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sldIdLst>
    <p:sldId id="259" r:id="rId2"/>
    <p:sldId id="1831" r:id="rId3"/>
    <p:sldId id="1832" r:id="rId4"/>
    <p:sldId id="1834" r:id="rId5"/>
    <p:sldId id="1833" r:id="rId6"/>
    <p:sldId id="1830" r:id="rId7"/>
  </p:sldIdLst>
  <p:sldSz cx="12192000" cy="6858000"/>
  <p:notesSz cx="6858000" cy="9144000"/>
  <p:defaultTextStyle>
    <a:defPPr>
      <a:defRPr lang="zh-CN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16"/>
    <p:restoredTop sz="94643"/>
  </p:normalViewPr>
  <p:slideViewPr>
    <p:cSldViewPr snapToGrid="0" snapToObjects="1">
      <p:cViewPr varScale="1">
        <p:scale>
          <a:sx n="122" d="100"/>
          <a:sy n="122" d="100"/>
        </p:scale>
        <p:origin x="32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9A1E3-CA10-3247-8204-8C850AD8CBCB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zh-CN" altLang="en-US"/>
              <a:t>编辑母版文本样式
第二级
第三级
第四级
第五级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538803-8DE0-3443-9AC0-4E6526FF76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834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852B1D-2929-7F43-AC9F-E0DB33AD12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122363"/>
            <a:ext cx="1066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zh-CN" altLang="en-US"/>
              <a:t>单击此处编辑母版标题样式</a:t>
            </a:r>
            <a:endParaRPr kumimoji="1"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37C4BF2-E5B9-0441-9321-D7C4E59B1C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9"/>
            <a:ext cx="9144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78" indent="0" algn="ctr">
              <a:buNone/>
              <a:defRPr sz="1500"/>
            </a:lvl2pPr>
            <a:lvl3pPr marL="685759" indent="0" algn="ctr">
              <a:buNone/>
              <a:defRPr sz="1350"/>
            </a:lvl3pPr>
            <a:lvl4pPr marL="1028639" indent="0" algn="ctr">
              <a:buNone/>
              <a:defRPr sz="1200"/>
            </a:lvl4pPr>
            <a:lvl5pPr marL="1371519" indent="0" algn="ctr">
              <a:buNone/>
              <a:defRPr sz="1200"/>
            </a:lvl5pPr>
            <a:lvl6pPr marL="1714397" indent="0" algn="ctr">
              <a:buNone/>
              <a:defRPr sz="1200"/>
            </a:lvl6pPr>
            <a:lvl7pPr marL="2057276" indent="0" algn="ctr">
              <a:buNone/>
              <a:defRPr sz="1200"/>
            </a:lvl7pPr>
            <a:lvl8pPr marL="2400156" indent="0" algn="ctr">
              <a:buNone/>
              <a:defRPr sz="1200"/>
            </a:lvl8pPr>
            <a:lvl9pPr marL="2743037" indent="0" algn="ctr">
              <a:buNone/>
              <a:defRPr sz="12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EFCE9DC-5B9A-AE44-993C-BA7C2F10E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6418B-9555-4C43-9956-27F435F703B3}" type="datetime1">
              <a:rPr kumimoji="1" lang="zh-CN" altLang="en-US" smtClean="0"/>
              <a:t>2024/6/7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EC1B887-8FC3-CC4D-A4DB-89CA4A159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41A30F2-B4CD-E241-8D3E-7D6068BBB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4133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DDBEC6-B98D-4041-ABC2-74B046EBA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74F7378-9688-F74B-9ACE-0008934A6D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30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78" indent="0">
              <a:buNone/>
              <a:defRPr sz="2100"/>
            </a:lvl2pPr>
            <a:lvl3pPr marL="685759" indent="0">
              <a:buNone/>
              <a:defRPr sz="1800"/>
            </a:lvl3pPr>
            <a:lvl4pPr marL="1028639" indent="0">
              <a:buNone/>
              <a:defRPr sz="1500"/>
            </a:lvl4pPr>
            <a:lvl5pPr marL="1371519" indent="0">
              <a:buNone/>
              <a:defRPr sz="1500"/>
            </a:lvl5pPr>
            <a:lvl6pPr marL="1714397" indent="0">
              <a:buNone/>
              <a:defRPr sz="1500"/>
            </a:lvl6pPr>
            <a:lvl7pPr marL="2057276" indent="0">
              <a:buNone/>
              <a:defRPr sz="1500"/>
            </a:lvl7pPr>
            <a:lvl8pPr marL="2400156" indent="0">
              <a:buNone/>
              <a:defRPr sz="1500"/>
            </a:lvl8pPr>
            <a:lvl9pPr marL="2743037" indent="0">
              <a:buNone/>
              <a:defRPr sz="1500"/>
            </a:lvl9pPr>
          </a:lstStyle>
          <a:p>
            <a:r>
              <a:rPr kumimoji="1" lang="zh-CN" altLang="en-US"/>
              <a:t>单击图标添加图片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412DDF7-CB72-3F43-950C-D16B8F5480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78" indent="0">
              <a:buNone/>
              <a:defRPr sz="1050"/>
            </a:lvl2pPr>
            <a:lvl3pPr marL="685759" indent="0">
              <a:buNone/>
              <a:defRPr sz="900"/>
            </a:lvl3pPr>
            <a:lvl4pPr marL="1028639" indent="0">
              <a:buNone/>
              <a:defRPr sz="750"/>
            </a:lvl4pPr>
            <a:lvl5pPr marL="1371519" indent="0">
              <a:buNone/>
              <a:defRPr sz="750"/>
            </a:lvl5pPr>
            <a:lvl6pPr marL="1714397" indent="0">
              <a:buNone/>
              <a:defRPr sz="750"/>
            </a:lvl6pPr>
            <a:lvl7pPr marL="2057276" indent="0">
              <a:buNone/>
              <a:defRPr sz="750"/>
            </a:lvl7pPr>
            <a:lvl8pPr marL="2400156" indent="0">
              <a:buNone/>
              <a:defRPr sz="750"/>
            </a:lvl8pPr>
            <a:lvl9pPr marL="2743037" indent="0">
              <a:buNone/>
              <a:defRPr sz="75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6AB9755-AB90-DD42-BEEE-C28933C7E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E8F5-1F54-2D41-8454-168838D594E9}" type="datetime1">
              <a:rPr kumimoji="1" lang="zh-CN" altLang="en-US" smtClean="0"/>
              <a:t>2024/6/7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04DFF55-1460-3D45-A1FA-BC3486A60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710B705-AD0D-FD44-95DA-56B5D0AE3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11573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5B3307-8CE7-0046-9A87-1EADD36F3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8C0FCA3-93BF-5641-8868-93CF0037E0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D36A421-4060-9546-AF77-A8AFA103F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AF5E-7163-E849-9A09-73ACD68D7F4B}" type="datetime1">
              <a:rPr kumimoji="1" lang="zh-CN" altLang="en-US" smtClean="0"/>
              <a:t>2024/6/7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EA9AD6-3273-A74F-BFB7-E1D688EB7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D22C449-56DB-D646-A0F2-89CAF91DD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15981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73D008B-59A8-3C4F-B689-389040F8A6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31"/>
            <a:ext cx="2628900" cy="5811839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032724A-187D-094B-88F0-136E6FAC56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7" y="365131"/>
            <a:ext cx="7734300" cy="5811839"/>
          </a:xfrm>
        </p:spPr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3FCB6AE-BC1E-E541-BD8D-B8BB13ABC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F029-FCE8-A142-93F1-6BDFA18FC9DC}" type="datetime1">
              <a:rPr kumimoji="1" lang="zh-CN" altLang="en-US" smtClean="0"/>
              <a:t>2024/6/7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B028DE-FB8B-CA47-970E-385C76021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41E6D22-CECC-714E-8F41-E08D53C9F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1136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1DBF62-8F27-DC4D-A238-232043208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A09A03-86E4-D847-BF8B-3B7520CBB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 marL="514319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u"/>
              <a:defRPr/>
            </a:lvl2pPr>
            <a:lvl3pPr marL="857198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n"/>
              <a:defRPr/>
            </a:lvl3pPr>
            <a:lvl4pPr>
              <a:defRPr/>
            </a:lvl4pPr>
            <a:lvl5pPr>
              <a:defRPr/>
            </a:lvl5pPr>
          </a:lstStyle>
          <a:p>
            <a:r>
              <a:rPr kumimoji="1" lang="zh-CN" altLang="en-US"/>
              <a:t>编辑母版文本样式
第二级
第三级
第四级
第五级</a:t>
            </a:r>
            <a:endParaRPr kumimoji="1"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5B539FF-9E37-A640-8FF6-27541AAC2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3B8AE-6173-F14D-9FA2-4C3B8B24C00E}" type="datetime1">
              <a:rPr kumimoji="1" lang="zh-CN" altLang="en-US" smtClean="0"/>
              <a:t>2024/6/7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6B34700-2590-2440-A995-C932D777E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E91384D-A1BF-6944-9091-FDC762A12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064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BD60D1-2A32-EF4C-962E-68BAF282C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11B537-2DFE-3049-831A-9F0AAC93A9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325566"/>
            <a:ext cx="7076091" cy="5130964"/>
          </a:xfrm>
        </p:spPr>
        <p:txBody>
          <a:bodyPr/>
          <a:lstStyle>
            <a:lvl1pPr>
              <a:defRPr/>
            </a:lvl1pPr>
            <a:lvl2pPr marL="514319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u"/>
              <a:defRPr/>
            </a:lvl2pPr>
            <a:lvl3pPr marL="857198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n"/>
              <a:defRPr/>
            </a:lvl3pPr>
            <a:lvl4pPr>
              <a:defRPr/>
            </a:lvl4pPr>
            <a:lvl5pPr>
              <a:defRPr/>
            </a:lvl5pPr>
          </a:lstStyle>
          <a:p>
            <a:r>
              <a:rPr kumimoji="1" lang="zh-CN" altLang="en-US"/>
              <a:t>编辑母版文本样式
第二级
第三级
第四级
第五级</a:t>
            </a:r>
            <a:endParaRPr kumimoji="1" lang="zh-CN" altLang="en-US" dirty="0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7D767F7-43BA-834D-B58B-F1409389C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D9FC-3F9B-1449-AB5D-BC9D34E8DDCB}" type="datetime1">
              <a:rPr kumimoji="1" lang="zh-CN" altLang="en-US" smtClean="0"/>
              <a:t>2024/6/7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693C8EE-7CDA-9B4A-B615-2AF59012F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DF68EE6-B72D-8C4A-86D7-65C093B10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96424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1DEE9B-F7F0-C647-A2A0-9A5433F7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58F7286-CE72-CE4B-B738-76A2334AE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514319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u"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857198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n"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3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1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3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7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5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3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编辑母版文本样式
第二级
第三级
第四级
第五级</a:t>
            </a:r>
            <a:endParaRPr kumimoji="1"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DB52058-1590-2743-B2C7-ADF21AC40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84EE-208F-744D-9562-6002CFCF4BFC}" type="datetime1">
              <a:rPr kumimoji="1" lang="zh-CN" altLang="en-US" smtClean="0"/>
              <a:t>2024/6/7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BD4FC03-3A00-224B-8BE7-130FBDE76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626BAF7-B351-D94C-A7BD-E10ADED02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72465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BD60D1-2A32-EF4C-962E-68BAF282C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11B537-2DFE-3049-831A-9F0AAC93A9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9101" y="1189738"/>
            <a:ext cx="5600700" cy="5266793"/>
          </a:xfrm>
        </p:spPr>
        <p:txBody>
          <a:bodyPr/>
          <a:lstStyle>
            <a:lvl1pPr>
              <a:defRPr/>
            </a:lvl1pPr>
            <a:lvl2pPr marL="514319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u"/>
              <a:defRPr/>
            </a:lvl2pPr>
            <a:lvl3pPr marL="857198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n"/>
              <a:defRPr/>
            </a:lvl3pPr>
            <a:lvl4pPr>
              <a:defRPr/>
            </a:lvl4pPr>
            <a:lvl5pPr>
              <a:defRPr/>
            </a:lvl5pPr>
          </a:lstStyle>
          <a:p>
            <a:r>
              <a:rPr kumimoji="1" lang="zh-CN" altLang="en-US"/>
              <a:t>编辑母版文本样式
第二级
第三级
第四级
第五级</a:t>
            </a:r>
            <a:endParaRPr kumimoji="1" lang="zh-CN" altLang="en-US" dirty="0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AAA14A5-1F8C-DE4F-A353-1D4158826E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189738"/>
            <a:ext cx="5600700" cy="5266794"/>
          </a:xfrm>
        </p:spPr>
        <p:txBody>
          <a:bodyPr/>
          <a:lstStyle>
            <a:lvl1pPr>
              <a:defRPr/>
            </a:lvl1pPr>
            <a:lvl2pPr marL="514319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u"/>
              <a:defRPr/>
            </a:lvl2pPr>
            <a:lvl3pPr marL="857198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n"/>
              <a:defRPr/>
            </a:lvl3pPr>
            <a:lvl4pPr>
              <a:defRPr/>
            </a:lvl4pPr>
            <a:lvl5pPr>
              <a:defRPr/>
            </a:lvl5pPr>
          </a:lstStyle>
          <a:p>
            <a:r>
              <a:rPr kumimoji="1" lang="zh-CN" altLang="en-US"/>
              <a:t>编辑母版文本样式
第二级
第三级
第四级
第五级</a:t>
            </a:r>
            <a:endParaRPr kumimoji="1" lang="zh-CN" altLang="en-US" dirty="0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7D767F7-43BA-834D-B58B-F1409389C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6C27-09F7-9748-A348-C2BC19E9951D}" type="datetime1">
              <a:rPr kumimoji="1" lang="zh-CN" altLang="en-US" smtClean="0"/>
              <a:t>2024/6/7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693C8EE-7CDA-9B4A-B615-2AF59012F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DF68EE6-B72D-8C4A-86D7-65C093B10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67351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D239BB-1EFD-6D4E-9834-30F40BA02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24177DE-6131-1C49-B509-E5AC1D9C9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8" indent="0">
              <a:buNone/>
              <a:defRPr sz="1500" b="1"/>
            </a:lvl2pPr>
            <a:lvl3pPr marL="685759" indent="0">
              <a:buNone/>
              <a:defRPr sz="1350" b="1"/>
            </a:lvl3pPr>
            <a:lvl4pPr marL="1028639" indent="0">
              <a:buNone/>
              <a:defRPr sz="1200" b="1"/>
            </a:lvl4pPr>
            <a:lvl5pPr marL="1371519" indent="0">
              <a:buNone/>
              <a:defRPr sz="1200" b="1"/>
            </a:lvl5pPr>
            <a:lvl6pPr marL="1714397" indent="0">
              <a:buNone/>
              <a:defRPr sz="1200" b="1"/>
            </a:lvl6pPr>
            <a:lvl7pPr marL="2057276" indent="0">
              <a:buNone/>
              <a:defRPr sz="1200" b="1"/>
            </a:lvl7pPr>
            <a:lvl8pPr marL="2400156" indent="0">
              <a:buNone/>
              <a:defRPr sz="1200" b="1"/>
            </a:lvl8pPr>
            <a:lvl9pPr marL="2743037" indent="0">
              <a:buNone/>
              <a:defRPr sz="12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20C70E9-E2AF-2E4A-B504-B2EC4A727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8"/>
            <a:ext cx="5157787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F0C77F8-F34E-B745-AA3E-68643F129B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7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8" indent="0">
              <a:buNone/>
              <a:defRPr sz="1500" b="1"/>
            </a:lvl2pPr>
            <a:lvl3pPr marL="685759" indent="0">
              <a:buNone/>
              <a:defRPr sz="1350" b="1"/>
            </a:lvl3pPr>
            <a:lvl4pPr marL="1028639" indent="0">
              <a:buNone/>
              <a:defRPr sz="1200" b="1"/>
            </a:lvl4pPr>
            <a:lvl5pPr marL="1371519" indent="0">
              <a:buNone/>
              <a:defRPr sz="1200" b="1"/>
            </a:lvl5pPr>
            <a:lvl6pPr marL="1714397" indent="0">
              <a:buNone/>
              <a:defRPr sz="1200" b="1"/>
            </a:lvl6pPr>
            <a:lvl7pPr marL="2057276" indent="0">
              <a:buNone/>
              <a:defRPr sz="1200" b="1"/>
            </a:lvl7pPr>
            <a:lvl8pPr marL="2400156" indent="0">
              <a:buNone/>
              <a:defRPr sz="1200" b="1"/>
            </a:lvl8pPr>
            <a:lvl9pPr marL="2743037" indent="0">
              <a:buNone/>
              <a:defRPr sz="12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327F9F7-8ED1-E547-B6E7-2ADB42EA9B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7" y="2505078"/>
            <a:ext cx="5183188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EBDE1E7-5FEA-FF44-8F14-E5CFFD5AE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81A1-448A-9940-BC59-E936240F066C}" type="datetime1">
              <a:rPr kumimoji="1" lang="zh-CN" altLang="en-US" smtClean="0"/>
              <a:t>2024/6/7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9D748FA-45A3-B242-A16A-58D32B976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8E97DF3-64EA-3944-8361-1266C3C0C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9997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00A5AE-92D6-BA48-ABE9-44C1807E4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6C773BE-2C57-EF48-9DF0-FB6FB0083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1DAB-8F6A-A445-8AC3-EC80DEF63C08}" type="datetime1">
              <a:rPr kumimoji="1" lang="zh-CN" altLang="en-US" smtClean="0"/>
              <a:t>2024/6/7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88AD57B-3032-7F44-B561-823D96745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739E96F-93A4-2A46-84F8-EFA58FF58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38425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F720C684-7885-E34F-90D5-1EFFDA523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34B2-E857-B64B-B253-0CB241C096D1}" type="datetime1">
              <a:rPr kumimoji="1" lang="zh-CN" altLang="en-US" smtClean="0"/>
              <a:t>2024/6/7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2EDF565-3529-6549-AAE1-2125DDB90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98C4E00-97DD-C748-8F53-F0C5C39ED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6614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51615E-749C-6E40-9969-6778405E2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670C65-3587-ED45-8182-577F3753F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30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23FD057-397D-F849-B416-1FDA05BA08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78" indent="0">
              <a:buNone/>
              <a:defRPr sz="1050"/>
            </a:lvl2pPr>
            <a:lvl3pPr marL="685759" indent="0">
              <a:buNone/>
              <a:defRPr sz="900"/>
            </a:lvl3pPr>
            <a:lvl4pPr marL="1028639" indent="0">
              <a:buNone/>
              <a:defRPr sz="750"/>
            </a:lvl4pPr>
            <a:lvl5pPr marL="1371519" indent="0">
              <a:buNone/>
              <a:defRPr sz="750"/>
            </a:lvl5pPr>
            <a:lvl6pPr marL="1714397" indent="0">
              <a:buNone/>
              <a:defRPr sz="750"/>
            </a:lvl6pPr>
            <a:lvl7pPr marL="2057276" indent="0">
              <a:buNone/>
              <a:defRPr sz="750"/>
            </a:lvl7pPr>
            <a:lvl8pPr marL="2400156" indent="0">
              <a:buNone/>
              <a:defRPr sz="750"/>
            </a:lvl8pPr>
            <a:lvl9pPr marL="2743037" indent="0">
              <a:buNone/>
              <a:defRPr sz="75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AAF9B98-734E-864A-B56B-1C85116EE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F7933-00BE-8843-810E-EBA8B9D4C3C2}" type="datetime1">
              <a:rPr kumimoji="1" lang="zh-CN" altLang="en-US" smtClean="0"/>
              <a:t>2024/6/7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65A41FE-E5B4-3049-816E-1E4213BEC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1428779-762B-6A41-A602-2923B6731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09265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E1CA3D8-504E-E84B-928C-1BC36EB01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3"/>
            <a:ext cx="11353800" cy="11533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9949654-730E-434F-9F83-F0C1D0C6A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153392"/>
            <a:ext cx="10515600" cy="5303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zh-CN" altLang="en-US" dirty="0"/>
              <a:t>编辑母版文本样式</a:t>
            </a:r>
            <a:endParaRPr kumimoji="1" lang="en-US" altLang="zh-CN" dirty="0"/>
          </a:p>
          <a:p>
            <a:pPr lvl="1"/>
            <a:r>
              <a:rPr kumimoji="1" lang="en-US" altLang="zh-CN" dirty="0"/>
              <a:t>Second</a:t>
            </a:r>
          </a:p>
          <a:p>
            <a:pPr lvl="2"/>
            <a:r>
              <a:rPr kumimoji="1" lang="en-US" altLang="zh-CN" dirty="0"/>
              <a:t>Third</a:t>
            </a:r>
          </a:p>
          <a:p>
            <a:pPr lvl="2"/>
            <a:endParaRPr kumimoji="1" lang="en-US" altLang="zh-CN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B6D4E7E-7143-7B4C-8F30-5B5BE87D9B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8064" y="649287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E3FE8-9FFD-114F-AB5E-BBD7AB8F1C27}" type="datetime1">
              <a:rPr kumimoji="1" lang="zh-CN" altLang="en-US" smtClean="0"/>
              <a:t>2024/6/7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1BBAF9-2B83-274E-9B4E-69623F61C5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9287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E0C1BA2-7FB4-494C-9CA6-FA3D521730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5218" y="645653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06773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685759" rtl="0" eaLnBrk="1" latinLnBrk="0" hangingPunct="1">
        <a:lnSpc>
          <a:spcPct val="90000"/>
        </a:lnSpc>
        <a:spcBef>
          <a:spcPct val="0"/>
        </a:spcBef>
        <a:buNone/>
        <a:defRPr lang="zh-CN" altLang="en-US" sz="3300" b="1" kern="1200" dirty="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171440" indent="-171440" algn="l" defTabSz="685759" rtl="0" eaLnBrk="1" latinLnBrk="0" hangingPunct="1">
        <a:lnSpc>
          <a:spcPct val="90000"/>
        </a:lnSpc>
        <a:spcBef>
          <a:spcPts val="750"/>
        </a:spcBef>
        <a:buSzPct val="50000"/>
        <a:buFont typeface="Wingdings" pitchFamily="2" charset="2"/>
        <a:buChar char="l"/>
        <a:defRPr lang="zh-CN" altLang="en-US" sz="2100" kern="1200" dirty="0" smtClean="0">
          <a:solidFill>
            <a:srgbClr val="0070C0"/>
          </a:solidFill>
          <a:latin typeface="+mn-lt"/>
          <a:ea typeface="+mn-ea"/>
          <a:cs typeface="+mn-cs"/>
        </a:defRPr>
      </a:lvl1pPr>
      <a:lvl2pPr marL="514319" indent="-171440" algn="l" defTabSz="685759" rtl="0" eaLnBrk="1" latinLnBrk="0" hangingPunct="1">
        <a:lnSpc>
          <a:spcPct val="90000"/>
        </a:lnSpc>
        <a:spcBef>
          <a:spcPts val="375"/>
        </a:spcBef>
        <a:buSzPct val="50000"/>
        <a:buFont typeface="Wingdings" pitchFamily="2" charset="2"/>
        <a:buChar char="n"/>
        <a:defRPr lang="en-US" altLang="zh-CN" sz="1800" kern="1200" dirty="0" smtClean="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2pPr>
      <a:lvl3pPr marL="857198" indent="-171440" algn="l" defTabSz="685759" rtl="0" eaLnBrk="1" latinLnBrk="0" hangingPunct="1">
        <a:lnSpc>
          <a:spcPct val="90000"/>
        </a:lnSpc>
        <a:spcBef>
          <a:spcPts val="375"/>
        </a:spcBef>
        <a:buSzPct val="50000"/>
        <a:buFont typeface="Wingdings" pitchFamily="2" charset="2"/>
        <a:buChar char="u"/>
        <a:defRPr lang="en-US" altLang="zh-CN" sz="1500" kern="1200" dirty="0" smtClean="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3pPr>
      <a:lvl4pPr marL="1200078" indent="-171440" algn="l" defTabSz="68575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59" indent="-171440" algn="l" defTabSz="68575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37" indent="-171440" algn="l" defTabSz="68575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17" indent="-171440" algn="l" defTabSz="68575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96" indent="-171440" algn="l" defTabSz="68575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75" indent="-171440" algn="l" defTabSz="68575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8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59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39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19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97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76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56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37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CAAE03-6F3C-6643-8525-7B6AFCB4A9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/>
              <a:t>Tracker for CEPC</a:t>
            </a:r>
            <a:br>
              <a:rPr kumimoji="1" lang="en-US" altLang="zh-CN" dirty="0"/>
            </a:br>
            <a:r>
              <a:rPr kumimoji="1" lang="en-US" altLang="zh-CN" dirty="0"/>
              <a:t>reference detector TDR</a:t>
            </a:r>
            <a:endParaRPr kumimoji="1" lang="zh-CN" altLang="en-US" i="1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823E7F1-38C4-B04D-B61F-2D4DC8F91E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zh-CN" sz="2400" dirty="0"/>
              <a:t>WANG Meng </a:t>
            </a:r>
            <a:r>
              <a:rPr kumimoji="1" lang="zh-CN" altLang="en-US" sz="2400" dirty="0"/>
              <a:t>王萌</a:t>
            </a:r>
            <a:endParaRPr kumimoji="1" lang="en-US" altLang="zh-CN" sz="2400" dirty="0"/>
          </a:p>
          <a:p>
            <a:endParaRPr kumimoji="1" lang="en-US" altLang="zh-CN" dirty="0"/>
          </a:p>
          <a:p>
            <a:r>
              <a:rPr kumimoji="1" lang="en-US" altLang="zh-CN" dirty="0"/>
              <a:t>Tuesday meeting, 2024.6.7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84251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>
            <a:extLst>
              <a:ext uri="{FF2B5EF4-FFF2-40B4-BE49-F238E27FC236}">
                <a16:creationId xmlns:a16="http://schemas.microsoft.com/office/drawing/2014/main" id="{5D43A824-F74A-5245-B90D-0F6691788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tracks tangent to a cylinder at endcap</a:t>
            </a:r>
            <a:endParaRPr kumimoji="1"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1B461FE-9DED-D549-ADE3-A00176987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2</a:t>
            </a:fld>
            <a:endParaRPr kumimoji="1"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D538C99E-21F0-494F-BFEF-CC6A0DDCC5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286477" y="-537084"/>
            <a:ext cx="5619047" cy="9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266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9FB0A5-9950-5E41-A72A-42C949604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tracks with </a:t>
            </a:r>
            <a:r>
              <a:rPr kumimoji="1" lang="en-US" altLang="zh-CN" dirty="0" err="1"/>
              <a:t>p</a:t>
            </a:r>
            <a:r>
              <a:rPr kumimoji="1" lang="en-US" altLang="zh-CN" baseline="-25000" dirty="0" err="1"/>
              <a:t>T</a:t>
            </a:r>
            <a:r>
              <a:rPr kumimoji="1" lang="en-US" altLang="zh-CN" dirty="0"/>
              <a:t>=0.81 GeV</a:t>
            </a:r>
            <a:endParaRPr kumimoji="1"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BDF8108E-7850-6D42-8E9B-A9BCA719D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3</a:t>
            </a:fld>
            <a:endParaRPr kumimoji="1"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2339B3C2-FCAC-4940-9027-6897A06EE0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286477" y="-695039"/>
            <a:ext cx="5619047" cy="900000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FE908070-46F8-1A4B-882D-F5CD89A86B1F}"/>
              </a:ext>
            </a:extLst>
          </p:cNvPr>
          <p:cNvSpPr txBox="1"/>
          <p:nvPr/>
        </p:nvSpPr>
        <p:spPr>
          <a:xfrm>
            <a:off x="5108028" y="995437"/>
            <a:ext cx="2677336" cy="358608"/>
          </a:xfrm>
          <a:prstGeom prst="rect">
            <a:avLst/>
          </a:prstGeom>
          <a:noFill/>
        </p:spPr>
        <p:txBody>
          <a:bodyPr wrap="none" bIns="35100" rtlCol="0" anchor="t" anchorCtr="0">
            <a:spAutoFit/>
          </a:bodyPr>
          <a:lstStyle/>
          <a:p>
            <a:pPr algn="l"/>
            <a:r>
              <a:rPr kumimoji="1" lang="en-US" altLang="zh-CN" dirty="0">
                <a:solidFill>
                  <a:srgbClr val="0070C0"/>
                </a:solidFill>
              </a:rPr>
              <a:t>58% in 8.2°&lt; </a:t>
            </a:r>
            <a:r>
              <a:rPr kumimoji="1" lang="el-GR" altLang="zh-CN" dirty="0">
                <a:solidFill>
                  <a:srgbClr val="0070C0"/>
                </a:solidFill>
              </a:rPr>
              <a:t>θ</a:t>
            </a:r>
            <a:r>
              <a:rPr kumimoji="1" lang="en-US" altLang="zh-CN" dirty="0">
                <a:solidFill>
                  <a:srgbClr val="0070C0"/>
                </a:solidFill>
              </a:rPr>
              <a:t> &lt; 60.4°</a:t>
            </a:r>
          </a:p>
        </p:txBody>
      </p:sp>
    </p:spTree>
    <p:extLst>
      <p:ext uri="{BB962C8B-B14F-4D97-AF65-F5344CB8AC3E}">
        <p14:creationId xmlns:p14="http://schemas.microsoft.com/office/powerpoint/2010/main" val="2080248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3BF14B-BE77-CA48-AAD7-1C7917BCB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tracks with </a:t>
            </a:r>
            <a:r>
              <a:rPr kumimoji="1" lang="en-US" altLang="zh-CN" dirty="0" err="1"/>
              <a:t>p</a:t>
            </a:r>
            <a:r>
              <a:rPr kumimoji="1" lang="en-US" altLang="zh-CN" baseline="-25000" dirty="0" err="1"/>
              <a:t>T</a:t>
            </a:r>
            <a:r>
              <a:rPr kumimoji="1" lang="en-US" altLang="zh-CN" dirty="0"/>
              <a:t>=0.27 GeV</a:t>
            </a:r>
            <a:endParaRPr kumimoji="1"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D8A596C7-FE5D-CA44-A901-9AC598795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4</a:t>
            </a:fld>
            <a:endParaRPr kumimoji="1"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F8373DE-E39B-C041-B6AA-BE4FF026B2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286478" y="-695039"/>
            <a:ext cx="5619047" cy="900000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9EF4DDE0-099D-5840-98E7-27DACE550948}"/>
              </a:ext>
            </a:extLst>
          </p:cNvPr>
          <p:cNvSpPr txBox="1"/>
          <p:nvPr/>
        </p:nvSpPr>
        <p:spPr>
          <a:xfrm>
            <a:off x="5108028" y="995437"/>
            <a:ext cx="2666114" cy="358608"/>
          </a:xfrm>
          <a:prstGeom prst="rect">
            <a:avLst/>
          </a:prstGeom>
          <a:noFill/>
        </p:spPr>
        <p:txBody>
          <a:bodyPr wrap="none" bIns="35100" rtlCol="0" anchor="t" anchorCtr="0">
            <a:spAutoFit/>
          </a:bodyPr>
          <a:lstStyle/>
          <a:p>
            <a:pPr algn="l"/>
            <a:r>
              <a:rPr kumimoji="1" lang="en-US" altLang="zh-CN" dirty="0">
                <a:solidFill>
                  <a:srgbClr val="0070C0"/>
                </a:solidFill>
              </a:rPr>
              <a:t>~18% in 9°&lt; </a:t>
            </a:r>
            <a:r>
              <a:rPr kumimoji="1" lang="el-GR" altLang="zh-CN" dirty="0">
                <a:solidFill>
                  <a:srgbClr val="0070C0"/>
                </a:solidFill>
              </a:rPr>
              <a:t>θ</a:t>
            </a:r>
            <a:r>
              <a:rPr kumimoji="1" lang="en-US" altLang="zh-CN" dirty="0">
                <a:solidFill>
                  <a:srgbClr val="0070C0"/>
                </a:solidFill>
              </a:rPr>
              <a:t> &lt; 25.5°</a:t>
            </a:r>
          </a:p>
        </p:txBody>
      </p:sp>
    </p:spTree>
    <p:extLst>
      <p:ext uri="{BB962C8B-B14F-4D97-AF65-F5344CB8AC3E}">
        <p14:creationId xmlns:p14="http://schemas.microsoft.com/office/powerpoint/2010/main" val="285554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02E8B533-A6C2-CD48-AC5E-71059B068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5</a:t>
            </a:fld>
            <a:endParaRPr kumimoji="1"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E301F81C-6886-4D40-BC18-6C5EC71D6A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286477" y="-1071000"/>
            <a:ext cx="5619047" cy="9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715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FC3CF5D-8B1B-E64A-87ED-B04A23C82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6</a:t>
            </a:fld>
            <a:endParaRPr kumimoji="1" lang="zh-CN" altLang="en-US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AFC9D8B-611F-D84D-85B4-507FDD5DEBDB}"/>
              </a:ext>
            </a:extLst>
          </p:cNvPr>
          <p:cNvSpPr txBox="1"/>
          <p:nvPr/>
        </p:nvSpPr>
        <p:spPr>
          <a:xfrm>
            <a:off x="4556956" y="2926530"/>
            <a:ext cx="3078087" cy="1004939"/>
          </a:xfrm>
          <a:prstGeom prst="rect">
            <a:avLst/>
          </a:prstGeom>
          <a:noFill/>
        </p:spPr>
        <p:txBody>
          <a:bodyPr wrap="none" bIns="35100" rtlCol="0" anchor="t" anchorCtr="0">
            <a:spAutoFit/>
          </a:bodyPr>
          <a:lstStyle/>
          <a:p>
            <a:pPr algn="l"/>
            <a:r>
              <a:rPr kumimoji="1" lang="en-US" altLang="zh-CN" sz="6000" b="1" dirty="0">
                <a:solidFill>
                  <a:srgbClr val="C00000"/>
                </a:solidFill>
                <a:latin typeface="+mn-lt"/>
              </a:rPr>
              <a:t>Thanks!</a:t>
            </a:r>
            <a:endParaRPr kumimoji="1" lang="zh-CN" altLang="en-US" sz="6000" b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19947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<a:prstTxWarp prst="textNoShape">
          <a:avLst/>
        </a:prstTxWarp>
        <a:spAutoFit/>
      </a:bodyPr>
      <a:lstStyle>
        <a:defPPr algn="l">
          <a:defRPr kumimoji="1" sz="20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bIns="35100" rtlCol="0" anchor="t" anchorCtr="0">
        <a:spAutoFit/>
      </a:bodyPr>
      <a:lstStyle>
        <a:defPPr algn="l">
          <a:defRPr kumimoji="1" dirty="0" smtClean="0">
            <a:solidFill>
              <a:srgbClr val="0070C0"/>
            </a:solidFill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演示文稿3" id="{A21F0C79-90A7-FD4B-9CD4-613EA0F05C12}" vid="{9D2121BD-050B-0A4E-9082-39487DE53326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主题​​</Template>
  <TotalTime>7671</TotalTime>
  <Words>56</Words>
  <Application>Microsoft Macintosh PowerPoint</Application>
  <PresentationFormat>宽屏</PresentationFormat>
  <Paragraphs>15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等线</vt:lpstr>
      <vt:lpstr>Arial</vt:lpstr>
      <vt:lpstr>Calibri</vt:lpstr>
      <vt:lpstr>Cambria</vt:lpstr>
      <vt:lpstr>Wingdings</vt:lpstr>
      <vt:lpstr>Office 主题​​</vt:lpstr>
      <vt:lpstr>Tracker for CEPC reference detector TDR</vt:lpstr>
      <vt:lpstr>tracks tangent to a cylinder at endcap</vt:lpstr>
      <vt:lpstr>tracks with pT=0.81 GeV</vt:lpstr>
      <vt:lpstr>tracks with pT=0.27 GeV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Tracker</dc:title>
  <dc:creator>王萌（Wang Meng）</dc:creator>
  <cp:lastModifiedBy>王萌（Wang Meng）</cp:lastModifiedBy>
  <cp:revision>177</cp:revision>
  <cp:lastPrinted>2023-12-01T09:26:13Z</cp:lastPrinted>
  <dcterms:created xsi:type="dcterms:W3CDTF">2024-01-30T01:54:24Z</dcterms:created>
  <dcterms:modified xsi:type="dcterms:W3CDTF">2024-06-07T01:50:45Z</dcterms:modified>
</cp:coreProperties>
</file>