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7"/>
  </p:notesMasterIdLst>
  <p:sldIdLst>
    <p:sldId id="257" r:id="rId2"/>
    <p:sldId id="597" r:id="rId3"/>
    <p:sldId id="591" r:id="rId4"/>
    <p:sldId id="596" r:id="rId5"/>
    <p:sldId id="595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355"/>
    <a:srgbClr val="F6E30C"/>
    <a:srgbClr val="FF00FF"/>
    <a:srgbClr val="2F528F"/>
    <a:srgbClr val="8BB1F5"/>
    <a:srgbClr val="5A8B39"/>
    <a:srgbClr val="4472C4"/>
    <a:srgbClr val="0E4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8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D035B-4732-46DD-A2C5-E8BC06CA16E5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8487C-BDCF-437E-8D5D-32A9AD38F7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23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F6E05E-52B5-4625-ABB7-1F4EC794E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D75677F-7635-44EC-A97C-8C3B813E3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8E4A0C-9FC3-47D7-9BCF-018793EB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08DECE-E51C-49DD-899F-EED93F61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091B3-F7D0-46C6-90DD-9AC4C473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7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1A04A-F744-4531-A0B8-7034E8E6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E94B45-1139-4BC0-AAE7-277BF838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F30A07-23CD-4943-BA20-1D35A80AB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EA0C3-03E4-45DF-BC22-9AB996D9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638B20-44A6-4070-B6C9-2A2D87EA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06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BDA55A5-D5C0-4060-9405-44EDCDEA4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8539D7-2569-4D61-8D76-2BD534ABE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E4A145-D699-4561-AF0F-9644CB4D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1B8BCE-C7BA-4FBB-9FD6-E06839CB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018AB8-58BF-482E-B3A2-13096CF8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93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AEA10-A6D9-48DF-BD68-FC96BB79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CA458B-D541-4FC6-B6E7-21BB9A383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246532-078A-4FF5-AC58-BC8673E2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DF99F-1EF6-4155-8721-595E9066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CAB57F-9848-49A4-8FF8-16684D3B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29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F9E6-88BB-4455-910F-3D8ACA91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7EB83-5303-43DF-8364-FDBA843C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F273F8-B470-461B-B599-2CAD3A5B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F31E25-64C7-4064-80E5-5E5CC2AE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4B0B67-C7E5-4F7D-80DA-41CAEC46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87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B4632-BB16-4575-98B7-22E9C6B2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858060-2AD2-4203-AE4F-2B5A94236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0E25F4-423E-4C9D-8CB4-C03E5F7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4FFA42-72B5-4B3C-8187-28CD6666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FB89B2-48DF-4A73-A68E-6D1ACC4B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C20BC-8414-4758-AF5F-B4C25037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3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BBC04-E6E8-4AE1-AEC2-F9AA5932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A8245-7337-4C22-A0B1-7339FE101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F3DDAB-98AB-42D6-8070-22029400C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D89A2C-8E7B-4B25-A7D9-FFB3C6D8A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8E2F303-5776-4BEC-8E5B-F86015AC2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B6AB277-8505-45B5-9497-CC1263F7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C82DF99-26F8-4694-BEE9-297CC278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2BF456-DB82-4FB5-A564-609B498C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62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7F4337-BA5E-4F8D-9E7E-0419305C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ADA7BE4-7E09-4CD6-BEC2-8FD5660E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5F89BE-FCCE-417A-B07E-D7285B88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E0E315-D450-4CB0-A6E0-4C641468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70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46059C-502F-4005-BAA2-3157BAA7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070C50-4DAE-4B11-908E-DE2C32839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6CAD2E-D4B5-4667-8ECD-F47E666D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03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D0E21-929A-4B4A-8A88-C3348881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05BF6F-5C53-4E93-B7A8-00DA3329B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455F1B-2E97-414D-AAD3-4BE9BB8B3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E1D70-78ED-4DBD-9C3F-7AAA7D7F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6E9B15-A247-47EB-8AF8-08E1658FF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9AEF42-B0E6-4AB4-98BE-08D42CC2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3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5817F5-5286-47BA-A0A6-3191D549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0DB0E03-42C2-4E14-8ACE-0F7C58EAF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89A61B-847A-4938-94FC-AC9FD9FDC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0EB467-2F8F-48B7-8ED1-12D7DBB7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BAADFD-8F55-4372-AA30-CB7C1A91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0F2EFD-829B-4C94-BF6D-21418DF9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6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3D6EBF7-970C-42AC-9E03-6F72824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6A33D7-79A5-44F5-931F-F6AEA35CA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800E17-5633-4C0B-9E12-E419FED4F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F844C-7A6C-4488-A0D0-CF56F3AA2AF9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BC1854-61EF-4C8C-BBBA-DB73BBD33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7CB526-034D-45F3-BC76-BDFB53CA5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8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C85E757-F932-4A4A-A4B7-7FF1040BFE8A}"/>
              </a:ext>
            </a:extLst>
          </p:cNvPr>
          <p:cNvSpPr/>
          <p:nvPr/>
        </p:nvSpPr>
        <p:spPr>
          <a:xfrm>
            <a:off x="1" y="653140"/>
            <a:ext cx="1397726" cy="287382"/>
          </a:xfrm>
          <a:prstGeom prst="rect">
            <a:avLst/>
          </a:prstGeom>
          <a:solidFill>
            <a:srgbClr val="0E4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AE40B21-0CC1-498B-86F8-E2C8671D1A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64" y="774163"/>
            <a:ext cx="10368945" cy="60471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4C0B2F5-577E-4D09-AFCC-D031F88146BB}"/>
              </a:ext>
            </a:extLst>
          </p:cNvPr>
          <p:cNvSpPr/>
          <p:nvPr/>
        </p:nvSpPr>
        <p:spPr>
          <a:xfrm>
            <a:off x="3334871" y="653140"/>
            <a:ext cx="8857128" cy="287382"/>
          </a:xfrm>
          <a:prstGeom prst="rect">
            <a:avLst/>
          </a:prstGeom>
          <a:solidFill>
            <a:srgbClr val="0E419C"/>
          </a:solidFill>
          <a:ln>
            <a:solidFill>
              <a:srgbClr val="0E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1AB0B9C-C717-4690-8AB7-603F08176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44" y="503198"/>
            <a:ext cx="1397727" cy="60207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8A94BAE-8D51-49E8-9826-6427BB8E334A}"/>
              </a:ext>
            </a:extLst>
          </p:cNvPr>
          <p:cNvSpPr txBox="1"/>
          <p:nvPr/>
        </p:nvSpPr>
        <p:spPr>
          <a:xfrm>
            <a:off x="1278742" y="3336058"/>
            <a:ext cx="9199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/>
              <a:t>CEPC </a:t>
            </a:r>
            <a:r>
              <a:rPr lang="zh-CN" altLang="en-US" sz="5400" b="1" dirty="0"/>
              <a:t>缪子探测器前端电子学</a:t>
            </a:r>
            <a:endParaRPr lang="en-US" altLang="zh-CN" sz="54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C99EBE5-F143-41ED-8860-D8F1EBEC311C}"/>
              </a:ext>
            </a:extLst>
          </p:cNvPr>
          <p:cNvSpPr txBox="1"/>
          <p:nvPr/>
        </p:nvSpPr>
        <p:spPr>
          <a:xfrm>
            <a:off x="2346307" y="4584852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entury Gothic" panose="020B0502020202020204" pitchFamily="34" charset="0"/>
              </a:rPr>
              <a:t>2024/6/2</a:t>
            </a:r>
          </a:p>
          <a:p>
            <a:r>
              <a:rPr lang="zh-CN" altLang="en-US" dirty="0">
                <a:latin typeface="Century Gothic" panose="020B0502020202020204" pitchFamily="34" charset="0"/>
              </a:rPr>
              <a:t>王曦阳</a:t>
            </a:r>
            <a:endParaRPr lang="en-US" altLang="zh-CN" dirty="0">
              <a:latin typeface="Century Gothic" panose="020B0502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156BC22-C153-41E9-A15A-94A6291D0696}"/>
              </a:ext>
            </a:extLst>
          </p:cNvPr>
          <p:cNvCxnSpPr>
            <a:cxnSpLocks/>
          </p:cNvCxnSpPr>
          <p:nvPr/>
        </p:nvCxnSpPr>
        <p:spPr>
          <a:xfrm>
            <a:off x="2271860" y="4408437"/>
            <a:ext cx="6966408" cy="0"/>
          </a:xfrm>
          <a:prstGeom prst="line">
            <a:avLst/>
          </a:prstGeom>
          <a:ln w="38100">
            <a:solidFill>
              <a:srgbClr val="0E4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96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4597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CEPC</a:t>
            </a:r>
            <a:r>
              <a:rPr lang="zh-CN" altLang="en-US" sz="3200" b="1" dirty="0">
                <a:solidFill>
                  <a:schemeClr val="bg1"/>
                </a:solidFill>
              </a:rPr>
              <a:t>缪子探测器原型机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3703C7E-4013-4E8B-8E73-3067EE027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98" b="91339" l="11578" r="95293">
                        <a14:foregroundMark x1="14567" y1="52643" x2="48410" y2="20472"/>
                        <a14:foregroundMark x1="48410" y1="20472" x2="54198" y2="22047"/>
                        <a14:foregroundMark x1="54198" y1="22047" x2="91476" y2="57593"/>
                        <a14:foregroundMark x1="91476" y1="57593" x2="87532" y2="63780"/>
                        <a14:foregroundMark x1="87532" y1="63780" x2="77354" y2="70191"/>
                        <a14:foregroundMark x1="77354" y1="70191" x2="73601" y2="76603"/>
                        <a14:foregroundMark x1="73601" y1="76603" x2="54008" y2="91676"/>
                        <a14:foregroundMark x1="54008" y1="91676" x2="15903" y2="58155"/>
                        <a14:foregroundMark x1="15903" y1="58155" x2="14567" y2="52306"/>
                        <a14:foregroundMark x1="15204" y1="51856" x2="24873" y2="44432"/>
                        <a14:foregroundMark x1="24873" y1="44432" x2="24873" y2="44432"/>
                        <a14:foregroundMark x1="17748" y1="48931" x2="27799" y2="40495"/>
                        <a14:foregroundMark x1="23601" y1="43645" x2="37723" y2="30371"/>
                        <a14:foregroundMark x1="37723" y1="30371" x2="38486" y2="30146"/>
                        <a14:foregroundMark x1="11578" y1="55456" x2="11896" y2="54781"/>
                        <a14:foregroundMark x1="11959" y1="54443" x2="23282" y2="43757"/>
                        <a14:foregroundMark x1="48855" y1="19573" x2="54898" y2="20585"/>
                        <a14:foregroundMark x1="54898" y1="20585" x2="94466" y2="57255"/>
                        <a14:foregroundMark x1="94466" y1="57255" x2="93702" y2="58718"/>
                        <a14:foregroundMark x1="95293" y1="55906" x2="93257" y2="54106"/>
                        <a14:foregroundMark x1="87659" y1="49494" x2="81234" y2="43082"/>
                        <a14:foregroundMark x1="80598" y1="43982" x2="70738" y2="34421"/>
                        <a14:foregroundMark x1="54389" y1="23510" x2="62913" y2="33746"/>
                        <a14:foregroundMark x1="49618" y1="18785" x2="53562" y2="20585"/>
                        <a14:foregroundMark x1="50382" y1="17998" x2="53562" y2="20922"/>
                        <a14:foregroundMark x1="51399" y1="18335" x2="53562" y2="21260"/>
                        <a14:foregroundMark x1="78562" y1="41957" x2="79962" y2="42970"/>
                        <a14:foregroundMark x1="88613" y1="50394" x2="93448" y2="55118"/>
                        <a14:foregroundMark x1="91221" y1="52193" x2="93003" y2="54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6" t="14924"/>
          <a:stretch/>
        </p:blipFill>
        <p:spPr>
          <a:xfrm>
            <a:off x="168256" y="1378389"/>
            <a:ext cx="8616950" cy="525740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37BC8B-C551-4B71-BE05-6C03FFC38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07" y="1192061"/>
            <a:ext cx="3742591" cy="214474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412CAAE-AA56-467B-83F9-15683440B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09" y="4593564"/>
            <a:ext cx="3742592" cy="211651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5F7519D-DBDE-73A2-F915-1CC448494961}"/>
              </a:ext>
            </a:extLst>
          </p:cNvPr>
          <p:cNvSpPr txBox="1"/>
          <p:nvPr/>
        </p:nvSpPr>
        <p:spPr>
          <a:xfrm>
            <a:off x="9039463" y="280000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上下两层垂直排列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010DBE7-6D8F-E3F1-A30F-6927930903C6}"/>
              </a:ext>
            </a:extLst>
          </p:cNvPr>
          <p:cNvSpPr txBox="1"/>
          <p:nvPr/>
        </p:nvSpPr>
        <p:spPr>
          <a:xfrm>
            <a:off x="8358337" y="510904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闪烁体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D0F8E95-924F-B7F3-9F4D-DD0389669F58}"/>
              </a:ext>
            </a:extLst>
          </p:cNvPr>
          <p:cNvSpPr txBox="1"/>
          <p:nvPr/>
        </p:nvSpPr>
        <p:spPr>
          <a:xfrm>
            <a:off x="9816685" y="5109044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SiPM</a:t>
            </a:r>
            <a:endParaRPr lang="zh-CN" altLang="en-US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CA5477-23BC-AB29-5CC3-7F6332247686}"/>
              </a:ext>
            </a:extLst>
          </p:cNvPr>
          <p:cNvSpPr txBox="1"/>
          <p:nvPr/>
        </p:nvSpPr>
        <p:spPr>
          <a:xfrm>
            <a:off x="10607714" y="6086189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SMA</a:t>
            </a:r>
            <a:endParaRPr lang="zh-CN" altLang="en-US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FFB867-59C4-FEE4-10E8-4F5DEBE5A95B}"/>
              </a:ext>
            </a:extLst>
          </p:cNvPr>
          <p:cNvSpPr txBox="1"/>
          <p:nvPr/>
        </p:nvSpPr>
        <p:spPr>
          <a:xfrm>
            <a:off x="0" y="1123606"/>
            <a:ext cx="326243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每层包含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40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条闪烁体</a:t>
            </a:r>
            <a:endParaRPr lang="en-US" altLang="zh-CN" sz="24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上下两层共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80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个探测器</a:t>
            </a:r>
          </a:p>
        </p:txBody>
      </p:sp>
    </p:spTree>
    <p:extLst>
      <p:ext uri="{BB962C8B-B14F-4D97-AF65-F5344CB8AC3E}">
        <p14:creationId xmlns:p14="http://schemas.microsoft.com/office/powerpoint/2010/main" val="2057644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4716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缪子探测器机械结构设计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B996A27-16B2-4C5D-946C-9970E78FB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7" b="92688" l="9924" r="89822">
                        <a14:foregroundMark x1="26018" y1="11361" x2="26081" y2="32958"/>
                        <a14:foregroundMark x1="25954" y1="8774" x2="31489" y2="8999"/>
                        <a14:foregroundMark x1="31489" y1="8999" x2="34160" y2="8886"/>
                        <a14:foregroundMark x1="35814" y1="9336" x2="41285" y2="7424"/>
                        <a14:foregroundMark x1="41285" y1="7424" x2="52863" y2="9449"/>
                        <a14:foregroundMark x1="27226" y1="8099" x2="35433" y2="7874"/>
                        <a14:foregroundMark x1="35433" y1="7874" x2="38041" y2="7874"/>
                        <a14:foregroundMark x1="48664" y1="7762" x2="64885" y2="10349"/>
                        <a14:foregroundMark x1="64885" y1="10349" x2="74046" y2="8661"/>
                        <a14:foregroundMark x1="74046" y1="8661" x2="73664" y2="26884"/>
                        <a14:foregroundMark x1="54835" y1="7199" x2="54835" y2="7199"/>
                        <a14:foregroundMark x1="54835" y1="7874" x2="59924" y2="7874"/>
                        <a14:foregroundMark x1="27481" y1="24409" x2="28308" y2="65692"/>
                        <a14:foregroundMark x1="28308" y1="65692" x2="27036" y2="80315"/>
                        <a14:foregroundMark x1="27036" y1="80315" x2="26718" y2="65579"/>
                        <a14:foregroundMark x1="26718" y1="65579" x2="28626" y2="31384"/>
                        <a14:foregroundMark x1="28626" y1="31384" x2="28181" y2="40495"/>
                        <a14:foregroundMark x1="28181" y1="40495" x2="31298" y2="67829"/>
                        <a14:foregroundMark x1="31298" y1="67829" x2="27926" y2="92238"/>
                        <a14:foregroundMark x1="27926" y1="92238" x2="28499" y2="92013"/>
                        <a14:foregroundMark x1="29198" y1="92463" x2="33715" y2="92463"/>
                        <a14:foregroundMark x1="33715" y1="92463" x2="37723" y2="92126"/>
                        <a14:foregroundMark x1="37723" y1="92126" x2="46773" y2="92802"/>
                        <a14:foregroundMark x1="54652" y1="92385" x2="59860" y2="91226"/>
                        <a14:foregroundMark x1="59860" y1="91226" x2="69911" y2="92688"/>
                        <a14:foregroundMark x1="69911" y1="92688" x2="73410" y2="92463"/>
                        <a14:foregroundMark x1="59478" y1="92688" x2="61705" y2="92688"/>
                        <a14:foregroundMark x1="49809" y1="92688" x2="53944" y2="92351"/>
                        <a14:foregroundMark x1="53944" y1="92351" x2="54707" y2="92463"/>
                        <a14:foregroundMark x1="73982" y1="28459" x2="73791" y2="60067"/>
                        <a14:foregroundMark x1="73791" y1="61755" x2="74109" y2="90101"/>
                        <a14:backgroundMark x1="49173" y1="93588" x2="49495" y2="93588"/>
                        <a14:backgroundMark x1="54127" y1="93990" x2="54707" y2="94038"/>
                        <a14:backgroundMark x1="46565" y1="93363" x2="53345" y2="93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1" r="23345"/>
          <a:stretch/>
        </p:blipFill>
        <p:spPr>
          <a:xfrm>
            <a:off x="654708" y="945835"/>
            <a:ext cx="5669892" cy="5912165"/>
          </a:xfrm>
          <a:prstGeom prst="rect">
            <a:avLst/>
          </a:prstGeom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D29BAFD6-1803-8991-A9D2-E3F357342DB1}"/>
              </a:ext>
            </a:extLst>
          </p:cNvPr>
          <p:cNvCxnSpPr>
            <a:cxnSpLocks/>
          </p:cNvCxnSpPr>
          <p:nvPr/>
        </p:nvCxnSpPr>
        <p:spPr>
          <a:xfrm>
            <a:off x="1041544" y="1290010"/>
            <a:ext cx="494015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86A9D951-FCC9-D0C3-B7C9-34201CB3BE59}"/>
              </a:ext>
            </a:extLst>
          </p:cNvPr>
          <p:cNvSpPr txBox="1"/>
          <p:nvPr/>
        </p:nvSpPr>
        <p:spPr>
          <a:xfrm>
            <a:off x="3169688" y="97375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1750mm</a:t>
            </a:r>
            <a:endParaRPr lang="zh-CN" alt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9014873-8171-C939-706F-67320432D53D}"/>
              </a:ext>
            </a:extLst>
          </p:cNvPr>
          <p:cNvCxnSpPr>
            <a:cxnSpLocks/>
          </p:cNvCxnSpPr>
          <p:nvPr/>
        </p:nvCxnSpPr>
        <p:spPr>
          <a:xfrm flipV="1">
            <a:off x="6324600" y="1379396"/>
            <a:ext cx="0" cy="498732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3D882A41-2BA9-33AE-4FF6-E4617B46B5D2}"/>
              </a:ext>
            </a:extLst>
          </p:cNvPr>
          <p:cNvSpPr txBox="1"/>
          <p:nvPr/>
        </p:nvSpPr>
        <p:spPr>
          <a:xfrm rot="5400000">
            <a:off x="6046084" y="386603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1750mm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25A334F-EEBF-EFC1-73C7-EDFF7EB7B374}"/>
              </a:ext>
            </a:extLst>
          </p:cNvPr>
          <p:cNvSpPr/>
          <p:nvPr/>
        </p:nvSpPr>
        <p:spPr>
          <a:xfrm>
            <a:off x="1363081" y="1734685"/>
            <a:ext cx="4618619" cy="463203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DFF80A71-693F-A7AF-E1C6-2FDAFBBAF61E}"/>
              </a:ext>
            </a:extLst>
          </p:cNvPr>
          <p:cNvCxnSpPr>
            <a:cxnSpLocks/>
          </p:cNvCxnSpPr>
          <p:nvPr/>
        </p:nvCxnSpPr>
        <p:spPr>
          <a:xfrm>
            <a:off x="1505002" y="1901450"/>
            <a:ext cx="4304117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98AF2C4C-5519-E53F-2454-CFB2A698E3AE}"/>
              </a:ext>
            </a:extLst>
          </p:cNvPr>
          <p:cNvSpPr txBox="1"/>
          <p:nvPr/>
        </p:nvSpPr>
        <p:spPr>
          <a:xfrm>
            <a:off x="3329708" y="190145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1600mm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F44F797-9217-7A0D-10FA-3ECC358989FD}"/>
              </a:ext>
            </a:extLst>
          </p:cNvPr>
          <p:cNvCxnSpPr>
            <a:cxnSpLocks/>
          </p:cNvCxnSpPr>
          <p:nvPr/>
        </p:nvCxnSpPr>
        <p:spPr>
          <a:xfrm>
            <a:off x="5809119" y="1975942"/>
            <a:ext cx="0" cy="432830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3C1C0DA3-42DA-4C8E-4AC2-C219A45FBBD3}"/>
              </a:ext>
            </a:extLst>
          </p:cNvPr>
          <p:cNvSpPr txBox="1"/>
          <p:nvPr/>
        </p:nvSpPr>
        <p:spPr>
          <a:xfrm rot="5400000">
            <a:off x="5081084" y="406759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160mm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63119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3361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CEPC</a:t>
            </a:r>
            <a:r>
              <a:rPr lang="zh-CN" altLang="en-US" sz="3200" b="1" dirty="0">
                <a:solidFill>
                  <a:schemeClr val="bg1"/>
                </a:solidFill>
              </a:rPr>
              <a:t>原型机尺寸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93C3EE4-B407-395D-DB60-FC789ACD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4" t="5846" r="22120" b="3016"/>
          <a:stretch/>
        </p:blipFill>
        <p:spPr>
          <a:xfrm rot="16200000">
            <a:off x="4733293" y="-3487012"/>
            <a:ext cx="1328414" cy="10363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952D23-3A90-5D79-C6E6-D7E87FBDC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60741" y="1687017"/>
            <a:ext cx="1543010" cy="323269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AEE04C1-FFF6-DDA1-B33E-0D73BEA193E4}"/>
              </a:ext>
            </a:extLst>
          </p:cNvPr>
          <p:cNvSpPr txBox="1"/>
          <p:nvPr/>
        </p:nvSpPr>
        <p:spPr>
          <a:xfrm>
            <a:off x="287103" y="4926332"/>
            <a:ext cx="304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OPA354+OPA2354   :  12¥ /</a:t>
            </a:r>
            <a:r>
              <a:rPr lang="en-US" altLang="zh-CN" dirty="0" err="1"/>
              <a:t>ch</a:t>
            </a:r>
            <a:endParaRPr lang="en-US" altLang="zh-CN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B1EA219-D533-1CBF-ACF1-B2E572FBC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27" y="3086270"/>
            <a:ext cx="3800649" cy="352010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DF466E-BE2C-A9CB-5AA3-C4337BAF2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52" y="3086271"/>
            <a:ext cx="3690313" cy="352011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0C263DF9-60E8-2DE6-8DD2-31291685C0CD}"/>
              </a:ext>
            </a:extLst>
          </p:cNvPr>
          <p:cNvSpPr txBox="1"/>
          <p:nvPr/>
        </p:nvSpPr>
        <p:spPr>
          <a:xfrm>
            <a:off x="287103" y="6237047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TPH2501+TPH2502 :  4¥ /</a:t>
            </a:r>
            <a:r>
              <a:rPr lang="en-US" altLang="zh-CN" dirty="0" err="1"/>
              <a:t>ch</a:t>
            </a:r>
            <a:endParaRPr lang="en-US" altLang="zh-CN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DA13B1E-25EA-4111-8489-B315CAFF6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276" y="5848653"/>
            <a:ext cx="1421542" cy="414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78C9406-0FAB-C075-CDEF-FAFEDA0B5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276" y="4519831"/>
            <a:ext cx="2481690" cy="44067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96807B-4EAB-C055-7FA2-DC94129D9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244" y="2494191"/>
            <a:ext cx="3057525" cy="54292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467C403-E64C-65B6-3EBB-906FA741F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3408" y="2456233"/>
            <a:ext cx="2054390" cy="59944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24885990-FC89-81FB-7920-9664F8347E7F}"/>
              </a:ext>
            </a:extLst>
          </p:cNvPr>
          <p:cNvSpPr txBox="1"/>
          <p:nvPr/>
        </p:nvSpPr>
        <p:spPr>
          <a:xfrm>
            <a:off x="374276" y="41277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德州仪器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82E66DE-DF96-2F94-CCEF-C2BE547601F5}"/>
              </a:ext>
            </a:extLst>
          </p:cNvPr>
          <p:cNvSpPr txBox="1"/>
          <p:nvPr/>
        </p:nvSpPr>
        <p:spPr>
          <a:xfrm>
            <a:off x="374276" y="543337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思瑞浦</a:t>
            </a:r>
            <a:r>
              <a:rPr lang="en-US" altLang="zh-CN" dirty="0"/>
              <a:t>(</a:t>
            </a:r>
            <a:r>
              <a:rPr lang="zh-CN" altLang="en-US" dirty="0"/>
              <a:t>国产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6110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D7FCE4-A16E-437B-9788-7F68F9306A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EAC7F58-CDC0-436C-952A-9E9D1987F876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B9667F0-F8C0-4F7D-92E7-64261E2A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8FB6D53-937B-49FA-88C0-1BB6CC4CD621}"/>
              </a:ext>
            </a:extLst>
          </p:cNvPr>
          <p:cNvSpPr txBox="1"/>
          <p:nvPr/>
        </p:nvSpPr>
        <p:spPr>
          <a:xfrm>
            <a:off x="748553" y="222204"/>
            <a:ext cx="7893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CEPC</a:t>
            </a:r>
            <a:r>
              <a:rPr lang="zh-CN" altLang="en-US" sz="3200" b="1" dirty="0">
                <a:solidFill>
                  <a:schemeClr val="bg1"/>
                </a:solidFill>
              </a:rPr>
              <a:t>缪子探测器前端电子学时间分辨测试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3A30CD3-2DEE-F94E-2CEA-D1AE46516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210" y="1772004"/>
            <a:ext cx="5204317" cy="41138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9F8861-BC1B-67D6-B88F-3F116DFD1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29709" y="1086356"/>
            <a:ext cx="4113889" cy="5485186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079B76E-BC99-70FF-6215-804353AC7E11}"/>
              </a:ext>
            </a:extLst>
          </p:cNvPr>
          <p:cNvCxnSpPr>
            <a:cxnSpLocks/>
          </p:cNvCxnSpPr>
          <p:nvPr/>
        </p:nvCxnSpPr>
        <p:spPr>
          <a:xfrm>
            <a:off x="7086125" y="4833258"/>
            <a:ext cx="3937791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5813C253-9D51-F4F5-64DF-FBB762CF80EF}"/>
              </a:ext>
            </a:extLst>
          </p:cNvPr>
          <p:cNvSpPr txBox="1"/>
          <p:nvPr/>
        </p:nvSpPr>
        <p:spPr>
          <a:xfrm>
            <a:off x="7267621" y="4371593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120ps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64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128830</TotalTime>
  <Words>79</Words>
  <Application>Microsoft Office PowerPoint</Application>
  <PresentationFormat>宽屏</PresentationFormat>
  <Paragraphs>22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0" baseType="lpstr">
      <vt:lpstr>等线</vt:lpstr>
      <vt:lpstr>Arial</vt:lpstr>
      <vt:lpstr>Century Gothic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傅 永鸿</dc:creator>
  <cp:lastModifiedBy>曦阳 王</cp:lastModifiedBy>
  <cp:revision>1121</cp:revision>
  <dcterms:created xsi:type="dcterms:W3CDTF">2018-10-08T11:44:05Z</dcterms:created>
  <dcterms:modified xsi:type="dcterms:W3CDTF">2024-06-17T01:25:24Z</dcterms:modified>
</cp:coreProperties>
</file>