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7" r:id="rId2"/>
    <p:sldId id="322" r:id="rId3"/>
    <p:sldId id="323" r:id="rId4"/>
    <p:sldId id="324" r:id="rId5"/>
    <p:sldId id="325" r:id="rId6"/>
    <p:sldId id="326" r:id="rId7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7" autoAdjust="0"/>
  </p:normalViewPr>
  <p:slideViewPr>
    <p:cSldViewPr>
      <p:cViewPr varScale="1">
        <p:scale>
          <a:sx n="69" d="100"/>
          <a:sy n="69" d="100"/>
        </p:scale>
        <p:origin x="36" y="4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6BAC-1989-42BE-9E12-EC389DC14592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62BB0-AA9F-48A9-9646-EC0FFCA33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62BB0-AA9F-48A9-9646-EC0FFCA331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9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  <a:t>6/11/2024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D069D2D-2BE4-4FA3-B875-ABA2A0207E09}"/>
              </a:ext>
            </a:extLst>
          </p:cNvPr>
          <p:cNvSpPr txBox="1"/>
          <p:nvPr/>
        </p:nvSpPr>
        <p:spPr>
          <a:xfrm>
            <a:off x="1199456" y="905232"/>
            <a:ext cx="1027396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Discussion: (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last week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，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mechanical</a:t>
            </a:r>
            <a:r>
              <a:rPr lang="en-US" altLang="zh-CN" sz="2800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     </a:t>
            </a:r>
          </a:p>
          <a:p>
            <a:r>
              <a:rPr lang="en-US" altLang="zh-CN" sz="2800" dirty="0">
                <a:latin typeface="+mn-ea"/>
              </a:rPr>
              <a:t>     1.</a:t>
            </a:r>
            <a:r>
              <a:rPr lang="en-US" altLang="zh-CN" sz="2800" b="1" dirty="0"/>
              <a:t> </a:t>
            </a:r>
            <a:r>
              <a:rPr lang="en-US" altLang="zh-CN" sz="2800" dirty="0">
                <a:latin typeface="+mn-ea"/>
              </a:rPr>
              <a:t>Design on Cryo-Module and Magnets (MDI)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     2.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Mechanical Design and Electronics Interface (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魏微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    (Participants: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侯少静，纪全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r>
              <a:rPr lang="en-US" altLang="zh-CN" sz="2800" dirty="0">
                <a:latin typeface="+mn-ea"/>
              </a:rPr>
              <a:t>     3. </a:t>
            </a:r>
            <a:r>
              <a:rPr lang="zh-CN" altLang="en-US" sz="2800" dirty="0">
                <a:latin typeface="+mn-ea"/>
              </a:rPr>
              <a:t>洛矿一行</a:t>
            </a:r>
            <a:r>
              <a:rPr lang="en-US" altLang="zh-CN" sz="2800" dirty="0">
                <a:latin typeface="+mn-ea"/>
              </a:rPr>
              <a:t>7</a:t>
            </a:r>
            <a:r>
              <a:rPr lang="zh-CN" altLang="en-US" sz="2800" dirty="0">
                <a:latin typeface="+mn-ea"/>
              </a:rPr>
              <a:t>人来访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latin typeface="+mn-ea"/>
              </a:rPr>
              <a:t>副总师王新昌</a:t>
            </a:r>
            <a:r>
              <a:rPr lang="en-US" altLang="zh-CN" sz="2800" dirty="0">
                <a:latin typeface="+mn-ea"/>
              </a:rPr>
              <a:t>)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     4. CEPC ToF &amp; Out Track meeting (Yunyun Fan)</a:t>
            </a: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    (Participants: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付金煜，纪全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r>
              <a:rPr lang="en-US" altLang="zh-CN" sz="2800" dirty="0">
                <a:latin typeface="+mn-ea"/>
              </a:rPr>
              <a:t>     5.</a:t>
            </a:r>
            <a:r>
              <a:rPr lang="zh-CN" altLang="en-US" sz="2800" dirty="0">
                <a:latin typeface="+mn-ea"/>
              </a:rPr>
              <a:t> </a:t>
            </a:r>
            <a:r>
              <a:rPr lang="en-US" altLang="zh-CN" sz="2800" dirty="0">
                <a:latin typeface="+mn-ea"/>
              </a:rPr>
              <a:t>CEPC Calorimeter Weekly Meeting (</a:t>
            </a:r>
            <a:r>
              <a:rPr lang="zh-CN" altLang="en-US" sz="2800" dirty="0">
                <a:latin typeface="+mn-ea"/>
              </a:rPr>
              <a:t>刘建北</a:t>
            </a:r>
            <a:r>
              <a:rPr lang="en-US" altLang="zh-CN" sz="2800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              (</a:t>
            </a:r>
            <a:r>
              <a:rPr lang="zh-CN" altLang="en-US" dirty="0">
                <a:latin typeface="+mn-ea"/>
              </a:rPr>
              <a:t>张俊嵩、裴亚田、侯少静、纪全</a:t>
            </a:r>
            <a:r>
              <a:rPr lang="en-US" altLang="zh-CN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              Zhang Junsong and Pei Yatian began preliminary design for HCAL……</a:t>
            </a:r>
          </a:p>
        </p:txBody>
      </p:sp>
    </p:spTree>
    <p:extLst>
      <p:ext uri="{BB962C8B-B14F-4D97-AF65-F5344CB8AC3E}">
        <p14:creationId xmlns:p14="http://schemas.microsoft.com/office/powerpoint/2010/main" val="54990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A470FC-DD47-4310-AA44-F8FCF5E1ABAA}"/>
              </a:ext>
            </a:extLst>
          </p:cNvPr>
          <p:cNvSpPr txBox="1"/>
          <p:nvPr/>
        </p:nvSpPr>
        <p:spPr>
          <a:xfrm>
            <a:off x="348988" y="166693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日，关于</a:t>
            </a:r>
            <a:r>
              <a:rPr lang="en-US" altLang="zh-CN" sz="2800" dirty="0">
                <a:solidFill>
                  <a:srgbClr val="FF0000"/>
                </a:solidFill>
              </a:rPr>
              <a:t>Out Tracker</a:t>
            </a:r>
            <a:r>
              <a:rPr lang="zh-CN" altLang="en-US" sz="2800" dirty="0">
                <a:solidFill>
                  <a:srgbClr val="FF0000"/>
                </a:solidFill>
              </a:rPr>
              <a:t>设计边界的回顾：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DBD4B-8E7F-4EE8-B495-3D63F41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7" y="1213133"/>
            <a:ext cx="9695362" cy="54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C6970D-5E60-4C31-B4F1-74310316104B}"/>
              </a:ext>
            </a:extLst>
          </p:cNvPr>
          <p:cNvSpPr txBox="1"/>
          <p:nvPr/>
        </p:nvSpPr>
        <p:spPr>
          <a:xfrm>
            <a:off x="318187" y="689913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Out Tracker</a:t>
            </a:r>
            <a:r>
              <a:rPr lang="zh-CN" altLang="en-US" sz="2000" dirty="0">
                <a:latin typeface="+mn-ea"/>
              </a:rPr>
              <a:t>的厚度</a:t>
            </a:r>
            <a:r>
              <a:rPr lang="en-US" altLang="zh-CN" sz="2000" dirty="0">
                <a:latin typeface="+mn-ea"/>
              </a:rPr>
              <a:t>20mm</a:t>
            </a:r>
            <a:r>
              <a:rPr lang="zh-CN" altLang="en-US" sz="2000" dirty="0">
                <a:latin typeface="+mn-ea"/>
              </a:rPr>
              <a:t>，第一次提出时间：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14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日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参见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14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日报告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0C623CDD-F491-46CA-84A5-D58CAF67FA9E}"/>
              </a:ext>
            </a:extLst>
          </p:cNvPr>
          <p:cNvSpPr/>
          <p:nvPr/>
        </p:nvSpPr>
        <p:spPr>
          <a:xfrm rot="10800000">
            <a:off x="9408368" y="6021287"/>
            <a:ext cx="792000" cy="36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281D83-E2B6-4F22-B144-CECB775EEF7B}"/>
              </a:ext>
            </a:extLst>
          </p:cNvPr>
          <p:cNvSpPr txBox="1"/>
          <p:nvPr/>
        </p:nvSpPr>
        <p:spPr>
          <a:xfrm>
            <a:off x="10344472" y="5878121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厚度从</a:t>
            </a:r>
            <a:r>
              <a:rPr lang="en-US" altLang="zh-CN" dirty="0">
                <a:latin typeface="+mn-ea"/>
              </a:rPr>
              <a:t>50mm</a:t>
            </a:r>
          </a:p>
          <a:p>
            <a:pPr algn="ctr"/>
            <a:r>
              <a:rPr lang="zh-CN" altLang="en-US" dirty="0">
                <a:latin typeface="+mn-ea"/>
              </a:rPr>
              <a:t>调整到了</a:t>
            </a:r>
            <a:r>
              <a:rPr lang="en-US" altLang="zh-CN" dirty="0">
                <a:latin typeface="+mn-ea"/>
              </a:rPr>
              <a:t>20mm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58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A470FC-DD47-4310-AA44-F8FCF5E1ABAA}"/>
              </a:ext>
            </a:extLst>
          </p:cNvPr>
          <p:cNvSpPr txBox="1"/>
          <p:nvPr/>
        </p:nvSpPr>
        <p:spPr>
          <a:xfrm>
            <a:off x="348988" y="166693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日，关于</a:t>
            </a:r>
            <a:r>
              <a:rPr lang="en-US" altLang="zh-CN" sz="2800" dirty="0">
                <a:solidFill>
                  <a:srgbClr val="FF0000"/>
                </a:solidFill>
              </a:rPr>
              <a:t>Out Tracker</a:t>
            </a:r>
            <a:r>
              <a:rPr lang="zh-CN" altLang="en-US" sz="2800" dirty="0">
                <a:solidFill>
                  <a:srgbClr val="FF0000"/>
                </a:solidFill>
              </a:rPr>
              <a:t>设计边界的回顾：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C6970D-5E60-4C31-B4F1-74310316104B}"/>
              </a:ext>
            </a:extLst>
          </p:cNvPr>
          <p:cNvSpPr txBox="1"/>
          <p:nvPr/>
        </p:nvSpPr>
        <p:spPr>
          <a:xfrm>
            <a:off x="263352" y="764704"/>
            <a:ext cx="7479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关于</a:t>
            </a:r>
            <a:r>
              <a:rPr lang="en-US" altLang="zh-CN" sz="2000" dirty="0">
                <a:latin typeface="+mn-ea"/>
              </a:rPr>
              <a:t>5</a:t>
            </a:r>
            <a:r>
              <a:rPr lang="zh-CN" altLang="en-US" sz="2000" dirty="0">
                <a:latin typeface="+mn-ea"/>
              </a:rPr>
              <a:t>月</a:t>
            </a:r>
            <a:r>
              <a:rPr lang="en-US" altLang="zh-CN" sz="2000" dirty="0">
                <a:latin typeface="+mn-ea"/>
              </a:rPr>
              <a:t>14</a:t>
            </a:r>
            <a:r>
              <a:rPr lang="zh-CN" altLang="en-US" sz="2000" dirty="0">
                <a:latin typeface="+mn-ea"/>
              </a:rPr>
              <a:t>日第一次提出</a:t>
            </a:r>
            <a:r>
              <a:rPr lang="en-US" altLang="zh-CN" sz="2000" dirty="0">
                <a:latin typeface="+mn-ea"/>
              </a:rPr>
              <a:t>20mm</a:t>
            </a:r>
            <a:r>
              <a:rPr lang="zh-CN" altLang="en-US" sz="2000" dirty="0">
                <a:latin typeface="+mn-ea"/>
              </a:rPr>
              <a:t>厚度的会议纪要及会后领导意见：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D8CED2-6801-4C7F-BC52-DA67D71AD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815"/>
            <a:ext cx="12192000" cy="15441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25F94F-3814-4760-8911-B9CB69D8E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00" y="2959588"/>
            <a:ext cx="8136904" cy="36498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12540552-BF6A-4305-BBD5-62E25D18FB97}"/>
              </a:ext>
            </a:extLst>
          </p:cNvPr>
          <p:cNvSpPr/>
          <p:nvPr/>
        </p:nvSpPr>
        <p:spPr>
          <a:xfrm>
            <a:off x="3503712" y="4784494"/>
            <a:ext cx="79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F9BABD-E0A0-4DD1-AA87-5BF93D7B1FE6}"/>
              </a:ext>
            </a:extLst>
          </p:cNvPr>
          <p:cNvSpPr txBox="1"/>
          <p:nvPr/>
        </p:nvSpPr>
        <p:spPr>
          <a:xfrm>
            <a:off x="348988" y="464132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王贻芳提出请各系统针对</a:t>
            </a:r>
            <a:endParaRPr lang="en-US" altLang="zh-CN" dirty="0"/>
          </a:p>
          <a:p>
            <a:r>
              <a:rPr lang="zh-CN" altLang="en-US" dirty="0"/>
              <a:t>新的边界尺寸认真讨论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4CAB90-E565-4397-A694-C85BB5001FCF}"/>
              </a:ext>
            </a:extLst>
          </p:cNvPr>
          <p:cNvSpPr txBox="1"/>
          <p:nvPr/>
        </p:nvSpPr>
        <p:spPr>
          <a:xfrm>
            <a:off x="191344" y="5669448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说明：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王贻芳参加了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21</a:t>
            </a:r>
            <a:r>
              <a:rPr lang="zh-CN" altLang="en-US" dirty="0">
                <a:latin typeface="+mn-ea"/>
              </a:rPr>
              <a:t>日和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28</a:t>
            </a:r>
            <a:r>
              <a:rPr lang="zh-CN" altLang="en-US" dirty="0">
                <a:latin typeface="+mn-ea"/>
              </a:rPr>
              <a:t>日的讨论，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+mn-ea"/>
              </a:rPr>
              <a:t>没有参加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日的讨论</a:t>
            </a:r>
          </a:p>
        </p:txBody>
      </p:sp>
    </p:spTree>
    <p:extLst>
      <p:ext uri="{BB962C8B-B14F-4D97-AF65-F5344CB8AC3E}">
        <p14:creationId xmlns:p14="http://schemas.microsoft.com/office/powerpoint/2010/main" val="259621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A470FC-DD47-4310-AA44-F8FCF5E1ABAA}"/>
              </a:ext>
            </a:extLst>
          </p:cNvPr>
          <p:cNvSpPr txBox="1"/>
          <p:nvPr/>
        </p:nvSpPr>
        <p:spPr>
          <a:xfrm>
            <a:off x="348988" y="166693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日，关于</a:t>
            </a:r>
            <a:r>
              <a:rPr lang="en-US" altLang="zh-CN" sz="2800" dirty="0">
                <a:solidFill>
                  <a:srgbClr val="FF0000"/>
                </a:solidFill>
              </a:rPr>
              <a:t>Out Tracker</a:t>
            </a:r>
            <a:r>
              <a:rPr lang="zh-CN" altLang="en-US" sz="2800" dirty="0">
                <a:solidFill>
                  <a:srgbClr val="FF0000"/>
                </a:solidFill>
              </a:rPr>
              <a:t>设计边界的回顾：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FA9A2F-AFF5-4DD2-A687-C0F56121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484784"/>
            <a:ext cx="7860724" cy="47251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6B5B02-6F59-4F86-8EBA-DC373CED6C9B}"/>
              </a:ext>
            </a:extLst>
          </p:cNvPr>
          <p:cNvSpPr txBox="1"/>
          <p:nvPr/>
        </p:nvSpPr>
        <p:spPr>
          <a:xfrm>
            <a:off x="551384" y="980728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王建春建议，增加一列，让各系统提出意见或回答：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EB579A-0DD9-499E-A18D-B414478ADD45}"/>
              </a:ext>
            </a:extLst>
          </p:cNvPr>
          <p:cNvSpPr txBox="1"/>
          <p:nvPr/>
        </p:nvSpPr>
        <p:spPr>
          <a:xfrm>
            <a:off x="9624392" y="3847356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说明：</a:t>
            </a:r>
            <a:endParaRPr lang="en-US" altLang="zh-CN" dirty="0"/>
          </a:p>
          <a:p>
            <a:r>
              <a:rPr lang="en-US" altLang="zh-CN" dirty="0"/>
              <a:t>    5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日报告，</a:t>
            </a:r>
            <a:endParaRPr lang="en-US" altLang="zh-CN" dirty="0"/>
          </a:p>
          <a:p>
            <a:r>
              <a:rPr lang="zh-CN" altLang="en-US" dirty="0"/>
              <a:t>只有三列，没有</a:t>
            </a:r>
            <a:endParaRPr lang="en-US" altLang="zh-CN" dirty="0"/>
          </a:p>
          <a:p>
            <a:r>
              <a:rPr lang="zh-CN" altLang="en-US" dirty="0"/>
              <a:t>“意见”一列</a:t>
            </a:r>
          </a:p>
        </p:txBody>
      </p:sp>
    </p:spTree>
    <p:extLst>
      <p:ext uri="{BB962C8B-B14F-4D97-AF65-F5344CB8AC3E}">
        <p14:creationId xmlns:p14="http://schemas.microsoft.com/office/powerpoint/2010/main" val="178935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A470FC-DD47-4310-AA44-F8FCF5E1ABAA}"/>
              </a:ext>
            </a:extLst>
          </p:cNvPr>
          <p:cNvSpPr txBox="1"/>
          <p:nvPr/>
        </p:nvSpPr>
        <p:spPr>
          <a:xfrm>
            <a:off x="348988" y="166693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日，关于</a:t>
            </a:r>
            <a:r>
              <a:rPr lang="en-US" altLang="zh-CN" sz="2800" dirty="0">
                <a:solidFill>
                  <a:srgbClr val="FF0000"/>
                </a:solidFill>
              </a:rPr>
              <a:t>Out Tracker</a:t>
            </a:r>
            <a:r>
              <a:rPr lang="zh-CN" altLang="en-US" sz="2800" dirty="0">
                <a:solidFill>
                  <a:srgbClr val="FF0000"/>
                </a:solidFill>
              </a:rPr>
              <a:t>设计边界的回顾：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6B5B02-6F59-4F86-8EBA-DC373CED6C9B}"/>
              </a:ext>
            </a:extLst>
          </p:cNvPr>
          <p:cNvSpPr txBox="1"/>
          <p:nvPr/>
        </p:nvSpPr>
        <p:spPr>
          <a:xfrm>
            <a:off x="551384" y="980728"/>
            <a:ext cx="890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纪全对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日会议纪要及领导意见的反馈：</a:t>
            </a:r>
            <a:r>
              <a:rPr lang="en-US" altLang="zh-CN" dirty="0"/>
              <a:t>(</a:t>
            </a:r>
            <a:r>
              <a:rPr lang="zh-CN" altLang="en-US" dirty="0"/>
              <a:t>见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日微信纪录和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21</a:t>
            </a:r>
            <a:r>
              <a:rPr lang="zh-CN" altLang="en-US" dirty="0"/>
              <a:t>日纪全报告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AB4D4D-D63D-4D3C-BAF8-DBFE82356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8" y="1484783"/>
            <a:ext cx="2864916" cy="50931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FEF9DF-0FD4-4E35-838E-AFFD9611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603048"/>
            <a:ext cx="8364923" cy="48566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02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A470FC-DD47-4310-AA44-F8FCF5E1ABAA}"/>
              </a:ext>
            </a:extLst>
          </p:cNvPr>
          <p:cNvSpPr txBox="1"/>
          <p:nvPr/>
        </p:nvSpPr>
        <p:spPr>
          <a:xfrm>
            <a:off x="348988" y="166693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>
                <a:solidFill>
                  <a:srgbClr val="FF0000"/>
                </a:solidFill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日，关于</a:t>
            </a:r>
            <a:r>
              <a:rPr lang="en-US" altLang="zh-CN" sz="2800" dirty="0">
                <a:solidFill>
                  <a:srgbClr val="FF0000"/>
                </a:solidFill>
              </a:rPr>
              <a:t>Out Tracker</a:t>
            </a:r>
            <a:r>
              <a:rPr lang="zh-CN" altLang="en-US" sz="2800" dirty="0">
                <a:solidFill>
                  <a:srgbClr val="FF0000"/>
                </a:solidFill>
              </a:rPr>
              <a:t>设计边界的回顾：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6B5B02-6F59-4F86-8EBA-DC373CED6C9B}"/>
              </a:ext>
            </a:extLst>
          </p:cNvPr>
          <p:cNvSpPr txBox="1"/>
          <p:nvPr/>
        </p:nvSpPr>
        <p:spPr>
          <a:xfrm>
            <a:off x="263352" y="1044679"/>
            <a:ext cx="1000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28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日例会，</a:t>
            </a:r>
            <a:r>
              <a:rPr lang="zh-CN" altLang="en-US" dirty="0">
                <a:latin typeface="+mn-ea"/>
              </a:rPr>
              <a:t>纪全继续对</a:t>
            </a:r>
            <a:r>
              <a:rPr lang="en-US" altLang="zh-CN" dirty="0">
                <a:latin typeface="+mn-ea"/>
              </a:rPr>
              <a:t>Outer Tracker</a:t>
            </a:r>
            <a:r>
              <a:rPr lang="zh-CN" altLang="en-US" dirty="0">
                <a:latin typeface="+mn-ea"/>
              </a:rPr>
              <a:t>的厚度问题，提出讨论和汇报</a:t>
            </a:r>
            <a:r>
              <a:rPr lang="en-US" altLang="zh-CN" dirty="0">
                <a:latin typeface="+mn-ea"/>
              </a:rPr>
              <a:t>22</a:t>
            </a:r>
            <a:r>
              <a:rPr lang="zh-CN" altLang="en-US" dirty="0">
                <a:latin typeface="+mn-ea"/>
              </a:rPr>
              <a:t>日讨论的会议纪要结论：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E0C94C-83DD-4B15-BF6D-49F78F67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988840"/>
            <a:ext cx="12192000" cy="331974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04CF30E-18C3-40EC-AEB3-1C599F45844D}"/>
              </a:ext>
            </a:extLst>
          </p:cNvPr>
          <p:cNvSpPr txBox="1"/>
          <p:nvPr/>
        </p:nvSpPr>
        <p:spPr>
          <a:xfrm>
            <a:off x="2927648" y="5813321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说明：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4</a:t>
            </a:r>
            <a:r>
              <a:rPr lang="zh-CN" altLang="en-US" dirty="0"/>
              <a:t>日的关于</a:t>
            </a:r>
            <a:r>
              <a:rPr lang="en-US" altLang="zh-CN" dirty="0"/>
              <a:t>20mm</a:t>
            </a:r>
            <a:r>
              <a:rPr lang="zh-CN" altLang="en-US" dirty="0"/>
              <a:t>的过激讨论，希望今后避免</a:t>
            </a:r>
          </a:p>
        </p:txBody>
      </p:sp>
    </p:spTree>
    <p:extLst>
      <p:ext uri="{BB962C8B-B14F-4D97-AF65-F5344CB8AC3E}">
        <p14:creationId xmlns:p14="http://schemas.microsoft.com/office/powerpoint/2010/main" val="304418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22515</TotalTime>
  <Words>373</Words>
  <Application>Microsoft Office PowerPoint</Application>
  <DocSecurity>0</DocSecurity>
  <PresentationFormat>宽屏</PresentationFormat>
  <Paragraphs>34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DELL</dc:creator>
  <cp:keywords/>
  <dc:description/>
  <cp:lastModifiedBy>Q Ji</cp:lastModifiedBy>
  <cp:revision>3591</cp:revision>
  <dcterms:created xsi:type="dcterms:W3CDTF">2021-11-01T07:05:17Z</dcterms:created>
  <dcterms:modified xsi:type="dcterms:W3CDTF">2024-06-11T01:06:50Z</dcterms:modified>
  <cp:category/>
  <dc:identifier/>
  <cp:contentStatus/>
  <dc:language/>
  <cp:version/>
</cp:coreProperties>
</file>