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E9C7-DC64-CE7D-65F7-AAEC77EE1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F2D8C6-43D7-71B0-37B0-3296609A9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9B4ED-D3F9-B9A1-705A-E7946311D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42113-0DDE-982A-DB7F-AF2BB91AC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EA210-101F-6304-1568-2CF287DB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5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7EF0-C0B8-26DA-A4C9-7F806F62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8DC02D-4B08-C45A-85FD-8C5C92B59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FAEB5-ED11-8A3A-D209-30E87E844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E90CF-125E-C958-9079-ED2AC3A5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1ADEA-FE4D-5899-26A8-CE6692952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8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110655-F77D-767F-7858-7B90C08B2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C2C20-2E18-1157-7205-4179522EA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51FD2-1E0A-04FF-00F1-0FA2ADCAB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65316-FE28-41BA-AC88-81102A3FD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1E270-BEDC-42EC-042C-6E705485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8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8AB26-3DAA-B7E0-641C-76471984F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C64B1-9382-4DE0-121A-49242ED26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3AD1E-200D-C72D-0159-5A472F249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936FA-6C38-F300-9C8D-5DB3D314F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70A9C-A669-AA54-447E-553A12F14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3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6E571-5C57-824D-1F8D-8878AD89B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3940F-F3EE-E770-81A2-A79C2DBBA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4FF94-F7AD-3D9F-4A9D-6E38C73A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F8860-0513-B19B-A94A-2D173090E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DC104-0126-3F33-F7C3-209B945DF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1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41F41-0EF5-00B1-63F9-93CB4CFC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413CE-D17F-D7C0-0286-127DB99965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BE1E8-C54B-9E69-A4A0-8ACC6C61C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9BFD6-9067-CFF8-A847-ED13444D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62DE3-A30A-2BC9-A145-6A9731604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DEF0D-5963-2D18-ABE8-554AA3D5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3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7C332-FB82-8E3C-07F5-F016E2545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32164-077B-71A8-D145-45CE7D8ED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275EFC-0FF4-9EFD-E586-B4F0CD2A3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F2AE8-6D1F-B48F-BEB8-7CEE28254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C2C62C-86A5-4EEE-2A3B-A335A3712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0F6923-E2F5-1526-98BA-13E857C7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665F8C-98C9-F754-F8DF-057BD9B7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89F974-2859-8FB3-A912-39BDBC4D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9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321C5-59DF-6649-3854-99D3F1F64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81C1B0-DE6D-B277-1ACD-8F7303249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32A153-84E4-CF81-69E0-754CE0D4B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693792-2E82-5A05-48C1-762F79DE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2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E9AE46-006E-2C8C-DAC2-F0229F0FC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C61724-9A29-3782-418E-B9A262074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B1632-BBC1-4AC7-C052-A64FDB9A9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65511-F663-F076-6A5F-43A76EC3B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A017B-1E60-EDFB-39C1-96B3BDA55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E1B74D-B0CC-D33C-BC9E-ECC7BDF15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D2811-801A-30EF-A1A0-0C56FF9EA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A8312-048E-91CA-1DD6-1304F0FF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318EA-4E1A-BAA6-D664-F834AED5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5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EA0D-ABCF-D470-CB5D-12D36AE8C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C186C1-29F5-932F-E9CB-60E69D15C7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B8D69-66E0-B7C7-2B2C-D18EFC67B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E4AA9-9CC1-54A9-DD65-E4C16D58C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6924-820C-46D7-9BA5-C60BDAC5BB46}" type="datetimeFigureOut">
              <a:rPr lang="en-US" smtClean="0"/>
              <a:t>2024-06-09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10BB6-CB46-0BCF-00F3-43304EC12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B61C4-4C6B-E265-8598-D589778C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0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3EADB-9E39-40F6-1874-48093825B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9390B-57CE-C689-2A23-3A511C81D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39F27-CD10-30FA-4D63-25E763169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D76924-820C-46D7-9BA5-C60BDAC5BB46}" type="datetimeFigureOut">
              <a:rPr lang="en-US" smtClean="0"/>
              <a:t>2024-06-09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477A3-CEC6-D0FA-8F2A-546DB0AE7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D2214-9FE7-6A96-F48A-A32BA68CE6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DEB112-7B4A-4C7B-90BE-82C184D2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0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aph of a function&#10;&#10;Description automatically generated">
            <a:extLst>
              <a:ext uri="{FF2B5EF4-FFF2-40B4-BE49-F238E27FC236}">
                <a16:creationId xmlns:a16="http://schemas.microsoft.com/office/drawing/2014/main" id="{D4144766-A1B4-1B19-A3FD-F1E66FC34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695325"/>
            <a:ext cx="7600950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66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aph of a graph&#10;&#10;Description automatically generated">
            <a:extLst>
              <a:ext uri="{FF2B5EF4-FFF2-40B4-BE49-F238E27FC236}">
                <a16:creationId xmlns:a16="http://schemas.microsoft.com/office/drawing/2014/main" id="{1BA33B0A-3FC1-269F-1763-370B91CE69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695325"/>
            <a:ext cx="7600950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17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nd yellow gradient with a white circle&#10;&#10;Description automatically generated">
            <a:extLst>
              <a:ext uri="{FF2B5EF4-FFF2-40B4-BE49-F238E27FC236}">
                <a16:creationId xmlns:a16="http://schemas.microsoft.com/office/drawing/2014/main" id="{FBAD0E20-0769-0BAB-4026-8D18E64C1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695325"/>
            <a:ext cx="7600950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4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DF459E5-F567-3595-25CD-FC5FA60633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290" y="693183"/>
            <a:ext cx="7605419" cy="54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4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9C3AAE-4D7B-838C-6F2B-F6C6C8BF8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290" y="693183"/>
            <a:ext cx="7605419" cy="54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8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13DA05-121E-EE16-310F-D45495C81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290" y="693183"/>
            <a:ext cx="7605419" cy="54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1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26B422-696C-A1F3-AE8A-ACCEB2833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370" y="1280500"/>
            <a:ext cx="7507259" cy="4297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11414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CelestialDust 256</dc:creator>
  <cp:lastModifiedBy>CelestialDust 256</cp:lastModifiedBy>
  <cp:revision>14</cp:revision>
  <dcterms:created xsi:type="dcterms:W3CDTF">2024-06-03T02:26:03Z</dcterms:created>
  <dcterms:modified xsi:type="dcterms:W3CDTF">2024-06-09T12:36:29Z</dcterms:modified>
</cp:coreProperties>
</file>