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DFBB7B-BC00-4A0B-99EE-978E7667C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6CFB89F-C6E4-477D-B09B-91FF9AEF2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1DD231-5DCB-419F-83C2-FB6CF701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FB85E0-8A04-424E-BF68-C42E70513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CF8C02-9C08-4F88-90E2-1A5FC7B7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74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511AFB-C209-44D9-90DB-DB0A7BFE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53F482E-BE6A-4D56-BE6B-34D8B90F7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CE3C23-980B-41F7-8B45-267FB7F68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02B629-4FD2-4147-93A5-6B280DBF1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09BFF3-6D63-493B-B4E9-1E5D9229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63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57D11D8-B63A-4536-8970-4F306A278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8B55E07-7EBE-4A0C-8E1A-4D0E02CB4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5CAEC7-4814-4CD1-A0D2-663FB02A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A49BB5-F8C5-49F3-B8A2-43A7C285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ACD7A2-97D3-4F3F-977D-C329170A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23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1812C1-C3CD-4C16-AD0D-7F53ED349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AAF1B1-8F3E-42BD-8135-1D4EDCB89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B29B62-6C8B-423C-BA84-51025CA0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013238-5AE4-4DA1-A48B-468979D22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091434-0D52-4F30-9DD0-B5372791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814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E76021-4793-4637-B39B-F89CD50B6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BC67D7-DD3D-4F76-8471-8D11927E8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F6B48D-37DF-4DBD-BF5C-50A4D86A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F5FE44-4524-431B-B39C-5AD4D1FB3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E51302-8A68-4CA0-ACB4-DC91EB16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04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C2F8B1-42F9-4C94-B5E8-F35549E95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AFD7A3-87F2-4FAC-BF7E-540B8284C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E7C956B-326A-42A6-A81A-DCCE7B76B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8AF709-9088-49B4-B914-6B48BB726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4E74F8F-94DF-4239-889F-CD892871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42E4E4D-38CF-42CD-8454-6B3E9BE30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42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7888DE-C78F-408D-9166-B917038C3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7461790-86BE-479C-A999-CE5AD650B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5B4CFEC-1CC8-4BBA-8925-583EBD6BD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813486F-CADD-4EA6-AAD8-82212E190D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0ADFA51-E90A-4E5F-A2E7-14F9BABFB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DACF44-FD6B-4E5D-AA78-7FE6D9A1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AC72397-6924-45D3-A297-A0347C73E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8524ACB-3C75-4BB1-8F0E-FFCA6AAB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26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2CA3D0-D0B1-4165-9C12-C5A85E126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56E539A-5311-4438-9331-2F0A2DA4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1F229CA-70D5-4534-88D8-CF6A2A22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65BABCD-062A-4749-90DC-049AFB12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4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E6F4CF1-125C-4EA9-9651-2B7292557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98A23A1-AD77-4216-A300-F213E0D7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DFDB2B5-3A68-47FC-8A60-3DC7FDB7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21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377830-B96F-4C12-B8E4-58290C2F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30B851-1CCF-4976-8907-4E17695E4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D5C952B-3AFE-479D-9915-72AFF6780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CB0466-4E39-40EA-888B-50D7BAFF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CECD62C-8360-4838-B996-6D2D5C56F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ACCA32-D015-4488-B2BE-9A088EE4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921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0EDB81-C6B2-49D3-9481-43037968C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F9FB4AE-C1EB-4050-85AA-109A4B2B1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DC491D-53F7-4947-8B54-A83CCF1EF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1CDC016-AFC2-4540-BB9E-6FFEE4B18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9F25B3-FA45-4BBC-9CAF-7D8E6F895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EE7B784-0280-4319-9067-00E7B427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93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BDF50EB-D802-4710-97DA-8702F478F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32506D-CF2B-4863-B253-3617A9158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4BDD80-5C31-4CEA-A5B6-E17E1AEC4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74E6-42C6-4120-B6C2-B855D0D64D4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815773-37E7-4178-AB8B-93C2B504B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F30078-4606-4F87-8013-B9460619C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EDD09-4520-459A-88D5-1D45F72743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954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B3BE8-8728-4461-9FD2-FEC59ED3F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 slides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42704F-A69B-4CAD-9ADA-653227392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Xingyang</a:t>
            </a:r>
            <a:r>
              <a:rPr lang="en-US" altLang="zh-CN" dirty="0"/>
              <a:t> has migrated the </a:t>
            </a:r>
            <a:r>
              <a:rPr lang="en-US" altLang="zh-CN" dirty="0" err="1"/>
              <a:t>LumiCal</a:t>
            </a:r>
            <a:r>
              <a:rPr lang="en-US" altLang="zh-CN" dirty="0"/>
              <a:t> to CEPCSW</a:t>
            </a:r>
          </a:p>
          <a:p>
            <a:r>
              <a:rPr lang="en-US" altLang="zh-CN" dirty="0"/>
              <a:t>Reconstruction and design </a:t>
            </a:r>
            <a:r>
              <a:rPr lang="en-US" altLang="zh-CN"/>
              <a:t>iteration needed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Poster opportunities in various national HEP conferences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602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Intro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slides</dc:title>
  <dc:creator>Lei Zhang</dc:creator>
  <cp:lastModifiedBy>Lei Zhang</cp:lastModifiedBy>
  <cp:revision>2</cp:revision>
  <dcterms:created xsi:type="dcterms:W3CDTF">2024-06-11T07:00:10Z</dcterms:created>
  <dcterms:modified xsi:type="dcterms:W3CDTF">2024-06-11T07:10:42Z</dcterms:modified>
</cp:coreProperties>
</file>