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53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3B392F-B12D-AE6A-496C-7731DD5D7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00A5D85-EA1D-142D-84CB-C6BCCFC50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5BCE67-C802-874C-E986-83C07535B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97F273-7B95-1C2E-B887-97C8FD0F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ABA3FD-72C6-32BC-6290-BDABE733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16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8F395-C8C1-2856-E1C5-5F88DA43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FC8BFF-4EB9-B66F-6DD8-2408D55FA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B5B3D4-CD7E-4490-0638-22A65A4B1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4CA2A8-DB6F-5226-C96C-A102D1A2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9AEF8C-26F1-208F-4D35-5016AAF5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27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6E297A1-F50F-1CB1-6F6A-F283E7F72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72C5F1-47D9-747A-019D-A0E27F875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3CE650-0585-35F5-B71F-A627FBCC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822A07-A7B2-02DD-1B2F-EF70FED6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006FD9-9B1B-5375-84C8-7A3E6C3CC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20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29776A-F1C3-AD4F-30F5-011228B7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B1B86F-4F9E-486D-59BB-B644119C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AFA892-E5E0-64CF-7BAD-492D8BDE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69550-F637-7396-5CA4-1D00F88FD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3910AC-C44D-3C62-D251-706DA7D7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24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72EF24-F98A-A6CC-77C7-4E98CF6E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2186B1-66AC-D9D0-8CF0-275C76DAC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4E4184-2AF1-836E-B4CE-A13B8C16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FA8A0C-0D1C-0AA3-CFB3-7A863ACE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9D7A0F-E85B-989C-0581-F3D112BA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49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294AF0-8270-D049-C100-61451C72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7553DD-035E-5278-180F-01ABAE4C0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1EB9578-3DD1-5F7C-7F2E-42F10B952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CFAEACC-44B3-FA29-BBC1-114D7A5EB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40545F1-7F7A-3479-20CB-F652EBBA1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BB92C8A-9CFE-385A-A298-E047E928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54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CB1111-D3C4-F117-F5B2-E14E1A530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847852-6509-9F05-0B17-69A092EBA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1681786-5876-EB37-9FB7-1E50822EE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128BA2B-42A0-BD1A-43A2-688AFB3C1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3C63A0A-3FEE-A2C1-3136-90A7DD791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C4B44B7-C93A-396C-C256-EB275785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BBA0EF1-31E3-8017-D96E-D5A17167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DB00E53-AABA-5ABA-24F3-CCAE93EF5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89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EA31B9-E759-0B99-B251-AFF9260E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51B5089-AF3D-2925-2CAD-DCAC6776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2B78509-6809-AC4C-3A1A-0CFF5AEB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CFCBC00-4089-0BCD-E62F-6D4A27E8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06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F18533-EC5C-0C50-002D-5667FB0D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D5233BB-D907-A917-3BD7-CB3C7A89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2EF253-B45F-2072-021B-B9FF3F01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05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B6C35C-E4B6-7AAA-36CD-9AF1F527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D9E877-71A2-3309-4E52-EDF895A80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E3A6D2-C5EF-73DA-D926-04ADF8B97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1349B8-15BE-7CC9-890C-991E6F42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A179711-F480-F27C-A58A-3ABB775E1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B462D6-4B60-0802-9945-981467758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35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AF6F92-E0A5-5C44-16CF-BD5D33A05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9857A42-5607-53A2-8132-C77CF2E5C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F08CCA-CA84-F746-E254-025CDA061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FDB5C4-CEDF-50D6-CCC0-442E091F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F7AC57E-DE27-B885-FA31-A7AFD5ED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5C91AA-87C6-303C-8541-4C1686C2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15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278D0FD-7B72-28D7-261F-E8319CCA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90134E-3644-D555-2F0B-EA48689BD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6CEAAA-1F20-5E66-61E5-348B22F9D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4DA56-7A19-40C8-9ACC-7326A4E9F329}" type="datetimeFigureOut">
              <a:rPr lang="zh-CN" altLang="en-US" smtClean="0"/>
              <a:t>2024/6/11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0D7565-B852-35BA-643D-AA55F87C1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A1330C-B741-6B4A-9B51-5FF85FBEE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FEB4-D45F-48E1-9D2A-7EECCF8C5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37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7527E99-476A-AFC6-7DD9-1662D6342877}"/>
              </a:ext>
            </a:extLst>
          </p:cNvPr>
          <p:cNvSpPr txBox="1"/>
          <p:nvPr/>
        </p:nvSpPr>
        <p:spPr>
          <a:xfrm>
            <a:off x="930303" y="890546"/>
            <a:ext cx="321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重建算法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F5450B6-D125-3FC0-80D8-F18483D19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303" y="1504548"/>
            <a:ext cx="2636748" cy="1638442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9EF6160-ABAE-A9D0-B5D6-FE0B74D721FC}"/>
              </a:ext>
            </a:extLst>
          </p:cNvPr>
          <p:cNvSpPr txBox="1"/>
          <p:nvPr/>
        </p:nvSpPr>
        <p:spPr>
          <a:xfrm>
            <a:off x="4063117" y="1876508"/>
            <a:ext cx="420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自定义硅晶条，包含</a:t>
            </a:r>
            <a:r>
              <a:rPr lang="en-US" altLang="zh-CN" dirty="0"/>
              <a:t>id</a:t>
            </a:r>
            <a:r>
              <a:rPr lang="zh-CN" altLang="en-US" dirty="0"/>
              <a:t>、能量沉积信息</a:t>
            </a:r>
            <a:endParaRPr lang="en-US" altLang="zh-CN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1394D02-BC37-CD59-369D-2EBD358DE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303" y="3429000"/>
            <a:ext cx="2027096" cy="403895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9E907FC2-5580-1F31-BCC0-347AEBDE6633}"/>
              </a:ext>
            </a:extLst>
          </p:cNvPr>
          <p:cNvSpPr txBox="1"/>
          <p:nvPr/>
        </p:nvSpPr>
        <p:spPr>
          <a:xfrm>
            <a:off x="3872286" y="3458414"/>
            <a:ext cx="768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定义硅晶条二维矩阵。</a:t>
            </a:r>
            <a:r>
              <a:rPr lang="en-US" altLang="zh-CN" dirty="0"/>
              <a:t>X</a:t>
            </a:r>
            <a:r>
              <a:rPr lang="zh-CN" altLang="en-US" dirty="0"/>
              <a:t>：</a:t>
            </a:r>
            <a:r>
              <a:rPr lang="en-US" altLang="zh-CN" dirty="0"/>
              <a:t>71mm</a:t>
            </a:r>
            <a:r>
              <a:rPr lang="zh-CN" altLang="en-US" dirty="0"/>
              <a:t>，</a:t>
            </a:r>
            <a:r>
              <a:rPr lang="en-US" altLang="zh-CN" dirty="0"/>
              <a:t>Y:29.5mm </a:t>
            </a:r>
            <a:r>
              <a:rPr lang="zh-CN" altLang="en-US" dirty="0"/>
              <a:t>每个</a:t>
            </a:r>
            <a:r>
              <a:rPr lang="en-US" altLang="zh-CN" dirty="0"/>
              <a:t>segmentation</a:t>
            </a:r>
            <a:r>
              <a:rPr lang="zh-CN" altLang="en-US" dirty="0"/>
              <a:t>：</a:t>
            </a:r>
            <a:r>
              <a:rPr lang="en-US" altLang="zh-CN" dirty="0"/>
              <a:t>0.1mm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67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内容占位符 11">
            <a:extLst>
              <a:ext uri="{FF2B5EF4-FFF2-40B4-BE49-F238E27FC236}">
                <a16:creationId xmlns:a16="http://schemas.microsoft.com/office/drawing/2014/main" id="{E39BFBD3-2596-7CB9-2992-E794BECD3C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6006"/>
            <a:ext cx="6881456" cy="3246401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849D20CA-5D04-FEEF-1020-D65DFD8192C8}"/>
              </a:ext>
            </a:extLst>
          </p:cNvPr>
          <p:cNvSpPr txBox="1"/>
          <p:nvPr/>
        </p:nvSpPr>
        <p:spPr>
          <a:xfrm>
            <a:off x="7402664" y="715617"/>
            <a:ext cx="393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读取数据，将能量沉积信息放入硅单晶矩阵中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27110FB-9476-DE05-E9E9-F0A4F94E40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18" y="3485593"/>
            <a:ext cx="5624047" cy="3246401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CF5A3DD-BDB8-03B8-A852-C9DFAB853C1F}"/>
              </a:ext>
            </a:extLst>
          </p:cNvPr>
          <p:cNvSpPr txBox="1"/>
          <p:nvPr/>
        </p:nvSpPr>
        <p:spPr>
          <a:xfrm>
            <a:off x="6302737" y="4023360"/>
            <a:ext cx="3609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选定一个</a:t>
            </a:r>
            <a:r>
              <a:rPr lang="en-US" altLang="zh-CN" dirty="0"/>
              <a:t>Si</a:t>
            </a:r>
            <a:r>
              <a:rPr lang="zh-CN" altLang="en-US" dirty="0"/>
              <a:t>，搜索这个</a:t>
            </a:r>
            <a:r>
              <a:rPr lang="en-US" altLang="zh-CN" dirty="0"/>
              <a:t>Si</a:t>
            </a:r>
            <a:r>
              <a:rPr lang="zh-CN" altLang="en-US" dirty="0"/>
              <a:t>周围的能量，判断该</a:t>
            </a:r>
            <a:r>
              <a:rPr lang="en-US" altLang="zh-CN" dirty="0"/>
              <a:t>Si</a:t>
            </a:r>
            <a:r>
              <a:rPr lang="zh-CN" altLang="en-US" dirty="0"/>
              <a:t>是不是这个搜索范围内的能量沉积极大点。</a:t>
            </a:r>
          </a:p>
        </p:txBody>
      </p:sp>
    </p:spTree>
    <p:extLst>
      <p:ext uri="{BB962C8B-B14F-4D97-AF65-F5344CB8AC3E}">
        <p14:creationId xmlns:p14="http://schemas.microsoft.com/office/powerpoint/2010/main" val="320306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CE6497D-71BB-5AA5-930B-97D3226EF62A}"/>
              </a:ext>
            </a:extLst>
          </p:cNvPr>
          <p:cNvSpPr txBox="1"/>
          <p:nvPr/>
        </p:nvSpPr>
        <p:spPr>
          <a:xfrm>
            <a:off x="691763" y="803082"/>
            <a:ext cx="470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效果：</a:t>
            </a:r>
            <a:endParaRPr lang="en-US" altLang="zh-CN" dirty="0"/>
          </a:p>
          <a:p>
            <a:r>
              <a:rPr lang="zh-CN" altLang="en-US" dirty="0"/>
              <a:t>如果只打一个粒子：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CDCE3B1-E0D2-169A-D81A-D23E297B6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63" y="1646661"/>
            <a:ext cx="4198984" cy="426757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3CB4F5BC-4F03-E4A1-3555-CFF5A1DEADCA}"/>
              </a:ext>
            </a:extLst>
          </p:cNvPr>
          <p:cNvSpPr txBox="1"/>
          <p:nvPr/>
        </p:nvSpPr>
        <p:spPr>
          <a:xfrm>
            <a:off x="691763" y="2711395"/>
            <a:ext cx="3148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但是如果打的粒子多一些：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5A4D74D-AAE8-F3F0-0164-42DAE9B8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08" y="3251448"/>
            <a:ext cx="4679085" cy="105165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9D5CF3C-0012-14FC-8104-DE03E1E8E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1245" y="294180"/>
            <a:ext cx="4393789" cy="2957268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F2D1056-9452-2DA8-A694-3575E7A07B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5586" y="3406589"/>
            <a:ext cx="4735694" cy="338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7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AC68226-70D0-EAD3-DF10-204477847CB2}"/>
              </a:ext>
            </a:extLst>
          </p:cNvPr>
          <p:cNvSpPr txBox="1"/>
          <p:nvPr/>
        </p:nvSpPr>
        <p:spPr>
          <a:xfrm>
            <a:off x="874643" y="850790"/>
            <a:ext cx="6432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问题：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、能量阈值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、怎么区分电荷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、如果多个粒子都打在同一个位置，那么怎么区分。</a:t>
            </a:r>
          </a:p>
        </p:txBody>
      </p:sp>
    </p:spTree>
    <p:extLst>
      <p:ext uri="{BB962C8B-B14F-4D97-AF65-F5344CB8AC3E}">
        <p14:creationId xmlns:p14="http://schemas.microsoft.com/office/powerpoint/2010/main" val="282357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110</Words>
  <Application>Microsoft Office PowerPoint</Application>
  <PresentationFormat>宽屏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伟龙 韩</dc:creator>
  <cp:lastModifiedBy>伟龙 韩</cp:lastModifiedBy>
  <cp:revision>1</cp:revision>
  <dcterms:created xsi:type="dcterms:W3CDTF">2024-06-11T06:04:06Z</dcterms:created>
  <dcterms:modified xsi:type="dcterms:W3CDTF">2024-06-11T06:39:30Z</dcterms:modified>
</cp:coreProperties>
</file>