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CE1633-ADD8-7373-CC23-40884F93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081FE1-13B4-F265-4BC1-D78FE5F85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1D1677-DAEE-20BD-C1DC-74B9E010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18406D-0A91-02D4-5BC0-37FC4B8E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A28A03-D20C-571A-F495-D533FB65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0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EF4EEA-2AB1-858E-2ADE-FFC285EFD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D149E4-5371-1E6B-0055-1B03BBCF6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6EB4D4-5E6C-E662-6A7C-C4E518F5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B68C-48B2-390D-6692-E6EFBBA4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118D8D-44AC-B92C-9765-C1366BFF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0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B3D517-94BC-A8D6-6A95-7958BA3C9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BEA40B-7A76-D86E-B5C8-81377C4AD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CB7520-31B5-401B-7ECA-43B83A84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E71F69-48B1-4D51-C08C-38E09AB88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254D41-7385-80C6-C2D9-094B3067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64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5B6124-07FE-974C-6308-013A71F91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8E9CC0-471C-57D9-70B6-EC7B424C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1A9E03-AA31-C795-44C7-D0B76E79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F1A11E-0BF3-5E93-1D34-CBD68334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DBE331-1DEE-1A13-20D9-DEF38CB6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66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2D093D-31D0-BFBD-CE56-5F14E627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EB2472-38FB-9C50-CA57-E42F0BA45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806BBA-D567-B303-D661-A651691D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C045D5-AE57-E816-B7DC-F353F9F0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87CAEC-30FA-F985-7FA1-22CA45BC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3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8CEB7-7607-C5FA-2B4B-14F71376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DD9A4A-76CC-ED47-AE3E-E8EA563D6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41060F-1B9D-045E-F84A-96B2F63FA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8027EE-1848-6BDD-7DFE-1B6D13DB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9248BF-D08C-D504-D6D1-54192B8E5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8F89BC-F03B-B307-07FB-9B9BD937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10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2A3568-3172-F64C-B77B-B9D9D52D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754440-24FD-FE44-E8D2-F548EDCDF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569BFA-3898-5BF8-33C5-1031B79B0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A2D4322-A9F2-0D21-C481-1EA1E3D56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789E75-8733-84EF-5119-042A03C6B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5FB339-AB5F-5997-3CCA-7ADB687F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24088B2-8AAB-9180-3A07-CF558F2F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C915450-2335-D03E-C644-5F22144C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86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5811FD-8B08-7A25-78A4-21EC85A9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7DF654-C579-45CE-724C-C73C915A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BCF9292-CEAD-FF2B-4A13-E7557F2A8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7933D9-31AA-F6C5-6EE4-5B77EA3C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5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358F96-A58C-E0A5-13DD-52866AE1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71E509F-79FD-D40D-CA66-D77CC936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B2AF90-E71F-B6D3-FD28-75D10755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09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BC55FF-F3D6-A5BE-3F8B-89BA29D4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F19D27-AD11-B8F5-9725-765EEE7E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00B3AA-E97D-4107-38A8-33B5820B3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EE938D-7B56-4C9E-9B64-BDC368AB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830134-5010-F680-AB42-B8EF853C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1273CF8-713C-7882-249E-108DF1E3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33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57FDF9-B3E9-06B2-46FA-8073D91D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C8C464-DCA5-DC8E-0966-E0544CA23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F4B2D4-61D9-56A2-D7CA-5D0ACD32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40E83C-2466-3A29-3939-D7AD91B73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6E5F61-B053-82AB-51E8-60FEE374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8B4511-44C6-562F-BB19-236E0061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8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1E4B9A2-3798-4C50-2DEE-1BE31A9D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235DF2-210C-4C7F-C30F-E41816686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E5BE78-7EBE-AA10-D94B-FAD5EBCAB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0E3F-1094-4BEB-8C26-B572DFCF0841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A08857-E80F-87CE-B475-DE498502B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E45B76-2D9F-702B-357C-A572B15A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DB72-5BD5-4502-A1C6-1ABA45FD9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38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A1A99D-F75C-4706-1E14-9795E7EFE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重建算法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FE4083-DB3A-9978-7A1C-823AF6540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69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E5E90A-B093-421D-39BC-2217670AC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原理：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A116E1-7EE1-00C6-3DB5-3FDE0DBD8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提取数据，按照</a:t>
            </a:r>
            <a:r>
              <a:rPr lang="en-US" altLang="zh-CN" dirty="0"/>
              <a:t>ID</a:t>
            </a:r>
            <a:r>
              <a:rPr lang="zh-CN" altLang="en-US" dirty="0"/>
              <a:t>编码分别储存对应晶条收集到的能量沉积信息与位置信息。</a:t>
            </a:r>
            <a:endParaRPr lang="en-US" altLang="zh-CN" dirty="0"/>
          </a:p>
          <a:p>
            <a:r>
              <a:rPr lang="zh-CN" altLang="en-US" dirty="0"/>
              <a:t>遍历寻找</a:t>
            </a:r>
            <a:r>
              <a:rPr lang="en-US" altLang="zh-CN" dirty="0"/>
              <a:t>3</a:t>
            </a:r>
            <a:r>
              <a:rPr lang="zh-CN" altLang="en-US" dirty="0"/>
              <a:t>*</a:t>
            </a:r>
            <a:r>
              <a:rPr lang="en-US" altLang="zh-CN" dirty="0"/>
              <a:t>3</a:t>
            </a:r>
            <a:r>
              <a:rPr lang="zh-CN" altLang="en-US" dirty="0"/>
              <a:t>的能量团簇</a:t>
            </a:r>
            <a:endParaRPr lang="en-US" altLang="zh-CN" dirty="0"/>
          </a:p>
          <a:p>
            <a:r>
              <a:rPr lang="zh-CN" altLang="en-US" dirty="0"/>
              <a:t>找到沉积最多的中心位置，加权平均计算击中位置</a:t>
            </a:r>
            <a:endParaRPr lang="en-US" altLang="zh-CN" dirty="0"/>
          </a:p>
          <a:p>
            <a:r>
              <a:rPr lang="zh-CN" altLang="en-US" dirty="0"/>
              <a:t>完成重建</a:t>
            </a:r>
          </a:p>
        </p:txBody>
      </p:sp>
    </p:spTree>
    <p:extLst>
      <p:ext uri="{BB962C8B-B14F-4D97-AF65-F5344CB8AC3E}">
        <p14:creationId xmlns:p14="http://schemas.microsoft.com/office/powerpoint/2010/main" val="343154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F2E3A2-E2E6-360E-F274-1AA53CAF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代码实现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845BA25-18F1-20FA-DBB6-511002A97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9086" y="365125"/>
            <a:ext cx="6205992" cy="3534047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44F6A09-F856-D069-D67A-9ECB0D96B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09" y="4143374"/>
            <a:ext cx="90106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3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5191D-4378-9B64-9D7E-B62FD10E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B94130F3-4142-0BDE-92C7-84A85FC29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141" y="1862104"/>
            <a:ext cx="97631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9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648A25-71E5-8E00-E488-4AC9ABF2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6FEF91-3D6D-0B7A-F350-802B38245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4A8543D-F7BC-A18B-AB81-0BD2A0664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270" y="1066191"/>
            <a:ext cx="8429417" cy="539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45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宽屏</PresentationFormat>
  <Paragraphs>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重建算法</vt:lpstr>
      <vt:lpstr>原理：</vt:lpstr>
      <vt:lpstr>代码实现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1</cp:revision>
  <dcterms:created xsi:type="dcterms:W3CDTF">2024-06-11T07:30:23Z</dcterms:created>
  <dcterms:modified xsi:type="dcterms:W3CDTF">2024-06-11T07:30:23Z</dcterms:modified>
</cp:coreProperties>
</file>