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461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D7E4D-9A11-157D-2D8B-006EB895B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80832CB-B29B-6612-8D58-F9F708127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EAC41B-6516-C08A-4D35-04E39708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95DF-6A7B-459D-BCA2-56A96A57A7F5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3F3481-DFF7-7F59-1EE6-006C88D2F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94B38-CFB8-BC4D-388D-7CC0B14F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DF13-5E84-4514-B463-5C989DFFFD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9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080EB4-264B-EA0F-E337-53CDBBE33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3EDD87-F6FA-0069-C79B-7B282605C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7ACFD7-75E0-9D8D-FF8E-F83B7CBC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95DF-6A7B-459D-BCA2-56A96A57A7F5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E1160E-348C-E3EE-5308-0ACD6964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8DAE58-148A-F5E4-3737-1FF29228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DF13-5E84-4514-B463-5C989DFFFD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15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6A27AA-E638-E883-7020-629AC12C1F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6B48BD-CB43-869D-67AA-209A8C707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B4FDF7-1B0A-E6EC-33FD-E1709D89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95DF-6A7B-459D-BCA2-56A96A57A7F5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6D25C4-E6F1-1019-FF46-68D8A941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DB73AE-6E79-10FF-06CF-99F71F393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DF13-5E84-4514-B463-5C989DFFFD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04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EC768D-AB79-D565-FE4D-88CE08BA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5F1611-A8AA-773C-C89B-A6BCF822E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F8771E-59C2-7F99-432B-F2B39E93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95DF-6A7B-459D-BCA2-56A96A57A7F5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30797F-8004-5D68-C4DE-29E7B21F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C6063D-7B99-EC5A-3BB4-95C17A10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DF13-5E84-4514-B463-5C989DFFFD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93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19F83D-231D-7831-8E5A-D0A30A4AC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CD5D93-9ECB-0A81-8D32-A7681F887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D01C05-2CA5-7A23-E00E-47F6EA82B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95DF-6A7B-459D-BCA2-56A96A57A7F5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9FC1B-2E16-14CB-2EE7-670B63FB7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10D6DD-A6CE-86C2-9CA5-AAA524E9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DF13-5E84-4514-B463-5C989DFFFD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63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790FF8-85DA-58D8-AFC3-00699E80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1AFA4-E7FE-7AE2-55C3-8F7264BAE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A52E4BD-C8A2-D4EC-FF3B-76A383571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C9A377-D167-79F4-C5B0-AF9CF194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95DF-6A7B-459D-BCA2-56A96A57A7F5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2BABD6-745F-CF66-FA03-9EFEB3D28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8E8B35-D076-0B7F-814F-25B6313C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DF13-5E84-4514-B463-5C989DFFFD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21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1EFDA0-688B-6E07-8561-9C97BB0DB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23F2C9-1D49-846B-2534-BD4533856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6773934-1B4A-CFDD-EB15-0B15EED53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AFB69A-4F21-58C7-E681-F8CC012F8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D9C78CA-4C30-5811-29D8-212669478E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788728-FA73-5EBD-E6C0-27CEABB30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95DF-6A7B-459D-BCA2-56A96A57A7F5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BCDF488-D556-3367-95DF-C543723E3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B940FE5-6B15-0EE2-A844-DFDC65834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DF13-5E84-4514-B463-5C989DFFFD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0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46192A-603B-B879-F269-8989BB0EA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09FE0E-3D0B-3ACD-77FD-AEC0356E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95DF-6A7B-459D-BCA2-56A96A57A7F5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A57BCDA-75F2-7AD5-7A31-DF56718A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F408C6-0545-7270-D596-3FAF60F2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DF13-5E84-4514-B463-5C989DFFFD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523DD8-5571-8AA3-55EC-D83BA559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95DF-6A7B-459D-BCA2-56A96A57A7F5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6BB9FEC-23D7-0DE2-D1AF-640D6F6A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CA2979-5CD0-A502-5DD6-81B98A55A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DF13-5E84-4514-B463-5C989DFFFD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53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D0BFFA-2E17-54D2-FA19-11055436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0CACB3-1CA3-A72E-8C5E-51DEA3FE4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6DB6D7-A89C-C858-E198-A03AA3809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8F4FFDD-EDD7-5605-1000-36F6C3067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95DF-6A7B-459D-BCA2-56A96A57A7F5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8F7C95-B2FC-8F2F-3264-199428CF5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F4AB73-DBF2-486E-F6C3-6C4CC3CB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DF13-5E84-4514-B463-5C989DFFFD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4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99526E-B6AF-F163-6F06-C580BC41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122270-A483-9D06-BBFA-79692877BF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80F9DFB-FB7E-179E-DBB2-5E1D96C48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6D5148-0FBB-E1BA-CEB5-132163330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95DF-6A7B-459D-BCA2-56A96A57A7F5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86EC75-27AE-276C-6F99-F5B854B54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4CA64E-1EEE-BD8F-5077-7CFFFB34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DF13-5E84-4514-B463-5C989DFFFD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87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0F7D2B-8027-844C-9BD4-AD97E31CE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6A0C9B-96BE-48CB-6B4B-E245CC583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9F6B6A-C562-86B0-A8C4-0A0B57533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C95DF-6A7B-459D-BCA2-56A96A57A7F5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9DC80E-97C6-0632-322F-FEFA5CDB9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F6D8BF-B9F1-E2F5-69E3-B1B83703E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3DF13-5E84-4514-B463-5C989DFFFD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22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4D109F-8CA8-9D9E-B319-99090F566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磁体与轭铁间支撑结构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D74EBF-8AE8-59B1-ADC2-CE0387F543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裴亚田</a:t>
            </a:r>
            <a:endParaRPr lang="en-US" altLang="zh-CN" dirty="0"/>
          </a:p>
          <a:p>
            <a:r>
              <a:rPr lang="en-US" altLang="zh-CN" dirty="0"/>
              <a:t>20240603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896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E15EB5C-A22B-A5E0-F6E9-32FCBD222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81" y="447040"/>
            <a:ext cx="5278213" cy="4947920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C1833803-04EB-7411-835B-6E97EDCBBBB4}"/>
              </a:ext>
            </a:extLst>
          </p:cNvPr>
          <p:cNvCxnSpPr/>
          <p:nvPr/>
        </p:nvCxnSpPr>
        <p:spPr>
          <a:xfrm flipH="1" flipV="1">
            <a:off x="1341120" y="3149600"/>
            <a:ext cx="447040" cy="101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E2E3434D-EEB1-61CD-2186-C2B74AAA4C63}"/>
              </a:ext>
            </a:extLst>
          </p:cNvPr>
          <p:cNvSpPr txBox="1"/>
          <p:nvPr/>
        </p:nvSpPr>
        <p:spPr>
          <a:xfrm>
            <a:off x="1788160" y="3149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杜瓦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6E5C18C2-DE03-EBAB-1F2B-3B7A3DA2A834}"/>
              </a:ext>
            </a:extLst>
          </p:cNvPr>
          <p:cNvCxnSpPr>
            <a:cxnSpLocks/>
          </p:cNvCxnSpPr>
          <p:nvPr/>
        </p:nvCxnSpPr>
        <p:spPr>
          <a:xfrm flipH="1" flipV="1">
            <a:off x="2507489" y="1107440"/>
            <a:ext cx="415798" cy="13901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CE8BA8E7-9B26-B501-3854-CE57BA58CB26}"/>
              </a:ext>
            </a:extLst>
          </p:cNvPr>
          <p:cNvSpPr txBox="1"/>
          <p:nvPr/>
        </p:nvSpPr>
        <p:spPr>
          <a:xfrm>
            <a:off x="2434491" y="2551668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嵌入式</a:t>
            </a:r>
            <a:r>
              <a:rPr lang="en-US" altLang="zh-CN" dirty="0"/>
              <a:t>T</a:t>
            </a:r>
            <a:r>
              <a:rPr lang="zh-CN" altLang="en-US" dirty="0"/>
              <a:t>型块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4FA4A424-DD22-C9EE-058D-59F6DCBAC860}"/>
              </a:ext>
            </a:extLst>
          </p:cNvPr>
          <p:cNvCxnSpPr>
            <a:cxnSpLocks/>
          </p:cNvCxnSpPr>
          <p:nvPr/>
        </p:nvCxnSpPr>
        <p:spPr>
          <a:xfrm>
            <a:off x="3595200" y="3901440"/>
            <a:ext cx="1169840" cy="2133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CB4C8B5D-CF81-87CB-3104-15744BD4BF47}"/>
              </a:ext>
            </a:extLst>
          </p:cNvPr>
          <p:cNvSpPr txBox="1"/>
          <p:nvPr/>
        </p:nvSpPr>
        <p:spPr>
          <a:xfrm>
            <a:off x="2948869" y="363789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轭铁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6D5F998-A5B8-CCCF-9595-6F65D2FC1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817" y="55155"/>
            <a:ext cx="3865001" cy="2981960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:a16="http://schemas.microsoft.com/office/drawing/2014/main" id="{AF7EFC19-D1B4-AC30-FF3F-06C36CEF8903}"/>
              </a:ext>
            </a:extLst>
          </p:cNvPr>
          <p:cNvSpPr/>
          <p:nvPr/>
        </p:nvSpPr>
        <p:spPr>
          <a:xfrm>
            <a:off x="1432560" y="1381760"/>
            <a:ext cx="518160" cy="47752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F0C16B5C-B590-E7D8-0D88-07EE235633A8}"/>
              </a:ext>
            </a:extLst>
          </p:cNvPr>
          <p:cNvCxnSpPr>
            <a:cxnSpLocks/>
            <a:stCxn id="17" idx="6"/>
            <a:endCxn id="16" idx="1"/>
          </p:cNvCxnSpPr>
          <p:nvPr/>
        </p:nvCxnSpPr>
        <p:spPr>
          <a:xfrm flipV="1">
            <a:off x="1950720" y="1546135"/>
            <a:ext cx="3701097" cy="7438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流程图: 接点 20">
            <a:extLst>
              <a:ext uri="{FF2B5EF4-FFF2-40B4-BE49-F238E27FC236}">
                <a16:creationId xmlns:a16="http://schemas.microsoft.com/office/drawing/2014/main" id="{821E4045-D0E4-6B56-2766-66E3CA6C7BE6}"/>
              </a:ext>
            </a:extLst>
          </p:cNvPr>
          <p:cNvSpPr/>
          <p:nvPr/>
        </p:nvSpPr>
        <p:spPr>
          <a:xfrm>
            <a:off x="7504307" y="785405"/>
            <a:ext cx="121920" cy="13208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接点 21">
            <a:extLst>
              <a:ext uri="{FF2B5EF4-FFF2-40B4-BE49-F238E27FC236}">
                <a16:creationId xmlns:a16="http://schemas.microsoft.com/office/drawing/2014/main" id="{A1DD5F1A-6057-1605-B9E1-D85BDA647EAF}"/>
              </a:ext>
            </a:extLst>
          </p:cNvPr>
          <p:cNvSpPr/>
          <p:nvPr/>
        </p:nvSpPr>
        <p:spPr>
          <a:xfrm>
            <a:off x="6666107" y="1619795"/>
            <a:ext cx="121920" cy="13208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B8C1E171-5222-6BCC-C928-47C4F26A464B}"/>
              </a:ext>
            </a:extLst>
          </p:cNvPr>
          <p:cNvCxnSpPr>
            <a:cxnSpLocks/>
            <a:stCxn id="30" idx="1"/>
            <a:endCxn id="22" idx="6"/>
          </p:cNvCxnSpPr>
          <p:nvPr/>
        </p:nvCxnSpPr>
        <p:spPr>
          <a:xfrm flipH="1">
            <a:off x="6788027" y="1435129"/>
            <a:ext cx="2896484" cy="2507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958EE8B9-FE29-9F5B-5C16-121BBDFC1F01}"/>
              </a:ext>
            </a:extLst>
          </p:cNvPr>
          <p:cNvCxnSpPr>
            <a:cxnSpLocks/>
            <a:stCxn id="30" idx="1"/>
            <a:endCxn id="21" idx="7"/>
          </p:cNvCxnSpPr>
          <p:nvPr/>
        </p:nvCxnSpPr>
        <p:spPr>
          <a:xfrm flipH="1" flipV="1">
            <a:off x="7608372" y="804748"/>
            <a:ext cx="2076139" cy="6303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10A3964A-0146-D77E-BB09-78676D07E14F}"/>
              </a:ext>
            </a:extLst>
          </p:cNvPr>
          <p:cNvSpPr txBox="1"/>
          <p:nvPr/>
        </p:nvSpPr>
        <p:spPr>
          <a:xfrm>
            <a:off x="9684511" y="125046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抗剪销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E8F82662-491D-A3C0-7275-B560D7F31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817" y="3037115"/>
            <a:ext cx="4466873" cy="3558887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C9A4000A-6A9C-93A3-970A-4EE61701AC70}"/>
              </a:ext>
            </a:extLst>
          </p:cNvPr>
          <p:cNvSpPr txBox="1"/>
          <p:nvPr/>
        </p:nvSpPr>
        <p:spPr>
          <a:xfrm>
            <a:off x="1950720" y="6226670"/>
            <a:ext cx="238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嵌入式</a:t>
            </a:r>
            <a:r>
              <a:rPr lang="en-US" altLang="zh-CN" dirty="0"/>
              <a:t>T</a:t>
            </a:r>
            <a:r>
              <a:rPr lang="zh-CN" altLang="en-US" dirty="0"/>
              <a:t>型块支撑结构</a:t>
            </a:r>
          </a:p>
        </p:txBody>
      </p:sp>
    </p:spTree>
    <p:extLst>
      <p:ext uri="{BB962C8B-B14F-4D97-AF65-F5344CB8AC3E}">
        <p14:creationId xmlns:p14="http://schemas.microsoft.com/office/powerpoint/2010/main" val="2191508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613F821-E331-6A0C-A804-63734343B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8" y="662189"/>
            <a:ext cx="5662660" cy="553361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8861A6F-FAC6-08A3-84F8-67A3AF39A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353" y="662190"/>
            <a:ext cx="6052162" cy="553361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7E09DB6-E075-C48C-5448-E86C31FCF6C1}"/>
              </a:ext>
            </a:extLst>
          </p:cNvPr>
          <p:cNvSpPr txBox="1"/>
          <p:nvPr/>
        </p:nvSpPr>
        <p:spPr>
          <a:xfrm>
            <a:off x="4796274" y="6329680"/>
            <a:ext cx="22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插入式塞块支撑结构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D02C1EE2-2229-AEDA-9E72-1FF62F4EDE9A}"/>
              </a:ext>
            </a:extLst>
          </p:cNvPr>
          <p:cNvCxnSpPr/>
          <p:nvPr/>
        </p:nvCxnSpPr>
        <p:spPr>
          <a:xfrm flipH="1" flipV="1">
            <a:off x="1341120" y="3149600"/>
            <a:ext cx="447040" cy="101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BD8E4F40-A012-B15E-4408-7FC2BD1311DA}"/>
              </a:ext>
            </a:extLst>
          </p:cNvPr>
          <p:cNvSpPr txBox="1"/>
          <p:nvPr/>
        </p:nvSpPr>
        <p:spPr>
          <a:xfrm>
            <a:off x="1788160" y="3149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杜瓦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AEE2CB8F-D117-AA32-34FE-5D7C68491985}"/>
              </a:ext>
            </a:extLst>
          </p:cNvPr>
          <p:cNvCxnSpPr>
            <a:cxnSpLocks/>
          </p:cNvCxnSpPr>
          <p:nvPr/>
        </p:nvCxnSpPr>
        <p:spPr>
          <a:xfrm flipH="1" flipV="1">
            <a:off x="2509520" y="1625600"/>
            <a:ext cx="415798" cy="13901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6A1F2470-4342-E042-BC1F-6061D79695A7}"/>
              </a:ext>
            </a:extLst>
          </p:cNvPr>
          <p:cNvSpPr txBox="1"/>
          <p:nvPr/>
        </p:nvSpPr>
        <p:spPr>
          <a:xfrm>
            <a:off x="2602152" y="306653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塞块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A7A9EE45-94CF-30E2-7717-DB8CE86B1B66}"/>
              </a:ext>
            </a:extLst>
          </p:cNvPr>
          <p:cNvCxnSpPr>
            <a:cxnSpLocks/>
          </p:cNvCxnSpPr>
          <p:nvPr/>
        </p:nvCxnSpPr>
        <p:spPr>
          <a:xfrm>
            <a:off x="3595200" y="3901440"/>
            <a:ext cx="1254823" cy="7823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A0592F26-72D2-A753-94B2-69EC05BAD067}"/>
              </a:ext>
            </a:extLst>
          </p:cNvPr>
          <p:cNvSpPr txBox="1"/>
          <p:nvPr/>
        </p:nvSpPr>
        <p:spPr>
          <a:xfrm>
            <a:off x="2948869" y="363789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轭铁</a:t>
            </a:r>
          </a:p>
        </p:txBody>
      </p:sp>
    </p:spTree>
    <p:extLst>
      <p:ext uri="{BB962C8B-B14F-4D97-AF65-F5344CB8AC3E}">
        <p14:creationId xmlns:p14="http://schemas.microsoft.com/office/powerpoint/2010/main" val="190109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4D109F-8CA8-9D9E-B319-99090F566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磁体与轭铁间支撑结构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D74EBF-8AE8-59B1-ADC2-CE0387F543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裴亚田</a:t>
            </a:r>
            <a:endParaRPr lang="en-US" altLang="zh-CN" dirty="0"/>
          </a:p>
          <a:p>
            <a:r>
              <a:rPr lang="en-US" altLang="zh-CN" dirty="0"/>
              <a:t>20240617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9754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D2511C25-A231-350D-AA6A-9E1F5B1C7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213" y="3494"/>
            <a:ext cx="4637028" cy="15238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F42A6C3-D43B-81AE-40E4-509B915FB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14" y="73497"/>
            <a:ext cx="3599598" cy="328265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FFF9561-9687-987C-1EF4-E77F610FAECA}"/>
              </a:ext>
            </a:extLst>
          </p:cNvPr>
          <p:cNvSpPr txBox="1"/>
          <p:nvPr/>
        </p:nvSpPr>
        <p:spPr>
          <a:xfrm>
            <a:off x="2506547" y="33171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模型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FBDD7A8-0820-36E4-EA71-5B5E5765A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210" y="1735909"/>
            <a:ext cx="4402888" cy="213878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3CAE5C4-A3AE-C41E-45A2-46618BC3A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4768" y="3874693"/>
            <a:ext cx="6275510" cy="294483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7165A97-4575-520B-C43C-92EC6588168D}"/>
              </a:ext>
            </a:extLst>
          </p:cNvPr>
          <p:cNvSpPr txBox="1"/>
          <p:nvPr/>
        </p:nvSpPr>
        <p:spPr>
          <a:xfrm>
            <a:off x="8120856" y="4650203"/>
            <a:ext cx="38589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所有支撑均施加固定约束模拟最终安装工况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施加重力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中间实体加等效密度</a:t>
            </a:r>
            <a:r>
              <a:rPr lang="en-US" altLang="zh-CN" dirty="0"/>
              <a:t>1040kg/m3</a:t>
            </a:r>
            <a:r>
              <a:rPr lang="zh-CN" altLang="en-US" dirty="0"/>
              <a:t>，模拟内部</a:t>
            </a:r>
            <a:r>
              <a:rPr lang="en-US" altLang="zh-CN" dirty="0"/>
              <a:t>150</a:t>
            </a:r>
            <a:r>
              <a:rPr lang="zh-CN" altLang="en-US" dirty="0"/>
              <a:t>吨质量</a:t>
            </a:r>
          </a:p>
        </p:txBody>
      </p:sp>
    </p:spTree>
    <p:extLst>
      <p:ext uri="{BB962C8B-B14F-4D97-AF65-F5344CB8AC3E}">
        <p14:creationId xmlns:p14="http://schemas.microsoft.com/office/powerpoint/2010/main" val="3129849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15EF6DC-0597-508D-5E31-232918407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69" y="160932"/>
            <a:ext cx="5207611" cy="364147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49DAFAE-718B-F7A3-2803-AE3249FCF2A3}"/>
              </a:ext>
            </a:extLst>
          </p:cNvPr>
          <p:cNvSpPr txBox="1"/>
          <p:nvPr/>
        </p:nvSpPr>
        <p:spPr>
          <a:xfrm>
            <a:off x="2787901" y="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自重下应力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C47413A-1171-4401-C36A-86F83421C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740" y="369332"/>
            <a:ext cx="4937777" cy="343307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AD132B4-F981-C8FC-0BAC-F61EB115886B}"/>
              </a:ext>
            </a:extLst>
          </p:cNvPr>
          <p:cNvSpPr txBox="1"/>
          <p:nvPr/>
        </p:nvSpPr>
        <p:spPr>
          <a:xfrm>
            <a:off x="7583421" y="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自重下变形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24AB6E3-6D33-6199-EF98-56FC7D078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3802402"/>
            <a:ext cx="6209348" cy="300283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FDD507E-0DBF-3616-7888-C7D4ABD68C43}"/>
              </a:ext>
            </a:extLst>
          </p:cNvPr>
          <p:cNvSpPr txBox="1"/>
          <p:nvPr/>
        </p:nvSpPr>
        <p:spPr>
          <a:xfrm>
            <a:off x="7583421" y="4703654"/>
            <a:ext cx="3858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底部四个支撑施加固定约束模拟吊装就位工况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施加重力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中间实体加等效密度</a:t>
            </a:r>
          </a:p>
        </p:txBody>
      </p:sp>
    </p:spTree>
    <p:extLst>
      <p:ext uri="{BB962C8B-B14F-4D97-AF65-F5344CB8AC3E}">
        <p14:creationId xmlns:p14="http://schemas.microsoft.com/office/powerpoint/2010/main" val="50152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7E9D3F7-7063-255B-83C2-8D407FB4E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05" y="350520"/>
            <a:ext cx="6229350" cy="39624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6C1EAA4-91F8-2BE5-F02A-1B73753960E7}"/>
              </a:ext>
            </a:extLst>
          </p:cNvPr>
          <p:cNvSpPr txBox="1"/>
          <p:nvPr/>
        </p:nvSpPr>
        <p:spPr>
          <a:xfrm>
            <a:off x="2787901" y="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自重下应力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C5F17D-7A23-7AFD-7DE2-8FA33E049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505" y="350520"/>
            <a:ext cx="5335862" cy="328676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0ECDA7C-107F-B293-3FB2-B12EE546F206}"/>
              </a:ext>
            </a:extLst>
          </p:cNvPr>
          <p:cNvSpPr txBox="1"/>
          <p:nvPr/>
        </p:nvSpPr>
        <p:spPr>
          <a:xfrm>
            <a:off x="7583421" y="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自重下变形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2FA0C0C-82BD-47F2-A1C8-DF424F42C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05" y="4312920"/>
            <a:ext cx="4804887" cy="238635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B45A73A-3B0F-A85C-422C-1D7F8240177B}"/>
              </a:ext>
            </a:extLst>
          </p:cNvPr>
          <p:cNvSpPr txBox="1"/>
          <p:nvPr/>
        </p:nvSpPr>
        <p:spPr>
          <a:xfrm>
            <a:off x="6701155" y="4663440"/>
            <a:ext cx="3858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底部四个支撑施加固定约束模拟吊装就位工况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施加重力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无中间实体，只有外部杜瓦</a:t>
            </a:r>
          </a:p>
        </p:txBody>
      </p:sp>
    </p:spTree>
    <p:extLst>
      <p:ext uri="{BB962C8B-B14F-4D97-AF65-F5344CB8AC3E}">
        <p14:creationId xmlns:p14="http://schemas.microsoft.com/office/powerpoint/2010/main" val="343981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F01EC55-25E9-E9FE-A2F4-BDFDBD6B8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3" y="510858"/>
            <a:ext cx="5786438" cy="33459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302D077-9B89-8BB7-3585-9FC6854C9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075" y="510858"/>
            <a:ext cx="5786439" cy="35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64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124</Words>
  <Application>Microsoft Office PowerPoint</Application>
  <PresentationFormat>宽屏</PresentationFormat>
  <Paragraphs>29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Arial</vt:lpstr>
      <vt:lpstr>Wingdings</vt:lpstr>
      <vt:lpstr>Office 主题​​</vt:lpstr>
      <vt:lpstr>磁体与轭铁间支撑结构</vt:lpstr>
      <vt:lpstr>PowerPoint 演示文稿</vt:lpstr>
      <vt:lpstr>PowerPoint 演示文稿</vt:lpstr>
      <vt:lpstr>磁体与轭铁间支撑结构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yatian pei</dc:creator>
  <cp:lastModifiedBy>yatian pei</cp:lastModifiedBy>
  <cp:revision>6</cp:revision>
  <dcterms:created xsi:type="dcterms:W3CDTF">2024-06-03T08:09:48Z</dcterms:created>
  <dcterms:modified xsi:type="dcterms:W3CDTF">2024-06-17T01:39:33Z</dcterms:modified>
</cp:coreProperties>
</file>