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未归一化，光子数产生差距较大（可能和俄罗斯产生子设置有关）</a:t>
            </a:r>
            <a:endParaRPr lang="zh-CN" altLang="en-US"/>
          </a:p>
        </p:txBody>
      </p:sp>
      <p:sp>
        <p:nvSpPr>
          <p:cNvPr id="6" name="内容占位符 5"/>
          <p:cNvSpPr/>
          <p:nvPr>
            <p:ph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</p:txBody>
      </p:sp>
      <p:pic>
        <p:nvPicPr>
          <p:cNvPr id="7" name="图片 6"/>
          <p:cNvPicPr/>
          <p:nvPr/>
        </p:nvPicPr>
        <p:blipFill>
          <a:blip r:embed="rId1"/>
          <a:stretch>
            <a:fillRect/>
          </a:stretch>
        </p:blipFill>
        <p:spPr>
          <a:xfrm>
            <a:off x="5891530" y="2218055"/>
            <a:ext cx="4911725" cy="34474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Figure 2024-06-18 1829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18055"/>
            <a:ext cx="47625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4" descr="Figure 2024-06-18 1812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8255" y="1892300"/>
            <a:ext cx="4826000" cy="3365500"/>
          </a:xfrm>
          <a:prstGeom prst="rect">
            <a:avLst/>
          </a:prstGeom>
        </p:spPr>
      </p:pic>
      <p:pic>
        <p:nvPicPr>
          <p:cNvPr id="7" name="图片 6" descr="Figure 2024-06-18 1812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75" y="1892300"/>
            <a:ext cx="4826000" cy="33274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WPS 演示</Application>
  <PresentationFormat>宽屏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未归一化，光子数产生差距较大（可能和俄罗斯产生子设置有关）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4</cp:revision>
  <dcterms:created xsi:type="dcterms:W3CDTF">2023-08-09T12:44:00Z</dcterms:created>
  <dcterms:modified xsi:type="dcterms:W3CDTF">2024-06-25T07:23:31Z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2052-12.1.0.16929</vt:lpwstr>
  </property>
</Properties>
</file>