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4AB3-5487-2818-74F6-DCB16B9B8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D7C3A-3562-51D9-13AD-A4A7E4468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55EC6-6753-683E-C7E9-9432B66C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2DB39-33FC-D3DD-09B4-5F8DD404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8B36D-C213-70A4-90FE-05A08495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0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5784D-7C19-BF8D-76EA-E754611A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21B83-4E7C-9107-C3A1-C488733FE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20C56-9AB6-2502-4A56-937A39FC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95C65-E2D8-0436-0154-0312276C2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2B07D-0459-EAAF-156F-5348A95F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7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617AA-9F3D-2F5B-04AD-1CBBF61BC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DE58E-0143-A407-FFA9-4A9EC20FD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A49DE-6198-B151-9B04-B40A43796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B454A-2361-E8C0-D576-014A01F7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1C434-704B-5D58-DFAE-245F1D4F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7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CE3CF-99E4-28DB-A6C4-0932DADE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A881C-9B2B-537A-22AB-44345C7AB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1B9F0-FEF0-5D11-9503-E3C7DC75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92009-E822-C191-97E7-F3E0AF4B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CB5A2-582B-0130-BF1B-6A32CB108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9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3CEDB-EB11-4681-773D-3FCA775BA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FC054-13B2-7B3D-D59D-7C3A15F1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B9E64-059D-EE0C-723F-84E22C24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F1100-FC97-FBB7-EFC8-8ABC4480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A96C7-5CF6-0F5C-B319-FA6F40CB5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3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FFF03-13CC-3F16-A204-F028B2A3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75304-C126-8883-6E6F-B4F8760FF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54CFE-9664-F8B4-AAA1-D2B924C02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204F5-DA19-B20E-9BED-546FF4B02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DD36E-5D88-9734-9A35-946CF025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D5134-79E7-72E9-2690-09BBD3B1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0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2E83-7192-15CB-3345-A691FABD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5C22E-44BE-3BF0-7F1C-410D93902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72D1F-1334-3F18-A7AD-36A2EC936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3772D-8D9B-868C-06D3-AFA5CD77F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59822-9A65-6B8F-E4B6-FE4D026B4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9A36B-45F8-D5FE-58FD-86387F57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51B4DF-E7BC-CCAF-5D8E-FA269C2D2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A55364-D827-4F2B-5457-DC6867B8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6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7CC9C-08CE-93D1-0C65-8224F2CE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71D0E-E331-DD76-8CCD-21DB19CE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6AC08-13C9-C500-A896-E7C594CA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7D7C1-52E1-0A88-933F-C779B420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6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96275-2BF2-C28E-D003-38AA1628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08FCB9-B569-C624-EE75-C504E408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2ADE8-0685-FCF5-9262-E359D5CE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E53A-3BD5-DEB3-3CFF-879452FB0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F26AE-6B20-B50C-EE28-28DCDFAE9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933A1-1106-95E1-15BC-021328D2E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ADE8B-5A01-C9DB-36CE-F5488DEE6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EA17B-D298-0257-52B2-01D42128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24FA6-2E6D-F0BE-8B2E-986F32F38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0774B-01CE-B630-13E6-29048AD8D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39EB58-1EB7-4B29-26D6-7BCFCFE40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C34ED-C6C9-E198-E138-956BD6C1A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B78E5-E9CF-A070-9432-0642606F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713C4-C57B-98EC-4603-619AB3C62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E6CB0-7962-0BBE-9077-14AC3896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C04833-26F9-EDD1-4898-BF411C5B5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ECE5B-5934-35AE-592B-58AB48A4D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91615-ED25-ED3B-14D4-4C2A15586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627DD7-1947-4383-AD98-D4741456B339}" type="datetimeFigureOut">
              <a:rPr lang="en-US" smtClean="0"/>
              <a:t>2024-06-17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0D886-9445-C851-9204-BA3CC437F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90BB2-F5FE-B230-5AA0-1606A1DF5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79697-D634-4C8B-9344-BA511F66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8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8CBB1A-1DB9-99E4-13AF-B307D3198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917" y="499788"/>
            <a:ext cx="10684166" cy="21033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B74982-C598-588F-983A-327DCE81AD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658"/>
          <a:stretch/>
        </p:blipFill>
        <p:spPr>
          <a:xfrm>
            <a:off x="753917" y="3528981"/>
            <a:ext cx="10684166" cy="211689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0F99104-5CA0-694F-D6FC-B408E2B870B1}"/>
              </a:ext>
            </a:extLst>
          </p:cNvPr>
          <p:cNvSpPr txBox="1"/>
          <p:nvPr/>
        </p:nvSpPr>
        <p:spPr>
          <a:xfrm>
            <a:off x="4962933" y="2620296"/>
            <a:ext cx="2251587" cy="37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Front 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EF13DB-4573-06FE-D9F0-F81B4CE8793A}"/>
              </a:ext>
            </a:extLst>
          </p:cNvPr>
          <p:cNvSpPr txBox="1"/>
          <p:nvPr/>
        </p:nvSpPr>
        <p:spPr>
          <a:xfrm>
            <a:off x="4962933" y="3165188"/>
            <a:ext cx="2266134" cy="37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Top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01015B-9C51-68B6-C061-6D06144AFE9B}"/>
              </a:ext>
            </a:extLst>
          </p:cNvPr>
          <p:cNvSpPr txBox="1"/>
          <p:nvPr/>
        </p:nvSpPr>
        <p:spPr>
          <a:xfrm>
            <a:off x="3556920" y="6009666"/>
            <a:ext cx="506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仅旋转，晶体之间有缝隙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3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67C988D-0308-3909-7B0F-E9BE9836CA2A}"/>
              </a:ext>
            </a:extLst>
          </p:cNvPr>
          <p:cNvSpPr/>
          <p:nvPr/>
        </p:nvSpPr>
        <p:spPr>
          <a:xfrm>
            <a:off x="762000" y="5475339"/>
            <a:ext cx="10668000" cy="82345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------    BeamPipe    -----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746DC1-DBCF-A178-60B8-0A2B1ADF3501}"/>
              </a:ext>
            </a:extLst>
          </p:cNvPr>
          <p:cNvCxnSpPr>
            <a:cxnSpLocks/>
          </p:cNvCxnSpPr>
          <p:nvPr/>
        </p:nvCxnSpPr>
        <p:spPr>
          <a:xfrm>
            <a:off x="1798320" y="2960032"/>
            <a:ext cx="0" cy="25153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05B26D-6F86-2A56-B7FB-1DE8212A9F89}"/>
              </a:ext>
            </a:extLst>
          </p:cNvPr>
          <p:cNvCxnSpPr>
            <a:cxnSpLocks/>
          </p:cNvCxnSpPr>
          <p:nvPr/>
        </p:nvCxnSpPr>
        <p:spPr>
          <a:xfrm>
            <a:off x="4480560" y="3792979"/>
            <a:ext cx="0" cy="1682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AF207BC-6FEB-849E-7B30-9D10C3521744}"/>
              </a:ext>
            </a:extLst>
          </p:cNvPr>
          <p:cNvCxnSpPr>
            <a:cxnSpLocks/>
          </p:cNvCxnSpPr>
          <p:nvPr/>
        </p:nvCxnSpPr>
        <p:spPr>
          <a:xfrm flipH="1" flipV="1">
            <a:off x="1798320" y="5179142"/>
            <a:ext cx="2682240" cy="2885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27A209-7D9F-5686-A9E9-15BBECDC96BF}"/>
              </a:ext>
            </a:extLst>
          </p:cNvPr>
          <p:cNvCxnSpPr>
            <a:cxnSpLocks/>
          </p:cNvCxnSpPr>
          <p:nvPr/>
        </p:nvCxnSpPr>
        <p:spPr>
          <a:xfrm flipH="1" flipV="1">
            <a:off x="1798320" y="4541397"/>
            <a:ext cx="2682240" cy="400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F393771-FBF7-6D7B-1A13-61D6196E4727}"/>
              </a:ext>
            </a:extLst>
          </p:cNvPr>
          <p:cNvCxnSpPr>
            <a:cxnSpLocks/>
          </p:cNvCxnSpPr>
          <p:nvPr/>
        </p:nvCxnSpPr>
        <p:spPr>
          <a:xfrm flipH="1" flipV="1">
            <a:off x="1798320" y="3792979"/>
            <a:ext cx="2682240" cy="5855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142D26D-CE1A-194C-BA2F-3C22A8B41CEB}"/>
              </a:ext>
            </a:extLst>
          </p:cNvPr>
          <p:cNvCxnSpPr>
            <a:cxnSpLocks/>
          </p:cNvCxnSpPr>
          <p:nvPr/>
        </p:nvCxnSpPr>
        <p:spPr>
          <a:xfrm flipH="1" flipV="1">
            <a:off x="1798320" y="2960032"/>
            <a:ext cx="2682240" cy="8329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rapezoid 29">
            <a:extLst>
              <a:ext uri="{FF2B5EF4-FFF2-40B4-BE49-F238E27FC236}">
                <a16:creationId xmlns:a16="http://schemas.microsoft.com/office/drawing/2014/main" id="{21ECE3A0-2D90-491B-CAEA-822F604E22DC}"/>
              </a:ext>
            </a:extLst>
          </p:cNvPr>
          <p:cNvSpPr/>
          <p:nvPr/>
        </p:nvSpPr>
        <p:spPr>
          <a:xfrm rot="5746493">
            <a:off x="8372278" y="4070145"/>
            <a:ext cx="899153" cy="2141220"/>
          </a:xfrm>
          <a:prstGeom prst="trapezoi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apezoid 30">
            <a:extLst>
              <a:ext uri="{FF2B5EF4-FFF2-40B4-BE49-F238E27FC236}">
                <a16:creationId xmlns:a16="http://schemas.microsoft.com/office/drawing/2014/main" id="{FDA18D81-1CC2-38AA-DC0D-E637872A9621}"/>
              </a:ext>
            </a:extLst>
          </p:cNvPr>
          <p:cNvSpPr/>
          <p:nvPr/>
        </p:nvSpPr>
        <p:spPr>
          <a:xfrm rot="6462459">
            <a:off x="8509438" y="3422760"/>
            <a:ext cx="899153" cy="2141220"/>
          </a:xfrm>
          <a:prstGeom prst="trapezoi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169C5A-4994-46EB-3A02-2B2C2007FB17}"/>
              </a:ext>
            </a:extLst>
          </p:cNvPr>
          <p:cNvSpPr txBox="1"/>
          <p:nvPr/>
        </p:nvSpPr>
        <p:spPr>
          <a:xfrm>
            <a:off x="1656244" y="1599999"/>
            <a:ext cx="2966392" cy="88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前后为平面</a:t>
            </a:r>
            <a:endParaRPr lang="en-US" altLang="zh-CN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每块晶体尺寸不同</a:t>
            </a:r>
            <a:endParaRPr lang="en-US" altLang="zh-C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4F0CAA-3283-6583-40E5-1067444B4884}"/>
              </a:ext>
            </a:extLst>
          </p:cNvPr>
          <p:cNvSpPr txBox="1"/>
          <p:nvPr/>
        </p:nvSpPr>
        <p:spPr>
          <a:xfrm>
            <a:off x="7475818" y="1598934"/>
            <a:ext cx="2966392" cy="88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前后为曲面</a:t>
            </a:r>
            <a:endParaRPr lang="en-US" altLang="zh-CN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每块晶体尺寸相同</a:t>
            </a:r>
            <a:endParaRPr lang="en-US" altLang="zh-C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C60049-68EC-2F5B-FC85-F2DEDA58DF13}"/>
              </a:ext>
            </a:extLst>
          </p:cNvPr>
          <p:cNvSpPr txBox="1"/>
          <p:nvPr/>
        </p:nvSpPr>
        <p:spPr>
          <a:xfrm>
            <a:off x="3805084" y="694798"/>
            <a:ext cx="458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改变</a:t>
            </a:r>
            <a:r>
              <a:rPr lang="en-US" altLang="zh-CN"/>
              <a:t>LYSO</a:t>
            </a:r>
            <a:r>
              <a:rPr lang="zh-CN" altLang="en-US"/>
              <a:t>形状，去除缝隙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80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2</cp:revision>
  <dcterms:created xsi:type="dcterms:W3CDTF">2024-06-15T07:23:04Z</dcterms:created>
  <dcterms:modified xsi:type="dcterms:W3CDTF">2024-06-17T03:22:55Z</dcterms:modified>
</cp:coreProperties>
</file>