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53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A19787-AB26-C5F7-53EE-887803E0E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779459B-537F-19A5-E5B9-AC6CCCF76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8AFACB-AFF3-80CC-67E8-D4FBA8C4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8C2153-AC56-7BF9-9D25-76F5A0A2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4AF5E3-A945-609D-F38C-005F1C00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335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07C57C-50D1-1D9A-6443-FF971FD8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30D2EF-AA56-5B3C-8CEC-B5F2850DA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AD9C60-AECF-2E71-7CD8-018919C0D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6DCB66-482E-D35B-DF33-C33B0D521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608F47-926C-CAFB-A864-0FC6F79A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68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361B895-4D8E-3748-738D-6E477BD4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CE664BF-725F-9CE0-C1EF-17FCECD05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3D4573-909C-563E-23A2-55F6E5428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D4ABD5-ED5C-D8A2-5CCD-C74F8C6D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929CB3-1C6D-7965-74C8-C67AB334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8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D97499-DA3F-D239-CD72-CE72D39E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0837B2-2E57-A5F6-2D49-43CB7BD34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7647DC-8E91-1700-D6A2-B4BCA65A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CE1FFD-3C6D-1555-A6F9-4F0EA8FA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5981AE-542C-4AF2-54EB-5F75CED5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82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7DEAB0-E485-8F23-DCC5-1B8990AA1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1AA64D-393A-5AF4-884A-4D72EB80B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B974DA-BAA7-3525-67C2-9414B422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46652F-D042-E4BF-EA5E-739ECEEA8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90E34B-5C22-4C4B-75B7-10B5EB26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18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019031-323D-255C-0B02-FE6C0C2B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1B6864-537D-F026-417B-0F3ED171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ABF17C7-09F0-78E5-C285-DC4F7E5A5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26D9BF-518C-B013-4155-7F4966B04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C92F0B-0EAA-EED1-613F-12E7DC30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83ADB7-DF46-74B2-304B-8376F827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247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2647CD-A568-B07B-43DD-E4387DB1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7FD7CD-95C5-5B14-BB51-58E216012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F75D4-2DC3-B737-BB0F-1A90B371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09E49BA-9F18-D9C5-A33B-DF67DA321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6B22B42-144E-8612-E932-393CF685A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2A34B4D-B706-F839-44FB-87077305D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8F76614-0FEC-2606-9B9F-A4704F1A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14651AD-7BBE-9065-09F9-BBF1BE81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29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28A6DA-613C-AE47-DE36-E1DE6DCD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1E8DEC-BFD1-64EC-50C4-2E634976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47F4D9-791D-F71F-4FE2-F5592567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C3BE1DD-A4F8-3ADB-0102-ECD268A1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34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F3F71F5-1DCD-FE27-4574-74ACB5028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B402D23-22AE-397A-44C4-F9460F98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203115-246A-21B6-C690-1CF7F6353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6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12534-5262-ABCB-787B-AB740E7C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8D4BB0-432A-34A3-B40D-84C062BE5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A59BA3B-0354-BDDC-0DE6-4C9D35344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9A9A43-8F80-C673-6A45-EB976AF3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285DF2-CCEC-FA40-53D2-AEBD7674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598898-0B36-E11A-029B-A9DC94DC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85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A8E48-446F-CA9D-1B7E-ECA1F5564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BE6BB32-01EB-3F86-E10C-C9073C342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BAAE10-7A5D-8D89-6626-50ACC11F7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06A4C5B-2E37-1D0F-51AF-6A24D562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5BC397-D7FF-B518-A688-BC823338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473419-F066-1096-C685-E9D35B06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89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69B36A9-44C7-3BD9-965B-6FB72CB1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8E3DEF-2C93-E781-64D0-D019EC34A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CA2265-BB34-927D-5BF1-7EF8DB1A2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3E33-B4A7-441B-B9F2-1651EC3D1421}" type="datetimeFigureOut">
              <a:rPr lang="zh-CN" altLang="en-US" smtClean="0"/>
              <a:t>2024/6/18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7C2935-48B3-D400-CF35-303C09094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C3D629-BF50-AC00-4446-56541EE25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0F391-CF12-40D5-9E53-42FC1F8A97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79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55A24-487F-015D-A8A4-2D0D7A7A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FCD984-7CCF-CBF7-C56C-4EB9D82A2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E961012-6773-7315-C91A-F9846F27E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248" y="232848"/>
            <a:ext cx="11690093" cy="5944115"/>
          </a:xfrm>
          <a:prstGeom prst="rect">
            <a:avLst/>
          </a:prstGeom>
        </p:spPr>
      </p:pic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EE6FC158-EBE2-7247-F094-398365C0BD65}"/>
              </a:ext>
            </a:extLst>
          </p:cNvPr>
          <p:cNvCxnSpPr/>
          <p:nvPr/>
        </p:nvCxnSpPr>
        <p:spPr>
          <a:xfrm flipV="1">
            <a:off x="612250" y="2409245"/>
            <a:ext cx="2767054" cy="461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6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A73DF92-3DAD-8EE1-4C02-2ED61D7D9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84" y="191779"/>
            <a:ext cx="5575997" cy="381016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8BBBA6F-D45F-F3F4-5184-D2065EA63F3F}"/>
              </a:ext>
            </a:extLst>
          </p:cNvPr>
          <p:cNvSpPr txBox="1"/>
          <p:nvPr/>
        </p:nvSpPr>
        <p:spPr>
          <a:xfrm>
            <a:off x="4770783" y="4001945"/>
            <a:ext cx="165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Z</a:t>
            </a:r>
            <a:r>
              <a:rPr lang="zh-CN" altLang="en-US" dirty="0"/>
              <a:t>：</a:t>
            </a:r>
            <a:r>
              <a:rPr lang="en-US" altLang="zh-CN" dirty="0"/>
              <a:t>mm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43FA7B-8C6C-263F-C404-86117F92774C}"/>
              </a:ext>
            </a:extLst>
          </p:cNvPr>
          <p:cNvSpPr txBox="1"/>
          <p:nvPr/>
        </p:nvSpPr>
        <p:spPr>
          <a:xfrm>
            <a:off x="95416" y="7113"/>
            <a:ext cx="103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Y</a:t>
            </a:r>
            <a:r>
              <a:rPr lang="zh-CN" altLang="en-US" dirty="0"/>
              <a:t>：</a:t>
            </a:r>
            <a:r>
              <a:rPr lang="en-US" altLang="zh-CN" dirty="0"/>
              <a:t>mm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BE54130-E53A-AB9F-B875-4FECCA987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4654" y="191779"/>
            <a:ext cx="5508815" cy="381016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C34CE79F-8A15-C745-B723-D88C2028EC12}"/>
              </a:ext>
            </a:extLst>
          </p:cNvPr>
          <p:cNvSpPr txBox="1"/>
          <p:nvPr/>
        </p:nvSpPr>
        <p:spPr>
          <a:xfrm>
            <a:off x="516835" y="5057030"/>
            <a:ext cx="1709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入射角度：</a:t>
            </a:r>
            <a:endParaRPr lang="en-US" altLang="zh-CN" dirty="0"/>
          </a:p>
          <a:p>
            <a:r>
              <a:rPr lang="en-US" altLang="zh-CN" dirty="0"/>
              <a:t>Theta:1.4    phi:0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9001A0B-D558-DD1F-4975-762301CA84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502" y="5129523"/>
            <a:ext cx="1813717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5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84C59C6-ECA5-379B-969F-8C719DACC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819" y="88238"/>
            <a:ext cx="5765743" cy="396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2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宽屏</PresentationFormat>
  <Paragraphs>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伟龙 韩</dc:creator>
  <cp:lastModifiedBy>伟龙 韩</cp:lastModifiedBy>
  <cp:revision>2</cp:revision>
  <dcterms:created xsi:type="dcterms:W3CDTF">2024-06-18T07:02:24Z</dcterms:created>
  <dcterms:modified xsi:type="dcterms:W3CDTF">2024-06-18T07:14:15Z</dcterms:modified>
</cp:coreProperties>
</file>