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5" r:id="rId3"/>
    <p:sldId id="306" r:id="rId4"/>
    <p:sldId id="309" r:id="rId5"/>
    <p:sldId id="308" r:id="rId6"/>
    <p:sldId id="305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6" r:id="rId15"/>
    <p:sldId id="318" r:id="rId16"/>
    <p:sldId id="321" r:id="rId17"/>
    <p:sldId id="322" r:id="rId18"/>
    <p:sldId id="324" r:id="rId19"/>
    <p:sldId id="323" r:id="rId20"/>
    <p:sldId id="319" r:id="rId21"/>
    <p:sldId id="32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5B297"/>
    <a:srgbClr val="98FD66"/>
    <a:srgbClr val="FAD3C3"/>
    <a:srgbClr val="1E0AFE"/>
    <a:srgbClr val="006FC0"/>
    <a:srgbClr val="FF9300"/>
    <a:srgbClr val="97C9C9"/>
    <a:srgbClr val="E75280"/>
    <a:srgbClr val="A9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2A8AD-E3EC-4C3B-92AB-054E5C63EAA7}" v="83" dt="2024-11-11T08:18:54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4720"/>
  </p:normalViewPr>
  <p:slideViewPr>
    <p:cSldViewPr snapToGrid="0">
      <p:cViewPr varScale="1">
        <p:scale>
          <a:sx n="109" d="100"/>
          <a:sy n="109" d="100"/>
        </p:scale>
        <p:origin x="523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bo Li" userId="23aac4436dc5bedf" providerId="LiveId" clId="{6DB1CCCC-6DC6-424A-BA28-F410250A1995}"/>
    <pc:docChg chg="undo redo custSel addSld delSld modSld sldOrd">
      <pc:chgData name="Yubo Li" userId="23aac4436dc5bedf" providerId="LiveId" clId="{6DB1CCCC-6DC6-424A-BA28-F410250A1995}" dt="2023-08-10T14:58:43.851" v="3669" actId="1076"/>
      <pc:docMkLst>
        <pc:docMk/>
      </pc:docMkLst>
      <pc:sldChg chg="addSp delSp modSp mod">
        <pc:chgData name="Yubo Li" userId="23aac4436dc5bedf" providerId="LiveId" clId="{6DB1CCCC-6DC6-424A-BA28-F410250A1995}" dt="2023-08-09T15:12:17.920" v="1099" actId="478"/>
        <pc:sldMkLst>
          <pc:docMk/>
          <pc:sldMk cId="3296307922" sldId="273"/>
        </pc:sldMkLst>
        <pc:picChg chg="add del mod">
          <ac:chgData name="Yubo Li" userId="23aac4436dc5bedf" providerId="LiveId" clId="{6DB1CCCC-6DC6-424A-BA28-F410250A1995}" dt="2023-08-09T15:12:17.920" v="1099" actId="478"/>
          <ac:picMkLst>
            <pc:docMk/>
            <pc:sldMk cId="3296307922" sldId="273"/>
            <ac:picMk id="3" creationId="{6B4F862A-43B9-F98E-811D-010AC9100C26}"/>
          </ac:picMkLst>
        </pc:picChg>
      </pc:sldChg>
      <pc:sldChg chg="modSp">
        <pc:chgData name="Yubo Li" userId="23aac4436dc5bedf" providerId="LiveId" clId="{6DB1CCCC-6DC6-424A-BA28-F410250A1995}" dt="2023-08-09T13:50:21.194" v="643" actId="404"/>
        <pc:sldMkLst>
          <pc:docMk/>
          <pc:sldMk cId="2819778558" sldId="285"/>
        </pc:sldMkLst>
        <pc:spChg chg="mod">
          <ac:chgData name="Yubo Li" userId="23aac4436dc5bedf" providerId="LiveId" clId="{6DB1CCCC-6DC6-424A-BA28-F410250A1995}" dt="2023-08-09T13:50:21.194" v="643" actId="404"/>
          <ac:spMkLst>
            <pc:docMk/>
            <pc:sldMk cId="2819778558" sldId="285"/>
            <ac:spMk id="7" creationId="{FE4C718F-8D37-D26E-6619-3D3C6EDD7205}"/>
          </ac:spMkLst>
        </pc:spChg>
      </pc:sldChg>
      <pc:sldChg chg="addSp modSp mod">
        <pc:chgData name="Yubo Li" userId="23aac4436dc5bedf" providerId="LiveId" clId="{6DB1CCCC-6DC6-424A-BA28-F410250A1995}" dt="2023-08-09T13:50:40.729" v="652" actId="404"/>
        <pc:sldMkLst>
          <pc:docMk/>
          <pc:sldMk cId="2893779287" sldId="286"/>
        </pc:sldMkLst>
        <pc:spChg chg="mod">
          <ac:chgData name="Yubo Li" userId="23aac4436dc5bedf" providerId="LiveId" clId="{6DB1CCCC-6DC6-424A-BA28-F410250A1995}" dt="2023-08-09T13:50:40.729" v="652" actId="404"/>
          <ac:spMkLst>
            <pc:docMk/>
            <pc:sldMk cId="2893779287" sldId="286"/>
            <ac:spMk id="7" creationId="{FE4C718F-8D37-D26E-6619-3D3C6EDD7205}"/>
          </ac:spMkLst>
        </pc:spChg>
        <pc:picChg chg="add mod modCrop">
          <ac:chgData name="Yubo Li" userId="23aac4436dc5bedf" providerId="LiveId" clId="{6DB1CCCC-6DC6-424A-BA28-F410250A1995}" dt="2023-08-09T13:10:47.941" v="404" actId="1038"/>
          <ac:picMkLst>
            <pc:docMk/>
            <pc:sldMk cId="2893779287" sldId="286"/>
            <ac:picMk id="2" creationId="{59399BCB-16F8-1B60-A1E6-98E012C9768B}"/>
          </ac:picMkLst>
        </pc:picChg>
        <pc:picChg chg="mod">
          <ac:chgData name="Yubo Li" userId="23aac4436dc5bedf" providerId="LiveId" clId="{6DB1CCCC-6DC6-424A-BA28-F410250A1995}" dt="2023-08-09T13:10:42.346" v="399" actId="1076"/>
          <ac:picMkLst>
            <pc:docMk/>
            <pc:sldMk cId="2893779287" sldId="286"/>
            <ac:picMk id="12" creationId="{84EC18CC-2EA9-84D9-AED9-3DCC818B5BED}"/>
          </ac:picMkLst>
        </pc:picChg>
        <pc:picChg chg="mod">
          <ac:chgData name="Yubo Li" userId="23aac4436dc5bedf" providerId="LiveId" clId="{6DB1CCCC-6DC6-424A-BA28-F410250A1995}" dt="2023-08-09T13:10:57.768" v="405" actId="1076"/>
          <ac:picMkLst>
            <pc:docMk/>
            <pc:sldMk cId="2893779287" sldId="286"/>
            <ac:picMk id="19" creationId="{D655A904-3F13-61EF-3B98-E615115EB0C9}"/>
          </ac:picMkLst>
        </pc:picChg>
      </pc:sldChg>
      <pc:sldChg chg="modSp mod">
        <pc:chgData name="Yubo Li" userId="23aac4436dc5bedf" providerId="LiveId" clId="{6DB1CCCC-6DC6-424A-BA28-F410250A1995}" dt="2023-08-09T13:51:06.713" v="663" actId="404"/>
        <pc:sldMkLst>
          <pc:docMk/>
          <pc:sldMk cId="3949544436" sldId="287"/>
        </pc:sldMkLst>
        <pc:spChg chg="mod">
          <ac:chgData name="Yubo Li" userId="23aac4436dc5bedf" providerId="LiveId" clId="{6DB1CCCC-6DC6-424A-BA28-F410250A1995}" dt="2023-08-09T13:51:06.713" v="663" actId="404"/>
          <ac:spMkLst>
            <pc:docMk/>
            <pc:sldMk cId="3949544436" sldId="287"/>
            <ac:spMk id="7" creationId="{FE4C718F-8D37-D26E-6619-3D3C6EDD7205}"/>
          </ac:spMkLst>
        </pc:spChg>
      </pc:sldChg>
      <pc:sldChg chg="modSp mod">
        <pc:chgData name="Yubo Li" userId="23aac4436dc5bedf" providerId="LiveId" clId="{6DB1CCCC-6DC6-424A-BA28-F410250A1995}" dt="2023-08-09T13:51:28.768" v="669" actId="20577"/>
        <pc:sldMkLst>
          <pc:docMk/>
          <pc:sldMk cId="1451548279" sldId="288"/>
        </pc:sldMkLst>
        <pc:spChg chg="mod">
          <ac:chgData name="Yubo Li" userId="23aac4436dc5bedf" providerId="LiveId" clId="{6DB1CCCC-6DC6-424A-BA28-F410250A1995}" dt="2023-08-09T11:07:24.097" v="172" actId="207"/>
          <ac:spMkLst>
            <pc:docMk/>
            <pc:sldMk cId="1451548279" sldId="288"/>
            <ac:spMk id="5" creationId="{32E3F9DB-2AAD-917C-2988-3649579BE7AF}"/>
          </ac:spMkLst>
        </pc:spChg>
        <pc:spChg chg="mod">
          <ac:chgData name="Yubo Li" userId="23aac4436dc5bedf" providerId="LiveId" clId="{6DB1CCCC-6DC6-424A-BA28-F410250A1995}" dt="2023-08-09T13:51:28.768" v="669" actId="20577"/>
          <ac:spMkLst>
            <pc:docMk/>
            <pc:sldMk cId="1451548279" sldId="288"/>
            <ac:spMk id="7" creationId="{FE4C718F-8D37-D26E-6619-3D3C6EDD7205}"/>
          </ac:spMkLst>
        </pc:spChg>
      </pc:sldChg>
      <pc:sldChg chg="addSp delSp modSp mod">
        <pc:chgData name="Yubo Li" userId="23aac4436dc5bedf" providerId="LiveId" clId="{6DB1CCCC-6DC6-424A-BA28-F410250A1995}" dt="2023-08-09T13:58:08.839" v="741" actId="1076"/>
        <pc:sldMkLst>
          <pc:docMk/>
          <pc:sldMk cId="3749487868" sldId="289"/>
        </pc:sldMkLst>
        <pc:spChg chg="add mod">
          <ac:chgData name="Yubo Li" userId="23aac4436dc5bedf" providerId="LiveId" clId="{6DB1CCCC-6DC6-424A-BA28-F410250A1995}" dt="2023-08-09T13:51:52.957" v="674" actId="1076"/>
          <ac:spMkLst>
            <pc:docMk/>
            <pc:sldMk cId="3749487868" sldId="289"/>
            <ac:spMk id="3" creationId="{B7B8B5A3-348D-86D0-6505-43E20294F47A}"/>
          </ac:spMkLst>
        </pc:spChg>
        <pc:spChg chg="add del mod">
          <ac:chgData name="Yubo Li" userId="23aac4436dc5bedf" providerId="LiveId" clId="{6DB1CCCC-6DC6-424A-BA28-F410250A1995}" dt="2023-08-09T04:31:58.371" v="36" actId="478"/>
          <ac:spMkLst>
            <pc:docMk/>
            <pc:sldMk cId="3749487868" sldId="289"/>
            <ac:spMk id="4" creationId="{D16B4B19-A675-3A5A-B12E-23EB94AC4729}"/>
          </ac:spMkLst>
        </pc:spChg>
        <pc:spChg chg="add mod">
          <ac:chgData name="Yubo Li" userId="23aac4436dc5bedf" providerId="LiveId" clId="{6DB1CCCC-6DC6-424A-BA28-F410250A1995}" dt="2023-08-09T13:28:18.366" v="418" actId="1076"/>
          <ac:spMkLst>
            <pc:docMk/>
            <pc:sldMk cId="3749487868" sldId="289"/>
            <ac:spMk id="5" creationId="{22FF9BF0-6978-17DC-4AAD-DC09A300BE9A}"/>
          </ac:spMkLst>
        </pc:spChg>
        <pc:spChg chg="add del mod">
          <ac:chgData name="Yubo Li" userId="23aac4436dc5bedf" providerId="LiveId" clId="{6DB1CCCC-6DC6-424A-BA28-F410250A1995}" dt="2023-08-09T12:52:36.868" v="328" actId="478"/>
          <ac:spMkLst>
            <pc:docMk/>
            <pc:sldMk cId="3749487868" sldId="289"/>
            <ac:spMk id="6" creationId="{8C752F9D-119E-95AC-FDA8-B5B0324EEC49}"/>
          </ac:spMkLst>
        </pc:spChg>
        <pc:spChg chg="mod">
          <ac:chgData name="Yubo Li" userId="23aac4436dc5bedf" providerId="LiveId" clId="{6DB1CCCC-6DC6-424A-BA28-F410250A1995}" dt="2023-08-09T13:51:38.773" v="671" actId="255"/>
          <ac:spMkLst>
            <pc:docMk/>
            <pc:sldMk cId="3749487868" sldId="289"/>
            <ac:spMk id="7" creationId="{FE4C718F-8D37-D26E-6619-3D3C6EDD7205}"/>
          </ac:spMkLst>
        </pc:spChg>
        <pc:spChg chg="del">
          <ac:chgData name="Yubo Li" userId="23aac4436dc5bedf" providerId="LiveId" clId="{6DB1CCCC-6DC6-424A-BA28-F410250A1995}" dt="2023-08-09T12:54:00.661" v="377" actId="478"/>
          <ac:spMkLst>
            <pc:docMk/>
            <pc:sldMk cId="3749487868" sldId="289"/>
            <ac:spMk id="10" creationId="{A6C61B89-E44F-C459-0780-41D79AB7DFE9}"/>
          </ac:spMkLst>
        </pc:spChg>
        <pc:spChg chg="add del mod">
          <ac:chgData name="Yubo Li" userId="23aac4436dc5bedf" providerId="LiveId" clId="{6DB1CCCC-6DC6-424A-BA28-F410250A1995}" dt="2023-08-09T12:54:01.171" v="379"/>
          <ac:spMkLst>
            <pc:docMk/>
            <pc:sldMk cId="3749487868" sldId="289"/>
            <ac:spMk id="11" creationId="{6C1EB943-F39B-BDCE-EA28-28C381BDD809}"/>
          </ac:spMkLst>
        </pc:spChg>
        <pc:spChg chg="add mod">
          <ac:chgData name="Yubo Li" userId="23aac4436dc5bedf" providerId="LiveId" clId="{6DB1CCCC-6DC6-424A-BA28-F410250A1995}" dt="2023-08-09T13:32:41.774" v="440" actId="403"/>
          <ac:spMkLst>
            <pc:docMk/>
            <pc:sldMk cId="3749487868" sldId="289"/>
            <ac:spMk id="17" creationId="{EF0085B9-B881-700C-8715-8CBDB066654D}"/>
          </ac:spMkLst>
        </pc:spChg>
        <pc:spChg chg="add del mod">
          <ac:chgData name="Yubo Li" userId="23aac4436dc5bedf" providerId="LiveId" clId="{6DB1CCCC-6DC6-424A-BA28-F410250A1995}" dt="2023-08-09T13:42:07.991" v="543" actId="478"/>
          <ac:spMkLst>
            <pc:docMk/>
            <pc:sldMk cId="3749487868" sldId="289"/>
            <ac:spMk id="19" creationId="{46DB1160-A65A-0545-5B90-6473486B20D9}"/>
          </ac:spMkLst>
        </pc:spChg>
        <pc:spChg chg="add mod">
          <ac:chgData name="Yubo Li" userId="23aac4436dc5bedf" providerId="LiveId" clId="{6DB1CCCC-6DC6-424A-BA28-F410250A1995}" dt="2023-08-09T13:58:08.839" v="741" actId="1076"/>
          <ac:spMkLst>
            <pc:docMk/>
            <pc:sldMk cId="3749487868" sldId="289"/>
            <ac:spMk id="21" creationId="{05C61535-AB90-8BB3-9427-F3347764BF2D}"/>
          </ac:spMkLst>
        </pc:spChg>
        <pc:graphicFrameChg chg="add mod modGraphic">
          <ac:chgData name="Yubo Li" userId="23aac4436dc5bedf" providerId="LiveId" clId="{6DB1CCCC-6DC6-424A-BA28-F410250A1995}" dt="2023-08-09T13:46:56.370" v="620" actId="242"/>
          <ac:graphicFrameMkLst>
            <pc:docMk/>
            <pc:sldMk cId="3749487868" sldId="289"/>
            <ac:graphicFrameMk id="22" creationId="{B0567D31-AA83-EBCB-29E9-077231EFF34A}"/>
          </ac:graphicFrameMkLst>
        </pc:graphicFrameChg>
        <pc:picChg chg="add mod">
          <ac:chgData name="Yubo Li" userId="23aac4436dc5bedf" providerId="LiveId" clId="{6DB1CCCC-6DC6-424A-BA28-F410250A1995}" dt="2023-08-09T13:05:30.731" v="387" actId="1076"/>
          <ac:picMkLst>
            <pc:docMk/>
            <pc:sldMk cId="3749487868" sldId="289"/>
            <ac:picMk id="12" creationId="{C88591FB-719A-E936-19AB-2464CDB72B17}"/>
          </ac:picMkLst>
        </pc:picChg>
        <pc:picChg chg="add del mod">
          <ac:chgData name="Yubo Li" userId="23aac4436dc5bedf" providerId="LiveId" clId="{6DB1CCCC-6DC6-424A-BA28-F410250A1995}" dt="2023-08-09T13:09:50.614" v="389"/>
          <ac:picMkLst>
            <pc:docMk/>
            <pc:sldMk cId="3749487868" sldId="289"/>
            <ac:picMk id="13" creationId="{40328C1A-CA27-2008-6076-D7A017E84001}"/>
          </ac:picMkLst>
        </pc:picChg>
        <pc:picChg chg="add mod">
          <ac:chgData name="Yubo Li" userId="23aac4436dc5bedf" providerId="LiveId" clId="{6DB1CCCC-6DC6-424A-BA28-F410250A1995}" dt="2023-08-09T13:32:33.567" v="438" actId="1076"/>
          <ac:picMkLst>
            <pc:docMk/>
            <pc:sldMk cId="3749487868" sldId="289"/>
            <ac:picMk id="14" creationId="{584A3204-1C91-DDBB-4B31-3828F85F24B0}"/>
          </ac:picMkLst>
        </pc:picChg>
        <pc:picChg chg="add del mod">
          <ac:chgData name="Yubo Li" userId="23aac4436dc5bedf" providerId="LiveId" clId="{6DB1CCCC-6DC6-424A-BA28-F410250A1995}" dt="2023-08-09T13:32:31.252" v="437" actId="478"/>
          <ac:picMkLst>
            <pc:docMk/>
            <pc:sldMk cId="3749487868" sldId="289"/>
            <ac:picMk id="15" creationId="{D428CC34-9D69-A5ED-BDDF-55C83E2F575A}"/>
          </ac:picMkLst>
        </pc:picChg>
      </pc:sldChg>
      <pc:sldChg chg="add del">
        <pc:chgData name="Yubo Li" userId="23aac4436dc5bedf" providerId="LiveId" clId="{6DB1CCCC-6DC6-424A-BA28-F410250A1995}" dt="2023-08-09T04:32:04.808" v="38" actId="2890"/>
        <pc:sldMkLst>
          <pc:docMk/>
          <pc:sldMk cId="1702640228" sldId="290"/>
        </pc:sldMkLst>
      </pc:sldChg>
      <pc:sldChg chg="addSp delSp modSp add mod">
        <pc:chgData name="Yubo Li" userId="23aac4436dc5bedf" providerId="LiveId" clId="{6DB1CCCC-6DC6-424A-BA28-F410250A1995}" dt="2023-08-09T14:49:14.004" v="848" actId="1076"/>
        <pc:sldMkLst>
          <pc:docMk/>
          <pc:sldMk cId="1945844604" sldId="290"/>
        </pc:sldMkLst>
        <pc:spChg chg="add del mod">
          <ac:chgData name="Yubo Li" userId="23aac4436dc5bedf" providerId="LiveId" clId="{6DB1CCCC-6DC6-424A-BA28-F410250A1995}" dt="2023-08-09T13:49:56.638" v="638"/>
          <ac:spMkLst>
            <pc:docMk/>
            <pc:sldMk cId="1945844604" sldId="290"/>
            <ac:spMk id="2" creationId="{C6C9394E-F1CA-7CEF-20DD-9D30159110C6}"/>
          </ac:spMkLst>
        </pc:spChg>
        <pc:spChg chg="del">
          <ac:chgData name="Yubo Li" userId="23aac4436dc5bedf" providerId="LiveId" clId="{6DB1CCCC-6DC6-424A-BA28-F410250A1995}" dt="2023-08-09T13:55:54.285" v="709" actId="478"/>
          <ac:spMkLst>
            <pc:docMk/>
            <pc:sldMk cId="1945844604" sldId="290"/>
            <ac:spMk id="3" creationId="{B7B8B5A3-348D-86D0-6505-43E20294F47A}"/>
          </ac:spMkLst>
        </pc:spChg>
        <pc:spChg chg="add mod">
          <ac:chgData name="Yubo Li" userId="23aac4436dc5bedf" providerId="LiveId" clId="{6DB1CCCC-6DC6-424A-BA28-F410250A1995}" dt="2023-08-09T13:55:50.258" v="708" actId="20577"/>
          <ac:spMkLst>
            <pc:docMk/>
            <pc:sldMk cId="1945844604" sldId="290"/>
            <ac:spMk id="4" creationId="{044E69E6-E922-D96B-76F6-C6A214F557C6}"/>
          </ac:spMkLst>
        </pc:spChg>
        <pc:spChg chg="del">
          <ac:chgData name="Yubo Li" userId="23aac4436dc5bedf" providerId="LiveId" clId="{6DB1CCCC-6DC6-424A-BA28-F410250A1995}" dt="2023-08-09T13:55:56.191" v="710" actId="478"/>
          <ac:spMkLst>
            <pc:docMk/>
            <pc:sldMk cId="1945844604" sldId="290"/>
            <ac:spMk id="5" creationId="{22FF9BF0-6978-17DC-4AAD-DC09A300BE9A}"/>
          </ac:spMkLst>
        </pc:spChg>
        <pc:spChg chg="del mod">
          <ac:chgData name="Yubo Li" userId="23aac4436dc5bedf" providerId="LiveId" clId="{6DB1CCCC-6DC6-424A-BA28-F410250A1995}" dt="2023-08-09T13:48:28.861" v="633"/>
          <ac:spMkLst>
            <pc:docMk/>
            <pc:sldMk cId="1945844604" sldId="290"/>
            <ac:spMk id="7" creationId="{FE4C718F-8D37-D26E-6619-3D3C6EDD7205}"/>
          </ac:spMkLst>
        </pc:spChg>
        <pc:spChg chg="add mod">
          <ac:chgData name="Yubo Li" userId="23aac4436dc5bedf" providerId="LiveId" clId="{6DB1CCCC-6DC6-424A-BA28-F410250A1995}" dt="2023-08-09T14:47:04.869" v="802" actId="1076"/>
          <ac:spMkLst>
            <pc:docMk/>
            <pc:sldMk cId="1945844604" sldId="290"/>
            <ac:spMk id="10" creationId="{536CED57-76FB-4862-0A93-64CC2F0DE828}"/>
          </ac:spMkLst>
        </pc:spChg>
        <pc:spChg chg="add mod">
          <ac:chgData name="Yubo Li" userId="23aac4436dc5bedf" providerId="LiveId" clId="{6DB1CCCC-6DC6-424A-BA28-F410250A1995}" dt="2023-08-09T14:47:08.076" v="803" actId="1076"/>
          <ac:spMkLst>
            <pc:docMk/>
            <pc:sldMk cId="1945844604" sldId="290"/>
            <ac:spMk id="13" creationId="{C8B61DB9-85DB-60FA-23FC-FCC667E48E09}"/>
          </ac:spMkLst>
        </pc:spChg>
        <pc:spChg chg="del">
          <ac:chgData name="Yubo Li" userId="23aac4436dc5bedf" providerId="LiveId" clId="{6DB1CCCC-6DC6-424A-BA28-F410250A1995}" dt="2023-08-09T13:56:02.931" v="714" actId="478"/>
          <ac:spMkLst>
            <pc:docMk/>
            <pc:sldMk cId="1945844604" sldId="290"/>
            <ac:spMk id="17" creationId="{EF0085B9-B881-700C-8715-8CBDB066654D}"/>
          </ac:spMkLst>
        </pc:spChg>
        <pc:spChg chg="add mod">
          <ac:chgData name="Yubo Li" userId="23aac4436dc5bedf" providerId="LiveId" clId="{6DB1CCCC-6DC6-424A-BA28-F410250A1995}" dt="2023-08-09T14:48:02.400" v="834" actId="207"/>
          <ac:spMkLst>
            <pc:docMk/>
            <pc:sldMk cId="1945844604" sldId="290"/>
            <ac:spMk id="18" creationId="{3F475E3E-8C13-C8CB-A16F-7696D304FE37}"/>
          </ac:spMkLst>
        </pc:spChg>
        <pc:spChg chg="del">
          <ac:chgData name="Yubo Li" userId="23aac4436dc5bedf" providerId="LiveId" clId="{6DB1CCCC-6DC6-424A-BA28-F410250A1995}" dt="2023-08-09T13:56:04.524" v="715" actId="478"/>
          <ac:spMkLst>
            <pc:docMk/>
            <pc:sldMk cId="1945844604" sldId="290"/>
            <ac:spMk id="21" creationId="{05C61535-AB90-8BB3-9427-F3347764BF2D}"/>
          </ac:spMkLst>
        </pc:spChg>
        <pc:spChg chg="add mod">
          <ac:chgData name="Yubo Li" userId="23aac4436dc5bedf" providerId="LiveId" clId="{6DB1CCCC-6DC6-424A-BA28-F410250A1995}" dt="2023-08-09T14:49:14.004" v="848" actId="1076"/>
          <ac:spMkLst>
            <pc:docMk/>
            <pc:sldMk cId="1945844604" sldId="290"/>
            <ac:spMk id="23" creationId="{FDEEA2CC-B1A5-F549-F076-9CBB71E303E1}"/>
          </ac:spMkLst>
        </pc:spChg>
        <pc:graphicFrameChg chg="del modGraphic">
          <ac:chgData name="Yubo Li" userId="23aac4436dc5bedf" providerId="LiveId" clId="{6DB1CCCC-6DC6-424A-BA28-F410250A1995}" dt="2023-08-09T13:56:00.262" v="712" actId="478"/>
          <ac:graphicFrameMkLst>
            <pc:docMk/>
            <pc:sldMk cId="1945844604" sldId="290"/>
            <ac:graphicFrameMk id="22" creationId="{B0567D31-AA83-EBCB-29E9-077231EFF34A}"/>
          </ac:graphicFrameMkLst>
        </pc:graphicFrameChg>
        <pc:picChg chg="add mod modCrop">
          <ac:chgData name="Yubo Li" userId="23aac4436dc5bedf" providerId="LiveId" clId="{6DB1CCCC-6DC6-424A-BA28-F410250A1995}" dt="2023-08-09T14:44:33.543" v="747" actId="1076"/>
          <ac:picMkLst>
            <pc:docMk/>
            <pc:sldMk cId="1945844604" sldId="290"/>
            <ac:picMk id="6" creationId="{4ADBDCB2-BEF6-7991-102D-FCD50DF43169}"/>
          </ac:picMkLst>
        </pc:picChg>
        <pc:picChg chg="del">
          <ac:chgData name="Yubo Li" userId="23aac4436dc5bedf" providerId="LiveId" clId="{6DB1CCCC-6DC6-424A-BA28-F410250A1995}" dt="2023-08-09T13:56:00.865" v="713" actId="478"/>
          <ac:picMkLst>
            <pc:docMk/>
            <pc:sldMk cId="1945844604" sldId="290"/>
            <ac:picMk id="12" creationId="{C88591FB-719A-E936-19AB-2464CDB72B17}"/>
          </ac:picMkLst>
        </pc:picChg>
        <pc:picChg chg="del">
          <ac:chgData name="Yubo Li" userId="23aac4436dc5bedf" providerId="LiveId" clId="{6DB1CCCC-6DC6-424A-BA28-F410250A1995}" dt="2023-08-09T13:55:56.744" v="711" actId="478"/>
          <ac:picMkLst>
            <pc:docMk/>
            <pc:sldMk cId="1945844604" sldId="290"/>
            <ac:picMk id="14" creationId="{584A3204-1C91-DDBB-4B31-3828F85F24B0}"/>
          </ac:picMkLst>
        </pc:picChg>
        <pc:picChg chg="add mod">
          <ac:chgData name="Yubo Li" userId="23aac4436dc5bedf" providerId="LiveId" clId="{6DB1CCCC-6DC6-424A-BA28-F410250A1995}" dt="2023-08-09T14:48:51.462" v="841" actId="14100"/>
          <ac:picMkLst>
            <pc:docMk/>
            <pc:sldMk cId="1945844604" sldId="290"/>
            <ac:picMk id="15" creationId="{C48D8DB1-2CF3-FEB4-2F1D-A813FDA8EB89}"/>
          </ac:picMkLst>
        </pc:picChg>
        <pc:picChg chg="add mod">
          <ac:chgData name="Yubo Li" userId="23aac4436dc5bedf" providerId="LiveId" clId="{6DB1CCCC-6DC6-424A-BA28-F410250A1995}" dt="2023-08-09T14:48:56.062" v="844" actId="1076"/>
          <ac:picMkLst>
            <pc:docMk/>
            <pc:sldMk cId="1945844604" sldId="290"/>
            <ac:picMk id="19" creationId="{D2224AC5-2E5B-D393-4714-25B4B75B7619}"/>
          </ac:picMkLst>
        </pc:picChg>
      </pc:sldChg>
      <pc:sldChg chg="addSp delSp modSp add mod">
        <pc:chgData name="Yubo Li" userId="23aac4436dc5bedf" providerId="LiveId" clId="{6DB1CCCC-6DC6-424A-BA28-F410250A1995}" dt="2023-08-09T15:35:30.559" v="1226" actId="113"/>
        <pc:sldMkLst>
          <pc:docMk/>
          <pc:sldMk cId="3039484326" sldId="291"/>
        </pc:sldMkLst>
        <pc:spChg chg="add mod">
          <ac:chgData name="Yubo Li" userId="23aac4436dc5bedf" providerId="LiveId" clId="{6DB1CCCC-6DC6-424A-BA28-F410250A1995}" dt="2023-08-09T15:14:15.747" v="1116" actId="1076"/>
          <ac:spMkLst>
            <pc:docMk/>
            <pc:sldMk cId="3039484326" sldId="291"/>
            <ac:spMk id="7" creationId="{A9DF6EA8-43BC-8A05-C119-4D2A50259A6C}"/>
          </ac:spMkLst>
        </pc:spChg>
        <pc:spChg chg="add mod">
          <ac:chgData name="Yubo Li" userId="23aac4436dc5bedf" providerId="LiveId" clId="{6DB1CCCC-6DC6-424A-BA28-F410250A1995}" dt="2023-08-09T15:07:44.093" v="1086" actId="167"/>
          <ac:spMkLst>
            <pc:docMk/>
            <pc:sldMk cId="3039484326" sldId="291"/>
            <ac:spMk id="9" creationId="{60224B71-5E4C-2B95-FFB1-0F803E9BA62D}"/>
          </ac:spMkLst>
        </pc:spChg>
        <pc:spChg chg="del">
          <ac:chgData name="Yubo Li" userId="23aac4436dc5bedf" providerId="LiveId" clId="{6DB1CCCC-6DC6-424A-BA28-F410250A1995}" dt="2023-08-09T14:49:56.392" v="856" actId="478"/>
          <ac:spMkLst>
            <pc:docMk/>
            <pc:sldMk cId="3039484326" sldId="291"/>
            <ac:spMk id="10" creationId="{536CED57-76FB-4862-0A93-64CC2F0DE828}"/>
          </ac:spMkLst>
        </pc:spChg>
        <pc:spChg chg="del">
          <ac:chgData name="Yubo Li" userId="23aac4436dc5bedf" providerId="LiveId" clId="{6DB1CCCC-6DC6-424A-BA28-F410250A1995}" dt="2023-08-09T14:49:54.216" v="855" actId="478"/>
          <ac:spMkLst>
            <pc:docMk/>
            <pc:sldMk cId="3039484326" sldId="291"/>
            <ac:spMk id="13" creationId="{C8B61DB9-85DB-60FA-23FC-FCC667E48E09}"/>
          </ac:spMkLst>
        </pc:spChg>
        <pc:spChg chg="add mod">
          <ac:chgData name="Yubo Li" userId="23aac4436dc5bedf" providerId="LiveId" clId="{6DB1CCCC-6DC6-424A-BA28-F410250A1995}" dt="2023-08-09T15:13:42.025" v="1111" actId="1076"/>
          <ac:spMkLst>
            <pc:docMk/>
            <pc:sldMk cId="3039484326" sldId="291"/>
            <ac:spMk id="16" creationId="{525EFF75-CF23-D130-BC0B-3C9E9B8562E4}"/>
          </ac:spMkLst>
        </pc:spChg>
        <pc:spChg chg="mod">
          <ac:chgData name="Yubo Li" userId="23aac4436dc5bedf" providerId="LiveId" clId="{6DB1CCCC-6DC6-424A-BA28-F410250A1995}" dt="2023-08-09T15:04:19.481" v="1068" actId="1076"/>
          <ac:spMkLst>
            <pc:docMk/>
            <pc:sldMk cId="3039484326" sldId="291"/>
            <ac:spMk id="18" creationId="{3F475E3E-8C13-C8CB-A16F-7696D304FE37}"/>
          </ac:spMkLst>
        </pc:spChg>
        <pc:spChg chg="add mod">
          <ac:chgData name="Yubo Li" userId="23aac4436dc5bedf" providerId="LiveId" clId="{6DB1CCCC-6DC6-424A-BA28-F410250A1995}" dt="2023-08-09T15:17:08.170" v="1135" actId="2085"/>
          <ac:spMkLst>
            <pc:docMk/>
            <pc:sldMk cId="3039484326" sldId="291"/>
            <ac:spMk id="21" creationId="{78428EE6-2E93-F5AD-4C4E-441B4A9F35DB}"/>
          </ac:spMkLst>
        </pc:spChg>
        <pc:spChg chg="add mod">
          <ac:chgData name="Yubo Li" userId="23aac4436dc5bedf" providerId="LiveId" clId="{6DB1CCCC-6DC6-424A-BA28-F410250A1995}" dt="2023-08-09T15:35:30.559" v="1226" actId="113"/>
          <ac:spMkLst>
            <pc:docMk/>
            <pc:sldMk cId="3039484326" sldId="291"/>
            <ac:spMk id="23" creationId="{A043B902-39A7-E495-E5EB-CB4CD592FFFA}"/>
          </ac:spMkLst>
        </pc:spChg>
        <pc:grpChg chg="add mod">
          <ac:chgData name="Yubo Li" userId="23aac4436dc5bedf" providerId="LiveId" clId="{6DB1CCCC-6DC6-424A-BA28-F410250A1995}" dt="2023-08-09T15:17:54.253" v="1137" actId="1076"/>
          <ac:grpSpMkLst>
            <pc:docMk/>
            <pc:sldMk cId="3039484326" sldId="291"/>
            <ac:grpSpMk id="20" creationId="{B77E4C97-94E2-EAAE-C39A-F4EFEB8DF2F3}"/>
          </ac:grpSpMkLst>
        </pc:grpChg>
        <pc:picChg chg="add del mod">
          <ac:chgData name="Yubo Li" userId="23aac4436dc5bedf" providerId="LiveId" clId="{6DB1CCCC-6DC6-424A-BA28-F410250A1995}" dt="2023-08-09T14:49:51.721" v="854" actId="478"/>
          <ac:picMkLst>
            <pc:docMk/>
            <pc:sldMk cId="3039484326" sldId="291"/>
            <ac:picMk id="2" creationId="{73F43093-F665-6610-FAAB-AADB125F62FA}"/>
          </ac:picMkLst>
        </pc:picChg>
        <pc:picChg chg="add mod">
          <ac:chgData name="Yubo Li" userId="23aac4436dc5bedf" providerId="LiveId" clId="{6DB1CCCC-6DC6-424A-BA28-F410250A1995}" dt="2023-08-09T14:49:50.495" v="853" actId="571"/>
          <ac:picMkLst>
            <pc:docMk/>
            <pc:sldMk cId="3039484326" sldId="291"/>
            <ac:picMk id="3" creationId="{C5654BEF-0E65-9EC6-2505-FB1655DC9FA2}"/>
          </ac:picMkLst>
        </pc:picChg>
        <pc:picChg chg="del">
          <ac:chgData name="Yubo Li" userId="23aac4436dc5bedf" providerId="LiveId" clId="{6DB1CCCC-6DC6-424A-BA28-F410250A1995}" dt="2023-08-09T14:48:10.263" v="836" actId="478"/>
          <ac:picMkLst>
            <pc:docMk/>
            <pc:sldMk cId="3039484326" sldId="291"/>
            <ac:picMk id="6" creationId="{4ADBDCB2-BEF6-7991-102D-FCD50DF43169}"/>
          </ac:picMkLst>
        </pc:picChg>
        <pc:picChg chg="add mod">
          <ac:chgData name="Yubo Li" userId="23aac4436dc5bedf" providerId="LiveId" clId="{6DB1CCCC-6DC6-424A-BA28-F410250A1995}" dt="2023-08-09T15:15:45.118" v="1130" actId="1076"/>
          <ac:picMkLst>
            <pc:docMk/>
            <pc:sldMk cId="3039484326" sldId="291"/>
            <ac:picMk id="11" creationId="{392A0701-2DB8-3217-A6EA-2976DDB30E0A}"/>
          </ac:picMkLst>
        </pc:picChg>
        <pc:picChg chg="add mod">
          <ac:chgData name="Yubo Li" userId="23aac4436dc5bedf" providerId="LiveId" clId="{6DB1CCCC-6DC6-424A-BA28-F410250A1995}" dt="2023-08-09T15:10:43.218" v="1096" actId="1076"/>
          <ac:picMkLst>
            <pc:docMk/>
            <pc:sldMk cId="3039484326" sldId="291"/>
            <ac:picMk id="12" creationId="{88E823EC-D94D-8B7C-18CB-26E087D59A09}"/>
          </ac:picMkLst>
        </pc:picChg>
        <pc:picChg chg="del">
          <ac:chgData name="Yubo Li" userId="23aac4436dc5bedf" providerId="LiveId" clId="{6DB1CCCC-6DC6-424A-BA28-F410250A1995}" dt="2023-08-09T14:49:58.076" v="857" actId="478"/>
          <ac:picMkLst>
            <pc:docMk/>
            <pc:sldMk cId="3039484326" sldId="291"/>
            <ac:picMk id="15" creationId="{C48D8DB1-2CF3-FEB4-2F1D-A813FDA8EB89}"/>
          </ac:picMkLst>
        </pc:picChg>
        <pc:picChg chg="add mod modCrop">
          <ac:chgData name="Yubo Li" userId="23aac4436dc5bedf" providerId="LiveId" clId="{6DB1CCCC-6DC6-424A-BA28-F410250A1995}" dt="2023-08-09T15:15:10.673" v="1122" actId="732"/>
          <ac:picMkLst>
            <pc:docMk/>
            <pc:sldMk cId="3039484326" sldId="291"/>
            <ac:picMk id="17" creationId="{F02D6D95-E094-CCA3-56A3-8EC221E7A451}"/>
          </ac:picMkLst>
        </pc:picChg>
        <pc:picChg chg="add mod modCrop">
          <ac:chgData name="Yubo Li" userId="23aac4436dc5bedf" providerId="LiveId" clId="{6DB1CCCC-6DC6-424A-BA28-F410250A1995}" dt="2023-08-09T15:15:32.101" v="1126" actId="1076"/>
          <ac:picMkLst>
            <pc:docMk/>
            <pc:sldMk cId="3039484326" sldId="291"/>
            <ac:picMk id="19" creationId="{28F296F5-4B3A-0BA1-4307-236DC02899D6}"/>
          </ac:picMkLst>
        </pc:picChg>
      </pc:sldChg>
      <pc:sldChg chg="delSp modSp add mod">
        <pc:chgData name="Yubo Li" userId="23aac4436dc5bedf" providerId="LiveId" clId="{6DB1CCCC-6DC6-424A-BA28-F410250A1995}" dt="2023-08-09T15:12:33.923" v="1105" actId="167"/>
        <pc:sldMkLst>
          <pc:docMk/>
          <pc:sldMk cId="1583688483" sldId="292"/>
        </pc:sldMkLst>
        <pc:picChg chg="del">
          <ac:chgData name="Yubo Li" userId="23aac4436dc5bedf" providerId="LiveId" clId="{6DB1CCCC-6DC6-424A-BA28-F410250A1995}" dt="2023-08-09T15:12:21.237" v="1100" actId="478"/>
          <ac:picMkLst>
            <pc:docMk/>
            <pc:sldMk cId="1583688483" sldId="292"/>
            <ac:picMk id="2" creationId="{F3199C61-C9B2-0A3F-BE51-29AADED0836B}"/>
          </ac:picMkLst>
        </pc:picChg>
        <pc:picChg chg="mod">
          <ac:chgData name="Yubo Li" userId="23aac4436dc5bedf" providerId="LiveId" clId="{6DB1CCCC-6DC6-424A-BA28-F410250A1995}" dt="2023-08-09T15:12:33.923" v="1105" actId="167"/>
          <ac:picMkLst>
            <pc:docMk/>
            <pc:sldMk cId="1583688483" sldId="292"/>
            <ac:picMk id="3" creationId="{6B4F862A-43B9-F98E-811D-010AC9100C26}"/>
          </ac:picMkLst>
        </pc:picChg>
      </pc:sldChg>
      <pc:sldChg chg="modSp add mod">
        <pc:chgData name="Yubo Li" userId="23aac4436dc5bedf" providerId="LiveId" clId="{6DB1CCCC-6DC6-424A-BA28-F410250A1995}" dt="2023-08-09T15:13:18.702" v="1108" actId="14100"/>
        <pc:sldMkLst>
          <pc:docMk/>
          <pc:sldMk cId="44789862" sldId="293"/>
        </pc:sldMkLst>
        <pc:picChg chg="mod">
          <ac:chgData name="Yubo Li" userId="23aac4436dc5bedf" providerId="LiveId" clId="{6DB1CCCC-6DC6-424A-BA28-F410250A1995}" dt="2023-08-09T15:13:18.702" v="1108" actId="14100"/>
          <ac:picMkLst>
            <pc:docMk/>
            <pc:sldMk cId="44789862" sldId="293"/>
            <ac:picMk id="3" creationId="{6B4F862A-43B9-F98E-811D-010AC9100C26}"/>
          </ac:picMkLst>
        </pc:picChg>
      </pc:sldChg>
      <pc:sldChg chg="addSp delSp modSp add mod">
        <pc:chgData name="Yubo Li" userId="23aac4436dc5bedf" providerId="LiveId" clId="{6DB1CCCC-6DC6-424A-BA28-F410250A1995}" dt="2023-08-09T15:39:22.540" v="1378" actId="1076"/>
        <pc:sldMkLst>
          <pc:docMk/>
          <pc:sldMk cId="2266591874" sldId="294"/>
        </pc:sldMkLst>
        <pc:spChg chg="mod">
          <ac:chgData name="Yubo Li" userId="23aac4436dc5bedf" providerId="LiveId" clId="{6DB1CCCC-6DC6-424A-BA28-F410250A1995}" dt="2023-08-09T15:38:29.808" v="1353" actId="21"/>
          <ac:spMkLst>
            <pc:docMk/>
            <pc:sldMk cId="2266591874" sldId="294"/>
            <ac:spMk id="4" creationId="{044E69E6-E922-D96B-76F6-C6A214F557C6}"/>
          </ac:spMkLst>
        </pc:spChg>
        <pc:spChg chg="add mod">
          <ac:chgData name="Yubo Li" userId="23aac4436dc5bedf" providerId="LiveId" clId="{6DB1CCCC-6DC6-424A-BA28-F410250A1995}" dt="2023-08-09T15:26:12.552" v="1161" actId="571"/>
          <ac:spMkLst>
            <pc:docMk/>
            <pc:sldMk cId="2266591874" sldId="294"/>
            <ac:spMk id="6" creationId="{D395EE50-D094-21CC-0DDB-1E536B054492}"/>
          </ac:spMkLst>
        </pc:spChg>
        <pc:spChg chg="del">
          <ac:chgData name="Yubo Li" userId="23aac4436dc5bedf" providerId="LiveId" clId="{6DB1CCCC-6DC6-424A-BA28-F410250A1995}" dt="2023-08-09T15:18:09.255" v="1142" actId="478"/>
          <ac:spMkLst>
            <pc:docMk/>
            <pc:sldMk cId="2266591874" sldId="294"/>
            <ac:spMk id="7" creationId="{A9DF6EA8-43BC-8A05-C119-4D2A50259A6C}"/>
          </ac:spMkLst>
        </pc:spChg>
        <pc:spChg chg="del">
          <ac:chgData name="Yubo Li" userId="23aac4436dc5bedf" providerId="LiveId" clId="{6DB1CCCC-6DC6-424A-BA28-F410250A1995}" dt="2023-08-09T15:18:10.269" v="1143" actId="478"/>
          <ac:spMkLst>
            <pc:docMk/>
            <pc:sldMk cId="2266591874" sldId="294"/>
            <ac:spMk id="9" creationId="{60224B71-5E4C-2B95-FFB1-0F803E9BA62D}"/>
          </ac:spMkLst>
        </pc:spChg>
        <pc:spChg chg="add mod">
          <ac:chgData name="Yubo Li" userId="23aac4436dc5bedf" providerId="LiveId" clId="{6DB1CCCC-6DC6-424A-BA28-F410250A1995}" dt="2023-08-09T15:39:22.540" v="1378" actId="1076"/>
          <ac:spMkLst>
            <pc:docMk/>
            <pc:sldMk cId="2266591874" sldId="294"/>
            <ac:spMk id="13" creationId="{39B0EDE5-5CA9-1FE0-8C68-594B598166CA}"/>
          </ac:spMkLst>
        </pc:spChg>
        <pc:spChg chg="add mod">
          <ac:chgData name="Yubo Li" userId="23aac4436dc5bedf" providerId="LiveId" clId="{6DB1CCCC-6DC6-424A-BA28-F410250A1995}" dt="2023-08-09T15:38:56.372" v="1364" actId="1076"/>
          <ac:spMkLst>
            <pc:docMk/>
            <pc:sldMk cId="2266591874" sldId="294"/>
            <ac:spMk id="15" creationId="{DB23504E-0F6C-902B-076B-77B289175820}"/>
          </ac:spMkLst>
        </pc:spChg>
        <pc:spChg chg="mod">
          <ac:chgData name="Yubo Li" userId="23aac4436dc5bedf" providerId="LiveId" clId="{6DB1CCCC-6DC6-424A-BA28-F410250A1995}" dt="2023-08-09T15:34:15.635" v="1199" actId="14100"/>
          <ac:spMkLst>
            <pc:docMk/>
            <pc:sldMk cId="2266591874" sldId="294"/>
            <ac:spMk id="16" creationId="{525EFF75-CF23-D130-BC0B-3C9E9B8562E4}"/>
          </ac:spMkLst>
        </pc:spChg>
        <pc:spChg chg="del">
          <ac:chgData name="Yubo Li" userId="23aac4436dc5bedf" providerId="LiveId" clId="{6DB1CCCC-6DC6-424A-BA28-F410250A1995}" dt="2023-08-09T15:18:12.054" v="1144" actId="478"/>
          <ac:spMkLst>
            <pc:docMk/>
            <pc:sldMk cId="2266591874" sldId="294"/>
            <ac:spMk id="18" creationId="{3F475E3E-8C13-C8CB-A16F-7696D304FE37}"/>
          </ac:spMkLst>
        </pc:spChg>
        <pc:spChg chg="del">
          <ac:chgData name="Yubo Li" userId="23aac4436dc5bedf" providerId="LiveId" clId="{6DB1CCCC-6DC6-424A-BA28-F410250A1995}" dt="2023-08-09T15:18:07.618" v="1141" actId="478"/>
          <ac:spMkLst>
            <pc:docMk/>
            <pc:sldMk cId="2266591874" sldId="294"/>
            <ac:spMk id="21" creationId="{78428EE6-2E93-F5AD-4C4E-441B4A9F35DB}"/>
          </ac:spMkLst>
        </pc:spChg>
        <pc:spChg chg="add mod">
          <ac:chgData name="Yubo Li" userId="23aac4436dc5bedf" providerId="LiveId" clId="{6DB1CCCC-6DC6-424A-BA28-F410250A1995}" dt="2023-08-09T15:38:14.625" v="1347" actId="403"/>
          <ac:spMkLst>
            <pc:docMk/>
            <pc:sldMk cId="2266591874" sldId="294"/>
            <ac:spMk id="23" creationId="{4404B788-FF3F-2A37-E987-758CE57A5A69}"/>
          </ac:spMkLst>
        </pc:spChg>
        <pc:spChg chg="add mod">
          <ac:chgData name="Yubo Li" userId="23aac4436dc5bedf" providerId="LiveId" clId="{6DB1CCCC-6DC6-424A-BA28-F410250A1995}" dt="2023-08-09T15:38:07.859" v="1345" actId="1076"/>
          <ac:spMkLst>
            <pc:docMk/>
            <pc:sldMk cId="2266591874" sldId="294"/>
            <ac:spMk id="24" creationId="{C14F96CC-7B8E-131C-C3DD-9FE50DDFD87E}"/>
          </ac:spMkLst>
        </pc:spChg>
        <pc:grpChg chg="del">
          <ac:chgData name="Yubo Li" userId="23aac4436dc5bedf" providerId="LiveId" clId="{6DB1CCCC-6DC6-424A-BA28-F410250A1995}" dt="2023-08-09T15:18:05.666" v="1139" actId="478"/>
          <ac:grpSpMkLst>
            <pc:docMk/>
            <pc:sldMk cId="2266591874" sldId="294"/>
            <ac:grpSpMk id="20" creationId="{B77E4C97-94E2-EAAE-C39A-F4EFEB8DF2F3}"/>
          </ac:grpSpMkLst>
        </pc:grpChg>
        <pc:picChg chg="add mod">
          <ac:chgData name="Yubo Li" userId="23aac4436dc5bedf" providerId="LiveId" clId="{6DB1CCCC-6DC6-424A-BA28-F410250A1995}" dt="2023-08-09T15:33:08.430" v="1186" actId="1076"/>
          <ac:picMkLst>
            <pc:docMk/>
            <pc:sldMk cId="2266591874" sldId="294"/>
            <ac:picMk id="2" creationId="{3FF6B1AF-B2CC-DA52-17CE-BFA233443985}"/>
          </ac:picMkLst>
        </pc:picChg>
        <pc:picChg chg="mod">
          <ac:chgData name="Yubo Li" userId="23aac4436dc5bedf" providerId="LiveId" clId="{6DB1CCCC-6DC6-424A-BA28-F410250A1995}" dt="2023-08-09T15:34:09.103" v="1197" actId="14100"/>
          <ac:picMkLst>
            <pc:docMk/>
            <pc:sldMk cId="2266591874" sldId="294"/>
            <ac:picMk id="3" creationId="{C5654BEF-0E65-9EC6-2505-FB1655DC9FA2}"/>
          </ac:picMkLst>
        </pc:picChg>
        <pc:picChg chg="add mod">
          <ac:chgData name="Yubo Li" userId="23aac4436dc5bedf" providerId="LiveId" clId="{6DB1CCCC-6DC6-424A-BA28-F410250A1995}" dt="2023-08-09T15:34:10.461" v="1198" actId="1076"/>
          <ac:picMkLst>
            <pc:docMk/>
            <pc:sldMk cId="2266591874" sldId="294"/>
            <ac:picMk id="5" creationId="{1742717D-4202-9FFB-E057-28A607D21188}"/>
          </ac:picMkLst>
        </pc:picChg>
        <pc:picChg chg="del mod">
          <ac:chgData name="Yubo Li" userId="23aac4436dc5bedf" providerId="LiveId" clId="{6DB1CCCC-6DC6-424A-BA28-F410250A1995}" dt="2023-08-09T15:19:49.964" v="1147" actId="478"/>
          <ac:picMkLst>
            <pc:docMk/>
            <pc:sldMk cId="2266591874" sldId="294"/>
            <ac:picMk id="11" creationId="{392A0701-2DB8-3217-A6EA-2976DDB30E0A}"/>
          </ac:picMkLst>
        </pc:picChg>
        <pc:picChg chg="del">
          <ac:chgData name="Yubo Li" userId="23aac4436dc5bedf" providerId="LiveId" clId="{6DB1CCCC-6DC6-424A-BA28-F410250A1995}" dt="2023-08-09T15:18:06.566" v="1140" actId="478"/>
          <ac:picMkLst>
            <pc:docMk/>
            <pc:sldMk cId="2266591874" sldId="294"/>
            <ac:picMk id="12" creationId="{88E823EC-D94D-8B7C-18CB-26E087D59A09}"/>
          </ac:picMkLst>
        </pc:picChg>
      </pc:sldChg>
      <pc:sldChg chg="modSp add mod">
        <pc:chgData name="Yubo Li" userId="23aac4436dc5bedf" providerId="LiveId" clId="{6DB1CCCC-6DC6-424A-BA28-F410250A1995}" dt="2023-08-09T15:21:02.072" v="1154" actId="14826"/>
        <pc:sldMkLst>
          <pc:docMk/>
          <pc:sldMk cId="3159083616" sldId="295"/>
        </pc:sldMkLst>
        <pc:picChg chg="mod">
          <ac:chgData name="Yubo Li" userId="23aac4436dc5bedf" providerId="LiveId" clId="{6DB1CCCC-6DC6-424A-BA28-F410250A1995}" dt="2023-08-09T15:21:02.072" v="1154" actId="14826"/>
          <ac:picMkLst>
            <pc:docMk/>
            <pc:sldMk cId="3159083616" sldId="295"/>
            <ac:picMk id="3" creationId="{6B4F862A-43B9-F98E-811D-010AC9100C26}"/>
          </ac:picMkLst>
        </pc:picChg>
      </pc:sldChg>
      <pc:sldChg chg="addSp delSp modSp add mod">
        <pc:chgData name="Yubo Li" userId="23aac4436dc5bedf" providerId="LiveId" clId="{6DB1CCCC-6DC6-424A-BA28-F410250A1995}" dt="2023-08-10T08:05:55.082" v="2140" actId="114"/>
        <pc:sldMkLst>
          <pc:docMk/>
          <pc:sldMk cId="295058450" sldId="296"/>
        </pc:sldMkLst>
        <pc:spChg chg="mod">
          <ac:chgData name="Yubo Li" userId="23aac4436dc5bedf" providerId="LiveId" clId="{6DB1CCCC-6DC6-424A-BA28-F410250A1995}" dt="2023-08-09T15:40:11.198" v="1399" actId="1076"/>
          <ac:spMkLst>
            <pc:docMk/>
            <pc:sldMk cId="295058450" sldId="296"/>
            <ac:spMk id="4" creationId="{044E69E6-E922-D96B-76F6-C6A214F557C6}"/>
          </ac:spMkLst>
        </pc:spChg>
        <pc:spChg chg="add mod">
          <ac:chgData name="Yubo Li" userId="23aac4436dc5bedf" providerId="LiveId" clId="{6DB1CCCC-6DC6-424A-BA28-F410250A1995}" dt="2023-08-10T05:44:58.266" v="1583" actId="14100"/>
          <ac:spMkLst>
            <pc:docMk/>
            <pc:sldMk cId="295058450" sldId="296"/>
            <ac:spMk id="12" creationId="{D574C596-F767-3DBB-D693-B571A9A8123D}"/>
          </ac:spMkLst>
        </pc:spChg>
        <pc:spChg chg="del mod">
          <ac:chgData name="Yubo Li" userId="23aac4436dc5bedf" providerId="LiveId" clId="{6DB1CCCC-6DC6-424A-BA28-F410250A1995}" dt="2023-08-10T05:45:30.099" v="1588" actId="478"/>
          <ac:spMkLst>
            <pc:docMk/>
            <pc:sldMk cId="295058450" sldId="296"/>
            <ac:spMk id="13" creationId="{39B0EDE5-5CA9-1FE0-8C68-594B598166CA}"/>
          </ac:spMkLst>
        </pc:spChg>
        <pc:spChg chg="mod">
          <ac:chgData name="Yubo Li" userId="23aac4436dc5bedf" providerId="LiveId" clId="{6DB1CCCC-6DC6-424A-BA28-F410250A1995}" dt="2023-08-10T08:05:55.082" v="2140" actId="114"/>
          <ac:spMkLst>
            <pc:docMk/>
            <pc:sldMk cId="295058450" sldId="296"/>
            <ac:spMk id="15" creationId="{DB23504E-0F6C-902B-076B-77B289175820}"/>
          </ac:spMkLst>
        </pc:spChg>
        <pc:spChg chg="del">
          <ac:chgData name="Yubo Li" userId="23aac4436dc5bedf" providerId="LiveId" clId="{6DB1CCCC-6DC6-424A-BA28-F410250A1995}" dt="2023-08-09T15:40:18.030" v="1403" actId="478"/>
          <ac:spMkLst>
            <pc:docMk/>
            <pc:sldMk cId="295058450" sldId="296"/>
            <ac:spMk id="16" creationId="{525EFF75-CF23-D130-BC0B-3C9E9B8562E4}"/>
          </ac:spMkLst>
        </pc:spChg>
        <pc:spChg chg="add mod">
          <ac:chgData name="Yubo Li" userId="23aac4436dc5bedf" providerId="LiveId" clId="{6DB1CCCC-6DC6-424A-BA28-F410250A1995}" dt="2023-08-10T07:03:57.901" v="1821"/>
          <ac:spMkLst>
            <pc:docMk/>
            <pc:sldMk cId="295058450" sldId="296"/>
            <ac:spMk id="21" creationId="{8FB301B8-F6BB-3227-3FA8-C00DF472CADC}"/>
          </ac:spMkLst>
        </pc:spChg>
        <pc:spChg chg="del">
          <ac:chgData name="Yubo Li" userId="23aac4436dc5bedf" providerId="LiveId" clId="{6DB1CCCC-6DC6-424A-BA28-F410250A1995}" dt="2023-08-09T15:42:53.296" v="1414" actId="478"/>
          <ac:spMkLst>
            <pc:docMk/>
            <pc:sldMk cId="295058450" sldId="296"/>
            <ac:spMk id="23" creationId="{4404B788-FF3F-2A37-E987-758CE57A5A69}"/>
          </ac:spMkLst>
        </pc:spChg>
        <pc:spChg chg="del">
          <ac:chgData name="Yubo Li" userId="23aac4436dc5bedf" providerId="LiveId" clId="{6DB1CCCC-6DC6-424A-BA28-F410250A1995}" dt="2023-08-09T15:42:51.170" v="1413" actId="478"/>
          <ac:spMkLst>
            <pc:docMk/>
            <pc:sldMk cId="295058450" sldId="296"/>
            <ac:spMk id="24" creationId="{C14F96CC-7B8E-131C-C3DD-9FE50DDFD87E}"/>
          </ac:spMkLst>
        </pc:spChg>
        <pc:picChg chg="del">
          <ac:chgData name="Yubo Li" userId="23aac4436dc5bedf" providerId="LiveId" clId="{6DB1CCCC-6DC6-424A-BA28-F410250A1995}" dt="2023-08-09T15:40:15.268" v="1401" actId="478"/>
          <ac:picMkLst>
            <pc:docMk/>
            <pc:sldMk cId="295058450" sldId="296"/>
            <ac:picMk id="2" creationId="{3FF6B1AF-B2CC-DA52-17CE-BFA233443985}"/>
          </ac:picMkLst>
        </pc:picChg>
        <pc:picChg chg="del">
          <ac:chgData name="Yubo Li" userId="23aac4436dc5bedf" providerId="LiveId" clId="{6DB1CCCC-6DC6-424A-BA28-F410250A1995}" dt="2023-08-09T15:40:12.364" v="1400" actId="478"/>
          <ac:picMkLst>
            <pc:docMk/>
            <pc:sldMk cId="295058450" sldId="296"/>
            <ac:picMk id="3" creationId="{C5654BEF-0E65-9EC6-2505-FB1655DC9FA2}"/>
          </ac:picMkLst>
        </pc:picChg>
        <pc:picChg chg="del">
          <ac:chgData name="Yubo Li" userId="23aac4436dc5bedf" providerId="LiveId" clId="{6DB1CCCC-6DC6-424A-BA28-F410250A1995}" dt="2023-08-09T15:40:16.485" v="1402" actId="478"/>
          <ac:picMkLst>
            <pc:docMk/>
            <pc:sldMk cId="295058450" sldId="296"/>
            <ac:picMk id="5" creationId="{1742717D-4202-9FFB-E057-28A607D21188}"/>
          </ac:picMkLst>
        </pc:picChg>
        <pc:picChg chg="add del mod">
          <ac:chgData name="Yubo Li" userId="23aac4436dc5bedf" providerId="LiveId" clId="{6DB1CCCC-6DC6-424A-BA28-F410250A1995}" dt="2023-08-09T15:42:54.316" v="1415" actId="478"/>
          <ac:picMkLst>
            <pc:docMk/>
            <pc:sldMk cId="295058450" sldId="296"/>
            <ac:picMk id="6" creationId="{D91BA3F8-4C90-77EB-4B6E-3B389BD56227}"/>
          </ac:picMkLst>
        </pc:picChg>
        <pc:picChg chg="add mod">
          <ac:chgData name="Yubo Li" userId="23aac4436dc5bedf" providerId="LiveId" clId="{6DB1CCCC-6DC6-424A-BA28-F410250A1995}" dt="2023-08-09T15:43:01.512" v="1420" actId="14100"/>
          <ac:picMkLst>
            <pc:docMk/>
            <pc:sldMk cId="295058450" sldId="296"/>
            <ac:picMk id="7" creationId="{E92EDCD5-3DFB-3C1E-A0F9-0BAC344EF745}"/>
          </ac:picMkLst>
        </pc:picChg>
        <pc:picChg chg="add del mod">
          <ac:chgData name="Yubo Li" userId="23aac4436dc5bedf" providerId="LiveId" clId="{6DB1CCCC-6DC6-424A-BA28-F410250A1995}" dt="2023-08-10T05:39:25.516" v="1448" actId="478"/>
          <ac:picMkLst>
            <pc:docMk/>
            <pc:sldMk cId="295058450" sldId="296"/>
            <ac:picMk id="9" creationId="{C630F110-D6BF-BA36-B0DC-F4028943DB95}"/>
          </ac:picMkLst>
        </pc:picChg>
        <pc:picChg chg="add mod">
          <ac:chgData name="Yubo Li" userId="23aac4436dc5bedf" providerId="LiveId" clId="{6DB1CCCC-6DC6-424A-BA28-F410250A1995}" dt="2023-08-10T05:45:21.193" v="1584" actId="1076"/>
          <ac:picMkLst>
            <pc:docMk/>
            <pc:sldMk cId="295058450" sldId="296"/>
            <ac:picMk id="10" creationId="{110F8C2C-8EE9-5839-47CB-4752C33E8B37}"/>
          </ac:picMkLst>
        </pc:picChg>
        <pc:picChg chg="add mod">
          <ac:chgData name="Yubo Li" userId="23aac4436dc5bedf" providerId="LiveId" clId="{6DB1CCCC-6DC6-424A-BA28-F410250A1995}" dt="2023-08-10T05:50:06.957" v="1659" actId="1076"/>
          <ac:picMkLst>
            <pc:docMk/>
            <pc:sldMk cId="295058450" sldId="296"/>
            <ac:picMk id="14" creationId="{C1AE39B7-546B-EF6A-D309-3291C0FDAB3C}"/>
          </ac:picMkLst>
        </pc:picChg>
        <pc:picChg chg="add mod">
          <ac:chgData name="Yubo Li" userId="23aac4436dc5bedf" providerId="LiveId" clId="{6DB1CCCC-6DC6-424A-BA28-F410250A1995}" dt="2023-08-10T05:47:52.881" v="1645" actId="1076"/>
          <ac:picMkLst>
            <pc:docMk/>
            <pc:sldMk cId="295058450" sldId="296"/>
            <ac:picMk id="17" creationId="{DD12E6F8-2307-3BB8-3293-67ACF3695D97}"/>
          </ac:picMkLst>
        </pc:picChg>
        <pc:picChg chg="add mod">
          <ac:chgData name="Yubo Li" userId="23aac4436dc5bedf" providerId="LiveId" clId="{6DB1CCCC-6DC6-424A-BA28-F410250A1995}" dt="2023-08-10T05:46:17.526" v="1601" actId="1076"/>
          <ac:picMkLst>
            <pc:docMk/>
            <pc:sldMk cId="295058450" sldId="296"/>
            <ac:picMk id="18" creationId="{0DB6B13B-4A10-3224-0A50-FAEE265380D4}"/>
          </ac:picMkLst>
        </pc:picChg>
        <pc:picChg chg="add mod">
          <ac:chgData name="Yubo Li" userId="23aac4436dc5bedf" providerId="LiveId" clId="{6DB1CCCC-6DC6-424A-BA28-F410250A1995}" dt="2023-08-10T05:46:27.378" v="1603" actId="1076"/>
          <ac:picMkLst>
            <pc:docMk/>
            <pc:sldMk cId="295058450" sldId="296"/>
            <ac:picMk id="19" creationId="{46E1B5E7-E45A-0015-7FCE-A0D001F26C6B}"/>
          </ac:picMkLst>
        </pc:picChg>
        <pc:picChg chg="add mod">
          <ac:chgData name="Yubo Li" userId="23aac4436dc5bedf" providerId="LiveId" clId="{6DB1CCCC-6DC6-424A-BA28-F410250A1995}" dt="2023-08-10T07:28:18.708" v="1825" actId="1076"/>
          <ac:picMkLst>
            <pc:docMk/>
            <pc:sldMk cId="295058450" sldId="296"/>
            <ac:picMk id="22" creationId="{63ADE358-AA78-55AF-465D-0CD46FDF0206}"/>
          </ac:picMkLst>
        </pc:picChg>
      </pc:sldChg>
      <pc:sldChg chg="addSp delSp modSp add mod">
        <pc:chgData name="Yubo Li" userId="23aac4436dc5bedf" providerId="LiveId" clId="{6DB1CCCC-6DC6-424A-BA28-F410250A1995}" dt="2023-08-10T09:21:30.382" v="2596" actId="1076"/>
        <pc:sldMkLst>
          <pc:docMk/>
          <pc:sldMk cId="3977965518" sldId="297"/>
        </pc:sldMkLst>
        <pc:spChg chg="mod">
          <ac:chgData name="Yubo Li" userId="23aac4436dc5bedf" providerId="LiveId" clId="{6DB1CCCC-6DC6-424A-BA28-F410250A1995}" dt="2023-08-10T09:06:41.364" v="2207"/>
          <ac:spMkLst>
            <pc:docMk/>
            <pc:sldMk cId="3977965518" sldId="297"/>
            <ac:spMk id="4" creationId="{044E69E6-E922-D96B-76F6-C6A214F557C6}"/>
          </ac:spMkLst>
        </pc:spChg>
        <pc:spChg chg="add del mod">
          <ac:chgData name="Yubo Li" userId="23aac4436dc5bedf" providerId="LiveId" clId="{6DB1CCCC-6DC6-424A-BA28-F410250A1995}" dt="2023-08-10T09:07:10.113" v="2211" actId="478"/>
          <ac:spMkLst>
            <pc:docMk/>
            <pc:sldMk cId="3977965518" sldId="297"/>
            <ac:spMk id="5" creationId="{85186C79-9E99-3B3E-2167-6B09BFB8BDB3}"/>
          </ac:spMkLst>
        </pc:spChg>
        <pc:spChg chg="add mod">
          <ac:chgData name="Yubo Li" userId="23aac4436dc5bedf" providerId="LiveId" clId="{6DB1CCCC-6DC6-424A-BA28-F410250A1995}" dt="2023-08-10T08:01:46.534" v="2034" actId="20577"/>
          <ac:spMkLst>
            <pc:docMk/>
            <pc:sldMk cId="3977965518" sldId="297"/>
            <ac:spMk id="11" creationId="{9F4769CA-4B64-0EB0-53B2-DD03C13671C9}"/>
          </ac:spMkLst>
        </pc:spChg>
        <pc:spChg chg="del">
          <ac:chgData name="Yubo Li" userId="23aac4436dc5bedf" providerId="LiveId" clId="{6DB1CCCC-6DC6-424A-BA28-F410250A1995}" dt="2023-08-10T07:28:28.679" v="1829" actId="478"/>
          <ac:spMkLst>
            <pc:docMk/>
            <pc:sldMk cId="3977965518" sldId="297"/>
            <ac:spMk id="12" creationId="{D574C596-F767-3DBB-D693-B571A9A8123D}"/>
          </ac:spMkLst>
        </pc:spChg>
        <pc:spChg chg="del">
          <ac:chgData name="Yubo Li" userId="23aac4436dc5bedf" providerId="LiveId" clId="{6DB1CCCC-6DC6-424A-BA28-F410250A1995}" dt="2023-08-10T07:28:38.712" v="1831" actId="478"/>
          <ac:spMkLst>
            <pc:docMk/>
            <pc:sldMk cId="3977965518" sldId="297"/>
            <ac:spMk id="15" creationId="{DB23504E-0F6C-902B-076B-77B289175820}"/>
          </ac:spMkLst>
        </pc:spChg>
        <pc:spChg chg="add mod">
          <ac:chgData name="Yubo Li" userId="23aac4436dc5bedf" providerId="LiveId" clId="{6DB1CCCC-6DC6-424A-BA28-F410250A1995}" dt="2023-08-10T08:01:40.159" v="2032" actId="14100"/>
          <ac:spMkLst>
            <pc:docMk/>
            <pc:sldMk cId="3977965518" sldId="297"/>
            <ac:spMk id="20" creationId="{E5827B52-0153-F250-6C52-C532ABDDCF2F}"/>
          </ac:spMkLst>
        </pc:spChg>
        <pc:spChg chg="del">
          <ac:chgData name="Yubo Li" userId="23aac4436dc5bedf" providerId="LiveId" clId="{6DB1CCCC-6DC6-424A-BA28-F410250A1995}" dt="2023-08-10T07:57:11.306" v="1973" actId="478"/>
          <ac:spMkLst>
            <pc:docMk/>
            <pc:sldMk cId="3977965518" sldId="297"/>
            <ac:spMk id="21" creationId="{8FB301B8-F6BB-3227-3FA8-C00DF472CADC}"/>
          </ac:spMkLst>
        </pc:spChg>
        <pc:spChg chg="add mod">
          <ac:chgData name="Yubo Li" userId="23aac4436dc5bedf" providerId="LiveId" clId="{6DB1CCCC-6DC6-424A-BA28-F410250A1995}" dt="2023-08-10T08:01:34.975" v="2031" actId="208"/>
          <ac:spMkLst>
            <pc:docMk/>
            <pc:sldMk cId="3977965518" sldId="297"/>
            <ac:spMk id="23" creationId="{75C8FF9B-E984-046F-B5AD-A2C225FB486D}"/>
          </ac:spMkLst>
        </pc:spChg>
        <pc:spChg chg="add mod">
          <ac:chgData name="Yubo Li" userId="23aac4436dc5bedf" providerId="LiveId" clId="{6DB1CCCC-6DC6-424A-BA28-F410250A1995}" dt="2023-08-10T09:21:19.860" v="2587" actId="1076"/>
          <ac:spMkLst>
            <pc:docMk/>
            <pc:sldMk cId="3977965518" sldId="297"/>
            <ac:spMk id="26" creationId="{9C91C2A8-33BF-BF03-C8A1-C606EC3AD5B3}"/>
          </ac:spMkLst>
        </pc:spChg>
        <pc:spChg chg="add mod">
          <ac:chgData name="Yubo Li" userId="23aac4436dc5bedf" providerId="LiveId" clId="{6DB1CCCC-6DC6-424A-BA28-F410250A1995}" dt="2023-08-10T09:21:30.382" v="2596" actId="1076"/>
          <ac:spMkLst>
            <pc:docMk/>
            <pc:sldMk cId="3977965518" sldId="297"/>
            <ac:spMk id="28" creationId="{D6F68F92-15A4-88EC-DB15-E0DDFE2D8415}"/>
          </ac:spMkLst>
        </pc:spChg>
        <pc:spChg chg="add mod">
          <ac:chgData name="Yubo Li" userId="23aac4436dc5bedf" providerId="LiveId" clId="{6DB1CCCC-6DC6-424A-BA28-F410250A1995}" dt="2023-08-10T09:20:48.240" v="2580" actId="1076"/>
          <ac:spMkLst>
            <pc:docMk/>
            <pc:sldMk cId="3977965518" sldId="297"/>
            <ac:spMk id="31" creationId="{0E38B061-FEC7-6CB1-937F-ECC27835CD6B}"/>
          </ac:spMkLst>
        </pc:spChg>
        <pc:spChg chg="add mod">
          <ac:chgData name="Yubo Li" userId="23aac4436dc5bedf" providerId="LiveId" clId="{6DB1CCCC-6DC6-424A-BA28-F410250A1995}" dt="2023-08-10T09:20:59.524" v="2583" actId="403"/>
          <ac:spMkLst>
            <pc:docMk/>
            <pc:sldMk cId="3977965518" sldId="297"/>
            <ac:spMk id="34" creationId="{259BCECA-4AF0-77B3-2D78-64557A2B3065}"/>
          </ac:spMkLst>
        </pc:spChg>
        <pc:grpChg chg="add del mod">
          <ac:chgData name="Yubo Li" userId="23aac4436dc5bedf" providerId="LiveId" clId="{6DB1CCCC-6DC6-424A-BA28-F410250A1995}" dt="2023-08-10T09:13:01.546" v="2291" actId="478"/>
          <ac:grpSpMkLst>
            <pc:docMk/>
            <pc:sldMk cId="3977965518" sldId="297"/>
            <ac:grpSpMk id="24" creationId="{3A273DE4-A657-FCB0-85D8-C21C1F9936BD}"/>
          </ac:grpSpMkLst>
        </pc:grpChg>
        <pc:picChg chg="add del mod">
          <ac:chgData name="Yubo Li" userId="23aac4436dc5bedf" providerId="LiveId" clId="{6DB1CCCC-6DC6-424A-BA28-F410250A1995}" dt="2023-08-10T09:07:08.398" v="2210" actId="478"/>
          <ac:picMkLst>
            <pc:docMk/>
            <pc:sldMk cId="3977965518" sldId="297"/>
            <ac:picMk id="2" creationId="{1E36E4D6-41DA-3C5A-8642-454FBA297FAD}"/>
          </ac:picMkLst>
        </pc:picChg>
        <pc:picChg chg="add del mod">
          <ac:chgData name="Yubo Li" userId="23aac4436dc5bedf" providerId="LiveId" clId="{6DB1CCCC-6DC6-424A-BA28-F410250A1995}" dt="2023-08-10T09:07:03.319" v="2208" actId="478"/>
          <ac:picMkLst>
            <pc:docMk/>
            <pc:sldMk cId="3977965518" sldId="297"/>
            <ac:picMk id="6" creationId="{3DA4D77F-B606-C821-F3BD-B01E014E0C77}"/>
          </ac:picMkLst>
        </pc:picChg>
        <pc:picChg chg="del">
          <ac:chgData name="Yubo Li" userId="23aac4436dc5bedf" providerId="LiveId" clId="{6DB1CCCC-6DC6-424A-BA28-F410250A1995}" dt="2023-08-10T07:28:25.682" v="1827" actId="478"/>
          <ac:picMkLst>
            <pc:docMk/>
            <pc:sldMk cId="3977965518" sldId="297"/>
            <ac:picMk id="7" creationId="{E92EDCD5-3DFB-3C1E-A0F9-0BAC344EF745}"/>
          </ac:picMkLst>
        </pc:picChg>
        <pc:picChg chg="del">
          <ac:chgData name="Yubo Li" userId="23aac4436dc5bedf" providerId="LiveId" clId="{6DB1CCCC-6DC6-424A-BA28-F410250A1995}" dt="2023-08-10T07:28:26.668" v="1828" actId="478"/>
          <ac:picMkLst>
            <pc:docMk/>
            <pc:sldMk cId="3977965518" sldId="297"/>
            <ac:picMk id="10" creationId="{110F8C2C-8EE9-5839-47CB-4752C33E8B37}"/>
          </ac:picMkLst>
        </pc:picChg>
        <pc:picChg chg="add del mod">
          <ac:chgData name="Yubo Li" userId="23aac4436dc5bedf" providerId="LiveId" clId="{6DB1CCCC-6DC6-424A-BA28-F410250A1995}" dt="2023-08-10T09:07:04.646" v="2209" actId="478"/>
          <ac:picMkLst>
            <pc:docMk/>
            <pc:sldMk cId="3977965518" sldId="297"/>
            <ac:picMk id="13" creationId="{5FA0000A-37F7-FC2D-25BF-73E2370E348D}"/>
          </ac:picMkLst>
        </pc:picChg>
        <pc:picChg chg="del">
          <ac:chgData name="Yubo Li" userId="23aac4436dc5bedf" providerId="LiveId" clId="{6DB1CCCC-6DC6-424A-BA28-F410250A1995}" dt="2023-08-10T07:28:36.880" v="1830" actId="478"/>
          <ac:picMkLst>
            <pc:docMk/>
            <pc:sldMk cId="3977965518" sldId="297"/>
            <ac:picMk id="14" creationId="{C1AE39B7-546B-EF6A-D309-3291C0FDAB3C}"/>
          </ac:picMkLst>
        </pc:picChg>
        <pc:picChg chg="del">
          <ac:chgData name="Yubo Li" userId="23aac4436dc5bedf" providerId="LiveId" clId="{6DB1CCCC-6DC6-424A-BA28-F410250A1995}" dt="2023-08-10T07:28:39.402" v="1832" actId="478"/>
          <ac:picMkLst>
            <pc:docMk/>
            <pc:sldMk cId="3977965518" sldId="297"/>
            <ac:picMk id="17" creationId="{DD12E6F8-2307-3BB8-3293-67ACF3695D97}"/>
          </ac:picMkLst>
        </pc:picChg>
        <pc:picChg chg="del">
          <ac:chgData name="Yubo Li" userId="23aac4436dc5bedf" providerId="LiveId" clId="{6DB1CCCC-6DC6-424A-BA28-F410250A1995}" dt="2023-08-10T07:57:04.812" v="1969" actId="478"/>
          <ac:picMkLst>
            <pc:docMk/>
            <pc:sldMk cId="3977965518" sldId="297"/>
            <ac:picMk id="18" creationId="{0DB6B13B-4A10-3224-0A50-FAEE265380D4}"/>
          </ac:picMkLst>
        </pc:picChg>
        <pc:picChg chg="del">
          <ac:chgData name="Yubo Li" userId="23aac4436dc5bedf" providerId="LiveId" clId="{6DB1CCCC-6DC6-424A-BA28-F410250A1995}" dt="2023-08-10T07:28:42.288" v="1833" actId="478"/>
          <ac:picMkLst>
            <pc:docMk/>
            <pc:sldMk cId="3977965518" sldId="297"/>
            <ac:picMk id="19" creationId="{46E1B5E7-E45A-0015-7FCE-A0D001F26C6B}"/>
          </ac:picMkLst>
        </pc:picChg>
        <pc:picChg chg="del">
          <ac:chgData name="Yubo Li" userId="23aac4436dc5bedf" providerId="LiveId" clId="{6DB1CCCC-6DC6-424A-BA28-F410250A1995}" dt="2023-08-10T07:28:43.853" v="1834" actId="478"/>
          <ac:picMkLst>
            <pc:docMk/>
            <pc:sldMk cId="3977965518" sldId="297"/>
            <ac:picMk id="22" creationId="{63ADE358-AA78-55AF-465D-0CD46FDF0206}"/>
          </ac:picMkLst>
        </pc:picChg>
        <pc:picChg chg="add mod">
          <ac:chgData name="Yubo Li" userId="23aac4436dc5bedf" providerId="LiveId" clId="{6DB1CCCC-6DC6-424A-BA28-F410250A1995}" dt="2023-08-10T09:20:50.343" v="2581" actId="1076"/>
          <ac:picMkLst>
            <pc:docMk/>
            <pc:sldMk cId="3977965518" sldId="297"/>
            <ac:picMk id="29" creationId="{545811BC-A3E8-2973-3702-BF3C391289CE}"/>
          </ac:picMkLst>
        </pc:picChg>
        <pc:picChg chg="add mod">
          <ac:chgData name="Yubo Li" userId="23aac4436dc5bedf" providerId="LiveId" clId="{6DB1CCCC-6DC6-424A-BA28-F410250A1995}" dt="2023-08-10T09:20:51.369" v="2582" actId="1076"/>
          <ac:picMkLst>
            <pc:docMk/>
            <pc:sldMk cId="3977965518" sldId="297"/>
            <ac:picMk id="32" creationId="{44662FB9-A06D-8E36-177F-933D7007E478}"/>
          </ac:picMkLst>
        </pc:picChg>
      </pc:sldChg>
      <pc:sldChg chg="addSp delSp modSp add mod ord">
        <pc:chgData name="Yubo Li" userId="23aac4436dc5bedf" providerId="LiveId" clId="{6DB1CCCC-6DC6-424A-BA28-F410250A1995}" dt="2023-08-10T09:06:23.319" v="2205" actId="20578"/>
        <pc:sldMkLst>
          <pc:docMk/>
          <pc:sldMk cId="4285307353" sldId="298"/>
        </pc:sldMkLst>
        <pc:spChg chg="add mod">
          <ac:chgData name="Yubo Li" userId="23aac4436dc5bedf" providerId="LiveId" clId="{6DB1CCCC-6DC6-424A-BA28-F410250A1995}" dt="2023-08-10T09:05:49.590" v="2195" actId="14100"/>
          <ac:spMkLst>
            <pc:docMk/>
            <pc:sldMk cId="4285307353" sldId="298"/>
            <ac:spMk id="10" creationId="{247159C1-ADCC-3068-69CC-E4313173F0C2}"/>
          </ac:spMkLst>
        </pc:spChg>
        <pc:spChg chg="mod">
          <ac:chgData name="Yubo Li" userId="23aac4436dc5bedf" providerId="LiveId" clId="{6DB1CCCC-6DC6-424A-BA28-F410250A1995}" dt="2023-08-10T09:06:10.149" v="2204" actId="113"/>
          <ac:spMkLst>
            <pc:docMk/>
            <pc:sldMk cId="4285307353" sldId="298"/>
            <ac:spMk id="11" creationId="{9F4769CA-4B64-0EB0-53B2-DD03C13671C9}"/>
          </ac:spMkLst>
        </pc:spChg>
        <pc:spChg chg="mod">
          <ac:chgData name="Yubo Li" userId="23aac4436dc5bedf" providerId="LiveId" clId="{6DB1CCCC-6DC6-424A-BA28-F410250A1995}" dt="2023-08-10T09:04:32.093" v="2171" actId="1076"/>
          <ac:spMkLst>
            <pc:docMk/>
            <pc:sldMk cId="4285307353" sldId="298"/>
            <ac:spMk id="20" creationId="{E5827B52-0153-F250-6C52-C532ABDDCF2F}"/>
          </ac:spMkLst>
        </pc:spChg>
        <pc:spChg chg="mod">
          <ac:chgData name="Yubo Li" userId="23aac4436dc5bedf" providerId="LiveId" clId="{6DB1CCCC-6DC6-424A-BA28-F410250A1995}" dt="2023-08-10T09:05:57.211" v="2196" actId="14100"/>
          <ac:spMkLst>
            <pc:docMk/>
            <pc:sldMk cId="4285307353" sldId="298"/>
            <ac:spMk id="23" creationId="{75C8FF9B-E984-046F-B5AD-A2C225FB486D}"/>
          </ac:spMkLst>
        </pc:spChg>
        <pc:spChg chg="mod">
          <ac:chgData name="Yubo Li" userId="23aac4436dc5bedf" providerId="LiveId" clId="{6DB1CCCC-6DC6-424A-BA28-F410250A1995}" dt="2023-08-10T09:05:39.023" v="2192" actId="1076"/>
          <ac:spMkLst>
            <pc:docMk/>
            <pc:sldMk cId="4285307353" sldId="298"/>
            <ac:spMk id="26" creationId="{9C91C2A8-33BF-BF03-C8A1-C606EC3AD5B3}"/>
          </ac:spMkLst>
        </pc:spChg>
        <pc:grpChg chg="mod">
          <ac:chgData name="Yubo Li" userId="23aac4436dc5bedf" providerId="LiveId" clId="{6DB1CCCC-6DC6-424A-BA28-F410250A1995}" dt="2023-08-10T09:04:50.489" v="2180" actId="1076"/>
          <ac:grpSpMkLst>
            <pc:docMk/>
            <pc:sldMk cId="4285307353" sldId="298"/>
            <ac:grpSpMk id="24" creationId="{3A273DE4-A657-FCB0-85D8-C21C1F9936BD}"/>
          </ac:grpSpMkLst>
        </pc:grpChg>
        <pc:picChg chg="mod">
          <ac:chgData name="Yubo Li" userId="23aac4436dc5bedf" providerId="LiveId" clId="{6DB1CCCC-6DC6-424A-BA28-F410250A1995}" dt="2023-08-10T09:00:47.322" v="2163" actId="1076"/>
          <ac:picMkLst>
            <pc:docMk/>
            <pc:sldMk cId="4285307353" sldId="298"/>
            <ac:picMk id="2" creationId="{1E36E4D6-41DA-3C5A-8642-454FBA297FAD}"/>
          </ac:picMkLst>
        </pc:picChg>
        <pc:picChg chg="add mod">
          <ac:chgData name="Yubo Li" userId="23aac4436dc5bedf" providerId="LiveId" clId="{6DB1CCCC-6DC6-424A-BA28-F410250A1995}" dt="2023-08-10T09:04:43.581" v="2177" actId="1076"/>
          <ac:picMkLst>
            <pc:docMk/>
            <pc:sldMk cId="4285307353" sldId="298"/>
            <ac:picMk id="3" creationId="{9836EABE-A083-07EF-22B5-B56D82F71E30}"/>
          </ac:picMkLst>
        </pc:picChg>
        <pc:picChg chg="mod">
          <ac:chgData name="Yubo Li" userId="23aac4436dc5bedf" providerId="LiveId" clId="{6DB1CCCC-6DC6-424A-BA28-F410250A1995}" dt="2023-08-10T09:04:44.802" v="2178" actId="1076"/>
          <ac:picMkLst>
            <pc:docMk/>
            <pc:sldMk cId="4285307353" sldId="298"/>
            <ac:picMk id="6" creationId="{3DA4D77F-B606-C821-F3BD-B01E014E0C77}"/>
          </ac:picMkLst>
        </pc:picChg>
        <pc:picChg chg="add mod">
          <ac:chgData name="Yubo Li" userId="23aac4436dc5bedf" providerId="LiveId" clId="{6DB1CCCC-6DC6-424A-BA28-F410250A1995}" dt="2023-08-10T09:04:46.445" v="2179" actId="1076"/>
          <ac:picMkLst>
            <pc:docMk/>
            <pc:sldMk cId="4285307353" sldId="298"/>
            <ac:picMk id="7" creationId="{73D219B9-1034-5FFD-C0FB-DAFA9EB6198F}"/>
          </ac:picMkLst>
        </pc:picChg>
        <pc:picChg chg="del">
          <ac:chgData name="Yubo Li" userId="23aac4436dc5bedf" providerId="LiveId" clId="{6DB1CCCC-6DC6-424A-BA28-F410250A1995}" dt="2023-08-10T08:59:35.596" v="2142" actId="478"/>
          <ac:picMkLst>
            <pc:docMk/>
            <pc:sldMk cId="4285307353" sldId="298"/>
            <ac:picMk id="13" creationId="{5FA0000A-37F7-FC2D-25BF-73E2370E348D}"/>
          </ac:picMkLst>
        </pc:picChg>
      </pc:sldChg>
      <pc:sldChg chg="addSp delSp modSp add mod">
        <pc:chgData name="Yubo Li" userId="23aac4436dc5bedf" providerId="LiveId" clId="{6DB1CCCC-6DC6-424A-BA28-F410250A1995}" dt="2023-08-10T09:30:54.763" v="2893" actId="1076"/>
        <pc:sldMkLst>
          <pc:docMk/>
          <pc:sldMk cId="516568996" sldId="299"/>
        </pc:sldMkLst>
        <pc:spChg chg="add mod">
          <ac:chgData name="Yubo Li" userId="23aac4436dc5bedf" providerId="LiveId" clId="{6DB1CCCC-6DC6-424A-BA28-F410250A1995}" dt="2023-08-10T09:22:41.541" v="2640" actId="20577"/>
          <ac:spMkLst>
            <pc:docMk/>
            <pc:sldMk cId="516568996" sldId="299"/>
            <ac:spMk id="5" creationId="{FEB107C1-38F2-CDB7-7964-ABA36D57F29C}"/>
          </ac:spMkLst>
        </pc:spChg>
        <pc:spChg chg="del">
          <ac:chgData name="Yubo Li" userId="23aac4436dc5bedf" providerId="LiveId" clId="{6DB1CCCC-6DC6-424A-BA28-F410250A1995}" dt="2023-08-10T09:21:46.016" v="2601" actId="478"/>
          <ac:spMkLst>
            <pc:docMk/>
            <pc:sldMk cId="516568996" sldId="299"/>
            <ac:spMk id="26" creationId="{9C91C2A8-33BF-BF03-C8A1-C606EC3AD5B3}"/>
          </ac:spMkLst>
        </pc:spChg>
        <pc:spChg chg="del">
          <ac:chgData name="Yubo Li" userId="23aac4436dc5bedf" providerId="LiveId" clId="{6DB1CCCC-6DC6-424A-BA28-F410250A1995}" dt="2023-08-10T09:30:16.057" v="2872" actId="478"/>
          <ac:spMkLst>
            <pc:docMk/>
            <pc:sldMk cId="516568996" sldId="299"/>
            <ac:spMk id="28" creationId="{D6F68F92-15A4-88EC-DB15-E0DDFE2D8415}"/>
          </ac:spMkLst>
        </pc:spChg>
        <pc:spChg chg="del mod">
          <ac:chgData name="Yubo Li" userId="23aac4436dc5bedf" providerId="LiveId" clId="{6DB1CCCC-6DC6-424A-BA28-F410250A1995}" dt="2023-08-10T09:21:48.487" v="2603" actId="478"/>
          <ac:spMkLst>
            <pc:docMk/>
            <pc:sldMk cId="516568996" sldId="299"/>
            <ac:spMk id="31" creationId="{0E38B061-FEC7-6CB1-937F-ECC27835CD6B}"/>
          </ac:spMkLst>
        </pc:spChg>
        <pc:spChg chg="del">
          <ac:chgData name="Yubo Li" userId="23aac4436dc5bedf" providerId="LiveId" clId="{6DB1CCCC-6DC6-424A-BA28-F410250A1995}" dt="2023-08-10T09:21:44.164" v="2600" actId="478"/>
          <ac:spMkLst>
            <pc:docMk/>
            <pc:sldMk cId="516568996" sldId="299"/>
            <ac:spMk id="34" creationId="{259BCECA-4AF0-77B3-2D78-64557A2B3065}"/>
          </ac:spMkLst>
        </pc:spChg>
        <pc:picChg chg="add mod">
          <ac:chgData name="Yubo Li" userId="23aac4436dc5bedf" providerId="LiveId" clId="{6DB1CCCC-6DC6-424A-BA28-F410250A1995}" dt="2023-08-10T09:30:29.637" v="2882" actId="1076"/>
          <ac:picMkLst>
            <pc:docMk/>
            <pc:sldMk cId="516568996" sldId="299"/>
            <ac:picMk id="2" creationId="{54AC0430-B5DD-CE1D-D9CF-720909056C7E}"/>
          </ac:picMkLst>
        </pc:picChg>
        <pc:picChg chg="add del mod">
          <ac:chgData name="Yubo Li" userId="23aac4436dc5bedf" providerId="LiveId" clId="{6DB1CCCC-6DC6-424A-BA28-F410250A1995}" dt="2023-08-10T09:23:07.242" v="2651" actId="478"/>
          <ac:picMkLst>
            <pc:docMk/>
            <pc:sldMk cId="516568996" sldId="299"/>
            <ac:picMk id="6" creationId="{7D5CFB16-33B8-43A4-B562-05A9B1D835DF}"/>
          </ac:picMkLst>
        </pc:picChg>
        <pc:picChg chg="add mod">
          <ac:chgData name="Yubo Li" userId="23aac4436dc5bedf" providerId="LiveId" clId="{6DB1CCCC-6DC6-424A-BA28-F410250A1995}" dt="2023-08-10T09:30:28.627" v="2881" actId="1076"/>
          <ac:picMkLst>
            <pc:docMk/>
            <pc:sldMk cId="516568996" sldId="299"/>
            <ac:picMk id="7" creationId="{AF7D801B-871C-AADC-146A-8CA26C71BB63}"/>
          </ac:picMkLst>
        </pc:picChg>
        <pc:picChg chg="add mod">
          <ac:chgData name="Yubo Li" userId="23aac4436dc5bedf" providerId="LiveId" clId="{6DB1CCCC-6DC6-424A-BA28-F410250A1995}" dt="2023-08-10T09:30:25.069" v="2878" actId="1076"/>
          <ac:picMkLst>
            <pc:docMk/>
            <pc:sldMk cId="516568996" sldId="299"/>
            <ac:picMk id="9" creationId="{B4715C44-115C-2C45-6EC4-F64E6F16D8A2}"/>
          </ac:picMkLst>
        </pc:picChg>
        <pc:picChg chg="add mod">
          <ac:chgData name="Yubo Li" userId="23aac4436dc5bedf" providerId="LiveId" clId="{6DB1CCCC-6DC6-424A-BA28-F410250A1995}" dt="2023-08-10T09:30:54.763" v="2893" actId="1076"/>
          <ac:picMkLst>
            <pc:docMk/>
            <pc:sldMk cId="516568996" sldId="299"/>
            <ac:picMk id="10" creationId="{F58F3C9A-F500-DD63-8C29-EC6D58689312}"/>
          </ac:picMkLst>
        </pc:picChg>
        <pc:picChg chg="add del mod">
          <ac:chgData name="Yubo Li" userId="23aac4436dc5bedf" providerId="LiveId" clId="{6DB1CCCC-6DC6-424A-BA28-F410250A1995}" dt="2023-08-10T09:30:35.873" v="2887" actId="478"/>
          <ac:picMkLst>
            <pc:docMk/>
            <pc:sldMk cId="516568996" sldId="299"/>
            <ac:picMk id="11" creationId="{6C024D47-1E35-A800-7842-4C5656FB4E62}"/>
          </ac:picMkLst>
        </pc:picChg>
        <pc:picChg chg="add mod">
          <ac:chgData name="Yubo Li" userId="23aac4436dc5bedf" providerId="LiveId" clId="{6DB1CCCC-6DC6-424A-BA28-F410250A1995}" dt="2023-08-10T09:24:36.668" v="2675"/>
          <ac:picMkLst>
            <pc:docMk/>
            <pc:sldMk cId="516568996" sldId="299"/>
            <ac:picMk id="12" creationId="{3288E310-AA49-5972-B2E7-85931CFC7D87}"/>
          </ac:picMkLst>
        </pc:picChg>
        <pc:picChg chg="add mod">
          <ac:chgData name="Yubo Li" userId="23aac4436dc5bedf" providerId="LiveId" clId="{6DB1CCCC-6DC6-424A-BA28-F410250A1995}" dt="2023-08-10T09:30:52.783" v="2892" actId="1076"/>
          <ac:picMkLst>
            <pc:docMk/>
            <pc:sldMk cId="516568996" sldId="299"/>
            <ac:picMk id="13" creationId="{FF258707-4633-AF52-9B4D-B2A202AAD3EC}"/>
          </ac:picMkLst>
        </pc:picChg>
        <pc:picChg chg="del">
          <ac:chgData name="Yubo Li" userId="23aac4436dc5bedf" providerId="LiveId" clId="{6DB1CCCC-6DC6-424A-BA28-F410250A1995}" dt="2023-08-10T09:21:41.745" v="2598" actId="478"/>
          <ac:picMkLst>
            <pc:docMk/>
            <pc:sldMk cId="516568996" sldId="299"/>
            <ac:picMk id="29" creationId="{545811BC-A3E8-2973-3702-BF3C391289CE}"/>
          </ac:picMkLst>
        </pc:picChg>
        <pc:picChg chg="del">
          <ac:chgData name="Yubo Li" userId="23aac4436dc5bedf" providerId="LiveId" clId="{6DB1CCCC-6DC6-424A-BA28-F410250A1995}" dt="2023-08-10T09:21:42.710" v="2599" actId="478"/>
          <ac:picMkLst>
            <pc:docMk/>
            <pc:sldMk cId="516568996" sldId="299"/>
            <ac:picMk id="32" creationId="{44662FB9-A06D-8E36-177F-933D7007E478}"/>
          </ac:picMkLst>
        </pc:picChg>
      </pc:sldChg>
      <pc:sldChg chg="addSp delSp modSp add mod">
        <pc:chgData name="Yubo Li" userId="23aac4436dc5bedf" providerId="LiveId" clId="{6DB1CCCC-6DC6-424A-BA28-F410250A1995}" dt="2023-08-10T09:29:32.503" v="2869" actId="14100"/>
        <pc:sldMkLst>
          <pc:docMk/>
          <pc:sldMk cId="3860008866" sldId="300"/>
        </pc:sldMkLst>
        <pc:spChg chg="mod">
          <ac:chgData name="Yubo Li" userId="23aac4436dc5bedf" providerId="LiveId" clId="{6DB1CCCC-6DC6-424A-BA28-F410250A1995}" dt="2023-08-10T09:25:29.388" v="2701" actId="57"/>
          <ac:spMkLst>
            <pc:docMk/>
            <pc:sldMk cId="3860008866" sldId="300"/>
            <ac:spMk id="5" creationId="{FEB107C1-38F2-CDB7-7964-ABA36D57F29C}"/>
          </ac:spMkLst>
        </pc:spChg>
        <pc:spChg chg="add mod">
          <ac:chgData name="Yubo Li" userId="23aac4436dc5bedf" providerId="LiveId" clId="{6DB1CCCC-6DC6-424A-BA28-F410250A1995}" dt="2023-08-10T09:29:07.953" v="2861" actId="1076"/>
          <ac:spMkLst>
            <pc:docMk/>
            <pc:sldMk cId="3860008866" sldId="300"/>
            <ac:spMk id="14" creationId="{14D9C18F-1E22-F1CA-C154-B0BBB62632D7}"/>
          </ac:spMkLst>
        </pc:spChg>
        <pc:spChg chg="add mod">
          <ac:chgData name="Yubo Li" userId="23aac4436dc5bedf" providerId="LiveId" clId="{6DB1CCCC-6DC6-424A-BA28-F410250A1995}" dt="2023-08-10T09:29:32.503" v="2869" actId="14100"/>
          <ac:spMkLst>
            <pc:docMk/>
            <pc:sldMk cId="3860008866" sldId="300"/>
            <ac:spMk id="15" creationId="{BB1ABD23-D2EA-7B61-2987-CADDFB14B000}"/>
          </ac:spMkLst>
        </pc:spChg>
        <pc:spChg chg="del">
          <ac:chgData name="Yubo Li" userId="23aac4436dc5bedf" providerId="LiveId" clId="{6DB1CCCC-6DC6-424A-BA28-F410250A1995}" dt="2023-08-10T09:26:07.626" v="2714" actId="478"/>
          <ac:spMkLst>
            <pc:docMk/>
            <pc:sldMk cId="3860008866" sldId="300"/>
            <ac:spMk id="28" creationId="{D6F68F92-15A4-88EC-DB15-E0DDFE2D8415}"/>
          </ac:spMkLst>
        </pc:spChg>
        <pc:picChg chg="del">
          <ac:chgData name="Yubo Li" userId="23aac4436dc5bedf" providerId="LiveId" clId="{6DB1CCCC-6DC6-424A-BA28-F410250A1995}" dt="2023-08-10T09:25:34.473" v="2706" actId="478"/>
          <ac:picMkLst>
            <pc:docMk/>
            <pc:sldMk cId="3860008866" sldId="300"/>
            <ac:picMk id="2" creationId="{54AC0430-B5DD-CE1D-D9CF-720909056C7E}"/>
          </ac:picMkLst>
        </pc:picChg>
        <pc:picChg chg="add mod">
          <ac:chgData name="Yubo Li" userId="23aac4436dc5bedf" providerId="LiveId" clId="{6DB1CCCC-6DC6-424A-BA28-F410250A1995}" dt="2023-08-10T09:26:44.039" v="2721" actId="14100"/>
          <ac:picMkLst>
            <pc:docMk/>
            <pc:sldMk cId="3860008866" sldId="300"/>
            <ac:picMk id="3" creationId="{C3819D7C-82B2-A9BC-EEAA-35A94E43C61F}"/>
          </ac:picMkLst>
        </pc:picChg>
        <pc:picChg chg="add mod">
          <ac:chgData name="Yubo Li" userId="23aac4436dc5bedf" providerId="LiveId" clId="{6DB1CCCC-6DC6-424A-BA28-F410250A1995}" dt="2023-08-10T09:26:59.656" v="2726" actId="1076"/>
          <ac:picMkLst>
            <pc:docMk/>
            <pc:sldMk cId="3860008866" sldId="300"/>
            <ac:picMk id="6" creationId="{27BDDD05-65A4-6D27-727C-C006E0C06223}"/>
          </ac:picMkLst>
        </pc:picChg>
        <pc:picChg chg="del">
          <ac:chgData name="Yubo Li" userId="23aac4436dc5bedf" providerId="LiveId" clId="{6DB1CCCC-6DC6-424A-BA28-F410250A1995}" dt="2023-08-10T09:25:31.043" v="2702" actId="478"/>
          <ac:picMkLst>
            <pc:docMk/>
            <pc:sldMk cId="3860008866" sldId="300"/>
            <ac:picMk id="7" creationId="{AF7D801B-871C-AADC-146A-8CA26C71BB63}"/>
          </ac:picMkLst>
        </pc:picChg>
        <pc:picChg chg="del">
          <ac:chgData name="Yubo Li" userId="23aac4436dc5bedf" providerId="LiveId" clId="{6DB1CCCC-6DC6-424A-BA28-F410250A1995}" dt="2023-08-10T09:25:31.977" v="2703" actId="478"/>
          <ac:picMkLst>
            <pc:docMk/>
            <pc:sldMk cId="3860008866" sldId="300"/>
            <ac:picMk id="9" creationId="{B4715C44-115C-2C45-6EC4-F64E6F16D8A2}"/>
          </ac:picMkLst>
        </pc:picChg>
        <pc:picChg chg="del">
          <ac:chgData name="Yubo Li" userId="23aac4436dc5bedf" providerId="LiveId" clId="{6DB1CCCC-6DC6-424A-BA28-F410250A1995}" dt="2023-08-10T09:25:32.323" v="2704" actId="478"/>
          <ac:picMkLst>
            <pc:docMk/>
            <pc:sldMk cId="3860008866" sldId="300"/>
            <ac:picMk id="10" creationId="{F58F3C9A-F500-DD63-8C29-EC6D58689312}"/>
          </ac:picMkLst>
        </pc:picChg>
        <pc:picChg chg="del">
          <ac:chgData name="Yubo Li" userId="23aac4436dc5bedf" providerId="LiveId" clId="{6DB1CCCC-6DC6-424A-BA28-F410250A1995}" dt="2023-08-10T09:25:32.863" v="2705" actId="478"/>
          <ac:picMkLst>
            <pc:docMk/>
            <pc:sldMk cId="3860008866" sldId="300"/>
            <ac:picMk id="11" creationId="{6C024D47-1E35-A800-7842-4C5656FB4E62}"/>
          </ac:picMkLst>
        </pc:picChg>
        <pc:picChg chg="add mod">
          <ac:chgData name="Yubo Li" userId="23aac4436dc5bedf" providerId="LiveId" clId="{6DB1CCCC-6DC6-424A-BA28-F410250A1995}" dt="2023-08-10T09:26:45.958" v="2722" actId="1076"/>
          <ac:picMkLst>
            <pc:docMk/>
            <pc:sldMk cId="3860008866" sldId="300"/>
            <ac:picMk id="12" creationId="{AF316662-310E-E516-3A6E-ACE01A4DA236}"/>
          </ac:picMkLst>
        </pc:picChg>
      </pc:sldChg>
      <pc:sldChg chg="addSp modSp add mod">
        <pc:chgData name="Yubo Li" userId="23aac4436dc5bedf" providerId="LiveId" clId="{6DB1CCCC-6DC6-424A-BA28-F410250A1995}" dt="2023-08-10T09:32:00.655" v="2992" actId="1076"/>
        <pc:sldMkLst>
          <pc:docMk/>
          <pc:sldMk cId="2287364559" sldId="301"/>
        </pc:sldMkLst>
        <pc:spChg chg="add mod">
          <ac:chgData name="Yubo Li" userId="23aac4436dc5bedf" providerId="LiveId" clId="{6DB1CCCC-6DC6-424A-BA28-F410250A1995}" dt="2023-08-10T09:32:00.655" v="2992" actId="1076"/>
          <ac:spMkLst>
            <pc:docMk/>
            <pc:sldMk cId="2287364559" sldId="301"/>
            <ac:spMk id="7" creationId="{DC482338-F4DB-E4CD-84D6-F8B29D2D31E5}"/>
          </ac:spMkLst>
        </pc:spChg>
      </pc:sldChg>
      <pc:sldChg chg="addSp delSp modSp add mod">
        <pc:chgData name="Yubo Li" userId="23aac4436dc5bedf" providerId="LiveId" clId="{6DB1CCCC-6DC6-424A-BA28-F410250A1995}" dt="2023-08-10T14:41:45.409" v="3252" actId="20577"/>
        <pc:sldMkLst>
          <pc:docMk/>
          <pc:sldMk cId="3332850171" sldId="302"/>
        </pc:sldMkLst>
        <pc:spChg chg="mod">
          <ac:chgData name="Yubo Li" userId="23aac4436dc5bedf" providerId="LiveId" clId="{6DB1CCCC-6DC6-424A-BA28-F410250A1995}" dt="2023-08-10T14:09:28.661" v="3032" actId="404"/>
          <ac:spMkLst>
            <pc:docMk/>
            <pc:sldMk cId="3332850171" sldId="302"/>
            <ac:spMk id="4" creationId="{044E69E6-E922-D96B-76F6-C6A214F557C6}"/>
          </ac:spMkLst>
        </pc:spChg>
        <pc:spChg chg="del">
          <ac:chgData name="Yubo Li" userId="23aac4436dc5bedf" providerId="LiveId" clId="{6DB1CCCC-6DC6-424A-BA28-F410250A1995}" dt="2023-08-10T09:32:52.548" v="3004" actId="478"/>
          <ac:spMkLst>
            <pc:docMk/>
            <pc:sldMk cId="3332850171" sldId="302"/>
            <ac:spMk id="5" creationId="{FEB107C1-38F2-CDB7-7964-ABA36D57F29C}"/>
          </ac:spMkLst>
        </pc:spChg>
        <pc:spChg chg="del mod">
          <ac:chgData name="Yubo Li" userId="23aac4436dc5bedf" providerId="LiveId" clId="{6DB1CCCC-6DC6-424A-BA28-F410250A1995}" dt="2023-08-10T14:36:57.996" v="3136" actId="478"/>
          <ac:spMkLst>
            <pc:docMk/>
            <pc:sldMk cId="3332850171" sldId="302"/>
            <ac:spMk id="7" creationId="{DC482338-F4DB-E4CD-84D6-F8B29D2D31E5}"/>
          </ac:spMkLst>
        </pc:spChg>
        <pc:spChg chg="add mod">
          <ac:chgData name="Yubo Li" userId="23aac4436dc5bedf" providerId="LiveId" clId="{6DB1CCCC-6DC6-424A-BA28-F410250A1995}" dt="2023-08-10T14:39:20.012" v="3161" actId="255"/>
          <ac:spMkLst>
            <pc:docMk/>
            <pc:sldMk cId="3332850171" sldId="302"/>
            <ac:spMk id="9" creationId="{958C8EBB-8674-41BE-70EC-4F52294BB01D}"/>
          </ac:spMkLst>
        </pc:spChg>
        <pc:spChg chg="add mod">
          <ac:chgData name="Yubo Li" userId="23aac4436dc5bedf" providerId="LiveId" clId="{6DB1CCCC-6DC6-424A-BA28-F410250A1995}" dt="2023-08-10T14:17:07.961" v="3081" actId="20577"/>
          <ac:spMkLst>
            <pc:docMk/>
            <pc:sldMk cId="3332850171" sldId="302"/>
            <ac:spMk id="11" creationId="{6BE3DACA-FC95-E62B-28B9-2416B096A43D}"/>
          </ac:spMkLst>
        </pc:spChg>
        <pc:spChg chg="del">
          <ac:chgData name="Yubo Li" userId="23aac4436dc5bedf" providerId="LiveId" clId="{6DB1CCCC-6DC6-424A-BA28-F410250A1995}" dt="2023-08-10T09:32:49.991" v="3002" actId="478"/>
          <ac:spMkLst>
            <pc:docMk/>
            <pc:sldMk cId="3332850171" sldId="302"/>
            <ac:spMk id="14" creationId="{14D9C18F-1E22-F1CA-C154-B0BBB62632D7}"/>
          </ac:spMkLst>
        </pc:spChg>
        <pc:spChg chg="del">
          <ac:chgData name="Yubo Li" userId="23aac4436dc5bedf" providerId="LiveId" clId="{6DB1CCCC-6DC6-424A-BA28-F410250A1995}" dt="2023-08-10T09:32:51.389" v="3003" actId="478"/>
          <ac:spMkLst>
            <pc:docMk/>
            <pc:sldMk cId="3332850171" sldId="302"/>
            <ac:spMk id="15" creationId="{BB1ABD23-D2EA-7B61-2987-CADDFB14B000}"/>
          </ac:spMkLst>
        </pc:spChg>
        <pc:spChg chg="add mod">
          <ac:chgData name="Yubo Li" userId="23aac4436dc5bedf" providerId="LiveId" clId="{6DB1CCCC-6DC6-424A-BA28-F410250A1995}" dt="2023-08-10T14:36:09.009" v="3126" actId="1076"/>
          <ac:spMkLst>
            <pc:docMk/>
            <pc:sldMk cId="3332850171" sldId="302"/>
            <ac:spMk id="22" creationId="{122234E1-E8EE-91FC-D19E-AAA93E278BF6}"/>
          </ac:spMkLst>
        </pc:spChg>
        <pc:spChg chg="add mod">
          <ac:chgData name="Yubo Li" userId="23aac4436dc5bedf" providerId="LiveId" clId="{6DB1CCCC-6DC6-424A-BA28-F410250A1995}" dt="2023-08-10T14:41:45.409" v="3252" actId="20577"/>
          <ac:spMkLst>
            <pc:docMk/>
            <pc:sldMk cId="3332850171" sldId="302"/>
            <ac:spMk id="31" creationId="{797570B5-6D12-19A1-EFA1-7E332C647BD5}"/>
          </ac:spMkLst>
        </pc:spChg>
        <pc:picChg chg="del">
          <ac:chgData name="Yubo Li" userId="23aac4436dc5bedf" providerId="LiveId" clId="{6DB1CCCC-6DC6-424A-BA28-F410250A1995}" dt="2023-08-10T09:32:47.263" v="2999" actId="478"/>
          <ac:picMkLst>
            <pc:docMk/>
            <pc:sldMk cId="3332850171" sldId="302"/>
            <ac:picMk id="3" creationId="{C3819D7C-82B2-A9BC-EEAA-35A94E43C61F}"/>
          </ac:picMkLst>
        </pc:picChg>
        <pc:picChg chg="del">
          <ac:chgData name="Yubo Li" userId="23aac4436dc5bedf" providerId="LiveId" clId="{6DB1CCCC-6DC6-424A-BA28-F410250A1995}" dt="2023-08-10T09:32:48.655" v="3001" actId="478"/>
          <ac:picMkLst>
            <pc:docMk/>
            <pc:sldMk cId="3332850171" sldId="302"/>
            <ac:picMk id="6" creationId="{27BDDD05-65A4-6D27-727C-C006E0C06223}"/>
          </ac:picMkLst>
        </pc:picChg>
        <pc:picChg chg="del">
          <ac:chgData name="Yubo Li" userId="23aac4436dc5bedf" providerId="LiveId" clId="{6DB1CCCC-6DC6-424A-BA28-F410250A1995}" dt="2023-08-10T09:32:48.313" v="3000" actId="478"/>
          <ac:picMkLst>
            <pc:docMk/>
            <pc:sldMk cId="3332850171" sldId="302"/>
            <ac:picMk id="12" creationId="{AF316662-310E-E516-3A6E-ACE01A4DA236}"/>
          </ac:picMkLst>
        </pc:picChg>
        <pc:picChg chg="add del mod">
          <ac:chgData name="Yubo Li" userId="23aac4436dc5bedf" providerId="LiveId" clId="{6DB1CCCC-6DC6-424A-BA28-F410250A1995}" dt="2023-08-10T14:10:11.524" v="3037" actId="478"/>
          <ac:picMkLst>
            <pc:docMk/>
            <pc:sldMk cId="3332850171" sldId="302"/>
            <ac:picMk id="13" creationId="{43CFFFF7-C95E-F8CB-2239-C9AD16215B30}"/>
          </ac:picMkLst>
        </pc:picChg>
        <pc:picChg chg="add del mod">
          <ac:chgData name="Yubo Li" userId="23aac4436dc5bedf" providerId="LiveId" clId="{6DB1CCCC-6DC6-424A-BA28-F410250A1995}" dt="2023-08-10T14:18:10.869" v="3091" actId="478"/>
          <ac:picMkLst>
            <pc:docMk/>
            <pc:sldMk cId="3332850171" sldId="302"/>
            <ac:picMk id="16" creationId="{F359D0F2-0180-BB7C-77C4-2FB564C2B205}"/>
          </ac:picMkLst>
        </pc:picChg>
        <pc:picChg chg="add del mod">
          <ac:chgData name="Yubo Li" userId="23aac4436dc5bedf" providerId="LiveId" clId="{6DB1CCCC-6DC6-424A-BA28-F410250A1995}" dt="2023-08-10T14:17:33.140" v="3082" actId="478"/>
          <ac:picMkLst>
            <pc:docMk/>
            <pc:sldMk cId="3332850171" sldId="302"/>
            <ac:picMk id="17" creationId="{F28BE144-42DA-18A0-07A8-39D34CC1815B}"/>
          </ac:picMkLst>
        </pc:picChg>
        <pc:picChg chg="add del mod">
          <ac:chgData name="Yubo Li" userId="23aac4436dc5bedf" providerId="LiveId" clId="{6DB1CCCC-6DC6-424A-BA28-F410250A1995}" dt="2023-08-10T14:17:36.541" v="3085" actId="478"/>
          <ac:picMkLst>
            <pc:docMk/>
            <pc:sldMk cId="3332850171" sldId="302"/>
            <ac:picMk id="18" creationId="{9CC1D169-2558-2492-3F13-1842F4092C25}"/>
          </ac:picMkLst>
        </pc:picChg>
        <pc:picChg chg="add del mod">
          <ac:chgData name="Yubo Li" userId="23aac4436dc5bedf" providerId="LiveId" clId="{6DB1CCCC-6DC6-424A-BA28-F410250A1995}" dt="2023-08-10T14:18:08.878" v="3089" actId="478"/>
          <ac:picMkLst>
            <pc:docMk/>
            <pc:sldMk cId="3332850171" sldId="302"/>
            <ac:picMk id="19" creationId="{DA876791-69D9-9DA0-F8F4-231802C4DDDA}"/>
          </ac:picMkLst>
        </pc:picChg>
        <pc:picChg chg="add del mod modCrop">
          <ac:chgData name="Yubo Li" userId="23aac4436dc5bedf" providerId="LiveId" clId="{6DB1CCCC-6DC6-424A-BA28-F410250A1995}" dt="2023-08-10T14:18:09.803" v="3090" actId="478"/>
          <ac:picMkLst>
            <pc:docMk/>
            <pc:sldMk cId="3332850171" sldId="302"/>
            <ac:picMk id="20" creationId="{7782FAA3-0FC9-5AF7-6F9F-6E7A30B319BF}"/>
          </ac:picMkLst>
        </pc:picChg>
        <pc:picChg chg="add mod">
          <ac:chgData name="Yubo Li" userId="23aac4436dc5bedf" providerId="LiveId" clId="{6DB1CCCC-6DC6-424A-BA28-F410250A1995}" dt="2023-08-10T14:18:06.832" v="3088" actId="1076"/>
          <ac:picMkLst>
            <pc:docMk/>
            <pc:sldMk cId="3332850171" sldId="302"/>
            <ac:picMk id="23" creationId="{75EDA5F3-011E-C0F1-0920-A5D93839C30B}"/>
          </ac:picMkLst>
        </pc:picChg>
        <pc:picChg chg="add mod">
          <ac:chgData name="Yubo Li" userId="23aac4436dc5bedf" providerId="LiveId" clId="{6DB1CCCC-6DC6-424A-BA28-F410250A1995}" dt="2023-08-10T14:39:45.533" v="3173" actId="14100"/>
          <ac:picMkLst>
            <pc:docMk/>
            <pc:sldMk cId="3332850171" sldId="302"/>
            <ac:picMk id="24" creationId="{0B5B5083-BD4E-0A99-49EA-AB7633FD6D4E}"/>
          </ac:picMkLst>
        </pc:picChg>
        <pc:picChg chg="add mod">
          <ac:chgData name="Yubo Li" userId="23aac4436dc5bedf" providerId="LiveId" clId="{6DB1CCCC-6DC6-424A-BA28-F410250A1995}" dt="2023-08-10T14:39:24.306" v="3163" actId="1076"/>
          <ac:picMkLst>
            <pc:docMk/>
            <pc:sldMk cId="3332850171" sldId="302"/>
            <ac:picMk id="25" creationId="{CEEB9008-0828-3FF7-786C-187B2BB8EE20}"/>
          </ac:picMkLst>
        </pc:picChg>
        <pc:picChg chg="add mod">
          <ac:chgData name="Yubo Li" userId="23aac4436dc5bedf" providerId="LiveId" clId="{6DB1CCCC-6DC6-424A-BA28-F410250A1995}" dt="2023-08-10T14:39:50.550" v="3174" actId="14100"/>
          <ac:picMkLst>
            <pc:docMk/>
            <pc:sldMk cId="3332850171" sldId="302"/>
            <ac:picMk id="26" creationId="{4627050E-AD3E-5E30-F1DD-407679FA1FBF}"/>
          </ac:picMkLst>
        </pc:picChg>
        <pc:picChg chg="add mod">
          <ac:chgData name="Yubo Li" userId="23aac4436dc5bedf" providerId="LiveId" clId="{6DB1CCCC-6DC6-424A-BA28-F410250A1995}" dt="2023-08-10T14:40:09.364" v="3182" actId="1076"/>
          <ac:picMkLst>
            <pc:docMk/>
            <pc:sldMk cId="3332850171" sldId="302"/>
            <ac:picMk id="27" creationId="{80A40C41-CAEA-6ABD-E737-72CAF7D46067}"/>
          </ac:picMkLst>
        </pc:picChg>
        <pc:picChg chg="add mod">
          <ac:chgData name="Yubo Li" userId="23aac4436dc5bedf" providerId="LiveId" clId="{6DB1CCCC-6DC6-424A-BA28-F410250A1995}" dt="2023-08-10T14:39:53.258" v="3175" actId="14100"/>
          <ac:picMkLst>
            <pc:docMk/>
            <pc:sldMk cId="3332850171" sldId="302"/>
            <ac:picMk id="28" creationId="{268BBFA2-6CCA-F33D-A218-29F8A656B0CC}"/>
          </ac:picMkLst>
        </pc:picChg>
        <pc:picChg chg="add mod">
          <ac:chgData name="Yubo Li" userId="23aac4436dc5bedf" providerId="LiveId" clId="{6DB1CCCC-6DC6-424A-BA28-F410250A1995}" dt="2023-08-10T14:40:18.010" v="3185" actId="14100"/>
          <ac:picMkLst>
            <pc:docMk/>
            <pc:sldMk cId="3332850171" sldId="302"/>
            <ac:picMk id="29" creationId="{3FEED52B-804E-C4F7-2562-0CE76AF364C6}"/>
          </ac:picMkLst>
        </pc:picChg>
      </pc:sldChg>
      <pc:sldChg chg="add ord">
        <pc:chgData name="Yubo Li" userId="23aac4436dc5bedf" providerId="LiveId" clId="{6DB1CCCC-6DC6-424A-BA28-F410250A1995}" dt="2023-08-10T14:50:42.424" v="3446" actId="20578"/>
        <pc:sldMkLst>
          <pc:docMk/>
          <pc:sldMk cId="1512516604" sldId="303"/>
        </pc:sldMkLst>
      </pc:sldChg>
      <pc:sldChg chg="addSp delSp modSp add mod">
        <pc:chgData name="Yubo Li" userId="23aac4436dc5bedf" providerId="LiveId" clId="{6DB1CCCC-6DC6-424A-BA28-F410250A1995}" dt="2023-08-10T14:58:43.851" v="3669" actId="1076"/>
        <pc:sldMkLst>
          <pc:docMk/>
          <pc:sldMk cId="4047186176" sldId="304"/>
        </pc:sldMkLst>
        <pc:spChg chg="add mod">
          <ac:chgData name="Yubo Li" userId="23aac4436dc5bedf" providerId="LiveId" clId="{6DB1CCCC-6DC6-424A-BA28-F410250A1995}" dt="2023-08-10T14:58:19.314" v="3664" actId="20577"/>
          <ac:spMkLst>
            <pc:docMk/>
            <pc:sldMk cId="4047186176" sldId="304"/>
            <ac:spMk id="3" creationId="{B39C0A21-8913-E370-522B-0B0F3300CC52}"/>
          </ac:spMkLst>
        </pc:spChg>
        <pc:spChg chg="mod">
          <ac:chgData name="Yubo Li" userId="23aac4436dc5bedf" providerId="LiveId" clId="{6DB1CCCC-6DC6-424A-BA28-F410250A1995}" dt="2023-08-10T14:41:55.960" v="3260" actId="20577"/>
          <ac:spMkLst>
            <pc:docMk/>
            <pc:sldMk cId="4047186176" sldId="304"/>
            <ac:spMk id="4" creationId="{044E69E6-E922-D96B-76F6-C6A214F557C6}"/>
          </ac:spMkLst>
        </pc:spChg>
        <pc:spChg chg="add mod">
          <ac:chgData name="Yubo Li" userId="23aac4436dc5bedf" providerId="LiveId" clId="{6DB1CCCC-6DC6-424A-BA28-F410250A1995}" dt="2023-08-10T14:58:29.124" v="3666" actId="207"/>
          <ac:spMkLst>
            <pc:docMk/>
            <pc:sldMk cId="4047186176" sldId="304"/>
            <ac:spMk id="5" creationId="{DE33BD8B-FEEE-E6DF-D0CC-5B96FED5FBDF}"/>
          </ac:spMkLst>
        </pc:spChg>
        <pc:spChg chg="add mod">
          <ac:chgData name="Yubo Li" userId="23aac4436dc5bedf" providerId="LiveId" clId="{6DB1CCCC-6DC6-424A-BA28-F410250A1995}" dt="2023-08-10T14:58:43.851" v="3669" actId="1076"/>
          <ac:spMkLst>
            <pc:docMk/>
            <pc:sldMk cId="4047186176" sldId="304"/>
            <ac:spMk id="6" creationId="{5024769C-6137-8611-90E9-A17B8D08CF35}"/>
          </ac:spMkLst>
        </pc:spChg>
        <pc:spChg chg="del mod">
          <ac:chgData name="Yubo Li" userId="23aac4436dc5bedf" providerId="LiveId" clId="{6DB1CCCC-6DC6-424A-BA28-F410250A1995}" dt="2023-08-10T14:42:02.910" v="3264" actId="478"/>
          <ac:spMkLst>
            <pc:docMk/>
            <pc:sldMk cId="4047186176" sldId="304"/>
            <ac:spMk id="9" creationId="{958C8EBB-8674-41BE-70EC-4F52294BB01D}"/>
          </ac:spMkLst>
        </pc:spChg>
        <pc:spChg chg="del">
          <ac:chgData name="Yubo Li" userId="23aac4436dc5bedf" providerId="LiveId" clId="{6DB1CCCC-6DC6-424A-BA28-F410250A1995}" dt="2023-08-10T14:42:00.385" v="3262" actId="478"/>
          <ac:spMkLst>
            <pc:docMk/>
            <pc:sldMk cId="4047186176" sldId="304"/>
            <ac:spMk id="11" creationId="{6BE3DACA-FC95-E62B-28B9-2416B096A43D}"/>
          </ac:spMkLst>
        </pc:spChg>
        <pc:spChg chg="del">
          <ac:chgData name="Yubo Li" userId="23aac4436dc5bedf" providerId="LiveId" clId="{6DB1CCCC-6DC6-424A-BA28-F410250A1995}" dt="2023-08-10T14:45:15.857" v="3387" actId="478"/>
          <ac:spMkLst>
            <pc:docMk/>
            <pc:sldMk cId="4047186176" sldId="304"/>
            <ac:spMk id="22" creationId="{122234E1-E8EE-91FC-D19E-AAA93E278BF6}"/>
          </ac:spMkLst>
        </pc:spChg>
        <pc:spChg chg="del">
          <ac:chgData name="Yubo Li" userId="23aac4436dc5bedf" providerId="LiveId" clId="{6DB1CCCC-6DC6-424A-BA28-F410250A1995}" dt="2023-08-10T14:43:50.885" v="3308" actId="478"/>
          <ac:spMkLst>
            <pc:docMk/>
            <pc:sldMk cId="4047186176" sldId="304"/>
            <ac:spMk id="31" creationId="{797570B5-6D12-19A1-EFA1-7E332C647BD5}"/>
          </ac:spMkLst>
        </pc:spChg>
        <pc:picChg chg="del">
          <ac:chgData name="Yubo Li" userId="23aac4436dc5bedf" providerId="LiveId" clId="{6DB1CCCC-6DC6-424A-BA28-F410250A1995}" dt="2023-08-10T14:41:58.524" v="3261" actId="478"/>
          <ac:picMkLst>
            <pc:docMk/>
            <pc:sldMk cId="4047186176" sldId="304"/>
            <ac:picMk id="23" creationId="{75EDA5F3-011E-C0F1-0920-A5D93839C30B}"/>
          </ac:picMkLst>
        </pc:picChg>
        <pc:picChg chg="del">
          <ac:chgData name="Yubo Li" userId="23aac4436dc5bedf" providerId="LiveId" clId="{6DB1CCCC-6DC6-424A-BA28-F410250A1995}" dt="2023-08-10T14:42:08.349" v="3270" actId="478"/>
          <ac:picMkLst>
            <pc:docMk/>
            <pc:sldMk cId="4047186176" sldId="304"/>
            <ac:picMk id="24" creationId="{0B5B5083-BD4E-0A99-49EA-AB7633FD6D4E}"/>
          </ac:picMkLst>
        </pc:picChg>
        <pc:picChg chg="del">
          <ac:chgData name="Yubo Li" userId="23aac4436dc5bedf" providerId="LiveId" clId="{6DB1CCCC-6DC6-424A-BA28-F410250A1995}" dt="2023-08-10T14:42:03.942" v="3265" actId="478"/>
          <ac:picMkLst>
            <pc:docMk/>
            <pc:sldMk cId="4047186176" sldId="304"/>
            <ac:picMk id="25" creationId="{CEEB9008-0828-3FF7-786C-187B2BB8EE20}"/>
          </ac:picMkLst>
        </pc:picChg>
        <pc:picChg chg="del">
          <ac:chgData name="Yubo Li" userId="23aac4436dc5bedf" providerId="LiveId" clId="{6DB1CCCC-6DC6-424A-BA28-F410250A1995}" dt="2023-08-10T14:42:05.640" v="3266" actId="478"/>
          <ac:picMkLst>
            <pc:docMk/>
            <pc:sldMk cId="4047186176" sldId="304"/>
            <ac:picMk id="26" creationId="{4627050E-AD3E-5E30-F1DD-407679FA1FBF}"/>
          </ac:picMkLst>
        </pc:picChg>
        <pc:picChg chg="del">
          <ac:chgData name="Yubo Li" userId="23aac4436dc5bedf" providerId="LiveId" clId="{6DB1CCCC-6DC6-424A-BA28-F410250A1995}" dt="2023-08-10T14:42:07.162" v="3268" actId="478"/>
          <ac:picMkLst>
            <pc:docMk/>
            <pc:sldMk cId="4047186176" sldId="304"/>
            <ac:picMk id="27" creationId="{80A40C41-CAEA-6ABD-E737-72CAF7D46067}"/>
          </ac:picMkLst>
        </pc:picChg>
        <pc:picChg chg="del">
          <ac:chgData name="Yubo Li" userId="23aac4436dc5bedf" providerId="LiveId" clId="{6DB1CCCC-6DC6-424A-BA28-F410250A1995}" dt="2023-08-10T14:42:06.616" v="3267" actId="478"/>
          <ac:picMkLst>
            <pc:docMk/>
            <pc:sldMk cId="4047186176" sldId="304"/>
            <ac:picMk id="28" creationId="{268BBFA2-6CCA-F33D-A218-29F8A656B0CC}"/>
          </ac:picMkLst>
        </pc:picChg>
        <pc:picChg chg="del">
          <ac:chgData name="Yubo Li" userId="23aac4436dc5bedf" providerId="LiveId" clId="{6DB1CCCC-6DC6-424A-BA28-F410250A1995}" dt="2023-08-10T14:42:08.047" v="3269" actId="478"/>
          <ac:picMkLst>
            <pc:docMk/>
            <pc:sldMk cId="4047186176" sldId="304"/>
            <ac:picMk id="29" creationId="{3FEED52B-804E-C4F7-2562-0CE76AF364C6}"/>
          </ac:picMkLst>
        </pc:picChg>
      </pc:sldChg>
    </pc:docChg>
  </pc:docChgLst>
  <pc:docChgLst>
    <pc:chgData name="Yubo Li" userId="23aac4436dc5bedf" providerId="LiveId" clId="{F7C2A8AD-E3EC-4C3B-92AB-054E5C63EAA7}"/>
    <pc:docChg chg="undo redo custSel addSld delSld modSld sldOrd">
      <pc:chgData name="Yubo Li" userId="23aac4436dc5bedf" providerId="LiveId" clId="{F7C2A8AD-E3EC-4C3B-92AB-054E5C63EAA7}" dt="2024-11-11T08:19:05.688" v="1933" actId="1076"/>
      <pc:docMkLst>
        <pc:docMk/>
      </pc:docMkLst>
      <pc:sldChg chg="del">
        <pc:chgData name="Yubo Li" userId="23aac4436dc5bedf" providerId="LiveId" clId="{F7C2A8AD-E3EC-4C3B-92AB-054E5C63EAA7}" dt="2024-11-11T08:11:36.025" v="1858" actId="47"/>
        <pc:sldMkLst>
          <pc:docMk/>
          <pc:sldMk cId="1878401061" sldId="307"/>
        </pc:sldMkLst>
      </pc:sldChg>
      <pc:sldChg chg="addSp modSp mod">
        <pc:chgData name="Yubo Li" userId="23aac4436dc5bedf" providerId="LiveId" clId="{F7C2A8AD-E3EC-4C3B-92AB-054E5C63EAA7}" dt="2024-11-11T02:29:36.090" v="122" actId="20577"/>
        <pc:sldMkLst>
          <pc:docMk/>
          <pc:sldMk cId="2092586764" sldId="313"/>
        </pc:sldMkLst>
        <pc:spChg chg="add mod">
          <ac:chgData name="Yubo Li" userId="23aac4436dc5bedf" providerId="LiveId" clId="{F7C2A8AD-E3EC-4C3B-92AB-054E5C63EAA7}" dt="2024-11-11T02:29:32.187" v="121" actId="1076"/>
          <ac:spMkLst>
            <pc:docMk/>
            <pc:sldMk cId="2092586764" sldId="313"/>
            <ac:spMk id="5" creationId="{6415F098-ACDA-0FEC-3790-74F5A19B2D37}"/>
          </ac:spMkLst>
        </pc:spChg>
        <pc:spChg chg="add mod">
          <ac:chgData name="Yubo Li" userId="23aac4436dc5bedf" providerId="LiveId" clId="{F7C2A8AD-E3EC-4C3B-92AB-054E5C63EAA7}" dt="2024-11-11T02:29:36.090" v="122" actId="20577"/>
          <ac:spMkLst>
            <pc:docMk/>
            <pc:sldMk cId="2092586764" sldId="313"/>
            <ac:spMk id="12" creationId="{D400763C-54FF-93CF-E1DE-1E68BE49C897}"/>
          </ac:spMkLst>
        </pc:spChg>
        <pc:picChg chg="add mod">
          <ac:chgData name="Yubo Li" userId="23aac4436dc5bedf" providerId="LiveId" clId="{F7C2A8AD-E3EC-4C3B-92AB-054E5C63EAA7}" dt="2024-11-11T02:29:19.983" v="115" actId="1076"/>
          <ac:picMkLst>
            <pc:docMk/>
            <pc:sldMk cId="2092586764" sldId="313"/>
            <ac:picMk id="3" creationId="{17AEB622-A8AC-E797-653E-8E595CC958D4}"/>
          </ac:picMkLst>
        </pc:picChg>
        <pc:picChg chg="add mod">
          <ac:chgData name="Yubo Li" userId="23aac4436dc5bedf" providerId="LiveId" clId="{F7C2A8AD-E3EC-4C3B-92AB-054E5C63EAA7}" dt="2024-11-11T02:29:18.314" v="114" actId="1076"/>
          <ac:picMkLst>
            <pc:docMk/>
            <pc:sldMk cId="2092586764" sldId="313"/>
            <ac:picMk id="10" creationId="{428EB313-BA59-336B-3709-682B9A476B7E}"/>
          </ac:picMkLst>
        </pc:picChg>
      </pc:sldChg>
      <pc:sldChg chg="addSp delSp modSp mod">
        <pc:chgData name="Yubo Li" userId="23aac4436dc5bedf" providerId="LiveId" clId="{F7C2A8AD-E3EC-4C3B-92AB-054E5C63EAA7}" dt="2024-11-11T04:57:50.357" v="237" actId="1076"/>
        <pc:sldMkLst>
          <pc:docMk/>
          <pc:sldMk cId="2947449364" sldId="315"/>
        </pc:sldMkLst>
        <pc:spChg chg="del">
          <ac:chgData name="Yubo Li" userId="23aac4436dc5bedf" providerId="LiveId" clId="{F7C2A8AD-E3EC-4C3B-92AB-054E5C63EAA7}" dt="2024-11-11T02:40:52.783" v="125" actId="478"/>
          <ac:spMkLst>
            <pc:docMk/>
            <pc:sldMk cId="2947449364" sldId="315"/>
            <ac:spMk id="4" creationId="{9EBCF955-4E0B-418C-694E-56119FB51CA7}"/>
          </ac:spMkLst>
        </pc:spChg>
        <pc:spChg chg="add del">
          <ac:chgData name="Yubo Li" userId="23aac4436dc5bedf" providerId="LiveId" clId="{F7C2A8AD-E3EC-4C3B-92AB-054E5C63EAA7}" dt="2024-11-11T02:49:46.112" v="140" actId="478"/>
          <ac:spMkLst>
            <pc:docMk/>
            <pc:sldMk cId="2947449364" sldId="315"/>
            <ac:spMk id="6" creationId="{27377C77-D723-E991-4264-9176EEC4D941}"/>
          </ac:spMkLst>
        </pc:spChg>
        <pc:spChg chg="add del">
          <ac:chgData name="Yubo Li" userId="23aac4436dc5bedf" providerId="LiveId" clId="{F7C2A8AD-E3EC-4C3B-92AB-054E5C63EAA7}" dt="2024-11-11T02:50:37.653" v="143" actId="478"/>
          <ac:spMkLst>
            <pc:docMk/>
            <pc:sldMk cId="2947449364" sldId="315"/>
            <ac:spMk id="15" creationId="{6D1420B7-2CA2-6E30-0B72-BA477B1D77FE}"/>
          </ac:spMkLst>
        </pc:spChg>
        <pc:spChg chg="add del">
          <ac:chgData name="Yubo Li" userId="23aac4436dc5bedf" providerId="LiveId" clId="{F7C2A8AD-E3EC-4C3B-92AB-054E5C63EAA7}" dt="2024-11-11T03:05:06.964" v="155" actId="22"/>
          <ac:spMkLst>
            <pc:docMk/>
            <pc:sldMk cId="2947449364" sldId="315"/>
            <ac:spMk id="26" creationId="{69D4ACAE-490E-9641-FFDE-85C7D9DA13C1}"/>
          </ac:spMkLst>
        </pc:spChg>
        <pc:spChg chg="add mod">
          <ac:chgData name="Yubo Li" userId="23aac4436dc5bedf" providerId="LiveId" clId="{F7C2A8AD-E3EC-4C3B-92AB-054E5C63EAA7}" dt="2024-11-11T03:05:14.139" v="159" actId="1076"/>
          <ac:spMkLst>
            <pc:docMk/>
            <pc:sldMk cId="2947449364" sldId="315"/>
            <ac:spMk id="28" creationId="{0838E9AD-3A5E-7EE5-B98B-B3776AFCCC11}"/>
          </ac:spMkLst>
        </pc:spChg>
        <pc:spChg chg="del">
          <ac:chgData name="Yubo Li" userId="23aac4436dc5bedf" providerId="LiveId" clId="{F7C2A8AD-E3EC-4C3B-92AB-054E5C63EAA7}" dt="2024-11-11T02:40:52.783" v="125" actId="478"/>
          <ac:spMkLst>
            <pc:docMk/>
            <pc:sldMk cId="2947449364" sldId="315"/>
            <ac:spMk id="30" creationId="{D58B2E18-FD9E-9AC4-412E-A3CF6145D1E6}"/>
          </ac:spMkLst>
        </pc:spChg>
        <pc:spChg chg="add mod">
          <ac:chgData name="Yubo Li" userId="23aac4436dc5bedf" providerId="LiveId" clId="{F7C2A8AD-E3EC-4C3B-92AB-054E5C63EAA7}" dt="2024-11-11T04:57:37.408" v="235" actId="1076"/>
          <ac:spMkLst>
            <pc:docMk/>
            <pc:sldMk cId="2947449364" sldId="315"/>
            <ac:spMk id="34" creationId="{AD5135B8-D51B-E337-714E-53447A3F89A0}"/>
          </ac:spMkLst>
        </pc:spChg>
        <pc:spChg chg="del">
          <ac:chgData name="Yubo Li" userId="23aac4436dc5bedf" providerId="LiveId" clId="{F7C2A8AD-E3EC-4C3B-92AB-054E5C63EAA7}" dt="2024-11-11T02:40:52.783" v="125" actId="478"/>
          <ac:spMkLst>
            <pc:docMk/>
            <pc:sldMk cId="2947449364" sldId="315"/>
            <ac:spMk id="50" creationId="{238B64C1-C6C9-F132-A41A-2921AD43E9EE}"/>
          </ac:spMkLst>
        </pc:spChg>
        <pc:spChg chg="del">
          <ac:chgData name="Yubo Li" userId="23aac4436dc5bedf" providerId="LiveId" clId="{F7C2A8AD-E3EC-4C3B-92AB-054E5C63EAA7}" dt="2024-11-11T02:40:52.783" v="125" actId="478"/>
          <ac:spMkLst>
            <pc:docMk/>
            <pc:sldMk cId="2947449364" sldId="315"/>
            <ac:spMk id="62" creationId="{06423762-F1D8-B280-755A-C778512FE570}"/>
          </ac:spMkLst>
        </pc:spChg>
        <pc:grpChg chg="del">
          <ac:chgData name="Yubo Li" userId="23aac4436dc5bedf" providerId="LiveId" clId="{F7C2A8AD-E3EC-4C3B-92AB-054E5C63EAA7}" dt="2024-11-11T02:40:50.519" v="123" actId="478"/>
          <ac:grpSpMkLst>
            <pc:docMk/>
            <pc:sldMk cId="2947449364" sldId="315"/>
            <ac:grpSpMk id="44" creationId="{BF1000FF-923A-154F-3133-607E8FC23F58}"/>
          </ac:grpSpMkLst>
        </pc:grpChg>
        <pc:picChg chg="add del mod">
          <ac:chgData name="Yubo Li" userId="23aac4436dc5bedf" providerId="LiveId" clId="{F7C2A8AD-E3EC-4C3B-92AB-054E5C63EAA7}" dt="2024-11-11T04:54:37.277" v="165" actId="478"/>
          <ac:picMkLst>
            <pc:docMk/>
            <pc:sldMk cId="2947449364" sldId="315"/>
            <ac:picMk id="3" creationId="{AE8EF26B-CDFA-E787-9FC2-BBF239C4428D}"/>
          </ac:picMkLst>
        </pc:picChg>
        <pc:picChg chg="del">
          <ac:chgData name="Yubo Li" userId="23aac4436dc5bedf" providerId="LiveId" clId="{F7C2A8AD-E3EC-4C3B-92AB-054E5C63EAA7}" dt="2024-11-11T02:49:47.655" v="141" actId="478"/>
          <ac:picMkLst>
            <pc:docMk/>
            <pc:sldMk cId="2947449364" sldId="315"/>
            <ac:picMk id="9" creationId="{47EF437A-13FB-DA11-3BE3-9FAAB0A28988}"/>
          </ac:picMkLst>
        </pc:picChg>
        <pc:picChg chg="mod">
          <ac:chgData name="Yubo Li" userId="23aac4436dc5bedf" providerId="LiveId" clId="{F7C2A8AD-E3EC-4C3B-92AB-054E5C63EAA7}" dt="2024-11-11T04:56:52.221" v="176" actId="1076"/>
          <ac:picMkLst>
            <pc:docMk/>
            <pc:sldMk cId="2947449364" sldId="315"/>
            <ac:picMk id="11" creationId="{73EEE136-DC1E-D9B0-24F7-2380D03B9951}"/>
          </ac:picMkLst>
        </pc:picChg>
        <pc:picChg chg="add del mod">
          <ac:chgData name="Yubo Li" userId="23aac4436dc5bedf" providerId="LiveId" clId="{F7C2A8AD-E3EC-4C3B-92AB-054E5C63EAA7}" dt="2024-11-11T03:05:02.961" v="153" actId="478"/>
          <ac:picMkLst>
            <pc:docMk/>
            <pc:sldMk cId="2947449364" sldId="315"/>
            <ac:picMk id="12" creationId="{75322115-F452-6CB8-3D0F-E24E6E094253}"/>
          </ac:picMkLst>
        </pc:picChg>
        <pc:picChg chg="add del mod">
          <ac:chgData name="Yubo Li" userId="23aac4436dc5bedf" providerId="LiveId" clId="{F7C2A8AD-E3EC-4C3B-92AB-054E5C63EAA7}" dt="2024-11-11T03:03:34.110" v="147" actId="478"/>
          <ac:picMkLst>
            <pc:docMk/>
            <pc:sldMk cId="2947449364" sldId="315"/>
            <ac:picMk id="19" creationId="{0FC9F024-EFC3-9E62-A38B-684F1BDECA97}"/>
          </ac:picMkLst>
        </pc:picChg>
        <pc:picChg chg="add del mod ord">
          <ac:chgData name="Yubo Li" userId="23aac4436dc5bedf" providerId="LiveId" clId="{F7C2A8AD-E3EC-4C3B-92AB-054E5C63EAA7}" dt="2024-11-11T04:54:23.031" v="160" actId="478"/>
          <ac:picMkLst>
            <pc:docMk/>
            <pc:sldMk cId="2947449364" sldId="315"/>
            <ac:picMk id="21" creationId="{BC7E47EB-861A-158D-F00B-9D7E68EF3A94}"/>
          </ac:picMkLst>
        </pc:picChg>
        <pc:picChg chg="add mod ord">
          <ac:chgData name="Yubo Li" userId="23aac4436dc5bedf" providerId="LiveId" clId="{F7C2A8AD-E3EC-4C3B-92AB-054E5C63EAA7}" dt="2024-11-11T04:57:50.357" v="237" actId="1076"/>
          <ac:picMkLst>
            <pc:docMk/>
            <pc:sldMk cId="2947449364" sldId="315"/>
            <ac:picMk id="31" creationId="{31CDDAB6-1798-B288-19AE-313190B9D7FA}"/>
          </ac:picMkLst>
        </pc:picChg>
        <pc:picChg chg="add mod">
          <ac:chgData name="Yubo Li" userId="23aac4436dc5bedf" providerId="LiveId" clId="{F7C2A8AD-E3EC-4C3B-92AB-054E5C63EAA7}" dt="2024-11-11T04:57:38.336" v="236" actId="1076"/>
          <ac:picMkLst>
            <pc:docMk/>
            <pc:sldMk cId="2947449364" sldId="315"/>
            <ac:picMk id="33" creationId="{3DA959E4-446B-2537-B357-EB5044882350}"/>
          </ac:picMkLst>
        </pc:picChg>
        <pc:cxnChg chg="del">
          <ac:chgData name="Yubo Li" userId="23aac4436dc5bedf" providerId="LiveId" clId="{F7C2A8AD-E3EC-4C3B-92AB-054E5C63EAA7}" dt="2024-11-11T02:40:51.386" v="124" actId="478"/>
          <ac:cxnSpMkLst>
            <pc:docMk/>
            <pc:sldMk cId="2947449364" sldId="315"/>
            <ac:cxnSpMk id="22" creationId="{2FF7DC51-4197-0B90-9A53-1AA151C34C10}"/>
          </ac:cxnSpMkLst>
        </pc:cxnChg>
        <pc:cxnChg chg="del">
          <ac:chgData name="Yubo Li" userId="23aac4436dc5bedf" providerId="LiveId" clId="{F7C2A8AD-E3EC-4C3B-92AB-054E5C63EAA7}" dt="2024-11-11T02:40:52.783" v="125" actId="478"/>
          <ac:cxnSpMkLst>
            <pc:docMk/>
            <pc:sldMk cId="2947449364" sldId="315"/>
            <ac:cxnSpMk id="24" creationId="{FC0E836B-9C6B-D387-E812-5DA9A6E195AF}"/>
          </ac:cxnSpMkLst>
        </pc:cxnChg>
        <pc:cxnChg chg="del mod">
          <ac:chgData name="Yubo Li" userId="23aac4436dc5bedf" providerId="LiveId" clId="{F7C2A8AD-E3EC-4C3B-92AB-054E5C63EAA7}" dt="2024-11-11T02:40:52.783" v="125" actId="478"/>
          <ac:cxnSpMkLst>
            <pc:docMk/>
            <pc:sldMk cId="2947449364" sldId="315"/>
            <ac:cxnSpMk id="25" creationId="{8F28A6A1-C884-2AE8-6FDC-A24B23E6F93C}"/>
          </ac:cxnSpMkLst>
        </pc:cxnChg>
        <pc:cxnChg chg="del mod">
          <ac:chgData name="Yubo Li" userId="23aac4436dc5bedf" providerId="LiveId" clId="{F7C2A8AD-E3EC-4C3B-92AB-054E5C63EAA7}" dt="2024-11-11T02:40:52.783" v="125" actId="478"/>
          <ac:cxnSpMkLst>
            <pc:docMk/>
            <pc:sldMk cId="2947449364" sldId="315"/>
            <ac:cxnSpMk id="56" creationId="{368EA83A-4ACB-812A-F41E-62FF0C8E7C4F}"/>
          </ac:cxnSpMkLst>
        </pc:cxnChg>
        <pc:cxnChg chg="del mod">
          <ac:chgData name="Yubo Li" userId="23aac4436dc5bedf" providerId="LiveId" clId="{F7C2A8AD-E3EC-4C3B-92AB-054E5C63EAA7}" dt="2024-11-11T02:40:52.783" v="125" actId="478"/>
          <ac:cxnSpMkLst>
            <pc:docMk/>
            <pc:sldMk cId="2947449364" sldId="315"/>
            <ac:cxnSpMk id="66" creationId="{EF527AFD-7E7C-3A9A-8593-CA908B5236E5}"/>
          </ac:cxnSpMkLst>
        </pc:cxnChg>
        <pc:cxnChg chg="del mod">
          <ac:chgData name="Yubo Li" userId="23aac4436dc5bedf" providerId="LiveId" clId="{F7C2A8AD-E3EC-4C3B-92AB-054E5C63EAA7}" dt="2024-11-11T02:40:52.783" v="125" actId="478"/>
          <ac:cxnSpMkLst>
            <pc:docMk/>
            <pc:sldMk cId="2947449364" sldId="315"/>
            <ac:cxnSpMk id="69" creationId="{F934C7E5-52B2-6AB7-5191-1C848D5908C4}"/>
          </ac:cxnSpMkLst>
        </pc:cxnChg>
      </pc:sldChg>
      <pc:sldChg chg="addSp delSp modSp add mod">
        <pc:chgData name="Yubo Li" userId="23aac4436dc5bedf" providerId="LiveId" clId="{F7C2A8AD-E3EC-4C3B-92AB-054E5C63EAA7}" dt="2024-11-11T05:33:24.165" v="431" actId="1076"/>
        <pc:sldMkLst>
          <pc:docMk/>
          <pc:sldMk cId="2952616850" sldId="316"/>
        </pc:sldMkLst>
        <pc:spChg chg="mod">
          <ac:chgData name="Yubo Li" userId="23aac4436dc5bedf" providerId="LiveId" clId="{F7C2A8AD-E3EC-4C3B-92AB-054E5C63EAA7}" dt="2024-11-11T04:58:48.618" v="295" actId="20577"/>
          <ac:spMkLst>
            <pc:docMk/>
            <pc:sldMk cId="2952616850" sldId="316"/>
            <ac:spMk id="7" creationId="{95524F84-B655-5C2D-D7C8-3AF584A30B75}"/>
          </ac:spMkLst>
        </pc:spChg>
        <pc:spChg chg="add mod">
          <ac:chgData name="Yubo Li" userId="23aac4436dc5bedf" providerId="LiveId" clId="{F7C2A8AD-E3EC-4C3B-92AB-054E5C63EAA7}" dt="2024-11-11T05:31:41.877" v="400" actId="1076"/>
          <ac:spMkLst>
            <pc:docMk/>
            <pc:sldMk cId="2952616850" sldId="316"/>
            <ac:spMk id="9" creationId="{9EDC442A-7D1B-0975-DE73-D9872850EA76}"/>
          </ac:spMkLst>
        </pc:spChg>
        <pc:spChg chg="del">
          <ac:chgData name="Yubo Li" userId="23aac4436dc5bedf" providerId="LiveId" clId="{F7C2A8AD-E3EC-4C3B-92AB-054E5C63EAA7}" dt="2024-11-11T04:58:08.849" v="243" actId="478"/>
          <ac:spMkLst>
            <pc:docMk/>
            <pc:sldMk cId="2952616850" sldId="316"/>
            <ac:spMk id="28" creationId="{68D8E0EF-3BDE-2A5C-F8BC-9A9F38E8E264}"/>
          </ac:spMkLst>
        </pc:spChg>
        <pc:spChg chg="del">
          <ac:chgData name="Yubo Li" userId="23aac4436dc5bedf" providerId="LiveId" clId="{F7C2A8AD-E3EC-4C3B-92AB-054E5C63EAA7}" dt="2024-11-11T04:58:06.519" v="242" actId="478"/>
          <ac:spMkLst>
            <pc:docMk/>
            <pc:sldMk cId="2952616850" sldId="316"/>
            <ac:spMk id="34" creationId="{76DCD7D7-631A-5E97-ECD4-BC9AAFDDA6A2}"/>
          </ac:spMkLst>
        </pc:spChg>
        <pc:picChg chg="add del mod">
          <ac:chgData name="Yubo Li" userId="23aac4436dc5bedf" providerId="LiveId" clId="{F7C2A8AD-E3EC-4C3B-92AB-054E5C63EAA7}" dt="2024-11-11T05:00:53.242" v="302" actId="478"/>
          <ac:picMkLst>
            <pc:docMk/>
            <pc:sldMk cId="2952616850" sldId="316"/>
            <ac:picMk id="3" creationId="{096EF95A-BF79-37A0-E100-D5CD3FFE4A3A}"/>
          </ac:picMkLst>
        </pc:picChg>
        <pc:picChg chg="add mod">
          <ac:chgData name="Yubo Li" userId="23aac4436dc5bedf" providerId="LiveId" clId="{F7C2A8AD-E3EC-4C3B-92AB-054E5C63EAA7}" dt="2024-11-11T05:33:07.019" v="424" actId="1076"/>
          <ac:picMkLst>
            <pc:docMk/>
            <pc:sldMk cId="2952616850" sldId="316"/>
            <ac:picMk id="5" creationId="{CA8DE394-1061-33C9-FAD8-56FE938DE265}"/>
          </ac:picMkLst>
        </pc:picChg>
        <pc:picChg chg="del">
          <ac:chgData name="Yubo Li" userId="23aac4436dc5bedf" providerId="LiveId" clId="{F7C2A8AD-E3EC-4C3B-92AB-054E5C63EAA7}" dt="2024-11-11T04:58:05.640" v="241" actId="478"/>
          <ac:picMkLst>
            <pc:docMk/>
            <pc:sldMk cId="2952616850" sldId="316"/>
            <ac:picMk id="11" creationId="{550C5209-B598-928C-DCA7-6506ECFC70BC}"/>
          </ac:picMkLst>
        </pc:picChg>
        <pc:picChg chg="add mod">
          <ac:chgData name="Yubo Li" userId="23aac4436dc5bedf" providerId="LiveId" clId="{F7C2A8AD-E3EC-4C3B-92AB-054E5C63EAA7}" dt="2024-11-11T05:33:04.799" v="423" actId="14100"/>
          <ac:picMkLst>
            <pc:docMk/>
            <pc:sldMk cId="2952616850" sldId="316"/>
            <ac:picMk id="12" creationId="{CB0AE19F-A8E4-91D7-6A76-7D61DCA6199F}"/>
          </ac:picMkLst>
        </pc:picChg>
        <pc:picChg chg="add mod">
          <ac:chgData name="Yubo Li" userId="23aac4436dc5bedf" providerId="LiveId" clId="{F7C2A8AD-E3EC-4C3B-92AB-054E5C63EAA7}" dt="2024-11-11T05:32:52.338" v="416" actId="1076"/>
          <ac:picMkLst>
            <pc:docMk/>
            <pc:sldMk cId="2952616850" sldId="316"/>
            <ac:picMk id="14" creationId="{39F2EBF5-3E8E-8F83-B29C-4D4910925EAE}"/>
          </ac:picMkLst>
        </pc:picChg>
        <pc:picChg chg="add mod">
          <ac:chgData name="Yubo Li" userId="23aac4436dc5bedf" providerId="LiveId" clId="{F7C2A8AD-E3EC-4C3B-92AB-054E5C63EAA7}" dt="2024-11-11T05:33:24.165" v="431" actId="1076"/>
          <ac:picMkLst>
            <pc:docMk/>
            <pc:sldMk cId="2952616850" sldId="316"/>
            <ac:picMk id="16" creationId="{AAF1D92C-5AA5-3EDE-9C2D-CFE02D4BCE41}"/>
          </ac:picMkLst>
        </pc:picChg>
        <pc:picChg chg="del">
          <ac:chgData name="Yubo Li" userId="23aac4436dc5bedf" providerId="LiveId" clId="{F7C2A8AD-E3EC-4C3B-92AB-054E5C63EAA7}" dt="2024-11-11T04:58:03.638" v="239" actId="478"/>
          <ac:picMkLst>
            <pc:docMk/>
            <pc:sldMk cId="2952616850" sldId="316"/>
            <ac:picMk id="31" creationId="{4C8302A2-7FFC-0251-8120-E22B6ABC7148}"/>
          </ac:picMkLst>
        </pc:picChg>
        <pc:picChg chg="del">
          <ac:chgData name="Yubo Li" userId="23aac4436dc5bedf" providerId="LiveId" clId="{F7C2A8AD-E3EC-4C3B-92AB-054E5C63EAA7}" dt="2024-11-11T04:58:04.760" v="240" actId="478"/>
          <ac:picMkLst>
            <pc:docMk/>
            <pc:sldMk cId="2952616850" sldId="316"/>
            <ac:picMk id="33" creationId="{A8F26876-E625-C21C-6C62-9CDE9552A6A5}"/>
          </ac:picMkLst>
        </pc:picChg>
      </pc:sldChg>
      <pc:sldChg chg="add ord">
        <pc:chgData name="Yubo Li" userId="23aac4436dc5bedf" providerId="LiveId" clId="{F7C2A8AD-E3EC-4C3B-92AB-054E5C63EAA7}" dt="2024-11-11T05:48:25.405" v="433"/>
        <pc:sldMkLst>
          <pc:docMk/>
          <pc:sldMk cId="3495283429" sldId="317"/>
        </pc:sldMkLst>
      </pc:sldChg>
      <pc:sldChg chg="addSp delSp modSp add mod">
        <pc:chgData name="Yubo Li" userId="23aac4436dc5bedf" providerId="LiveId" clId="{F7C2A8AD-E3EC-4C3B-92AB-054E5C63EAA7}" dt="2024-11-11T06:11:47.074" v="479" actId="1076"/>
        <pc:sldMkLst>
          <pc:docMk/>
          <pc:sldMk cId="3357441188" sldId="318"/>
        </pc:sldMkLst>
        <pc:spChg chg="del">
          <ac:chgData name="Yubo Li" userId="23aac4436dc5bedf" providerId="LiveId" clId="{F7C2A8AD-E3EC-4C3B-92AB-054E5C63EAA7}" dt="2024-11-11T05:48:36.017" v="435" actId="478"/>
          <ac:spMkLst>
            <pc:docMk/>
            <pc:sldMk cId="3357441188" sldId="318"/>
            <ac:spMk id="9" creationId="{8634984D-EA53-2BE2-8DB9-FD2249E2C06D}"/>
          </ac:spMkLst>
        </pc:spChg>
        <pc:grpChg chg="add mod">
          <ac:chgData name="Yubo Li" userId="23aac4436dc5bedf" providerId="LiveId" clId="{F7C2A8AD-E3EC-4C3B-92AB-054E5C63EAA7}" dt="2024-11-11T06:11:47.074" v="479" actId="1076"/>
          <ac:grpSpMkLst>
            <pc:docMk/>
            <pc:sldMk cId="3357441188" sldId="318"/>
            <ac:grpSpMk id="13" creationId="{02867272-B89E-8B25-E96E-246A3932AE26}"/>
          </ac:grpSpMkLst>
        </pc:grpChg>
        <pc:picChg chg="add mod">
          <ac:chgData name="Yubo Li" userId="23aac4436dc5bedf" providerId="LiveId" clId="{F7C2A8AD-E3EC-4C3B-92AB-054E5C63EAA7}" dt="2024-11-11T06:08:54.391" v="465" actId="1076"/>
          <ac:picMkLst>
            <pc:docMk/>
            <pc:sldMk cId="3357441188" sldId="318"/>
            <ac:picMk id="3" creationId="{03C9C77E-157F-F509-34D9-2457E9E047E4}"/>
          </ac:picMkLst>
        </pc:picChg>
        <pc:picChg chg="del">
          <ac:chgData name="Yubo Li" userId="23aac4436dc5bedf" providerId="LiveId" clId="{F7C2A8AD-E3EC-4C3B-92AB-054E5C63EAA7}" dt="2024-11-11T05:48:38.311" v="439" actId="478"/>
          <ac:picMkLst>
            <pc:docMk/>
            <pc:sldMk cId="3357441188" sldId="318"/>
            <ac:picMk id="5" creationId="{0DF3518F-320D-F64B-EEC2-422269A5B42E}"/>
          </ac:picMkLst>
        </pc:picChg>
        <pc:picChg chg="add mod modCrop">
          <ac:chgData name="Yubo Li" userId="23aac4436dc5bedf" providerId="LiveId" clId="{F7C2A8AD-E3EC-4C3B-92AB-054E5C63EAA7}" dt="2024-11-11T06:09:39.696" v="474" actId="164"/>
          <ac:picMkLst>
            <pc:docMk/>
            <pc:sldMk cId="3357441188" sldId="318"/>
            <ac:picMk id="6" creationId="{DE5B06B3-18E8-9B59-7E4C-BAF21E526F92}"/>
          </ac:picMkLst>
        </pc:picChg>
        <pc:picChg chg="add mod modCrop">
          <ac:chgData name="Yubo Li" userId="23aac4436dc5bedf" providerId="LiveId" clId="{F7C2A8AD-E3EC-4C3B-92AB-054E5C63EAA7}" dt="2024-11-11T06:09:39.696" v="474" actId="164"/>
          <ac:picMkLst>
            <pc:docMk/>
            <pc:sldMk cId="3357441188" sldId="318"/>
            <ac:picMk id="11" creationId="{C64065DF-C4C0-A51F-DEAF-30A0660218CD}"/>
          </ac:picMkLst>
        </pc:picChg>
        <pc:picChg chg="del">
          <ac:chgData name="Yubo Li" userId="23aac4436dc5bedf" providerId="LiveId" clId="{F7C2A8AD-E3EC-4C3B-92AB-054E5C63EAA7}" dt="2024-11-11T05:48:37.256" v="437" actId="478"/>
          <ac:picMkLst>
            <pc:docMk/>
            <pc:sldMk cId="3357441188" sldId="318"/>
            <ac:picMk id="12" creationId="{D3789B4E-D784-AC4F-D54B-FB9024CEF271}"/>
          </ac:picMkLst>
        </pc:picChg>
        <pc:picChg chg="del">
          <ac:chgData name="Yubo Li" userId="23aac4436dc5bedf" providerId="LiveId" clId="{F7C2A8AD-E3EC-4C3B-92AB-054E5C63EAA7}" dt="2024-11-11T05:48:36.719" v="436" actId="478"/>
          <ac:picMkLst>
            <pc:docMk/>
            <pc:sldMk cId="3357441188" sldId="318"/>
            <ac:picMk id="14" creationId="{F62DEA0C-5E2F-B005-DC65-0565178232C9}"/>
          </ac:picMkLst>
        </pc:picChg>
        <pc:picChg chg="del">
          <ac:chgData name="Yubo Li" userId="23aac4436dc5bedf" providerId="LiveId" clId="{F7C2A8AD-E3EC-4C3B-92AB-054E5C63EAA7}" dt="2024-11-11T05:48:37.772" v="438" actId="478"/>
          <ac:picMkLst>
            <pc:docMk/>
            <pc:sldMk cId="3357441188" sldId="318"/>
            <ac:picMk id="16" creationId="{21DDC1FB-27E5-E58D-547D-AE55E6132B12}"/>
          </ac:picMkLst>
        </pc:picChg>
      </pc:sldChg>
      <pc:sldChg chg="addSp delSp modSp add mod">
        <pc:chgData name="Yubo Li" userId="23aac4436dc5bedf" providerId="LiveId" clId="{F7C2A8AD-E3EC-4C3B-92AB-054E5C63EAA7}" dt="2024-11-11T07:49:39.018" v="1824" actId="1076"/>
        <pc:sldMkLst>
          <pc:docMk/>
          <pc:sldMk cId="483556578" sldId="319"/>
        </pc:sldMkLst>
        <pc:spChg chg="del">
          <ac:chgData name="Yubo Li" userId="23aac4436dc5bedf" providerId="LiveId" clId="{F7C2A8AD-E3EC-4C3B-92AB-054E5C63EAA7}" dt="2024-11-11T05:56:20.192" v="441" actId="478"/>
          <ac:spMkLst>
            <pc:docMk/>
            <pc:sldMk cId="483556578" sldId="319"/>
            <ac:spMk id="7" creationId="{071F97D3-1A17-FBE1-9335-9DEFA94A970B}"/>
          </ac:spMkLst>
        </pc:spChg>
        <pc:picChg chg="add mod">
          <ac:chgData name="Yubo Li" userId="23aac4436dc5bedf" providerId="LiveId" clId="{F7C2A8AD-E3EC-4C3B-92AB-054E5C63EAA7}" dt="2024-11-11T07:49:39.018" v="1824" actId="1076"/>
          <ac:picMkLst>
            <pc:docMk/>
            <pc:sldMk cId="483556578" sldId="319"/>
            <ac:picMk id="3" creationId="{6A1556D3-CA41-7DE0-BDC2-860769FBD609}"/>
          </ac:picMkLst>
        </pc:picChg>
      </pc:sldChg>
      <pc:sldChg chg="addSp delSp modSp add mod ord">
        <pc:chgData name="Yubo Li" userId="23aac4436dc5bedf" providerId="LiveId" clId="{F7C2A8AD-E3EC-4C3B-92AB-054E5C63EAA7}" dt="2024-11-11T08:19:05.688" v="1933" actId="1076"/>
        <pc:sldMkLst>
          <pc:docMk/>
          <pc:sldMk cId="470830948" sldId="320"/>
        </pc:sldMkLst>
        <pc:spChg chg="add mod">
          <ac:chgData name="Yubo Li" userId="23aac4436dc5bedf" providerId="LiveId" clId="{F7C2A8AD-E3EC-4C3B-92AB-054E5C63EAA7}" dt="2024-11-11T08:13:11.717" v="1872" actId="1076"/>
          <ac:spMkLst>
            <pc:docMk/>
            <pc:sldMk cId="470830948" sldId="320"/>
            <ac:spMk id="3" creationId="{01C37297-455C-13BE-FCE6-A14567D9F9D9}"/>
          </ac:spMkLst>
        </pc:spChg>
        <pc:spChg chg="mod">
          <ac:chgData name="Yubo Li" userId="23aac4436dc5bedf" providerId="LiveId" clId="{F7C2A8AD-E3EC-4C3B-92AB-054E5C63EAA7}" dt="2024-11-11T06:01:55.842" v="453" actId="20577"/>
          <ac:spMkLst>
            <pc:docMk/>
            <pc:sldMk cId="470830948" sldId="320"/>
            <ac:spMk id="7" creationId="{BCF737EC-612A-08F1-D16B-DCB60180FEFA}"/>
          </ac:spMkLst>
        </pc:spChg>
        <pc:picChg chg="add del mod">
          <ac:chgData name="Yubo Li" userId="23aac4436dc5bedf" providerId="LiveId" clId="{F7C2A8AD-E3EC-4C3B-92AB-054E5C63EAA7}" dt="2024-11-11T08:11:54.273" v="1862" actId="478"/>
          <ac:picMkLst>
            <pc:docMk/>
            <pc:sldMk cId="470830948" sldId="320"/>
            <ac:picMk id="2" creationId="{C4CEA143-84AD-0A7C-FDA1-C82000BECB7A}"/>
          </ac:picMkLst>
        </pc:picChg>
        <pc:picChg chg="add mod modCrop">
          <ac:chgData name="Yubo Li" userId="23aac4436dc5bedf" providerId="LiveId" clId="{F7C2A8AD-E3EC-4C3B-92AB-054E5C63EAA7}" dt="2024-11-11T08:19:05.688" v="1933" actId="1076"/>
          <ac:picMkLst>
            <pc:docMk/>
            <pc:sldMk cId="470830948" sldId="320"/>
            <ac:picMk id="4" creationId="{EFD7C552-8B7F-4DFD-8F7D-1E2305E619AB}"/>
          </ac:picMkLst>
        </pc:picChg>
        <pc:picChg chg="add mod">
          <ac:chgData name="Yubo Li" userId="23aac4436dc5bedf" providerId="LiveId" clId="{F7C2A8AD-E3EC-4C3B-92AB-054E5C63EAA7}" dt="2024-11-11T08:12:11.055" v="1870" actId="1076"/>
          <ac:picMkLst>
            <pc:docMk/>
            <pc:sldMk cId="470830948" sldId="320"/>
            <ac:picMk id="5" creationId="{6115CA3C-E4A1-6623-CDA5-AF8ACBED3D7C}"/>
          </ac:picMkLst>
        </pc:picChg>
        <pc:picChg chg="add mod">
          <ac:chgData name="Yubo Li" userId="23aac4436dc5bedf" providerId="LiveId" clId="{F7C2A8AD-E3EC-4C3B-92AB-054E5C63EAA7}" dt="2024-11-11T08:18:46.902" v="1929" actId="1076"/>
          <ac:picMkLst>
            <pc:docMk/>
            <pc:sldMk cId="470830948" sldId="320"/>
            <ac:picMk id="9" creationId="{2C00D80D-547D-1EA3-8BF7-26766C039574}"/>
          </ac:picMkLst>
        </pc:picChg>
        <pc:picChg chg="add mod">
          <ac:chgData name="Yubo Li" userId="23aac4436dc5bedf" providerId="LiveId" clId="{F7C2A8AD-E3EC-4C3B-92AB-054E5C63EAA7}" dt="2024-11-11T08:18:24.351" v="1919" actId="14100"/>
          <ac:picMkLst>
            <pc:docMk/>
            <pc:sldMk cId="470830948" sldId="320"/>
            <ac:picMk id="11" creationId="{F92A9CB5-0C1C-2DB7-B72F-6FA1F97B54F0}"/>
          </ac:picMkLst>
        </pc:picChg>
        <pc:picChg chg="add mod ord">
          <ac:chgData name="Yubo Li" userId="23aac4436dc5bedf" providerId="LiveId" clId="{F7C2A8AD-E3EC-4C3B-92AB-054E5C63EAA7}" dt="2024-11-11T08:18:59.791" v="1932" actId="167"/>
          <ac:picMkLst>
            <pc:docMk/>
            <pc:sldMk cId="470830948" sldId="320"/>
            <ac:picMk id="13" creationId="{C04BB28A-6ED2-4CB2-C628-445ED55FEFD7}"/>
          </ac:picMkLst>
        </pc:picChg>
        <pc:picChg chg="add mod">
          <ac:chgData name="Yubo Li" userId="23aac4436dc5bedf" providerId="LiveId" clId="{F7C2A8AD-E3EC-4C3B-92AB-054E5C63EAA7}" dt="2024-11-11T08:18:54.240" v="1931" actId="167"/>
          <ac:picMkLst>
            <pc:docMk/>
            <pc:sldMk cId="470830948" sldId="320"/>
            <ac:picMk id="1026" creationId="{079B1F3A-6DDE-F5F3-E0C1-9989E22E45B5}"/>
          </ac:picMkLst>
        </pc:picChg>
      </pc:sldChg>
      <pc:sldChg chg="addSp delSp modSp add mod">
        <pc:chgData name="Yubo Li" userId="23aac4436dc5bedf" providerId="LiveId" clId="{F7C2A8AD-E3EC-4C3B-92AB-054E5C63EAA7}" dt="2024-11-11T06:30:05.579" v="629" actId="1076"/>
        <pc:sldMkLst>
          <pc:docMk/>
          <pc:sldMk cId="1232119716" sldId="321"/>
        </pc:sldMkLst>
        <pc:spChg chg="add mod">
          <ac:chgData name="Yubo Li" userId="23aac4436dc5bedf" providerId="LiveId" clId="{F7C2A8AD-E3EC-4C3B-92AB-054E5C63EAA7}" dt="2024-11-11T06:29:54.282" v="622" actId="1076"/>
          <ac:spMkLst>
            <pc:docMk/>
            <pc:sldMk cId="1232119716" sldId="321"/>
            <ac:spMk id="9" creationId="{C72B8DC4-2AAE-31E6-A6FA-23224E540F89}"/>
          </ac:spMkLst>
        </pc:spChg>
        <pc:spChg chg="add mod">
          <ac:chgData name="Yubo Li" userId="23aac4436dc5bedf" providerId="LiveId" clId="{F7C2A8AD-E3EC-4C3B-92AB-054E5C63EAA7}" dt="2024-11-11T06:30:00.140" v="625" actId="1076"/>
          <ac:spMkLst>
            <pc:docMk/>
            <pc:sldMk cId="1232119716" sldId="321"/>
            <ac:spMk id="15" creationId="{6D93B2E4-8A8E-E093-8FF6-BFFC4F5ACF3A}"/>
          </ac:spMkLst>
        </pc:spChg>
        <pc:spChg chg="add mod">
          <ac:chgData name="Yubo Li" userId="23aac4436dc5bedf" providerId="LiveId" clId="{F7C2A8AD-E3EC-4C3B-92AB-054E5C63EAA7}" dt="2024-11-11T06:29:57.831" v="624" actId="1076"/>
          <ac:spMkLst>
            <pc:docMk/>
            <pc:sldMk cId="1232119716" sldId="321"/>
            <ac:spMk id="19" creationId="{DEC02A94-4A8B-752B-B844-B901901936BF}"/>
          </ac:spMkLst>
        </pc:spChg>
        <pc:grpChg chg="del">
          <ac:chgData name="Yubo Li" userId="23aac4436dc5bedf" providerId="LiveId" clId="{F7C2A8AD-E3EC-4C3B-92AB-054E5C63EAA7}" dt="2024-11-11T06:12:02.246" v="482" actId="478"/>
          <ac:grpSpMkLst>
            <pc:docMk/>
            <pc:sldMk cId="1232119716" sldId="321"/>
            <ac:grpSpMk id="13" creationId="{0CC31453-37CE-1B27-A8C7-57523CFD34A4}"/>
          </ac:grpSpMkLst>
        </pc:grpChg>
        <pc:picChg chg="del">
          <ac:chgData name="Yubo Li" userId="23aac4436dc5bedf" providerId="LiveId" clId="{F7C2A8AD-E3EC-4C3B-92AB-054E5C63EAA7}" dt="2024-11-11T06:12:01.364" v="481" actId="478"/>
          <ac:picMkLst>
            <pc:docMk/>
            <pc:sldMk cId="1232119716" sldId="321"/>
            <ac:picMk id="3" creationId="{FB29ECB7-3D0A-899B-C75B-9827EDB5850F}"/>
          </ac:picMkLst>
        </pc:picChg>
        <pc:picChg chg="add mod modCrop">
          <ac:chgData name="Yubo Li" userId="23aac4436dc5bedf" providerId="LiveId" clId="{F7C2A8AD-E3EC-4C3B-92AB-054E5C63EAA7}" dt="2024-11-11T06:29:52.789" v="621" actId="14100"/>
          <ac:picMkLst>
            <pc:docMk/>
            <pc:sldMk cId="1232119716" sldId="321"/>
            <ac:picMk id="4" creationId="{9699A2CC-0436-AFF6-5A94-BD056586140B}"/>
          </ac:picMkLst>
        </pc:picChg>
        <pc:picChg chg="add mod">
          <ac:chgData name="Yubo Li" userId="23aac4436dc5bedf" providerId="LiveId" clId="{F7C2A8AD-E3EC-4C3B-92AB-054E5C63EAA7}" dt="2024-11-11T06:24:28.117" v="616" actId="1076"/>
          <ac:picMkLst>
            <pc:docMk/>
            <pc:sldMk cId="1232119716" sldId="321"/>
            <ac:picMk id="12" creationId="{BB646F9E-4DD0-0822-6698-4F7D9B634894}"/>
          </ac:picMkLst>
        </pc:picChg>
        <pc:picChg chg="add mod">
          <ac:chgData name="Yubo Li" userId="23aac4436dc5bedf" providerId="LiveId" clId="{F7C2A8AD-E3EC-4C3B-92AB-054E5C63EAA7}" dt="2024-11-11T06:30:02.219" v="627" actId="14100"/>
          <ac:picMkLst>
            <pc:docMk/>
            <pc:sldMk cId="1232119716" sldId="321"/>
            <ac:picMk id="17" creationId="{D3719D6E-0D1C-0EF4-5ED4-D7E9A5E10DFA}"/>
          </ac:picMkLst>
        </pc:picChg>
        <pc:picChg chg="add mod">
          <ac:chgData name="Yubo Li" userId="23aac4436dc5bedf" providerId="LiveId" clId="{F7C2A8AD-E3EC-4C3B-92AB-054E5C63EAA7}" dt="2024-11-11T06:30:05.579" v="629" actId="1076"/>
          <ac:picMkLst>
            <pc:docMk/>
            <pc:sldMk cId="1232119716" sldId="321"/>
            <ac:picMk id="21" creationId="{9B784F34-FD2F-6E4D-8F64-719F2F476009}"/>
          </ac:picMkLst>
        </pc:picChg>
      </pc:sldChg>
      <pc:sldChg chg="addSp delSp modSp add mod ord">
        <pc:chgData name="Yubo Li" userId="23aac4436dc5bedf" providerId="LiveId" clId="{F7C2A8AD-E3EC-4C3B-92AB-054E5C63EAA7}" dt="2024-11-11T07:49:03.998" v="1819" actId="20577"/>
        <pc:sldMkLst>
          <pc:docMk/>
          <pc:sldMk cId="1049803046" sldId="322"/>
        </pc:sldMkLst>
        <pc:spChg chg="add del mod">
          <ac:chgData name="Yubo Li" userId="23aac4436dc5bedf" providerId="LiveId" clId="{F7C2A8AD-E3EC-4C3B-92AB-054E5C63EAA7}" dt="2024-11-11T07:43:55.223" v="1724"/>
          <ac:spMkLst>
            <pc:docMk/>
            <pc:sldMk cId="1049803046" sldId="322"/>
            <ac:spMk id="3" creationId="{CE25039F-9D1C-64B1-8875-8D1C06228A2A}"/>
          </ac:spMkLst>
        </pc:spChg>
        <pc:spChg chg="add del mod">
          <ac:chgData name="Yubo Li" userId="23aac4436dc5bedf" providerId="LiveId" clId="{F7C2A8AD-E3EC-4C3B-92AB-054E5C63EAA7}" dt="2024-11-11T07:34:26.257" v="1704" actId="478"/>
          <ac:spMkLst>
            <pc:docMk/>
            <pc:sldMk cId="1049803046" sldId="322"/>
            <ac:spMk id="4" creationId="{0ED8A9C0-B439-7439-EC88-AB102A815405}"/>
          </ac:spMkLst>
        </pc:spChg>
        <pc:spChg chg="add del mod">
          <ac:chgData name="Yubo Li" userId="23aac4436dc5bedf" providerId="LiveId" clId="{F7C2A8AD-E3EC-4C3B-92AB-054E5C63EAA7}" dt="2024-11-11T07:34:22.101" v="1700" actId="478"/>
          <ac:spMkLst>
            <pc:docMk/>
            <pc:sldMk cId="1049803046" sldId="322"/>
            <ac:spMk id="5" creationId="{5C12D27E-8150-5A5B-17D0-199459F409BA}"/>
          </ac:spMkLst>
        </pc:spChg>
        <pc:spChg chg="add del mod">
          <ac:chgData name="Yubo Li" userId="23aac4436dc5bedf" providerId="LiveId" clId="{F7C2A8AD-E3EC-4C3B-92AB-054E5C63EAA7}" dt="2024-11-11T07:34:25.094" v="1703" actId="478"/>
          <ac:spMkLst>
            <pc:docMk/>
            <pc:sldMk cId="1049803046" sldId="322"/>
            <ac:spMk id="6" creationId="{11FD2DF2-794A-7342-1EF3-A4BE06DE9FF9}"/>
          </ac:spMkLst>
        </pc:spChg>
        <pc:spChg chg="mod">
          <ac:chgData name="Yubo Li" userId="23aac4436dc5bedf" providerId="LiveId" clId="{F7C2A8AD-E3EC-4C3B-92AB-054E5C63EAA7}" dt="2024-11-11T06:51:56.520" v="878" actId="1076"/>
          <ac:spMkLst>
            <pc:docMk/>
            <pc:sldMk cId="1049803046" sldId="322"/>
            <ac:spMk id="7" creationId="{7FC1D90B-6B2C-9A62-F1BE-5209A4C24FBC}"/>
          </ac:spMkLst>
        </pc:spChg>
        <pc:spChg chg="add del mod">
          <ac:chgData name="Yubo Li" userId="23aac4436dc5bedf" providerId="LiveId" clId="{F7C2A8AD-E3EC-4C3B-92AB-054E5C63EAA7}" dt="2024-11-11T07:34:30.240" v="1707" actId="478"/>
          <ac:spMkLst>
            <pc:docMk/>
            <pc:sldMk cId="1049803046" sldId="322"/>
            <ac:spMk id="9" creationId="{AE32F204-4EBE-8887-8EA0-5B94605C5E79}"/>
          </ac:spMkLst>
        </pc:spChg>
        <pc:spChg chg="add del mod">
          <ac:chgData name="Yubo Li" userId="23aac4436dc5bedf" providerId="LiveId" clId="{F7C2A8AD-E3EC-4C3B-92AB-054E5C63EAA7}" dt="2024-11-11T07:34:28.125" v="1705" actId="478"/>
          <ac:spMkLst>
            <pc:docMk/>
            <pc:sldMk cId="1049803046" sldId="322"/>
            <ac:spMk id="10" creationId="{6B58AE21-CE79-4E7C-0CEC-98B7CF7FF0BA}"/>
          </ac:spMkLst>
        </pc:spChg>
        <pc:spChg chg="add del mod">
          <ac:chgData name="Yubo Li" userId="23aac4436dc5bedf" providerId="LiveId" clId="{F7C2A8AD-E3EC-4C3B-92AB-054E5C63EAA7}" dt="2024-11-11T07:34:23.741" v="1702" actId="478"/>
          <ac:spMkLst>
            <pc:docMk/>
            <pc:sldMk cId="1049803046" sldId="322"/>
            <ac:spMk id="12" creationId="{29915757-24AB-0551-DDD7-2A3E24F52642}"/>
          </ac:spMkLst>
        </pc:spChg>
        <pc:spChg chg="add del mod">
          <ac:chgData name="Yubo Li" userId="23aac4436dc5bedf" providerId="LiveId" clId="{F7C2A8AD-E3EC-4C3B-92AB-054E5C63EAA7}" dt="2024-11-11T07:34:34.199" v="1710" actId="478"/>
          <ac:spMkLst>
            <pc:docMk/>
            <pc:sldMk cId="1049803046" sldId="322"/>
            <ac:spMk id="13" creationId="{0D8FFDAC-CE61-F006-E620-DB8C72206E95}"/>
          </ac:spMkLst>
        </pc:spChg>
        <pc:spChg chg="add">
          <ac:chgData name="Yubo Li" userId="23aac4436dc5bedf" providerId="LiveId" clId="{F7C2A8AD-E3EC-4C3B-92AB-054E5C63EAA7}" dt="2024-11-11T06:51:51.201" v="875"/>
          <ac:spMkLst>
            <pc:docMk/>
            <pc:sldMk cId="1049803046" sldId="322"/>
            <ac:spMk id="14" creationId="{AC667DC3-E4A8-6C5E-0AFC-16B76A7AE272}"/>
          </ac:spMkLst>
        </pc:spChg>
        <pc:spChg chg="add del mod">
          <ac:chgData name="Yubo Li" userId="23aac4436dc5bedf" providerId="LiveId" clId="{F7C2A8AD-E3EC-4C3B-92AB-054E5C63EAA7}" dt="2024-11-11T07:34:28.125" v="1705" actId="478"/>
          <ac:spMkLst>
            <pc:docMk/>
            <pc:sldMk cId="1049803046" sldId="322"/>
            <ac:spMk id="15" creationId="{EA9E0B85-1154-F32A-3C92-1A24EDFF5572}"/>
          </ac:spMkLst>
        </pc:spChg>
        <pc:spChg chg="add del mod">
          <ac:chgData name="Yubo Li" userId="23aac4436dc5bedf" providerId="LiveId" clId="{F7C2A8AD-E3EC-4C3B-92AB-054E5C63EAA7}" dt="2024-11-11T07:34:28.125" v="1705" actId="478"/>
          <ac:spMkLst>
            <pc:docMk/>
            <pc:sldMk cId="1049803046" sldId="322"/>
            <ac:spMk id="16" creationId="{342B88DB-88A7-FDA5-5E56-F7D279A5F3C3}"/>
          </ac:spMkLst>
        </pc:spChg>
        <pc:spChg chg="add del mod">
          <ac:chgData name="Yubo Li" userId="23aac4436dc5bedf" providerId="LiveId" clId="{F7C2A8AD-E3EC-4C3B-92AB-054E5C63EAA7}" dt="2024-11-11T07:34:35.329" v="1711" actId="478"/>
          <ac:spMkLst>
            <pc:docMk/>
            <pc:sldMk cId="1049803046" sldId="322"/>
            <ac:spMk id="17" creationId="{42EAB649-F8B0-48EA-2D5D-CC85944B7660}"/>
          </ac:spMkLst>
        </pc:spChg>
        <pc:spChg chg="add del mod">
          <ac:chgData name="Yubo Li" userId="23aac4436dc5bedf" providerId="LiveId" clId="{F7C2A8AD-E3EC-4C3B-92AB-054E5C63EAA7}" dt="2024-11-11T07:34:31.252" v="1708" actId="478"/>
          <ac:spMkLst>
            <pc:docMk/>
            <pc:sldMk cId="1049803046" sldId="322"/>
            <ac:spMk id="18" creationId="{C4776CE3-2DCA-FE8F-96C0-6B73789CB206}"/>
          </ac:spMkLst>
        </pc:spChg>
        <pc:spChg chg="add del mod">
          <ac:chgData name="Yubo Li" userId="23aac4436dc5bedf" providerId="LiveId" clId="{F7C2A8AD-E3EC-4C3B-92AB-054E5C63EAA7}" dt="2024-11-11T07:34:28.125" v="1705" actId="478"/>
          <ac:spMkLst>
            <pc:docMk/>
            <pc:sldMk cId="1049803046" sldId="322"/>
            <ac:spMk id="19" creationId="{BB34E65F-066F-18FA-295C-6B50BABEC21A}"/>
          </ac:spMkLst>
        </pc:spChg>
        <pc:spChg chg="add">
          <ac:chgData name="Yubo Li" userId="23aac4436dc5bedf" providerId="LiveId" clId="{F7C2A8AD-E3EC-4C3B-92AB-054E5C63EAA7}" dt="2024-11-11T06:54:35.609" v="930"/>
          <ac:spMkLst>
            <pc:docMk/>
            <pc:sldMk cId="1049803046" sldId="322"/>
            <ac:spMk id="20" creationId="{9C5D0DB7-9C9C-B363-FAA7-9460F0739CA0}"/>
          </ac:spMkLst>
        </pc:spChg>
        <pc:spChg chg="add del mod">
          <ac:chgData name="Yubo Li" userId="23aac4436dc5bedf" providerId="LiveId" clId="{F7C2A8AD-E3EC-4C3B-92AB-054E5C63EAA7}" dt="2024-11-11T07:34:36.771" v="1712" actId="478"/>
          <ac:spMkLst>
            <pc:docMk/>
            <pc:sldMk cId="1049803046" sldId="322"/>
            <ac:spMk id="21" creationId="{4685B5F0-844F-E77F-6474-F72D8F73F51A}"/>
          </ac:spMkLst>
        </pc:spChg>
        <pc:spChg chg="add del mod">
          <ac:chgData name="Yubo Li" userId="23aac4436dc5bedf" providerId="LiveId" clId="{F7C2A8AD-E3EC-4C3B-92AB-054E5C63EAA7}" dt="2024-11-11T07:34:32.446" v="1709" actId="478"/>
          <ac:spMkLst>
            <pc:docMk/>
            <pc:sldMk cId="1049803046" sldId="322"/>
            <ac:spMk id="22" creationId="{620462EE-06DB-57DB-CE86-F605D44CBC00}"/>
          </ac:spMkLst>
        </pc:spChg>
        <pc:spChg chg="add del mod">
          <ac:chgData name="Yubo Li" userId="23aac4436dc5bedf" providerId="LiveId" clId="{F7C2A8AD-E3EC-4C3B-92AB-054E5C63EAA7}" dt="2024-11-11T07:34:28.125" v="1705" actId="478"/>
          <ac:spMkLst>
            <pc:docMk/>
            <pc:sldMk cId="1049803046" sldId="322"/>
            <ac:spMk id="23" creationId="{5FC950D5-34CA-FB47-EC9F-8A4457E7A531}"/>
          </ac:spMkLst>
        </pc:spChg>
        <pc:spChg chg="add">
          <ac:chgData name="Yubo Li" userId="23aac4436dc5bedf" providerId="LiveId" clId="{F7C2A8AD-E3EC-4C3B-92AB-054E5C63EAA7}" dt="2024-11-11T06:56:58.943" v="979"/>
          <ac:spMkLst>
            <pc:docMk/>
            <pc:sldMk cId="1049803046" sldId="322"/>
            <ac:spMk id="24" creationId="{382AD4F6-3022-AEFC-8A21-F4DF9D90F746}"/>
          </ac:spMkLst>
        </pc:spChg>
        <pc:spChg chg="add mod">
          <ac:chgData name="Yubo Li" userId="23aac4436dc5bedf" providerId="LiveId" clId="{F7C2A8AD-E3EC-4C3B-92AB-054E5C63EAA7}" dt="2024-11-11T07:49:03.998" v="1819" actId="20577"/>
          <ac:spMkLst>
            <pc:docMk/>
            <pc:sldMk cId="1049803046" sldId="322"/>
            <ac:spMk id="25" creationId="{C2877D23-62BB-F9B7-13D0-7EE7396ACA95}"/>
          </ac:spMkLst>
        </pc:spChg>
        <pc:spChg chg="del">
          <ac:chgData name="Yubo Li" userId="23aac4436dc5bedf" providerId="LiveId" clId="{F7C2A8AD-E3EC-4C3B-92AB-054E5C63EAA7}" dt="2024-11-11T06:33:13.587" v="647" actId="478"/>
          <ac:spMkLst>
            <pc:docMk/>
            <pc:sldMk cId="1049803046" sldId="322"/>
            <ac:spMk id="28" creationId="{CB4B6407-587A-6779-30E1-0D2D936EB6A6}"/>
          </ac:spMkLst>
        </pc:spChg>
        <pc:spChg chg="del">
          <ac:chgData name="Yubo Li" userId="23aac4436dc5bedf" providerId="LiveId" clId="{F7C2A8AD-E3EC-4C3B-92AB-054E5C63EAA7}" dt="2024-11-11T06:33:16.531" v="650" actId="478"/>
          <ac:spMkLst>
            <pc:docMk/>
            <pc:sldMk cId="1049803046" sldId="322"/>
            <ac:spMk id="34" creationId="{6E9CD646-038E-B269-C22A-4DF7BD26FA4D}"/>
          </ac:spMkLst>
        </pc:spChg>
        <pc:picChg chg="del">
          <ac:chgData name="Yubo Li" userId="23aac4436dc5bedf" providerId="LiveId" clId="{F7C2A8AD-E3EC-4C3B-92AB-054E5C63EAA7}" dt="2024-11-11T06:33:17.366" v="651" actId="478"/>
          <ac:picMkLst>
            <pc:docMk/>
            <pc:sldMk cId="1049803046" sldId="322"/>
            <ac:picMk id="11" creationId="{9D1025B0-A4F5-339E-A7C4-E6BB96A294C3}"/>
          </ac:picMkLst>
        </pc:picChg>
        <pc:picChg chg="del">
          <ac:chgData name="Yubo Li" userId="23aac4436dc5bedf" providerId="LiveId" clId="{F7C2A8AD-E3EC-4C3B-92AB-054E5C63EAA7}" dt="2024-11-11T06:33:14.778" v="648" actId="478"/>
          <ac:picMkLst>
            <pc:docMk/>
            <pc:sldMk cId="1049803046" sldId="322"/>
            <ac:picMk id="31" creationId="{550E87F9-3D7D-E654-C7DC-187D4C0414AC}"/>
          </ac:picMkLst>
        </pc:picChg>
        <pc:picChg chg="del">
          <ac:chgData name="Yubo Li" userId="23aac4436dc5bedf" providerId="LiveId" clId="{F7C2A8AD-E3EC-4C3B-92AB-054E5C63EAA7}" dt="2024-11-11T06:33:15.273" v="649" actId="478"/>
          <ac:picMkLst>
            <pc:docMk/>
            <pc:sldMk cId="1049803046" sldId="322"/>
            <ac:picMk id="33" creationId="{82F94C78-EFE1-2AC5-A710-DDFFA719ADB0}"/>
          </ac:picMkLst>
        </pc:picChg>
        <pc:picChg chg="add mod">
          <ac:chgData name="Yubo Li" userId="23aac4436dc5bedf" providerId="LiveId" clId="{F7C2A8AD-E3EC-4C3B-92AB-054E5C63EAA7}" dt="2024-11-11T07:46:07.039" v="1800" actId="1076"/>
          <ac:picMkLst>
            <pc:docMk/>
            <pc:sldMk cId="1049803046" sldId="322"/>
            <ac:picMk id="1030" creationId="{99B83AA1-CF36-28BD-EDA9-3471E8D1ADC1}"/>
          </ac:picMkLst>
        </pc:picChg>
        <pc:picChg chg="add mod">
          <ac:chgData name="Yubo Li" userId="23aac4436dc5bedf" providerId="LiveId" clId="{F7C2A8AD-E3EC-4C3B-92AB-054E5C63EAA7}" dt="2024-11-11T07:48:51.020" v="1805" actId="1076"/>
          <ac:picMkLst>
            <pc:docMk/>
            <pc:sldMk cId="1049803046" sldId="322"/>
            <ac:picMk id="1032" creationId="{67EFBAEC-467D-B8B1-E0EC-41ACC074E7FE}"/>
          </ac:picMkLst>
        </pc:picChg>
        <pc:picChg chg="add mod">
          <ac:chgData name="Yubo Li" userId="23aac4436dc5bedf" providerId="LiveId" clId="{F7C2A8AD-E3EC-4C3B-92AB-054E5C63EAA7}" dt="2024-11-11T07:48:49.839" v="1804" actId="1076"/>
          <ac:picMkLst>
            <pc:docMk/>
            <pc:sldMk cId="1049803046" sldId="322"/>
            <ac:picMk id="1034" creationId="{4AE54D93-010C-65AA-CBAE-EA7368F26050}"/>
          </ac:picMkLst>
        </pc:picChg>
      </pc:sldChg>
      <pc:sldChg chg="addSp delSp modSp add mod ord">
        <pc:chgData name="Yubo Li" userId="23aac4436dc5bedf" providerId="LiveId" clId="{F7C2A8AD-E3EC-4C3B-92AB-054E5C63EAA7}" dt="2024-11-11T08:09:40.188" v="1856" actId="1076"/>
        <pc:sldMkLst>
          <pc:docMk/>
          <pc:sldMk cId="252038139" sldId="323"/>
        </pc:sldMkLst>
        <pc:spChg chg="mod">
          <ac:chgData name="Yubo Li" userId="23aac4436dc5bedf" providerId="LiveId" clId="{F7C2A8AD-E3EC-4C3B-92AB-054E5C63EAA7}" dt="2024-11-11T07:12:20.746" v="1266" actId="20577"/>
          <ac:spMkLst>
            <pc:docMk/>
            <pc:sldMk cId="252038139" sldId="323"/>
            <ac:spMk id="4" creationId="{2218D2BB-BFEE-92FA-97DE-70257142E826}"/>
          </ac:spMkLst>
        </pc:spChg>
        <pc:spChg chg="add del mod">
          <ac:chgData name="Yubo Li" userId="23aac4436dc5bedf" providerId="LiveId" clId="{F7C2A8AD-E3EC-4C3B-92AB-054E5C63EAA7}" dt="2024-11-11T07:13:45.880" v="1371" actId="1076"/>
          <ac:spMkLst>
            <pc:docMk/>
            <pc:sldMk cId="252038139" sldId="323"/>
            <ac:spMk id="5" creationId="{771C5FC7-7D6D-AB79-56E9-224DE7D8327B}"/>
          </ac:spMkLst>
        </pc:spChg>
        <pc:spChg chg="del mod">
          <ac:chgData name="Yubo Li" userId="23aac4436dc5bedf" providerId="LiveId" clId="{F7C2A8AD-E3EC-4C3B-92AB-054E5C63EAA7}" dt="2024-11-11T07:13:47.278" v="1372" actId="478"/>
          <ac:spMkLst>
            <pc:docMk/>
            <pc:sldMk cId="252038139" sldId="323"/>
            <ac:spMk id="6" creationId="{6E704CE0-7D40-5627-F6B3-24FDBCA27519}"/>
          </ac:spMkLst>
        </pc:spChg>
        <pc:spChg chg="del">
          <ac:chgData name="Yubo Li" userId="23aac4436dc5bedf" providerId="LiveId" clId="{F7C2A8AD-E3EC-4C3B-92AB-054E5C63EAA7}" dt="2024-11-11T07:09:36.422" v="1113" actId="478"/>
          <ac:spMkLst>
            <pc:docMk/>
            <pc:sldMk cId="252038139" sldId="323"/>
            <ac:spMk id="9" creationId="{16697B73-4CAE-A05A-822D-F2B6F0A20924}"/>
          </ac:spMkLst>
        </pc:spChg>
        <pc:spChg chg="del mod">
          <ac:chgData name="Yubo Li" userId="23aac4436dc5bedf" providerId="LiveId" clId="{F7C2A8AD-E3EC-4C3B-92AB-054E5C63EAA7}" dt="2024-11-11T08:05:50.616" v="1846" actId="478"/>
          <ac:spMkLst>
            <pc:docMk/>
            <pc:sldMk cId="252038139" sldId="323"/>
            <ac:spMk id="10" creationId="{6219E624-8F19-869E-5CE8-26F9457A2657}"/>
          </ac:spMkLst>
        </pc:spChg>
        <pc:spChg chg="del">
          <ac:chgData name="Yubo Li" userId="23aac4436dc5bedf" providerId="LiveId" clId="{F7C2A8AD-E3EC-4C3B-92AB-054E5C63EAA7}" dt="2024-11-11T07:13:36.623" v="1368" actId="478"/>
          <ac:spMkLst>
            <pc:docMk/>
            <pc:sldMk cId="252038139" sldId="323"/>
            <ac:spMk id="12" creationId="{3316A92F-C415-32A1-06E5-7F224EB757AC}"/>
          </ac:spMkLst>
        </pc:spChg>
        <pc:spChg chg="del">
          <ac:chgData name="Yubo Li" userId="23aac4436dc5bedf" providerId="LiveId" clId="{F7C2A8AD-E3EC-4C3B-92AB-054E5C63EAA7}" dt="2024-11-11T07:09:31.898" v="1112" actId="478"/>
          <ac:spMkLst>
            <pc:docMk/>
            <pc:sldMk cId="252038139" sldId="323"/>
            <ac:spMk id="13" creationId="{A0984A05-5D03-2B31-D345-3980ECEA90C0}"/>
          </ac:spMkLst>
        </pc:spChg>
        <pc:spChg chg="add mod">
          <ac:chgData name="Yubo Li" userId="23aac4436dc5bedf" providerId="LiveId" clId="{F7C2A8AD-E3EC-4C3B-92AB-054E5C63EAA7}" dt="2024-11-11T07:14:03.780" v="1377" actId="1076"/>
          <ac:spMkLst>
            <pc:docMk/>
            <pc:sldMk cId="252038139" sldId="323"/>
            <ac:spMk id="14" creationId="{F03039E9-67AE-DA97-B222-80DF8B40B25F}"/>
          </ac:spMkLst>
        </pc:spChg>
        <pc:spChg chg="mod">
          <ac:chgData name="Yubo Li" userId="23aac4436dc5bedf" providerId="LiveId" clId="{F7C2A8AD-E3EC-4C3B-92AB-054E5C63EAA7}" dt="2024-11-11T07:14:19.839" v="1384" actId="1076"/>
          <ac:spMkLst>
            <pc:docMk/>
            <pc:sldMk cId="252038139" sldId="323"/>
            <ac:spMk id="15" creationId="{1BA987A6-993D-E15C-A13E-90CE943D153E}"/>
          </ac:spMkLst>
        </pc:spChg>
        <pc:spChg chg="mod">
          <ac:chgData name="Yubo Li" userId="23aac4436dc5bedf" providerId="LiveId" clId="{F7C2A8AD-E3EC-4C3B-92AB-054E5C63EAA7}" dt="2024-11-11T08:09:36.274" v="1854" actId="1076"/>
          <ac:spMkLst>
            <pc:docMk/>
            <pc:sldMk cId="252038139" sldId="323"/>
            <ac:spMk id="16" creationId="{12AFC7F6-39AF-65E1-3C55-7522787470FC}"/>
          </ac:spMkLst>
        </pc:spChg>
        <pc:spChg chg="del">
          <ac:chgData name="Yubo Li" userId="23aac4436dc5bedf" providerId="LiveId" clId="{F7C2A8AD-E3EC-4C3B-92AB-054E5C63EAA7}" dt="2024-11-11T07:13:50.701" v="1374" actId="478"/>
          <ac:spMkLst>
            <pc:docMk/>
            <pc:sldMk cId="252038139" sldId="323"/>
            <ac:spMk id="17" creationId="{BD471271-677B-F790-B5DB-914389D60829}"/>
          </ac:spMkLst>
        </pc:spChg>
        <pc:spChg chg="del">
          <ac:chgData name="Yubo Li" userId="23aac4436dc5bedf" providerId="LiveId" clId="{F7C2A8AD-E3EC-4C3B-92AB-054E5C63EAA7}" dt="2024-11-11T07:12:35.143" v="1268" actId="478"/>
          <ac:spMkLst>
            <pc:docMk/>
            <pc:sldMk cId="252038139" sldId="323"/>
            <ac:spMk id="18" creationId="{C2B6537A-1407-A2C6-2B39-5A4FC434E7CE}"/>
          </ac:spMkLst>
        </pc:spChg>
        <pc:spChg chg="del">
          <ac:chgData name="Yubo Li" userId="23aac4436dc5bedf" providerId="LiveId" clId="{F7C2A8AD-E3EC-4C3B-92AB-054E5C63EAA7}" dt="2024-11-11T07:12:33.407" v="1267" actId="478"/>
          <ac:spMkLst>
            <pc:docMk/>
            <pc:sldMk cId="252038139" sldId="323"/>
            <ac:spMk id="19" creationId="{88CD8155-323A-A871-1113-C3306E88BF14}"/>
          </ac:spMkLst>
        </pc:spChg>
        <pc:spChg chg="add mod">
          <ac:chgData name="Yubo Li" userId="23aac4436dc5bedf" providerId="LiveId" clId="{F7C2A8AD-E3EC-4C3B-92AB-054E5C63EAA7}" dt="2024-11-11T07:14:13.196" v="1381" actId="1076"/>
          <ac:spMkLst>
            <pc:docMk/>
            <pc:sldMk cId="252038139" sldId="323"/>
            <ac:spMk id="20" creationId="{E0A71149-C1B3-740C-6938-FC0048329476}"/>
          </ac:spMkLst>
        </pc:spChg>
        <pc:spChg chg="del">
          <ac:chgData name="Yubo Li" userId="23aac4436dc5bedf" providerId="LiveId" clId="{F7C2A8AD-E3EC-4C3B-92AB-054E5C63EAA7}" dt="2024-11-11T07:13:51.895" v="1375" actId="478"/>
          <ac:spMkLst>
            <pc:docMk/>
            <pc:sldMk cId="252038139" sldId="323"/>
            <ac:spMk id="21" creationId="{0EF6C2A4-FB48-9BB2-F584-9D60042C2E06}"/>
          </ac:spMkLst>
        </pc:spChg>
        <pc:spChg chg="del">
          <ac:chgData name="Yubo Li" userId="23aac4436dc5bedf" providerId="LiveId" clId="{F7C2A8AD-E3EC-4C3B-92AB-054E5C63EAA7}" dt="2024-11-11T07:12:37.343" v="1270" actId="478"/>
          <ac:spMkLst>
            <pc:docMk/>
            <pc:sldMk cId="252038139" sldId="323"/>
            <ac:spMk id="22" creationId="{5D386620-80AE-44E1-4D56-F0FCE352D61B}"/>
          </ac:spMkLst>
        </pc:spChg>
        <pc:spChg chg="del">
          <ac:chgData name="Yubo Li" userId="23aac4436dc5bedf" providerId="LiveId" clId="{F7C2A8AD-E3EC-4C3B-92AB-054E5C63EAA7}" dt="2024-11-11T07:12:35.840" v="1269" actId="478"/>
          <ac:spMkLst>
            <pc:docMk/>
            <pc:sldMk cId="252038139" sldId="323"/>
            <ac:spMk id="23" creationId="{8D88DCC4-B549-7D37-67B9-7D0AD4960D5C}"/>
          </ac:spMkLst>
        </pc:spChg>
        <pc:spChg chg="del">
          <ac:chgData name="Yubo Li" userId="23aac4436dc5bedf" providerId="LiveId" clId="{F7C2A8AD-E3EC-4C3B-92AB-054E5C63EAA7}" dt="2024-11-11T07:13:53.221" v="1376" actId="478"/>
          <ac:spMkLst>
            <pc:docMk/>
            <pc:sldMk cId="252038139" sldId="323"/>
            <ac:spMk id="25" creationId="{64BD811E-5870-A6B2-E63B-9EEE6F197CF4}"/>
          </ac:spMkLst>
        </pc:spChg>
        <pc:picChg chg="add mod">
          <ac:chgData name="Yubo Li" userId="23aac4436dc5bedf" providerId="LiveId" clId="{F7C2A8AD-E3EC-4C3B-92AB-054E5C63EAA7}" dt="2024-11-11T08:09:40.188" v="1856" actId="1076"/>
          <ac:picMkLst>
            <pc:docMk/>
            <pc:sldMk cId="252038139" sldId="323"/>
            <ac:picMk id="6" creationId="{E5FB5632-8DC8-ACAB-CFC1-18DFF90077FA}"/>
          </ac:picMkLst>
        </pc:picChg>
        <pc:picChg chg="add mod">
          <ac:chgData name="Yubo Li" userId="23aac4436dc5bedf" providerId="LiveId" clId="{F7C2A8AD-E3EC-4C3B-92AB-054E5C63EAA7}" dt="2024-11-11T08:09:29.590" v="1851" actId="1076"/>
          <ac:picMkLst>
            <pc:docMk/>
            <pc:sldMk cId="252038139" sldId="323"/>
            <ac:picMk id="11" creationId="{5221C354-EA95-4036-5D58-B9DD677BC656}"/>
          </ac:picMkLst>
        </pc:picChg>
      </pc:sldChg>
      <pc:sldChg chg="add">
        <pc:chgData name="Yubo Li" userId="23aac4436dc5bedf" providerId="LiveId" clId="{F7C2A8AD-E3EC-4C3B-92AB-054E5C63EAA7}" dt="2024-11-11T07:34:18.351" v="1699"/>
        <pc:sldMkLst>
          <pc:docMk/>
          <pc:sldMk cId="2289300622" sldId="32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FB9DB-5BAB-4CC8-9588-F39268660A51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C0608B29-7C45-4CEE-B74E-8308BB575A70}">
      <dgm:prSet phldrT="[文本]" custT="1"/>
      <dgm:spPr/>
      <dgm:t>
        <a:bodyPr/>
        <a:lstStyle/>
        <a:p>
          <a:r>
            <a:rPr lang="zh-CN" altLang="en-US" sz="2300" b="1" dirty="0"/>
            <a:t>建立</a:t>
          </a:r>
          <a:r>
            <a:rPr lang="en-US" altLang="zh-CN" sz="2300" b="1" dirty="0"/>
            <a:t>path</a:t>
          </a:r>
        </a:p>
        <a:p>
          <a:r>
            <a:rPr lang="en-US" altLang="zh-CN" sz="1800" b="1" dirty="0" err="1"/>
            <a:t>create_path</a:t>
          </a:r>
          <a:r>
            <a:rPr lang="en-US" altLang="zh-CN" sz="1800" b="1" dirty="0"/>
            <a:t>()</a:t>
          </a:r>
          <a:endParaRPr lang="zh-CN" altLang="zh-CN" sz="1800" b="1" dirty="0"/>
        </a:p>
      </dgm:t>
    </dgm:pt>
    <dgm:pt modelId="{DB1ECEC3-88C2-46D3-A8F9-6A3882813844}" type="parTrans" cxnId="{E12AD911-1E26-4CBB-95A2-E559E6C886E3}">
      <dgm:prSet/>
      <dgm:spPr/>
      <dgm:t>
        <a:bodyPr/>
        <a:lstStyle/>
        <a:p>
          <a:endParaRPr lang="zh-CN" altLang="en-US"/>
        </a:p>
      </dgm:t>
    </dgm:pt>
    <dgm:pt modelId="{AF1A3092-9718-4D42-AA54-4FE0C2ADCFB5}" type="sibTrans" cxnId="{E12AD911-1E26-4CBB-95A2-E559E6C886E3}">
      <dgm:prSet/>
      <dgm:spPr/>
      <dgm:t>
        <a:bodyPr/>
        <a:lstStyle/>
        <a:p>
          <a:endParaRPr lang="zh-CN" altLang="en-US"/>
        </a:p>
      </dgm:t>
    </dgm:pt>
    <dgm:pt modelId="{9EC0ABB4-49A3-413B-9BB0-CB1B5794E46E}">
      <dgm:prSet phldrT="[文本]" custT="1"/>
      <dgm:spPr/>
      <dgm:t>
        <a:bodyPr/>
        <a:lstStyle/>
        <a:p>
          <a:pPr algn="ctr"/>
          <a:r>
            <a:rPr lang="zh-CN" altLang="en-US" sz="2400" b="1" dirty="0"/>
            <a:t>添加需要运行的</a:t>
          </a:r>
          <a:r>
            <a:rPr lang="en-US" altLang="zh-CN" sz="2400" b="1" dirty="0"/>
            <a:t>module</a:t>
          </a:r>
        </a:p>
        <a:p>
          <a:pPr algn="l"/>
          <a:r>
            <a:rPr lang="en-US" altLang="zh-CN" sz="1100" b="1" dirty="0" err="1"/>
            <a:t>setupEventInfo</a:t>
          </a:r>
          <a:endParaRPr lang="en-US" altLang="zh-CN" sz="1100" b="1" dirty="0"/>
        </a:p>
        <a:p>
          <a:pPr algn="l"/>
          <a:r>
            <a:rPr lang="en-US" altLang="zh-CN" sz="1100" b="1" dirty="0" err="1"/>
            <a:t>add_evtgen_generator</a:t>
          </a:r>
          <a:endParaRPr lang="en-US" altLang="zh-CN" sz="1100" b="1" dirty="0"/>
        </a:p>
        <a:p>
          <a:pPr algn="l"/>
          <a:r>
            <a:rPr lang="en-US" altLang="zh-CN" sz="1100" b="1" dirty="0" err="1"/>
            <a:t>RootOutput</a:t>
          </a:r>
          <a:endParaRPr lang="zh-CN" altLang="en-US" sz="1100" b="1" dirty="0"/>
        </a:p>
      </dgm:t>
    </dgm:pt>
    <dgm:pt modelId="{6C6A37AB-82F4-4145-9FCB-3D04D7CFED5F}" type="parTrans" cxnId="{3AEB4B8D-66D2-4EDB-963F-F23B07A4F797}">
      <dgm:prSet/>
      <dgm:spPr/>
      <dgm:t>
        <a:bodyPr/>
        <a:lstStyle/>
        <a:p>
          <a:endParaRPr lang="zh-CN" altLang="en-US"/>
        </a:p>
      </dgm:t>
    </dgm:pt>
    <dgm:pt modelId="{080CD282-0C4C-4394-BFBE-182AA0FB38BC}" type="sibTrans" cxnId="{3AEB4B8D-66D2-4EDB-963F-F23B07A4F797}">
      <dgm:prSet/>
      <dgm:spPr/>
      <dgm:t>
        <a:bodyPr/>
        <a:lstStyle/>
        <a:p>
          <a:endParaRPr lang="zh-CN" altLang="en-US"/>
        </a:p>
      </dgm:t>
    </dgm:pt>
    <dgm:pt modelId="{87C87BDF-A53F-4C2F-9912-2D899E8F4F9D}">
      <dgm:prSet phldrT="[文本]" custT="1"/>
      <dgm:spPr/>
      <dgm:t>
        <a:bodyPr/>
        <a:lstStyle/>
        <a:p>
          <a:r>
            <a:rPr lang="zh-CN" altLang="en-US" sz="2300" b="1" dirty="0"/>
            <a:t>运行</a:t>
          </a:r>
          <a:endParaRPr lang="en-US" altLang="zh-CN" sz="2300" b="1" dirty="0"/>
        </a:p>
        <a:p>
          <a:r>
            <a:rPr lang="en-US" altLang="zh-CN" sz="1800" dirty="0"/>
            <a:t>process</a:t>
          </a:r>
          <a:endParaRPr lang="zh-CN" altLang="en-US" sz="1800" dirty="0"/>
        </a:p>
      </dgm:t>
    </dgm:pt>
    <dgm:pt modelId="{10BC5C9D-FA7C-4919-9A21-6CDF4B733A59}" type="parTrans" cxnId="{25A6DF30-B49B-4D7C-A5EF-82E4FC9ABDE4}">
      <dgm:prSet/>
      <dgm:spPr/>
      <dgm:t>
        <a:bodyPr/>
        <a:lstStyle/>
        <a:p>
          <a:endParaRPr lang="zh-CN" altLang="en-US"/>
        </a:p>
      </dgm:t>
    </dgm:pt>
    <dgm:pt modelId="{F2E4258E-06D7-4A4D-AAF1-176165402F41}" type="sibTrans" cxnId="{25A6DF30-B49B-4D7C-A5EF-82E4FC9ABDE4}">
      <dgm:prSet/>
      <dgm:spPr/>
      <dgm:t>
        <a:bodyPr/>
        <a:lstStyle/>
        <a:p>
          <a:endParaRPr lang="zh-CN" altLang="en-US"/>
        </a:p>
      </dgm:t>
    </dgm:pt>
    <dgm:pt modelId="{14101AC5-0B94-4B8B-B36E-3E631E6440B4}" type="pres">
      <dgm:prSet presAssocID="{11EFB9DB-5BAB-4CC8-9588-F39268660A51}" presName="linearFlow" presStyleCnt="0">
        <dgm:presLayoutVars>
          <dgm:resizeHandles val="exact"/>
        </dgm:presLayoutVars>
      </dgm:prSet>
      <dgm:spPr/>
    </dgm:pt>
    <dgm:pt modelId="{D2009CD8-A0B1-4E7D-A113-03B0FB615070}" type="pres">
      <dgm:prSet presAssocID="{C0608B29-7C45-4CEE-B74E-8308BB575A70}" presName="node" presStyleLbl="node1" presStyleIdx="0" presStyleCnt="3">
        <dgm:presLayoutVars>
          <dgm:bulletEnabled val="1"/>
        </dgm:presLayoutVars>
      </dgm:prSet>
      <dgm:spPr/>
    </dgm:pt>
    <dgm:pt modelId="{F28FC19D-8CAB-4108-840A-ABE57683F7B6}" type="pres">
      <dgm:prSet presAssocID="{AF1A3092-9718-4D42-AA54-4FE0C2ADCFB5}" presName="sibTrans" presStyleLbl="sibTrans2D1" presStyleIdx="0" presStyleCnt="2"/>
      <dgm:spPr/>
    </dgm:pt>
    <dgm:pt modelId="{566230DE-3E39-4E67-B39F-77A3A5BF76A1}" type="pres">
      <dgm:prSet presAssocID="{AF1A3092-9718-4D42-AA54-4FE0C2ADCFB5}" presName="connectorText" presStyleLbl="sibTrans2D1" presStyleIdx="0" presStyleCnt="2"/>
      <dgm:spPr/>
    </dgm:pt>
    <dgm:pt modelId="{89DD6335-B4C0-4B17-B196-9C6134CA35A4}" type="pres">
      <dgm:prSet presAssocID="{9EC0ABB4-49A3-413B-9BB0-CB1B5794E46E}" presName="node" presStyleLbl="node1" presStyleIdx="1" presStyleCnt="3">
        <dgm:presLayoutVars>
          <dgm:bulletEnabled val="1"/>
        </dgm:presLayoutVars>
      </dgm:prSet>
      <dgm:spPr/>
    </dgm:pt>
    <dgm:pt modelId="{C0707577-5E51-4AD5-8E7D-049EE1B347D3}" type="pres">
      <dgm:prSet presAssocID="{080CD282-0C4C-4394-BFBE-182AA0FB38BC}" presName="sibTrans" presStyleLbl="sibTrans2D1" presStyleIdx="1" presStyleCnt="2"/>
      <dgm:spPr/>
    </dgm:pt>
    <dgm:pt modelId="{A351E8E6-D91D-438B-8F79-BB47223AD55F}" type="pres">
      <dgm:prSet presAssocID="{080CD282-0C4C-4394-BFBE-182AA0FB38BC}" presName="connectorText" presStyleLbl="sibTrans2D1" presStyleIdx="1" presStyleCnt="2"/>
      <dgm:spPr/>
    </dgm:pt>
    <dgm:pt modelId="{4B94D7BE-A382-4CE1-9B95-C3D38B4A07A1}" type="pres">
      <dgm:prSet presAssocID="{87C87BDF-A53F-4C2F-9912-2D899E8F4F9D}" presName="node" presStyleLbl="node1" presStyleIdx="2" presStyleCnt="3">
        <dgm:presLayoutVars>
          <dgm:bulletEnabled val="1"/>
        </dgm:presLayoutVars>
      </dgm:prSet>
      <dgm:spPr/>
    </dgm:pt>
  </dgm:ptLst>
  <dgm:cxnLst>
    <dgm:cxn modelId="{5C3F0702-7907-463F-B5DD-4541C4B713DD}" type="presOf" srcId="{C0608B29-7C45-4CEE-B74E-8308BB575A70}" destId="{D2009CD8-A0B1-4E7D-A113-03B0FB615070}" srcOrd="0" destOrd="0" presId="urn:microsoft.com/office/officeart/2005/8/layout/process2"/>
    <dgm:cxn modelId="{E12AD911-1E26-4CBB-95A2-E559E6C886E3}" srcId="{11EFB9DB-5BAB-4CC8-9588-F39268660A51}" destId="{C0608B29-7C45-4CEE-B74E-8308BB575A70}" srcOrd="0" destOrd="0" parTransId="{DB1ECEC3-88C2-46D3-A8F9-6A3882813844}" sibTransId="{AF1A3092-9718-4D42-AA54-4FE0C2ADCFB5}"/>
    <dgm:cxn modelId="{85634123-8D6E-4DFF-9A88-CB225799A3F6}" type="presOf" srcId="{080CD282-0C4C-4394-BFBE-182AA0FB38BC}" destId="{C0707577-5E51-4AD5-8E7D-049EE1B347D3}" srcOrd="0" destOrd="0" presId="urn:microsoft.com/office/officeart/2005/8/layout/process2"/>
    <dgm:cxn modelId="{55285A26-6EA7-4F9C-BE8A-68BF8855B00D}" type="presOf" srcId="{11EFB9DB-5BAB-4CC8-9588-F39268660A51}" destId="{14101AC5-0B94-4B8B-B36E-3E631E6440B4}" srcOrd="0" destOrd="0" presId="urn:microsoft.com/office/officeart/2005/8/layout/process2"/>
    <dgm:cxn modelId="{99D9EF2B-7E1C-44ED-8891-231BD925FA84}" type="presOf" srcId="{87C87BDF-A53F-4C2F-9912-2D899E8F4F9D}" destId="{4B94D7BE-A382-4CE1-9B95-C3D38B4A07A1}" srcOrd="0" destOrd="0" presId="urn:microsoft.com/office/officeart/2005/8/layout/process2"/>
    <dgm:cxn modelId="{25A6DF30-B49B-4D7C-A5EF-82E4FC9ABDE4}" srcId="{11EFB9DB-5BAB-4CC8-9588-F39268660A51}" destId="{87C87BDF-A53F-4C2F-9912-2D899E8F4F9D}" srcOrd="2" destOrd="0" parTransId="{10BC5C9D-FA7C-4919-9A21-6CDF4B733A59}" sibTransId="{F2E4258E-06D7-4A4D-AAF1-176165402F41}"/>
    <dgm:cxn modelId="{0605455D-D946-4510-BCDE-CA6CAB3515FF}" type="presOf" srcId="{080CD282-0C4C-4394-BFBE-182AA0FB38BC}" destId="{A351E8E6-D91D-438B-8F79-BB47223AD55F}" srcOrd="1" destOrd="0" presId="urn:microsoft.com/office/officeart/2005/8/layout/process2"/>
    <dgm:cxn modelId="{4B4D8F5D-94C2-43BD-A297-44D10E4CA90B}" type="presOf" srcId="{AF1A3092-9718-4D42-AA54-4FE0C2ADCFB5}" destId="{F28FC19D-8CAB-4108-840A-ABE57683F7B6}" srcOrd="0" destOrd="0" presId="urn:microsoft.com/office/officeart/2005/8/layout/process2"/>
    <dgm:cxn modelId="{F8EB6250-7A90-4B6D-B179-37C82931F168}" type="presOf" srcId="{AF1A3092-9718-4D42-AA54-4FE0C2ADCFB5}" destId="{566230DE-3E39-4E67-B39F-77A3A5BF76A1}" srcOrd="1" destOrd="0" presId="urn:microsoft.com/office/officeart/2005/8/layout/process2"/>
    <dgm:cxn modelId="{DECA067F-BB2D-4CDB-92CC-0BCA5C0FF1F4}" type="presOf" srcId="{9EC0ABB4-49A3-413B-9BB0-CB1B5794E46E}" destId="{89DD6335-B4C0-4B17-B196-9C6134CA35A4}" srcOrd="0" destOrd="0" presId="urn:microsoft.com/office/officeart/2005/8/layout/process2"/>
    <dgm:cxn modelId="{3AEB4B8D-66D2-4EDB-963F-F23B07A4F797}" srcId="{11EFB9DB-5BAB-4CC8-9588-F39268660A51}" destId="{9EC0ABB4-49A3-413B-9BB0-CB1B5794E46E}" srcOrd="1" destOrd="0" parTransId="{6C6A37AB-82F4-4145-9FCB-3D04D7CFED5F}" sibTransId="{080CD282-0C4C-4394-BFBE-182AA0FB38BC}"/>
    <dgm:cxn modelId="{D3F413CE-08A4-47A1-B9A2-04088B4336D4}" type="presParOf" srcId="{14101AC5-0B94-4B8B-B36E-3E631E6440B4}" destId="{D2009CD8-A0B1-4E7D-A113-03B0FB615070}" srcOrd="0" destOrd="0" presId="urn:microsoft.com/office/officeart/2005/8/layout/process2"/>
    <dgm:cxn modelId="{8E7BC69C-DEAE-4C9D-A5F9-4C3A4A84B795}" type="presParOf" srcId="{14101AC5-0B94-4B8B-B36E-3E631E6440B4}" destId="{F28FC19D-8CAB-4108-840A-ABE57683F7B6}" srcOrd="1" destOrd="0" presId="urn:microsoft.com/office/officeart/2005/8/layout/process2"/>
    <dgm:cxn modelId="{4304B36D-69FE-466F-B299-D55595770BD1}" type="presParOf" srcId="{F28FC19D-8CAB-4108-840A-ABE57683F7B6}" destId="{566230DE-3E39-4E67-B39F-77A3A5BF76A1}" srcOrd="0" destOrd="0" presId="urn:microsoft.com/office/officeart/2005/8/layout/process2"/>
    <dgm:cxn modelId="{7E076B23-FD54-4947-B969-508D526104D2}" type="presParOf" srcId="{14101AC5-0B94-4B8B-B36E-3E631E6440B4}" destId="{89DD6335-B4C0-4B17-B196-9C6134CA35A4}" srcOrd="2" destOrd="0" presId="urn:microsoft.com/office/officeart/2005/8/layout/process2"/>
    <dgm:cxn modelId="{C4C06CBA-E6F2-48AA-860B-3469D711CA56}" type="presParOf" srcId="{14101AC5-0B94-4B8B-B36E-3E631E6440B4}" destId="{C0707577-5E51-4AD5-8E7D-049EE1B347D3}" srcOrd="3" destOrd="0" presId="urn:microsoft.com/office/officeart/2005/8/layout/process2"/>
    <dgm:cxn modelId="{B8FCABF2-328E-41DB-95F8-A95DD8FCC67B}" type="presParOf" srcId="{C0707577-5E51-4AD5-8E7D-049EE1B347D3}" destId="{A351E8E6-D91D-438B-8F79-BB47223AD55F}" srcOrd="0" destOrd="0" presId="urn:microsoft.com/office/officeart/2005/8/layout/process2"/>
    <dgm:cxn modelId="{BAD9A9BB-01D0-45D4-B364-3B97FA22CE22}" type="presParOf" srcId="{14101AC5-0B94-4B8B-B36E-3E631E6440B4}" destId="{4B94D7BE-A382-4CE1-9B95-C3D38B4A07A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09CD8-A0B1-4E7D-A113-03B0FB615070}">
      <dsp:nvSpPr>
        <dsp:cNvPr id="0" name=""/>
        <dsp:cNvSpPr/>
      </dsp:nvSpPr>
      <dsp:spPr>
        <a:xfrm>
          <a:off x="349916" y="2161"/>
          <a:ext cx="3465232" cy="11056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/>
            <a:t>建立</a:t>
          </a:r>
          <a:r>
            <a:rPr lang="en-US" altLang="zh-CN" sz="2300" b="1" kern="1200" dirty="0"/>
            <a:t>path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 err="1"/>
            <a:t>create_path</a:t>
          </a:r>
          <a:r>
            <a:rPr lang="en-US" altLang="zh-CN" sz="1800" b="1" kern="1200" dirty="0"/>
            <a:t>()</a:t>
          </a:r>
          <a:endParaRPr lang="zh-CN" altLang="zh-CN" sz="1800" b="1" kern="1200" dirty="0"/>
        </a:p>
      </dsp:txBody>
      <dsp:txXfrm>
        <a:off x="382299" y="34544"/>
        <a:ext cx="3400466" cy="1040860"/>
      </dsp:txXfrm>
    </dsp:sp>
    <dsp:sp modelId="{F28FC19D-8CAB-4108-840A-ABE57683F7B6}">
      <dsp:nvSpPr>
        <dsp:cNvPr id="0" name=""/>
        <dsp:cNvSpPr/>
      </dsp:nvSpPr>
      <dsp:spPr>
        <a:xfrm rot="5400000">
          <a:off x="1875227" y="1135428"/>
          <a:ext cx="414610" cy="49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1933273" y="1176889"/>
        <a:ext cx="298520" cy="290227"/>
      </dsp:txXfrm>
    </dsp:sp>
    <dsp:sp modelId="{89DD6335-B4C0-4B17-B196-9C6134CA35A4}">
      <dsp:nvSpPr>
        <dsp:cNvPr id="0" name=""/>
        <dsp:cNvSpPr/>
      </dsp:nvSpPr>
      <dsp:spPr>
        <a:xfrm>
          <a:off x="349916" y="1660601"/>
          <a:ext cx="3465232" cy="1105626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添加需要运行的</a:t>
          </a:r>
          <a:r>
            <a:rPr lang="en-US" altLang="zh-CN" sz="2400" b="1" kern="1200" dirty="0"/>
            <a:t>module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b="1" kern="1200" dirty="0" err="1"/>
            <a:t>setupEventInfo</a:t>
          </a:r>
          <a:endParaRPr lang="en-US" altLang="zh-CN" sz="1100" b="1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b="1" kern="1200" dirty="0" err="1"/>
            <a:t>add_evtgen_generator</a:t>
          </a:r>
          <a:endParaRPr lang="en-US" altLang="zh-CN" sz="1100" b="1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b="1" kern="1200" dirty="0" err="1"/>
            <a:t>RootOutput</a:t>
          </a:r>
          <a:endParaRPr lang="zh-CN" altLang="en-US" sz="1100" b="1" kern="1200" dirty="0"/>
        </a:p>
      </dsp:txBody>
      <dsp:txXfrm>
        <a:off x="382299" y="1692984"/>
        <a:ext cx="3400466" cy="1040860"/>
      </dsp:txXfrm>
    </dsp:sp>
    <dsp:sp modelId="{C0707577-5E51-4AD5-8E7D-049EE1B347D3}">
      <dsp:nvSpPr>
        <dsp:cNvPr id="0" name=""/>
        <dsp:cNvSpPr/>
      </dsp:nvSpPr>
      <dsp:spPr>
        <a:xfrm rot="5400000">
          <a:off x="1875227" y="2793869"/>
          <a:ext cx="414610" cy="49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1933273" y="2835330"/>
        <a:ext cx="298520" cy="290227"/>
      </dsp:txXfrm>
    </dsp:sp>
    <dsp:sp modelId="{4B94D7BE-A382-4CE1-9B95-C3D38B4A07A1}">
      <dsp:nvSpPr>
        <dsp:cNvPr id="0" name=""/>
        <dsp:cNvSpPr/>
      </dsp:nvSpPr>
      <dsp:spPr>
        <a:xfrm>
          <a:off x="349916" y="3319041"/>
          <a:ext cx="3465232" cy="110562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/>
            <a:t>运行</a:t>
          </a:r>
          <a:endParaRPr lang="en-US" altLang="zh-CN" sz="2300" b="1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process</a:t>
          </a:r>
          <a:endParaRPr lang="zh-CN" altLang="en-US" sz="1800" kern="1200" dirty="0"/>
        </a:p>
      </dsp:txBody>
      <dsp:txXfrm>
        <a:off x="382299" y="3351424"/>
        <a:ext cx="3400466" cy="1040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14862-BEE6-0849-BE47-6A5D87EA926D}" type="datetimeFigureOut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43861-2EDA-B541-AF1A-3A7E8B8088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893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C8CF2-C9DB-467F-5072-22A2344F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8E3DE6-A64C-C2FA-F880-13A873114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96BB8A-B050-B333-76ED-46FBBAF5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3B4A-A125-AD45-BEA7-749B27BA0747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87531-F0BA-CA05-C086-C97B414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B4A2C2-B5BB-9898-8232-D53F37F6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137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6FD026-4D57-BA6D-EB34-6653AC65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57A3F-38DE-8BC2-9A32-A79F90B31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9064C-61D7-9BB5-AF1A-17A22E7A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DF76-5D2D-1144-9E73-0081D8B3CF7E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04B3D1-1F7C-28CA-5692-DE25D9C1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2E9E4E-4496-A67A-F70C-EEF8881F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880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32BD7-A2A4-B510-328F-C3ED6F07C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511593-8108-A78F-6FB9-25D405C8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7E5B7-18AA-5EF7-74C5-B4C02296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011D-FBC4-A04C-9F9E-C10AC6A1DC78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AC6B-20D0-66C8-0610-A79FFC21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6B003C-B95B-914C-2377-B65577FD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0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D4D1C-795B-6056-BB43-7777CE18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574267-EDBD-2CC9-99B4-F01B727FB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B9CB1-5B90-404E-2A41-FCF46AC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CC50-EE5E-3643-948F-A32B41BC928C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39963A-4DD4-0567-59CF-7634806D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961A98-5326-16D3-B15F-4F2B1196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499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9422C8-72D5-C938-F3C7-FCB4BAE2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7A323B-0195-B4D6-80E7-92246A66E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454B9-299C-9B58-A05B-C7EE3B31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1379-FA87-EA4D-8B06-443E1A8CAD07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6FF95-4A1A-D4B1-A67C-3F5DF71A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9184D3-B40E-77FD-AFA6-147177A6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769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47FB3-4E7F-8A89-3E62-B7B4A448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3940AE-43E0-9C55-F0E5-7F117D278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6A73FE-A077-4B76-CE6D-DF54B1C49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F9FD7-3921-A131-9E78-69280002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26A-8F7F-6045-89FF-824EF96714A4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5FBE7D-1926-25FD-9CE6-F4863D98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28F7A8-610D-9292-8A50-83A9C552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665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7FA8D-4DE9-5802-C60C-644CBAC3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49B3B8-A251-91AF-88D1-0F38C972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AC0516-004C-519F-6EAB-3BB210D49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C85AEF-B61E-876C-D289-385E435A8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D8F793-90DB-17BB-736D-EA42F93CA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E61C6F-D18A-C855-3041-A4B3B026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13D5-416F-A94A-9DD8-D30848D7304F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7050A6-5F8E-6834-1A83-A83FFC27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400BC6E-5156-A12D-8219-9DFB4D88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340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AF5F1-8B9B-A8D3-C4B9-18C572C6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8A06B2-3B58-9D9A-3B43-055F4575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72AD-F934-554A-910B-496190BA6BE5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FB8D38-F63E-8CAA-D40F-0ED322BD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0ACADB-8D7D-7660-16A2-9F0B033F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889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DE16A9-DFB5-3951-ED3F-3239C91D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2429-44B2-8240-9116-3DFD07D0A3C6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1AACE6A-225F-526F-7C80-2130BAB9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F4A3E6-8C13-2AF7-6BA0-4994650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791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ED3655-5DCE-C5E7-B8F3-46941ED8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5FAB0A-4F2B-77D7-5198-9E095FEB7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CED188-14A2-266B-9F11-EE728DF66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8A0038-898B-E861-1498-1045B81C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2E98-707D-D243-8D86-2636A49F5086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44F935-F8D7-33B4-53FA-B0A2BB5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65810D-3ABC-1956-1841-13D6EAB4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27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F6656-52BB-589D-3E21-2784C3D9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2123E5C-45F4-21C3-3E0B-99567E7C0F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418CA-E66C-CEA6-FC14-7857656EB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B299CE-85E4-03C6-EAC5-95A20EB7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DA08-6234-3D43-842D-1C0E1916AEB0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04F0DF-7154-7380-BB52-46DB5651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271F6A-C7D1-8CBF-8030-2FF5704B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470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C92F2E-B7E0-314E-441A-6E360987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7E664B-92EB-AF3E-42DD-2B0AB4B0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2CEE38-9A2A-BF02-6335-4D678C4A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FBD14-56C1-AA49-A517-771ADA8347D0}" type="datetime1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08B738-506B-6B7F-6193-9BD33EDF1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E61BBD-E3CB-81D8-A7E3-F6027E6D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AB7B1-9F8B-194F-A0F0-1CFD2A76974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785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gitlab.desy.de/belle2/analyses/b2chinaschoo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xwiki.desy.de/xwiki/bin/view/BI/Belle%20II%20Collaborative%20Services%20and%20Tools/GitLab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xwiki.desy.de/xwiki/bin/view/BI/Belle%20II%20Collaborative%20Services%20and%20Tools/GitLa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belle2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it@github.com:%20Permission%20denied%20(publickey).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DD6EC23E-9B58-EAF8-F7B3-57B6823A1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1462" b="42864"/>
          <a:stretch/>
        </p:blipFill>
        <p:spPr>
          <a:xfrm>
            <a:off x="0" y="5233497"/>
            <a:ext cx="12188678" cy="1699485"/>
          </a:xfrm>
          <a:prstGeom prst="rect">
            <a:avLst/>
          </a:prstGeom>
          <a:effectLst>
            <a:glow rad="129458">
              <a:schemeClr val="accent1">
                <a:alpha val="41131"/>
              </a:schemeClr>
            </a:glo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81A4F3-4A67-04EF-CC56-0963306B8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69" y="947805"/>
            <a:ext cx="8785346" cy="1262297"/>
          </a:xfrm>
        </p:spPr>
        <p:txBody>
          <a:bodyPr>
            <a:normAutofit/>
          </a:bodyPr>
          <a:lstStyle/>
          <a:p>
            <a:r>
              <a:rPr lang="en-US" altLang="zh-CN" sz="6600" b="1" dirty="0">
                <a:solidFill>
                  <a:srgbClr val="FF9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Basf2: Hand On</a:t>
            </a:r>
            <a:endParaRPr lang="en-US" sz="6600" dirty="0">
              <a:solidFill>
                <a:srgbClr val="1E0AFE"/>
              </a:solidFill>
              <a:effectLst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74B9B8B-A4CB-1902-8BEA-19DC99E66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338" y="3518212"/>
            <a:ext cx="5079857" cy="1469182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Yubo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李郁博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Xi’an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</a:t>
            </a:r>
          </a:p>
          <a:p>
            <a:pPr algn="l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2023/06/14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EB02E87A-0A33-0C77-CE82-5A9A13EC9BDA}"/>
              </a:ext>
            </a:extLst>
          </p:cNvPr>
          <p:cNvSpPr txBox="1">
            <a:spLocks/>
          </p:cNvSpPr>
          <p:nvPr/>
        </p:nvSpPr>
        <p:spPr>
          <a:xfrm>
            <a:off x="3375587" y="2613503"/>
            <a:ext cx="5644587" cy="570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u="none" strike="noStrike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2024 Belle II Winter </a:t>
            </a:r>
            <a:r>
              <a:rPr lang="en-US" b="1" dirty="0">
                <a:solidFill>
                  <a:srgbClr val="555555"/>
                </a:solidFill>
                <a:latin typeface="Arial" panose="020B0604020202020204" pitchFamily="34" charset="0"/>
              </a:rPr>
              <a:t>S</a:t>
            </a:r>
            <a:r>
              <a:rPr lang="en-US" b="1" i="0" u="none" strike="noStrike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chool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3882CB-456B-8C19-A494-A100F5662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78" y="3549016"/>
            <a:ext cx="1584902" cy="13453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4A564C-F416-A807-D3EF-4AA2BDDF2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87" y="3403061"/>
            <a:ext cx="1823533" cy="169948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84EF7BF3-CD3E-E9EB-1515-272960174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040" b="79595"/>
          <a:stretch/>
        </p:blipFill>
        <p:spPr>
          <a:xfrm>
            <a:off x="3322" y="19182"/>
            <a:ext cx="12188678" cy="950850"/>
          </a:xfrm>
          <a:prstGeom prst="rect">
            <a:avLst/>
          </a:prstGeom>
          <a:effectLst>
            <a:glow rad="129458">
              <a:schemeClr val="accent1">
                <a:alpha val="41131"/>
              </a:schemeClr>
            </a:glo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945308D-0558-CF6F-AA26-68259813A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925" y="1815676"/>
            <a:ext cx="2055180" cy="17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F429-9B2B-8F69-E17C-EA2D595B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C389D61D-6752-A1DD-75ED-1CB46B336DF2}"/>
              </a:ext>
            </a:extLst>
          </p:cNvPr>
          <p:cNvGrpSpPr/>
          <p:nvPr/>
        </p:nvGrpSpPr>
        <p:grpSpPr>
          <a:xfrm>
            <a:off x="7479592" y="2058662"/>
            <a:ext cx="3751105" cy="3416654"/>
            <a:chOff x="8384994" y="2995143"/>
            <a:chExt cx="2510311" cy="22329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BEA2CEC-8AFF-0A45-97DB-676B0930D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09" t="8662" r="9983" b="4361"/>
            <a:stretch/>
          </p:blipFill>
          <p:spPr>
            <a:xfrm>
              <a:off x="8384994" y="2995143"/>
              <a:ext cx="2510311" cy="2232906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C6347C6-E473-81A8-9B95-0AD2A657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6630" y="3144557"/>
              <a:ext cx="1453704" cy="54157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6745CD7-E6BF-83BA-AE32-BCB404B47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2969" y="3831208"/>
              <a:ext cx="2100584" cy="592374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D3BB1865-996B-5497-E23A-95231D386DFE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details of module: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example 1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C55DE71-0F8C-F76C-AE9E-B7155281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9971BC-CC9A-4FD3-B3AC-4D5630B60855}"/>
              </a:ext>
            </a:extLst>
          </p:cNvPr>
          <p:cNvSpPr txBox="1"/>
          <p:nvPr/>
        </p:nvSpPr>
        <p:spPr>
          <a:xfrm>
            <a:off x="7670466" y="3067832"/>
            <a:ext cx="123846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4472C4"/>
                </a:solidFill>
                <a:latin typeface="Arial Unicode MS"/>
              </a:rPr>
              <a:t>首次运行</a:t>
            </a:r>
            <a:endParaRPr lang="en-US" altLang="zh-CN" sz="1400" b="1" dirty="0">
              <a:solidFill>
                <a:srgbClr val="4472C4"/>
              </a:solidFill>
              <a:latin typeface="Arial Unicode M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03565B9-26A2-A9B4-7714-89AB16567DA8}"/>
              </a:ext>
            </a:extLst>
          </p:cNvPr>
          <p:cNvSpPr/>
          <p:nvPr/>
        </p:nvSpPr>
        <p:spPr>
          <a:xfrm>
            <a:off x="8591949" y="4522126"/>
            <a:ext cx="1790961" cy="5209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Event()</a:t>
            </a:r>
            <a:endParaRPr lang="zh-CN" altLang="en-US" sz="16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860DDC-C937-2830-41DE-B612855D2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11" y="1315454"/>
            <a:ext cx="6204715" cy="47967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FB78B14-8B2D-CBEE-BE7C-C52ABA749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400" y="4475089"/>
            <a:ext cx="985922" cy="936160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BCC5B6E-E0F9-8278-1C6D-E68CF7901BA4}"/>
              </a:ext>
            </a:extLst>
          </p:cNvPr>
          <p:cNvCxnSpPr>
            <a:cxnSpLocks/>
          </p:cNvCxnSpPr>
          <p:nvPr/>
        </p:nvCxnSpPr>
        <p:spPr>
          <a:xfrm>
            <a:off x="6609711" y="3358504"/>
            <a:ext cx="10607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6DFFC48-46B8-71FB-0296-140B900680D3}"/>
              </a:ext>
            </a:extLst>
          </p:cNvPr>
          <p:cNvCxnSpPr>
            <a:cxnSpLocks/>
          </p:cNvCxnSpPr>
          <p:nvPr/>
        </p:nvCxnSpPr>
        <p:spPr>
          <a:xfrm>
            <a:off x="11083636" y="3321652"/>
            <a:ext cx="9642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A41A529-2F2B-5F57-4093-2D3663D562C2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660522" y="3351980"/>
            <a:ext cx="915755" cy="0"/>
          </a:xfrm>
          <a:prstGeom prst="straightConnector1">
            <a:avLst/>
          </a:prstGeom>
          <a:ln w="57150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E5ECC93-FE2F-B46D-CC9C-7F3701C830C3}"/>
              </a:ext>
            </a:extLst>
          </p:cNvPr>
          <p:cNvSpPr/>
          <p:nvPr/>
        </p:nvSpPr>
        <p:spPr>
          <a:xfrm>
            <a:off x="8576277" y="3013426"/>
            <a:ext cx="1806633" cy="677108"/>
          </a:xfrm>
          <a:prstGeom prst="roundRect">
            <a:avLst>
              <a:gd name="adj" fmla="val 2730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Arial Unicode MS"/>
              </a:rPr>
              <a:t>initialize()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6958B8D7-AC71-3DBC-6C45-3070D390375D}"/>
              </a:ext>
            </a:extLst>
          </p:cNvPr>
          <p:cNvCxnSpPr>
            <a:cxnSpLocks/>
            <a:stCxn id="50" idx="2"/>
            <a:endCxn id="4" idx="0"/>
          </p:cNvCxnSpPr>
          <p:nvPr/>
        </p:nvCxnSpPr>
        <p:spPr>
          <a:xfrm>
            <a:off x="9479594" y="3690534"/>
            <a:ext cx="7836" cy="831592"/>
          </a:xfrm>
          <a:prstGeom prst="straightConnector1">
            <a:avLst/>
          </a:prstGeom>
          <a:ln w="57150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6B703A5C-E38B-A10E-9A2D-F1CAE19CBCFD}"/>
              </a:ext>
            </a:extLst>
          </p:cNvPr>
          <p:cNvSpPr txBox="1"/>
          <p:nvPr/>
        </p:nvSpPr>
        <p:spPr>
          <a:xfrm rot="5400000">
            <a:off x="9281736" y="3954188"/>
            <a:ext cx="85887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4472C4"/>
                </a:solidFill>
                <a:latin typeface="Arial Unicode MS"/>
              </a:rPr>
              <a:t>首次运行</a:t>
            </a:r>
            <a:endParaRPr lang="en-US" altLang="zh-CN" sz="1200" b="1" dirty="0">
              <a:solidFill>
                <a:srgbClr val="4472C4"/>
              </a:solidFill>
              <a:latin typeface="Arial Unicode MS"/>
            </a:endParaRPr>
          </a:p>
        </p:txBody>
      </p: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E1B92BE7-DF84-1AFA-25C9-4A21FE325255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7660522" y="3429000"/>
            <a:ext cx="931427" cy="1353591"/>
          </a:xfrm>
          <a:prstGeom prst="straightConnector1">
            <a:avLst/>
          </a:prstGeom>
          <a:ln w="57150">
            <a:solidFill>
              <a:srgbClr val="F5B29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B00749C1-42E8-6CBB-FF06-5B2CA0926D23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10382910" y="3321652"/>
            <a:ext cx="647273" cy="1460939"/>
          </a:xfrm>
          <a:prstGeom prst="straightConnector1">
            <a:avLst/>
          </a:prstGeom>
          <a:ln w="57150">
            <a:solidFill>
              <a:srgbClr val="F5B29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17AEB622-A8AC-E797-653E-8E595CC95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273" y="877951"/>
            <a:ext cx="1517004" cy="5269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415F098-ACDA-0FEC-3790-74F5A19B2D37}"/>
              </a:ext>
            </a:extLst>
          </p:cNvPr>
          <p:cNvSpPr txBox="1"/>
          <p:nvPr/>
        </p:nvSpPr>
        <p:spPr>
          <a:xfrm>
            <a:off x="9315295" y="916429"/>
            <a:ext cx="24849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 Unicode MS"/>
              </a:rPr>
              <a:t>列出可用的</a:t>
            </a:r>
            <a:r>
              <a:rPr lang="en-US" altLang="zh-CN" b="1" dirty="0">
                <a:latin typeface="Arial Unicode MS"/>
              </a:rPr>
              <a:t>modules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8EB313-BA59-336B-3709-682B9A476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6397" y="1533862"/>
            <a:ext cx="2496997" cy="4714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400763C-54FF-93CF-E1DE-1E68BE49C897}"/>
              </a:ext>
            </a:extLst>
          </p:cNvPr>
          <p:cNvSpPr txBox="1"/>
          <p:nvPr/>
        </p:nvSpPr>
        <p:spPr>
          <a:xfrm>
            <a:off x="9285212" y="1570642"/>
            <a:ext cx="28958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 Unicode MS"/>
              </a:rPr>
              <a:t>某</a:t>
            </a:r>
            <a:r>
              <a:rPr lang="en-US" altLang="zh-CN" b="1" dirty="0">
                <a:latin typeface="Arial Unicode MS"/>
              </a:rPr>
              <a:t>Module</a:t>
            </a:r>
            <a:r>
              <a:rPr lang="zh-CN" altLang="en-US" b="1" dirty="0">
                <a:latin typeface="Arial Unicode MS"/>
              </a:rPr>
              <a:t>的详细信息</a:t>
            </a:r>
            <a:endParaRPr lang="en-US" altLang="zh-CN" b="1" dirty="0"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9258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73199-F33B-D9F5-E643-C44FF4AB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CFA19740-E57B-84DA-EE80-AADFCF601A16}"/>
              </a:ext>
            </a:extLst>
          </p:cNvPr>
          <p:cNvGrpSpPr/>
          <p:nvPr/>
        </p:nvGrpSpPr>
        <p:grpSpPr>
          <a:xfrm>
            <a:off x="7479592" y="2058662"/>
            <a:ext cx="3751105" cy="3416654"/>
            <a:chOff x="8384994" y="2995143"/>
            <a:chExt cx="2510311" cy="22329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BAF2CB-ABE0-0413-742C-C972FC97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09" t="8662" r="9983" b="4361"/>
            <a:stretch/>
          </p:blipFill>
          <p:spPr>
            <a:xfrm>
              <a:off x="8384994" y="2995143"/>
              <a:ext cx="2510311" cy="2232906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A955259-20BF-1892-4900-1260E35A1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6630" y="3144557"/>
              <a:ext cx="1453704" cy="54157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C10606-42FC-8517-220D-6EBF0C93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2969" y="3831208"/>
              <a:ext cx="2100584" cy="592374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D62EDE7-1F48-AD33-428F-4B175C3CC208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details of module: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example 1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4A1C21F-6A93-3808-BEF8-3962584C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9ECA89B-127F-4C24-6E0B-77955AFF24AE}"/>
              </a:ext>
            </a:extLst>
          </p:cNvPr>
          <p:cNvSpPr txBox="1"/>
          <p:nvPr/>
        </p:nvSpPr>
        <p:spPr>
          <a:xfrm>
            <a:off x="7670466" y="3067832"/>
            <a:ext cx="123846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4472C4"/>
                </a:solidFill>
                <a:latin typeface="Arial Unicode MS"/>
              </a:rPr>
              <a:t>首次运行</a:t>
            </a:r>
            <a:endParaRPr lang="en-US" altLang="zh-CN" sz="1400" b="1" dirty="0">
              <a:solidFill>
                <a:srgbClr val="4472C4"/>
              </a:solidFill>
              <a:latin typeface="Arial Unicode M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D46D5AB-E590-54D7-1246-86088D9275BC}"/>
              </a:ext>
            </a:extLst>
          </p:cNvPr>
          <p:cNvSpPr/>
          <p:nvPr/>
        </p:nvSpPr>
        <p:spPr>
          <a:xfrm>
            <a:off x="8591949" y="4522126"/>
            <a:ext cx="1790961" cy="5209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Event()</a:t>
            </a:r>
            <a:endParaRPr lang="zh-CN" altLang="en-US" sz="16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31B24D-B686-5E51-20E7-D26248DE42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3316" y="677851"/>
            <a:ext cx="5283229" cy="61014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6E5AC2-2D60-539E-3BDA-B8BE9E139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400" y="4475089"/>
            <a:ext cx="985922" cy="936160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14B3A4B-A4FD-2943-D17F-2638B4840B39}"/>
              </a:ext>
            </a:extLst>
          </p:cNvPr>
          <p:cNvCxnSpPr>
            <a:cxnSpLocks/>
          </p:cNvCxnSpPr>
          <p:nvPr/>
        </p:nvCxnSpPr>
        <p:spPr>
          <a:xfrm>
            <a:off x="6609711" y="3358504"/>
            <a:ext cx="10607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D2B4BB1-3E90-4713-DD0E-A91E29A5B8D0}"/>
              </a:ext>
            </a:extLst>
          </p:cNvPr>
          <p:cNvCxnSpPr>
            <a:cxnSpLocks/>
          </p:cNvCxnSpPr>
          <p:nvPr/>
        </p:nvCxnSpPr>
        <p:spPr>
          <a:xfrm>
            <a:off x="11083636" y="3321652"/>
            <a:ext cx="9642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E9DC1FE-23BF-1D11-DE88-146F426F3EE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660522" y="3351980"/>
            <a:ext cx="915755" cy="0"/>
          </a:xfrm>
          <a:prstGeom prst="straightConnector1">
            <a:avLst/>
          </a:prstGeom>
          <a:ln w="57150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D3845A12-5DFB-40A9-5101-D59FB8291213}"/>
              </a:ext>
            </a:extLst>
          </p:cNvPr>
          <p:cNvSpPr/>
          <p:nvPr/>
        </p:nvSpPr>
        <p:spPr>
          <a:xfrm>
            <a:off x="8576277" y="3013426"/>
            <a:ext cx="1806633" cy="677108"/>
          </a:xfrm>
          <a:prstGeom prst="roundRect">
            <a:avLst>
              <a:gd name="adj" fmla="val 2730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Arial Unicode MS"/>
              </a:rPr>
              <a:t>initialize()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D53AF3A2-55D5-0261-C95C-B24B2544D945}"/>
              </a:ext>
            </a:extLst>
          </p:cNvPr>
          <p:cNvCxnSpPr>
            <a:cxnSpLocks/>
            <a:stCxn id="50" idx="2"/>
            <a:endCxn id="4" idx="0"/>
          </p:cNvCxnSpPr>
          <p:nvPr/>
        </p:nvCxnSpPr>
        <p:spPr>
          <a:xfrm>
            <a:off x="9479594" y="3690534"/>
            <a:ext cx="7836" cy="831592"/>
          </a:xfrm>
          <a:prstGeom prst="straightConnector1">
            <a:avLst/>
          </a:prstGeom>
          <a:ln w="57150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21F46D04-D338-32A1-1662-DD2E942E47B0}"/>
              </a:ext>
            </a:extLst>
          </p:cNvPr>
          <p:cNvSpPr txBox="1"/>
          <p:nvPr/>
        </p:nvSpPr>
        <p:spPr>
          <a:xfrm rot="5400000">
            <a:off x="9281736" y="3954188"/>
            <a:ext cx="85887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4472C4"/>
                </a:solidFill>
                <a:latin typeface="Arial Unicode MS"/>
              </a:rPr>
              <a:t>首次运行</a:t>
            </a:r>
            <a:endParaRPr lang="en-US" altLang="zh-CN" sz="1200" b="1" dirty="0">
              <a:solidFill>
                <a:srgbClr val="4472C4"/>
              </a:solidFill>
              <a:latin typeface="Arial Unicode MS"/>
            </a:endParaRPr>
          </a:p>
        </p:txBody>
      </p: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77108449-3D4C-9506-430A-8FFE1E137E46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7660522" y="3429000"/>
            <a:ext cx="931427" cy="1353591"/>
          </a:xfrm>
          <a:prstGeom prst="straightConnector1">
            <a:avLst/>
          </a:prstGeom>
          <a:ln w="57150">
            <a:solidFill>
              <a:srgbClr val="F5B29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AEED5878-87DB-1534-C2A1-53F5DF76C34D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10382910" y="3321652"/>
            <a:ext cx="647273" cy="1460939"/>
          </a:xfrm>
          <a:prstGeom prst="straightConnector1">
            <a:avLst/>
          </a:prstGeom>
          <a:ln w="57150">
            <a:solidFill>
              <a:srgbClr val="F5B29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30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BBDB3-7FAD-0EEF-1595-B3947F91A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31CDDAB6-1798-B288-19AE-313190B9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3" y="1104108"/>
            <a:ext cx="6105355" cy="45814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BDF0D29-BB09-A35E-83A9-4C921E023AA5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details of module: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example 2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D5D96DA-84CC-1DB2-AF6F-AE71B902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EEE136-DC1E-D9B0-24F7-2380D03B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9026" y="3287508"/>
            <a:ext cx="893282" cy="93616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838E9AD-3A5E-7EE5-B98B-B3776AFCCC11}"/>
              </a:ext>
            </a:extLst>
          </p:cNvPr>
          <p:cNvSpPr txBox="1"/>
          <p:nvPr/>
        </p:nvSpPr>
        <p:spPr>
          <a:xfrm>
            <a:off x="8287461" y="198547"/>
            <a:ext cx="4001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/>
              <a:t>trg</a:t>
            </a:r>
            <a:r>
              <a:rPr lang="en-US" altLang="zh-CN" b="1" dirty="0"/>
              <a:t>/</a:t>
            </a:r>
            <a:r>
              <a:rPr lang="en-US" altLang="zh-CN" b="1" dirty="0" err="1"/>
              <a:t>grl</a:t>
            </a:r>
            <a:r>
              <a:rPr lang="en-US" altLang="zh-CN" b="1" dirty="0"/>
              <a:t>/modules/</a:t>
            </a:r>
            <a:r>
              <a:rPr lang="en-US" altLang="zh-CN" b="1" dirty="0" err="1"/>
              <a:t>trggrlneuralnet</a:t>
            </a:r>
            <a:endParaRPr lang="en-US" altLang="zh-CN" b="1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DA959E4-446B-2537-B357-EB5044882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110" y="2008869"/>
            <a:ext cx="5809079" cy="4148946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D5135B8-D51B-E337-714E-53447A3F89A0}"/>
              </a:ext>
            </a:extLst>
          </p:cNvPr>
          <p:cNvSpPr txBox="1"/>
          <p:nvPr/>
        </p:nvSpPr>
        <p:spPr>
          <a:xfrm>
            <a:off x="7285673" y="1282283"/>
            <a:ext cx="36681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 Unicode MS"/>
              </a:rPr>
              <a:t>简单的神经网络应用</a:t>
            </a:r>
            <a:r>
              <a:rPr lang="en-US" altLang="zh-CN" b="1" dirty="0">
                <a:latin typeface="Arial Unicode MS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2947449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0FAD5-3981-99D0-6271-FA867C29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42F8046-D5BE-0987-F683-81B98DFC543D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Before Analyzing Data/MC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F5AFEE3-B7C0-072E-F740-796268B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F069F1D-F004-D572-5BE3-95F39C184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71" y="1218239"/>
            <a:ext cx="10708471" cy="44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73B79-5506-E6AF-BC5D-0065A320B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5524F84-B655-5C2D-D7C8-3AF584A30B75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Before Analyzing Data/MC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C0FFD52-7B28-8812-AD83-7EE2337A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8DE394-1061-33C9-FAD8-56FE938D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5" y="3723065"/>
            <a:ext cx="9990104" cy="308562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EDC442A-7D1B-0975-DE73-D9872850EA76}"/>
              </a:ext>
            </a:extLst>
          </p:cNvPr>
          <p:cNvSpPr txBox="1"/>
          <p:nvPr/>
        </p:nvSpPr>
        <p:spPr>
          <a:xfrm>
            <a:off x="512690" y="868187"/>
            <a:ext cx="9837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472C4"/>
                </a:solidFill>
              </a:rPr>
              <a:t>Conditions Database: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data needed to interpret and analyze the data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e.g. the 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configuration, calibration constants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B0AE19F-A8E4-91D7-6A76-7D61DCA6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95" y="2479396"/>
            <a:ext cx="7752429" cy="9542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9F2EBF5-3E8E-8F83-B29C-4D491092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14" y="1592120"/>
            <a:ext cx="8174266" cy="8872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AF1D92C-5AA5-3EDE-9C2D-CFE02D4BC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95" y="3429000"/>
            <a:ext cx="4041308" cy="8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1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C405-0B9E-E8B0-9E77-3EC413D8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E379E3D-B457-B8CD-21C7-5E25ECCB2415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Before Analyzing Data/MC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5198C97-6D76-D329-165F-54739EC9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C9C77E-157F-F509-34D9-2457E9E0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1" y="1138257"/>
            <a:ext cx="6257161" cy="494193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02867272-B89E-8B25-E96E-246A3932AE26}"/>
              </a:ext>
            </a:extLst>
          </p:cNvPr>
          <p:cNvGrpSpPr/>
          <p:nvPr/>
        </p:nvGrpSpPr>
        <p:grpSpPr>
          <a:xfrm>
            <a:off x="6676511" y="1558364"/>
            <a:ext cx="3349416" cy="3995394"/>
            <a:chOff x="6067013" y="1611527"/>
            <a:chExt cx="3349416" cy="39953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E5B06B3-18E8-9B59-7E4C-BAF21E526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3357"/>
            <a:stretch/>
          </p:blipFill>
          <p:spPr>
            <a:xfrm>
              <a:off x="6067013" y="1611527"/>
              <a:ext cx="3349416" cy="399539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64065DF-C4C0-A51F-DEAF-30A06602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7391"/>
            <a:stretch/>
          </p:blipFill>
          <p:spPr>
            <a:xfrm>
              <a:off x="9088734" y="1695411"/>
              <a:ext cx="327695" cy="3730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44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FB1C2-25D0-8252-B76D-DE4632222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CE65B89-25FE-7F58-5267-A577D5760C3E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Before Analyzing Data/MC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AFF3097B-FBF1-D34F-2D45-2DBF31A9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99A2CC-0436-AFF6-5A94-BD056586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85" b="-1"/>
          <a:stretch/>
        </p:blipFill>
        <p:spPr>
          <a:xfrm>
            <a:off x="2073937" y="907994"/>
            <a:ext cx="7293047" cy="97275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2B8DC4-2AAE-31E6-A6FA-23224E540F89}"/>
              </a:ext>
            </a:extLst>
          </p:cNvPr>
          <p:cNvSpPr txBox="1"/>
          <p:nvPr/>
        </p:nvSpPr>
        <p:spPr>
          <a:xfrm>
            <a:off x="217675" y="1934006"/>
            <a:ext cx="11818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/>
              <a:t>python3 printDataStore.py -i /ghi/fs01/belle2/bdata/users/chenkang/MC15ri/tautau/mdst_000001_prod00024806_task10020000001.root</a:t>
            </a:r>
            <a:endParaRPr lang="en-US" altLang="zh-CN" sz="1400" b="1" dirty="0"/>
          </a:p>
          <a:p>
            <a:r>
              <a:rPr lang="en-US" altLang="zh-CN" sz="1400" b="1" dirty="0"/>
              <a:t>basf2 printMCParticleArray.py -</a:t>
            </a:r>
            <a:r>
              <a:rPr lang="en-US" altLang="zh-CN" sz="1400" b="1" dirty="0" err="1"/>
              <a:t>i</a:t>
            </a:r>
            <a:r>
              <a:rPr lang="en-US" altLang="zh-CN" sz="1400" b="1" dirty="0"/>
              <a:t> /</a:t>
            </a:r>
            <a:r>
              <a:rPr lang="en-US" altLang="zh-CN" sz="1400" b="1" dirty="0" err="1"/>
              <a:t>ghi</a:t>
            </a:r>
            <a:r>
              <a:rPr lang="en-US" altLang="zh-CN" sz="1400" b="1" dirty="0"/>
              <a:t>/fs01/belle2/</a:t>
            </a:r>
            <a:r>
              <a:rPr lang="en-US" altLang="zh-CN" sz="1400" b="1" dirty="0" err="1"/>
              <a:t>bdata</a:t>
            </a:r>
            <a:r>
              <a:rPr lang="en-US" altLang="zh-CN" sz="1400" b="1" dirty="0"/>
              <a:t>/users/</a:t>
            </a:r>
            <a:r>
              <a:rPr lang="en-US" altLang="zh-CN" sz="1400" b="1" dirty="0" err="1"/>
              <a:t>chenkang</a:t>
            </a:r>
            <a:r>
              <a:rPr lang="en-US" altLang="zh-CN" sz="1400" b="1" dirty="0"/>
              <a:t>/MC15ri/</a:t>
            </a:r>
            <a:r>
              <a:rPr lang="en-US" altLang="zh-CN" sz="1400" b="1" dirty="0" err="1"/>
              <a:t>tautau</a:t>
            </a:r>
            <a:r>
              <a:rPr lang="en-US" altLang="zh-CN" sz="1400" b="1" dirty="0"/>
              <a:t>/mdst_000001_prod00024806_task10020000001.root</a:t>
            </a:r>
            <a:endParaRPr lang="zh-CN" altLang="en-US" sz="14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646F9E-4DD0-0822-6698-4F7D9B63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5" y="2779015"/>
            <a:ext cx="2090041" cy="400718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D93B2E4-8A8E-E093-8FF6-BFFC4F5ACF3A}"/>
              </a:ext>
            </a:extLst>
          </p:cNvPr>
          <p:cNvSpPr txBox="1"/>
          <p:nvPr/>
        </p:nvSpPr>
        <p:spPr>
          <a:xfrm>
            <a:off x="2921414" y="2623567"/>
            <a:ext cx="497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粒子表：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framework/particledb/data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evt.pdl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3719D6E-0D1C-0EF4-5ED4-D7E9A5E1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377" y="3377443"/>
            <a:ext cx="5596516" cy="26498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EC02A94-4A8B-752B-B844-B901901936BF}"/>
              </a:ext>
            </a:extLst>
          </p:cNvPr>
          <p:cNvSpPr txBox="1"/>
          <p:nvPr/>
        </p:nvSpPr>
        <p:spPr>
          <a:xfrm>
            <a:off x="8910537" y="2604388"/>
            <a:ext cx="2393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衰变表：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decfiles/dec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B784F34-FD2F-6E4D-8F64-719F2F476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382" y="3026910"/>
            <a:ext cx="3719636" cy="36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19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F0E6B-690F-908B-882A-37D9ED8F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7FC1D90B-6B2C-9A62-F1BE-5209A4C24FBC}"/>
              </a:ext>
            </a:extLst>
          </p:cNvPr>
          <p:cNvSpPr txBox="1"/>
          <p:nvPr/>
        </p:nvSpPr>
        <p:spPr>
          <a:xfrm>
            <a:off x="246184" y="78665"/>
            <a:ext cx="31420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Using Git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C5C34DA-734A-334A-FCB6-6208E834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2877D23-62BB-F9B7-13D0-7EE7396ACA95}"/>
              </a:ext>
            </a:extLst>
          </p:cNvPr>
          <p:cNvSpPr txBox="1"/>
          <p:nvPr/>
        </p:nvSpPr>
        <p:spPr>
          <a:xfrm>
            <a:off x="4072228" y="275551"/>
            <a:ext cx="5527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0" indent="-984250"/>
            <a:r>
              <a:rPr lang="en-US" altLang="zh-CN" sz="2400" b="1" dirty="0"/>
              <a:t>Belle II </a:t>
            </a:r>
            <a:r>
              <a:rPr lang="zh-CN" altLang="en-US" sz="2400" b="1" dirty="0"/>
              <a:t>使用 </a:t>
            </a:r>
            <a:r>
              <a:rPr lang="en-US" altLang="zh-CN" sz="2400" b="1" dirty="0" err="1"/>
              <a:t>desy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的 </a:t>
            </a:r>
            <a:r>
              <a:rPr lang="en-US" altLang="zh-CN" sz="2400" b="1" dirty="0" err="1"/>
              <a:t>gitlab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服务器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B83AA1-CF36-28BD-EDA9-3471E8D1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5" y="1555392"/>
            <a:ext cx="57150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t工作流程简介_git工作流程图-CSDN博客">
            <a:extLst>
              <a:ext uri="{FF2B5EF4-FFF2-40B4-BE49-F238E27FC236}">
                <a16:creationId xmlns:a16="http://schemas.microsoft.com/office/drawing/2014/main" id="{67EFBAEC-467D-B8B1-E0EC-41ACC074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65" y="1001174"/>
            <a:ext cx="5476132" cy="25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或许是介绍Android Studio使用Git最详细的文章 - 温斯渤 - 博客园">
            <a:extLst>
              <a:ext uri="{FF2B5EF4-FFF2-40B4-BE49-F238E27FC236}">
                <a16:creationId xmlns:a16="http://schemas.microsoft.com/office/drawing/2014/main" id="{4AE54D93-010C-65AA-CBAE-EA7368F2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85" y="3732422"/>
            <a:ext cx="58483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0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D42CE-4403-B19A-7AAB-4BDB24C4B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E219173-9DF0-BF8D-F6A9-1F24FDBE9191}"/>
              </a:ext>
            </a:extLst>
          </p:cNvPr>
          <p:cNvSpPr txBox="1"/>
          <p:nvPr/>
        </p:nvSpPr>
        <p:spPr>
          <a:xfrm>
            <a:off x="246184" y="78665"/>
            <a:ext cx="31420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Using Git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00FD96B-F7E8-B90C-1907-FA377889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17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9F4F29-D12B-19C8-7B30-2C179DC19EEF}"/>
              </a:ext>
            </a:extLst>
          </p:cNvPr>
          <p:cNvSpPr txBox="1"/>
          <p:nvPr/>
        </p:nvSpPr>
        <p:spPr>
          <a:xfrm>
            <a:off x="3472634" y="232553"/>
            <a:ext cx="614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https://gitlab.desy.de/belle2/analyses/b2chinaschool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2D88B6-9D2A-B005-9B84-50916662BC81}"/>
              </a:ext>
            </a:extLst>
          </p:cNvPr>
          <p:cNvSpPr txBox="1"/>
          <p:nvPr/>
        </p:nvSpPr>
        <p:spPr>
          <a:xfrm>
            <a:off x="246184" y="1234361"/>
            <a:ext cx="7466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git clone git@gitlab.desy.de:belle2/analyses/b2chinaschool.git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6717A2-ED6C-C93A-80C3-931496037070}"/>
              </a:ext>
            </a:extLst>
          </p:cNvPr>
          <p:cNvSpPr txBox="1"/>
          <p:nvPr/>
        </p:nvSpPr>
        <p:spPr>
          <a:xfrm>
            <a:off x="7329373" y="1222947"/>
            <a:ext cx="453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4472C4"/>
                </a:solidFill>
              </a:rPr>
              <a:t>git clone： </a:t>
            </a:r>
            <a:r>
              <a:rPr lang="zh-CN" altLang="en-US" b="1" dirty="0"/>
              <a:t>复制远程库</a:t>
            </a:r>
            <a:r>
              <a:rPr lang="en-US" altLang="zh-CN" b="1" dirty="0"/>
              <a:t>(repository)</a:t>
            </a:r>
            <a:r>
              <a:rPr lang="zh-CN" altLang="en-US" b="1" dirty="0"/>
              <a:t>到本地 </a:t>
            </a:r>
            <a:endParaRPr lang="zh-CN" altLang="en-US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CA5DC72A-657F-9B58-07E5-18F7EC6D5C35}"/>
              </a:ext>
            </a:extLst>
          </p:cNvPr>
          <p:cNvSpPr/>
          <p:nvPr/>
        </p:nvSpPr>
        <p:spPr>
          <a:xfrm>
            <a:off x="3388212" y="1592279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F5E2FD4-6A8A-6CB4-E7B0-F8E6F5B8F151}"/>
              </a:ext>
            </a:extLst>
          </p:cNvPr>
          <p:cNvSpPr txBox="1"/>
          <p:nvPr/>
        </p:nvSpPr>
        <p:spPr>
          <a:xfrm>
            <a:off x="2244627" y="2950242"/>
            <a:ext cx="3469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对</a:t>
            </a:r>
            <a:r>
              <a:rPr lang="en-US" altLang="zh-CN" b="1" dirty="0"/>
              <a:t>repository</a:t>
            </a:r>
            <a:r>
              <a:rPr lang="zh-CN" altLang="en-US" b="1" dirty="0"/>
              <a:t>进行编辑</a:t>
            </a: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16613E9C-81B1-006F-AD93-D34570C5ED09}"/>
              </a:ext>
            </a:extLst>
          </p:cNvPr>
          <p:cNvSpPr/>
          <p:nvPr/>
        </p:nvSpPr>
        <p:spPr>
          <a:xfrm>
            <a:off x="3388212" y="2520415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B88371-72C0-4F21-0D25-3C41D1864DB2}"/>
              </a:ext>
            </a:extLst>
          </p:cNvPr>
          <p:cNvSpPr txBox="1"/>
          <p:nvPr/>
        </p:nvSpPr>
        <p:spPr>
          <a:xfrm>
            <a:off x="1871601" y="2072070"/>
            <a:ext cx="399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git checkout -b </a:t>
            </a:r>
            <a:r>
              <a:rPr lang="en-US" altLang="zh-CN" b="1" dirty="0" err="1">
                <a:solidFill>
                  <a:srgbClr val="00B050"/>
                </a:solidFill>
              </a:rPr>
              <a:t>Your_Branch_name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F91D36-0DAF-C250-82F5-5DDA6D94B90B}"/>
              </a:ext>
            </a:extLst>
          </p:cNvPr>
          <p:cNvSpPr txBox="1"/>
          <p:nvPr/>
        </p:nvSpPr>
        <p:spPr>
          <a:xfrm>
            <a:off x="7329373" y="2040089"/>
            <a:ext cx="453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4472C4"/>
                </a:solidFill>
              </a:rPr>
              <a:t>git </a:t>
            </a:r>
            <a:r>
              <a:rPr lang="en-US" altLang="zh-CN" b="1" dirty="0">
                <a:solidFill>
                  <a:srgbClr val="4472C4"/>
                </a:solidFill>
              </a:rPr>
              <a:t>checkout -b</a:t>
            </a:r>
            <a:r>
              <a:rPr lang="zh-CN" altLang="en-US" b="1" dirty="0">
                <a:solidFill>
                  <a:srgbClr val="4472C4"/>
                </a:solidFill>
              </a:rPr>
              <a:t>： </a:t>
            </a:r>
            <a:r>
              <a:rPr lang="zh-CN" altLang="en-US" b="1" dirty="0"/>
              <a:t>创建一个新的分支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8E088AD-0754-5469-91D7-C08875DA6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489" y="3778449"/>
            <a:ext cx="1968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b="1" dirty="0"/>
              <a:t>git add filename </a:t>
            </a: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45BE617C-FD6A-E9B9-E8A9-C478FE8ED482}"/>
              </a:ext>
            </a:extLst>
          </p:cNvPr>
          <p:cNvSpPr/>
          <p:nvPr/>
        </p:nvSpPr>
        <p:spPr>
          <a:xfrm>
            <a:off x="3374559" y="3348622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243560-1FF7-BE83-3B3A-B042A9FE316D}"/>
              </a:ext>
            </a:extLst>
          </p:cNvPr>
          <p:cNvSpPr txBox="1"/>
          <p:nvPr/>
        </p:nvSpPr>
        <p:spPr>
          <a:xfrm>
            <a:off x="7329373" y="3549011"/>
            <a:ext cx="453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0" indent="-984250"/>
            <a:r>
              <a:rPr lang="zh-CN" altLang="en-US" b="1" dirty="0">
                <a:solidFill>
                  <a:srgbClr val="4472C4"/>
                </a:solidFill>
              </a:rPr>
              <a:t>git </a:t>
            </a:r>
            <a:r>
              <a:rPr lang="en-US" altLang="zh-CN" b="1" dirty="0">
                <a:solidFill>
                  <a:srgbClr val="4472C4"/>
                </a:solidFill>
              </a:rPr>
              <a:t>add</a:t>
            </a:r>
            <a:r>
              <a:rPr lang="zh-CN" altLang="en-US" b="1" dirty="0">
                <a:solidFill>
                  <a:srgbClr val="4472C4"/>
                </a:solidFill>
              </a:rPr>
              <a:t>：</a:t>
            </a:r>
            <a:r>
              <a:rPr lang="zh-CN" altLang="en-US" b="1" dirty="0"/>
              <a:t>将修改过的文件添加到暂存区</a:t>
            </a:r>
            <a:r>
              <a:rPr lang="en-US" altLang="zh-CN" b="1" dirty="0"/>
              <a:t>,</a:t>
            </a:r>
          </a:p>
          <a:p>
            <a:pPr marL="984250" indent="-984250"/>
            <a:r>
              <a:rPr lang="en-US" altLang="zh-CN" b="1" dirty="0"/>
              <a:t>                </a:t>
            </a:r>
            <a:r>
              <a:rPr lang="zh-CN" altLang="en-US" b="1" dirty="0"/>
              <a:t>以便进行下一步的提交操作</a:t>
            </a:r>
            <a:endParaRPr lang="zh-CN" altLang="en-US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D8B6123-6499-DEC8-263D-FF7962CB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639" y="4615454"/>
            <a:ext cx="3430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/>
              <a:t>git commit -m “Modified XXX"</a:t>
            </a:r>
            <a:endParaRPr lang="zh-CN" altLang="zh-CN" b="1" dirty="0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F536DCF0-E9E0-F7B9-E5E1-E19694717964}"/>
              </a:ext>
            </a:extLst>
          </p:cNvPr>
          <p:cNvSpPr/>
          <p:nvPr/>
        </p:nvSpPr>
        <p:spPr>
          <a:xfrm>
            <a:off x="3328515" y="4176829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E000AE-A79D-1504-2E3A-EC1506B174DA}"/>
              </a:ext>
            </a:extLst>
          </p:cNvPr>
          <p:cNvSpPr txBox="1"/>
          <p:nvPr/>
        </p:nvSpPr>
        <p:spPr>
          <a:xfrm>
            <a:off x="7329373" y="4609451"/>
            <a:ext cx="453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0" indent="-984250"/>
            <a:r>
              <a:rPr lang="en-US" altLang="zh-CN" b="1" dirty="0">
                <a:solidFill>
                  <a:srgbClr val="4472C4"/>
                </a:solidFill>
              </a:rPr>
              <a:t>git commit</a:t>
            </a:r>
            <a:r>
              <a:rPr lang="zh-CN" altLang="en-US" b="1" dirty="0">
                <a:solidFill>
                  <a:srgbClr val="4472C4"/>
                </a:solidFill>
              </a:rPr>
              <a:t>：</a:t>
            </a:r>
            <a:r>
              <a:rPr lang="zh-CN" altLang="en-US" b="1" dirty="0"/>
              <a:t>暂存区的更改提交到本地仓库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2BADE0A-FE2F-54BD-39F0-8D6DF7A2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01" y="5452459"/>
            <a:ext cx="3776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/>
              <a:t>git push origin </a:t>
            </a:r>
            <a:r>
              <a:rPr lang="en-US" altLang="zh-CN" b="1" dirty="0" err="1">
                <a:solidFill>
                  <a:srgbClr val="00B050"/>
                </a:solidFill>
              </a:rPr>
              <a:t>Your_Branch_name</a:t>
            </a:r>
            <a:endParaRPr lang="zh-CN" altLang="zh-CN" b="1" dirty="0">
              <a:solidFill>
                <a:srgbClr val="00B050"/>
              </a:solidFill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046DD0D2-C492-3ED3-B3EF-6679348B2D6B}"/>
              </a:ext>
            </a:extLst>
          </p:cNvPr>
          <p:cNvSpPr/>
          <p:nvPr/>
        </p:nvSpPr>
        <p:spPr>
          <a:xfrm>
            <a:off x="3302318" y="5000348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0AEC47F-E3BD-EBA6-9DA1-C8B28C91FD10}"/>
              </a:ext>
            </a:extLst>
          </p:cNvPr>
          <p:cNvSpPr txBox="1"/>
          <p:nvPr/>
        </p:nvSpPr>
        <p:spPr>
          <a:xfrm>
            <a:off x="7329373" y="5452459"/>
            <a:ext cx="453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0" indent="-984250"/>
            <a:r>
              <a:rPr lang="en-US" altLang="zh-CN" b="1" dirty="0">
                <a:solidFill>
                  <a:srgbClr val="4472C4"/>
                </a:solidFill>
              </a:rPr>
              <a:t>git push</a:t>
            </a:r>
            <a:r>
              <a:rPr lang="zh-CN" altLang="en-US" b="1" dirty="0">
                <a:solidFill>
                  <a:srgbClr val="4472C4"/>
                </a:solidFill>
              </a:rPr>
              <a:t>：</a:t>
            </a:r>
            <a:r>
              <a:rPr lang="zh-CN" altLang="en-US" b="1" dirty="0"/>
              <a:t>将本地的提交推送到远程仓库</a:t>
            </a:r>
          </a:p>
        </p:txBody>
      </p:sp>
    </p:spTree>
    <p:extLst>
      <p:ext uri="{BB962C8B-B14F-4D97-AF65-F5344CB8AC3E}">
        <p14:creationId xmlns:p14="http://schemas.microsoft.com/office/powerpoint/2010/main" val="2289300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26530-DEAD-8A35-6860-378C6921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2DAC5FA-F109-AB61-F4FA-FB1205253501}"/>
              </a:ext>
            </a:extLst>
          </p:cNvPr>
          <p:cNvSpPr txBox="1"/>
          <p:nvPr/>
        </p:nvSpPr>
        <p:spPr>
          <a:xfrm>
            <a:off x="246184" y="78665"/>
            <a:ext cx="31420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Using Git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AAE3193E-5A60-C2B7-C967-846B6CDE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683A72-1005-0BEF-3D4C-7162CF44BDBD}"/>
              </a:ext>
            </a:extLst>
          </p:cNvPr>
          <p:cNvSpPr txBox="1"/>
          <p:nvPr/>
        </p:nvSpPr>
        <p:spPr>
          <a:xfrm>
            <a:off x="3472634" y="232553"/>
            <a:ext cx="614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https://gitlab.desy.de/belle2/analyses/b2chinaschool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1C5FC7-7D6D-AB79-56E9-224DE7D8327B}"/>
              </a:ext>
            </a:extLst>
          </p:cNvPr>
          <p:cNvSpPr txBox="1"/>
          <p:nvPr/>
        </p:nvSpPr>
        <p:spPr>
          <a:xfrm>
            <a:off x="1199084" y="1100370"/>
            <a:ext cx="5049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创建 </a:t>
            </a:r>
            <a:r>
              <a:rPr lang="en-US" altLang="zh-CN" b="1" dirty="0"/>
              <a:t>merge Request</a:t>
            </a:r>
            <a:r>
              <a:rPr lang="zh-CN" altLang="en-US" sz="1600" b="1" dirty="0">
                <a:solidFill>
                  <a:srgbClr val="C00000"/>
                </a:solidFill>
              </a:rPr>
              <a:t>（</a:t>
            </a:r>
            <a:r>
              <a:rPr lang="en-US" altLang="zh-CN" sz="1600" b="1" dirty="0" err="1">
                <a:solidFill>
                  <a:srgbClr val="C00000"/>
                </a:solidFill>
              </a:rPr>
              <a:t>github</a:t>
            </a:r>
            <a:r>
              <a:rPr lang="en-US" altLang="zh-CN" sz="1600" b="1" dirty="0">
                <a:solidFill>
                  <a:srgbClr val="C00000"/>
                </a:solidFill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</a:rPr>
              <a:t>是</a:t>
            </a:r>
            <a:r>
              <a:rPr lang="en-US" altLang="zh-CN" sz="1600" b="1" dirty="0">
                <a:solidFill>
                  <a:srgbClr val="C00000"/>
                </a:solidFill>
              </a:rPr>
              <a:t>pull request</a:t>
            </a:r>
            <a:r>
              <a:rPr lang="zh-CN" altLang="en-US" sz="1600" b="1" dirty="0">
                <a:solidFill>
                  <a:srgbClr val="C00000"/>
                </a:solidFill>
              </a:rPr>
              <a:t>）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18D2BB-BFEE-92FA-97DE-70257142E826}"/>
              </a:ext>
            </a:extLst>
          </p:cNvPr>
          <p:cNvSpPr txBox="1"/>
          <p:nvPr/>
        </p:nvSpPr>
        <p:spPr>
          <a:xfrm>
            <a:off x="7134819" y="1521450"/>
            <a:ext cx="453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472C4"/>
                </a:solidFill>
              </a:rPr>
              <a:t>merge</a:t>
            </a:r>
            <a:r>
              <a:rPr lang="zh-CN" altLang="en-US" b="1" dirty="0">
                <a:solidFill>
                  <a:srgbClr val="4472C4"/>
                </a:solidFill>
              </a:rPr>
              <a:t>：</a:t>
            </a:r>
            <a:r>
              <a:rPr lang="zh-CN" altLang="en-US" b="1" dirty="0"/>
              <a:t>将自己</a:t>
            </a:r>
            <a:r>
              <a:rPr lang="en-US" altLang="zh-CN" b="1" dirty="0"/>
              <a:t>branch</a:t>
            </a:r>
            <a:r>
              <a:rPr lang="zh-CN" altLang="en-US" b="1" dirty="0"/>
              <a:t>的修改更新到</a:t>
            </a:r>
            <a:r>
              <a:rPr lang="en-US" altLang="zh-CN" b="1" dirty="0"/>
              <a:t>main</a:t>
            </a:r>
          </a:p>
          <a:p>
            <a:r>
              <a:rPr lang="zh-CN" altLang="en-US" b="1" dirty="0">
                <a:solidFill>
                  <a:srgbClr val="C00000"/>
                </a:solidFill>
              </a:rPr>
              <a:t>            （注意选择是否删除自己的</a:t>
            </a:r>
            <a:r>
              <a:rPr lang="en-US" altLang="zh-CN" b="1" dirty="0">
                <a:solidFill>
                  <a:srgbClr val="C00000"/>
                </a:solidFill>
              </a:rPr>
              <a:t>branch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BA987A6-993D-E15C-A13E-90CE943D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112" y="5753877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/>
              <a:t>等待审核通过</a:t>
            </a:r>
            <a:endParaRPr lang="zh-CN" altLang="zh-CN" b="1" dirty="0"/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12AFC7F6-39AF-65E1-3C55-7522787470FC}"/>
              </a:ext>
            </a:extLst>
          </p:cNvPr>
          <p:cNvSpPr/>
          <p:nvPr/>
        </p:nvSpPr>
        <p:spPr>
          <a:xfrm>
            <a:off x="3234515" y="5416793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21C354-EA95-4036-5D58-B9DD677B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2" y="1757775"/>
            <a:ext cx="5688805" cy="1671225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03039E9-67AE-DA97-B222-80DF8B40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867" y="5753877"/>
            <a:ext cx="3677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/>
              <a:t>进行进一步修改，或者删除</a:t>
            </a:r>
            <a:r>
              <a:rPr lang="en-US" altLang="zh-CN" b="1" dirty="0"/>
              <a:t>branch</a:t>
            </a:r>
            <a:endParaRPr lang="zh-CN" altLang="zh-CN" b="1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E0A71149-C1B3-740C-6938-FC0048329476}"/>
              </a:ext>
            </a:extLst>
          </p:cNvPr>
          <p:cNvSpPr/>
          <p:nvPr/>
        </p:nvSpPr>
        <p:spPr>
          <a:xfrm rot="16200000">
            <a:off x="6023227" y="5707185"/>
            <a:ext cx="307394" cy="40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FB5632-8DC8-ACAB-CFC1-18DFF9007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192" y="2661682"/>
            <a:ext cx="2542884" cy="26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E4C718F-8D37-D26E-6619-3D3C6EDD7205}"/>
              </a:ext>
            </a:extLst>
          </p:cNvPr>
          <p:cNvSpPr txBox="1"/>
          <p:nvPr/>
        </p:nvSpPr>
        <p:spPr>
          <a:xfrm>
            <a:off x="315084" y="438659"/>
            <a:ext cx="117640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Basf2</a:t>
            </a:r>
            <a:r>
              <a:rPr lang="en-US" altLang="zh-CN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CN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elle 2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en-US" altLang="zh-CN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nalysis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lang="en-US" altLang="zh-CN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oftware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en-US" altLang="zh-CN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ramework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171D20E-03DC-4FED-FD59-CA27ACAE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9469B8-5EE1-2AF5-D0DA-C759FD26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42" y="1567542"/>
            <a:ext cx="4646177" cy="45001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78214C-0C39-1ABF-12B5-B02BB142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492" y="1346479"/>
            <a:ext cx="2522346" cy="5290458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291FE90-E9A2-34F9-2922-5685FB2B4B38}"/>
              </a:ext>
            </a:extLst>
          </p:cNvPr>
          <p:cNvCxnSpPr>
            <a:cxnSpLocks/>
          </p:cNvCxnSpPr>
          <p:nvPr/>
        </p:nvCxnSpPr>
        <p:spPr>
          <a:xfrm flipV="1">
            <a:off x="3416440" y="3637674"/>
            <a:ext cx="3683843" cy="13464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78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B584A-C455-F193-A39D-4A747D8E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A39EB037-C31B-D9CE-8FEA-A062A2E4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1556D3-CA41-7DE0-BDC2-860769FB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6" y="346328"/>
            <a:ext cx="11497868" cy="61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CC20-BC77-E11F-9371-1FD2CE08C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04BB28A-6ED2-4CB2-C628-445ED55F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49" y="4592801"/>
            <a:ext cx="2794519" cy="1117808"/>
          </a:xfrm>
          <a:prstGeom prst="rect">
            <a:avLst/>
          </a:prstGeom>
        </p:spPr>
      </p:pic>
      <p:pic>
        <p:nvPicPr>
          <p:cNvPr id="1026" name="Picture 2" descr="2017年诺贝尔奖开奖周：今年荣誉到谁家_留学_环球网">
            <a:extLst>
              <a:ext uri="{FF2B5EF4-FFF2-40B4-BE49-F238E27FC236}">
                <a16:creationId xmlns:a16="http://schemas.microsoft.com/office/drawing/2014/main" id="{079B1F3A-6DDE-F5F3-E0C1-9989E22E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868" y="4591964"/>
            <a:ext cx="1552536" cy="11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CF737EC-612A-08F1-D16B-DCB60180FEFA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7687548-0B4B-BCCE-7A23-DF79701C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1C37297-455C-13BE-FCE6-A14567D9F9D9}"/>
              </a:ext>
            </a:extLst>
          </p:cNvPr>
          <p:cNvSpPr txBox="1"/>
          <p:nvPr/>
        </p:nvSpPr>
        <p:spPr>
          <a:xfrm>
            <a:off x="665623" y="755773"/>
            <a:ext cx="112801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/>
              <a:t>进入 </a:t>
            </a:r>
            <a:r>
              <a:rPr lang="en-US" altLang="zh-CN" sz="3200" b="1" dirty="0">
                <a:hlinkClick r:id="rId4"/>
              </a:rPr>
              <a:t>https://gitlab.desy.de/belle2/analyses/b2chinaschool</a:t>
            </a:r>
            <a:endParaRPr lang="en-US" altLang="zh-CN" sz="3200" b="1" dirty="0"/>
          </a:p>
          <a:p>
            <a:pPr marL="342900" indent="14288">
              <a:buAutoNum type="arabicPeriod"/>
            </a:pPr>
            <a:r>
              <a:rPr lang="zh-CN" altLang="en-US" sz="3200" b="1" dirty="0"/>
              <a:t>复制</a:t>
            </a:r>
            <a:r>
              <a:rPr lang="en-US" altLang="zh-CN" sz="3200" b="1" dirty="0"/>
              <a:t>repository </a:t>
            </a:r>
            <a:r>
              <a:rPr lang="zh-CN" altLang="en-US" sz="3200" b="1" dirty="0"/>
              <a:t>到本地</a:t>
            </a:r>
            <a:endParaRPr lang="en-US" altLang="zh-CN" sz="3200" b="1" dirty="0"/>
          </a:p>
          <a:p>
            <a:pPr marL="342900" indent="14288">
              <a:buAutoNum type="arabicPeriod"/>
            </a:pPr>
            <a:r>
              <a:rPr lang="zh-CN" altLang="en-US" sz="3200" b="1" dirty="0"/>
              <a:t>创建一个自己的</a:t>
            </a:r>
            <a:r>
              <a:rPr lang="en-US" altLang="zh-CN" sz="3200" b="1" dirty="0"/>
              <a:t>branch</a:t>
            </a:r>
          </a:p>
          <a:p>
            <a:pPr marL="342900" indent="14288">
              <a:buAutoNum type="arabicPeriod"/>
            </a:pPr>
            <a:r>
              <a:rPr lang="zh-CN" altLang="en-US" sz="3200" b="1" dirty="0"/>
              <a:t>在</a:t>
            </a:r>
            <a:r>
              <a:rPr lang="en-US" altLang="zh-CN" sz="3200" b="1" dirty="0" err="1"/>
              <a:t>HomeWork</a:t>
            </a:r>
            <a:r>
              <a:rPr lang="zh-CN" altLang="en-US" sz="3200" b="1" dirty="0"/>
              <a:t>目录下添加一个自己名字的文件夹</a:t>
            </a:r>
            <a:endParaRPr lang="en-US" altLang="zh-CN" sz="3200" b="1" dirty="0"/>
          </a:p>
          <a:p>
            <a:pPr marL="342900" indent="14288">
              <a:buAutoNum type="arabicPeriod"/>
            </a:pPr>
            <a:r>
              <a:rPr lang="zh-CN" altLang="en-US" sz="3200" b="1" dirty="0"/>
              <a:t>随便添加一个</a:t>
            </a:r>
            <a:r>
              <a:rPr lang="en-US" altLang="zh-CN" sz="3200" b="1" dirty="0"/>
              <a:t>txt</a:t>
            </a:r>
            <a:r>
              <a:rPr lang="zh-CN" altLang="en-US" sz="3200" b="1" dirty="0"/>
              <a:t>文件</a:t>
            </a:r>
            <a:endParaRPr lang="en-US" altLang="zh-CN" sz="3200" b="1" dirty="0"/>
          </a:p>
          <a:p>
            <a:pPr marL="342900" indent="14288">
              <a:buAutoNum type="arabicPeriod"/>
            </a:pPr>
            <a:r>
              <a:rPr lang="zh-CN" altLang="en-US" sz="3200" b="1" dirty="0"/>
              <a:t>将修改</a:t>
            </a:r>
            <a:r>
              <a:rPr lang="en-US" altLang="zh-CN" sz="3200" b="1" dirty="0"/>
              <a:t>merge </a:t>
            </a:r>
            <a:r>
              <a:rPr lang="zh-CN" altLang="en-US" sz="3200" b="1" dirty="0"/>
              <a:t>到</a:t>
            </a:r>
            <a:r>
              <a:rPr lang="en-US" altLang="zh-CN" sz="3200" b="1" dirty="0"/>
              <a:t>main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15CA3C-E4A1-6623-CDA5-AF8ACBED3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988" y="4020696"/>
            <a:ext cx="3196080" cy="26722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FD7C552-8B7F-4DFD-8F7D-1E2305E61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6692"/>
          <a:stretch/>
        </p:blipFill>
        <p:spPr>
          <a:xfrm>
            <a:off x="5389484" y="3813187"/>
            <a:ext cx="5541528" cy="6166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0D80D-547D-1EA3-8BF7-26766C039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438" y="4591964"/>
            <a:ext cx="1879915" cy="11050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2A9CB5-0C1C-2DB7-B72F-6FA1F97B5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438" y="5696150"/>
            <a:ext cx="6185966" cy="7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7A00-67BC-09B8-C7E4-F163642E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3B960B-454B-4C93-F898-CB5A075A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10" y="706356"/>
            <a:ext cx="9670180" cy="23427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66BC9E5-5E92-9C25-0BE4-0862CE761F47}"/>
              </a:ext>
            </a:extLst>
          </p:cNvPr>
          <p:cNvSpPr txBox="1"/>
          <p:nvPr/>
        </p:nvSpPr>
        <p:spPr>
          <a:xfrm>
            <a:off x="213981" y="143043"/>
            <a:ext cx="117640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Basf2’s Work Flow: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CF789D4-012F-47B8-717B-6364CD6C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C3C7F8-37BC-F7B4-E84D-4F88E2D4C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063" y="3798519"/>
            <a:ext cx="7860308" cy="26637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4FFD51-AFA2-C866-9A29-F3753900A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96" y="2978313"/>
            <a:ext cx="764816" cy="7994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F1F87BF-79CE-1924-9EE9-536C68FA7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17" y="3922657"/>
            <a:ext cx="1368988" cy="12998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CA38D6D-8CC7-A74E-AC3C-DF2D6A4A1CD5}"/>
              </a:ext>
            </a:extLst>
          </p:cNvPr>
          <p:cNvSpPr txBox="1"/>
          <p:nvPr/>
        </p:nvSpPr>
        <p:spPr>
          <a:xfrm>
            <a:off x="8370010" y="3126585"/>
            <a:ext cx="1612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Module</a:t>
            </a:r>
            <a:endParaRPr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5B498EB-BF42-9B5C-4B59-A8A95923FB84}"/>
              </a:ext>
            </a:extLst>
          </p:cNvPr>
          <p:cNvSpPr txBox="1"/>
          <p:nvPr/>
        </p:nvSpPr>
        <p:spPr>
          <a:xfrm>
            <a:off x="836538" y="5299363"/>
            <a:ext cx="1703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Steering </a:t>
            </a:r>
            <a:endParaRPr lang="zh-CN" altLang="en-US" sz="24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02C2DF4-1A26-2FAD-CB88-3C5AD246895F}"/>
              </a:ext>
            </a:extLst>
          </p:cNvPr>
          <p:cNvCxnSpPr>
            <a:cxnSpLocks/>
          </p:cNvCxnSpPr>
          <p:nvPr/>
        </p:nvCxnSpPr>
        <p:spPr>
          <a:xfrm flipH="1" flipV="1">
            <a:off x="2306782" y="4494068"/>
            <a:ext cx="2078182" cy="1610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44DDBC3-D490-E43B-B534-836F80CC6573}"/>
              </a:ext>
            </a:extLst>
          </p:cNvPr>
          <p:cNvCxnSpPr>
            <a:cxnSpLocks/>
          </p:cNvCxnSpPr>
          <p:nvPr/>
        </p:nvCxnSpPr>
        <p:spPr>
          <a:xfrm flipV="1">
            <a:off x="5631873" y="3311091"/>
            <a:ext cx="687112" cy="487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5F7E067D-2F8B-6DC9-2CA1-2899B1DEB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979" y="3014940"/>
            <a:ext cx="764816" cy="7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3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73DA4-4676-375B-DEDD-32529E37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A2F895D-A8F1-93AC-5EA0-1105EE86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DF2261-D907-E744-27B9-FCC30E5FB4F2}"/>
              </a:ext>
            </a:extLst>
          </p:cNvPr>
          <p:cNvSpPr txBox="1"/>
          <p:nvPr/>
        </p:nvSpPr>
        <p:spPr>
          <a:xfrm>
            <a:off x="297455" y="153796"/>
            <a:ext cx="609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Access to the code repository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9931755-7C66-AD98-5292-EB025CF58BDA}"/>
              </a:ext>
            </a:extLst>
          </p:cNvPr>
          <p:cNvSpPr txBox="1"/>
          <p:nvPr/>
        </p:nvSpPr>
        <p:spPr>
          <a:xfrm>
            <a:off x="6323343" y="248738"/>
            <a:ext cx="5071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1. </a:t>
            </a:r>
            <a:r>
              <a:rPr lang="zh-CN" altLang="en-US" sz="2800" b="1" dirty="0"/>
              <a:t>在工作系统中产生密钥文件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23036E4-C797-C01C-4A15-E444EA6C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96"/>
          <a:stretch/>
        </p:blipFill>
        <p:spPr>
          <a:xfrm>
            <a:off x="56295" y="1437551"/>
            <a:ext cx="8052725" cy="491879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7F5D8A4-04A0-F3B7-9D99-F3B5D3AA46A1}"/>
              </a:ext>
            </a:extLst>
          </p:cNvPr>
          <p:cNvSpPr txBox="1"/>
          <p:nvPr/>
        </p:nvSpPr>
        <p:spPr>
          <a:xfrm>
            <a:off x="2216690" y="946387"/>
            <a:ext cx="609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ssh-keygen -t rsa -C "your_email@your_domain.com"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6292DF-0EE5-F2CA-E236-FB8F7B75BD96}"/>
              </a:ext>
            </a:extLst>
          </p:cNvPr>
          <p:cNvSpPr txBox="1"/>
          <p:nvPr/>
        </p:nvSpPr>
        <p:spPr>
          <a:xfrm>
            <a:off x="8495463" y="2059117"/>
            <a:ext cx="3115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设定密钥认证密码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2D0E09-880B-21DA-6C43-ED59349B2597}"/>
              </a:ext>
            </a:extLst>
          </p:cNvPr>
          <p:cNvSpPr/>
          <p:nvPr/>
        </p:nvSpPr>
        <p:spPr>
          <a:xfrm>
            <a:off x="56295" y="1874018"/>
            <a:ext cx="7429727" cy="68831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9C11B7A-41B0-5B0D-8A21-5389CFFC178F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7551336" y="2215662"/>
            <a:ext cx="944127" cy="10506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7DA85871-5B4A-9302-E0DF-2A051B308B42}"/>
              </a:ext>
            </a:extLst>
          </p:cNvPr>
          <p:cNvSpPr/>
          <p:nvPr/>
        </p:nvSpPr>
        <p:spPr>
          <a:xfrm>
            <a:off x="783770" y="6114421"/>
            <a:ext cx="1301263" cy="241929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5BF597E-4411-A4F1-5AE6-D7B71E8B99A4}"/>
              </a:ext>
            </a:extLst>
          </p:cNvPr>
          <p:cNvCxnSpPr>
            <a:cxnSpLocks/>
          </p:cNvCxnSpPr>
          <p:nvPr/>
        </p:nvCxnSpPr>
        <p:spPr>
          <a:xfrm flipH="1">
            <a:off x="2340444" y="4823209"/>
            <a:ext cx="6044905" cy="132216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27DE02E1-8DA5-C170-5679-B58E44D6FAD7}"/>
              </a:ext>
            </a:extLst>
          </p:cNvPr>
          <p:cNvSpPr txBox="1"/>
          <p:nvPr/>
        </p:nvSpPr>
        <p:spPr>
          <a:xfrm>
            <a:off x="8557428" y="4482445"/>
            <a:ext cx="3115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</a:rPr>
              <a:t>Vi </a:t>
            </a:r>
            <a:r>
              <a:rPr lang="zh-CN" altLang="en-US" sz="2800" b="1" dirty="0">
                <a:solidFill>
                  <a:srgbClr val="00B050"/>
                </a:solidFill>
              </a:rPr>
              <a:t>打开公钥文件，复制内容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88B098-3130-84B1-C7BE-85CAD826D081}"/>
              </a:ext>
            </a:extLst>
          </p:cNvPr>
          <p:cNvSpPr txBox="1"/>
          <p:nvPr/>
        </p:nvSpPr>
        <p:spPr>
          <a:xfrm>
            <a:off x="56295" y="6423485"/>
            <a:ext cx="1084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https://confluence.desy.de/pages/viewpage.action?pageId=35819226#Git/GitLabIntroduction-Introduction</a:t>
            </a:r>
          </a:p>
        </p:txBody>
      </p:sp>
    </p:spTree>
    <p:extLst>
      <p:ext uri="{BB962C8B-B14F-4D97-AF65-F5344CB8AC3E}">
        <p14:creationId xmlns:p14="http://schemas.microsoft.com/office/powerpoint/2010/main" val="23113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F1EA-FE75-E52E-46FB-40DB8CDA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04E141E-762B-2172-CCE7-C532372D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F7FA54-83CD-D874-E81A-D13F49A967AA}"/>
              </a:ext>
            </a:extLst>
          </p:cNvPr>
          <p:cNvSpPr txBox="1"/>
          <p:nvPr/>
        </p:nvSpPr>
        <p:spPr>
          <a:xfrm>
            <a:off x="297455" y="153796"/>
            <a:ext cx="609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Access to the code repository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C5431F-C145-BEE0-1AA6-3ABFF358B79D}"/>
              </a:ext>
            </a:extLst>
          </p:cNvPr>
          <p:cNvSpPr txBox="1"/>
          <p:nvPr/>
        </p:nvSpPr>
        <p:spPr>
          <a:xfrm>
            <a:off x="6725754" y="153796"/>
            <a:ext cx="4045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2. </a:t>
            </a:r>
            <a:r>
              <a:rPr lang="zh-CN" altLang="en-US" sz="2800" b="1" dirty="0"/>
              <a:t>绑定gitlab.desy.de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422E6A-C5C8-51FE-5159-5E76F29D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071"/>
          <a:stretch/>
        </p:blipFill>
        <p:spPr>
          <a:xfrm>
            <a:off x="171850" y="1311327"/>
            <a:ext cx="1905854" cy="413840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4A30A5F-932B-74A6-018B-A094A6C14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994" y="835966"/>
            <a:ext cx="2785305" cy="5921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67699B-D09B-1078-5CA9-94496B22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299" y="835966"/>
            <a:ext cx="6991682" cy="213741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64E2C6B-186A-9225-2E21-4DB6E4AEA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620" y="3231550"/>
            <a:ext cx="6167631" cy="324438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F5C0ECD-AEE3-413F-E312-D124D83287B1}"/>
              </a:ext>
            </a:extLst>
          </p:cNvPr>
          <p:cNvSpPr txBox="1"/>
          <p:nvPr/>
        </p:nvSpPr>
        <p:spPr>
          <a:xfrm>
            <a:off x="1590571" y="3244334"/>
            <a:ext cx="659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9849FCA-BE88-E3BE-1D56-3CE0030F1AE6}"/>
              </a:ext>
            </a:extLst>
          </p:cNvPr>
          <p:cNvSpPr txBox="1"/>
          <p:nvPr/>
        </p:nvSpPr>
        <p:spPr>
          <a:xfrm>
            <a:off x="3578570" y="5228828"/>
            <a:ext cx="104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B7702DF-F299-B782-4C51-8B6FC0DA3072}"/>
              </a:ext>
            </a:extLst>
          </p:cNvPr>
          <p:cNvSpPr txBox="1"/>
          <p:nvPr/>
        </p:nvSpPr>
        <p:spPr>
          <a:xfrm>
            <a:off x="10695214" y="1217861"/>
            <a:ext cx="104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③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00F4294-9A71-E6BA-4F34-EC141074BF8D}"/>
              </a:ext>
            </a:extLst>
          </p:cNvPr>
          <p:cNvSpPr txBox="1"/>
          <p:nvPr/>
        </p:nvSpPr>
        <p:spPr>
          <a:xfrm>
            <a:off x="7670660" y="3429000"/>
            <a:ext cx="104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A1F9DD2-D312-1F92-073D-6DE09C3FCFC5}"/>
              </a:ext>
            </a:extLst>
          </p:cNvPr>
          <p:cNvSpPr txBox="1"/>
          <p:nvPr/>
        </p:nvSpPr>
        <p:spPr>
          <a:xfrm>
            <a:off x="5842397" y="3893533"/>
            <a:ext cx="5261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将复制的公钥粘贴到这里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86F97F2-B744-FE25-6BCC-6B50AD8B3F61}"/>
              </a:ext>
            </a:extLst>
          </p:cNvPr>
          <p:cNvSpPr/>
          <p:nvPr/>
        </p:nvSpPr>
        <p:spPr>
          <a:xfrm>
            <a:off x="5207589" y="6194809"/>
            <a:ext cx="580262" cy="326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FC7A-773D-F505-E907-C5E3A927A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993DF80-FAF7-6B71-2C58-4ADE70EF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157"/>
          <a:stretch/>
        </p:blipFill>
        <p:spPr>
          <a:xfrm>
            <a:off x="7413368" y="1362543"/>
            <a:ext cx="4042449" cy="24714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3D7D45-42E5-51D8-66CC-616DAFA8050B}"/>
              </a:ext>
            </a:extLst>
          </p:cNvPr>
          <p:cNvSpPr txBox="1"/>
          <p:nvPr/>
        </p:nvSpPr>
        <p:spPr>
          <a:xfrm>
            <a:off x="246184" y="78665"/>
            <a:ext cx="342146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Setup 1: 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502B836-8F3E-D0D2-AA4A-76AB684F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5</a:t>
            </a:fld>
            <a:endParaRPr kumimoji="1" lang="zh-CN" alt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3081F6-FBFE-2C15-F143-7810076A0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5" y="1064945"/>
            <a:ext cx="70712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lang="zh-CN" altLang="en-US" b="1" dirty="0">
                <a:latin typeface="Arial Unicode MS"/>
              </a:rPr>
              <a:t>物理分析：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Arial Unicode MS"/>
              </a:rPr>
              <a:t>     </a:t>
            </a: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source /cvmfs/belle.cern.ch/tools/b2setup release-XX-YY-ZZ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Arial Unicode MS"/>
              </a:rPr>
              <a:t>     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本地不对下载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</a:rPr>
              <a:t>code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，不能修改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</a:rPr>
              <a:t>basf2 code</a:t>
            </a:r>
            <a:endParaRPr kumimoji="0" lang="zh-CN" altLang="zh-CN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886EFE7D-5354-DF96-1295-AAB2750A8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20" y="2127126"/>
            <a:ext cx="72699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lang="zh-CN" altLang="en-US" b="1" dirty="0">
                <a:latin typeface="Arial Unicode MS"/>
              </a:rPr>
              <a:t>代码研发（</a:t>
            </a:r>
            <a:r>
              <a:rPr lang="en-US" altLang="zh-CN" b="1" dirty="0">
                <a:latin typeface="Arial Unicode MS"/>
              </a:rPr>
              <a:t>service work, DAQ update, detector update, </a:t>
            </a:r>
            <a:r>
              <a:rPr lang="en-US" altLang="zh-CN" b="1" dirty="0" err="1">
                <a:latin typeface="Arial Unicode MS"/>
              </a:rPr>
              <a:t>etc</a:t>
            </a:r>
            <a:r>
              <a:rPr lang="zh-CN" altLang="en-US" b="1" dirty="0">
                <a:latin typeface="Arial Unicode MS"/>
              </a:rPr>
              <a:t>）：</a:t>
            </a:r>
            <a:endParaRPr lang="en-US" altLang="zh-CN" b="1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Arial Unicode MS"/>
              </a:rPr>
              <a:t>     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source /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cvmfs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/belle.cern.ch/tools/b2setup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  b2code-create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B84BA1E-2D8A-094A-0938-EAD8C2668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659" y="76028"/>
            <a:ext cx="39844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Arial Unicode MS"/>
                <a:hlinkClick r:id="rId3"/>
              </a:rPr>
              <a:t>https://software.belle2.org/</a:t>
            </a:r>
            <a:endParaRPr lang="en-US" altLang="zh-CN" b="1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Arial Unicode MS"/>
              </a:rPr>
              <a:t>在</a:t>
            </a:r>
            <a:r>
              <a:rPr lang="en-US" altLang="zh-CN" dirty="0">
                <a:latin typeface="Arial Unicode MS"/>
              </a:rPr>
              <a:t>Linux </a:t>
            </a:r>
            <a:r>
              <a:rPr lang="zh-CN" altLang="en-US" dirty="0">
                <a:latin typeface="Arial Unicode MS"/>
              </a:rPr>
              <a:t>命令行，可以</a:t>
            </a:r>
            <a:endParaRPr lang="en-US" altLang="zh-CN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b="1" dirty="0"/>
              <a:t>b2setup </a:t>
            </a:r>
            <a:r>
              <a:rPr lang="en-US" altLang="zh-CN" b="1" dirty="0"/>
              <a:t>–</a:t>
            </a:r>
            <a:r>
              <a:rPr lang="zh-CN" altLang="zh-CN" b="1" dirty="0"/>
              <a:t>help</a:t>
            </a:r>
            <a:endParaRPr lang="en-US" altLang="zh-CN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b2help-releases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2836324-E489-CD53-FB78-F0C57A4D0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48" y="3033754"/>
            <a:ext cx="6281131" cy="374558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4E596B-F3D7-23BC-6FDA-AB302E49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707" y="4178224"/>
            <a:ext cx="5081458" cy="18774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12775CF-FCB5-4A77-7844-D2747B16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523"/>
          <a:stretch/>
        </p:blipFill>
        <p:spPr>
          <a:xfrm>
            <a:off x="7446211" y="3728248"/>
            <a:ext cx="40424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5A73B-4666-6CA0-5ACB-5190B825F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F3AE38B-160E-474E-C9D4-2E9566F12933}"/>
              </a:ext>
            </a:extLst>
          </p:cNvPr>
          <p:cNvSpPr txBox="1"/>
          <p:nvPr/>
        </p:nvSpPr>
        <p:spPr>
          <a:xfrm>
            <a:off x="246185" y="78665"/>
            <a:ext cx="23060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Setup 2: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C9C369B-61F7-0252-A5A1-DAEA3D9B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2D2F9FB1-4A6B-E0AD-6363-FCAE04408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7" y="710784"/>
            <a:ext cx="726993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lang="zh-CN" altLang="en-US" b="1" dirty="0">
                <a:latin typeface="Arial Unicode MS"/>
              </a:rPr>
              <a:t>代码研发（</a:t>
            </a:r>
            <a:r>
              <a:rPr lang="en-US" altLang="zh-CN" b="1" dirty="0">
                <a:latin typeface="Arial Unicode MS"/>
              </a:rPr>
              <a:t>service work, DAQ update, detector update, </a:t>
            </a:r>
            <a:r>
              <a:rPr lang="en-US" altLang="zh-CN" b="1" dirty="0" err="1">
                <a:latin typeface="Arial Unicode MS"/>
              </a:rPr>
              <a:t>etc</a:t>
            </a:r>
            <a:r>
              <a:rPr lang="zh-CN" altLang="en-US" b="1" dirty="0">
                <a:latin typeface="Arial Unicode MS"/>
              </a:rPr>
              <a:t>）：</a:t>
            </a:r>
            <a:endParaRPr lang="en-US" altLang="zh-CN" b="1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Arial Unicode MS"/>
              </a:rPr>
              <a:t>     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source /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cvmfs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/belle.cern.ch/tools/b2setup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  b2code-create development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6ED977-1DA2-46E3-7EC1-9F2EB89C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764573"/>
            <a:ext cx="8627514" cy="28883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31E23F-59A7-6CDE-91A3-9CFD2459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6" y="4627879"/>
            <a:ext cx="11785042" cy="2215049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4190B867-F821-F3D2-933C-233AE24EC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379" y="2167650"/>
            <a:ext cx="30094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en-US" b="1" dirty="0">
                <a:latin typeface="Arial Unicode MS"/>
              </a:rPr>
              <a:t>在</a:t>
            </a:r>
            <a:r>
              <a:rPr lang="en-US" altLang="zh-CN" b="1" dirty="0">
                <a:latin typeface="Arial Unicode MS"/>
              </a:rPr>
              <a:t>BASF2 </a:t>
            </a:r>
            <a:r>
              <a:rPr lang="zh-CN" altLang="en-US" b="1" dirty="0">
                <a:latin typeface="Arial Unicode MS"/>
              </a:rPr>
              <a:t>目录下</a:t>
            </a:r>
            <a:endParaRPr lang="en-US" altLang="zh-CN" b="1" dirty="0">
              <a:latin typeface="Arial Unicode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en-US" b="1" dirty="0">
                <a:latin typeface="Arial Unicode MS"/>
              </a:rPr>
              <a:t>    编译：</a:t>
            </a:r>
            <a:endParaRPr lang="en-US" altLang="zh-CN" b="1" dirty="0">
              <a:latin typeface="Arial Unicode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CN" b="1" dirty="0">
                <a:solidFill>
                  <a:srgbClr val="FF0000"/>
                </a:solidFill>
                <a:latin typeface="Arial Unicode MS"/>
              </a:rPr>
              <a:t>             </a:t>
            </a:r>
            <a:r>
              <a:rPr lang="en-US" altLang="zh-CN" b="1" dirty="0" err="1">
                <a:solidFill>
                  <a:srgbClr val="FF0000"/>
                </a:solidFill>
                <a:latin typeface="Arial Unicode MS"/>
              </a:rPr>
              <a:t>scons</a:t>
            </a:r>
            <a:endParaRPr lang="en-US" altLang="zh-CN" b="1" dirty="0">
              <a:solidFill>
                <a:srgbClr val="FF0000"/>
              </a:solidFill>
              <a:latin typeface="Arial Unicode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zh-CN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Unicode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en-US" b="1" dirty="0">
                <a:latin typeface="Arial Unicode MS"/>
              </a:rPr>
              <a:t>     指定使用本</a:t>
            </a:r>
            <a:r>
              <a:rPr lang="en-US" altLang="zh-CN" b="1" dirty="0">
                <a:latin typeface="Arial Unicode MS"/>
              </a:rPr>
              <a:t>Basf2</a:t>
            </a:r>
            <a:r>
              <a:rPr lang="zh-CN" altLang="en-US" b="1" dirty="0">
                <a:latin typeface="Arial Unicode MS"/>
              </a:rPr>
              <a:t>软件：</a:t>
            </a:r>
            <a:endParaRPr lang="en-US" altLang="zh-CN" b="1" dirty="0">
              <a:latin typeface="Arial Unicode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           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b2setup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EB76599-0AC2-E10F-54D7-0CC20499B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142" y="951818"/>
            <a:ext cx="594585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000" b="1" dirty="0">
                <a:latin typeface="Arial Unicode MS"/>
              </a:rPr>
              <a:t>如果失败了，显示</a:t>
            </a:r>
            <a:r>
              <a:rPr lang="en-US" altLang="zh-CN" sz="1000" b="1" dirty="0">
                <a:latin typeface="Arial Unicode MS"/>
                <a:hlinkClick r:id="rId4"/>
              </a:rPr>
              <a:t>git@github.com: Permission denied (</a:t>
            </a:r>
            <a:r>
              <a:rPr lang="en-US" altLang="zh-CN" sz="1000" b="1" dirty="0" err="1">
                <a:latin typeface="Arial Unicode MS"/>
                <a:hlinkClick r:id="rId4"/>
              </a:rPr>
              <a:t>publickey</a:t>
            </a:r>
            <a:r>
              <a:rPr lang="en-US" altLang="zh-CN" sz="1000" b="1" dirty="0">
                <a:latin typeface="Arial Unicode MS"/>
                <a:hlinkClick r:id="rId4"/>
              </a:rPr>
              <a:t>).</a:t>
            </a:r>
            <a:endParaRPr lang="en-US" altLang="zh-CN" sz="1000" b="1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000" b="1" dirty="0">
                <a:latin typeface="Arial Unicode MS"/>
              </a:rPr>
              <a:t>git config --global --add </a:t>
            </a:r>
            <a:r>
              <a:rPr lang="en-US" altLang="zh-CN" sz="1000" b="1" dirty="0" err="1">
                <a:latin typeface="Arial Unicode MS"/>
              </a:rPr>
              <a:t>safe.directory</a:t>
            </a:r>
            <a:r>
              <a:rPr lang="en-US" altLang="zh-CN" sz="1000" b="1" dirty="0">
                <a:latin typeface="Arial Unicode MS"/>
              </a:rPr>
              <a:t> /</a:t>
            </a:r>
            <a:r>
              <a:rPr lang="en-US" altLang="zh-CN" sz="1000" b="1" dirty="0" err="1">
                <a:latin typeface="Arial Unicode MS"/>
              </a:rPr>
              <a:t>cvmfs</a:t>
            </a:r>
            <a:r>
              <a:rPr lang="en-US" altLang="zh-CN" sz="1000" b="1" dirty="0">
                <a:latin typeface="Arial Unicode MS"/>
              </a:rPr>
              <a:t>/belle.cern.ch/tools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000" b="1" dirty="0">
                <a:latin typeface="Arial Unicode MS"/>
              </a:rPr>
              <a:t>或者</a:t>
            </a:r>
            <a:endParaRPr kumimoji="0" lang="en-US" altLang="zh-CN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export BELLE2_SOFTWARE_REPOSITORY=git@gitlab.desy.de:belle2/software/basf2.git </a:t>
            </a:r>
            <a:endParaRPr kumimoji="0" lang="en-US" altLang="zh-CN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export BELLE2_VERSIONING_REPOSITORY=git@gitlab.desy.de:belle2/software/versioning.git</a:t>
            </a:r>
            <a:r>
              <a:rPr kumimoji="0" lang="zh-CN" altLang="zh-CN" sz="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4" name="连接符: 曲线 33">
            <a:extLst>
              <a:ext uri="{FF2B5EF4-FFF2-40B4-BE49-F238E27FC236}">
                <a16:creationId xmlns:a16="http://schemas.microsoft.com/office/drawing/2014/main" id="{5C3F71DB-A3C4-B444-88E8-9FAB40874D3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57794" y="1201452"/>
            <a:ext cx="307067" cy="278842"/>
          </a:xfrm>
          <a:prstGeom prst="curvedConnector3">
            <a:avLst>
              <a:gd name="adj1" fmla="val -25269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AAFE-E9BE-1DEE-9916-568FCD82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79C5F2F-455D-9407-B0E1-E8952F520A63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to run script?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701A1FA-908C-E011-92F0-206C92D4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7</a:t>
            </a:fld>
            <a:endParaRPr kumimoji="1"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8A8C88-F025-0723-402C-74623ADC3591}"/>
              </a:ext>
            </a:extLst>
          </p:cNvPr>
          <p:cNvGrpSpPr/>
          <p:nvPr/>
        </p:nvGrpSpPr>
        <p:grpSpPr>
          <a:xfrm>
            <a:off x="150726" y="755773"/>
            <a:ext cx="11580725" cy="3947075"/>
            <a:chOff x="150726" y="1411668"/>
            <a:chExt cx="11580725" cy="394707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38BD49C-D677-3F25-907F-FE7670C0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992" y="1411668"/>
              <a:ext cx="11525459" cy="3947075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CCA9C3-A1BD-C0F3-B8E9-C51CEF41B4CB}"/>
                </a:ext>
              </a:extLst>
            </p:cNvPr>
            <p:cNvSpPr/>
            <p:nvPr/>
          </p:nvSpPr>
          <p:spPr>
            <a:xfrm>
              <a:off x="150726" y="1843873"/>
              <a:ext cx="1090246" cy="2562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D32F89D-338A-6A22-44C1-389850A3F59D}"/>
                </a:ext>
              </a:extLst>
            </p:cNvPr>
            <p:cNvSpPr/>
            <p:nvPr/>
          </p:nvSpPr>
          <p:spPr>
            <a:xfrm>
              <a:off x="205992" y="4241825"/>
              <a:ext cx="3210448" cy="2562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DE2EC1A0-AC3D-1DCA-48A4-3FFEE22671BB}"/>
              </a:ext>
            </a:extLst>
          </p:cNvPr>
          <p:cNvSpPr txBox="1"/>
          <p:nvPr/>
        </p:nvSpPr>
        <p:spPr>
          <a:xfrm>
            <a:off x="2734828" y="5849545"/>
            <a:ext cx="614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 Unicode MS"/>
              </a:rPr>
              <a:t>b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asf2 B2A101-Y4SEventGeneration.py  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07B03C0-82C5-5444-A0D4-B57F1595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25" y="4918610"/>
            <a:ext cx="66579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0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CBA08-BC82-DDE7-83C2-71375FF8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66CEF46-D126-E462-59B8-FAAA930320D4}"/>
              </a:ext>
            </a:extLst>
          </p:cNvPr>
          <p:cNvSpPr txBox="1"/>
          <p:nvPr/>
        </p:nvSpPr>
        <p:spPr>
          <a:xfrm>
            <a:off x="246184" y="78665"/>
            <a:ext cx="88425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to run script?</a:t>
            </a:r>
            <a:endParaRPr lang="en-US" altLang="zh-CN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DEABA44-EE10-6737-9198-6BE2CB9E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B7B1-9F8B-194F-A0F0-1CFD2A769743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434264-684F-2EE5-BC59-4E136E63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83" y="752558"/>
            <a:ext cx="6657141" cy="44268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A5F6EB-71EE-347C-ABC6-BF59522F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65" y="5219299"/>
            <a:ext cx="9717034" cy="1678612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011156B-8BEA-854D-944D-E34299091C87}"/>
              </a:ext>
            </a:extLst>
          </p:cNvPr>
          <p:cNvCxnSpPr>
            <a:cxnSpLocks/>
          </p:cNvCxnSpPr>
          <p:nvPr/>
        </p:nvCxnSpPr>
        <p:spPr>
          <a:xfrm flipH="1">
            <a:off x="1962019" y="3817836"/>
            <a:ext cx="422031" cy="1678075"/>
          </a:xfrm>
          <a:prstGeom prst="straightConnector1">
            <a:avLst/>
          </a:prstGeom>
          <a:ln w="57150">
            <a:solidFill>
              <a:srgbClr val="FAD3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592C8FB5-4FB6-035B-69D4-A149A0655803}"/>
              </a:ext>
            </a:extLst>
          </p:cNvPr>
          <p:cNvCxnSpPr>
            <a:cxnSpLocks/>
          </p:cNvCxnSpPr>
          <p:nvPr/>
        </p:nvCxnSpPr>
        <p:spPr>
          <a:xfrm>
            <a:off x="4398745" y="4249554"/>
            <a:ext cx="4689989" cy="1246357"/>
          </a:xfrm>
          <a:prstGeom prst="straightConnector1">
            <a:avLst/>
          </a:prstGeom>
          <a:ln w="57150">
            <a:solidFill>
              <a:srgbClr val="FAD3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8EB3E680-8590-4E0C-4B24-8E99C618805B}"/>
              </a:ext>
            </a:extLst>
          </p:cNvPr>
          <p:cNvSpPr/>
          <p:nvPr/>
        </p:nvSpPr>
        <p:spPr>
          <a:xfrm>
            <a:off x="232546" y="4331368"/>
            <a:ext cx="3323989" cy="2221272"/>
          </a:xfrm>
          <a:custGeom>
            <a:avLst/>
            <a:gdLst>
              <a:gd name="connsiteX0" fmla="*/ 768481 w 3323989"/>
              <a:gd name="connsiteY0" fmla="*/ 0 h 2221272"/>
              <a:gd name="connsiteX1" fmla="*/ 157277 w 3323989"/>
              <a:gd name="connsiteY1" fmla="*/ 2050181 h 2221272"/>
              <a:gd name="connsiteX2" fmla="*/ 3323989 w 3323989"/>
              <a:gd name="connsiteY2" fmla="*/ 2088683 h 222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3989" h="2221272">
                <a:moveTo>
                  <a:pt x="768481" y="0"/>
                </a:moveTo>
                <a:cubicBezTo>
                  <a:pt x="249920" y="851033"/>
                  <a:pt x="-268641" y="1702067"/>
                  <a:pt x="157277" y="2050181"/>
                </a:cubicBezTo>
                <a:cubicBezTo>
                  <a:pt x="583195" y="2398295"/>
                  <a:pt x="2618136" y="2111142"/>
                  <a:pt x="3323989" y="2088683"/>
                </a:cubicBezTo>
              </a:path>
            </a:pathLst>
          </a:custGeom>
          <a:noFill/>
          <a:ln w="38100">
            <a:solidFill>
              <a:srgbClr val="98FD6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ABE91DB-1CA1-2780-90ED-1B2F58F0F3A1}"/>
              </a:ext>
            </a:extLst>
          </p:cNvPr>
          <p:cNvSpPr txBox="1"/>
          <p:nvPr/>
        </p:nvSpPr>
        <p:spPr>
          <a:xfrm>
            <a:off x="7738711" y="178393"/>
            <a:ext cx="3407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 Unicode MS"/>
              </a:rPr>
              <a:t>简单的产生</a:t>
            </a:r>
            <a:r>
              <a:rPr lang="en-US" altLang="zh-CN" b="1" dirty="0">
                <a:latin typeface="Arial Unicode MS"/>
              </a:rPr>
              <a:t>MC</a:t>
            </a:r>
            <a:r>
              <a:rPr lang="zh-CN" altLang="en-US" b="1" dirty="0">
                <a:latin typeface="Arial Unicode MS"/>
              </a:rPr>
              <a:t>样本的例子：</a:t>
            </a:r>
            <a:endParaRPr lang="en-US" altLang="zh-CN" b="1" dirty="0">
              <a:latin typeface="Arial Unicode MS"/>
            </a:endParaRPr>
          </a:p>
        </p:txBody>
      </p:sp>
      <p:graphicFrame>
        <p:nvGraphicFramePr>
          <p:cNvPr id="31" name="图示 30">
            <a:extLst>
              <a:ext uri="{FF2B5EF4-FFF2-40B4-BE49-F238E27FC236}">
                <a16:creationId xmlns:a16="http://schemas.microsoft.com/office/drawing/2014/main" id="{A3A20762-E52F-DACB-C7CF-373967F9EF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432678"/>
              </p:ext>
            </p:extLst>
          </p:nvPr>
        </p:nvGraphicFramePr>
        <p:xfrm>
          <a:off x="7286324" y="752417"/>
          <a:ext cx="4165066" cy="4426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24341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15873</TotalTime>
  <Words>852</Words>
  <Application>Microsoft Office PowerPoint</Application>
  <PresentationFormat>宽屏</PresentationFormat>
  <Paragraphs>135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 Unicode MS</vt:lpstr>
      <vt:lpstr>等线</vt:lpstr>
      <vt:lpstr>等线 Light</vt:lpstr>
      <vt:lpstr>Arial</vt:lpstr>
      <vt:lpstr>Calibri</vt:lpstr>
      <vt:lpstr>Times New Roman</vt:lpstr>
      <vt:lpstr>Wingdings</vt:lpstr>
      <vt:lpstr>Office 主题​​</vt:lpstr>
      <vt:lpstr>Basf2: Hand 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Yubo Li</dc:creator>
  <cp:lastModifiedBy>Yubo Li</cp:lastModifiedBy>
  <cp:revision>10</cp:revision>
  <dcterms:created xsi:type="dcterms:W3CDTF">2023-05-13T10:11:16Z</dcterms:created>
  <dcterms:modified xsi:type="dcterms:W3CDTF">2024-11-11T08:19:06Z</dcterms:modified>
</cp:coreProperties>
</file>