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"/>
  </p:notesMasterIdLst>
  <p:sldIdLst>
    <p:sldId id="257" r:id="rId2"/>
    <p:sldId id="595" r:id="rId3"/>
    <p:sldId id="596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F528F"/>
    <a:srgbClr val="8BB1F5"/>
    <a:srgbClr val="5A8B39"/>
    <a:srgbClr val="4472C4"/>
    <a:srgbClr val="0E4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035B-4732-46DD-A2C5-E8BC06CA16E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487C-BDCF-437E-8D5D-32A9AD38F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23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6E05E-52B5-4625-ABB7-1F4EC794E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75677F-7635-44EC-A97C-8C3B813E3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8E4A0C-9FC3-47D7-9BCF-018793EB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08DECE-E51C-49DD-899F-EED93F61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5091B3-F7D0-46C6-90DD-9AC4C473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77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1A04A-F744-4531-A0B8-7034E8E6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E94B45-1139-4BC0-AAE7-277BF838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F30A07-23CD-4943-BA20-1D35A80A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EA0C3-03E4-45DF-BC22-9AB996D9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638B20-44A6-4070-B6C9-2A2D87EA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06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DA55A5-D5C0-4060-9405-44EDCDEA4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539D7-2569-4D61-8D76-2BD534ABE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E4A145-D699-4561-AF0F-9644CB4D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B8BCE-C7BA-4FBB-9FD6-E06839CB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18AB8-58BF-482E-B3A2-13096CF8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93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AEA10-A6D9-48DF-BD68-FC96BB79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CA458B-D541-4FC6-B6E7-21BB9A383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46532-078A-4FF5-AC58-BC8673E2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DF99F-1EF6-4155-8721-595E9066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CAB57F-9848-49A4-8FF8-16684D3B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29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F9E6-88BB-4455-910F-3D8ACA9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27EB83-5303-43DF-8364-FDBA843C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F273F8-B470-461B-B599-2CAD3A5B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F31E25-64C7-4064-80E5-5E5CC2AE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4B0B67-C7E5-4F7D-80DA-41CAEC46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87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B4632-BB16-4575-98B7-22E9C6B2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858060-2AD2-4203-AE4F-2B5A94236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0E25F4-423E-4C9D-8CB4-C03E5F7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FFA42-72B5-4B3C-8187-28CD6666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FB89B2-48DF-4A73-A68E-6D1ACC4B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3C20BC-8414-4758-AF5F-B4C25037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23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BBC04-E6E8-4AE1-AEC2-F9AA5932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A8245-7337-4C22-A0B1-7339FE10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F3DDAB-98AB-42D6-8070-22029400C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D89A2C-8E7B-4B25-A7D9-FFB3C6D8A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E2F303-5776-4BEC-8E5B-F86015AC2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B6AB277-8505-45B5-9497-CC1263F7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82DF99-26F8-4694-BEE9-297CC278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2BF456-DB82-4FB5-A564-609B498C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62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4337-BA5E-4F8D-9E7E-0419305C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DA7BE4-7E09-4CD6-BEC2-8FD5660E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5F89BE-FCCE-417A-B07E-D7285B88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E0E315-D450-4CB0-A6E0-4C641468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0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46059C-502F-4005-BAA2-3157BAA7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070C50-4DAE-4B11-908E-DE2C3283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6CAD2E-D4B5-4667-8ECD-F47E666D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03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D0E21-929A-4B4A-8A88-C3348881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05BF6F-5C53-4E93-B7A8-00DA3329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455F1B-2E97-414D-AAD3-4BE9BB8B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E1D70-78ED-4DBD-9C3F-7AAA7D7F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6E9B15-A247-47EB-8AF8-08E1658F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9AEF42-B0E6-4AB4-98BE-08D42CC2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43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817F5-5286-47BA-A0A6-3191D549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DB0E03-42C2-4E14-8ACE-0F7C58EAF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89A61B-847A-4938-94FC-AC9FD9FD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0EB467-2F8F-48B7-8ED1-12D7DBB7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BAADFD-8F55-4372-AA30-CB7C1A91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0F2EFD-829B-4C94-BF6D-21418DF9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D6EBF7-970C-42AC-9E03-6F728247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6A33D7-79A5-44F5-931F-F6AEA35CA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00E17-5633-4C0B-9E12-E419FED4F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844C-7A6C-4488-A0D0-CF56F3AA2AF9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BC1854-61EF-4C8C-BBBA-DB73BBD33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7CB526-034D-45F3-BC76-BDFB53CA5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9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C85E757-F932-4A4A-A4B7-7FF1040BFE8A}"/>
              </a:ext>
            </a:extLst>
          </p:cNvPr>
          <p:cNvSpPr/>
          <p:nvPr/>
        </p:nvSpPr>
        <p:spPr>
          <a:xfrm>
            <a:off x="1" y="653140"/>
            <a:ext cx="1397726" cy="287382"/>
          </a:xfrm>
          <a:prstGeom prst="rect">
            <a:avLst/>
          </a:prstGeom>
          <a:solidFill>
            <a:srgbClr val="0E4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AE40B21-0CC1-498B-86F8-E2C8671D1A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64" y="774163"/>
            <a:ext cx="10368945" cy="604712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4C0B2F5-577E-4D09-AFCC-D031F88146BB}"/>
              </a:ext>
            </a:extLst>
          </p:cNvPr>
          <p:cNvSpPr/>
          <p:nvPr/>
        </p:nvSpPr>
        <p:spPr>
          <a:xfrm>
            <a:off x="3334871" y="653140"/>
            <a:ext cx="8857128" cy="287382"/>
          </a:xfrm>
          <a:prstGeom prst="rect">
            <a:avLst/>
          </a:prstGeom>
          <a:solidFill>
            <a:srgbClr val="0E419C"/>
          </a:solidFill>
          <a:ln>
            <a:solidFill>
              <a:srgbClr val="0E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1AB0B9C-C717-4690-8AB7-603F08176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44" y="503198"/>
            <a:ext cx="1397727" cy="60207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8A94BAE-8D51-49E8-9826-6427BB8E334A}"/>
              </a:ext>
            </a:extLst>
          </p:cNvPr>
          <p:cNvSpPr txBox="1"/>
          <p:nvPr/>
        </p:nvSpPr>
        <p:spPr>
          <a:xfrm>
            <a:off x="2271860" y="3308693"/>
            <a:ext cx="5054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原型机外壳设计</a:t>
            </a:r>
            <a:endParaRPr lang="en-US" altLang="zh-CN" sz="5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C99EBE5-F143-41ED-8860-D8F1EBEC311C}"/>
              </a:ext>
            </a:extLst>
          </p:cNvPr>
          <p:cNvSpPr txBox="1"/>
          <p:nvPr/>
        </p:nvSpPr>
        <p:spPr>
          <a:xfrm>
            <a:off x="2346307" y="4584852"/>
            <a:ext cx="198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2024/3/25</a:t>
            </a:r>
          </a:p>
          <a:p>
            <a:r>
              <a:rPr lang="zh-CN" altLang="en-US" dirty="0">
                <a:latin typeface="Century Gothic" panose="020B0502020202020204" pitchFamily="34" charset="0"/>
              </a:rPr>
              <a:t>王曦阳</a:t>
            </a:r>
            <a:endParaRPr lang="en-US" altLang="zh-CN" dirty="0">
              <a:latin typeface="Century Gothic" panose="020B0502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156BC22-C153-41E9-A15A-94A6291D0696}"/>
              </a:ext>
            </a:extLst>
          </p:cNvPr>
          <p:cNvCxnSpPr>
            <a:cxnSpLocks/>
          </p:cNvCxnSpPr>
          <p:nvPr/>
        </p:nvCxnSpPr>
        <p:spPr>
          <a:xfrm>
            <a:off x="2271860" y="4408437"/>
            <a:ext cx="6966408" cy="0"/>
          </a:xfrm>
          <a:prstGeom prst="line">
            <a:avLst/>
          </a:prstGeom>
          <a:ln w="38100">
            <a:solidFill>
              <a:srgbClr val="0E4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9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51D7FCE4-A16E-437B-9788-7F68F9306A42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BEAC7F58-CDC0-436C-952A-9E9D1987F876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1B9667F0-F8C0-4F7D-92E7-64261E2A2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8FB6D53-937B-49FA-88C0-1BB6CC4CD621}"/>
              </a:ext>
            </a:extLst>
          </p:cNvPr>
          <p:cNvSpPr txBox="1"/>
          <p:nvPr/>
        </p:nvSpPr>
        <p:spPr>
          <a:xfrm>
            <a:off x="748553" y="222204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原型机外壳设计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72F7D8-D02A-4255-9BC1-89CCDE3D6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24126" r="6786" b="15412"/>
          <a:stretch/>
        </p:blipFill>
        <p:spPr>
          <a:xfrm>
            <a:off x="125834" y="955549"/>
            <a:ext cx="7197755" cy="31175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76231C-FE6F-498E-8558-36EE4E0FA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9" b="6683"/>
          <a:stretch/>
        </p:blipFill>
        <p:spPr>
          <a:xfrm>
            <a:off x="7397443" y="955549"/>
            <a:ext cx="4626777" cy="311756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9DEC3B7-B2C1-458E-BB83-BB33754A4E42}"/>
              </a:ext>
            </a:extLst>
          </p:cNvPr>
          <p:cNvSpPr txBox="1"/>
          <p:nvPr/>
        </p:nvSpPr>
        <p:spPr>
          <a:xfrm>
            <a:off x="3343887" y="213585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WLS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13033B-8060-456C-BCD4-B73487FE155C}"/>
              </a:ext>
            </a:extLst>
          </p:cNvPr>
          <p:cNvSpPr/>
          <p:nvPr/>
        </p:nvSpPr>
        <p:spPr>
          <a:xfrm>
            <a:off x="1145380" y="2469088"/>
            <a:ext cx="5572125" cy="6191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77F25A-C17C-41DF-902F-22BAF4558D8E}"/>
              </a:ext>
            </a:extLst>
          </p:cNvPr>
          <p:cNvSpPr/>
          <p:nvPr/>
        </p:nvSpPr>
        <p:spPr>
          <a:xfrm>
            <a:off x="1082259" y="2405064"/>
            <a:ext cx="45719" cy="19618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D8B074-7B90-4FBE-A1ED-719B902C54FD}"/>
              </a:ext>
            </a:extLst>
          </p:cNvPr>
          <p:cNvSpPr txBox="1"/>
          <p:nvPr/>
        </p:nvSpPr>
        <p:spPr>
          <a:xfrm>
            <a:off x="1099088" y="20357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SiPM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21D1627-08EB-46ED-9CF5-1DC023CC60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8" b="23349"/>
          <a:stretch/>
        </p:blipFill>
        <p:spPr>
          <a:xfrm>
            <a:off x="167782" y="4221685"/>
            <a:ext cx="6085502" cy="24501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FBC20D5-F2A5-4EE6-852C-4E1381F75D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3240" r="12071" b="25749"/>
          <a:stretch/>
        </p:blipFill>
        <p:spPr>
          <a:xfrm>
            <a:off x="6327215" y="4221686"/>
            <a:ext cx="2325463" cy="15069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3A659B9-43A1-4C9A-9176-DE5D45DE2F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4" b="12829"/>
          <a:stretch/>
        </p:blipFill>
        <p:spPr>
          <a:xfrm>
            <a:off x="8726609" y="4221685"/>
            <a:ext cx="3339558" cy="15069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F23007-53A5-4B62-88E1-F203E773EE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3" r="13497" b="50000"/>
          <a:stretch/>
        </p:blipFill>
        <p:spPr>
          <a:xfrm>
            <a:off x="6327214" y="5728652"/>
            <a:ext cx="5697005" cy="9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51D7FCE4-A16E-437B-9788-7F68F9306A42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BEAC7F58-CDC0-436C-952A-9E9D1987F876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1B9667F0-F8C0-4F7D-92E7-64261E2A2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8FB6D53-937B-49FA-88C0-1BB6CC4CD621}"/>
              </a:ext>
            </a:extLst>
          </p:cNvPr>
          <p:cNvSpPr txBox="1"/>
          <p:nvPr/>
        </p:nvSpPr>
        <p:spPr>
          <a:xfrm>
            <a:off x="748553" y="222204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电子学外壳设计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9B1774-7065-4116-A04C-4EE85BA03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8196" r="7417" b="7034"/>
          <a:stretch/>
        </p:blipFill>
        <p:spPr>
          <a:xfrm>
            <a:off x="4492775" y="955549"/>
            <a:ext cx="4743504" cy="31946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147295-41E5-448B-B7A1-0792C90B7C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t="8440" r="11556" b="7890"/>
          <a:stretch/>
        </p:blipFill>
        <p:spPr>
          <a:xfrm>
            <a:off x="284150" y="955549"/>
            <a:ext cx="4027994" cy="31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7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127537</TotalTime>
  <Words>15</Words>
  <Application>Microsoft Office PowerPoint</Application>
  <PresentationFormat>宽屏</PresentationFormat>
  <Paragraphs>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等线</vt:lpstr>
      <vt:lpstr>黑体</vt:lpstr>
      <vt:lpstr>楷体</vt:lpstr>
      <vt:lpstr>Arial</vt:lpstr>
      <vt:lpstr>Century Gothic</vt:lpstr>
      <vt:lpstr>Times New Roman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傅 永鸿</dc:creator>
  <cp:lastModifiedBy>王曦阳</cp:lastModifiedBy>
  <cp:revision>1101</cp:revision>
  <dcterms:created xsi:type="dcterms:W3CDTF">2018-10-08T11:44:05Z</dcterms:created>
  <dcterms:modified xsi:type="dcterms:W3CDTF">2024-03-25T01:57:17Z</dcterms:modified>
</cp:coreProperties>
</file>