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1568" r:id="rId2"/>
    <p:sldId id="640" r:id="rId3"/>
    <p:sldId id="1569" r:id="rId4"/>
    <p:sldId id="1599" r:id="rId5"/>
    <p:sldId id="1600" r:id="rId6"/>
    <p:sldId id="1601" r:id="rId7"/>
    <p:sldId id="1603" r:id="rId8"/>
    <p:sldId id="1602" r:id="rId9"/>
    <p:sldId id="1604" r:id="rId10"/>
    <p:sldId id="1605" r:id="rId11"/>
    <p:sldId id="1606" r:id="rId12"/>
    <p:sldId id="1607" r:id="rId13"/>
    <p:sldId id="1608" r:id="rId14"/>
    <p:sldId id="1609" r:id="rId15"/>
    <p:sldId id="1610" r:id="rId16"/>
    <p:sldId id="1611" r:id="rId17"/>
    <p:sldId id="1612" r:id="rId18"/>
    <p:sldId id="1613" r:id="rId19"/>
    <p:sldId id="1614" r:id="rId20"/>
    <p:sldId id="1615" r:id="rId21"/>
    <p:sldId id="1617" r:id="rId22"/>
    <p:sldId id="1618" r:id="rId23"/>
    <p:sldId id="1619" r:id="rId24"/>
    <p:sldId id="1620" r:id="rId25"/>
    <p:sldId id="1624" r:id="rId26"/>
    <p:sldId id="1621" r:id="rId27"/>
    <p:sldId id="1622" r:id="rId28"/>
    <p:sldId id="1625" r:id="rId29"/>
    <p:sldId id="1623" r:id="rId30"/>
    <p:sldId id="1626" r:id="rId31"/>
    <p:sldId id="1597" r:id="rId32"/>
    <p:sldId id="1598" r:id="rId33"/>
  </p:sldIdLst>
  <p:sldSz cx="12192000" cy="6858000"/>
  <p:notesSz cx="6797675" cy="987266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BF0A8EA9-E46B-4AF5-A76C-8956DBF82DCA}">
          <p14:sldIdLst>
            <p14:sldId id="1568"/>
            <p14:sldId id="640"/>
            <p14:sldId id="1569"/>
            <p14:sldId id="1599"/>
            <p14:sldId id="1600"/>
            <p14:sldId id="1601"/>
            <p14:sldId id="1603"/>
            <p14:sldId id="1602"/>
            <p14:sldId id="1604"/>
            <p14:sldId id="1605"/>
            <p14:sldId id="1606"/>
            <p14:sldId id="1607"/>
            <p14:sldId id="1608"/>
            <p14:sldId id="1609"/>
            <p14:sldId id="1610"/>
            <p14:sldId id="1611"/>
            <p14:sldId id="1612"/>
            <p14:sldId id="1613"/>
            <p14:sldId id="1614"/>
            <p14:sldId id="1615"/>
            <p14:sldId id="1617"/>
            <p14:sldId id="1618"/>
            <p14:sldId id="1619"/>
            <p14:sldId id="1620"/>
            <p14:sldId id="1624"/>
            <p14:sldId id="1621"/>
            <p14:sldId id="1622"/>
            <p14:sldId id="1625"/>
            <p14:sldId id="1623"/>
            <p14:sldId id="1626"/>
            <p14:sldId id="1597"/>
            <p14:sldId id="15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ng Chen" initials="MOU" lastIdx="3" clrIdx="0"/>
  <p:cmAuthor id="2" name="crist" initials="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124"/>
    <a:srgbClr val="000099"/>
    <a:srgbClr val="FF2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5" autoAdjust="0"/>
    <p:restoredTop sz="92988" autoAdjust="0"/>
  </p:normalViewPr>
  <p:slideViewPr>
    <p:cSldViewPr>
      <p:cViewPr varScale="1">
        <p:scale>
          <a:sx n="106" d="100"/>
          <a:sy n="106" d="100"/>
        </p:scale>
        <p:origin x="954" y="108"/>
      </p:cViewPr>
      <p:guideLst>
        <p:guide orient="horz" pos="2136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42" d="100"/>
          <a:sy n="42" d="100"/>
        </p:scale>
        <p:origin x="2898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C05273-1B3A-4BCA-88B2-653049DAB36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C62451B-9F5D-4CF3-A09F-1B7D2CF02475}">
      <dgm:prSet phldrT="[文本]" custT="1"/>
      <dgm:spPr/>
      <dgm:t>
        <a:bodyPr/>
        <a:lstStyle/>
        <a:p>
          <a:r>
            <a: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全局态势可视化</a:t>
          </a:r>
        </a:p>
      </dgm:t>
    </dgm:pt>
    <dgm:pt modelId="{60FE7350-E42C-4890-A40C-DEAA5A8B4EB8}" type="parTrans" cxnId="{4664ACAD-E905-43DF-8882-87D4F984F757}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3D4DDE9-AEDA-44EE-ACE2-5E4F39075A0B}" type="sibTrans" cxnId="{4664ACAD-E905-43DF-8882-87D4F984F757}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14662C6-8FEE-419C-A474-8E81AD27D8AA}">
      <dgm:prSet phldrT="[文本]" custT="1"/>
      <dgm:spPr/>
      <dgm:t>
        <a:bodyPr/>
        <a:lstStyle/>
        <a:p>
          <a:r>
            <a: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安全数据采集速率</a:t>
          </a:r>
        </a:p>
      </dgm:t>
    </dgm:pt>
    <dgm:pt modelId="{7F0470E4-FB37-45DA-B556-FA38DEC0B4D2}" type="parTrans" cxnId="{13BB1529-0405-4C42-A98D-56917FC5C28A}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F98EBA9-9C4B-4217-8620-457CBBDC81A3}" type="sibTrans" cxnId="{13BB1529-0405-4C42-A98D-56917FC5C28A}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C094003-D94A-4AA1-BDAD-3B85833300AD}">
      <dgm:prSet phldrT="[文本]" custT="1"/>
      <dgm:spPr/>
      <dgm:t>
        <a:bodyPr/>
        <a:lstStyle/>
        <a:p>
          <a:r>
            <a: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攻击类型</a:t>
          </a:r>
        </a:p>
      </dgm:t>
    </dgm:pt>
    <dgm:pt modelId="{E84B3B63-98FF-4614-A527-744C98E61D8E}" type="parTrans" cxnId="{BB0E7C4C-225A-496A-BEFB-9A2BB8ED393B}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1F0EB6A-312F-4A3D-9751-7B3C61B069CF}" type="sibTrans" cxnId="{BB0E7C4C-225A-496A-BEFB-9A2BB8ED393B}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8E70882-C32E-41E9-8450-9E38E38066DE}">
      <dgm:prSet phldrT="[文本]" custT="1"/>
      <dgm:spPr/>
      <dgm:t>
        <a:bodyPr/>
        <a:lstStyle/>
        <a:p>
          <a:r>
            <a: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攻击源</a:t>
          </a:r>
          <a:r>
            <a: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TOP</a:t>
          </a:r>
          <a:endParaRPr lang="zh-CN" altLang="en-US" sz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8AEABC5-DF6E-4882-97EE-AE47A03EBFC8}" type="parTrans" cxnId="{F4EF0C6D-4D5E-4F0F-B2FD-6651CB28E996}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3DAC914-EF36-488C-ABB2-F529F4A774A4}" type="sibTrans" cxnId="{F4EF0C6D-4D5E-4F0F-B2FD-6651CB28E996}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93D4FE7-4FC9-4DC7-B042-1567EA0DBF14}">
      <dgm:prSet phldrT="[文本]" custT="1"/>
      <dgm:spPr/>
      <dgm:t>
        <a:bodyPr/>
        <a:lstStyle/>
        <a:p>
          <a:r>
            <a: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威胁趋势</a:t>
          </a:r>
        </a:p>
      </dgm:t>
    </dgm:pt>
    <dgm:pt modelId="{DE697C98-4537-4677-93FD-DDEC5B2852F4}" type="parTrans" cxnId="{401647E3-5A82-4412-A219-AC0D7290062B}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71787A7-A33F-49EF-95F9-684E6374FD6C}" type="sibTrans" cxnId="{401647E3-5A82-4412-A219-AC0D7290062B}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B4E73FF-7988-4DAE-96DA-A10B784C9026}">
      <dgm:prSet phldrT="[文本]" custT="1"/>
      <dgm:spPr/>
      <dgm:t>
        <a:bodyPr/>
        <a:lstStyle/>
        <a:p>
          <a:r>
            <a: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紧急事件和响应</a:t>
          </a:r>
        </a:p>
      </dgm:t>
    </dgm:pt>
    <dgm:pt modelId="{A0741A5C-55E7-452F-8B30-8291C53900AD}" type="sibTrans" cxnId="{E2300DE2-C248-414A-9B74-4CFAA03705F9}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C847DEA-2DDB-48E6-9336-9E3925713CA3}" type="parTrans" cxnId="{E2300DE2-C248-414A-9B74-4CFAA03705F9}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030B5DC-3F06-469F-B04E-30463F8DE227}">
      <dgm:prSet phldrT="[文本]" custT="1"/>
      <dgm:spPr/>
      <dgm:t>
        <a:bodyPr/>
        <a:lstStyle/>
        <a:p>
          <a:r>
            <a: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历史封锁</a:t>
          </a:r>
        </a:p>
      </dgm:t>
    </dgm:pt>
    <dgm:pt modelId="{7F5263F3-6994-48D1-A8A2-7C96B3D2959D}" type="parTrans" cxnId="{AC009D16-F64A-4B65-A42D-203A8ABEE2DE}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412F288-9879-4502-B6C9-77F7C4CEF4AA}" type="sibTrans" cxnId="{AC009D16-F64A-4B65-A42D-203A8ABEE2DE}">
      <dgm:prSet/>
      <dgm:spPr/>
      <dgm:t>
        <a:bodyPr/>
        <a:lstStyle/>
        <a:p>
          <a:endParaRPr lang="zh-CN" altLang="en-US" sz="12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3BD4096-26AA-450E-BE9C-9C4680B65E60}" type="pres">
      <dgm:prSet presAssocID="{47C05273-1B3A-4BCA-88B2-653049DAB36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40C3997-28A3-4A9D-B99D-D235E5FE4726}" type="pres">
      <dgm:prSet presAssocID="{7C62451B-9F5D-4CF3-A09F-1B7D2CF02475}" presName="centerShape" presStyleLbl="node0" presStyleIdx="0" presStyleCnt="1"/>
      <dgm:spPr/>
    </dgm:pt>
    <dgm:pt modelId="{BC504772-EC55-4100-9F3A-9997EFD68F15}" type="pres">
      <dgm:prSet presAssocID="{814662C6-8FEE-419C-A474-8E81AD27D8AA}" presName="node" presStyleLbl="node1" presStyleIdx="0" presStyleCnt="6">
        <dgm:presLayoutVars>
          <dgm:bulletEnabled val="1"/>
        </dgm:presLayoutVars>
      </dgm:prSet>
      <dgm:spPr/>
    </dgm:pt>
    <dgm:pt modelId="{43017EAB-CEA5-4849-BFFC-307EFFDB7D2F}" type="pres">
      <dgm:prSet presAssocID="{814662C6-8FEE-419C-A474-8E81AD27D8AA}" presName="dummy" presStyleCnt="0"/>
      <dgm:spPr/>
    </dgm:pt>
    <dgm:pt modelId="{22EAECC6-008A-4FB0-8F60-CA1779731B44}" type="pres">
      <dgm:prSet presAssocID="{5F98EBA9-9C4B-4217-8620-457CBBDC81A3}" presName="sibTrans" presStyleLbl="sibTrans2D1" presStyleIdx="0" presStyleCnt="6"/>
      <dgm:spPr/>
    </dgm:pt>
    <dgm:pt modelId="{A1059A7B-1B31-4855-A286-80126ACC6AAB}" type="pres">
      <dgm:prSet presAssocID="{2B4E73FF-7988-4DAE-96DA-A10B784C9026}" presName="node" presStyleLbl="node1" presStyleIdx="1" presStyleCnt="6">
        <dgm:presLayoutVars>
          <dgm:bulletEnabled val="1"/>
        </dgm:presLayoutVars>
      </dgm:prSet>
      <dgm:spPr/>
    </dgm:pt>
    <dgm:pt modelId="{C903AFE2-2400-4453-B15F-720A65372D53}" type="pres">
      <dgm:prSet presAssocID="{2B4E73FF-7988-4DAE-96DA-A10B784C9026}" presName="dummy" presStyleCnt="0"/>
      <dgm:spPr/>
    </dgm:pt>
    <dgm:pt modelId="{5B218528-C325-4A65-B518-03D3B8CFE1D7}" type="pres">
      <dgm:prSet presAssocID="{A0741A5C-55E7-452F-8B30-8291C53900AD}" presName="sibTrans" presStyleLbl="sibTrans2D1" presStyleIdx="1" presStyleCnt="6"/>
      <dgm:spPr/>
    </dgm:pt>
    <dgm:pt modelId="{069CC861-1C37-4FAA-B3F6-E5E6F223A16B}" type="pres">
      <dgm:prSet presAssocID="{3030B5DC-3F06-469F-B04E-30463F8DE227}" presName="node" presStyleLbl="node1" presStyleIdx="2" presStyleCnt="6">
        <dgm:presLayoutVars>
          <dgm:bulletEnabled val="1"/>
        </dgm:presLayoutVars>
      </dgm:prSet>
      <dgm:spPr/>
    </dgm:pt>
    <dgm:pt modelId="{1DCC2EBA-6BC3-4F54-9072-39D8CA37C396}" type="pres">
      <dgm:prSet presAssocID="{3030B5DC-3F06-469F-B04E-30463F8DE227}" presName="dummy" presStyleCnt="0"/>
      <dgm:spPr/>
    </dgm:pt>
    <dgm:pt modelId="{CB841130-1F39-4C7A-AD6C-C3579711D65A}" type="pres">
      <dgm:prSet presAssocID="{5412F288-9879-4502-B6C9-77F7C4CEF4AA}" presName="sibTrans" presStyleLbl="sibTrans2D1" presStyleIdx="2" presStyleCnt="6"/>
      <dgm:spPr/>
    </dgm:pt>
    <dgm:pt modelId="{CC8ABF0A-3156-4B9B-9470-B6942093F0A7}" type="pres">
      <dgm:prSet presAssocID="{693D4FE7-4FC9-4DC7-B042-1567EA0DBF14}" presName="node" presStyleLbl="node1" presStyleIdx="3" presStyleCnt="6">
        <dgm:presLayoutVars>
          <dgm:bulletEnabled val="1"/>
        </dgm:presLayoutVars>
      </dgm:prSet>
      <dgm:spPr/>
    </dgm:pt>
    <dgm:pt modelId="{C02478A0-7CBF-4FA0-BD2A-3FAB336636D4}" type="pres">
      <dgm:prSet presAssocID="{693D4FE7-4FC9-4DC7-B042-1567EA0DBF14}" presName="dummy" presStyleCnt="0"/>
      <dgm:spPr/>
    </dgm:pt>
    <dgm:pt modelId="{94B5D6FB-D463-462F-9EB9-F38DB01DE29E}" type="pres">
      <dgm:prSet presAssocID="{B71787A7-A33F-49EF-95F9-684E6374FD6C}" presName="sibTrans" presStyleLbl="sibTrans2D1" presStyleIdx="3" presStyleCnt="6"/>
      <dgm:spPr/>
    </dgm:pt>
    <dgm:pt modelId="{44D9D825-DC70-4A6A-9DF4-55CF62C55C9B}" type="pres">
      <dgm:prSet presAssocID="{9C094003-D94A-4AA1-BDAD-3B85833300AD}" presName="node" presStyleLbl="node1" presStyleIdx="4" presStyleCnt="6">
        <dgm:presLayoutVars>
          <dgm:bulletEnabled val="1"/>
        </dgm:presLayoutVars>
      </dgm:prSet>
      <dgm:spPr/>
    </dgm:pt>
    <dgm:pt modelId="{6E14FCBC-8A26-4ADD-B319-B87A75C41215}" type="pres">
      <dgm:prSet presAssocID="{9C094003-D94A-4AA1-BDAD-3B85833300AD}" presName="dummy" presStyleCnt="0"/>
      <dgm:spPr/>
    </dgm:pt>
    <dgm:pt modelId="{BBA8FDBF-8B29-4ECD-8425-5875571FA649}" type="pres">
      <dgm:prSet presAssocID="{91F0EB6A-312F-4A3D-9751-7B3C61B069CF}" presName="sibTrans" presStyleLbl="sibTrans2D1" presStyleIdx="4" presStyleCnt="6"/>
      <dgm:spPr/>
    </dgm:pt>
    <dgm:pt modelId="{B756158B-BBFA-4F31-8629-D7EABC633A22}" type="pres">
      <dgm:prSet presAssocID="{B8E70882-C32E-41E9-8450-9E38E38066DE}" presName="node" presStyleLbl="node1" presStyleIdx="5" presStyleCnt="6">
        <dgm:presLayoutVars>
          <dgm:bulletEnabled val="1"/>
        </dgm:presLayoutVars>
      </dgm:prSet>
      <dgm:spPr/>
    </dgm:pt>
    <dgm:pt modelId="{CD191BAB-7DDD-49B5-AB67-DDFD7E120602}" type="pres">
      <dgm:prSet presAssocID="{B8E70882-C32E-41E9-8450-9E38E38066DE}" presName="dummy" presStyleCnt="0"/>
      <dgm:spPr/>
    </dgm:pt>
    <dgm:pt modelId="{F3E7BAE7-1AFE-4442-B58F-54CFBA059BB0}" type="pres">
      <dgm:prSet presAssocID="{73DAC914-EF36-488C-ABB2-F529F4A774A4}" presName="sibTrans" presStyleLbl="sibTrans2D1" presStyleIdx="5" presStyleCnt="6"/>
      <dgm:spPr/>
    </dgm:pt>
  </dgm:ptLst>
  <dgm:cxnLst>
    <dgm:cxn modelId="{5226EE15-F0FA-447A-AC5A-438B7FB169C8}" type="presOf" srcId="{2B4E73FF-7988-4DAE-96DA-A10B784C9026}" destId="{A1059A7B-1B31-4855-A286-80126ACC6AAB}" srcOrd="0" destOrd="0" presId="urn:microsoft.com/office/officeart/2005/8/layout/radial6"/>
    <dgm:cxn modelId="{AC009D16-F64A-4B65-A42D-203A8ABEE2DE}" srcId="{7C62451B-9F5D-4CF3-A09F-1B7D2CF02475}" destId="{3030B5DC-3F06-469F-B04E-30463F8DE227}" srcOrd="2" destOrd="0" parTransId="{7F5263F3-6994-48D1-A8A2-7C96B3D2959D}" sibTransId="{5412F288-9879-4502-B6C9-77F7C4CEF4AA}"/>
    <dgm:cxn modelId="{3EB66D1C-C040-4044-8ADB-E97571239141}" type="presOf" srcId="{814662C6-8FEE-419C-A474-8E81AD27D8AA}" destId="{BC504772-EC55-4100-9F3A-9997EFD68F15}" srcOrd="0" destOrd="0" presId="urn:microsoft.com/office/officeart/2005/8/layout/radial6"/>
    <dgm:cxn modelId="{6388E525-C547-4791-B2EB-C712B7F8E0BC}" type="presOf" srcId="{693D4FE7-4FC9-4DC7-B042-1567EA0DBF14}" destId="{CC8ABF0A-3156-4B9B-9470-B6942093F0A7}" srcOrd="0" destOrd="0" presId="urn:microsoft.com/office/officeart/2005/8/layout/radial6"/>
    <dgm:cxn modelId="{4E0BC728-9ACE-4C67-886D-41D4CBB16668}" type="presOf" srcId="{9C094003-D94A-4AA1-BDAD-3B85833300AD}" destId="{44D9D825-DC70-4A6A-9DF4-55CF62C55C9B}" srcOrd="0" destOrd="0" presId="urn:microsoft.com/office/officeart/2005/8/layout/radial6"/>
    <dgm:cxn modelId="{13BB1529-0405-4C42-A98D-56917FC5C28A}" srcId="{7C62451B-9F5D-4CF3-A09F-1B7D2CF02475}" destId="{814662C6-8FEE-419C-A474-8E81AD27D8AA}" srcOrd="0" destOrd="0" parTransId="{7F0470E4-FB37-45DA-B556-FA38DEC0B4D2}" sibTransId="{5F98EBA9-9C4B-4217-8620-457CBBDC81A3}"/>
    <dgm:cxn modelId="{53777331-0C8F-4831-94E7-C8DCFF2C9F67}" type="presOf" srcId="{5F98EBA9-9C4B-4217-8620-457CBBDC81A3}" destId="{22EAECC6-008A-4FB0-8F60-CA1779731B44}" srcOrd="0" destOrd="0" presId="urn:microsoft.com/office/officeart/2005/8/layout/radial6"/>
    <dgm:cxn modelId="{A4995C44-9BF9-4E13-8A78-664258AEF7D8}" type="presOf" srcId="{91F0EB6A-312F-4A3D-9751-7B3C61B069CF}" destId="{BBA8FDBF-8B29-4ECD-8425-5875571FA649}" srcOrd="0" destOrd="0" presId="urn:microsoft.com/office/officeart/2005/8/layout/radial6"/>
    <dgm:cxn modelId="{BB0E7C4C-225A-496A-BEFB-9A2BB8ED393B}" srcId="{7C62451B-9F5D-4CF3-A09F-1B7D2CF02475}" destId="{9C094003-D94A-4AA1-BDAD-3B85833300AD}" srcOrd="4" destOrd="0" parTransId="{E84B3B63-98FF-4614-A527-744C98E61D8E}" sibTransId="{91F0EB6A-312F-4A3D-9751-7B3C61B069CF}"/>
    <dgm:cxn modelId="{BA98B94C-E845-49B7-86F8-CF504C91C55C}" type="presOf" srcId="{73DAC914-EF36-488C-ABB2-F529F4A774A4}" destId="{F3E7BAE7-1AFE-4442-B58F-54CFBA059BB0}" srcOrd="0" destOrd="0" presId="urn:microsoft.com/office/officeart/2005/8/layout/radial6"/>
    <dgm:cxn modelId="{F4EF0C6D-4D5E-4F0F-B2FD-6651CB28E996}" srcId="{7C62451B-9F5D-4CF3-A09F-1B7D2CF02475}" destId="{B8E70882-C32E-41E9-8450-9E38E38066DE}" srcOrd="5" destOrd="0" parTransId="{48AEABC5-DF6E-4882-97EE-AE47A03EBFC8}" sibTransId="{73DAC914-EF36-488C-ABB2-F529F4A774A4}"/>
    <dgm:cxn modelId="{6C09414F-30AA-4DD4-B03A-D6F42A163DDE}" type="presOf" srcId="{B8E70882-C32E-41E9-8450-9E38E38066DE}" destId="{B756158B-BBFA-4F31-8629-D7EABC633A22}" srcOrd="0" destOrd="0" presId="urn:microsoft.com/office/officeart/2005/8/layout/radial6"/>
    <dgm:cxn modelId="{45ADC287-3041-42B4-A513-51EA503E3C0F}" type="presOf" srcId="{A0741A5C-55E7-452F-8B30-8291C53900AD}" destId="{5B218528-C325-4A65-B518-03D3B8CFE1D7}" srcOrd="0" destOrd="0" presId="urn:microsoft.com/office/officeart/2005/8/layout/radial6"/>
    <dgm:cxn modelId="{98530D97-5526-467F-ADF9-C3D7EFF19D80}" type="presOf" srcId="{5412F288-9879-4502-B6C9-77F7C4CEF4AA}" destId="{CB841130-1F39-4C7A-AD6C-C3579711D65A}" srcOrd="0" destOrd="0" presId="urn:microsoft.com/office/officeart/2005/8/layout/radial6"/>
    <dgm:cxn modelId="{472501A1-7A44-4C87-BD22-61773541FBAF}" type="presOf" srcId="{47C05273-1B3A-4BCA-88B2-653049DAB369}" destId="{B3BD4096-26AA-450E-BE9C-9C4680B65E60}" srcOrd="0" destOrd="0" presId="urn:microsoft.com/office/officeart/2005/8/layout/radial6"/>
    <dgm:cxn modelId="{4664ACAD-E905-43DF-8882-87D4F984F757}" srcId="{47C05273-1B3A-4BCA-88B2-653049DAB369}" destId="{7C62451B-9F5D-4CF3-A09F-1B7D2CF02475}" srcOrd="0" destOrd="0" parTransId="{60FE7350-E42C-4890-A40C-DEAA5A8B4EB8}" sibTransId="{43D4DDE9-AEDA-44EE-ACE2-5E4F39075A0B}"/>
    <dgm:cxn modelId="{D0608FBD-F5B7-4CF8-A5F3-FEB3956ED3D1}" type="presOf" srcId="{7C62451B-9F5D-4CF3-A09F-1B7D2CF02475}" destId="{640C3997-28A3-4A9D-B99D-D235E5FE4726}" srcOrd="0" destOrd="0" presId="urn:microsoft.com/office/officeart/2005/8/layout/radial6"/>
    <dgm:cxn modelId="{E2300DE2-C248-414A-9B74-4CFAA03705F9}" srcId="{7C62451B-9F5D-4CF3-A09F-1B7D2CF02475}" destId="{2B4E73FF-7988-4DAE-96DA-A10B784C9026}" srcOrd="1" destOrd="0" parTransId="{DC847DEA-2DDB-48E6-9336-9E3925713CA3}" sibTransId="{A0741A5C-55E7-452F-8B30-8291C53900AD}"/>
    <dgm:cxn modelId="{401647E3-5A82-4412-A219-AC0D7290062B}" srcId="{7C62451B-9F5D-4CF3-A09F-1B7D2CF02475}" destId="{693D4FE7-4FC9-4DC7-B042-1567EA0DBF14}" srcOrd="3" destOrd="0" parTransId="{DE697C98-4537-4677-93FD-DDEC5B2852F4}" sibTransId="{B71787A7-A33F-49EF-95F9-684E6374FD6C}"/>
    <dgm:cxn modelId="{274450F5-744A-420F-98C3-18ED22FCD343}" type="presOf" srcId="{B71787A7-A33F-49EF-95F9-684E6374FD6C}" destId="{94B5D6FB-D463-462F-9EB9-F38DB01DE29E}" srcOrd="0" destOrd="0" presId="urn:microsoft.com/office/officeart/2005/8/layout/radial6"/>
    <dgm:cxn modelId="{67DC95F8-755B-4A31-AB1B-3768F1EE4786}" type="presOf" srcId="{3030B5DC-3F06-469F-B04E-30463F8DE227}" destId="{069CC861-1C37-4FAA-B3F6-E5E6F223A16B}" srcOrd="0" destOrd="0" presId="urn:microsoft.com/office/officeart/2005/8/layout/radial6"/>
    <dgm:cxn modelId="{7DE27A89-42BF-4126-B29F-2E13A69FFEC7}" type="presParOf" srcId="{B3BD4096-26AA-450E-BE9C-9C4680B65E60}" destId="{640C3997-28A3-4A9D-B99D-D235E5FE4726}" srcOrd="0" destOrd="0" presId="urn:microsoft.com/office/officeart/2005/8/layout/radial6"/>
    <dgm:cxn modelId="{3F08E881-C027-494F-A718-F2BABF134114}" type="presParOf" srcId="{B3BD4096-26AA-450E-BE9C-9C4680B65E60}" destId="{BC504772-EC55-4100-9F3A-9997EFD68F15}" srcOrd="1" destOrd="0" presId="urn:microsoft.com/office/officeart/2005/8/layout/radial6"/>
    <dgm:cxn modelId="{7691D14D-EE85-472A-B412-171D39AD794C}" type="presParOf" srcId="{B3BD4096-26AA-450E-BE9C-9C4680B65E60}" destId="{43017EAB-CEA5-4849-BFFC-307EFFDB7D2F}" srcOrd="2" destOrd="0" presId="urn:microsoft.com/office/officeart/2005/8/layout/radial6"/>
    <dgm:cxn modelId="{79C371B3-7CF4-4D67-BAA8-41D29DDE50D3}" type="presParOf" srcId="{B3BD4096-26AA-450E-BE9C-9C4680B65E60}" destId="{22EAECC6-008A-4FB0-8F60-CA1779731B44}" srcOrd="3" destOrd="0" presId="urn:microsoft.com/office/officeart/2005/8/layout/radial6"/>
    <dgm:cxn modelId="{6C9BD26B-08BA-42AB-9C25-BD361A5B58BE}" type="presParOf" srcId="{B3BD4096-26AA-450E-BE9C-9C4680B65E60}" destId="{A1059A7B-1B31-4855-A286-80126ACC6AAB}" srcOrd="4" destOrd="0" presId="urn:microsoft.com/office/officeart/2005/8/layout/radial6"/>
    <dgm:cxn modelId="{A50F0BA2-0961-45ED-BD93-6C95EECAB0A5}" type="presParOf" srcId="{B3BD4096-26AA-450E-BE9C-9C4680B65E60}" destId="{C903AFE2-2400-4453-B15F-720A65372D53}" srcOrd="5" destOrd="0" presId="urn:microsoft.com/office/officeart/2005/8/layout/radial6"/>
    <dgm:cxn modelId="{8F28D869-29AF-402E-B3D2-B393D1FF1181}" type="presParOf" srcId="{B3BD4096-26AA-450E-BE9C-9C4680B65E60}" destId="{5B218528-C325-4A65-B518-03D3B8CFE1D7}" srcOrd="6" destOrd="0" presId="urn:microsoft.com/office/officeart/2005/8/layout/radial6"/>
    <dgm:cxn modelId="{FCCF821C-2744-4CD8-BEB6-87720C617D57}" type="presParOf" srcId="{B3BD4096-26AA-450E-BE9C-9C4680B65E60}" destId="{069CC861-1C37-4FAA-B3F6-E5E6F223A16B}" srcOrd="7" destOrd="0" presId="urn:microsoft.com/office/officeart/2005/8/layout/radial6"/>
    <dgm:cxn modelId="{AC366425-722D-42E5-98C0-FEEB30F2ACB2}" type="presParOf" srcId="{B3BD4096-26AA-450E-BE9C-9C4680B65E60}" destId="{1DCC2EBA-6BC3-4F54-9072-39D8CA37C396}" srcOrd="8" destOrd="0" presId="urn:microsoft.com/office/officeart/2005/8/layout/radial6"/>
    <dgm:cxn modelId="{6CB6DD10-87BB-4A85-B8CA-8909A635B5F2}" type="presParOf" srcId="{B3BD4096-26AA-450E-BE9C-9C4680B65E60}" destId="{CB841130-1F39-4C7A-AD6C-C3579711D65A}" srcOrd="9" destOrd="0" presId="urn:microsoft.com/office/officeart/2005/8/layout/radial6"/>
    <dgm:cxn modelId="{D1C5CF6F-BED2-4B6D-8032-F0A1C44D5270}" type="presParOf" srcId="{B3BD4096-26AA-450E-BE9C-9C4680B65E60}" destId="{CC8ABF0A-3156-4B9B-9470-B6942093F0A7}" srcOrd="10" destOrd="0" presId="urn:microsoft.com/office/officeart/2005/8/layout/radial6"/>
    <dgm:cxn modelId="{D623B9D1-A8C0-4E1B-B8A4-B07A7E0F0E62}" type="presParOf" srcId="{B3BD4096-26AA-450E-BE9C-9C4680B65E60}" destId="{C02478A0-7CBF-4FA0-BD2A-3FAB336636D4}" srcOrd="11" destOrd="0" presId="urn:microsoft.com/office/officeart/2005/8/layout/radial6"/>
    <dgm:cxn modelId="{C262275F-7821-456D-8C75-3F61BB103DA7}" type="presParOf" srcId="{B3BD4096-26AA-450E-BE9C-9C4680B65E60}" destId="{94B5D6FB-D463-462F-9EB9-F38DB01DE29E}" srcOrd="12" destOrd="0" presId="urn:microsoft.com/office/officeart/2005/8/layout/radial6"/>
    <dgm:cxn modelId="{D9B486AD-B32A-4E2B-97DC-F4E2E0A1A384}" type="presParOf" srcId="{B3BD4096-26AA-450E-BE9C-9C4680B65E60}" destId="{44D9D825-DC70-4A6A-9DF4-55CF62C55C9B}" srcOrd="13" destOrd="0" presId="urn:microsoft.com/office/officeart/2005/8/layout/radial6"/>
    <dgm:cxn modelId="{447B4F61-BC06-4CC5-B5BC-7888175944A1}" type="presParOf" srcId="{B3BD4096-26AA-450E-BE9C-9C4680B65E60}" destId="{6E14FCBC-8A26-4ADD-B319-B87A75C41215}" srcOrd="14" destOrd="0" presId="urn:microsoft.com/office/officeart/2005/8/layout/radial6"/>
    <dgm:cxn modelId="{D9B6B339-D22C-4909-92C0-798BA3CD6780}" type="presParOf" srcId="{B3BD4096-26AA-450E-BE9C-9C4680B65E60}" destId="{BBA8FDBF-8B29-4ECD-8425-5875571FA649}" srcOrd="15" destOrd="0" presId="urn:microsoft.com/office/officeart/2005/8/layout/radial6"/>
    <dgm:cxn modelId="{7B0C6213-2C02-4DFA-A735-EDD4B17D7543}" type="presParOf" srcId="{B3BD4096-26AA-450E-BE9C-9C4680B65E60}" destId="{B756158B-BBFA-4F31-8629-D7EABC633A22}" srcOrd="16" destOrd="0" presId="urn:microsoft.com/office/officeart/2005/8/layout/radial6"/>
    <dgm:cxn modelId="{1EDA8A55-64EE-48DC-A7ED-AD771FC69456}" type="presParOf" srcId="{B3BD4096-26AA-450E-BE9C-9C4680B65E60}" destId="{CD191BAB-7DDD-49B5-AB67-DDFD7E120602}" srcOrd="17" destOrd="0" presId="urn:microsoft.com/office/officeart/2005/8/layout/radial6"/>
    <dgm:cxn modelId="{301417F4-1322-46AD-B097-71B08643010C}" type="presParOf" srcId="{B3BD4096-26AA-450E-BE9C-9C4680B65E60}" destId="{F3E7BAE7-1AFE-4442-B58F-54CFBA059BB0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7BAE7-1AFE-4442-B58F-54CFBA059BB0}">
      <dsp:nvSpPr>
        <dsp:cNvPr id="0" name=""/>
        <dsp:cNvSpPr/>
      </dsp:nvSpPr>
      <dsp:spPr>
        <a:xfrm>
          <a:off x="949737" y="335822"/>
          <a:ext cx="2313877" cy="2313877"/>
        </a:xfrm>
        <a:prstGeom prst="blockArc">
          <a:avLst>
            <a:gd name="adj1" fmla="val 12600000"/>
            <a:gd name="adj2" fmla="val 16200000"/>
            <a:gd name="adj3" fmla="val 44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A8FDBF-8B29-4ECD-8425-5875571FA649}">
      <dsp:nvSpPr>
        <dsp:cNvPr id="0" name=""/>
        <dsp:cNvSpPr/>
      </dsp:nvSpPr>
      <dsp:spPr>
        <a:xfrm>
          <a:off x="949737" y="335822"/>
          <a:ext cx="2313877" cy="2313877"/>
        </a:xfrm>
        <a:prstGeom prst="blockArc">
          <a:avLst>
            <a:gd name="adj1" fmla="val 9000000"/>
            <a:gd name="adj2" fmla="val 12600000"/>
            <a:gd name="adj3" fmla="val 44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5D6FB-D463-462F-9EB9-F38DB01DE29E}">
      <dsp:nvSpPr>
        <dsp:cNvPr id="0" name=""/>
        <dsp:cNvSpPr/>
      </dsp:nvSpPr>
      <dsp:spPr>
        <a:xfrm>
          <a:off x="949737" y="335822"/>
          <a:ext cx="2313877" cy="2313877"/>
        </a:xfrm>
        <a:prstGeom prst="blockArc">
          <a:avLst>
            <a:gd name="adj1" fmla="val 5400000"/>
            <a:gd name="adj2" fmla="val 9000000"/>
            <a:gd name="adj3" fmla="val 44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841130-1F39-4C7A-AD6C-C3579711D65A}">
      <dsp:nvSpPr>
        <dsp:cNvPr id="0" name=""/>
        <dsp:cNvSpPr/>
      </dsp:nvSpPr>
      <dsp:spPr>
        <a:xfrm>
          <a:off x="949737" y="335822"/>
          <a:ext cx="2313877" cy="2313877"/>
        </a:xfrm>
        <a:prstGeom prst="blockArc">
          <a:avLst>
            <a:gd name="adj1" fmla="val 1800000"/>
            <a:gd name="adj2" fmla="val 5400000"/>
            <a:gd name="adj3" fmla="val 44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18528-C325-4A65-B518-03D3B8CFE1D7}">
      <dsp:nvSpPr>
        <dsp:cNvPr id="0" name=""/>
        <dsp:cNvSpPr/>
      </dsp:nvSpPr>
      <dsp:spPr>
        <a:xfrm>
          <a:off x="949737" y="335822"/>
          <a:ext cx="2313877" cy="2313877"/>
        </a:xfrm>
        <a:prstGeom prst="blockArc">
          <a:avLst>
            <a:gd name="adj1" fmla="val 19800000"/>
            <a:gd name="adj2" fmla="val 1800000"/>
            <a:gd name="adj3" fmla="val 44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AECC6-008A-4FB0-8F60-CA1779731B44}">
      <dsp:nvSpPr>
        <dsp:cNvPr id="0" name=""/>
        <dsp:cNvSpPr/>
      </dsp:nvSpPr>
      <dsp:spPr>
        <a:xfrm>
          <a:off x="949737" y="335822"/>
          <a:ext cx="2313877" cy="2313877"/>
        </a:xfrm>
        <a:prstGeom prst="blockArc">
          <a:avLst>
            <a:gd name="adj1" fmla="val 16200000"/>
            <a:gd name="adj2" fmla="val 19800000"/>
            <a:gd name="adj3" fmla="val 44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C3997-28A3-4A9D-B99D-D235E5FE4726}">
      <dsp:nvSpPr>
        <dsp:cNvPr id="0" name=""/>
        <dsp:cNvSpPr/>
      </dsp:nvSpPr>
      <dsp:spPr>
        <a:xfrm>
          <a:off x="1590293" y="976378"/>
          <a:ext cx="1032764" cy="10327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全局态势可视化</a:t>
          </a:r>
        </a:p>
      </dsp:txBody>
      <dsp:txXfrm>
        <a:off x="1741538" y="1127623"/>
        <a:ext cx="730274" cy="730274"/>
      </dsp:txXfrm>
    </dsp:sp>
    <dsp:sp modelId="{BC504772-EC55-4100-9F3A-9997EFD68F15}">
      <dsp:nvSpPr>
        <dsp:cNvPr id="0" name=""/>
        <dsp:cNvSpPr/>
      </dsp:nvSpPr>
      <dsp:spPr>
        <a:xfrm>
          <a:off x="1745208" y="380"/>
          <a:ext cx="722935" cy="7229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安全数据采集速率</a:t>
          </a:r>
        </a:p>
      </dsp:txBody>
      <dsp:txXfrm>
        <a:off x="1851079" y="106251"/>
        <a:ext cx="511193" cy="511193"/>
      </dsp:txXfrm>
    </dsp:sp>
    <dsp:sp modelId="{A1059A7B-1B31-4855-A286-80126ACC6AAB}">
      <dsp:nvSpPr>
        <dsp:cNvPr id="0" name=""/>
        <dsp:cNvSpPr/>
      </dsp:nvSpPr>
      <dsp:spPr>
        <a:xfrm>
          <a:off x="2724607" y="565836"/>
          <a:ext cx="722935" cy="7229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紧急事件和响应</a:t>
          </a:r>
        </a:p>
      </dsp:txBody>
      <dsp:txXfrm>
        <a:off x="2830478" y="671707"/>
        <a:ext cx="511193" cy="511193"/>
      </dsp:txXfrm>
    </dsp:sp>
    <dsp:sp modelId="{069CC861-1C37-4FAA-B3F6-E5E6F223A16B}">
      <dsp:nvSpPr>
        <dsp:cNvPr id="0" name=""/>
        <dsp:cNvSpPr/>
      </dsp:nvSpPr>
      <dsp:spPr>
        <a:xfrm>
          <a:off x="2724607" y="1696749"/>
          <a:ext cx="722935" cy="7229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历史封锁</a:t>
          </a:r>
        </a:p>
      </dsp:txBody>
      <dsp:txXfrm>
        <a:off x="2830478" y="1802620"/>
        <a:ext cx="511193" cy="511193"/>
      </dsp:txXfrm>
    </dsp:sp>
    <dsp:sp modelId="{CC8ABF0A-3156-4B9B-9470-B6942093F0A7}">
      <dsp:nvSpPr>
        <dsp:cNvPr id="0" name=""/>
        <dsp:cNvSpPr/>
      </dsp:nvSpPr>
      <dsp:spPr>
        <a:xfrm>
          <a:off x="1745208" y="2262206"/>
          <a:ext cx="722935" cy="7229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威胁趋势</a:t>
          </a:r>
        </a:p>
      </dsp:txBody>
      <dsp:txXfrm>
        <a:off x="1851079" y="2368077"/>
        <a:ext cx="511193" cy="511193"/>
      </dsp:txXfrm>
    </dsp:sp>
    <dsp:sp modelId="{44D9D825-DC70-4A6A-9DF4-55CF62C55C9B}">
      <dsp:nvSpPr>
        <dsp:cNvPr id="0" name=""/>
        <dsp:cNvSpPr/>
      </dsp:nvSpPr>
      <dsp:spPr>
        <a:xfrm>
          <a:off x="765808" y="1696749"/>
          <a:ext cx="722935" cy="7229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攻击类型</a:t>
          </a:r>
        </a:p>
      </dsp:txBody>
      <dsp:txXfrm>
        <a:off x="871679" y="1802620"/>
        <a:ext cx="511193" cy="511193"/>
      </dsp:txXfrm>
    </dsp:sp>
    <dsp:sp modelId="{B756158B-BBFA-4F31-8629-D7EABC633A22}">
      <dsp:nvSpPr>
        <dsp:cNvPr id="0" name=""/>
        <dsp:cNvSpPr/>
      </dsp:nvSpPr>
      <dsp:spPr>
        <a:xfrm>
          <a:off x="765808" y="565836"/>
          <a:ext cx="722935" cy="7229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攻击源</a:t>
          </a:r>
          <a:r>
            <a:rPr lang="en-US" altLang="zh-CN" sz="12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TOP</a:t>
          </a:r>
          <a:endParaRPr lang="zh-CN" altLang="en-US" sz="1200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871679" y="671707"/>
        <a:ext cx="511193" cy="511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43D90-AC6E-42E7-9FCD-B152133ABA7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43CF9-44B9-492A-AEC6-87097B54033A}" type="datetimeFigureOut">
              <a:rPr lang="zh-CN" altLang="en-US" smtClean="0"/>
              <a:t>2023/7/6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BDCB6-29AA-2347-96F9-BE98C06CC428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17EC1-A5BC-2E4D-BD73-CE0F8AFAF0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03275" indent="-3079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36980" indent="-24638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32280" indent="-24638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27580" indent="-24638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684780" indent="-2463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141980" indent="-2463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599180" indent="-2463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056380" indent="-2463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D3EE7A3-2C39-48A0-8B60-7B63AE763599}" type="slidenum">
              <a:rPr lang="en-GB" altLang="zh-CN" sz="1300" smtClean="0"/>
              <a:t>2</a:t>
            </a:fld>
            <a:endParaRPr lang="en-GB" altLang="zh-CN" sz="13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0" y="1967696"/>
            <a:ext cx="12192000" cy="14618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>
                <a:solidFill>
                  <a:srgbClr val="A40000"/>
                </a:solidFill>
                <a:latin typeface="+mn-lt"/>
              </a:defRPr>
            </a:lvl1pPr>
          </a:lstStyle>
          <a:p>
            <a:r>
              <a:rPr lang="en-US" altLang="zh-CN" dirty="0"/>
              <a:t>Presentation Title</a:t>
            </a:r>
            <a:endParaRPr lang="en-US" dirty="0"/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0481" y="4013936"/>
            <a:ext cx="4561433" cy="3408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>
                <a:solidFill>
                  <a:srgbClr val="A40000"/>
                </a:solidFill>
                <a:latin typeface="+mn-lt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Reporter</a:t>
            </a:r>
            <a:endParaRPr lang="en-US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53"/>
          <a:stretch>
            <a:fillRect/>
          </a:stretch>
        </p:blipFill>
        <p:spPr>
          <a:xfrm>
            <a:off x="165851" y="233274"/>
            <a:ext cx="1531276" cy="741191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0" y="1102039"/>
            <a:ext cx="12192000" cy="110846"/>
            <a:chOff x="0" y="846225"/>
            <a:chExt cx="9144000" cy="110846"/>
          </a:xfrm>
        </p:grpSpPr>
        <p:grpSp>
          <p:nvGrpSpPr>
            <p:cNvPr id="34" name="组合 33"/>
            <p:cNvGrpSpPr/>
            <p:nvPr/>
          </p:nvGrpSpPr>
          <p:grpSpPr>
            <a:xfrm>
              <a:off x="0" y="846226"/>
              <a:ext cx="9144000" cy="110845"/>
              <a:chOff x="0" y="846226"/>
              <a:chExt cx="9144000" cy="110845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875653" y="846227"/>
                <a:ext cx="8268347" cy="110436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0" y="846226"/>
                <a:ext cx="975360" cy="110845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cxnSp>
          <p:nvCxnSpPr>
            <p:cNvPr id="35" name="直接连接符 34"/>
            <p:cNvCxnSpPr/>
            <p:nvPr/>
          </p:nvCxnSpPr>
          <p:spPr>
            <a:xfrm flipV="1">
              <a:off x="975360" y="846225"/>
              <a:ext cx="0" cy="11043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7285939" y="6472191"/>
            <a:ext cx="4906063" cy="400110"/>
            <a:chOff x="3891916" y="6461760"/>
            <a:chExt cx="5252086" cy="515112"/>
          </a:xfrm>
        </p:grpSpPr>
        <p:sp>
          <p:nvSpPr>
            <p:cNvPr id="41" name="文本框 40"/>
            <p:cNvSpPr txBox="1"/>
            <p:nvPr/>
          </p:nvSpPr>
          <p:spPr>
            <a:xfrm>
              <a:off x="3891916" y="6461760"/>
              <a:ext cx="5252086" cy="51511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2" name="直角三角形 41"/>
            <p:cNvSpPr/>
            <p:nvPr/>
          </p:nvSpPr>
          <p:spPr>
            <a:xfrm flipV="1">
              <a:off x="3892140" y="6461761"/>
              <a:ext cx="655405" cy="33973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43" name="菱形 42"/>
          <p:cNvSpPr/>
          <p:nvPr/>
        </p:nvSpPr>
        <p:spPr>
          <a:xfrm>
            <a:off x="6003008" y="6379860"/>
            <a:ext cx="826581" cy="40011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44" name="文本框 43"/>
          <p:cNvSpPr txBox="1"/>
          <p:nvPr/>
        </p:nvSpPr>
        <p:spPr>
          <a:xfrm>
            <a:off x="7701546" y="6496436"/>
            <a:ext cx="4687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计算中心</a:t>
            </a:r>
            <a:endParaRPr lang="zh-CN" altLang="en-US" sz="1400" b="1" u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副标题 2"/>
          <p:cNvSpPr txBox="1"/>
          <p:nvPr/>
        </p:nvSpPr>
        <p:spPr>
          <a:xfrm>
            <a:off x="0" y="6404058"/>
            <a:ext cx="7465232" cy="2396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zh-CN" altLang="en-US" sz="1600" dirty="0"/>
              <a:t>二零二零年终总结 报告</a:t>
            </a:r>
            <a:endParaRPr lang="en-US" altLang="zh-CN" sz="1600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1" y="6721454"/>
            <a:ext cx="7373721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1300481" y="4417132"/>
            <a:ext cx="4555735" cy="373753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/>
              <a:t>system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1300481" y="4853266"/>
            <a:ext cx="4555735" cy="373753"/>
          </a:xfrm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64552" y="233274"/>
            <a:ext cx="922538" cy="72091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24192" y="255049"/>
            <a:ext cx="3288365" cy="6536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583499" y="116632"/>
            <a:ext cx="8544984" cy="576262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5pPr>
          </a:lstStyle>
          <a:p>
            <a:pPr marL="1873250" marR="0" lvl="4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72264" y="-5508"/>
            <a:ext cx="3719736" cy="84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1109" y="1232362"/>
            <a:ext cx="2819400" cy="512064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48021" y="1232362"/>
            <a:ext cx="7315200" cy="5120640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583499" y="116632"/>
            <a:ext cx="8544984" cy="576262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5pPr>
          </a:lstStyle>
          <a:p>
            <a:pPr marL="1873250" marR="0" lvl="4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72264" y="-5508"/>
            <a:ext cx="3719736" cy="8418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83832" y="9717"/>
            <a:ext cx="3974648" cy="7900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0" y="5867400"/>
            <a:ext cx="12192000" cy="0"/>
          </a:xfrm>
          <a:prstGeom prst="line">
            <a:avLst/>
          </a:prstGeom>
          <a:noFill/>
          <a:ln w="38100">
            <a:solidFill>
              <a:srgbClr val="00267F"/>
            </a:solidFill>
            <a:round/>
          </a:ln>
          <a:effectLst/>
        </p:spPr>
        <p:txBody>
          <a:bodyPr wrap="none" anchor="ctr"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/>
            </a:pPr>
            <a:endParaRPr lang="zh-CN" alt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155575"/>
            <a:ext cx="4230095" cy="82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1422400" y="1524000"/>
            <a:ext cx="9347200" cy="1143000"/>
          </a:xfrm>
          <a:noFill/>
        </p:spPr>
        <p:txBody>
          <a:bodyPr wrap="none" lIns="91440" tIns="45720" rIns="91440" bIns="45720"/>
          <a:lstStyle>
            <a:lvl1pPr marL="0">
              <a:defRPr b="0">
                <a:solidFill>
                  <a:srgbClr val="00267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22400" y="3124200"/>
            <a:ext cx="9347200" cy="838200"/>
          </a:xfrm>
          <a:ln w="9525"/>
        </p:spPr>
        <p:txBody>
          <a:bodyPr wrap="none"/>
          <a:lstStyle>
            <a:lvl1pPr marL="0" indent="0">
              <a:buFont typeface="Wingdings" panose="05000000000000000000" pitchFamily="2" charset="2"/>
              <a:buNone/>
              <a:defRPr sz="3200" b="1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9144000" y="59436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>
                <a:effectLst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GB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28248" y="32601"/>
            <a:ext cx="3719736" cy="84186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11824" y="122475"/>
            <a:ext cx="3974648" cy="790092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72264" y="-5508"/>
            <a:ext cx="3719736" cy="8418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17650" y="20379"/>
            <a:ext cx="3974648" cy="7900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12192000" cy="936104"/>
          </a:xfrm>
          <a:prstGeom prst="rect">
            <a:avLst/>
          </a:prstGeom>
          <a:solidFill>
            <a:srgbClr val="00B0F0"/>
          </a:solidFill>
          <a:effectLst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48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0" y="6606480"/>
            <a:ext cx="12192000" cy="2880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70FF7DB3-1718-423B-8293-DE88ABDFAFDF}" type="slidenum">
              <a:rPr lang="zh-CN" altLang="en-US" sz="1400" smtClean="0"/>
              <a:t>‹#›</a:t>
            </a:fld>
            <a:r>
              <a:rPr lang="en-US" altLang="zh-CN" sz="1400" dirty="0"/>
              <a:t>/46</a:t>
            </a:r>
            <a:endParaRPr lang="zh-CN" altLang="en-US" sz="180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00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18288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200" b="1" kern="1200" baseline="0" dirty="0">
                <a:solidFill>
                  <a:schemeClr val="tx1"/>
                </a:solidFill>
                <a:latin typeface="Cambria" panose="02040503050406030204" pitchFamily="18" charset="0"/>
                <a:ea typeface="微软雅黑" panose="020B0503020204020204" charset="-122"/>
                <a:cs typeface="汉仪中圆简"/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935118" y="1484784"/>
            <a:ext cx="11017533" cy="453650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52425" indent="-352425" algn="l" rtl="0" eaLnBrk="0" fontAlgn="base" hangingPunct="0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n"/>
              <a:defRPr lang="zh-CN" altLang="en-US" sz="2800" b="1" kern="1200" baseline="0" dirty="0" smtClean="0">
                <a:solidFill>
                  <a:schemeClr val="tx1"/>
                </a:solidFill>
                <a:latin typeface="Cambria" panose="020405030504060302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  <a:lvl2pPr indent="-3429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100" b="1" kern="1200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汉仪中圆简"/>
              </a:defRPr>
            </a:lvl2pPr>
            <a:lvl3pPr indent="-3429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100" b="1" kern="1200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汉仪中圆简"/>
              </a:defRPr>
            </a:lvl3pPr>
            <a:lvl4pPr indent="-3429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100" b="1" kern="1200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汉仪中圆简"/>
              </a:defRPr>
            </a:lvl4pPr>
            <a:lvl5pPr indent="-3429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100" b="1" kern="12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汉仪中圆简"/>
              </a:defRPr>
            </a:lvl5pPr>
          </a:lstStyle>
          <a:p>
            <a:pPr lvl="0"/>
            <a:r>
              <a:rPr lang="zh-CN" altLang="en-US" dirty="0"/>
              <a:t>单击此处添加目录</a:t>
            </a:r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896533" y="6390794"/>
            <a:ext cx="1248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A5641F2-5FCC-4DFB-A044-EC74B8B3AD6A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0" y="90872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4192" y="105100"/>
            <a:ext cx="3288365" cy="6536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0288" y="1310641"/>
            <a:ext cx="10718987" cy="480486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3200" smtClean="0">
                <a:solidFill>
                  <a:srgbClr val="000099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2400" smtClean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2000" smtClean="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1800" smtClean="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</a:defRPr>
            </a:lvl5pPr>
          </a:lstStyle>
          <a:p>
            <a:pPr lvl="0">
              <a:buClrTx/>
              <a:buFont typeface="Wingdings" panose="05000000000000000000" pitchFamily="2" charset="2"/>
              <a:buChar char="l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1">
              <a:buClrTx/>
              <a:buFont typeface="Wingdings" panose="05000000000000000000" pitchFamily="2" charset="2"/>
              <a:buChar char="n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2">
              <a:buClrTx/>
              <a:buFont typeface="Wingdings" panose="05000000000000000000" pitchFamily="2" charset="2"/>
              <a:buChar char="u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3">
              <a:buClrTx/>
              <a:buFont typeface="Wingdings" panose="05000000000000000000" pitchFamily="2" charset="2"/>
              <a:buChar char="Ø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4">
              <a:buClrTx/>
              <a:buFont typeface="Wingdings" panose="05000000000000000000" pitchFamily="2" charset="2"/>
              <a:buChar char="ü"/>
            </a:pPr>
            <a:r>
              <a:rPr lang="en-US" altLang="zh-CN" dirty="0"/>
              <a:t>Click here to add text</a:t>
            </a:r>
            <a:endParaRPr lang="en-US" dirty="0"/>
          </a:p>
        </p:txBody>
      </p:sp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1558637" y="105353"/>
            <a:ext cx="105156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4192" y="105100"/>
            <a:ext cx="3288365" cy="6536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1558637" y="105353"/>
            <a:ext cx="105156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2439365" y="2046723"/>
            <a:ext cx="817033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1" hasCustomPrompt="1"/>
          </p:nvPr>
        </p:nvSpPr>
        <p:spPr>
          <a:xfrm>
            <a:off x="3270057" y="2046722"/>
            <a:ext cx="6318251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16" name="文本占位符 10"/>
          <p:cNvSpPr>
            <a:spLocks noGrp="1"/>
          </p:cNvSpPr>
          <p:nvPr>
            <p:ph type="body" sz="quarter" idx="12" hasCustomPrompt="1"/>
          </p:nvPr>
        </p:nvSpPr>
        <p:spPr>
          <a:xfrm>
            <a:off x="2439365" y="2864141"/>
            <a:ext cx="817033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18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3270057" y="2864140"/>
            <a:ext cx="6318251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19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2439365" y="3681558"/>
            <a:ext cx="817033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21" name="文本占位符 14"/>
          <p:cNvSpPr>
            <a:spLocks noGrp="1"/>
          </p:cNvSpPr>
          <p:nvPr>
            <p:ph type="body" sz="quarter" idx="15" hasCustomPrompt="1"/>
          </p:nvPr>
        </p:nvSpPr>
        <p:spPr>
          <a:xfrm>
            <a:off x="3270057" y="3681556"/>
            <a:ext cx="6318251" cy="561976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22" name="文本占位符 10"/>
          <p:cNvSpPr>
            <a:spLocks noGrp="1"/>
          </p:cNvSpPr>
          <p:nvPr>
            <p:ph type="body" sz="quarter" idx="16" hasCustomPrompt="1"/>
          </p:nvPr>
        </p:nvSpPr>
        <p:spPr>
          <a:xfrm>
            <a:off x="2439365" y="4498974"/>
            <a:ext cx="817033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24" name="文本占位符 14"/>
          <p:cNvSpPr>
            <a:spLocks noGrp="1"/>
          </p:cNvSpPr>
          <p:nvPr>
            <p:ph type="body" sz="quarter" idx="17" hasCustomPrompt="1"/>
          </p:nvPr>
        </p:nvSpPr>
        <p:spPr>
          <a:xfrm>
            <a:off x="3270057" y="4498973"/>
            <a:ext cx="6318251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4192" y="111033"/>
            <a:ext cx="3288365" cy="6536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" y="6586927"/>
            <a:ext cx="10914276" cy="268329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914278" y="6588019"/>
            <a:ext cx="1277721" cy="267236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5"/>
          <p:cNvSpPr txBox="1"/>
          <p:nvPr/>
        </p:nvSpPr>
        <p:spPr>
          <a:xfrm>
            <a:off x="10311534" y="6588019"/>
            <a:ext cx="1796516" cy="267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600" b="1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0" y="6567603"/>
            <a:ext cx="10715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HEPS · </a:t>
            </a:r>
            <a:r>
              <a:rPr lang="en-US" altLang="zh-CN" sz="1600" b="1" dirty="0">
                <a:solidFill>
                  <a:schemeClr val="bg1"/>
                </a:solidFill>
              </a:rPr>
              <a:t>The 1</a:t>
            </a:r>
            <a:r>
              <a:rPr lang="en-US" altLang="zh-CN" sz="1600" b="1" baseline="30000" dirty="0">
                <a:solidFill>
                  <a:schemeClr val="bg1"/>
                </a:solidFill>
              </a:rPr>
              <a:t>st</a:t>
            </a:r>
            <a:r>
              <a:rPr lang="en-US" altLang="zh-CN" sz="1600" b="1" baseline="0" dirty="0">
                <a:solidFill>
                  <a:schemeClr val="bg1"/>
                </a:solidFill>
              </a:rPr>
              <a:t> </a:t>
            </a:r>
            <a:r>
              <a:rPr lang="en-US" altLang="zh-CN" sz="1600" b="1" dirty="0">
                <a:solidFill>
                  <a:schemeClr val="bg1"/>
                </a:solidFill>
              </a:rPr>
              <a:t>Meeting of HEPS</a:t>
            </a:r>
            <a:r>
              <a:rPr lang="en-US" altLang="zh-CN" sz="1600" b="1" baseline="0" dirty="0">
                <a:solidFill>
                  <a:schemeClr val="bg1"/>
                </a:solidFill>
              </a:rPr>
              <a:t> </a:t>
            </a:r>
            <a:r>
              <a:rPr lang="en-US" altLang="zh-CN" sz="1600" b="1" dirty="0">
                <a:solidFill>
                  <a:schemeClr val="bg1"/>
                </a:solidFill>
              </a:rPr>
              <a:t>IAC, IHEP, Dec. 11-14, 2018</a:t>
            </a:r>
            <a:endParaRPr lang="zh-CN" alt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直角三角形 10"/>
          <p:cNvSpPr/>
          <p:nvPr/>
        </p:nvSpPr>
        <p:spPr>
          <a:xfrm flipV="1">
            <a:off x="10909477" y="6588019"/>
            <a:ext cx="526943" cy="267236"/>
          </a:xfrm>
          <a:prstGeom prst="rtTriangl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1445105" y="6588019"/>
            <a:ext cx="0" cy="2672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内容占位符 13"/>
          <p:cNvSpPr>
            <a:spLocks noGrp="1"/>
          </p:cNvSpPr>
          <p:nvPr>
            <p:ph sz="quarter" idx="10" hasCustomPrompt="1"/>
          </p:nvPr>
        </p:nvSpPr>
        <p:spPr>
          <a:xfrm>
            <a:off x="0" y="1329893"/>
            <a:ext cx="8783781" cy="1912071"/>
          </a:xfrm>
          <a:solidFill>
            <a:srgbClr val="000099"/>
          </a:solidFill>
        </p:spPr>
        <p:txBody>
          <a:bodyPr anchor="ctr">
            <a:normAutofit/>
          </a:bodyPr>
          <a:lstStyle>
            <a:lvl1pPr marL="0" indent="0">
              <a:buNone/>
              <a:defRPr sz="4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1"/>
          </p:nvPr>
        </p:nvSpPr>
        <p:spPr>
          <a:xfrm>
            <a:off x="1676402" y="3460607"/>
            <a:ext cx="9628909" cy="27115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594" y="1240525"/>
            <a:ext cx="4985143" cy="5120640"/>
          </a:xfrm>
        </p:spPr>
        <p:txBody>
          <a:bodyPr anchor="t"/>
          <a:lstStyle>
            <a:lvl1pPr marL="182880" indent="-182880">
              <a:buClrTx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</a:defRPr>
            </a:lvl1pPr>
            <a:lvl2pPr marL="685800" indent="-182880">
              <a:buClrTx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</a:defRPr>
            </a:lvl2pPr>
            <a:lvl3pPr marL="1143000" indent="-182880">
              <a:buClrTx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</a:defRPr>
            </a:lvl3pPr>
            <a:lvl4pPr marL="1600200" indent="-182880">
              <a:buClrTx/>
              <a:buFont typeface="Wingdings" panose="05000000000000000000" pitchFamily="2" charset="2"/>
              <a:buChar char="Ø"/>
              <a:defRPr sz="1800">
                <a:solidFill>
                  <a:schemeClr val="tx1"/>
                </a:solidFill>
              </a:defRPr>
            </a:lvl4pPr>
            <a:lvl5pPr marL="2057400" indent="-182880">
              <a:buClrTx/>
              <a:buFont typeface="Wingdings" panose="05000000000000000000" pitchFamily="2" charset="2"/>
              <a:buChar char="ü"/>
              <a:defRPr sz="18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879" y="1240525"/>
            <a:ext cx="5025040" cy="512064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zh-CN" altLang="en-US" sz="3200" smtClean="0"/>
            </a:lvl1pPr>
            <a:lvl2pPr>
              <a:defRPr lang="zh-CN" altLang="en-US" smtClean="0"/>
            </a:lvl2pPr>
            <a:lvl3pPr>
              <a:defRPr lang="zh-CN" altLang="en-US" sz="2000" smtClean="0"/>
            </a:lvl3pPr>
            <a:lvl4pPr>
              <a:defRPr lang="zh-CN" altLang="en-US" smtClean="0"/>
            </a:lvl4pPr>
            <a:lvl5pPr>
              <a:defRPr lang="en-US" dirty="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1558637" y="105353"/>
            <a:ext cx="9649931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4192" y="105100"/>
            <a:ext cx="3288365" cy="6536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797" y="1235858"/>
            <a:ext cx="3474720" cy="80772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797" y="2143208"/>
            <a:ext cx="347472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0348" y="1235860"/>
            <a:ext cx="3474720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00348" y="2143208"/>
            <a:ext cx="347472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3" name="标题 4"/>
          <p:cNvSpPr>
            <a:spLocks noGrp="1"/>
          </p:cNvSpPr>
          <p:nvPr>
            <p:ph type="title" hasCustomPrompt="1"/>
          </p:nvPr>
        </p:nvSpPr>
        <p:spPr>
          <a:xfrm>
            <a:off x="1558637" y="105353"/>
            <a:ext cx="105156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899" y="1235860"/>
            <a:ext cx="3474720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1"/>
          </p:nvPr>
        </p:nvSpPr>
        <p:spPr>
          <a:xfrm>
            <a:off x="8350899" y="2143208"/>
            <a:ext cx="347472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72264" y="-5508"/>
            <a:ext cx="3719736" cy="84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2919" y="1123839"/>
            <a:ext cx="2947483" cy="460118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1775521" y="116633"/>
            <a:ext cx="8928100" cy="587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  <a:p>
            <a:pPr lvl="0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72264" y="-5508"/>
            <a:ext cx="3719736" cy="84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1456" y="1273629"/>
            <a:ext cx="7670944" cy="51019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1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718458" y="1273629"/>
            <a:ext cx="2834217" cy="2374901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/>
              <a:t>Click here to add key words</a:t>
            </a:r>
            <a:endParaRPr lang="zh-CN" altLang="en-US" dirty="0"/>
          </a:p>
        </p:txBody>
      </p:sp>
      <p:sp>
        <p:nvSpPr>
          <p:cNvPr id="12" name="内容占位符 5"/>
          <p:cNvSpPr>
            <a:spLocks noGrp="1"/>
          </p:cNvSpPr>
          <p:nvPr>
            <p:ph sz="quarter" idx="14" hasCustomPrompt="1"/>
          </p:nvPr>
        </p:nvSpPr>
        <p:spPr>
          <a:xfrm>
            <a:off x="718458" y="3840473"/>
            <a:ext cx="2834217" cy="2535092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/>
              <a:t>Click here to add key words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9510" y="116632"/>
            <a:ext cx="8642349" cy="431800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5pPr>
          </a:lstStyle>
          <a:p>
            <a:pPr marL="1873250" marR="0" lvl="4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72264" y="-5508"/>
            <a:ext cx="3719736" cy="84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603301" y="1191984"/>
            <a:ext cx="8115231" cy="5101937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Click here to add picture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413657" y="1191984"/>
            <a:ext cx="2834217" cy="2374901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/>
              <a:t>Click here to add key words</a:t>
            </a:r>
            <a:endParaRPr lang="zh-CN" altLang="en-US" dirty="0"/>
          </a:p>
        </p:txBody>
      </p:sp>
      <p:sp>
        <p:nvSpPr>
          <p:cNvPr id="11" name="内容占位符 5"/>
          <p:cNvSpPr>
            <a:spLocks noGrp="1"/>
          </p:cNvSpPr>
          <p:nvPr>
            <p:ph sz="quarter" idx="14" hasCustomPrompt="1"/>
          </p:nvPr>
        </p:nvSpPr>
        <p:spPr>
          <a:xfrm>
            <a:off x="413657" y="3758828"/>
            <a:ext cx="2834217" cy="2535092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/>
              <a:t>Click here to add key words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583499" y="44624"/>
            <a:ext cx="8544984" cy="576262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5pPr>
          </a:lstStyle>
          <a:p>
            <a:pPr marL="1873250" marR="0" lvl="4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72264" y="-5508"/>
            <a:ext cx="3719736" cy="84186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tif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455" y="1880755"/>
            <a:ext cx="11152909" cy="4491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altLang="zh-CN" dirty="0"/>
              <a:t>Click here to add text</a:t>
            </a:r>
            <a:endParaRPr lang="zh-CN" altLang="en-US" dirty="0"/>
          </a:p>
          <a:p>
            <a:pPr lvl="1"/>
            <a:r>
              <a:rPr lang="en-US" altLang="zh-CN" dirty="0"/>
              <a:t>Click here to add text</a:t>
            </a:r>
            <a:endParaRPr lang="zh-CN" altLang="en-US" dirty="0"/>
          </a:p>
          <a:p>
            <a:pPr lvl="2"/>
            <a:r>
              <a:rPr lang="en-US" altLang="zh-CN" dirty="0"/>
              <a:t>Click here to add text</a:t>
            </a:r>
            <a:endParaRPr lang="zh-CN" altLang="en-US" dirty="0"/>
          </a:p>
          <a:p>
            <a:pPr lvl="3"/>
            <a:r>
              <a:rPr lang="en-US" altLang="zh-CN" dirty="0"/>
              <a:t>Click here to add text</a:t>
            </a:r>
            <a:endParaRPr lang="zh-CN" altLang="en-US" dirty="0"/>
          </a:p>
          <a:p>
            <a:pPr lvl="4"/>
            <a:r>
              <a:rPr lang="en-US" altLang="zh-CN" dirty="0"/>
              <a:t>Click here to add text</a:t>
            </a:r>
            <a:endParaRPr 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1" y="821645"/>
            <a:ext cx="12192000" cy="87076"/>
            <a:chOff x="0" y="821645"/>
            <a:chExt cx="9191194" cy="135018"/>
          </a:xfrm>
        </p:grpSpPr>
        <p:grpSp>
          <p:nvGrpSpPr>
            <p:cNvPr id="10" name="组合 9"/>
            <p:cNvGrpSpPr/>
            <p:nvPr/>
          </p:nvGrpSpPr>
          <p:grpSpPr>
            <a:xfrm>
              <a:off x="0" y="836712"/>
              <a:ext cx="9191194" cy="110437"/>
              <a:chOff x="0" y="836712"/>
              <a:chExt cx="9191194" cy="110437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922847" y="836712"/>
                <a:ext cx="8268347" cy="110436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0" y="836713"/>
                <a:ext cx="975360" cy="110436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 flipV="1">
              <a:off x="975360" y="821645"/>
              <a:ext cx="0" cy="13501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6" y="108726"/>
            <a:ext cx="955964" cy="631767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" y="6432191"/>
            <a:ext cx="10914276" cy="423065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909477" y="6432191"/>
            <a:ext cx="1277721" cy="421341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lide Number Placeholder 5"/>
          <p:cNvSpPr txBox="1"/>
          <p:nvPr/>
        </p:nvSpPr>
        <p:spPr>
          <a:xfrm>
            <a:off x="10311534" y="6433915"/>
            <a:ext cx="1796516" cy="4213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600" b="1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直角三角形 20"/>
          <p:cNvSpPr/>
          <p:nvPr/>
        </p:nvSpPr>
        <p:spPr>
          <a:xfrm flipV="1">
            <a:off x="10909477" y="6433915"/>
            <a:ext cx="526943" cy="421341"/>
          </a:xfrm>
          <a:prstGeom prst="rtTriangl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1445105" y="6433915"/>
            <a:ext cx="0" cy="42134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87068" y="50631"/>
            <a:ext cx="922538" cy="72091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752184" y="111033"/>
            <a:ext cx="3288365" cy="6536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l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u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EA44A5F2-51DD-4108-9129-EEAF36086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9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E41F66A-52EB-4921-AB28-BF383AC1C0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636" y="2858481"/>
            <a:ext cx="2995378" cy="6207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356CB37-E450-4482-A7F7-C401A3357E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56" y="2056504"/>
            <a:ext cx="4247114" cy="75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5403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157754"/>
            <a:ext cx="11112279" cy="1007745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C00000"/>
                </a:solidFill>
                <a:latin typeface="+mj-lt"/>
                <a:ea typeface="+mj-ea"/>
                <a:cs typeface="+mj-cs"/>
                <a:sym typeface="+mn-ea"/>
              </a:rPr>
              <a:t>分布式运行</a:t>
            </a:r>
            <a:endParaRPr sz="4000" dirty="0">
              <a:solidFill>
                <a:srgbClr val="C0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2347" y="1205864"/>
            <a:ext cx="10783153" cy="5031448"/>
          </a:xfrm>
        </p:spPr>
        <p:txBody>
          <a:bodyPr>
            <a:normAutofit fontScale="97500"/>
          </a:bodyPr>
          <a:lstStyle/>
          <a:p>
            <a:pPr marL="502920" lvl="1" indent="0">
              <a:buNone/>
            </a:pP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None/>
            </a:pP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C7BA8068-ABC9-4BDF-977E-9E27D6991798}"/>
              </a:ext>
            </a:extLst>
          </p:cNvPr>
          <p:cNvSpPr txBox="1">
            <a:spLocks/>
          </p:cNvSpPr>
          <p:nvPr/>
        </p:nvSpPr>
        <p:spPr>
          <a:xfrm>
            <a:off x="354747" y="1358264"/>
            <a:ext cx="10783153" cy="5031448"/>
          </a:xfrm>
        </p:spPr>
        <p:txBody>
          <a:bodyPr>
            <a:normAutofit fontScale="975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分布式：总中心层、站点层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总中心与站点加密通信，保障数据安全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站点之间相互信任，知识共享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Font typeface="Wingdings" panose="05000000000000000000" pitchFamily="2" charset="2"/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E668C2D-7E41-431B-8EBE-45E712A38559}"/>
              </a:ext>
            </a:extLst>
          </p:cNvPr>
          <p:cNvSpPr/>
          <p:nvPr/>
        </p:nvSpPr>
        <p:spPr>
          <a:xfrm>
            <a:off x="5329421" y="4279843"/>
            <a:ext cx="1543838" cy="4806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8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云形 7">
            <a:extLst>
              <a:ext uri="{FF2B5EF4-FFF2-40B4-BE49-F238E27FC236}">
                <a16:creationId xmlns:a16="http://schemas.microsoft.com/office/drawing/2014/main" id="{7F8D2D84-479E-431C-9BF0-368D701118B3}"/>
              </a:ext>
            </a:extLst>
          </p:cNvPr>
          <p:cNvSpPr/>
          <p:nvPr/>
        </p:nvSpPr>
        <p:spPr>
          <a:xfrm>
            <a:off x="5505403" y="2786244"/>
            <a:ext cx="1053531" cy="606578"/>
          </a:xfrm>
          <a:prstGeom prst="clou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8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0FCB366-D76E-41D2-88F3-64CDB45B180B}"/>
              </a:ext>
            </a:extLst>
          </p:cNvPr>
          <p:cNvSpPr/>
          <p:nvPr/>
        </p:nvSpPr>
        <p:spPr>
          <a:xfrm>
            <a:off x="2871632" y="4284965"/>
            <a:ext cx="1543838" cy="4806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8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2CB092A-3F9A-45DE-B53B-ED7B3FE051F9}"/>
              </a:ext>
            </a:extLst>
          </p:cNvPr>
          <p:cNvSpPr/>
          <p:nvPr/>
        </p:nvSpPr>
        <p:spPr>
          <a:xfrm>
            <a:off x="5723719" y="4405906"/>
            <a:ext cx="736099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08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态势感知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6E8DCAE-C349-4040-B3F5-41F7C71882A5}"/>
              </a:ext>
            </a:extLst>
          </p:cNvPr>
          <p:cNvSpPr/>
          <p:nvPr/>
        </p:nvSpPr>
        <p:spPr>
          <a:xfrm>
            <a:off x="3142345" y="4411029"/>
            <a:ext cx="1011816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08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威胁</a:t>
            </a:r>
            <a:r>
              <a:rPr lang="zh-CN" altLang="en-US" sz="108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情报平台</a:t>
            </a:r>
            <a:endParaRPr lang="en-US" altLang="zh-CN" sz="108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A428927-8D86-4F7A-9F74-ED2DCD72F4EA}"/>
              </a:ext>
            </a:extLst>
          </p:cNvPr>
          <p:cNvSpPr/>
          <p:nvPr/>
        </p:nvSpPr>
        <p:spPr>
          <a:xfrm>
            <a:off x="7363582" y="4279843"/>
            <a:ext cx="1543838" cy="4806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8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检测</a:t>
            </a:r>
            <a:r>
              <a:rPr lang="en-US" altLang="zh-CN" sz="108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108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响应</a:t>
            </a:r>
            <a:endParaRPr lang="en-US" altLang="zh-CN" sz="108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87E7051-2AE8-4338-A5C7-EF682CA7D030}"/>
              </a:ext>
            </a:extLst>
          </p:cNvPr>
          <p:cNvSpPr/>
          <p:nvPr/>
        </p:nvSpPr>
        <p:spPr>
          <a:xfrm>
            <a:off x="6501794" y="5534693"/>
            <a:ext cx="1543838" cy="4806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8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安全探针</a:t>
            </a:r>
            <a:r>
              <a:rPr lang="en-US" altLang="zh-CN" sz="108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C10DB48-BC25-4CD7-A67C-2223ABDD97FD}"/>
              </a:ext>
            </a:extLst>
          </p:cNvPr>
          <p:cNvSpPr/>
          <p:nvPr/>
        </p:nvSpPr>
        <p:spPr>
          <a:xfrm>
            <a:off x="2400120" y="5191601"/>
            <a:ext cx="460382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8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站点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80BC9067-07DF-4954-8777-290EB35C20FC}"/>
              </a:ext>
            </a:extLst>
          </p:cNvPr>
          <p:cNvCxnSpPr/>
          <p:nvPr/>
        </p:nvCxnSpPr>
        <p:spPr>
          <a:xfrm>
            <a:off x="2078374" y="5030093"/>
            <a:ext cx="7892415" cy="68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A3C105E2-CD08-4297-96FE-5B5599FC0CC0}"/>
              </a:ext>
            </a:extLst>
          </p:cNvPr>
          <p:cNvCxnSpPr/>
          <p:nvPr/>
        </p:nvCxnSpPr>
        <p:spPr>
          <a:xfrm>
            <a:off x="2078374" y="3683698"/>
            <a:ext cx="7892415" cy="68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852478DB-1D57-4DF3-B092-A885A1503F36}"/>
              </a:ext>
            </a:extLst>
          </p:cNvPr>
          <p:cNvSpPr/>
          <p:nvPr/>
        </p:nvSpPr>
        <p:spPr>
          <a:xfrm>
            <a:off x="5645201" y="2985357"/>
            <a:ext cx="697627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4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94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479A8DF-14DF-4E00-A9D0-0AD4D79F8C3E}"/>
              </a:ext>
            </a:extLst>
          </p:cNvPr>
          <p:cNvSpPr/>
          <p:nvPr/>
        </p:nvSpPr>
        <p:spPr>
          <a:xfrm>
            <a:off x="2365895" y="3690501"/>
            <a:ext cx="598241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8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总中心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EDE185B-93E4-43E4-B39D-442E611EE9C8}"/>
              </a:ext>
            </a:extLst>
          </p:cNvPr>
          <p:cNvSpPr/>
          <p:nvPr/>
        </p:nvSpPr>
        <p:spPr>
          <a:xfrm>
            <a:off x="5721562" y="3763794"/>
            <a:ext cx="35779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</a:t>
            </a:r>
            <a:endParaRPr lang="en-US" altLang="zh-CN" sz="67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接口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3ABDA3D-717B-4350-9A1D-F1675BDEAB41}"/>
              </a:ext>
            </a:extLst>
          </p:cNvPr>
          <p:cNvSpPr/>
          <p:nvPr/>
        </p:nvSpPr>
        <p:spPr>
          <a:xfrm>
            <a:off x="6084669" y="3763794"/>
            <a:ext cx="35779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endParaRPr lang="en-US" altLang="zh-CN" sz="67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接口</a:t>
            </a:r>
          </a:p>
        </p:txBody>
      </p:sp>
      <p:sp>
        <p:nvSpPr>
          <p:cNvPr id="22" name="云形 21">
            <a:extLst>
              <a:ext uri="{FF2B5EF4-FFF2-40B4-BE49-F238E27FC236}">
                <a16:creationId xmlns:a16="http://schemas.microsoft.com/office/drawing/2014/main" id="{B79D2ECF-93FC-42D8-8D3C-E6ACA73DB38A}"/>
              </a:ext>
            </a:extLst>
          </p:cNvPr>
          <p:cNvSpPr/>
          <p:nvPr/>
        </p:nvSpPr>
        <p:spPr>
          <a:xfrm>
            <a:off x="3113790" y="2803856"/>
            <a:ext cx="1053531" cy="606578"/>
          </a:xfrm>
          <a:prstGeom prst="clou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8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第三方情报</a:t>
            </a: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972CFAAC-EC81-442E-A516-81165A14E72B}"/>
              </a:ext>
            </a:extLst>
          </p:cNvPr>
          <p:cNvCxnSpPr>
            <a:stCxn id="9" idx="0"/>
            <a:endCxn id="22" idx="1"/>
          </p:cNvCxnSpPr>
          <p:nvPr/>
        </p:nvCxnSpPr>
        <p:spPr>
          <a:xfrm flipH="1" flipV="1">
            <a:off x="3640555" y="3409788"/>
            <a:ext cx="2996" cy="875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95E706A7-BEA2-457B-A935-285F2E8D8FFD}"/>
              </a:ext>
            </a:extLst>
          </p:cNvPr>
          <p:cNvCxnSpPr>
            <a:stCxn id="9" idx="3"/>
            <a:endCxn id="7" idx="1"/>
          </p:cNvCxnSpPr>
          <p:nvPr/>
        </p:nvCxnSpPr>
        <p:spPr>
          <a:xfrm flipV="1">
            <a:off x="4415470" y="4520167"/>
            <a:ext cx="913952" cy="512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id="{A3764539-92ED-414A-A8E4-22160F01C69C}"/>
              </a:ext>
            </a:extLst>
          </p:cNvPr>
          <p:cNvSpPr/>
          <p:nvPr/>
        </p:nvSpPr>
        <p:spPr>
          <a:xfrm>
            <a:off x="4315723" y="5805608"/>
            <a:ext cx="1543838" cy="4806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8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安全探针</a:t>
            </a:r>
            <a:r>
              <a:rPr lang="en-US" altLang="zh-CN" sz="108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-1</a:t>
            </a:r>
            <a:endParaRPr lang="zh-CN" altLang="en-US" sz="108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F9E0A6D6-75A0-45AE-B2E0-2227AF12EC16}"/>
              </a:ext>
            </a:extLst>
          </p:cNvPr>
          <p:cNvCxnSpPr/>
          <p:nvPr/>
        </p:nvCxnSpPr>
        <p:spPr>
          <a:xfrm flipH="1" flipV="1">
            <a:off x="5684524" y="4819816"/>
            <a:ext cx="10986" cy="98579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3B12195E-2680-4D19-BAE9-F29DC509D9AF}"/>
              </a:ext>
            </a:extLst>
          </p:cNvPr>
          <p:cNvCxnSpPr/>
          <p:nvPr/>
        </p:nvCxnSpPr>
        <p:spPr>
          <a:xfrm flipH="1" flipV="1">
            <a:off x="6667175" y="4819817"/>
            <a:ext cx="17492" cy="71487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>
            <a:extLst>
              <a:ext uri="{FF2B5EF4-FFF2-40B4-BE49-F238E27FC236}">
                <a16:creationId xmlns:a16="http://schemas.microsoft.com/office/drawing/2014/main" id="{4C2D446E-E412-4A4D-96F5-5C86989CAA83}"/>
              </a:ext>
            </a:extLst>
          </p:cNvPr>
          <p:cNvSpPr/>
          <p:nvPr/>
        </p:nvSpPr>
        <p:spPr>
          <a:xfrm>
            <a:off x="7926284" y="2985357"/>
            <a:ext cx="671979" cy="237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4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监管机构</a:t>
            </a:r>
            <a:endParaRPr lang="zh-CN" altLang="en-US" sz="94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7D47C069-5F86-4BCF-A474-8F424E50CF33}"/>
              </a:ext>
            </a:extLst>
          </p:cNvPr>
          <p:cNvSpPr/>
          <p:nvPr/>
        </p:nvSpPr>
        <p:spPr>
          <a:xfrm>
            <a:off x="3342781" y="3749036"/>
            <a:ext cx="35779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查询</a:t>
            </a:r>
            <a:endParaRPr lang="en-US" altLang="zh-CN" sz="67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接口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20F4D0F7-47D3-4229-8481-12DA6C62F730}"/>
              </a:ext>
            </a:extLst>
          </p:cNvPr>
          <p:cNvSpPr/>
          <p:nvPr/>
        </p:nvSpPr>
        <p:spPr>
          <a:xfrm>
            <a:off x="4733057" y="4285620"/>
            <a:ext cx="35779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查询</a:t>
            </a:r>
            <a:endParaRPr lang="en-US" altLang="zh-CN" sz="67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接口</a:t>
            </a:r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60D5AAAE-747E-42DC-949F-D61AD503F70D}"/>
              </a:ext>
            </a:extLst>
          </p:cNvPr>
          <p:cNvCxnSpPr>
            <a:stCxn id="13" idx="1"/>
            <a:endCxn id="7" idx="3"/>
          </p:cNvCxnSpPr>
          <p:nvPr/>
        </p:nvCxnSpPr>
        <p:spPr>
          <a:xfrm flipH="1">
            <a:off x="6873259" y="4520167"/>
            <a:ext cx="490322" cy="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>
            <a:extLst>
              <a:ext uri="{FF2B5EF4-FFF2-40B4-BE49-F238E27FC236}">
                <a16:creationId xmlns:a16="http://schemas.microsoft.com/office/drawing/2014/main" id="{50B2FB8B-74A4-49F8-A33E-282A98B9CAA9}"/>
              </a:ext>
            </a:extLst>
          </p:cNvPr>
          <p:cNvSpPr/>
          <p:nvPr/>
        </p:nvSpPr>
        <p:spPr>
          <a:xfrm>
            <a:off x="7084854" y="3404235"/>
            <a:ext cx="596638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预警</a:t>
            </a:r>
            <a:r>
              <a:rPr lang="en-US" altLang="zh-CN" sz="7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7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通报</a:t>
            </a:r>
            <a:endParaRPr lang="en-US" altLang="zh-CN" sz="72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7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情报交换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B93604E-5179-40E0-82F6-4AD220324E80}"/>
              </a:ext>
            </a:extLst>
          </p:cNvPr>
          <p:cNvSpPr/>
          <p:nvPr/>
        </p:nvSpPr>
        <p:spPr>
          <a:xfrm>
            <a:off x="2400120" y="2784576"/>
            <a:ext cx="460382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8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云端</a:t>
            </a:r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19664763-6549-495E-B7CC-D3F701FECCD7}"/>
              </a:ext>
            </a:extLst>
          </p:cNvPr>
          <p:cNvCxnSpPr/>
          <p:nvPr/>
        </p:nvCxnSpPr>
        <p:spPr>
          <a:xfrm>
            <a:off x="3732227" y="3412500"/>
            <a:ext cx="5582" cy="872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>
            <a:extLst>
              <a:ext uri="{FF2B5EF4-FFF2-40B4-BE49-F238E27FC236}">
                <a16:creationId xmlns:a16="http://schemas.microsoft.com/office/drawing/2014/main" id="{3A88E767-125B-48E0-8C2B-F95E77C0D0F0}"/>
              </a:ext>
            </a:extLst>
          </p:cNvPr>
          <p:cNvSpPr/>
          <p:nvPr/>
        </p:nvSpPr>
        <p:spPr>
          <a:xfrm>
            <a:off x="3748364" y="3760280"/>
            <a:ext cx="35779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接收</a:t>
            </a:r>
            <a:endParaRPr lang="en-US" altLang="zh-CN" sz="67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接口</a:t>
            </a:r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DB8A862B-CEDF-450A-8676-C7813B63F921}"/>
              </a:ext>
            </a:extLst>
          </p:cNvPr>
          <p:cNvCxnSpPr/>
          <p:nvPr/>
        </p:nvCxnSpPr>
        <p:spPr>
          <a:xfrm flipH="1" flipV="1">
            <a:off x="6020400" y="3394730"/>
            <a:ext cx="2996" cy="875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5F7B5E05-2E87-4ABE-82D1-0EF3A5F710E9}"/>
              </a:ext>
            </a:extLst>
          </p:cNvPr>
          <p:cNvCxnSpPr/>
          <p:nvPr/>
        </p:nvCxnSpPr>
        <p:spPr>
          <a:xfrm>
            <a:off x="6112073" y="3397443"/>
            <a:ext cx="5582" cy="872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>
            <a:extLst>
              <a:ext uri="{FF2B5EF4-FFF2-40B4-BE49-F238E27FC236}">
                <a16:creationId xmlns:a16="http://schemas.microsoft.com/office/drawing/2014/main" id="{1AB2120E-81CA-41F1-A115-C94B0AE49C3E}"/>
              </a:ext>
            </a:extLst>
          </p:cNvPr>
          <p:cNvSpPr/>
          <p:nvPr/>
        </p:nvSpPr>
        <p:spPr>
          <a:xfrm>
            <a:off x="5356185" y="5114002"/>
            <a:ext cx="35779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endParaRPr lang="en-US" altLang="zh-CN" sz="67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接口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9E3F649C-DF3D-4E6B-8EC7-27473A064249}"/>
              </a:ext>
            </a:extLst>
          </p:cNvPr>
          <p:cNvSpPr/>
          <p:nvPr/>
        </p:nvSpPr>
        <p:spPr>
          <a:xfrm>
            <a:off x="6379938" y="5020785"/>
            <a:ext cx="35779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endParaRPr lang="en-US" altLang="zh-CN" sz="67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接口</a:t>
            </a:r>
          </a:p>
        </p:txBody>
      </p:sp>
      <p:cxnSp>
        <p:nvCxnSpPr>
          <p:cNvPr id="40" name="直接箭头连接符 63">
            <a:extLst>
              <a:ext uri="{FF2B5EF4-FFF2-40B4-BE49-F238E27FC236}">
                <a16:creationId xmlns:a16="http://schemas.microsoft.com/office/drawing/2014/main" id="{9DFE2E2D-D7E9-46B9-A429-BE1DD24222DA}"/>
              </a:ext>
            </a:extLst>
          </p:cNvPr>
          <p:cNvCxnSpPr>
            <a:stCxn id="9" idx="2"/>
            <a:endCxn id="25" idx="0"/>
          </p:cNvCxnSpPr>
          <p:nvPr/>
        </p:nvCxnSpPr>
        <p:spPr>
          <a:xfrm>
            <a:off x="3643552" y="4765616"/>
            <a:ext cx="1444091" cy="103999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63">
            <a:extLst>
              <a:ext uri="{FF2B5EF4-FFF2-40B4-BE49-F238E27FC236}">
                <a16:creationId xmlns:a16="http://schemas.microsoft.com/office/drawing/2014/main" id="{3D3C793B-F99E-4CCE-89A7-EBE898B31A34}"/>
              </a:ext>
            </a:extLst>
          </p:cNvPr>
          <p:cNvCxnSpPr>
            <a:stCxn id="9" idx="2"/>
            <a:endCxn id="14" idx="0"/>
          </p:cNvCxnSpPr>
          <p:nvPr/>
        </p:nvCxnSpPr>
        <p:spPr>
          <a:xfrm>
            <a:off x="3643551" y="4765615"/>
            <a:ext cx="3630163" cy="76907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>
            <a:extLst>
              <a:ext uri="{FF2B5EF4-FFF2-40B4-BE49-F238E27FC236}">
                <a16:creationId xmlns:a16="http://schemas.microsoft.com/office/drawing/2014/main" id="{4ED8D1D5-14B5-4526-B9CF-101007723F81}"/>
              </a:ext>
            </a:extLst>
          </p:cNvPr>
          <p:cNvSpPr/>
          <p:nvPr/>
        </p:nvSpPr>
        <p:spPr>
          <a:xfrm>
            <a:off x="6852581" y="6045933"/>
            <a:ext cx="822661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8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二级单位</a:t>
            </a:r>
            <a:r>
              <a:rPr lang="en-US" altLang="zh-CN" sz="108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108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DDCEF7FE-D47A-46AC-9E8F-302D80472A57}"/>
              </a:ext>
            </a:extLst>
          </p:cNvPr>
          <p:cNvSpPr/>
          <p:nvPr/>
        </p:nvSpPr>
        <p:spPr>
          <a:xfrm>
            <a:off x="5213409" y="4145103"/>
            <a:ext cx="3888432" cy="795350"/>
          </a:xfrm>
          <a:prstGeom prst="rect">
            <a:avLst/>
          </a:prstGeom>
          <a:noFill/>
          <a:ln w="158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>
              <a:solidFill>
                <a:schemeClr val="bg1"/>
              </a:solidFill>
            </a:endParaRPr>
          </a:p>
        </p:txBody>
      </p:sp>
      <p:cxnSp>
        <p:nvCxnSpPr>
          <p:cNvPr id="44" name="直接箭头连接符 63">
            <a:extLst>
              <a:ext uri="{FF2B5EF4-FFF2-40B4-BE49-F238E27FC236}">
                <a16:creationId xmlns:a16="http://schemas.microsoft.com/office/drawing/2014/main" id="{27ADF83A-4529-47E7-AF20-9019558DF638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5094274" y="4760494"/>
            <a:ext cx="3041227" cy="101452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63">
            <a:extLst>
              <a:ext uri="{FF2B5EF4-FFF2-40B4-BE49-F238E27FC236}">
                <a16:creationId xmlns:a16="http://schemas.microsoft.com/office/drawing/2014/main" id="{3952C8C8-666E-4C6C-8A32-F16C038FBFA2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 flipH="1">
            <a:off x="7273713" y="4760494"/>
            <a:ext cx="861788" cy="77419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>
            <a:extLst>
              <a:ext uri="{FF2B5EF4-FFF2-40B4-BE49-F238E27FC236}">
                <a16:creationId xmlns:a16="http://schemas.microsoft.com/office/drawing/2014/main" id="{A42ADEBE-3FA1-431C-8386-E3A320085B8C}"/>
              </a:ext>
            </a:extLst>
          </p:cNvPr>
          <p:cNvSpPr/>
          <p:nvPr/>
        </p:nvSpPr>
        <p:spPr>
          <a:xfrm>
            <a:off x="4054204" y="5301373"/>
            <a:ext cx="460382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8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加密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CE47C3A9-F29D-4D9C-BE8D-33C13DD77C6D}"/>
              </a:ext>
            </a:extLst>
          </p:cNvPr>
          <p:cNvSpPr/>
          <p:nvPr/>
        </p:nvSpPr>
        <p:spPr>
          <a:xfrm>
            <a:off x="7559936" y="5145357"/>
            <a:ext cx="460382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8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加密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38822113-7D5D-42C8-9170-D1ABDF8C2B71}"/>
              </a:ext>
            </a:extLst>
          </p:cNvPr>
          <p:cNvSpPr/>
          <p:nvPr/>
        </p:nvSpPr>
        <p:spPr>
          <a:xfrm>
            <a:off x="5842639" y="5062335"/>
            <a:ext cx="460382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8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加密</a:t>
            </a:r>
          </a:p>
        </p:txBody>
      </p:sp>
    </p:spTree>
    <p:extLst>
      <p:ext uri="{BB962C8B-B14F-4D97-AF65-F5344CB8AC3E}">
        <p14:creationId xmlns:p14="http://schemas.microsoft.com/office/powerpoint/2010/main" val="798812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157754"/>
            <a:ext cx="11112279" cy="1007745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C00000"/>
                </a:solidFill>
                <a:latin typeface="+mj-lt"/>
                <a:ea typeface="+mj-ea"/>
                <a:cs typeface="+mj-cs"/>
                <a:sym typeface="+mn-ea"/>
              </a:rPr>
              <a:t>数据采集</a:t>
            </a:r>
            <a:endParaRPr sz="4000" dirty="0">
              <a:solidFill>
                <a:srgbClr val="C0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2347" y="1205864"/>
            <a:ext cx="10783153" cy="5031448"/>
          </a:xfrm>
        </p:spPr>
        <p:txBody>
          <a:bodyPr>
            <a:normAutofit fontScale="97500"/>
          </a:bodyPr>
          <a:lstStyle/>
          <a:p>
            <a:pPr marL="502920" lvl="1" indent="0">
              <a:buNone/>
            </a:pP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None/>
            </a:pP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C7BA8068-ABC9-4BDF-977E-9E27D6991798}"/>
              </a:ext>
            </a:extLst>
          </p:cNvPr>
          <p:cNvSpPr txBox="1">
            <a:spLocks/>
          </p:cNvSpPr>
          <p:nvPr/>
        </p:nvSpPr>
        <p:spPr>
          <a:xfrm>
            <a:off x="354747" y="1358264"/>
            <a:ext cx="10783153" cy="5031448"/>
          </a:xfrm>
        </p:spPr>
        <p:txBody>
          <a:bodyPr>
            <a:normAutofit fontScale="975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Font typeface="Wingdings" panose="05000000000000000000" pitchFamily="2" charset="2"/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30F38C91-8D16-4BD9-BE48-AF93CC4EF25E}"/>
              </a:ext>
            </a:extLst>
          </p:cNvPr>
          <p:cNvSpPr/>
          <p:nvPr/>
        </p:nvSpPr>
        <p:spPr>
          <a:xfrm>
            <a:off x="3610078" y="5732946"/>
            <a:ext cx="1209310" cy="4464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服务器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30F77C96-300E-4E81-A1DB-A09CD6B8CD3E}"/>
              </a:ext>
            </a:extLst>
          </p:cNvPr>
          <p:cNvSpPr/>
          <p:nvPr/>
        </p:nvSpPr>
        <p:spPr>
          <a:xfrm>
            <a:off x="9067540" y="5732946"/>
            <a:ext cx="1064983" cy="447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资产数据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5C949CB9-2343-4E40-BCDA-F57A9BC59112}"/>
              </a:ext>
            </a:extLst>
          </p:cNvPr>
          <p:cNvSpPr/>
          <p:nvPr/>
        </p:nvSpPr>
        <p:spPr>
          <a:xfrm>
            <a:off x="6228061" y="5733581"/>
            <a:ext cx="2561590" cy="4464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安全设备</a:t>
            </a:r>
          </a:p>
        </p:txBody>
      </p: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2E58E7E1-FE6A-45FC-BE37-D42C59BE553E}"/>
              </a:ext>
            </a:extLst>
          </p:cNvPr>
          <p:cNvCxnSpPr>
            <a:cxnSpLocks/>
          </p:cNvCxnSpPr>
          <p:nvPr/>
        </p:nvCxnSpPr>
        <p:spPr>
          <a:xfrm>
            <a:off x="1392574" y="5398125"/>
            <a:ext cx="97396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>
            <a:extLst>
              <a:ext uri="{FF2B5EF4-FFF2-40B4-BE49-F238E27FC236}">
                <a16:creationId xmlns:a16="http://schemas.microsoft.com/office/drawing/2014/main" id="{8ED6EBBA-17FF-432F-8F12-06526121176E}"/>
              </a:ext>
            </a:extLst>
          </p:cNvPr>
          <p:cNvSpPr/>
          <p:nvPr/>
        </p:nvSpPr>
        <p:spPr>
          <a:xfrm>
            <a:off x="1599843" y="5697792"/>
            <a:ext cx="48446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采集对象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4213D548-B725-450C-B08E-CC8DACF25610}"/>
              </a:ext>
            </a:extLst>
          </p:cNvPr>
          <p:cNvSpPr/>
          <p:nvPr/>
        </p:nvSpPr>
        <p:spPr>
          <a:xfrm>
            <a:off x="10484532" y="5715427"/>
            <a:ext cx="639671" cy="4466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威胁情报</a:t>
            </a:r>
            <a:endParaRPr lang="en-US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15840148-C8C1-4EE0-8AB9-D3A2881B9DAB}"/>
              </a:ext>
            </a:extLst>
          </p:cNvPr>
          <p:cNvSpPr/>
          <p:nvPr/>
        </p:nvSpPr>
        <p:spPr>
          <a:xfrm>
            <a:off x="1563053" y="4473498"/>
            <a:ext cx="53276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采集内容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09AC17F0-B3DE-43F7-8A08-E845205056F6}"/>
              </a:ext>
            </a:extLst>
          </p:cNvPr>
          <p:cNvSpPr/>
          <p:nvPr/>
        </p:nvSpPr>
        <p:spPr>
          <a:xfrm>
            <a:off x="9067540" y="4207569"/>
            <a:ext cx="457835" cy="1127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网站</a:t>
            </a: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36001640-15F5-4F46-BE07-2E67CEE84365}"/>
              </a:ext>
            </a:extLst>
          </p:cNvPr>
          <p:cNvSpPr/>
          <p:nvPr/>
        </p:nvSpPr>
        <p:spPr>
          <a:xfrm>
            <a:off x="6902934" y="4207569"/>
            <a:ext cx="515620" cy="1127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HIDS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0BF881F9-81AE-45AF-8373-C6744F7152F0}"/>
              </a:ext>
            </a:extLst>
          </p:cNvPr>
          <p:cNvSpPr/>
          <p:nvPr/>
        </p:nvSpPr>
        <p:spPr>
          <a:xfrm>
            <a:off x="10462641" y="4207569"/>
            <a:ext cx="661670" cy="1127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黑名单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2CA133EA-2445-4D29-8CC0-15C7BD5D6462}"/>
              </a:ext>
            </a:extLst>
          </p:cNvPr>
          <p:cNvSpPr/>
          <p:nvPr/>
        </p:nvSpPr>
        <p:spPr>
          <a:xfrm>
            <a:off x="3610077" y="4217844"/>
            <a:ext cx="515621" cy="1127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邮箱服务器日志</a:t>
            </a: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9C91C180-9645-465A-B8DB-9F2E3D5EB551}"/>
              </a:ext>
            </a:extLst>
          </p:cNvPr>
          <p:cNvSpPr/>
          <p:nvPr/>
        </p:nvSpPr>
        <p:spPr>
          <a:xfrm>
            <a:off x="9616903" y="4207569"/>
            <a:ext cx="515620" cy="1127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主机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0C495A96-DFAA-49EB-8EF9-60329EB95D1B}"/>
              </a:ext>
            </a:extLst>
          </p:cNvPr>
          <p:cNvSpPr/>
          <p:nvPr/>
        </p:nvSpPr>
        <p:spPr>
          <a:xfrm>
            <a:off x="2420853" y="5726222"/>
            <a:ext cx="1072126" cy="4466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出口路由器</a:t>
            </a: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A7752C81-6947-4D64-B5D6-B4DD0F69BB79}"/>
              </a:ext>
            </a:extLst>
          </p:cNvPr>
          <p:cNvSpPr/>
          <p:nvPr/>
        </p:nvSpPr>
        <p:spPr>
          <a:xfrm>
            <a:off x="2420852" y="4201860"/>
            <a:ext cx="1072126" cy="1127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出口镜像流量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01CDC1E1-7F5D-427F-8A28-FB8E95222A2F}"/>
              </a:ext>
            </a:extLst>
          </p:cNvPr>
          <p:cNvSpPr/>
          <p:nvPr/>
        </p:nvSpPr>
        <p:spPr>
          <a:xfrm>
            <a:off x="7582576" y="4215403"/>
            <a:ext cx="515620" cy="1127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WAF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82C3EBBE-201D-41F8-99F1-EA638C94AD4E}"/>
              </a:ext>
            </a:extLst>
          </p:cNvPr>
          <p:cNvSpPr/>
          <p:nvPr/>
        </p:nvSpPr>
        <p:spPr>
          <a:xfrm>
            <a:off x="8274029" y="4192166"/>
            <a:ext cx="515621" cy="1127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IPS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8786B80C-98A5-44D2-B001-7428844F5A86}"/>
              </a:ext>
            </a:extLst>
          </p:cNvPr>
          <p:cNvSpPr/>
          <p:nvPr/>
        </p:nvSpPr>
        <p:spPr>
          <a:xfrm>
            <a:off x="6228061" y="4201860"/>
            <a:ext cx="515621" cy="1127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NIDS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20E32A8B-63D9-4F13-8717-BE3BF4AD6266}"/>
              </a:ext>
            </a:extLst>
          </p:cNvPr>
          <p:cNvSpPr/>
          <p:nvPr/>
        </p:nvSpPr>
        <p:spPr>
          <a:xfrm>
            <a:off x="4935927" y="4216343"/>
            <a:ext cx="515621" cy="1127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计算节点登录日志</a:t>
            </a: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68F1C9D6-DA13-45BB-AFF0-36CD8577BA6B}"/>
              </a:ext>
            </a:extLst>
          </p:cNvPr>
          <p:cNvSpPr/>
          <p:nvPr/>
        </p:nvSpPr>
        <p:spPr>
          <a:xfrm>
            <a:off x="5580700" y="4202545"/>
            <a:ext cx="515621" cy="1127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统一认证登录日志</a:t>
            </a: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85BDD2C8-F0D7-44A1-BB1D-B2AD8F5434BD}"/>
              </a:ext>
            </a:extLst>
          </p:cNvPr>
          <p:cNvSpPr/>
          <p:nvPr/>
        </p:nvSpPr>
        <p:spPr>
          <a:xfrm>
            <a:off x="4249039" y="4219242"/>
            <a:ext cx="515621" cy="1127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DNS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服务器日志</a:t>
            </a: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056075E4-1918-4C39-B54E-01424B17E1ED}"/>
              </a:ext>
            </a:extLst>
          </p:cNvPr>
          <p:cNvSpPr/>
          <p:nvPr/>
        </p:nvSpPr>
        <p:spPr>
          <a:xfrm>
            <a:off x="4901652" y="5732946"/>
            <a:ext cx="1209310" cy="4464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关键业务系统</a:t>
            </a:r>
          </a:p>
        </p:txBody>
      </p: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029DDE55-CA96-4FB3-9BF4-38D35DD83890}"/>
              </a:ext>
            </a:extLst>
          </p:cNvPr>
          <p:cNvCxnSpPr>
            <a:cxnSpLocks/>
          </p:cNvCxnSpPr>
          <p:nvPr/>
        </p:nvCxnSpPr>
        <p:spPr>
          <a:xfrm>
            <a:off x="1444306" y="3906281"/>
            <a:ext cx="97396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矩形 70">
            <a:extLst>
              <a:ext uri="{FF2B5EF4-FFF2-40B4-BE49-F238E27FC236}">
                <a16:creationId xmlns:a16="http://schemas.microsoft.com/office/drawing/2014/main" id="{907D567F-3DE0-42B5-B988-3979B929E41E}"/>
              </a:ext>
            </a:extLst>
          </p:cNvPr>
          <p:cNvSpPr/>
          <p:nvPr/>
        </p:nvSpPr>
        <p:spPr>
          <a:xfrm>
            <a:off x="1566231" y="3332729"/>
            <a:ext cx="53276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日志类型</a:t>
            </a: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4465648F-5367-46BD-86CD-76D6292B7D18}"/>
              </a:ext>
            </a:extLst>
          </p:cNvPr>
          <p:cNvSpPr/>
          <p:nvPr/>
        </p:nvSpPr>
        <p:spPr>
          <a:xfrm>
            <a:off x="6228061" y="3303702"/>
            <a:ext cx="2561589" cy="5447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安全事件信息</a:t>
            </a: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8BB751D4-B6F9-494F-BBFA-24B6FF640683}"/>
              </a:ext>
            </a:extLst>
          </p:cNvPr>
          <p:cNvSpPr/>
          <p:nvPr/>
        </p:nvSpPr>
        <p:spPr>
          <a:xfrm>
            <a:off x="2435820" y="3308257"/>
            <a:ext cx="1057158" cy="5447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流数据信息</a:t>
            </a: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066BB963-FC7C-4925-8C56-C77D16005E42}"/>
              </a:ext>
            </a:extLst>
          </p:cNvPr>
          <p:cNvSpPr/>
          <p:nvPr/>
        </p:nvSpPr>
        <p:spPr>
          <a:xfrm>
            <a:off x="9067540" y="3302269"/>
            <a:ext cx="1057158" cy="5447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资产信息</a:t>
            </a: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C712FB90-5FB4-4C85-8C87-277F44729EFC}"/>
              </a:ext>
            </a:extLst>
          </p:cNvPr>
          <p:cNvSpPr/>
          <p:nvPr/>
        </p:nvSpPr>
        <p:spPr>
          <a:xfrm>
            <a:off x="10462641" y="3314168"/>
            <a:ext cx="661562" cy="5447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情报数据信息</a:t>
            </a: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E5931149-C9B0-408C-963E-2E94566B5241}"/>
              </a:ext>
            </a:extLst>
          </p:cNvPr>
          <p:cNvSpPr/>
          <p:nvPr/>
        </p:nvSpPr>
        <p:spPr>
          <a:xfrm>
            <a:off x="3615764" y="3308256"/>
            <a:ext cx="2382699" cy="5447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行为数据信息</a:t>
            </a:r>
          </a:p>
        </p:txBody>
      </p: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1EA04B8E-B5BF-463A-BF90-A6FF257AFC1E}"/>
              </a:ext>
            </a:extLst>
          </p:cNvPr>
          <p:cNvCxnSpPr>
            <a:cxnSpLocks/>
          </p:cNvCxnSpPr>
          <p:nvPr/>
        </p:nvCxnSpPr>
        <p:spPr>
          <a:xfrm>
            <a:off x="1504427" y="2968111"/>
            <a:ext cx="97396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梯形 77">
            <a:extLst>
              <a:ext uri="{FF2B5EF4-FFF2-40B4-BE49-F238E27FC236}">
                <a16:creationId xmlns:a16="http://schemas.microsoft.com/office/drawing/2014/main" id="{9FC01EF1-9F23-437E-A483-963D83950B92}"/>
              </a:ext>
            </a:extLst>
          </p:cNvPr>
          <p:cNvSpPr/>
          <p:nvPr/>
        </p:nvSpPr>
        <p:spPr>
          <a:xfrm>
            <a:off x="3630024" y="2089539"/>
            <a:ext cx="6326024" cy="787279"/>
          </a:xfrm>
          <a:prstGeom prst="trapezoid">
            <a:avLst>
              <a:gd name="adj" fmla="val 2099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FB4DA3E4-829C-41E5-AE2F-1FB8C739E5C3}"/>
              </a:ext>
            </a:extLst>
          </p:cNvPr>
          <p:cNvSpPr/>
          <p:nvPr/>
        </p:nvSpPr>
        <p:spPr>
          <a:xfrm>
            <a:off x="1537886" y="2095676"/>
            <a:ext cx="53276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部署方式</a:t>
            </a: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89BF3AA9-3775-48DF-8BDF-7866CCF453C4}"/>
              </a:ext>
            </a:extLst>
          </p:cNvPr>
          <p:cNvSpPr/>
          <p:nvPr/>
        </p:nvSpPr>
        <p:spPr>
          <a:xfrm>
            <a:off x="4259842" y="2357843"/>
            <a:ext cx="955829" cy="475686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安全探针</a:t>
            </a: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F38B58D3-6949-458A-9525-ADD1B5CCA51E}"/>
              </a:ext>
            </a:extLst>
          </p:cNvPr>
          <p:cNvSpPr/>
          <p:nvPr/>
        </p:nvSpPr>
        <p:spPr>
          <a:xfrm>
            <a:off x="6161457" y="2351503"/>
            <a:ext cx="955829" cy="475686"/>
          </a:xfrm>
          <a:prstGeom prst="rect">
            <a:avLst/>
          </a:prstGeom>
          <a:solidFill>
            <a:schemeClr val="accent3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安全探针</a:t>
            </a: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261F5607-E46D-49E8-9C49-62DF01FDC1BC}"/>
              </a:ext>
            </a:extLst>
          </p:cNvPr>
          <p:cNvSpPr/>
          <p:nvPr/>
        </p:nvSpPr>
        <p:spPr>
          <a:xfrm>
            <a:off x="7979092" y="2358671"/>
            <a:ext cx="955829" cy="4756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安全探针</a:t>
            </a: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01D62965-AE32-42BA-9513-47A7BEE6221E}"/>
              </a:ext>
            </a:extLst>
          </p:cNvPr>
          <p:cNvSpPr/>
          <p:nvPr/>
        </p:nvSpPr>
        <p:spPr>
          <a:xfrm>
            <a:off x="4729026" y="1747529"/>
            <a:ext cx="4205895" cy="342009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LSFSDCSOC</a:t>
            </a:r>
            <a:endParaRPr lang="zh-CN" altLang="en-US" sz="10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7ED5F1B8-332C-4DB7-A58E-011675A25E97}"/>
              </a:ext>
            </a:extLst>
          </p:cNvPr>
          <p:cNvSpPr/>
          <p:nvPr/>
        </p:nvSpPr>
        <p:spPr>
          <a:xfrm>
            <a:off x="3056881" y="2152659"/>
            <a:ext cx="100412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分布式部署</a:t>
            </a:r>
          </a:p>
        </p:txBody>
      </p:sp>
      <p:sp>
        <p:nvSpPr>
          <p:cNvPr id="85" name="上箭头 54">
            <a:extLst>
              <a:ext uri="{FF2B5EF4-FFF2-40B4-BE49-F238E27FC236}">
                <a16:creationId xmlns:a16="http://schemas.microsoft.com/office/drawing/2014/main" id="{3D5350EE-8814-4762-B8E2-822FD29BB209}"/>
              </a:ext>
            </a:extLst>
          </p:cNvPr>
          <p:cNvSpPr/>
          <p:nvPr/>
        </p:nvSpPr>
        <p:spPr>
          <a:xfrm>
            <a:off x="2689214" y="5444181"/>
            <a:ext cx="2207683" cy="243555"/>
          </a:xfrm>
          <a:prstGeom prst="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86" name="上箭头 55">
            <a:extLst>
              <a:ext uri="{FF2B5EF4-FFF2-40B4-BE49-F238E27FC236}">
                <a16:creationId xmlns:a16="http://schemas.microsoft.com/office/drawing/2014/main" id="{FD86A342-983C-4386-BE4D-655B02B59D35}"/>
              </a:ext>
            </a:extLst>
          </p:cNvPr>
          <p:cNvSpPr/>
          <p:nvPr/>
        </p:nvSpPr>
        <p:spPr>
          <a:xfrm>
            <a:off x="5669811" y="5444181"/>
            <a:ext cx="2207683" cy="243555"/>
          </a:xfrm>
          <a:prstGeom prst="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87" name="上箭头 56">
            <a:extLst>
              <a:ext uri="{FF2B5EF4-FFF2-40B4-BE49-F238E27FC236}">
                <a16:creationId xmlns:a16="http://schemas.microsoft.com/office/drawing/2014/main" id="{2B0741FC-37E5-46D9-B423-3B599640CFCB}"/>
              </a:ext>
            </a:extLst>
          </p:cNvPr>
          <p:cNvSpPr/>
          <p:nvPr/>
        </p:nvSpPr>
        <p:spPr>
          <a:xfrm>
            <a:off x="8716808" y="5439251"/>
            <a:ext cx="2207683" cy="243555"/>
          </a:xfrm>
          <a:prstGeom prst="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88" name="上箭头 51">
            <a:extLst>
              <a:ext uri="{FF2B5EF4-FFF2-40B4-BE49-F238E27FC236}">
                <a16:creationId xmlns:a16="http://schemas.microsoft.com/office/drawing/2014/main" id="{CACC3F85-9B6C-41AF-832B-B330112F67B0}"/>
              </a:ext>
            </a:extLst>
          </p:cNvPr>
          <p:cNvSpPr/>
          <p:nvPr/>
        </p:nvSpPr>
        <p:spPr>
          <a:xfrm>
            <a:off x="2756326" y="3957608"/>
            <a:ext cx="2207683" cy="243555"/>
          </a:xfrm>
          <a:prstGeom prst="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89" name="上箭头 52">
            <a:extLst>
              <a:ext uri="{FF2B5EF4-FFF2-40B4-BE49-F238E27FC236}">
                <a16:creationId xmlns:a16="http://schemas.microsoft.com/office/drawing/2014/main" id="{393E739B-5716-4524-B211-D2065DD3DC4B}"/>
              </a:ext>
            </a:extLst>
          </p:cNvPr>
          <p:cNvSpPr/>
          <p:nvPr/>
        </p:nvSpPr>
        <p:spPr>
          <a:xfrm>
            <a:off x="5519824" y="3944202"/>
            <a:ext cx="2207683" cy="243555"/>
          </a:xfrm>
          <a:prstGeom prst="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90" name="上箭头 53">
            <a:extLst>
              <a:ext uri="{FF2B5EF4-FFF2-40B4-BE49-F238E27FC236}">
                <a16:creationId xmlns:a16="http://schemas.microsoft.com/office/drawing/2014/main" id="{7774D357-D5A7-43E3-8F60-DD28524D4450}"/>
              </a:ext>
            </a:extLst>
          </p:cNvPr>
          <p:cNvSpPr/>
          <p:nvPr/>
        </p:nvSpPr>
        <p:spPr>
          <a:xfrm>
            <a:off x="8688753" y="3951702"/>
            <a:ext cx="2207683" cy="243555"/>
          </a:xfrm>
          <a:prstGeom prst="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91" name="上箭头 62">
            <a:extLst>
              <a:ext uri="{FF2B5EF4-FFF2-40B4-BE49-F238E27FC236}">
                <a16:creationId xmlns:a16="http://schemas.microsoft.com/office/drawing/2014/main" id="{C5FDF559-CC22-4D15-A246-241485ED316E}"/>
              </a:ext>
            </a:extLst>
          </p:cNvPr>
          <p:cNvSpPr/>
          <p:nvPr/>
        </p:nvSpPr>
        <p:spPr>
          <a:xfrm>
            <a:off x="3705556" y="3003705"/>
            <a:ext cx="2207683" cy="243555"/>
          </a:xfrm>
          <a:prstGeom prst="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92" name="上箭头 63">
            <a:extLst>
              <a:ext uri="{FF2B5EF4-FFF2-40B4-BE49-F238E27FC236}">
                <a16:creationId xmlns:a16="http://schemas.microsoft.com/office/drawing/2014/main" id="{AFBC80EC-FDCA-4B8D-AC8F-998F9CF4FE43}"/>
              </a:ext>
            </a:extLst>
          </p:cNvPr>
          <p:cNvSpPr/>
          <p:nvPr/>
        </p:nvSpPr>
        <p:spPr>
          <a:xfrm>
            <a:off x="7177139" y="3008783"/>
            <a:ext cx="2207683" cy="243555"/>
          </a:xfrm>
          <a:prstGeom prst="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</p:spTree>
    <p:extLst>
      <p:ext uri="{BB962C8B-B14F-4D97-AF65-F5344CB8AC3E}">
        <p14:creationId xmlns:p14="http://schemas.microsoft.com/office/powerpoint/2010/main" val="1388948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157754"/>
            <a:ext cx="11112279" cy="1007745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C00000"/>
                </a:solidFill>
                <a:latin typeface="+mj-lt"/>
                <a:ea typeface="+mj-ea"/>
                <a:cs typeface="+mj-cs"/>
                <a:sym typeface="+mn-ea"/>
              </a:rPr>
              <a:t>数据预处理和存储</a:t>
            </a:r>
            <a:endParaRPr sz="4000" dirty="0">
              <a:solidFill>
                <a:srgbClr val="C0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2347" y="1205864"/>
            <a:ext cx="10783153" cy="5031448"/>
          </a:xfrm>
        </p:spPr>
        <p:txBody>
          <a:bodyPr>
            <a:normAutofit fontScale="97500"/>
          </a:bodyPr>
          <a:lstStyle/>
          <a:p>
            <a:pPr marL="502920" lvl="1" indent="0">
              <a:buNone/>
            </a:pP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None/>
            </a:pP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C7BA8068-ABC9-4BDF-977E-9E27D6991798}"/>
              </a:ext>
            </a:extLst>
          </p:cNvPr>
          <p:cNvSpPr txBox="1">
            <a:spLocks/>
          </p:cNvSpPr>
          <p:nvPr/>
        </p:nvSpPr>
        <p:spPr>
          <a:xfrm>
            <a:off x="354747" y="1358264"/>
            <a:ext cx="10783153" cy="5031448"/>
          </a:xfrm>
        </p:spPr>
        <p:txBody>
          <a:bodyPr>
            <a:normAutofit fontScale="975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Font typeface="Wingdings" panose="05000000000000000000" pitchFamily="2" charset="2"/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pic>
        <p:nvPicPr>
          <p:cNvPr id="93" name="图片 92">
            <a:extLst>
              <a:ext uri="{FF2B5EF4-FFF2-40B4-BE49-F238E27FC236}">
                <a16:creationId xmlns:a16="http://schemas.microsoft.com/office/drawing/2014/main" id="{7B4BE606-C62D-4A74-A6B4-30034A239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1692763"/>
            <a:ext cx="817245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157754"/>
            <a:ext cx="11112279" cy="1007745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C00000"/>
                </a:solidFill>
                <a:latin typeface="+mj-lt"/>
                <a:ea typeface="+mj-ea"/>
                <a:cs typeface="+mj-cs"/>
                <a:sym typeface="+mn-ea"/>
              </a:rPr>
              <a:t>数据分析</a:t>
            </a:r>
            <a:endParaRPr sz="4000" dirty="0">
              <a:solidFill>
                <a:srgbClr val="C0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2347" y="1205864"/>
            <a:ext cx="10783153" cy="5031448"/>
          </a:xfrm>
        </p:spPr>
        <p:txBody>
          <a:bodyPr>
            <a:normAutofit fontScale="97500"/>
          </a:bodyPr>
          <a:lstStyle/>
          <a:p>
            <a:pPr marL="502920" lvl="1" indent="0">
              <a:buNone/>
            </a:pP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None/>
            </a:pP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C7BA8068-ABC9-4BDF-977E-9E27D6991798}"/>
              </a:ext>
            </a:extLst>
          </p:cNvPr>
          <p:cNvSpPr txBox="1">
            <a:spLocks/>
          </p:cNvSpPr>
          <p:nvPr/>
        </p:nvSpPr>
        <p:spPr>
          <a:xfrm>
            <a:off x="354747" y="1358264"/>
            <a:ext cx="10783153" cy="5031448"/>
          </a:xfrm>
        </p:spPr>
        <p:txBody>
          <a:bodyPr>
            <a:normAutofit fontScale="975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Font typeface="Wingdings" panose="05000000000000000000" pitchFamily="2" charset="2"/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256100DD-C11A-4ACE-BC37-B46D849DD1F4}"/>
              </a:ext>
            </a:extLst>
          </p:cNvPr>
          <p:cNvSpPr txBox="1">
            <a:spLocks/>
          </p:cNvSpPr>
          <p:nvPr/>
        </p:nvSpPr>
        <p:spPr>
          <a:xfrm>
            <a:off x="518500" y="1358264"/>
            <a:ext cx="10783153" cy="5031448"/>
          </a:xfrm>
        </p:spPr>
        <p:txBody>
          <a:bodyPr>
            <a:normAutofit fontScale="975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面向安全场景的数据分析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登录暴力破解、登陆异常检测、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DNS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泛洪攻击检测等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基于机器学习的数据分析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DNS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异常行为检测、恶意流量检测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Font typeface="Wingdings" panose="05000000000000000000" pitchFamily="2" charset="2"/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BB8DF033-9F25-4114-80E7-3D37B8E13EEA}"/>
              </a:ext>
            </a:extLst>
          </p:cNvPr>
          <p:cNvGrpSpPr/>
          <p:nvPr/>
        </p:nvGrpSpPr>
        <p:grpSpPr>
          <a:xfrm>
            <a:off x="2269354" y="3526981"/>
            <a:ext cx="1292608" cy="2862731"/>
            <a:chOff x="4493148" y="1628825"/>
            <a:chExt cx="1667120" cy="4243387"/>
          </a:xfrm>
        </p:grpSpPr>
        <p:sp>
          <p:nvSpPr>
            <p:cNvPr id="9" name="右箭头标注 25">
              <a:extLst>
                <a:ext uri="{FF2B5EF4-FFF2-40B4-BE49-F238E27FC236}">
                  <a16:creationId xmlns:a16="http://schemas.microsoft.com/office/drawing/2014/main" id="{43634894-97C7-4175-8789-C5AB07524885}"/>
                </a:ext>
              </a:extLst>
            </p:cNvPr>
            <p:cNvSpPr/>
            <p:nvPr/>
          </p:nvSpPr>
          <p:spPr>
            <a:xfrm>
              <a:off x="4493148" y="1628825"/>
              <a:ext cx="1667120" cy="4243387"/>
            </a:xfrm>
            <a:prstGeom prst="rightArrowCallout">
              <a:avLst>
                <a:gd name="adj1" fmla="val 22979"/>
                <a:gd name="adj2" fmla="val 25000"/>
                <a:gd name="adj3" fmla="val 25000"/>
                <a:gd name="adj4" fmla="val 70030"/>
              </a:avLst>
            </a:prstGeom>
            <a:gradFill>
              <a:gsLst>
                <a:gs pos="97000">
                  <a:schemeClr val="accent6">
                    <a:lumMod val="40000"/>
                    <a:lumOff val="60000"/>
                  </a:schemeClr>
                </a:gs>
                <a:gs pos="0">
                  <a:schemeClr val="accent6"/>
                </a:gs>
                <a:gs pos="42000">
                  <a:schemeClr val="accent6">
                    <a:lumMod val="60000"/>
                    <a:lumOff val="40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1206500" dist="38100" dir="7740000" sx="108000" sy="108000" algn="r" rotWithShape="0">
                <a:schemeClr val="accent6">
                  <a:alpha val="5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7A98629-0E7B-4D73-82B4-16C8784C4232}"/>
                </a:ext>
              </a:extLst>
            </p:cNvPr>
            <p:cNvSpPr/>
            <p:nvPr/>
          </p:nvSpPr>
          <p:spPr>
            <a:xfrm>
              <a:off x="4603432" y="1916631"/>
              <a:ext cx="914400" cy="3452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</a:rPr>
                <a:t>Syslog</a:t>
              </a:r>
              <a:endParaRPr kumimoji="1"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F4E2E10-51C9-4C27-8521-FC4919B44E25}"/>
                </a:ext>
              </a:extLst>
            </p:cNvPr>
            <p:cNvSpPr/>
            <p:nvPr/>
          </p:nvSpPr>
          <p:spPr>
            <a:xfrm>
              <a:off x="4603432" y="2753107"/>
              <a:ext cx="914400" cy="3452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</a:rPr>
                <a:t>PCAP</a:t>
              </a:r>
              <a:endParaRPr kumimoji="1"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340B110C-5542-4ECB-85CD-046BD5159226}"/>
                </a:ext>
              </a:extLst>
            </p:cNvPr>
            <p:cNvSpPr/>
            <p:nvPr/>
          </p:nvSpPr>
          <p:spPr>
            <a:xfrm>
              <a:off x="4603432" y="4415689"/>
              <a:ext cx="914400" cy="3452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</a:rPr>
                <a:t>SQL</a:t>
              </a:r>
              <a:endParaRPr kumimoji="1"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E06B12C-CFF9-4498-B0E4-6B688C30D35C}"/>
                </a:ext>
              </a:extLst>
            </p:cNvPr>
            <p:cNvSpPr/>
            <p:nvPr/>
          </p:nvSpPr>
          <p:spPr>
            <a:xfrm>
              <a:off x="4603432" y="5225101"/>
              <a:ext cx="914400" cy="3452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键值对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2580AB22-4673-44CB-A06E-F107EE33667B}"/>
                </a:ext>
              </a:extLst>
            </p:cNvPr>
            <p:cNvSpPr/>
            <p:nvPr/>
          </p:nvSpPr>
          <p:spPr>
            <a:xfrm>
              <a:off x="4603432" y="3577523"/>
              <a:ext cx="914400" cy="3452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</a:rPr>
                <a:t>ETL</a:t>
              </a:r>
              <a:endParaRPr kumimoji="1" lang="zh-CN" alt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02DE1962-30B7-4371-AE74-F477C8772858}"/>
              </a:ext>
            </a:extLst>
          </p:cNvPr>
          <p:cNvSpPr txBox="1"/>
          <p:nvPr/>
        </p:nvSpPr>
        <p:spPr>
          <a:xfrm>
            <a:off x="6722304" y="482283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85AB7533-2DDF-4B87-9122-D4089C0C48DE}"/>
              </a:ext>
            </a:extLst>
          </p:cNvPr>
          <p:cNvGrpSpPr/>
          <p:nvPr/>
        </p:nvGrpSpPr>
        <p:grpSpPr>
          <a:xfrm>
            <a:off x="5600860" y="4140981"/>
            <a:ext cx="2427617" cy="1674570"/>
            <a:chOff x="-339289" y="1869500"/>
            <a:chExt cx="5454574" cy="3796334"/>
          </a:xfrm>
        </p:grpSpPr>
        <p:sp>
          <p:nvSpPr>
            <p:cNvPr id="17" name="PA-椭圆 226">
              <a:extLst>
                <a:ext uri="{FF2B5EF4-FFF2-40B4-BE49-F238E27FC236}">
                  <a16:creationId xmlns:a16="http://schemas.microsoft.com/office/drawing/2014/main" id="{C9DEF7BC-AD6B-4C6A-B40D-69BED8DEEDD9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rot="10800000">
              <a:off x="1018558" y="4553111"/>
              <a:ext cx="2747160" cy="558748"/>
            </a:xfrm>
            <a:prstGeom prst="ellipse">
              <a:avLst/>
            </a:prstGeom>
            <a:noFill/>
            <a:ln w="60325"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ea typeface="微软雅黑" panose="020B0503020204020204" pitchFamily="34" charset="-122"/>
              </a:endParaRP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DA068FDC-3886-427A-920B-6064440ADF16}"/>
                </a:ext>
              </a:extLst>
            </p:cNvPr>
            <p:cNvGrpSpPr/>
            <p:nvPr/>
          </p:nvGrpSpPr>
          <p:grpSpPr>
            <a:xfrm>
              <a:off x="-339289" y="1869500"/>
              <a:ext cx="5454574" cy="3796334"/>
              <a:chOff x="-339289" y="1869500"/>
              <a:chExt cx="5454574" cy="3796334"/>
            </a:xfrm>
          </p:grpSpPr>
          <p:sp>
            <p:nvSpPr>
              <p:cNvPr id="19" name="PA-椭圆 233">
                <a:extLst>
                  <a:ext uri="{FF2B5EF4-FFF2-40B4-BE49-F238E27FC236}">
                    <a16:creationId xmlns:a16="http://schemas.microsoft.com/office/drawing/2014/main" id="{CD3ACFAE-E8AB-4983-882B-C925DE0C0010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 rot="10800000">
                <a:off x="-339289" y="4556424"/>
                <a:ext cx="5454574" cy="1109410"/>
              </a:xfrm>
              <a:prstGeom prst="ellipse">
                <a:avLst/>
              </a:prstGeom>
              <a:noFill/>
              <a:ln w="60325">
                <a:gradFill flip="none" rotWithShape="1">
                  <a:gsLst>
                    <a:gs pos="0">
                      <a:schemeClr val="accent6">
                        <a:lumMod val="0"/>
                        <a:lumOff val="100000"/>
                      </a:schemeClr>
                    </a:gs>
                    <a:gs pos="35000">
                      <a:schemeClr val="accent6">
                        <a:lumMod val="0"/>
                        <a:lumOff val="100000"/>
                      </a:schemeClr>
                    </a:gs>
                    <a:gs pos="100000">
                      <a:schemeClr val="accent6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0" name="组合 19">
                <a:extLst>
                  <a:ext uri="{FF2B5EF4-FFF2-40B4-BE49-F238E27FC236}">
                    <a16:creationId xmlns:a16="http://schemas.microsoft.com/office/drawing/2014/main" id="{A996C88E-76CA-40E4-B54A-AE8A4BAB515E}"/>
                  </a:ext>
                </a:extLst>
              </p:cNvPr>
              <p:cNvGrpSpPr/>
              <p:nvPr/>
            </p:nvGrpSpPr>
            <p:grpSpPr>
              <a:xfrm>
                <a:off x="807681" y="1869500"/>
                <a:ext cx="3243345" cy="2685268"/>
                <a:chOff x="3853491" y="1763923"/>
                <a:chExt cx="5003644" cy="4142676"/>
              </a:xfrm>
            </p:grpSpPr>
            <p:sp>
              <p:nvSpPr>
                <p:cNvPr id="21" name="任意多边形 21">
                  <a:extLst>
                    <a:ext uri="{FF2B5EF4-FFF2-40B4-BE49-F238E27FC236}">
                      <a16:creationId xmlns:a16="http://schemas.microsoft.com/office/drawing/2014/main" id="{86234667-2284-4C92-BBD9-7C7104CF43BE}"/>
                    </a:ext>
                  </a:extLst>
                </p:cNvPr>
                <p:cNvSpPr/>
                <p:nvPr/>
              </p:nvSpPr>
              <p:spPr>
                <a:xfrm flipH="1">
                  <a:off x="5356573" y="1763923"/>
                  <a:ext cx="3500562" cy="4142676"/>
                </a:xfrm>
                <a:custGeom>
                  <a:avLst/>
                  <a:gdLst>
                    <a:gd name="connsiteX0" fmla="*/ 2459376 w 4904899"/>
                    <a:gd name="connsiteY0" fmla="*/ 0 h 5804614"/>
                    <a:gd name="connsiteX1" fmla="*/ 2526008 w 4904899"/>
                    <a:gd name="connsiteY1" fmla="*/ 661 h 5804614"/>
                    <a:gd name="connsiteX2" fmla="*/ 2593298 w 4904899"/>
                    <a:gd name="connsiteY2" fmla="*/ 2639 h 5804614"/>
                    <a:gd name="connsiteX3" fmla="*/ 2660588 w 4904899"/>
                    <a:gd name="connsiteY3" fmla="*/ 5939 h 5804614"/>
                    <a:gd name="connsiteX4" fmla="*/ 2727217 w 4904899"/>
                    <a:gd name="connsiteY4" fmla="*/ 10555 h 5804614"/>
                    <a:gd name="connsiteX5" fmla="*/ 2793188 w 4904899"/>
                    <a:gd name="connsiteY5" fmla="*/ 16491 h 5804614"/>
                    <a:gd name="connsiteX6" fmla="*/ 2858498 w 4904899"/>
                    <a:gd name="connsiteY6" fmla="*/ 22430 h 5804614"/>
                    <a:gd name="connsiteX7" fmla="*/ 2923150 w 4904899"/>
                    <a:gd name="connsiteY7" fmla="*/ 31005 h 5804614"/>
                    <a:gd name="connsiteX8" fmla="*/ 2987799 w 4904899"/>
                    <a:gd name="connsiteY8" fmla="*/ 40241 h 5804614"/>
                    <a:gd name="connsiteX9" fmla="*/ 3051790 w 4904899"/>
                    <a:gd name="connsiteY9" fmla="*/ 50796 h 5804614"/>
                    <a:gd name="connsiteX10" fmla="*/ 3114462 w 4904899"/>
                    <a:gd name="connsiteY10" fmla="*/ 62671 h 5804614"/>
                    <a:gd name="connsiteX11" fmla="*/ 3177794 w 4904899"/>
                    <a:gd name="connsiteY11" fmla="*/ 75865 h 5804614"/>
                    <a:gd name="connsiteX12" fmla="*/ 3239147 w 4904899"/>
                    <a:gd name="connsiteY12" fmla="*/ 89718 h 5804614"/>
                    <a:gd name="connsiteX13" fmla="*/ 3299839 w 4904899"/>
                    <a:gd name="connsiteY13" fmla="*/ 104892 h 5804614"/>
                    <a:gd name="connsiteX14" fmla="*/ 3361192 w 4904899"/>
                    <a:gd name="connsiteY14" fmla="*/ 122042 h 5804614"/>
                    <a:gd name="connsiteX15" fmla="*/ 3420566 w 4904899"/>
                    <a:gd name="connsiteY15" fmla="*/ 139856 h 5804614"/>
                    <a:gd name="connsiteX16" fmla="*/ 3479278 w 4904899"/>
                    <a:gd name="connsiteY16" fmla="*/ 159644 h 5804614"/>
                    <a:gd name="connsiteX17" fmla="*/ 3537334 w 4904899"/>
                    <a:gd name="connsiteY17" fmla="*/ 180097 h 5804614"/>
                    <a:gd name="connsiteX18" fmla="*/ 3594727 w 4904899"/>
                    <a:gd name="connsiteY18" fmla="*/ 201866 h 5804614"/>
                    <a:gd name="connsiteX19" fmla="*/ 3651461 w 4904899"/>
                    <a:gd name="connsiteY19" fmla="*/ 224954 h 5804614"/>
                    <a:gd name="connsiteX20" fmla="*/ 3706876 w 4904899"/>
                    <a:gd name="connsiteY20" fmla="*/ 249365 h 5804614"/>
                    <a:gd name="connsiteX21" fmla="*/ 3762291 w 4904899"/>
                    <a:gd name="connsiteY21" fmla="*/ 274431 h 5804614"/>
                    <a:gd name="connsiteX22" fmla="*/ 3815729 w 4904899"/>
                    <a:gd name="connsiteY22" fmla="*/ 301478 h 5804614"/>
                    <a:gd name="connsiteX23" fmla="*/ 3868506 w 4904899"/>
                    <a:gd name="connsiteY23" fmla="*/ 329185 h 5804614"/>
                    <a:gd name="connsiteX24" fmla="*/ 3920622 w 4904899"/>
                    <a:gd name="connsiteY24" fmla="*/ 358871 h 5804614"/>
                    <a:gd name="connsiteX25" fmla="*/ 3970758 w 4904899"/>
                    <a:gd name="connsiteY25" fmla="*/ 389218 h 5804614"/>
                    <a:gd name="connsiteX26" fmla="*/ 4021557 w 4904899"/>
                    <a:gd name="connsiteY26" fmla="*/ 420883 h 5804614"/>
                    <a:gd name="connsiteX27" fmla="*/ 4069715 w 4904899"/>
                    <a:gd name="connsiteY27" fmla="*/ 453866 h 5804614"/>
                    <a:gd name="connsiteX28" fmla="*/ 4117213 w 4904899"/>
                    <a:gd name="connsiteY28" fmla="*/ 488171 h 5804614"/>
                    <a:gd name="connsiteX29" fmla="*/ 4140963 w 4904899"/>
                    <a:gd name="connsiteY29" fmla="*/ 505323 h 5804614"/>
                    <a:gd name="connsiteX30" fmla="*/ 4164052 w 4904899"/>
                    <a:gd name="connsiteY30" fmla="*/ 523795 h 5804614"/>
                    <a:gd name="connsiteX31" fmla="*/ 4186483 w 4904899"/>
                    <a:gd name="connsiteY31" fmla="*/ 542265 h 5804614"/>
                    <a:gd name="connsiteX32" fmla="*/ 4208911 w 4904899"/>
                    <a:gd name="connsiteY32" fmla="*/ 560736 h 5804614"/>
                    <a:gd name="connsiteX33" fmla="*/ 4231342 w 4904899"/>
                    <a:gd name="connsiteY33" fmla="*/ 579208 h 5804614"/>
                    <a:gd name="connsiteX34" fmla="*/ 4253770 w 4904899"/>
                    <a:gd name="connsiteY34" fmla="*/ 598999 h 5804614"/>
                    <a:gd name="connsiteX35" fmla="*/ 4275543 w 4904899"/>
                    <a:gd name="connsiteY35" fmla="*/ 618130 h 5804614"/>
                    <a:gd name="connsiteX36" fmla="*/ 4296652 w 4904899"/>
                    <a:gd name="connsiteY36" fmla="*/ 637921 h 5804614"/>
                    <a:gd name="connsiteX37" fmla="*/ 4317764 w 4904899"/>
                    <a:gd name="connsiteY37" fmla="*/ 658371 h 5804614"/>
                    <a:gd name="connsiteX38" fmla="*/ 4338873 w 4904899"/>
                    <a:gd name="connsiteY38" fmla="*/ 678823 h 5804614"/>
                    <a:gd name="connsiteX39" fmla="*/ 4358666 w 4904899"/>
                    <a:gd name="connsiteY39" fmla="*/ 698612 h 5804614"/>
                    <a:gd name="connsiteX40" fmla="*/ 4379116 w 4904899"/>
                    <a:gd name="connsiteY40" fmla="*/ 720383 h 5804614"/>
                    <a:gd name="connsiteX41" fmla="*/ 4398906 w 4904899"/>
                    <a:gd name="connsiteY41" fmla="*/ 741491 h 5804614"/>
                    <a:gd name="connsiteX42" fmla="*/ 4418696 w 4904899"/>
                    <a:gd name="connsiteY42" fmla="*/ 763263 h 5804614"/>
                    <a:gd name="connsiteX43" fmla="*/ 4437170 w 4904899"/>
                    <a:gd name="connsiteY43" fmla="*/ 785032 h 5804614"/>
                    <a:gd name="connsiteX44" fmla="*/ 4456302 w 4904899"/>
                    <a:gd name="connsiteY44" fmla="*/ 807462 h 5804614"/>
                    <a:gd name="connsiteX45" fmla="*/ 4474112 w 4904899"/>
                    <a:gd name="connsiteY45" fmla="*/ 830550 h 5804614"/>
                    <a:gd name="connsiteX46" fmla="*/ 4492585 w 4904899"/>
                    <a:gd name="connsiteY46" fmla="*/ 852981 h 5804614"/>
                    <a:gd name="connsiteX47" fmla="*/ 4510398 w 4904899"/>
                    <a:gd name="connsiteY47" fmla="*/ 876730 h 5804614"/>
                    <a:gd name="connsiteX48" fmla="*/ 4527549 w 4904899"/>
                    <a:gd name="connsiteY48" fmla="*/ 899819 h 5804614"/>
                    <a:gd name="connsiteX49" fmla="*/ 4545362 w 4904899"/>
                    <a:gd name="connsiteY49" fmla="*/ 923568 h 5804614"/>
                    <a:gd name="connsiteX50" fmla="*/ 4561852 w 4904899"/>
                    <a:gd name="connsiteY50" fmla="*/ 947976 h 5804614"/>
                    <a:gd name="connsiteX51" fmla="*/ 4578346 w 4904899"/>
                    <a:gd name="connsiteY51" fmla="*/ 972384 h 5804614"/>
                    <a:gd name="connsiteX52" fmla="*/ 4594178 w 4904899"/>
                    <a:gd name="connsiteY52" fmla="*/ 997453 h 5804614"/>
                    <a:gd name="connsiteX53" fmla="*/ 4609352 w 4904899"/>
                    <a:gd name="connsiteY53" fmla="*/ 1022519 h 5804614"/>
                    <a:gd name="connsiteX54" fmla="*/ 4625185 w 4904899"/>
                    <a:gd name="connsiteY54" fmla="*/ 1048249 h 5804614"/>
                    <a:gd name="connsiteX55" fmla="*/ 4640360 w 4904899"/>
                    <a:gd name="connsiteY55" fmla="*/ 1073315 h 5804614"/>
                    <a:gd name="connsiteX56" fmla="*/ 4654212 w 4904899"/>
                    <a:gd name="connsiteY56" fmla="*/ 1100365 h 5804614"/>
                    <a:gd name="connsiteX57" fmla="*/ 4669386 w 4904899"/>
                    <a:gd name="connsiteY57" fmla="*/ 1126092 h 5804614"/>
                    <a:gd name="connsiteX58" fmla="*/ 4682580 w 4904899"/>
                    <a:gd name="connsiteY58" fmla="*/ 1152480 h 5804614"/>
                    <a:gd name="connsiteX59" fmla="*/ 4696433 w 4904899"/>
                    <a:gd name="connsiteY59" fmla="*/ 1180185 h 5804614"/>
                    <a:gd name="connsiteX60" fmla="*/ 4708966 w 4904899"/>
                    <a:gd name="connsiteY60" fmla="*/ 1207235 h 5804614"/>
                    <a:gd name="connsiteX61" fmla="*/ 4721502 w 4904899"/>
                    <a:gd name="connsiteY61" fmla="*/ 1235601 h 5804614"/>
                    <a:gd name="connsiteX62" fmla="*/ 4734036 w 4904899"/>
                    <a:gd name="connsiteY62" fmla="*/ 1262648 h 5804614"/>
                    <a:gd name="connsiteX63" fmla="*/ 4745910 w 4904899"/>
                    <a:gd name="connsiteY63" fmla="*/ 1291014 h 5804614"/>
                    <a:gd name="connsiteX64" fmla="*/ 4757124 w 4904899"/>
                    <a:gd name="connsiteY64" fmla="*/ 1320041 h 5804614"/>
                    <a:gd name="connsiteX65" fmla="*/ 4768342 w 4904899"/>
                    <a:gd name="connsiteY65" fmla="*/ 1348407 h 5804614"/>
                    <a:gd name="connsiteX66" fmla="*/ 4778897 w 4904899"/>
                    <a:gd name="connsiteY66" fmla="*/ 1378093 h 5804614"/>
                    <a:gd name="connsiteX67" fmla="*/ 4789450 w 4904899"/>
                    <a:gd name="connsiteY67" fmla="*/ 1407778 h 5804614"/>
                    <a:gd name="connsiteX68" fmla="*/ 4799348 w 4904899"/>
                    <a:gd name="connsiteY68" fmla="*/ 1437466 h 5804614"/>
                    <a:gd name="connsiteX69" fmla="*/ 4808582 w 4904899"/>
                    <a:gd name="connsiteY69" fmla="*/ 1467810 h 5804614"/>
                    <a:gd name="connsiteX70" fmla="*/ 4817819 w 4904899"/>
                    <a:gd name="connsiteY70" fmla="*/ 1498157 h 5804614"/>
                    <a:gd name="connsiteX71" fmla="*/ 4826394 w 4904899"/>
                    <a:gd name="connsiteY71" fmla="*/ 1528503 h 5804614"/>
                    <a:gd name="connsiteX72" fmla="*/ 4834312 w 4904899"/>
                    <a:gd name="connsiteY72" fmla="*/ 1560167 h 5804614"/>
                    <a:gd name="connsiteX73" fmla="*/ 4842227 w 4904899"/>
                    <a:gd name="connsiteY73" fmla="*/ 1591174 h 5804614"/>
                    <a:gd name="connsiteX74" fmla="*/ 4849484 w 4904899"/>
                    <a:gd name="connsiteY74" fmla="*/ 1623499 h 5804614"/>
                    <a:gd name="connsiteX75" fmla="*/ 4856082 w 4904899"/>
                    <a:gd name="connsiteY75" fmla="*/ 1655162 h 5804614"/>
                    <a:gd name="connsiteX76" fmla="*/ 4863339 w 4904899"/>
                    <a:gd name="connsiteY76" fmla="*/ 1687489 h 5804614"/>
                    <a:gd name="connsiteX77" fmla="*/ 4868616 w 4904899"/>
                    <a:gd name="connsiteY77" fmla="*/ 1720472 h 5804614"/>
                    <a:gd name="connsiteX78" fmla="*/ 4874553 w 4904899"/>
                    <a:gd name="connsiteY78" fmla="*/ 1753457 h 5804614"/>
                    <a:gd name="connsiteX79" fmla="*/ 4879172 w 4904899"/>
                    <a:gd name="connsiteY79" fmla="*/ 1786443 h 5804614"/>
                    <a:gd name="connsiteX80" fmla="*/ 4883790 w 4904899"/>
                    <a:gd name="connsiteY80" fmla="*/ 1820087 h 5804614"/>
                    <a:gd name="connsiteX81" fmla="*/ 4888406 w 4904899"/>
                    <a:gd name="connsiteY81" fmla="*/ 1854389 h 5804614"/>
                    <a:gd name="connsiteX82" fmla="*/ 4891705 w 4904899"/>
                    <a:gd name="connsiteY82" fmla="*/ 1888694 h 5804614"/>
                    <a:gd name="connsiteX83" fmla="*/ 4895004 w 4904899"/>
                    <a:gd name="connsiteY83" fmla="*/ 1922998 h 5804614"/>
                    <a:gd name="connsiteX84" fmla="*/ 4898303 w 4904899"/>
                    <a:gd name="connsiteY84" fmla="*/ 1957962 h 5804614"/>
                    <a:gd name="connsiteX85" fmla="*/ 4900280 w 4904899"/>
                    <a:gd name="connsiteY85" fmla="*/ 1992925 h 5804614"/>
                    <a:gd name="connsiteX86" fmla="*/ 4902260 w 4904899"/>
                    <a:gd name="connsiteY86" fmla="*/ 2028549 h 5804614"/>
                    <a:gd name="connsiteX87" fmla="*/ 4903580 w 4904899"/>
                    <a:gd name="connsiteY87" fmla="*/ 2064171 h 5804614"/>
                    <a:gd name="connsiteX88" fmla="*/ 4904240 w 4904899"/>
                    <a:gd name="connsiteY88" fmla="*/ 2101114 h 5804614"/>
                    <a:gd name="connsiteX89" fmla="*/ 4904899 w 4904899"/>
                    <a:gd name="connsiteY89" fmla="*/ 2137397 h 5804614"/>
                    <a:gd name="connsiteX90" fmla="*/ 4904899 w 4904899"/>
                    <a:gd name="connsiteY90" fmla="*/ 2174338 h 5804614"/>
                    <a:gd name="connsiteX91" fmla="*/ 4904240 w 4904899"/>
                    <a:gd name="connsiteY91" fmla="*/ 2211282 h 5804614"/>
                    <a:gd name="connsiteX92" fmla="*/ 4902922 w 4904899"/>
                    <a:gd name="connsiteY92" fmla="*/ 2248225 h 5804614"/>
                    <a:gd name="connsiteX93" fmla="*/ 4901600 w 4904899"/>
                    <a:gd name="connsiteY93" fmla="*/ 2286486 h 5804614"/>
                    <a:gd name="connsiteX94" fmla="*/ 4899622 w 4904899"/>
                    <a:gd name="connsiteY94" fmla="*/ 2324088 h 5804614"/>
                    <a:gd name="connsiteX95" fmla="*/ 4897642 w 4904899"/>
                    <a:gd name="connsiteY95" fmla="*/ 2362351 h 5804614"/>
                    <a:gd name="connsiteX96" fmla="*/ 4893685 w 4904899"/>
                    <a:gd name="connsiteY96" fmla="*/ 2401272 h 5804614"/>
                    <a:gd name="connsiteX97" fmla="*/ 4890386 w 4904899"/>
                    <a:gd name="connsiteY97" fmla="*/ 2440194 h 5804614"/>
                    <a:gd name="connsiteX98" fmla="*/ 4886428 w 4904899"/>
                    <a:gd name="connsiteY98" fmla="*/ 2479776 h 5804614"/>
                    <a:gd name="connsiteX99" fmla="*/ 4881810 w 4904899"/>
                    <a:gd name="connsiteY99" fmla="*/ 2519356 h 5804614"/>
                    <a:gd name="connsiteX100" fmla="*/ 4877192 w 4904899"/>
                    <a:gd name="connsiteY100" fmla="*/ 2559597 h 5804614"/>
                    <a:gd name="connsiteX101" fmla="*/ 4872573 w 4904899"/>
                    <a:gd name="connsiteY101" fmla="*/ 2591263 h 5804614"/>
                    <a:gd name="connsiteX102" fmla="*/ 4868616 w 4904899"/>
                    <a:gd name="connsiteY102" fmla="*/ 2622268 h 5804614"/>
                    <a:gd name="connsiteX103" fmla="*/ 4863339 w 4904899"/>
                    <a:gd name="connsiteY103" fmla="*/ 2653934 h 5804614"/>
                    <a:gd name="connsiteX104" fmla="*/ 4857402 w 4904899"/>
                    <a:gd name="connsiteY104" fmla="*/ 2685600 h 5804614"/>
                    <a:gd name="connsiteX105" fmla="*/ 4850144 w 4904899"/>
                    <a:gd name="connsiteY105" fmla="*/ 2717264 h 5804614"/>
                    <a:gd name="connsiteX106" fmla="*/ 4842888 w 4904899"/>
                    <a:gd name="connsiteY106" fmla="*/ 2748271 h 5804614"/>
                    <a:gd name="connsiteX107" fmla="*/ 4834312 w 4904899"/>
                    <a:gd name="connsiteY107" fmla="*/ 2779935 h 5804614"/>
                    <a:gd name="connsiteX108" fmla="*/ 4825734 w 4904899"/>
                    <a:gd name="connsiteY108" fmla="*/ 2810940 h 5804614"/>
                    <a:gd name="connsiteX109" fmla="*/ 4815839 w 4904899"/>
                    <a:gd name="connsiteY109" fmla="*/ 2842605 h 5804614"/>
                    <a:gd name="connsiteX110" fmla="*/ 4805944 w 4904899"/>
                    <a:gd name="connsiteY110" fmla="*/ 2873610 h 5804614"/>
                    <a:gd name="connsiteX111" fmla="*/ 4795388 w 4904899"/>
                    <a:gd name="connsiteY111" fmla="*/ 2905276 h 5804614"/>
                    <a:gd name="connsiteX112" fmla="*/ 4784174 w 4904899"/>
                    <a:gd name="connsiteY112" fmla="*/ 2936942 h 5804614"/>
                    <a:gd name="connsiteX113" fmla="*/ 4770980 w 4904899"/>
                    <a:gd name="connsiteY113" fmla="*/ 2967947 h 5804614"/>
                    <a:gd name="connsiteX114" fmla="*/ 4759104 w 4904899"/>
                    <a:gd name="connsiteY114" fmla="*/ 2998952 h 5804614"/>
                    <a:gd name="connsiteX115" fmla="*/ 4745910 w 4904899"/>
                    <a:gd name="connsiteY115" fmla="*/ 3029957 h 5804614"/>
                    <a:gd name="connsiteX116" fmla="*/ 4732716 w 4904899"/>
                    <a:gd name="connsiteY116" fmla="*/ 3061623 h 5804614"/>
                    <a:gd name="connsiteX117" fmla="*/ 4718864 w 4904899"/>
                    <a:gd name="connsiteY117" fmla="*/ 3092628 h 5804614"/>
                    <a:gd name="connsiteX118" fmla="*/ 4704350 w 4904899"/>
                    <a:gd name="connsiteY118" fmla="*/ 3122975 h 5804614"/>
                    <a:gd name="connsiteX119" fmla="*/ 4688518 w 4904899"/>
                    <a:gd name="connsiteY119" fmla="*/ 3154638 h 5804614"/>
                    <a:gd name="connsiteX120" fmla="*/ 4674002 w 4904899"/>
                    <a:gd name="connsiteY120" fmla="*/ 3184985 h 5804614"/>
                    <a:gd name="connsiteX121" fmla="*/ 4641678 w 4904899"/>
                    <a:gd name="connsiteY121" fmla="*/ 3246336 h 5804614"/>
                    <a:gd name="connsiteX122" fmla="*/ 4608034 w 4904899"/>
                    <a:gd name="connsiteY122" fmla="*/ 3307027 h 5804614"/>
                    <a:gd name="connsiteX123" fmla="*/ 4573728 w 4904899"/>
                    <a:gd name="connsiteY123" fmla="*/ 3367720 h 5804614"/>
                    <a:gd name="connsiteX124" fmla="*/ 4538105 w 4904899"/>
                    <a:gd name="connsiteY124" fmla="*/ 3427750 h 5804614"/>
                    <a:gd name="connsiteX125" fmla="*/ 4501819 w 4904899"/>
                    <a:gd name="connsiteY125" fmla="*/ 3486462 h 5804614"/>
                    <a:gd name="connsiteX126" fmla="*/ 4464216 w 4904899"/>
                    <a:gd name="connsiteY126" fmla="*/ 3545175 h 5804614"/>
                    <a:gd name="connsiteX127" fmla="*/ 4425953 w 4904899"/>
                    <a:gd name="connsiteY127" fmla="*/ 3603229 h 5804614"/>
                    <a:gd name="connsiteX128" fmla="*/ 4388350 w 4904899"/>
                    <a:gd name="connsiteY128" fmla="*/ 3660623 h 5804614"/>
                    <a:gd name="connsiteX129" fmla="*/ 4349429 w 4904899"/>
                    <a:gd name="connsiteY129" fmla="*/ 3716694 h 5804614"/>
                    <a:gd name="connsiteX130" fmla="*/ 4311166 w 4904899"/>
                    <a:gd name="connsiteY130" fmla="*/ 3772768 h 5804614"/>
                    <a:gd name="connsiteX131" fmla="*/ 4233980 w 4904899"/>
                    <a:gd name="connsiteY131" fmla="*/ 3881618 h 5804614"/>
                    <a:gd name="connsiteX132" fmla="*/ 4159434 w 4904899"/>
                    <a:gd name="connsiteY132" fmla="*/ 3986508 h 5804614"/>
                    <a:gd name="connsiteX133" fmla="*/ 4088186 w 4904899"/>
                    <a:gd name="connsiteY133" fmla="*/ 4086781 h 5804614"/>
                    <a:gd name="connsiteX134" fmla="*/ 4053882 w 4904899"/>
                    <a:gd name="connsiteY134" fmla="*/ 4135599 h 5804614"/>
                    <a:gd name="connsiteX135" fmla="*/ 4020896 w 4904899"/>
                    <a:gd name="connsiteY135" fmla="*/ 4182437 h 5804614"/>
                    <a:gd name="connsiteX136" fmla="*/ 3989889 w 4904899"/>
                    <a:gd name="connsiteY136" fmla="*/ 4228615 h 5804614"/>
                    <a:gd name="connsiteX137" fmla="*/ 3959543 w 4904899"/>
                    <a:gd name="connsiteY137" fmla="*/ 4273475 h 5804614"/>
                    <a:gd name="connsiteX138" fmla="*/ 3931836 w 4904899"/>
                    <a:gd name="connsiteY138" fmla="*/ 4317013 h 5804614"/>
                    <a:gd name="connsiteX139" fmla="*/ 3906108 w 4904899"/>
                    <a:gd name="connsiteY139" fmla="*/ 4359893 h 5804614"/>
                    <a:gd name="connsiteX140" fmla="*/ 4008362 w 4904899"/>
                    <a:gd name="connsiteY140" fmla="*/ 5143605 h 5804614"/>
                    <a:gd name="connsiteX141" fmla="*/ 3880378 w 4904899"/>
                    <a:gd name="connsiteY141" fmla="*/ 5181207 h 5804614"/>
                    <a:gd name="connsiteX142" fmla="*/ 3688405 w 4904899"/>
                    <a:gd name="connsiteY142" fmla="*/ 5239261 h 5804614"/>
                    <a:gd name="connsiteX143" fmla="*/ 3420566 w 4904899"/>
                    <a:gd name="connsiteY143" fmla="*/ 5322382 h 5804614"/>
                    <a:gd name="connsiteX144" fmla="*/ 3105886 w 4904899"/>
                    <a:gd name="connsiteY144" fmla="*/ 5420016 h 5804614"/>
                    <a:gd name="connsiteX145" fmla="*/ 2776034 w 4904899"/>
                    <a:gd name="connsiteY145" fmla="*/ 5523586 h 5804614"/>
                    <a:gd name="connsiteX146" fmla="*/ 2460036 w 4904899"/>
                    <a:gd name="connsiteY146" fmla="*/ 5623859 h 5804614"/>
                    <a:gd name="connsiteX147" fmla="*/ 2187580 w 4904899"/>
                    <a:gd name="connsiteY147" fmla="*/ 5709619 h 5804614"/>
                    <a:gd name="connsiteX148" fmla="*/ 1988348 w 4904899"/>
                    <a:gd name="connsiteY148" fmla="*/ 5773609 h 5804614"/>
                    <a:gd name="connsiteX149" fmla="*/ 1926336 w 4904899"/>
                    <a:gd name="connsiteY149" fmla="*/ 5794059 h 5804614"/>
                    <a:gd name="connsiteX150" fmla="*/ 1893350 w 4904899"/>
                    <a:gd name="connsiteY150" fmla="*/ 5804614 h 5804614"/>
                    <a:gd name="connsiteX151" fmla="*/ 1770645 w 4904899"/>
                    <a:gd name="connsiteY151" fmla="*/ 5224087 h 5804614"/>
                    <a:gd name="connsiteX152" fmla="*/ 1750196 w 4904899"/>
                    <a:gd name="connsiteY152" fmla="*/ 5231345 h 5804614"/>
                    <a:gd name="connsiteX153" fmla="*/ 1696100 w 4904899"/>
                    <a:gd name="connsiteY153" fmla="*/ 5251794 h 5804614"/>
                    <a:gd name="connsiteX154" fmla="*/ 1657176 w 4904899"/>
                    <a:gd name="connsiteY154" fmla="*/ 5264989 h 5804614"/>
                    <a:gd name="connsiteX155" fmla="*/ 1612978 w 4904899"/>
                    <a:gd name="connsiteY155" fmla="*/ 5280161 h 5804614"/>
                    <a:gd name="connsiteX156" fmla="*/ 1563498 w 4904899"/>
                    <a:gd name="connsiteY156" fmla="*/ 5295994 h 5804614"/>
                    <a:gd name="connsiteX157" fmla="*/ 1510062 w 4904899"/>
                    <a:gd name="connsiteY157" fmla="*/ 5311827 h 5804614"/>
                    <a:gd name="connsiteX158" fmla="*/ 1453328 w 4904899"/>
                    <a:gd name="connsiteY158" fmla="*/ 5328979 h 5804614"/>
                    <a:gd name="connsiteX159" fmla="*/ 1394614 w 4904899"/>
                    <a:gd name="connsiteY159" fmla="*/ 5344809 h 5804614"/>
                    <a:gd name="connsiteX160" fmla="*/ 1334580 w 4904899"/>
                    <a:gd name="connsiteY160" fmla="*/ 5359984 h 5804614"/>
                    <a:gd name="connsiteX161" fmla="*/ 1304235 w 4904899"/>
                    <a:gd name="connsiteY161" fmla="*/ 5366581 h 5804614"/>
                    <a:gd name="connsiteX162" fmla="*/ 1274550 w 4904899"/>
                    <a:gd name="connsiteY162" fmla="*/ 5373178 h 5804614"/>
                    <a:gd name="connsiteX163" fmla="*/ 1244201 w 4904899"/>
                    <a:gd name="connsiteY163" fmla="*/ 5378456 h 5804614"/>
                    <a:gd name="connsiteX164" fmla="*/ 1213855 w 4904899"/>
                    <a:gd name="connsiteY164" fmla="*/ 5384392 h 5804614"/>
                    <a:gd name="connsiteX165" fmla="*/ 1184829 w 4904899"/>
                    <a:gd name="connsiteY165" fmla="*/ 5389009 h 5804614"/>
                    <a:gd name="connsiteX166" fmla="*/ 1155802 w 4904899"/>
                    <a:gd name="connsiteY166" fmla="*/ 5393628 h 5804614"/>
                    <a:gd name="connsiteX167" fmla="*/ 1127434 w 4904899"/>
                    <a:gd name="connsiteY167" fmla="*/ 5396267 h 5804614"/>
                    <a:gd name="connsiteX168" fmla="*/ 1099726 w 4904899"/>
                    <a:gd name="connsiteY168" fmla="*/ 5398905 h 5804614"/>
                    <a:gd name="connsiteX169" fmla="*/ 1073338 w 4904899"/>
                    <a:gd name="connsiteY169" fmla="*/ 5400225 h 5804614"/>
                    <a:gd name="connsiteX170" fmla="*/ 1047610 w 4904899"/>
                    <a:gd name="connsiteY170" fmla="*/ 5400225 h 5804614"/>
                    <a:gd name="connsiteX171" fmla="*/ 1022541 w 4904899"/>
                    <a:gd name="connsiteY171" fmla="*/ 5399564 h 5804614"/>
                    <a:gd name="connsiteX172" fmla="*/ 998132 w 4904899"/>
                    <a:gd name="connsiteY172" fmla="*/ 5397586 h 5804614"/>
                    <a:gd name="connsiteX173" fmla="*/ 975043 w 4904899"/>
                    <a:gd name="connsiteY173" fmla="*/ 5394286 h 5804614"/>
                    <a:gd name="connsiteX174" fmla="*/ 953273 w 4904899"/>
                    <a:gd name="connsiteY174" fmla="*/ 5389009 h 5804614"/>
                    <a:gd name="connsiteX175" fmla="*/ 932162 w 4904899"/>
                    <a:gd name="connsiteY175" fmla="*/ 5383072 h 5804614"/>
                    <a:gd name="connsiteX176" fmla="*/ 912372 w 4904899"/>
                    <a:gd name="connsiteY176" fmla="*/ 5375817 h 5804614"/>
                    <a:gd name="connsiteX177" fmla="*/ 892579 w 4904899"/>
                    <a:gd name="connsiteY177" fmla="*/ 5367240 h 5804614"/>
                    <a:gd name="connsiteX178" fmla="*/ 874766 w 4904899"/>
                    <a:gd name="connsiteY178" fmla="*/ 5358004 h 5804614"/>
                    <a:gd name="connsiteX179" fmla="*/ 856956 w 4904899"/>
                    <a:gd name="connsiteY179" fmla="*/ 5348109 h 5804614"/>
                    <a:gd name="connsiteX180" fmla="*/ 840463 w 4904899"/>
                    <a:gd name="connsiteY180" fmla="*/ 5336893 h 5804614"/>
                    <a:gd name="connsiteX181" fmla="*/ 824631 w 4904899"/>
                    <a:gd name="connsiteY181" fmla="*/ 5325679 h 5804614"/>
                    <a:gd name="connsiteX182" fmla="*/ 809456 w 4904899"/>
                    <a:gd name="connsiteY182" fmla="*/ 5312485 h 5804614"/>
                    <a:gd name="connsiteX183" fmla="*/ 795604 w 4904899"/>
                    <a:gd name="connsiteY183" fmla="*/ 5299952 h 5804614"/>
                    <a:gd name="connsiteX184" fmla="*/ 781749 w 4904899"/>
                    <a:gd name="connsiteY184" fmla="*/ 5286099 h 5804614"/>
                    <a:gd name="connsiteX185" fmla="*/ 769215 w 4904899"/>
                    <a:gd name="connsiteY185" fmla="*/ 5272905 h 5804614"/>
                    <a:gd name="connsiteX186" fmla="*/ 758001 w 4904899"/>
                    <a:gd name="connsiteY186" fmla="*/ 5259050 h 5804614"/>
                    <a:gd name="connsiteX187" fmla="*/ 746785 w 4904899"/>
                    <a:gd name="connsiteY187" fmla="*/ 5243878 h 5804614"/>
                    <a:gd name="connsiteX188" fmla="*/ 736890 w 4904899"/>
                    <a:gd name="connsiteY188" fmla="*/ 5230025 h 5804614"/>
                    <a:gd name="connsiteX189" fmla="*/ 727653 w 4904899"/>
                    <a:gd name="connsiteY189" fmla="*/ 5215512 h 5804614"/>
                    <a:gd name="connsiteX190" fmla="*/ 719077 w 4904899"/>
                    <a:gd name="connsiteY190" fmla="*/ 5200998 h 5804614"/>
                    <a:gd name="connsiteX191" fmla="*/ 711162 w 4904899"/>
                    <a:gd name="connsiteY191" fmla="*/ 5186485 h 5804614"/>
                    <a:gd name="connsiteX192" fmla="*/ 704564 w 4904899"/>
                    <a:gd name="connsiteY192" fmla="*/ 5172632 h 5804614"/>
                    <a:gd name="connsiteX193" fmla="*/ 697968 w 4904899"/>
                    <a:gd name="connsiteY193" fmla="*/ 5158777 h 5804614"/>
                    <a:gd name="connsiteX194" fmla="*/ 692030 w 4904899"/>
                    <a:gd name="connsiteY194" fmla="*/ 5144924 h 5804614"/>
                    <a:gd name="connsiteX195" fmla="*/ 686751 w 4904899"/>
                    <a:gd name="connsiteY195" fmla="*/ 5132391 h 5804614"/>
                    <a:gd name="connsiteX196" fmla="*/ 682794 w 4904899"/>
                    <a:gd name="connsiteY196" fmla="*/ 5119197 h 5804614"/>
                    <a:gd name="connsiteX197" fmla="*/ 678836 w 4904899"/>
                    <a:gd name="connsiteY197" fmla="*/ 5107322 h 5804614"/>
                    <a:gd name="connsiteX198" fmla="*/ 676198 w 4904899"/>
                    <a:gd name="connsiteY198" fmla="*/ 5095448 h 5804614"/>
                    <a:gd name="connsiteX199" fmla="*/ 673557 w 4904899"/>
                    <a:gd name="connsiteY199" fmla="*/ 5084892 h 5804614"/>
                    <a:gd name="connsiteX200" fmla="*/ 672238 w 4904899"/>
                    <a:gd name="connsiteY200" fmla="*/ 5076317 h 5804614"/>
                    <a:gd name="connsiteX201" fmla="*/ 671579 w 4904899"/>
                    <a:gd name="connsiteY201" fmla="*/ 5067081 h 5804614"/>
                    <a:gd name="connsiteX202" fmla="*/ 670919 w 4904899"/>
                    <a:gd name="connsiteY202" fmla="*/ 5059165 h 5804614"/>
                    <a:gd name="connsiteX203" fmla="*/ 670919 w 4904899"/>
                    <a:gd name="connsiteY203" fmla="*/ 5051909 h 5804614"/>
                    <a:gd name="connsiteX204" fmla="*/ 671579 w 4904899"/>
                    <a:gd name="connsiteY204" fmla="*/ 5043332 h 5804614"/>
                    <a:gd name="connsiteX205" fmla="*/ 674876 w 4904899"/>
                    <a:gd name="connsiteY205" fmla="*/ 5022882 h 5804614"/>
                    <a:gd name="connsiteX206" fmla="*/ 679494 w 4904899"/>
                    <a:gd name="connsiteY206" fmla="*/ 4999133 h 5804614"/>
                    <a:gd name="connsiteX207" fmla="*/ 685432 w 4904899"/>
                    <a:gd name="connsiteY207" fmla="*/ 4972744 h 5804614"/>
                    <a:gd name="connsiteX208" fmla="*/ 698626 w 4904899"/>
                    <a:gd name="connsiteY208" fmla="*/ 4912712 h 5804614"/>
                    <a:gd name="connsiteX209" fmla="*/ 705224 w 4904899"/>
                    <a:gd name="connsiteY209" fmla="*/ 4881707 h 5804614"/>
                    <a:gd name="connsiteX210" fmla="*/ 710501 w 4904899"/>
                    <a:gd name="connsiteY210" fmla="*/ 4849383 h 5804614"/>
                    <a:gd name="connsiteX211" fmla="*/ 712481 w 4904899"/>
                    <a:gd name="connsiteY211" fmla="*/ 4832892 h 5804614"/>
                    <a:gd name="connsiteX212" fmla="*/ 715120 w 4904899"/>
                    <a:gd name="connsiteY212" fmla="*/ 4817059 h 5804614"/>
                    <a:gd name="connsiteX213" fmla="*/ 715778 w 4904899"/>
                    <a:gd name="connsiteY213" fmla="*/ 4801226 h 5804614"/>
                    <a:gd name="connsiteX214" fmla="*/ 716439 w 4904899"/>
                    <a:gd name="connsiteY214" fmla="*/ 4785393 h 5804614"/>
                    <a:gd name="connsiteX215" fmla="*/ 717100 w 4904899"/>
                    <a:gd name="connsiteY215" fmla="*/ 4769560 h 5804614"/>
                    <a:gd name="connsiteX216" fmla="*/ 716439 w 4904899"/>
                    <a:gd name="connsiteY216" fmla="*/ 4754388 h 5804614"/>
                    <a:gd name="connsiteX217" fmla="*/ 715120 w 4904899"/>
                    <a:gd name="connsiteY217" fmla="*/ 4739874 h 5804614"/>
                    <a:gd name="connsiteX218" fmla="*/ 712481 w 4904899"/>
                    <a:gd name="connsiteY218" fmla="*/ 4725360 h 5804614"/>
                    <a:gd name="connsiteX219" fmla="*/ 709843 w 4904899"/>
                    <a:gd name="connsiteY219" fmla="*/ 4711508 h 5804614"/>
                    <a:gd name="connsiteX220" fmla="*/ 705883 w 4904899"/>
                    <a:gd name="connsiteY220" fmla="*/ 4698975 h 5804614"/>
                    <a:gd name="connsiteX221" fmla="*/ 700606 w 4904899"/>
                    <a:gd name="connsiteY221" fmla="*/ 4685781 h 5804614"/>
                    <a:gd name="connsiteX222" fmla="*/ 694669 w 4904899"/>
                    <a:gd name="connsiteY222" fmla="*/ 4673906 h 5804614"/>
                    <a:gd name="connsiteX223" fmla="*/ 687412 w 4904899"/>
                    <a:gd name="connsiteY223" fmla="*/ 4662692 h 5804614"/>
                    <a:gd name="connsiteX224" fmla="*/ 678836 w 4904899"/>
                    <a:gd name="connsiteY224" fmla="*/ 4653456 h 5804614"/>
                    <a:gd name="connsiteX225" fmla="*/ 670260 w 4904899"/>
                    <a:gd name="connsiteY225" fmla="*/ 4644220 h 5804614"/>
                    <a:gd name="connsiteX226" fmla="*/ 659044 w 4904899"/>
                    <a:gd name="connsiteY226" fmla="*/ 4635643 h 5804614"/>
                    <a:gd name="connsiteX227" fmla="*/ 587796 w 4904899"/>
                    <a:gd name="connsiteY227" fmla="*/ 4590124 h 5804614"/>
                    <a:gd name="connsiteX228" fmla="*/ 536338 w 4904899"/>
                    <a:gd name="connsiteY228" fmla="*/ 4556480 h 5804614"/>
                    <a:gd name="connsiteX229" fmla="*/ 494118 w 4904899"/>
                    <a:gd name="connsiteY229" fmla="*/ 4530092 h 5804614"/>
                    <a:gd name="connsiteX230" fmla="*/ 484883 w 4904899"/>
                    <a:gd name="connsiteY230" fmla="*/ 4507004 h 5804614"/>
                    <a:gd name="connsiteX231" fmla="*/ 476307 w 4904899"/>
                    <a:gd name="connsiteY231" fmla="*/ 4482596 h 5804614"/>
                    <a:gd name="connsiteX232" fmla="*/ 467071 w 4904899"/>
                    <a:gd name="connsiteY232" fmla="*/ 4452249 h 5804614"/>
                    <a:gd name="connsiteX233" fmla="*/ 462452 w 4904899"/>
                    <a:gd name="connsiteY233" fmla="*/ 4437077 h 5804614"/>
                    <a:gd name="connsiteX234" fmla="*/ 459153 w 4904899"/>
                    <a:gd name="connsiteY234" fmla="*/ 4420586 h 5804614"/>
                    <a:gd name="connsiteX235" fmla="*/ 455857 w 4904899"/>
                    <a:gd name="connsiteY235" fmla="*/ 4405411 h 5804614"/>
                    <a:gd name="connsiteX236" fmla="*/ 453877 w 4904899"/>
                    <a:gd name="connsiteY236" fmla="*/ 4389578 h 5804614"/>
                    <a:gd name="connsiteX237" fmla="*/ 453216 w 4904899"/>
                    <a:gd name="connsiteY237" fmla="*/ 4375726 h 5804614"/>
                    <a:gd name="connsiteX238" fmla="*/ 453216 w 4904899"/>
                    <a:gd name="connsiteY238" fmla="*/ 4362531 h 5804614"/>
                    <a:gd name="connsiteX239" fmla="*/ 453877 w 4904899"/>
                    <a:gd name="connsiteY239" fmla="*/ 4357254 h 5804614"/>
                    <a:gd name="connsiteX240" fmla="*/ 455196 w 4904899"/>
                    <a:gd name="connsiteY240" fmla="*/ 4351318 h 5804614"/>
                    <a:gd name="connsiteX241" fmla="*/ 456515 w 4904899"/>
                    <a:gd name="connsiteY241" fmla="*/ 4346698 h 5804614"/>
                    <a:gd name="connsiteX242" fmla="*/ 458495 w 4904899"/>
                    <a:gd name="connsiteY242" fmla="*/ 4341421 h 5804614"/>
                    <a:gd name="connsiteX243" fmla="*/ 464432 w 4904899"/>
                    <a:gd name="connsiteY243" fmla="*/ 4332846 h 5804614"/>
                    <a:gd name="connsiteX244" fmla="*/ 470370 w 4904899"/>
                    <a:gd name="connsiteY244" fmla="*/ 4324929 h 5804614"/>
                    <a:gd name="connsiteX245" fmla="*/ 478285 w 4904899"/>
                    <a:gd name="connsiteY245" fmla="*/ 4316354 h 5804614"/>
                    <a:gd name="connsiteX246" fmla="*/ 485542 w 4904899"/>
                    <a:gd name="connsiteY246" fmla="*/ 4307777 h 5804614"/>
                    <a:gd name="connsiteX247" fmla="*/ 502696 w 4904899"/>
                    <a:gd name="connsiteY247" fmla="*/ 4291944 h 5804614"/>
                    <a:gd name="connsiteX248" fmla="*/ 519187 w 4904899"/>
                    <a:gd name="connsiteY248" fmla="*/ 4276113 h 5804614"/>
                    <a:gd name="connsiteX249" fmla="*/ 535019 w 4904899"/>
                    <a:gd name="connsiteY249" fmla="*/ 4262919 h 5804614"/>
                    <a:gd name="connsiteX250" fmla="*/ 546894 w 4904899"/>
                    <a:gd name="connsiteY250" fmla="*/ 4251045 h 5804614"/>
                    <a:gd name="connsiteX251" fmla="*/ 550852 w 4904899"/>
                    <a:gd name="connsiteY251" fmla="*/ 4246425 h 5804614"/>
                    <a:gd name="connsiteX252" fmla="*/ 552832 w 4904899"/>
                    <a:gd name="connsiteY252" fmla="*/ 4241809 h 5804614"/>
                    <a:gd name="connsiteX253" fmla="*/ 554151 w 4904899"/>
                    <a:gd name="connsiteY253" fmla="*/ 4238511 h 5804614"/>
                    <a:gd name="connsiteX254" fmla="*/ 553493 w 4904899"/>
                    <a:gd name="connsiteY254" fmla="*/ 4237192 h 5804614"/>
                    <a:gd name="connsiteX255" fmla="*/ 552832 w 4904899"/>
                    <a:gd name="connsiteY255" fmla="*/ 4235873 h 5804614"/>
                    <a:gd name="connsiteX256" fmla="*/ 548874 w 4904899"/>
                    <a:gd name="connsiteY256" fmla="*/ 4233234 h 5804614"/>
                    <a:gd name="connsiteX257" fmla="*/ 540957 w 4904899"/>
                    <a:gd name="connsiteY257" fmla="*/ 4229276 h 5804614"/>
                    <a:gd name="connsiteX258" fmla="*/ 516548 w 4904899"/>
                    <a:gd name="connsiteY258" fmla="*/ 4218059 h 5804614"/>
                    <a:gd name="connsiteX259" fmla="*/ 483564 w 4904899"/>
                    <a:gd name="connsiteY259" fmla="*/ 4205526 h 5804614"/>
                    <a:gd name="connsiteX260" fmla="*/ 445959 w 4904899"/>
                    <a:gd name="connsiteY260" fmla="*/ 4190354 h 5804614"/>
                    <a:gd name="connsiteX261" fmla="*/ 407698 w 4904899"/>
                    <a:gd name="connsiteY261" fmla="*/ 4175840 h 5804614"/>
                    <a:gd name="connsiteX262" fmla="*/ 371412 w 4904899"/>
                    <a:gd name="connsiteY262" fmla="*/ 4160666 h 5804614"/>
                    <a:gd name="connsiteX263" fmla="*/ 342386 w 4904899"/>
                    <a:gd name="connsiteY263" fmla="*/ 4148133 h 5804614"/>
                    <a:gd name="connsiteX264" fmla="*/ 331171 w 4904899"/>
                    <a:gd name="connsiteY264" fmla="*/ 4143516 h 5804614"/>
                    <a:gd name="connsiteX265" fmla="*/ 323254 w 4904899"/>
                    <a:gd name="connsiteY265" fmla="*/ 4138238 h 5804614"/>
                    <a:gd name="connsiteX266" fmla="*/ 320616 w 4904899"/>
                    <a:gd name="connsiteY266" fmla="*/ 4136258 h 5804614"/>
                    <a:gd name="connsiteX267" fmla="*/ 317319 w 4904899"/>
                    <a:gd name="connsiteY267" fmla="*/ 4133619 h 5804614"/>
                    <a:gd name="connsiteX268" fmla="*/ 310721 w 4904899"/>
                    <a:gd name="connsiteY268" fmla="*/ 4125703 h 5804614"/>
                    <a:gd name="connsiteX269" fmla="*/ 304783 w 4904899"/>
                    <a:gd name="connsiteY269" fmla="*/ 4115147 h 5804614"/>
                    <a:gd name="connsiteX270" fmla="*/ 298187 w 4904899"/>
                    <a:gd name="connsiteY270" fmla="*/ 4103273 h 5804614"/>
                    <a:gd name="connsiteX271" fmla="*/ 291589 w 4904899"/>
                    <a:gd name="connsiteY271" fmla="*/ 4089420 h 5804614"/>
                    <a:gd name="connsiteX272" fmla="*/ 286970 w 4904899"/>
                    <a:gd name="connsiteY272" fmla="*/ 4074906 h 5804614"/>
                    <a:gd name="connsiteX273" fmla="*/ 281033 w 4904899"/>
                    <a:gd name="connsiteY273" fmla="*/ 4058415 h 5804614"/>
                    <a:gd name="connsiteX274" fmla="*/ 277736 w 4904899"/>
                    <a:gd name="connsiteY274" fmla="*/ 4042582 h 5804614"/>
                    <a:gd name="connsiteX275" fmla="*/ 274437 w 4904899"/>
                    <a:gd name="connsiteY275" fmla="*/ 4025430 h 5804614"/>
                    <a:gd name="connsiteX276" fmla="*/ 272457 w 4904899"/>
                    <a:gd name="connsiteY276" fmla="*/ 4009597 h 5804614"/>
                    <a:gd name="connsiteX277" fmla="*/ 271799 w 4904899"/>
                    <a:gd name="connsiteY277" fmla="*/ 3994425 h 5804614"/>
                    <a:gd name="connsiteX278" fmla="*/ 272457 w 4904899"/>
                    <a:gd name="connsiteY278" fmla="*/ 3978592 h 5804614"/>
                    <a:gd name="connsiteX279" fmla="*/ 273118 w 4904899"/>
                    <a:gd name="connsiteY279" fmla="*/ 3971995 h 5804614"/>
                    <a:gd name="connsiteX280" fmla="*/ 274437 w 4904899"/>
                    <a:gd name="connsiteY280" fmla="*/ 3965397 h 5804614"/>
                    <a:gd name="connsiteX281" fmla="*/ 276417 w 4904899"/>
                    <a:gd name="connsiteY281" fmla="*/ 3959461 h 5804614"/>
                    <a:gd name="connsiteX282" fmla="*/ 278395 w 4904899"/>
                    <a:gd name="connsiteY282" fmla="*/ 3953523 h 5804614"/>
                    <a:gd name="connsiteX283" fmla="*/ 281033 w 4904899"/>
                    <a:gd name="connsiteY283" fmla="*/ 3948248 h 5804614"/>
                    <a:gd name="connsiteX284" fmla="*/ 284993 w 4904899"/>
                    <a:gd name="connsiteY284" fmla="*/ 3943628 h 5804614"/>
                    <a:gd name="connsiteX285" fmla="*/ 288290 w 4904899"/>
                    <a:gd name="connsiteY285" fmla="*/ 3939670 h 5804614"/>
                    <a:gd name="connsiteX286" fmla="*/ 292250 w 4904899"/>
                    <a:gd name="connsiteY286" fmla="*/ 3936373 h 5804614"/>
                    <a:gd name="connsiteX287" fmla="*/ 301484 w 4904899"/>
                    <a:gd name="connsiteY287" fmla="*/ 3929115 h 5804614"/>
                    <a:gd name="connsiteX288" fmla="*/ 310062 w 4904899"/>
                    <a:gd name="connsiteY288" fmla="*/ 3921859 h 5804614"/>
                    <a:gd name="connsiteX289" fmla="*/ 317977 w 4904899"/>
                    <a:gd name="connsiteY289" fmla="*/ 3914601 h 5804614"/>
                    <a:gd name="connsiteX290" fmla="*/ 324576 w 4904899"/>
                    <a:gd name="connsiteY290" fmla="*/ 3906685 h 5804614"/>
                    <a:gd name="connsiteX291" fmla="*/ 331171 w 4904899"/>
                    <a:gd name="connsiteY291" fmla="*/ 3898771 h 5804614"/>
                    <a:gd name="connsiteX292" fmla="*/ 335790 w 4904899"/>
                    <a:gd name="connsiteY292" fmla="*/ 3891513 h 5804614"/>
                    <a:gd name="connsiteX293" fmla="*/ 341066 w 4904899"/>
                    <a:gd name="connsiteY293" fmla="*/ 3882938 h 5804614"/>
                    <a:gd name="connsiteX294" fmla="*/ 344366 w 4904899"/>
                    <a:gd name="connsiteY294" fmla="*/ 3874360 h 5804614"/>
                    <a:gd name="connsiteX295" fmla="*/ 347665 w 4904899"/>
                    <a:gd name="connsiteY295" fmla="*/ 3865785 h 5804614"/>
                    <a:gd name="connsiteX296" fmla="*/ 350303 w 4904899"/>
                    <a:gd name="connsiteY296" fmla="*/ 3857869 h 5804614"/>
                    <a:gd name="connsiteX297" fmla="*/ 351622 w 4904899"/>
                    <a:gd name="connsiteY297" fmla="*/ 3849294 h 5804614"/>
                    <a:gd name="connsiteX298" fmla="*/ 351622 w 4904899"/>
                    <a:gd name="connsiteY298" fmla="*/ 3840717 h 5804614"/>
                    <a:gd name="connsiteX299" fmla="*/ 351622 w 4904899"/>
                    <a:gd name="connsiteY299" fmla="*/ 3832800 h 5804614"/>
                    <a:gd name="connsiteX300" fmla="*/ 350303 w 4904899"/>
                    <a:gd name="connsiteY300" fmla="*/ 3824884 h 5804614"/>
                    <a:gd name="connsiteX301" fmla="*/ 347665 w 4904899"/>
                    <a:gd name="connsiteY301" fmla="*/ 3816309 h 5804614"/>
                    <a:gd name="connsiteX302" fmla="*/ 345026 w 4904899"/>
                    <a:gd name="connsiteY302" fmla="*/ 3808392 h 5804614"/>
                    <a:gd name="connsiteX303" fmla="*/ 341066 w 4904899"/>
                    <a:gd name="connsiteY303" fmla="*/ 3801137 h 5804614"/>
                    <a:gd name="connsiteX304" fmla="*/ 335790 w 4904899"/>
                    <a:gd name="connsiteY304" fmla="*/ 3793879 h 5804614"/>
                    <a:gd name="connsiteX305" fmla="*/ 330513 w 4904899"/>
                    <a:gd name="connsiteY305" fmla="*/ 3787281 h 5804614"/>
                    <a:gd name="connsiteX306" fmla="*/ 323254 w 4904899"/>
                    <a:gd name="connsiteY306" fmla="*/ 3780026 h 5804614"/>
                    <a:gd name="connsiteX307" fmla="*/ 315997 w 4904899"/>
                    <a:gd name="connsiteY307" fmla="*/ 3773429 h 5804614"/>
                    <a:gd name="connsiteX308" fmla="*/ 307421 w 4904899"/>
                    <a:gd name="connsiteY308" fmla="*/ 3767490 h 5804614"/>
                    <a:gd name="connsiteX309" fmla="*/ 298187 w 4904899"/>
                    <a:gd name="connsiteY309" fmla="*/ 3762213 h 5804614"/>
                    <a:gd name="connsiteX310" fmla="*/ 287631 w 4904899"/>
                    <a:gd name="connsiteY310" fmla="*/ 3756937 h 5804614"/>
                    <a:gd name="connsiteX311" fmla="*/ 275756 w 4904899"/>
                    <a:gd name="connsiteY311" fmla="*/ 3752979 h 5804614"/>
                    <a:gd name="connsiteX312" fmla="*/ 263223 w 4904899"/>
                    <a:gd name="connsiteY312" fmla="*/ 3748360 h 5804614"/>
                    <a:gd name="connsiteX313" fmla="*/ 250029 w 4904899"/>
                    <a:gd name="connsiteY313" fmla="*/ 3745721 h 5804614"/>
                    <a:gd name="connsiteX314" fmla="*/ 234855 w 4904899"/>
                    <a:gd name="connsiteY314" fmla="*/ 3743082 h 5804614"/>
                    <a:gd name="connsiteX315" fmla="*/ 219680 w 4904899"/>
                    <a:gd name="connsiteY315" fmla="*/ 3740443 h 5804614"/>
                    <a:gd name="connsiteX316" fmla="*/ 203190 w 4904899"/>
                    <a:gd name="connsiteY316" fmla="*/ 3739124 h 5804614"/>
                    <a:gd name="connsiteX317" fmla="*/ 185377 w 4904899"/>
                    <a:gd name="connsiteY317" fmla="*/ 3738466 h 5804614"/>
                    <a:gd name="connsiteX318" fmla="*/ 166245 w 4904899"/>
                    <a:gd name="connsiteY318" fmla="*/ 3738466 h 5804614"/>
                    <a:gd name="connsiteX319" fmla="*/ 151732 w 4904899"/>
                    <a:gd name="connsiteY319" fmla="*/ 3738466 h 5804614"/>
                    <a:gd name="connsiteX320" fmla="*/ 137219 w 4904899"/>
                    <a:gd name="connsiteY320" fmla="*/ 3737146 h 5804614"/>
                    <a:gd name="connsiteX321" fmla="*/ 124024 w 4904899"/>
                    <a:gd name="connsiteY321" fmla="*/ 3735166 h 5804614"/>
                    <a:gd name="connsiteX322" fmla="*/ 111491 w 4904899"/>
                    <a:gd name="connsiteY322" fmla="*/ 3731869 h 5804614"/>
                    <a:gd name="connsiteX323" fmla="*/ 99616 w 4904899"/>
                    <a:gd name="connsiteY323" fmla="*/ 3727249 h 5804614"/>
                    <a:gd name="connsiteX324" fmla="*/ 88399 w 4904899"/>
                    <a:gd name="connsiteY324" fmla="*/ 3721972 h 5804614"/>
                    <a:gd name="connsiteX325" fmla="*/ 77846 w 4904899"/>
                    <a:gd name="connsiteY325" fmla="*/ 3715375 h 5804614"/>
                    <a:gd name="connsiteX326" fmla="*/ 67948 w 4904899"/>
                    <a:gd name="connsiteY326" fmla="*/ 3708780 h 5804614"/>
                    <a:gd name="connsiteX327" fmla="*/ 58714 w 4904899"/>
                    <a:gd name="connsiteY327" fmla="*/ 3700864 h 5804614"/>
                    <a:gd name="connsiteX328" fmla="*/ 50138 w 4904899"/>
                    <a:gd name="connsiteY328" fmla="*/ 3692286 h 5804614"/>
                    <a:gd name="connsiteX329" fmla="*/ 42882 w 4904899"/>
                    <a:gd name="connsiteY329" fmla="*/ 3683050 h 5804614"/>
                    <a:gd name="connsiteX330" fmla="*/ 35625 w 4904899"/>
                    <a:gd name="connsiteY330" fmla="*/ 3673814 h 5804614"/>
                    <a:gd name="connsiteX331" fmla="*/ 29027 w 4904899"/>
                    <a:gd name="connsiteY331" fmla="*/ 3663920 h 5804614"/>
                    <a:gd name="connsiteX332" fmla="*/ 23750 w 4904899"/>
                    <a:gd name="connsiteY332" fmla="*/ 3652706 h 5804614"/>
                    <a:gd name="connsiteX333" fmla="*/ 18471 w 4904899"/>
                    <a:gd name="connsiteY333" fmla="*/ 3641490 h 5804614"/>
                    <a:gd name="connsiteX334" fmla="*/ 14513 w 4904899"/>
                    <a:gd name="connsiteY334" fmla="*/ 3630276 h 5804614"/>
                    <a:gd name="connsiteX335" fmla="*/ 10556 w 4904899"/>
                    <a:gd name="connsiteY335" fmla="*/ 3618401 h 5804614"/>
                    <a:gd name="connsiteX336" fmla="*/ 7257 w 4904899"/>
                    <a:gd name="connsiteY336" fmla="*/ 3605868 h 5804614"/>
                    <a:gd name="connsiteX337" fmla="*/ 4618 w 4904899"/>
                    <a:gd name="connsiteY337" fmla="*/ 3593993 h 5804614"/>
                    <a:gd name="connsiteX338" fmla="*/ 2638 w 4904899"/>
                    <a:gd name="connsiteY338" fmla="*/ 3580799 h 5804614"/>
                    <a:gd name="connsiteX339" fmla="*/ 1319 w 4904899"/>
                    <a:gd name="connsiteY339" fmla="*/ 3568264 h 5804614"/>
                    <a:gd name="connsiteX340" fmla="*/ 661 w 4904899"/>
                    <a:gd name="connsiteY340" fmla="*/ 3555072 h 5804614"/>
                    <a:gd name="connsiteX341" fmla="*/ 0 w 4904899"/>
                    <a:gd name="connsiteY341" fmla="*/ 3542536 h 5804614"/>
                    <a:gd name="connsiteX342" fmla="*/ 0 w 4904899"/>
                    <a:gd name="connsiteY342" fmla="*/ 3530003 h 5804614"/>
                    <a:gd name="connsiteX343" fmla="*/ 661 w 4904899"/>
                    <a:gd name="connsiteY343" fmla="*/ 3517470 h 5804614"/>
                    <a:gd name="connsiteX344" fmla="*/ 1980 w 4904899"/>
                    <a:gd name="connsiteY344" fmla="*/ 3504934 h 5804614"/>
                    <a:gd name="connsiteX345" fmla="*/ 3299 w 4904899"/>
                    <a:gd name="connsiteY345" fmla="*/ 3492401 h 5804614"/>
                    <a:gd name="connsiteX346" fmla="*/ 5277 w 4904899"/>
                    <a:gd name="connsiteY346" fmla="*/ 3480526 h 5804614"/>
                    <a:gd name="connsiteX347" fmla="*/ 7257 w 4904899"/>
                    <a:gd name="connsiteY347" fmla="*/ 3468652 h 5804614"/>
                    <a:gd name="connsiteX348" fmla="*/ 10556 w 4904899"/>
                    <a:gd name="connsiteY348" fmla="*/ 3457438 h 5804614"/>
                    <a:gd name="connsiteX349" fmla="*/ 13855 w 4904899"/>
                    <a:gd name="connsiteY349" fmla="*/ 3446882 h 5804614"/>
                    <a:gd name="connsiteX350" fmla="*/ 17152 w 4904899"/>
                    <a:gd name="connsiteY350" fmla="*/ 3436327 h 5804614"/>
                    <a:gd name="connsiteX351" fmla="*/ 29027 w 4904899"/>
                    <a:gd name="connsiteY351" fmla="*/ 3406642 h 5804614"/>
                    <a:gd name="connsiteX352" fmla="*/ 47500 w 4904899"/>
                    <a:gd name="connsiteY352" fmla="*/ 3365740 h 5804614"/>
                    <a:gd name="connsiteX353" fmla="*/ 99616 w 4904899"/>
                    <a:gd name="connsiteY353" fmla="*/ 3251614 h 5804614"/>
                    <a:gd name="connsiteX354" fmla="*/ 163607 w 4904899"/>
                    <a:gd name="connsiteY354" fmla="*/ 3107142 h 5804614"/>
                    <a:gd name="connsiteX355" fmla="*/ 198571 w 4904899"/>
                    <a:gd name="connsiteY355" fmla="*/ 3028638 h 5804614"/>
                    <a:gd name="connsiteX356" fmla="*/ 233535 w 4904899"/>
                    <a:gd name="connsiteY356" fmla="*/ 2948156 h 5804614"/>
                    <a:gd name="connsiteX357" fmla="*/ 267839 w 4904899"/>
                    <a:gd name="connsiteY357" fmla="*/ 2867013 h 5804614"/>
                    <a:gd name="connsiteX358" fmla="*/ 300826 w 4904899"/>
                    <a:gd name="connsiteY358" fmla="*/ 2787193 h 5804614"/>
                    <a:gd name="connsiteX359" fmla="*/ 331832 w 4904899"/>
                    <a:gd name="connsiteY359" fmla="*/ 2710667 h 5804614"/>
                    <a:gd name="connsiteX360" fmla="*/ 345685 w 4904899"/>
                    <a:gd name="connsiteY360" fmla="*/ 2674384 h 5804614"/>
                    <a:gd name="connsiteX361" fmla="*/ 358879 w 4904899"/>
                    <a:gd name="connsiteY361" fmla="*/ 2638762 h 5804614"/>
                    <a:gd name="connsiteX362" fmla="*/ 370093 w 4904899"/>
                    <a:gd name="connsiteY362" fmla="*/ 2605777 h 5804614"/>
                    <a:gd name="connsiteX363" fmla="*/ 381310 w 4904899"/>
                    <a:gd name="connsiteY363" fmla="*/ 2573452 h 5804614"/>
                    <a:gd name="connsiteX364" fmla="*/ 390544 w 4904899"/>
                    <a:gd name="connsiteY364" fmla="*/ 2543767 h 5804614"/>
                    <a:gd name="connsiteX365" fmla="*/ 398462 w 4904899"/>
                    <a:gd name="connsiteY365" fmla="*/ 2516718 h 5804614"/>
                    <a:gd name="connsiteX366" fmla="*/ 404399 w 4904899"/>
                    <a:gd name="connsiteY366" fmla="*/ 2492310 h 5804614"/>
                    <a:gd name="connsiteX367" fmla="*/ 409017 w 4904899"/>
                    <a:gd name="connsiteY367" fmla="*/ 2470541 h 5804614"/>
                    <a:gd name="connsiteX368" fmla="*/ 410995 w 4904899"/>
                    <a:gd name="connsiteY368" fmla="*/ 2451410 h 5804614"/>
                    <a:gd name="connsiteX369" fmla="*/ 411656 w 4904899"/>
                    <a:gd name="connsiteY369" fmla="*/ 2443494 h 5804614"/>
                    <a:gd name="connsiteX370" fmla="*/ 411656 w 4904899"/>
                    <a:gd name="connsiteY370" fmla="*/ 2435577 h 5804614"/>
                    <a:gd name="connsiteX371" fmla="*/ 410336 w 4904899"/>
                    <a:gd name="connsiteY371" fmla="*/ 2409189 h 5804614"/>
                    <a:gd name="connsiteX372" fmla="*/ 408356 w 4904899"/>
                    <a:gd name="connsiteY372" fmla="*/ 2384781 h 5804614"/>
                    <a:gd name="connsiteX373" fmla="*/ 405718 w 4904899"/>
                    <a:gd name="connsiteY373" fmla="*/ 2364331 h 5804614"/>
                    <a:gd name="connsiteX374" fmla="*/ 402419 w 4904899"/>
                    <a:gd name="connsiteY374" fmla="*/ 2345199 h 5804614"/>
                    <a:gd name="connsiteX375" fmla="*/ 399120 w 4904899"/>
                    <a:gd name="connsiteY375" fmla="*/ 2328046 h 5804614"/>
                    <a:gd name="connsiteX376" fmla="*/ 395823 w 4904899"/>
                    <a:gd name="connsiteY376" fmla="*/ 2313535 h 5804614"/>
                    <a:gd name="connsiteX377" fmla="*/ 391863 w 4904899"/>
                    <a:gd name="connsiteY377" fmla="*/ 2300341 h 5804614"/>
                    <a:gd name="connsiteX378" fmla="*/ 387906 w 4904899"/>
                    <a:gd name="connsiteY378" fmla="*/ 2288466 h 5804614"/>
                    <a:gd name="connsiteX379" fmla="*/ 379991 w 4904899"/>
                    <a:gd name="connsiteY379" fmla="*/ 2266697 h 5804614"/>
                    <a:gd name="connsiteX380" fmla="*/ 374053 w 4904899"/>
                    <a:gd name="connsiteY380" fmla="*/ 2246906 h 5804614"/>
                    <a:gd name="connsiteX381" fmla="*/ 371412 w 4904899"/>
                    <a:gd name="connsiteY381" fmla="*/ 2238329 h 5804614"/>
                    <a:gd name="connsiteX382" fmla="*/ 369435 w 4904899"/>
                    <a:gd name="connsiteY382" fmla="*/ 2228434 h 5804614"/>
                    <a:gd name="connsiteX383" fmla="*/ 368116 w 4904899"/>
                    <a:gd name="connsiteY383" fmla="*/ 2217879 h 5804614"/>
                    <a:gd name="connsiteX384" fmla="*/ 367455 w 4904899"/>
                    <a:gd name="connsiteY384" fmla="*/ 2206665 h 5804614"/>
                    <a:gd name="connsiteX385" fmla="*/ 368116 w 4904899"/>
                    <a:gd name="connsiteY385" fmla="*/ 2147952 h 5804614"/>
                    <a:gd name="connsiteX386" fmla="*/ 370093 w 4904899"/>
                    <a:gd name="connsiteY386" fmla="*/ 2088579 h 5804614"/>
                    <a:gd name="connsiteX387" fmla="*/ 373392 w 4904899"/>
                    <a:gd name="connsiteY387" fmla="*/ 2031185 h 5804614"/>
                    <a:gd name="connsiteX388" fmla="*/ 377350 w 4904899"/>
                    <a:gd name="connsiteY388" fmla="*/ 1973795 h 5804614"/>
                    <a:gd name="connsiteX389" fmla="*/ 382629 w 4904899"/>
                    <a:gd name="connsiteY389" fmla="*/ 1917060 h 5804614"/>
                    <a:gd name="connsiteX390" fmla="*/ 389225 w 4904899"/>
                    <a:gd name="connsiteY390" fmla="*/ 1860328 h 5804614"/>
                    <a:gd name="connsiteX391" fmla="*/ 397142 w 4904899"/>
                    <a:gd name="connsiteY391" fmla="*/ 1804912 h 5804614"/>
                    <a:gd name="connsiteX392" fmla="*/ 405718 w 4904899"/>
                    <a:gd name="connsiteY392" fmla="*/ 1750158 h 5804614"/>
                    <a:gd name="connsiteX393" fmla="*/ 415613 w 4904899"/>
                    <a:gd name="connsiteY393" fmla="*/ 1695403 h 5804614"/>
                    <a:gd name="connsiteX394" fmla="*/ 426830 w 4904899"/>
                    <a:gd name="connsiteY394" fmla="*/ 1640651 h 5804614"/>
                    <a:gd name="connsiteX395" fmla="*/ 439363 w 4904899"/>
                    <a:gd name="connsiteY395" fmla="*/ 1587216 h 5804614"/>
                    <a:gd name="connsiteX396" fmla="*/ 453216 w 4904899"/>
                    <a:gd name="connsiteY396" fmla="*/ 1535101 h 5804614"/>
                    <a:gd name="connsiteX397" fmla="*/ 467071 w 4904899"/>
                    <a:gd name="connsiteY397" fmla="*/ 1482324 h 5804614"/>
                    <a:gd name="connsiteX398" fmla="*/ 482903 w 4904899"/>
                    <a:gd name="connsiteY398" fmla="*/ 1430869 h 5804614"/>
                    <a:gd name="connsiteX399" fmla="*/ 499397 w 4904899"/>
                    <a:gd name="connsiteY399" fmla="*/ 1380073 h 5804614"/>
                    <a:gd name="connsiteX400" fmla="*/ 517209 w 4904899"/>
                    <a:gd name="connsiteY400" fmla="*/ 1329935 h 5804614"/>
                    <a:gd name="connsiteX401" fmla="*/ 536338 w 4904899"/>
                    <a:gd name="connsiteY401" fmla="*/ 1279800 h 5804614"/>
                    <a:gd name="connsiteX402" fmla="*/ 556131 w 4904899"/>
                    <a:gd name="connsiteY402" fmla="*/ 1231643 h 5804614"/>
                    <a:gd name="connsiteX403" fmla="*/ 576582 w 4904899"/>
                    <a:gd name="connsiteY403" fmla="*/ 1183485 h 5804614"/>
                    <a:gd name="connsiteX404" fmla="*/ 598352 w 4904899"/>
                    <a:gd name="connsiteY404" fmla="*/ 1135986 h 5804614"/>
                    <a:gd name="connsiteX405" fmla="*/ 621441 w 4904899"/>
                    <a:gd name="connsiteY405" fmla="*/ 1089809 h 5804614"/>
                    <a:gd name="connsiteX406" fmla="*/ 646510 w 4904899"/>
                    <a:gd name="connsiteY406" fmla="*/ 1043630 h 5804614"/>
                    <a:gd name="connsiteX407" fmla="*/ 670919 w 4904899"/>
                    <a:gd name="connsiteY407" fmla="*/ 998772 h 5804614"/>
                    <a:gd name="connsiteX408" fmla="*/ 697307 w 4904899"/>
                    <a:gd name="connsiteY408" fmla="*/ 954573 h 5804614"/>
                    <a:gd name="connsiteX409" fmla="*/ 723695 w 4904899"/>
                    <a:gd name="connsiteY409" fmla="*/ 911032 h 5804614"/>
                    <a:gd name="connsiteX410" fmla="*/ 752064 w 4904899"/>
                    <a:gd name="connsiteY410" fmla="*/ 868153 h 5804614"/>
                    <a:gd name="connsiteX411" fmla="*/ 781090 w 4904899"/>
                    <a:gd name="connsiteY411" fmla="*/ 826592 h 5804614"/>
                    <a:gd name="connsiteX412" fmla="*/ 811436 w 4904899"/>
                    <a:gd name="connsiteY412" fmla="*/ 785690 h 5804614"/>
                    <a:gd name="connsiteX413" fmla="*/ 842443 w 4904899"/>
                    <a:gd name="connsiteY413" fmla="*/ 746110 h 5804614"/>
                    <a:gd name="connsiteX414" fmla="*/ 873447 w 4904899"/>
                    <a:gd name="connsiteY414" fmla="*/ 706528 h 5804614"/>
                    <a:gd name="connsiteX415" fmla="*/ 906434 w 4904899"/>
                    <a:gd name="connsiteY415" fmla="*/ 668267 h 5804614"/>
                    <a:gd name="connsiteX416" fmla="*/ 940079 w 4904899"/>
                    <a:gd name="connsiteY416" fmla="*/ 630665 h 5804614"/>
                    <a:gd name="connsiteX417" fmla="*/ 975043 w 4904899"/>
                    <a:gd name="connsiteY417" fmla="*/ 593722 h 5804614"/>
                    <a:gd name="connsiteX418" fmla="*/ 1011327 w 4904899"/>
                    <a:gd name="connsiteY418" fmla="*/ 558758 h 5804614"/>
                    <a:gd name="connsiteX419" fmla="*/ 1047610 w 4904899"/>
                    <a:gd name="connsiteY419" fmla="*/ 523795 h 5804614"/>
                    <a:gd name="connsiteX420" fmla="*/ 1084554 w 4904899"/>
                    <a:gd name="connsiteY420" fmla="*/ 490151 h 5804614"/>
                    <a:gd name="connsiteX421" fmla="*/ 1122818 w 4904899"/>
                    <a:gd name="connsiteY421" fmla="*/ 457825 h 5804614"/>
                    <a:gd name="connsiteX422" fmla="*/ 1162398 w 4904899"/>
                    <a:gd name="connsiteY422" fmla="*/ 426820 h 5804614"/>
                    <a:gd name="connsiteX423" fmla="*/ 1201980 w 4904899"/>
                    <a:gd name="connsiteY423" fmla="*/ 395815 h 5804614"/>
                    <a:gd name="connsiteX424" fmla="*/ 1243543 w 4904899"/>
                    <a:gd name="connsiteY424" fmla="*/ 366129 h 5804614"/>
                    <a:gd name="connsiteX425" fmla="*/ 1285103 w 4904899"/>
                    <a:gd name="connsiteY425" fmla="*/ 337763 h 5804614"/>
                    <a:gd name="connsiteX426" fmla="*/ 1327324 w 4904899"/>
                    <a:gd name="connsiteY426" fmla="*/ 310055 h 5804614"/>
                    <a:gd name="connsiteX427" fmla="*/ 1370866 w 4904899"/>
                    <a:gd name="connsiteY427" fmla="*/ 283667 h 5804614"/>
                    <a:gd name="connsiteX428" fmla="*/ 1415065 w 4904899"/>
                    <a:gd name="connsiteY428" fmla="*/ 258598 h 5804614"/>
                    <a:gd name="connsiteX429" fmla="*/ 1460585 w 4904899"/>
                    <a:gd name="connsiteY429" fmla="*/ 234190 h 5804614"/>
                    <a:gd name="connsiteX430" fmla="*/ 1506105 w 4904899"/>
                    <a:gd name="connsiteY430" fmla="*/ 211102 h 5804614"/>
                    <a:gd name="connsiteX431" fmla="*/ 1552944 w 4904899"/>
                    <a:gd name="connsiteY431" fmla="*/ 188671 h 5804614"/>
                    <a:gd name="connsiteX432" fmla="*/ 1600442 w 4904899"/>
                    <a:gd name="connsiteY432" fmla="*/ 168222 h 5804614"/>
                    <a:gd name="connsiteX433" fmla="*/ 1648600 w 4904899"/>
                    <a:gd name="connsiteY433" fmla="*/ 147772 h 5804614"/>
                    <a:gd name="connsiteX434" fmla="*/ 1698078 w 4904899"/>
                    <a:gd name="connsiteY434" fmla="*/ 129300 h 5804614"/>
                    <a:gd name="connsiteX435" fmla="*/ 1747555 w 4904899"/>
                    <a:gd name="connsiteY435" fmla="*/ 112148 h 5804614"/>
                    <a:gd name="connsiteX436" fmla="*/ 1798352 w 4904899"/>
                    <a:gd name="connsiteY436" fmla="*/ 96315 h 5804614"/>
                    <a:gd name="connsiteX437" fmla="*/ 1849151 w 4904899"/>
                    <a:gd name="connsiteY437" fmla="*/ 81143 h 5804614"/>
                    <a:gd name="connsiteX438" fmla="*/ 1901267 w 4904899"/>
                    <a:gd name="connsiteY438" fmla="*/ 67288 h 5804614"/>
                    <a:gd name="connsiteX439" fmla="*/ 1953383 w 4904899"/>
                    <a:gd name="connsiteY439" fmla="*/ 54755 h 5804614"/>
                    <a:gd name="connsiteX440" fmla="*/ 2007479 w 4904899"/>
                    <a:gd name="connsiteY440" fmla="*/ 43541 h 5804614"/>
                    <a:gd name="connsiteX441" fmla="*/ 2061575 w 4904899"/>
                    <a:gd name="connsiteY441" fmla="*/ 33644 h 5804614"/>
                    <a:gd name="connsiteX442" fmla="*/ 2115671 w 4904899"/>
                    <a:gd name="connsiteY442" fmla="*/ 24408 h 5804614"/>
                    <a:gd name="connsiteX443" fmla="*/ 2171086 w 4904899"/>
                    <a:gd name="connsiteY443" fmla="*/ 17811 h 5804614"/>
                    <a:gd name="connsiteX444" fmla="*/ 2227820 w 4904899"/>
                    <a:gd name="connsiteY444" fmla="*/ 11216 h 5804614"/>
                    <a:gd name="connsiteX445" fmla="*/ 2284555 w 4904899"/>
                    <a:gd name="connsiteY445" fmla="*/ 6597 h 5804614"/>
                    <a:gd name="connsiteX446" fmla="*/ 2341950 w 4904899"/>
                    <a:gd name="connsiteY446" fmla="*/ 2639 h 5804614"/>
                    <a:gd name="connsiteX447" fmla="*/ 2400003 w 4904899"/>
                    <a:gd name="connsiteY447" fmla="*/ 661 h 5804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</a:cxnLst>
                  <a:rect l="l" t="t" r="r" b="b"/>
                  <a:pathLst>
                    <a:path w="4904899" h="5804614">
                      <a:moveTo>
                        <a:pt x="2459376" y="0"/>
                      </a:moveTo>
                      <a:lnTo>
                        <a:pt x="2526008" y="661"/>
                      </a:lnTo>
                      <a:lnTo>
                        <a:pt x="2593298" y="2639"/>
                      </a:lnTo>
                      <a:lnTo>
                        <a:pt x="2660588" y="5939"/>
                      </a:lnTo>
                      <a:lnTo>
                        <a:pt x="2727217" y="10555"/>
                      </a:lnTo>
                      <a:lnTo>
                        <a:pt x="2793188" y="16491"/>
                      </a:lnTo>
                      <a:lnTo>
                        <a:pt x="2858498" y="22430"/>
                      </a:lnTo>
                      <a:lnTo>
                        <a:pt x="2923150" y="31005"/>
                      </a:lnTo>
                      <a:lnTo>
                        <a:pt x="2987799" y="40241"/>
                      </a:lnTo>
                      <a:lnTo>
                        <a:pt x="3051790" y="50796"/>
                      </a:lnTo>
                      <a:lnTo>
                        <a:pt x="3114462" y="62671"/>
                      </a:lnTo>
                      <a:lnTo>
                        <a:pt x="3177794" y="75865"/>
                      </a:lnTo>
                      <a:lnTo>
                        <a:pt x="3239147" y="89718"/>
                      </a:lnTo>
                      <a:lnTo>
                        <a:pt x="3299839" y="104892"/>
                      </a:lnTo>
                      <a:lnTo>
                        <a:pt x="3361192" y="122042"/>
                      </a:lnTo>
                      <a:lnTo>
                        <a:pt x="3420566" y="139856"/>
                      </a:lnTo>
                      <a:lnTo>
                        <a:pt x="3479278" y="159644"/>
                      </a:lnTo>
                      <a:lnTo>
                        <a:pt x="3537334" y="180097"/>
                      </a:lnTo>
                      <a:lnTo>
                        <a:pt x="3594727" y="201866"/>
                      </a:lnTo>
                      <a:lnTo>
                        <a:pt x="3651461" y="224954"/>
                      </a:lnTo>
                      <a:lnTo>
                        <a:pt x="3706876" y="249365"/>
                      </a:lnTo>
                      <a:lnTo>
                        <a:pt x="3762291" y="274431"/>
                      </a:lnTo>
                      <a:lnTo>
                        <a:pt x="3815729" y="301478"/>
                      </a:lnTo>
                      <a:lnTo>
                        <a:pt x="3868506" y="329185"/>
                      </a:lnTo>
                      <a:lnTo>
                        <a:pt x="3920622" y="358871"/>
                      </a:lnTo>
                      <a:lnTo>
                        <a:pt x="3970758" y="389218"/>
                      </a:lnTo>
                      <a:lnTo>
                        <a:pt x="4021557" y="420883"/>
                      </a:lnTo>
                      <a:lnTo>
                        <a:pt x="4069715" y="453866"/>
                      </a:lnTo>
                      <a:lnTo>
                        <a:pt x="4117213" y="488171"/>
                      </a:lnTo>
                      <a:lnTo>
                        <a:pt x="4140963" y="505323"/>
                      </a:lnTo>
                      <a:lnTo>
                        <a:pt x="4164052" y="523795"/>
                      </a:lnTo>
                      <a:lnTo>
                        <a:pt x="4186483" y="542265"/>
                      </a:lnTo>
                      <a:lnTo>
                        <a:pt x="4208911" y="560736"/>
                      </a:lnTo>
                      <a:lnTo>
                        <a:pt x="4231342" y="579208"/>
                      </a:lnTo>
                      <a:lnTo>
                        <a:pt x="4253770" y="598999"/>
                      </a:lnTo>
                      <a:lnTo>
                        <a:pt x="4275543" y="618130"/>
                      </a:lnTo>
                      <a:lnTo>
                        <a:pt x="4296652" y="637921"/>
                      </a:lnTo>
                      <a:lnTo>
                        <a:pt x="4317764" y="658371"/>
                      </a:lnTo>
                      <a:lnTo>
                        <a:pt x="4338873" y="678823"/>
                      </a:lnTo>
                      <a:lnTo>
                        <a:pt x="4358666" y="698612"/>
                      </a:lnTo>
                      <a:lnTo>
                        <a:pt x="4379116" y="720383"/>
                      </a:lnTo>
                      <a:lnTo>
                        <a:pt x="4398906" y="741491"/>
                      </a:lnTo>
                      <a:lnTo>
                        <a:pt x="4418696" y="763263"/>
                      </a:lnTo>
                      <a:lnTo>
                        <a:pt x="4437170" y="785032"/>
                      </a:lnTo>
                      <a:lnTo>
                        <a:pt x="4456302" y="807462"/>
                      </a:lnTo>
                      <a:lnTo>
                        <a:pt x="4474112" y="830550"/>
                      </a:lnTo>
                      <a:lnTo>
                        <a:pt x="4492585" y="852981"/>
                      </a:lnTo>
                      <a:lnTo>
                        <a:pt x="4510398" y="876730"/>
                      </a:lnTo>
                      <a:lnTo>
                        <a:pt x="4527549" y="899819"/>
                      </a:lnTo>
                      <a:lnTo>
                        <a:pt x="4545362" y="923568"/>
                      </a:lnTo>
                      <a:lnTo>
                        <a:pt x="4561852" y="947976"/>
                      </a:lnTo>
                      <a:lnTo>
                        <a:pt x="4578346" y="972384"/>
                      </a:lnTo>
                      <a:lnTo>
                        <a:pt x="4594178" y="997453"/>
                      </a:lnTo>
                      <a:lnTo>
                        <a:pt x="4609352" y="1022519"/>
                      </a:lnTo>
                      <a:lnTo>
                        <a:pt x="4625185" y="1048249"/>
                      </a:lnTo>
                      <a:lnTo>
                        <a:pt x="4640360" y="1073315"/>
                      </a:lnTo>
                      <a:lnTo>
                        <a:pt x="4654212" y="1100365"/>
                      </a:lnTo>
                      <a:lnTo>
                        <a:pt x="4669386" y="1126092"/>
                      </a:lnTo>
                      <a:lnTo>
                        <a:pt x="4682580" y="1152480"/>
                      </a:lnTo>
                      <a:lnTo>
                        <a:pt x="4696433" y="1180185"/>
                      </a:lnTo>
                      <a:lnTo>
                        <a:pt x="4708966" y="1207235"/>
                      </a:lnTo>
                      <a:lnTo>
                        <a:pt x="4721502" y="1235601"/>
                      </a:lnTo>
                      <a:lnTo>
                        <a:pt x="4734036" y="1262648"/>
                      </a:lnTo>
                      <a:lnTo>
                        <a:pt x="4745910" y="1291014"/>
                      </a:lnTo>
                      <a:lnTo>
                        <a:pt x="4757124" y="1320041"/>
                      </a:lnTo>
                      <a:lnTo>
                        <a:pt x="4768342" y="1348407"/>
                      </a:lnTo>
                      <a:lnTo>
                        <a:pt x="4778897" y="1378093"/>
                      </a:lnTo>
                      <a:lnTo>
                        <a:pt x="4789450" y="1407778"/>
                      </a:lnTo>
                      <a:lnTo>
                        <a:pt x="4799348" y="1437466"/>
                      </a:lnTo>
                      <a:lnTo>
                        <a:pt x="4808582" y="1467810"/>
                      </a:lnTo>
                      <a:lnTo>
                        <a:pt x="4817819" y="1498157"/>
                      </a:lnTo>
                      <a:lnTo>
                        <a:pt x="4826394" y="1528503"/>
                      </a:lnTo>
                      <a:lnTo>
                        <a:pt x="4834312" y="1560167"/>
                      </a:lnTo>
                      <a:lnTo>
                        <a:pt x="4842227" y="1591174"/>
                      </a:lnTo>
                      <a:lnTo>
                        <a:pt x="4849484" y="1623499"/>
                      </a:lnTo>
                      <a:lnTo>
                        <a:pt x="4856082" y="1655162"/>
                      </a:lnTo>
                      <a:lnTo>
                        <a:pt x="4863339" y="1687489"/>
                      </a:lnTo>
                      <a:lnTo>
                        <a:pt x="4868616" y="1720472"/>
                      </a:lnTo>
                      <a:lnTo>
                        <a:pt x="4874553" y="1753457"/>
                      </a:lnTo>
                      <a:lnTo>
                        <a:pt x="4879172" y="1786443"/>
                      </a:lnTo>
                      <a:lnTo>
                        <a:pt x="4883790" y="1820087"/>
                      </a:lnTo>
                      <a:lnTo>
                        <a:pt x="4888406" y="1854389"/>
                      </a:lnTo>
                      <a:lnTo>
                        <a:pt x="4891705" y="1888694"/>
                      </a:lnTo>
                      <a:lnTo>
                        <a:pt x="4895004" y="1922998"/>
                      </a:lnTo>
                      <a:lnTo>
                        <a:pt x="4898303" y="1957962"/>
                      </a:lnTo>
                      <a:lnTo>
                        <a:pt x="4900280" y="1992925"/>
                      </a:lnTo>
                      <a:lnTo>
                        <a:pt x="4902260" y="2028549"/>
                      </a:lnTo>
                      <a:lnTo>
                        <a:pt x="4903580" y="2064171"/>
                      </a:lnTo>
                      <a:lnTo>
                        <a:pt x="4904240" y="2101114"/>
                      </a:lnTo>
                      <a:lnTo>
                        <a:pt x="4904899" y="2137397"/>
                      </a:lnTo>
                      <a:lnTo>
                        <a:pt x="4904899" y="2174338"/>
                      </a:lnTo>
                      <a:lnTo>
                        <a:pt x="4904240" y="2211282"/>
                      </a:lnTo>
                      <a:lnTo>
                        <a:pt x="4902922" y="2248225"/>
                      </a:lnTo>
                      <a:lnTo>
                        <a:pt x="4901600" y="2286486"/>
                      </a:lnTo>
                      <a:lnTo>
                        <a:pt x="4899622" y="2324088"/>
                      </a:lnTo>
                      <a:lnTo>
                        <a:pt x="4897642" y="2362351"/>
                      </a:lnTo>
                      <a:lnTo>
                        <a:pt x="4893685" y="2401272"/>
                      </a:lnTo>
                      <a:lnTo>
                        <a:pt x="4890386" y="2440194"/>
                      </a:lnTo>
                      <a:lnTo>
                        <a:pt x="4886428" y="2479776"/>
                      </a:lnTo>
                      <a:lnTo>
                        <a:pt x="4881810" y="2519356"/>
                      </a:lnTo>
                      <a:lnTo>
                        <a:pt x="4877192" y="2559597"/>
                      </a:lnTo>
                      <a:lnTo>
                        <a:pt x="4872573" y="2591263"/>
                      </a:lnTo>
                      <a:lnTo>
                        <a:pt x="4868616" y="2622268"/>
                      </a:lnTo>
                      <a:lnTo>
                        <a:pt x="4863339" y="2653934"/>
                      </a:lnTo>
                      <a:lnTo>
                        <a:pt x="4857402" y="2685600"/>
                      </a:lnTo>
                      <a:lnTo>
                        <a:pt x="4850144" y="2717264"/>
                      </a:lnTo>
                      <a:lnTo>
                        <a:pt x="4842888" y="2748271"/>
                      </a:lnTo>
                      <a:lnTo>
                        <a:pt x="4834312" y="2779935"/>
                      </a:lnTo>
                      <a:lnTo>
                        <a:pt x="4825734" y="2810940"/>
                      </a:lnTo>
                      <a:lnTo>
                        <a:pt x="4815839" y="2842605"/>
                      </a:lnTo>
                      <a:lnTo>
                        <a:pt x="4805944" y="2873610"/>
                      </a:lnTo>
                      <a:lnTo>
                        <a:pt x="4795388" y="2905276"/>
                      </a:lnTo>
                      <a:lnTo>
                        <a:pt x="4784174" y="2936942"/>
                      </a:lnTo>
                      <a:lnTo>
                        <a:pt x="4770980" y="2967947"/>
                      </a:lnTo>
                      <a:lnTo>
                        <a:pt x="4759104" y="2998952"/>
                      </a:lnTo>
                      <a:lnTo>
                        <a:pt x="4745910" y="3029957"/>
                      </a:lnTo>
                      <a:lnTo>
                        <a:pt x="4732716" y="3061623"/>
                      </a:lnTo>
                      <a:lnTo>
                        <a:pt x="4718864" y="3092628"/>
                      </a:lnTo>
                      <a:lnTo>
                        <a:pt x="4704350" y="3122975"/>
                      </a:lnTo>
                      <a:lnTo>
                        <a:pt x="4688518" y="3154638"/>
                      </a:lnTo>
                      <a:lnTo>
                        <a:pt x="4674002" y="3184985"/>
                      </a:lnTo>
                      <a:lnTo>
                        <a:pt x="4641678" y="3246336"/>
                      </a:lnTo>
                      <a:lnTo>
                        <a:pt x="4608034" y="3307027"/>
                      </a:lnTo>
                      <a:lnTo>
                        <a:pt x="4573728" y="3367720"/>
                      </a:lnTo>
                      <a:lnTo>
                        <a:pt x="4538105" y="3427750"/>
                      </a:lnTo>
                      <a:lnTo>
                        <a:pt x="4501819" y="3486462"/>
                      </a:lnTo>
                      <a:lnTo>
                        <a:pt x="4464216" y="3545175"/>
                      </a:lnTo>
                      <a:lnTo>
                        <a:pt x="4425953" y="3603229"/>
                      </a:lnTo>
                      <a:lnTo>
                        <a:pt x="4388350" y="3660623"/>
                      </a:lnTo>
                      <a:lnTo>
                        <a:pt x="4349429" y="3716694"/>
                      </a:lnTo>
                      <a:lnTo>
                        <a:pt x="4311166" y="3772768"/>
                      </a:lnTo>
                      <a:lnTo>
                        <a:pt x="4233980" y="3881618"/>
                      </a:lnTo>
                      <a:lnTo>
                        <a:pt x="4159434" y="3986508"/>
                      </a:lnTo>
                      <a:lnTo>
                        <a:pt x="4088186" y="4086781"/>
                      </a:lnTo>
                      <a:lnTo>
                        <a:pt x="4053882" y="4135599"/>
                      </a:lnTo>
                      <a:lnTo>
                        <a:pt x="4020896" y="4182437"/>
                      </a:lnTo>
                      <a:lnTo>
                        <a:pt x="3989889" y="4228615"/>
                      </a:lnTo>
                      <a:lnTo>
                        <a:pt x="3959543" y="4273475"/>
                      </a:lnTo>
                      <a:lnTo>
                        <a:pt x="3931836" y="4317013"/>
                      </a:lnTo>
                      <a:lnTo>
                        <a:pt x="3906108" y="4359893"/>
                      </a:lnTo>
                      <a:lnTo>
                        <a:pt x="4008362" y="5143605"/>
                      </a:lnTo>
                      <a:lnTo>
                        <a:pt x="3880378" y="5181207"/>
                      </a:lnTo>
                      <a:lnTo>
                        <a:pt x="3688405" y="5239261"/>
                      </a:lnTo>
                      <a:lnTo>
                        <a:pt x="3420566" y="5322382"/>
                      </a:lnTo>
                      <a:lnTo>
                        <a:pt x="3105886" y="5420016"/>
                      </a:lnTo>
                      <a:lnTo>
                        <a:pt x="2776034" y="5523586"/>
                      </a:lnTo>
                      <a:lnTo>
                        <a:pt x="2460036" y="5623859"/>
                      </a:lnTo>
                      <a:lnTo>
                        <a:pt x="2187580" y="5709619"/>
                      </a:lnTo>
                      <a:lnTo>
                        <a:pt x="1988348" y="5773609"/>
                      </a:lnTo>
                      <a:lnTo>
                        <a:pt x="1926336" y="5794059"/>
                      </a:lnTo>
                      <a:lnTo>
                        <a:pt x="1893350" y="5804614"/>
                      </a:lnTo>
                      <a:lnTo>
                        <a:pt x="1770645" y="5224087"/>
                      </a:lnTo>
                      <a:lnTo>
                        <a:pt x="1750196" y="5231345"/>
                      </a:lnTo>
                      <a:lnTo>
                        <a:pt x="1696100" y="5251794"/>
                      </a:lnTo>
                      <a:lnTo>
                        <a:pt x="1657176" y="5264989"/>
                      </a:lnTo>
                      <a:lnTo>
                        <a:pt x="1612978" y="5280161"/>
                      </a:lnTo>
                      <a:lnTo>
                        <a:pt x="1563498" y="5295994"/>
                      </a:lnTo>
                      <a:lnTo>
                        <a:pt x="1510062" y="5311827"/>
                      </a:lnTo>
                      <a:lnTo>
                        <a:pt x="1453328" y="5328979"/>
                      </a:lnTo>
                      <a:lnTo>
                        <a:pt x="1394614" y="5344809"/>
                      </a:lnTo>
                      <a:lnTo>
                        <a:pt x="1334580" y="5359984"/>
                      </a:lnTo>
                      <a:lnTo>
                        <a:pt x="1304235" y="5366581"/>
                      </a:lnTo>
                      <a:lnTo>
                        <a:pt x="1274550" y="5373178"/>
                      </a:lnTo>
                      <a:lnTo>
                        <a:pt x="1244201" y="5378456"/>
                      </a:lnTo>
                      <a:lnTo>
                        <a:pt x="1213855" y="5384392"/>
                      </a:lnTo>
                      <a:lnTo>
                        <a:pt x="1184829" y="5389009"/>
                      </a:lnTo>
                      <a:lnTo>
                        <a:pt x="1155802" y="5393628"/>
                      </a:lnTo>
                      <a:lnTo>
                        <a:pt x="1127434" y="5396267"/>
                      </a:lnTo>
                      <a:lnTo>
                        <a:pt x="1099726" y="5398905"/>
                      </a:lnTo>
                      <a:lnTo>
                        <a:pt x="1073338" y="5400225"/>
                      </a:lnTo>
                      <a:lnTo>
                        <a:pt x="1047610" y="5400225"/>
                      </a:lnTo>
                      <a:lnTo>
                        <a:pt x="1022541" y="5399564"/>
                      </a:lnTo>
                      <a:lnTo>
                        <a:pt x="998132" y="5397586"/>
                      </a:lnTo>
                      <a:lnTo>
                        <a:pt x="975043" y="5394286"/>
                      </a:lnTo>
                      <a:lnTo>
                        <a:pt x="953273" y="5389009"/>
                      </a:lnTo>
                      <a:lnTo>
                        <a:pt x="932162" y="5383072"/>
                      </a:lnTo>
                      <a:lnTo>
                        <a:pt x="912372" y="5375817"/>
                      </a:lnTo>
                      <a:lnTo>
                        <a:pt x="892579" y="5367240"/>
                      </a:lnTo>
                      <a:lnTo>
                        <a:pt x="874766" y="5358004"/>
                      </a:lnTo>
                      <a:lnTo>
                        <a:pt x="856956" y="5348109"/>
                      </a:lnTo>
                      <a:lnTo>
                        <a:pt x="840463" y="5336893"/>
                      </a:lnTo>
                      <a:lnTo>
                        <a:pt x="824631" y="5325679"/>
                      </a:lnTo>
                      <a:lnTo>
                        <a:pt x="809456" y="5312485"/>
                      </a:lnTo>
                      <a:lnTo>
                        <a:pt x="795604" y="5299952"/>
                      </a:lnTo>
                      <a:lnTo>
                        <a:pt x="781749" y="5286099"/>
                      </a:lnTo>
                      <a:lnTo>
                        <a:pt x="769215" y="5272905"/>
                      </a:lnTo>
                      <a:lnTo>
                        <a:pt x="758001" y="5259050"/>
                      </a:lnTo>
                      <a:lnTo>
                        <a:pt x="746785" y="5243878"/>
                      </a:lnTo>
                      <a:lnTo>
                        <a:pt x="736890" y="5230025"/>
                      </a:lnTo>
                      <a:lnTo>
                        <a:pt x="727653" y="5215512"/>
                      </a:lnTo>
                      <a:lnTo>
                        <a:pt x="719077" y="5200998"/>
                      </a:lnTo>
                      <a:lnTo>
                        <a:pt x="711162" y="5186485"/>
                      </a:lnTo>
                      <a:lnTo>
                        <a:pt x="704564" y="5172632"/>
                      </a:lnTo>
                      <a:lnTo>
                        <a:pt x="697968" y="5158777"/>
                      </a:lnTo>
                      <a:lnTo>
                        <a:pt x="692030" y="5144924"/>
                      </a:lnTo>
                      <a:lnTo>
                        <a:pt x="686751" y="5132391"/>
                      </a:lnTo>
                      <a:lnTo>
                        <a:pt x="682794" y="5119197"/>
                      </a:lnTo>
                      <a:lnTo>
                        <a:pt x="678836" y="5107322"/>
                      </a:lnTo>
                      <a:lnTo>
                        <a:pt x="676198" y="5095448"/>
                      </a:lnTo>
                      <a:lnTo>
                        <a:pt x="673557" y="5084892"/>
                      </a:lnTo>
                      <a:lnTo>
                        <a:pt x="672238" y="5076317"/>
                      </a:lnTo>
                      <a:lnTo>
                        <a:pt x="671579" y="5067081"/>
                      </a:lnTo>
                      <a:lnTo>
                        <a:pt x="670919" y="5059165"/>
                      </a:lnTo>
                      <a:lnTo>
                        <a:pt x="670919" y="5051909"/>
                      </a:lnTo>
                      <a:lnTo>
                        <a:pt x="671579" y="5043332"/>
                      </a:lnTo>
                      <a:lnTo>
                        <a:pt x="674876" y="5022882"/>
                      </a:lnTo>
                      <a:lnTo>
                        <a:pt x="679494" y="4999133"/>
                      </a:lnTo>
                      <a:lnTo>
                        <a:pt x="685432" y="4972744"/>
                      </a:lnTo>
                      <a:lnTo>
                        <a:pt x="698626" y="4912712"/>
                      </a:lnTo>
                      <a:lnTo>
                        <a:pt x="705224" y="4881707"/>
                      </a:lnTo>
                      <a:lnTo>
                        <a:pt x="710501" y="4849383"/>
                      </a:lnTo>
                      <a:lnTo>
                        <a:pt x="712481" y="4832892"/>
                      </a:lnTo>
                      <a:lnTo>
                        <a:pt x="715120" y="4817059"/>
                      </a:lnTo>
                      <a:lnTo>
                        <a:pt x="715778" y="4801226"/>
                      </a:lnTo>
                      <a:lnTo>
                        <a:pt x="716439" y="4785393"/>
                      </a:lnTo>
                      <a:lnTo>
                        <a:pt x="717100" y="4769560"/>
                      </a:lnTo>
                      <a:lnTo>
                        <a:pt x="716439" y="4754388"/>
                      </a:lnTo>
                      <a:lnTo>
                        <a:pt x="715120" y="4739874"/>
                      </a:lnTo>
                      <a:lnTo>
                        <a:pt x="712481" y="4725360"/>
                      </a:lnTo>
                      <a:lnTo>
                        <a:pt x="709843" y="4711508"/>
                      </a:lnTo>
                      <a:lnTo>
                        <a:pt x="705883" y="4698975"/>
                      </a:lnTo>
                      <a:lnTo>
                        <a:pt x="700606" y="4685781"/>
                      </a:lnTo>
                      <a:lnTo>
                        <a:pt x="694669" y="4673906"/>
                      </a:lnTo>
                      <a:lnTo>
                        <a:pt x="687412" y="4662692"/>
                      </a:lnTo>
                      <a:lnTo>
                        <a:pt x="678836" y="4653456"/>
                      </a:lnTo>
                      <a:lnTo>
                        <a:pt x="670260" y="4644220"/>
                      </a:lnTo>
                      <a:lnTo>
                        <a:pt x="659044" y="4635643"/>
                      </a:lnTo>
                      <a:lnTo>
                        <a:pt x="587796" y="4590124"/>
                      </a:lnTo>
                      <a:lnTo>
                        <a:pt x="536338" y="4556480"/>
                      </a:lnTo>
                      <a:lnTo>
                        <a:pt x="494118" y="4530092"/>
                      </a:lnTo>
                      <a:lnTo>
                        <a:pt x="484883" y="4507004"/>
                      </a:lnTo>
                      <a:lnTo>
                        <a:pt x="476307" y="4482596"/>
                      </a:lnTo>
                      <a:lnTo>
                        <a:pt x="467071" y="4452249"/>
                      </a:lnTo>
                      <a:lnTo>
                        <a:pt x="462452" y="4437077"/>
                      </a:lnTo>
                      <a:lnTo>
                        <a:pt x="459153" y="4420586"/>
                      </a:lnTo>
                      <a:lnTo>
                        <a:pt x="455857" y="4405411"/>
                      </a:lnTo>
                      <a:lnTo>
                        <a:pt x="453877" y="4389578"/>
                      </a:lnTo>
                      <a:lnTo>
                        <a:pt x="453216" y="4375726"/>
                      </a:lnTo>
                      <a:lnTo>
                        <a:pt x="453216" y="4362531"/>
                      </a:lnTo>
                      <a:lnTo>
                        <a:pt x="453877" y="4357254"/>
                      </a:lnTo>
                      <a:lnTo>
                        <a:pt x="455196" y="4351318"/>
                      </a:lnTo>
                      <a:lnTo>
                        <a:pt x="456515" y="4346698"/>
                      </a:lnTo>
                      <a:lnTo>
                        <a:pt x="458495" y="4341421"/>
                      </a:lnTo>
                      <a:lnTo>
                        <a:pt x="464432" y="4332846"/>
                      </a:lnTo>
                      <a:lnTo>
                        <a:pt x="470370" y="4324929"/>
                      </a:lnTo>
                      <a:lnTo>
                        <a:pt x="478285" y="4316354"/>
                      </a:lnTo>
                      <a:lnTo>
                        <a:pt x="485542" y="4307777"/>
                      </a:lnTo>
                      <a:lnTo>
                        <a:pt x="502696" y="4291944"/>
                      </a:lnTo>
                      <a:lnTo>
                        <a:pt x="519187" y="4276113"/>
                      </a:lnTo>
                      <a:lnTo>
                        <a:pt x="535019" y="4262919"/>
                      </a:lnTo>
                      <a:lnTo>
                        <a:pt x="546894" y="4251045"/>
                      </a:lnTo>
                      <a:lnTo>
                        <a:pt x="550852" y="4246425"/>
                      </a:lnTo>
                      <a:lnTo>
                        <a:pt x="552832" y="4241809"/>
                      </a:lnTo>
                      <a:lnTo>
                        <a:pt x="554151" y="4238511"/>
                      </a:lnTo>
                      <a:lnTo>
                        <a:pt x="553493" y="4237192"/>
                      </a:lnTo>
                      <a:lnTo>
                        <a:pt x="552832" y="4235873"/>
                      </a:lnTo>
                      <a:lnTo>
                        <a:pt x="548874" y="4233234"/>
                      </a:lnTo>
                      <a:lnTo>
                        <a:pt x="540957" y="4229276"/>
                      </a:lnTo>
                      <a:lnTo>
                        <a:pt x="516548" y="4218059"/>
                      </a:lnTo>
                      <a:lnTo>
                        <a:pt x="483564" y="4205526"/>
                      </a:lnTo>
                      <a:lnTo>
                        <a:pt x="445959" y="4190354"/>
                      </a:lnTo>
                      <a:lnTo>
                        <a:pt x="407698" y="4175840"/>
                      </a:lnTo>
                      <a:lnTo>
                        <a:pt x="371412" y="4160666"/>
                      </a:lnTo>
                      <a:lnTo>
                        <a:pt x="342386" y="4148133"/>
                      </a:lnTo>
                      <a:lnTo>
                        <a:pt x="331171" y="4143516"/>
                      </a:lnTo>
                      <a:lnTo>
                        <a:pt x="323254" y="4138238"/>
                      </a:lnTo>
                      <a:lnTo>
                        <a:pt x="320616" y="4136258"/>
                      </a:lnTo>
                      <a:lnTo>
                        <a:pt x="317319" y="4133619"/>
                      </a:lnTo>
                      <a:lnTo>
                        <a:pt x="310721" y="4125703"/>
                      </a:lnTo>
                      <a:lnTo>
                        <a:pt x="304783" y="4115147"/>
                      </a:lnTo>
                      <a:lnTo>
                        <a:pt x="298187" y="4103273"/>
                      </a:lnTo>
                      <a:lnTo>
                        <a:pt x="291589" y="4089420"/>
                      </a:lnTo>
                      <a:lnTo>
                        <a:pt x="286970" y="4074906"/>
                      </a:lnTo>
                      <a:lnTo>
                        <a:pt x="281033" y="4058415"/>
                      </a:lnTo>
                      <a:lnTo>
                        <a:pt x="277736" y="4042582"/>
                      </a:lnTo>
                      <a:lnTo>
                        <a:pt x="274437" y="4025430"/>
                      </a:lnTo>
                      <a:lnTo>
                        <a:pt x="272457" y="4009597"/>
                      </a:lnTo>
                      <a:lnTo>
                        <a:pt x="271799" y="3994425"/>
                      </a:lnTo>
                      <a:lnTo>
                        <a:pt x="272457" y="3978592"/>
                      </a:lnTo>
                      <a:lnTo>
                        <a:pt x="273118" y="3971995"/>
                      </a:lnTo>
                      <a:lnTo>
                        <a:pt x="274437" y="3965397"/>
                      </a:lnTo>
                      <a:lnTo>
                        <a:pt x="276417" y="3959461"/>
                      </a:lnTo>
                      <a:lnTo>
                        <a:pt x="278395" y="3953523"/>
                      </a:lnTo>
                      <a:lnTo>
                        <a:pt x="281033" y="3948248"/>
                      </a:lnTo>
                      <a:lnTo>
                        <a:pt x="284993" y="3943628"/>
                      </a:lnTo>
                      <a:lnTo>
                        <a:pt x="288290" y="3939670"/>
                      </a:lnTo>
                      <a:lnTo>
                        <a:pt x="292250" y="3936373"/>
                      </a:lnTo>
                      <a:lnTo>
                        <a:pt x="301484" y="3929115"/>
                      </a:lnTo>
                      <a:lnTo>
                        <a:pt x="310062" y="3921859"/>
                      </a:lnTo>
                      <a:lnTo>
                        <a:pt x="317977" y="3914601"/>
                      </a:lnTo>
                      <a:lnTo>
                        <a:pt x="324576" y="3906685"/>
                      </a:lnTo>
                      <a:lnTo>
                        <a:pt x="331171" y="3898771"/>
                      </a:lnTo>
                      <a:lnTo>
                        <a:pt x="335790" y="3891513"/>
                      </a:lnTo>
                      <a:lnTo>
                        <a:pt x="341066" y="3882938"/>
                      </a:lnTo>
                      <a:lnTo>
                        <a:pt x="344366" y="3874360"/>
                      </a:lnTo>
                      <a:lnTo>
                        <a:pt x="347665" y="3865785"/>
                      </a:lnTo>
                      <a:lnTo>
                        <a:pt x="350303" y="3857869"/>
                      </a:lnTo>
                      <a:lnTo>
                        <a:pt x="351622" y="3849294"/>
                      </a:lnTo>
                      <a:lnTo>
                        <a:pt x="351622" y="3840717"/>
                      </a:lnTo>
                      <a:lnTo>
                        <a:pt x="351622" y="3832800"/>
                      </a:lnTo>
                      <a:lnTo>
                        <a:pt x="350303" y="3824884"/>
                      </a:lnTo>
                      <a:lnTo>
                        <a:pt x="347665" y="3816309"/>
                      </a:lnTo>
                      <a:lnTo>
                        <a:pt x="345026" y="3808392"/>
                      </a:lnTo>
                      <a:lnTo>
                        <a:pt x="341066" y="3801137"/>
                      </a:lnTo>
                      <a:lnTo>
                        <a:pt x="335790" y="3793879"/>
                      </a:lnTo>
                      <a:lnTo>
                        <a:pt x="330513" y="3787281"/>
                      </a:lnTo>
                      <a:lnTo>
                        <a:pt x="323254" y="3780026"/>
                      </a:lnTo>
                      <a:lnTo>
                        <a:pt x="315997" y="3773429"/>
                      </a:lnTo>
                      <a:lnTo>
                        <a:pt x="307421" y="3767490"/>
                      </a:lnTo>
                      <a:lnTo>
                        <a:pt x="298187" y="3762213"/>
                      </a:lnTo>
                      <a:lnTo>
                        <a:pt x="287631" y="3756937"/>
                      </a:lnTo>
                      <a:lnTo>
                        <a:pt x="275756" y="3752979"/>
                      </a:lnTo>
                      <a:lnTo>
                        <a:pt x="263223" y="3748360"/>
                      </a:lnTo>
                      <a:lnTo>
                        <a:pt x="250029" y="3745721"/>
                      </a:lnTo>
                      <a:lnTo>
                        <a:pt x="234855" y="3743082"/>
                      </a:lnTo>
                      <a:lnTo>
                        <a:pt x="219680" y="3740443"/>
                      </a:lnTo>
                      <a:lnTo>
                        <a:pt x="203190" y="3739124"/>
                      </a:lnTo>
                      <a:lnTo>
                        <a:pt x="185377" y="3738466"/>
                      </a:lnTo>
                      <a:lnTo>
                        <a:pt x="166245" y="3738466"/>
                      </a:lnTo>
                      <a:lnTo>
                        <a:pt x="151732" y="3738466"/>
                      </a:lnTo>
                      <a:lnTo>
                        <a:pt x="137219" y="3737146"/>
                      </a:lnTo>
                      <a:lnTo>
                        <a:pt x="124024" y="3735166"/>
                      </a:lnTo>
                      <a:lnTo>
                        <a:pt x="111491" y="3731869"/>
                      </a:lnTo>
                      <a:lnTo>
                        <a:pt x="99616" y="3727249"/>
                      </a:lnTo>
                      <a:lnTo>
                        <a:pt x="88399" y="3721972"/>
                      </a:lnTo>
                      <a:lnTo>
                        <a:pt x="77846" y="3715375"/>
                      </a:lnTo>
                      <a:lnTo>
                        <a:pt x="67948" y="3708780"/>
                      </a:lnTo>
                      <a:lnTo>
                        <a:pt x="58714" y="3700864"/>
                      </a:lnTo>
                      <a:lnTo>
                        <a:pt x="50138" y="3692286"/>
                      </a:lnTo>
                      <a:lnTo>
                        <a:pt x="42882" y="3683050"/>
                      </a:lnTo>
                      <a:lnTo>
                        <a:pt x="35625" y="3673814"/>
                      </a:lnTo>
                      <a:lnTo>
                        <a:pt x="29027" y="3663920"/>
                      </a:lnTo>
                      <a:lnTo>
                        <a:pt x="23750" y="3652706"/>
                      </a:lnTo>
                      <a:lnTo>
                        <a:pt x="18471" y="3641490"/>
                      </a:lnTo>
                      <a:lnTo>
                        <a:pt x="14513" y="3630276"/>
                      </a:lnTo>
                      <a:lnTo>
                        <a:pt x="10556" y="3618401"/>
                      </a:lnTo>
                      <a:lnTo>
                        <a:pt x="7257" y="3605868"/>
                      </a:lnTo>
                      <a:lnTo>
                        <a:pt x="4618" y="3593993"/>
                      </a:lnTo>
                      <a:lnTo>
                        <a:pt x="2638" y="3580799"/>
                      </a:lnTo>
                      <a:lnTo>
                        <a:pt x="1319" y="3568264"/>
                      </a:lnTo>
                      <a:lnTo>
                        <a:pt x="661" y="3555072"/>
                      </a:lnTo>
                      <a:lnTo>
                        <a:pt x="0" y="3542536"/>
                      </a:lnTo>
                      <a:lnTo>
                        <a:pt x="0" y="3530003"/>
                      </a:lnTo>
                      <a:lnTo>
                        <a:pt x="661" y="3517470"/>
                      </a:lnTo>
                      <a:lnTo>
                        <a:pt x="1980" y="3504934"/>
                      </a:lnTo>
                      <a:lnTo>
                        <a:pt x="3299" y="3492401"/>
                      </a:lnTo>
                      <a:lnTo>
                        <a:pt x="5277" y="3480526"/>
                      </a:lnTo>
                      <a:lnTo>
                        <a:pt x="7257" y="3468652"/>
                      </a:lnTo>
                      <a:lnTo>
                        <a:pt x="10556" y="3457438"/>
                      </a:lnTo>
                      <a:lnTo>
                        <a:pt x="13855" y="3446882"/>
                      </a:lnTo>
                      <a:lnTo>
                        <a:pt x="17152" y="3436327"/>
                      </a:lnTo>
                      <a:lnTo>
                        <a:pt x="29027" y="3406642"/>
                      </a:lnTo>
                      <a:lnTo>
                        <a:pt x="47500" y="3365740"/>
                      </a:lnTo>
                      <a:lnTo>
                        <a:pt x="99616" y="3251614"/>
                      </a:lnTo>
                      <a:lnTo>
                        <a:pt x="163607" y="3107142"/>
                      </a:lnTo>
                      <a:lnTo>
                        <a:pt x="198571" y="3028638"/>
                      </a:lnTo>
                      <a:lnTo>
                        <a:pt x="233535" y="2948156"/>
                      </a:lnTo>
                      <a:lnTo>
                        <a:pt x="267839" y="2867013"/>
                      </a:lnTo>
                      <a:lnTo>
                        <a:pt x="300826" y="2787193"/>
                      </a:lnTo>
                      <a:lnTo>
                        <a:pt x="331832" y="2710667"/>
                      </a:lnTo>
                      <a:lnTo>
                        <a:pt x="345685" y="2674384"/>
                      </a:lnTo>
                      <a:lnTo>
                        <a:pt x="358879" y="2638762"/>
                      </a:lnTo>
                      <a:lnTo>
                        <a:pt x="370093" y="2605777"/>
                      </a:lnTo>
                      <a:lnTo>
                        <a:pt x="381310" y="2573452"/>
                      </a:lnTo>
                      <a:lnTo>
                        <a:pt x="390544" y="2543767"/>
                      </a:lnTo>
                      <a:lnTo>
                        <a:pt x="398462" y="2516718"/>
                      </a:lnTo>
                      <a:lnTo>
                        <a:pt x="404399" y="2492310"/>
                      </a:lnTo>
                      <a:lnTo>
                        <a:pt x="409017" y="2470541"/>
                      </a:lnTo>
                      <a:lnTo>
                        <a:pt x="410995" y="2451410"/>
                      </a:lnTo>
                      <a:lnTo>
                        <a:pt x="411656" y="2443494"/>
                      </a:lnTo>
                      <a:lnTo>
                        <a:pt x="411656" y="2435577"/>
                      </a:lnTo>
                      <a:lnTo>
                        <a:pt x="410336" y="2409189"/>
                      </a:lnTo>
                      <a:lnTo>
                        <a:pt x="408356" y="2384781"/>
                      </a:lnTo>
                      <a:lnTo>
                        <a:pt x="405718" y="2364331"/>
                      </a:lnTo>
                      <a:lnTo>
                        <a:pt x="402419" y="2345199"/>
                      </a:lnTo>
                      <a:lnTo>
                        <a:pt x="399120" y="2328046"/>
                      </a:lnTo>
                      <a:lnTo>
                        <a:pt x="395823" y="2313535"/>
                      </a:lnTo>
                      <a:lnTo>
                        <a:pt x="391863" y="2300341"/>
                      </a:lnTo>
                      <a:lnTo>
                        <a:pt x="387906" y="2288466"/>
                      </a:lnTo>
                      <a:lnTo>
                        <a:pt x="379991" y="2266697"/>
                      </a:lnTo>
                      <a:lnTo>
                        <a:pt x="374053" y="2246906"/>
                      </a:lnTo>
                      <a:lnTo>
                        <a:pt x="371412" y="2238329"/>
                      </a:lnTo>
                      <a:lnTo>
                        <a:pt x="369435" y="2228434"/>
                      </a:lnTo>
                      <a:lnTo>
                        <a:pt x="368116" y="2217879"/>
                      </a:lnTo>
                      <a:lnTo>
                        <a:pt x="367455" y="2206665"/>
                      </a:lnTo>
                      <a:lnTo>
                        <a:pt x="368116" y="2147952"/>
                      </a:lnTo>
                      <a:lnTo>
                        <a:pt x="370093" y="2088579"/>
                      </a:lnTo>
                      <a:lnTo>
                        <a:pt x="373392" y="2031185"/>
                      </a:lnTo>
                      <a:lnTo>
                        <a:pt x="377350" y="1973795"/>
                      </a:lnTo>
                      <a:lnTo>
                        <a:pt x="382629" y="1917060"/>
                      </a:lnTo>
                      <a:lnTo>
                        <a:pt x="389225" y="1860328"/>
                      </a:lnTo>
                      <a:lnTo>
                        <a:pt x="397142" y="1804912"/>
                      </a:lnTo>
                      <a:lnTo>
                        <a:pt x="405718" y="1750158"/>
                      </a:lnTo>
                      <a:lnTo>
                        <a:pt x="415613" y="1695403"/>
                      </a:lnTo>
                      <a:lnTo>
                        <a:pt x="426830" y="1640651"/>
                      </a:lnTo>
                      <a:lnTo>
                        <a:pt x="439363" y="1587216"/>
                      </a:lnTo>
                      <a:lnTo>
                        <a:pt x="453216" y="1535101"/>
                      </a:lnTo>
                      <a:lnTo>
                        <a:pt x="467071" y="1482324"/>
                      </a:lnTo>
                      <a:lnTo>
                        <a:pt x="482903" y="1430869"/>
                      </a:lnTo>
                      <a:lnTo>
                        <a:pt x="499397" y="1380073"/>
                      </a:lnTo>
                      <a:lnTo>
                        <a:pt x="517209" y="1329935"/>
                      </a:lnTo>
                      <a:lnTo>
                        <a:pt x="536338" y="1279800"/>
                      </a:lnTo>
                      <a:lnTo>
                        <a:pt x="556131" y="1231643"/>
                      </a:lnTo>
                      <a:lnTo>
                        <a:pt x="576582" y="1183485"/>
                      </a:lnTo>
                      <a:lnTo>
                        <a:pt x="598352" y="1135986"/>
                      </a:lnTo>
                      <a:lnTo>
                        <a:pt x="621441" y="1089809"/>
                      </a:lnTo>
                      <a:lnTo>
                        <a:pt x="646510" y="1043630"/>
                      </a:lnTo>
                      <a:lnTo>
                        <a:pt x="670919" y="998772"/>
                      </a:lnTo>
                      <a:lnTo>
                        <a:pt x="697307" y="954573"/>
                      </a:lnTo>
                      <a:lnTo>
                        <a:pt x="723695" y="911032"/>
                      </a:lnTo>
                      <a:lnTo>
                        <a:pt x="752064" y="868153"/>
                      </a:lnTo>
                      <a:lnTo>
                        <a:pt x="781090" y="826592"/>
                      </a:lnTo>
                      <a:lnTo>
                        <a:pt x="811436" y="785690"/>
                      </a:lnTo>
                      <a:lnTo>
                        <a:pt x="842443" y="746110"/>
                      </a:lnTo>
                      <a:lnTo>
                        <a:pt x="873447" y="706528"/>
                      </a:lnTo>
                      <a:lnTo>
                        <a:pt x="906434" y="668267"/>
                      </a:lnTo>
                      <a:lnTo>
                        <a:pt x="940079" y="630665"/>
                      </a:lnTo>
                      <a:lnTo>
                        <a:pt x="975043" y="593722"/>
                      </a:lnTo>
                      <a:lnTo>
                        <a:pt x="1011327" y="558758"/>
                      </a:lnTo>
                      <a:lnTo>
                        <a:pt x="1047610" y="523795"/>
                      </a:lnTo>
                      <a:lnTo>
                        <a:pt x="1084554" y="490151"/>
                      </a:lnTo>
                      <a:lnTo>
                        <a:pt x="1122818" y="457825"/>
                      </a:lnTo>
                      <a:lnTo>
                        <a:pt x="1162398" y="426820"/>
                      </a:lnTo>
                      <a:lnTo>
                        <a:pt x="1201980" y="395815"/>
                      </a:lnTo>
                      <a:lnTo>
                        <a:pt x="1243543" y="366129"/>
                      </a:lnTo>
                      <a:lnTo>
                        <a:pt x="1285103" y="337763"/>
                      </a:lnTo>
                      <a:lnTo>
                        <a:pt x="1327324" y="310055"/>
                      </a:lnTo>
                      <a:lnTo>
                        <a:pt x="1370866" y="283667"/>
                      </a:lnTo>
                      <a:lnTo>
                        <a:pt x="1415065" y="258598"/>
                      </a:lnTo>
                      <a:lnTo>
                        <a:pt x="1460585" y="234190"/>
                      </a:lnTo>
                      <a:lnTo>
                        <a:pt x="1506105" y="211102"/>
                      </a:lnTo>
                      <a:lnTo>
                        <a:pt x="1552944" y="188671"/>
                      </a:lnTo>
                      <a:lnTo>
                        <a:pt x="1600442" y="168222"/>
                      </a:lnTo>
                      <a:lnTo>
                        <a:pt x="1648600" y="147772"/>
                      </a:lnTo>
                      <a:lnTo>
                        <a:pt x="1698078" y="129300"/>
                      </a:lnTo>
                      <a:lnTo>
                        <a:pt x="1747555" y="112148"/>
                      </a:lnTo>
                      <a:lnTo>
                        <a:pt x="1798352" y="96315"/>
                      </a:lnTo>
                      <a:lnTo>
                        <a:pt x="1849151" y="81143"/>
                      </a:lnTo>
                      <a:lnTo>
                        <a:pt x="1901267" y="67288"/>
                      </a:lnTo>
                      <a:lnTo>
                        <a:pt x="1953383" y="54755"/>
                      </a:lnTo>
                      <a:lnTo>
                        <a:pt x="2007479" y="43541"/>
                      </a:lnTo>
                      <a:lnTo>
                        <a:pt x="2061575" y="33644"/>
                      </a:lnTo>
                      <a:lnTo>
                        <a:pt x="2115671" y="24408"/>
                      </a:lnTo>
                      <a:lnTo>
                        <a:pt x="2171086" y="17811"/>
                      </a:lnTo>
                      <a:lnTo>
                        <a:pt x="2227820" y="11216"/>
                      </a:lnTo>
                      <a:lnTo>
                        <a:pt x="2284555" y="6597"/>
                      </a:lnTo>
                      <a:lnTo>
                        <a:pt x="2341950" y="2639"/>
                      </a:lnTo>
                      <a:lnTo>
                        <a:pt x="2400003" y="66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5000"/>
                        <a:lumOff val="95000"/>
                        <a:alpha val="0"/>
                      </a:schemeClr>
                    </a:gs>
                    <a:gs pos="74000">
                      <a:schemeClr val="accent6">
                        <a:lumMod val="45000"/>
                        <a:lumOff val="55000"/>
                      </a:schemeClr>
                    </a:gs>
                    <a:gs pos="83000">
                      <a:schemeClr val="accent6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" name="任意多边形 20">
                  <a:extLst>
                    <a:ext uri="{FF2B5EF4-FFF2-40B4-BE49-F238E27FC236}">
                      <a16:creationId xmlns:a16="http://schemas.microsoft.com/office/drawing/2014/main" id="{5D1906AB-F542-4B64-9F1C-ACCC41A979D0}"/>
                    </a:ext>
                  </a:extLst>
                </p:cNvPr>
                <p:cNvSpPr/>
                <p:nvPr/>
              </p:nvSpPr>
              <p:spPr>
                <a:xfrm>
                  <a:off x="3853491" y="1763923"/>
                  <a:ext cx="3500562" cy="4142676"/>
                </a:xfrm>
                <a:custGeom>
                  <a:avLst/>
                  <a:gdLst>
                    <a:gd name="connsiteX0" fmla="*/ 2459376 w 4904899"/>
                    <a:gd name="connsiteY0" fmla="*/ 0 h 5804614"/>
                    <a:gd name="connsiteX1" fmla="*/ 2526008 w 4904899"/>
                    <a:gd name="connsiteY1" fmla="*/ 661 h 5804614"/>
                    <a:gd name="connsiteX2" fmla="*/ 2593298 w 4904899"/>
                    <a:gd name="connsiteY2" fmla="*/ 2639 h 5804614"/>
                    <a:gd name="connsiteX3" fmla="*/ 2660588 w 4904899"/>
                    <a:gd name="connsiteY3" fmla="*/ 5939 h 5804614"/>
                    <a:gd name="connsiteX4" fmla="*/ 2727217 w 4904899"/>
                    <a:gd name="connsiteY4" fmla="*/ 10555 h 5804614"/>
                    <a:gd name="connsiteX5" fmla="*/ 2793188 w 4904899"/>
                    <a:gd name="connsiteY5" fmla="*/ 16491 h 5804614"/>
                    <a:gd name="connsiteX6" fmla="*/ 2858498 w 4904899"/>
                    <a:gd name="connsiteY6" fmla="*/ 22430 h 5804614"/>
                    <a:gd name="connsiteX7" fmla="*/ 2923150 w 4904899"/>
                    <a:gd name="connsiteY7" fmla="*/ 31005 h 5804614"/>
                    <a:gd name="connsiteX8" fmla="*/ 2987799 w 4904899"/>
                    <a:gd name="connsiteY8" fmla="*/ 40241 h 5804614"/>
                    <a:gd name="connsiteX9" fmla="*/ 3051790 w 4904899"/>
                    <a:gd name="connsiteY9" fmla="*/ 50796 h 5804614"/>
                    <a:gd name="connsiteX10" fmla="*/ 3114462 w 4904899"/>
                    <a:gd name="connsiteY10" fmla="*/ 62671 h 5804614"/>
                    <a:gd name="connsiteX11" fmla="*/ 3177794 w 4904899"/>
                    <a:gd name="connsiteY11" fmla="*/ 75865 h 5804614"/>
                    <a:gd name="connsiteX12" fmla="*/ 3239147 w 4904899"/>
                    <a:gd name="connsiteY12" fmla="*/ 89718 h 5804614"/>
                    <a:gd name="connsiteX13" fmla="*/ 3299839 w 4904899"/>
                    <a:gd name="connsiteY13" fmla="*/ 104892 h 5804614"/>
                    <a:gd name="connsiteX14" fmla="*/ 3361192 w 4904899"/>
                    <a:gd name="connsiteY14" fmla="*/ 122042 h 5804614"/>
                    <a:gd name="connsiteX15" fmla="*/ 3420566 w 4904899"/>
                    <a:gd name="connsiteY15" fmla="*/ 139856 h 5804614"/>
                    <a:gd name="connsiteX16" fmla="*/ 3479278 w 4904899"/>
                    <a:gd name="connsiteY16" fmla="*/ 159644 h 5804614"/>
                    <a:gd name="connsiteX17" fmla="*/ 3537334 w 4904899"/>
                    <a:gd name="connsiteY17" fmla="*/ 180097 h 5804614"/>
                    <a:gd name="connsiteX18" fmla="*/ 3594727 w 4904899"/>
                    <a:gd name="connsiteY18" fmla="*/ 201866 h 5804614"/>
                    <a:gd name="connsiteX19" fmla="*/ 3651461 w 4904899"/>
                    <a:gd name="connsiteY19" fmla="*/ 224954 h 5804614"/>
                    <a:gd name="connsiteX20" fmla="*/ 3706876 w 4904899"/>
                    <a:gd name="connsiteY20" fmla="*/ 249365 h 5804614"/>
                    <a:gd name="connsiteX21" fmla="*/ 3762291 w 4904899"/>
                    <a:gd name="connsiteY21" fmla="*/ 274431 h 5804614"/>
                    <a:gd name="connsiteX22" fmla="*/ 3815729 w 4904899"/>
                    <a:gd name="connsiteY22" fmla="*/ 301478 h 5804614"/>
                    <a:gd name="connsiteX23" fmla="*/ 3868506 w 4904899"/>
                    <a:gd name="connsiteY23" fmla="*/ 329185 h 5804614"/>
                    <a:gd name="connsiteX24" fmla="*/ 3920622 w 4904899"/>
                    <a:gd name="connsiteY24" fmla="*/ 358871 h 5804614"/>
                    <a:gd name="connsiteX25" fmla="*/ 3970758 w 4904899"/>
                    <a:gd name="connsiteY25" fmla="*/ 389218 h 5804614"/>
                    <a:gd name="connsiteX26" fmla="*/ 4021557 w 4904899"/>
                    <a:gd name="connsiteY26" fmla="*/ 420883 h 5804614"/>
                    <a:gd name="connsiteX27" fmla="*/ 4069715 w 4904899"/>
                    <a:gd name="connsiteY27" fmla="*/ 453866 h 5804614"/>
                    <a:gd name="connsiteX28" fmla="*/ 4117213 w 4904899"/>
                    <a:gd name="connsiteY28" fmla="*/ 488171 h 5804614"/>
                    <a:gd name="connsiteX29" fmla="*/ 4140963 w 4904899"/>
                    <a:gd name="connsiteY29" fmla="*/ 505323 h 5804614"/>
                    <a:gd name="connsiteX30" fmla="*/ 4164052 w 4904899"/>
                    <a:gd name="connsiteY30" fmla="*/ 523795 h 5804614"/>
                    <a:gd name="connsiteX31" fmla="*/ 4186483 w 4904899"/>
                    <a:gd name="connsiteY31" fmla="*/ 542265 h 5804614"/>
                    <a:gd name="connsiteX32" fmla="*/ 4208911 w 4904899"/>
                    <a:gd name="connsiteY32" fmla="*/ 560736 h 5804614"/>
                    <a:gd name="connsiteX33" fmla="*/ 4231342 w 4904899"/>
                    <a:gd name="connsiteY33" fmla="*/ 579208 h 5804614"/>
                    <a:gd name="connsiteX34" fmla="*/ 4253770 w 4904899"/>
                    <a:gd name="connsiteY34" fmla="*/ 598999 h 5804614"/>
                    <a:gd name="connsiteX35" fmla="*/ 4275543 w 4904899"/>
                    <a:gd name="connsiteY35" fmla="*/ 618130 h 5804614"/>
                    <a:gd name="connsiteX36" fmla="*/ 4296652 w 4904899"/>
                    <a:gd name="connsiteY36" fmla="*/ 637921 h 5804614"/>
                    <a:gd name="connsiteX37" fmla="*/ 4317764 w 4904899"/>
                    <a:gd name="connsiteY37" fmla="*/ 658371 h 5804614"/>
                    <a:gd name="connsiteX38" fmla="*/ 4338873 w 4904899"/>
                    <a:gd name="connsiteY38" fmla="*/ 678823 h 5804614"/>
                    <a:gd name="connsiteX39" fmla="*/ 4358666 w 4904899"/>
                    <a:gd name="connsiteY39" fmla="*/ 698612 h 5804614"/>
                    <a:gd name="connsiteX40" fmla="*/ 4379116 w 4904899"/>
                    <a:gd name="connsiteY40" fmla="*/ 720383 h 5804614"/>
                    <a:gd name="connsiteX41" fmla="*/ 4398906 w 4904899"/>
                    <a:gd name="connsiteY41" fmla="*/ 741491 h 5804614"/>
                    <a:gd name="connsiteX42" fmla="*/ 4418696 w 4904899"/>
                    <a:gd name="connsiteY42" fmla="*/ 763263 h 5804614"/>
                    <a:gd name="connsiteX43" fmla="*/ 4437170 w 4904899"/>
                    <a:gd name="connsiteY43" fmla="*/ 785032 h 5804614"/>
                    <a:gd name="connsiteX44" fmla="*/ 4456302 w 4904899"/>
                    <a:gd name="connsiteY44" fmla="*/ 807462 h 5804614"/>
                    <a:gd name="connsiteX45" fmla="*/ 4474112 w 4904899"/>
                    <a:gd name="connsiteY45" fmla="*/ 830550 h 5804614"/>
                    <a:gd name="connsiteX46" fmla="*/ 4492585 w 4904899"/>
                    <a:gd name="connsiteY46" fmla="*/ 852981 h 5804614"/>
                    <a:gd name="connsiteX47" fmla="*/ 4510398 w 4904899"/>
                    <a:gd name="connsiteY47" fmla="*/ 876730 h 5804614"/>
                    <a:gd name="connsiteX48" fmla="*/ 4527549 w 4904899"/>
                    <a:gd name="connsiteY48" fmla="*/ 899819 h 5804614"/>
                    <a:gd name="connsiteX49" fmla="*/ 4545362 w 4904899"/>
                    <a:gd name="connsiteY49" fmla="*/ 923568 h 5804614"/>
                    <a:gd name="connsiteX50" fmla="*/ 4561852 w 4904899"/>
                    <a:gd name="connsiteY50" fmla="*/ 947976 h 5804614"/>
                    <a:gd name="connsiteX51" fmla="*/ 4578346 w 4904899"/>
                    <a:gd name="connsiteY51" fmla="*/ 972384 h 5804614"/>
                    <a:gd name="connsiteX52" fmla="*/ 4594178 w 4904899"/>
                    <a:gd name="connsiteY52" fmla="*/ 997453 h 5804614"/>
                    <a:gd name="connsiteX53" fmla="*/ 4609352 w 4904899"/>
                    <a:gd name="connsiteY53" fmla="*/ 1022519 h 5804614"/>
                    <a:gd name="connsiteX54" fmla="*/ 4625185 w 4904899"/>
                    <a:gd name="connsiteY54" fmla="*/ 1048249 h 5804614"/>
                    <a:gd name="connsiteX55" fmla="*/ 4640360 w 4904899"/>
                    <a:gd name="connsiteY55" fmla="*/ 1073315 h 5804614"/>
                    <a:gd name="connsiteX56" fmla="*/ 4654212 w 4904899"/>
                    <a:gd name="connsiteY56" fmla="*/ 1100365 h 5804614"/>
                    <a:gd name="connsiteX57" fmla="*/ 4669386 w 4904899"/>
                    <a:gd name="connsiteY57" fmla="*/ 1126092 h 5804614"/>
                    <a:gd name="connsiteX58" fmla="*/ 4682580 w 4904899"/>
                    <a:gd name="connsiteY58" fmla="*/ 1152480 h 5804614"/>
                    <a:gd name="connsiteX59" fmla="*/ 4696433 w 4904899"/>
                    <a:gd name="connsiteY59" fmla="*/ 1180185 h 5804614"/>
                    <a:gd name="connsiteX60" fmla="*/ 4708966 w 4904899"/>
                    <a:gd name="connsiteY60" fmla="*/ 1207235 h 5804614"/>
                    <a:gd name="connsiteX61" fmla="*/ 4721502 w 4904899"/>
                    <a:gd name="connsiteY61" fmla="*/ 1235601 h 5804614"/>
                    <a:gd name="connsiteX62" fmla="*/ 4734036 w 4904899"/>
                    <a:gd name="connsiteY62" fmla="*/ 1262648 h 5804614"/>
                    <a:gd name="connsiteX63" fmla="*/ 4745910 w 4904899"/>
                    <a:gd name="connsiteY63" fmla="*/ 1291014 h 5804614"/>
                    <a:gd name="connsiteX64" fmla="*/ 4757124 w 4904899"/>
                    <a:gd name="connsiteY64" fmla="*/ 1320041 h 5804614"/>
                    <a:gd name="connsiteX65" fmla="*/ 4768342 w 4904899"/>
                    <a:gd name="connsiteY65" fmla="*/ 1348407 h 5804614"/>
                    <a:gd name="connsiteX66" fmla="*/ 4778897 w 4904899"/>
                    <a:gd name="connsiteY66" fmla="*/ 1378093 h 5804614"/>
                    <a:gd name="connsiteX67" fmla="*/ 4789450 w 4904899"/>
                    <a:gd name="connsiteY67" fmla="*/ 1407778 h 5804614"/>
                    <a:gd name="connsiteX68" fmla="*/ 4799348 w 4904899"/>
                    <a:gd name="connsiteY68" fmla="*/ 1437466 h 5804614"/>
                    <a:gd name="connsiteX69" fmla="*/ 4808582 w 4904899"/>
                    <a:gd name="connsiteY69" fmla="*/ 1467810 h 5804614"/>
                    <a:gd name="connsiteX70" fmla="*/ 4817819 w 4904899"/>
                    <a:gd name="connsiteY70" fmla="*/ 1498157 h 5804614"/>
                    <a:gd name="connsiteX71" fmla="*/ 4826394 w 4904899"/>
                    <a:gd name="connsiteY71" fmla="*/ 1528503 h 5804614"/>
                    <a:gd name="connsiteX72" fmla="*/ 4834312 w 4904899"/>
                    <a:gd name="connsiteY72" fmla="*/ 1560167 h 5804614"/>
                    <a:gd name="connsiteX73" fmla="*/ 4842227 w 4904899"/>
                    <a:gd name="connsiteY73" fmla="*/ 1591174 h 5804614"/>
                    <a:gd name="connsiteX74" fmla="*/ 4849484 w 4904899"/>
                    <a:gd name="connsiteY74" fmla="*/ 1623499 h 5804614"/>
                    <a:gd name="connsiteX75" fmla="*/ 4856082 w 4904899"/>
                    <a:gd name="connsiteY75" fmla="*/ 1655162 h 5804614"/>
                    <a:gd name="connsiteX76" fmla="*/ 4863339 w 4904899"/>
                    <a:gd name="connsiteY76" fmla="*/ 1687489 h 5804614"/>
                    <a:gd name="connsiteX77" fmla="*/ 4868616 w 4904899"/>
                    <a:gd name="connsiteY77" fmla="*/ 1720472 h 5804614"/>
                    <a:gd name="connsiteX78" fmla="*/ 4874553 w 4904899"/>
                    <a:gd name="connsiteY78" fmla="*/ 1753457 h 5804614"/>
                    <a:gd name="connsiteX79" fmla="*/ 4879172 w 4904899"/>
                    <a:gd name="connsiteY79" fmla="*/ 1786443 h 5804614"/>
                    <a:gd name="connsiteX80" fmla="*/ 4883790 w 4904899"/>
                    <a:gd name="connsiteY80" fmla="*/ 1820087 h 5804614"/>
                    <a:gd name="connsiteX81" fmla="*/ 4888406 w 4904899"/>
                    <a:gd name="connsiteY81" fmla="*/ 1854389 h 5804614"/>
                    <a:gd name="connsiteX82" fmla="*/ 4891705 w 4904899"/>
                    <a:gd name="connsiteY82" fmla="*/ 1888694 h 5804614"/>
                    <a:gd name="connsiteX83" fmla="*/ 4895004 w 4904899"/>
                    <a:gd name="connsiteY83" fmla="*/ 1922998 h 5804614"/>
                    <a:gd name="connsiteX84" fmla="*/ 4898303 w 4904899"/>
                    <a:gd name="connsiteY84" fmla="*/ 1957962 h 5804614"/>
                    <a:gd name="connsiteX85" fmla="*/ 4900280 w 4904899"/>
                    <a:gd name="connsiteY85" fmla="*/ 1992925 h 5804614"/>
                    <a:gd name="connsiteX86" fmla="*/ 4902260 w 4904899"/>
                    <a:gd name="connsiteY86" fmla="*/ 2028549 h 5804614"/>
                    <a:gd name="connsiteX87" fmla="*/ 4903580 w 4904899"/>
                    <a:gd name="connsiteY87" fmla="*/ 2064171 h 5804614"/>
                    <a:gd name="connsiteX88" fmla="*/ 4904240 w 4904899"/>
                    <a:gd name="connsiteY88" fmla="*/ 2101114 h 5804614"/>
                    <a:gd name="connsiteX89" fmla="*/ 4904899 w 4904899"/>
                    <a:gd name="connsiteY89" fmla="*/ 2137397 h 5804614"/>
                    <a:gd name="connsiteX90" fmla="*/ 4904899 w 4904899"/>
                    <a:gd name="connsiteY90" fmla="*/ 2174338 h 5804614"/>
                    <a:gd name="connsiteX91" fmla="*/ 4904240 w 4904899"/>
                    <a:gd name="connsiteY91" fmla="*/ 2211282 h 5804614"/>
                    <a:gd name="connsiteX92" fmla="*/ 4902922 w 4904899"/>
                    <a:gd name="connsiteY92" fmla="*/ 2248225 h 5804614"/>
                    <a:gd name="connsiteX93" fmla="*/ 4901600 w 4904899"/>
                    <a:gd name="connsiteY93" fmla="*/ 2286486 h 5804614"/>
                    <a:gd name="connsiteX94" fmla="*/ 4899622 w 4904899"/>
                    <a:gd name="connsiteY94" fmla="*/ 2324088 h 5804614"/>
                    <a:gd name="connsiteX95" fmla="*/ 4897642 w 4904899"/>
                    <a:gd name="connsiteY95" fmla="*/ 2362351 h 5804614"/>
                    <a:gd name="connsiteX96" fmla="*/ 4893685 w 4904899"/>
                    <a:gd name="connsiteY96" fmla="*/ 2401272 h 5804614"/>
                    <a:gd name="connsiteX97" fmla="*/ 4890386 w 4904899"/>
                    <a:gd name="connsiteY97" fmla="*/ 2440194 h 5804614"/>
                    <a:gd name="connsiteX98" fmla="*/ 4886428 w 4904899"/>
                    <a:gd name="connsiteY98" fmla="*/ 2479776 h 5804614"/>
                    <a:gd name="connsiteX99" fmla="*/ 4881810 w 4904899"/>
                    <a:gd name="connsiteY99" fmla="*/ 2519356 h 5804614"/>
                    <a:gd name="connsiteX100" fmla="*/ 4877192 w 4904899"/>
                    <a:gd name="connsiteY100" fmla="*/ 2559597 h 5804614"/>
                    <a:gd name="connsiteX101" fmla="*/ 4872573 w 4904899"/>
                    <a:gd name="connsiteY101" fmla="*/ 2591263 h 5804614"/>
                    <a:gd name="connsiteX102" fmla="*/ 4868616 w 4904899"/>
                    <a:gd name="connsiteY102" fmla="*/ 2622268 h 5804614"/>
                    <a:gd name="connsiteX103" fmla="*/ 4863339 w 4904899"/>
                    <a:gd name="connsiteY103" fmla="*/ 2653934 h 5804614"/>
                    <a:gd name="connsiteX104" fmla="*/ 4857402 w 4904899"/>
                    <a:gd name="connsiteY104" fmla="*/ 2685600 h 5804614"/>
                    <a:gd name="connsiteX105" fmla="*/ 4850144 w 4904899"/>
                    <a:gd name="connsiteY105" fmla="*/ 2717264 h 5804614"/>
                    <a:gd name="connsiteX106" fmla="*/ 4842888 w 4904899"/>
                    <a:gd name="connsiteY106" fmla="*/ 2748271 h 5804614"/>
                    <a:gd name="connsiteX107" fmla="*/ 4834312 w 4904899"/>
                    <a:gd name="connsiteY107" fmla="*/ 2779935 h 5804614"/>
                    <a:gd name="connsiteX108" fmla="*/ 4825734 w 4904899"/>
                    <a:gd name="connsiteY108" fmla="*/ 2810940 h 5804614"/>
                    <a:gd name="connsiteX109" fmla="*/ 4815839 w 4904899"/>
                    <a:gd name="connsiteY109" fmla="*/ 2842605 h 5804614"/>
                    <a:gd name="connsiteX110" fmla="*/ 4805944 w 4904899"/>
                    <a:gd name="connsiteY110" fmla="*/ 2873610 h 5804614"/>
                    <a:gd name="connsiteX111" fmla="*/ 4795388 w 4904899"/>
                    <a:gd name="connsiteY111" fmla="*/ 2905276 h 5804614"/>
                    <a:gd name="connsiteX112" fmla="*/ 4784174 w 4904899"/>
                    <a:gd name="connsiteY112" fmla="*/ 2936942 h 5804614"/>
                    <a:gd name="connsiteX113" fmla="*/ 4770980 w 4904899"/>
                    <a:gd name="connsiteY113" fmla="*/ 2967947 h 5804614"/>
                    <a:gd name="connsiteX114" fmla="*/ 4759104 w 4904899"/>
                    <a:gd name="connsiteY114" fmla="*/ 2998952 h 5804614"/>
                    <a:gd name="connsiteX115" fmla="*/ 4745910 w 4904899"/>
                    <a:gd name="connsiteY115" fmla="*/ 3029957 h 5804614"/>
                    <a:gd name="connsiteX116" fmla="*/ 4732716 w 4904899"/>
                    <a:gd name="connsiteY116" fmla="*/ 3061623 h 5804614"/>
                    <a:gd name="connsiteX117" fmla="*/ 4718864 w 4904899"/>
                    <a:gd name="connsiteY117" fmla="*/ 3092628 h 5804614"/>
                    <a:gd name="connsiteX118" fmla="*/ 4704350 w 4904899"/>
                    <a:gd name="connsiteY118" fmla="*/ 3122975 h 5804614"/>
                    <a:gd name="connsiteX119" fmla="*/ 4688518 w 4904899"/>
                    <a:gd name="connsiteY119" fmla="*/ 3154638 h 5804614"/>
                    <a:gd name="connsiteX120" fmla="*/ 4674002 w 4904899"/>
                    <a:gd name="connsiteY120" fmla="*/ 3184985 h 5804614"/>
                    <a:gd name="connsiteX121" fmla="*/ 4641678 w 4904899"/>
                    <a:gd name="connsiteY121" fmla="*/ 3246336 h 5804614"/>
                    <a:gd name="connsiteX122" fmla="*/ 4608034 w 4904899"/>
                    <a:gd name="connsiteY122" fmla="*/ 3307027 h 5804614"/>
                    <a:gd name="connsiteX123" fmla="*/ 4573728 w 4904899"/>
                    <a:gd name="connsiteY123" fmla="*/ 3367720 h 5804614"/>
                    <a:gd name="connsiteX124" fmla="*/ 4538105 w 4904899"/>
                    <a:gd name="connsiteY124" fmla="*/ 3427750 h 5804614"/>
                    <a:gd name="connsiteX125" fmla="*/ 4501819 w 4904899"/>
                    <a:gd name="connsiteY125" fmla="*/ 3486462 h 5804614"/>
                    <a:gd name="connsiteX126" fmla="*/ 4464216 w 4904899"/>
                    <a:gd name="connsiteY126" fmla="*/ 3545175 h 5804614"/>
                    <a:gd name="connsiteX127" fmla="*/ 4425953 w 4904899"/>
                    <a:gd name="connsiteY127" fmla="*/ 3603229 h 5804614"/>
                    <a:gd name="connsiteX128" fmla="*/ 4388350 w 4904899"/>
                    <a:gd name="connsiteY128" fmla="*/ 3660623 h 5804614"/>
                    <a:gd name="connsiteX129" fmla="*/ 4349429 w 4904899"/>
                    <a:gd name="connsiteY129" fmla="*/ 3716694 h 5804614"/>
                    <a:gd name="connsiteX130" fmla="*/ 4311166 w 4904899"/>
                    <a:gd name="connsiteY130" fmla="*/ 3772768 h 5804614"/>
                    <a:gd name="connsiteX131" fmla="*/ 4233980 w 4904899"/>
                    <a:gd name="connsiteY131" fmla="*/ 3881618 h 5804614"/>
                    <a:gd name="connsiteX132" fmla="*/ 4159434 w 4904899"/>
                    <a:gd name="connsiteY132" fmla="*/ 3986508 h 5804614"/>
                    <a:gd name="connsiteX133" fmla="*/ 4088186 w 4904899"/>
                    <a:gd name="connsiteY133" fmla="*/ 4086781 h 5804614"/>
                    <a:gd name="connsiteX134" fmla="*/ 4053882 w 4904899"/>
                    <a:gd name="connsiteY134" fmla="*/ 4135599 h 5804614"/>
                    <a:gd name="connsiteX135" fmla="*/ 4020896 w 4904899"/>
                    <a:gd name="connsiteY135" fmla="*/ 4182437 h 5804614"/>
                    <a:gd name="connsiteX136" fmla="*/ 3989889 w 4904899"/>
                    <a:gd name="connsiteY136" fmla="*/ 4228615 h 5804614"/>
                    <a:gd name="connsiteX137" fmla="*/ 3959543 w 4904899"/>
                    <a:gd name="connsiteY137" fmla="*/ 4273475 h 5804614"/>
                    <a:gd name="connsiteX138" fmla="*/ 3931836 w 4904899"/>
                    <a:gd name="connsiteY138" fmla="*/ 4317013 h 5804614"/>
                    <a:gd name="connsiteX139" fmla="*/ 3906108 w 4904899"/>
                    <a:gd name="connsiteY139" fmla="*/ 4359893 h 5804614"/>
                    <a:gd name="connsiteX140" fmla="*/ 4008362 w 4904899"/>
                    <a:gd name="connsiteY140" fmla="*/ 5143605 h 5804614"/>
                    <a:gd name="connsiteX141" fmla="*/ 3880378 w 4904899"/>
                    <a:gd name="connsiteY141" fmla="*/ 5181207 h 5804614"/>
                    <a:gd name="connsiteX142" fmla="*/ 3688405 w 4904899"/>
                    <a:gd name="connsiteY142" fmla="*/ 5239261 h 5804614"/>
                    <a:gd name="connsiteX143" fmla="*/ 3420566 w 4904899"/>
                    <a:gd name="connsiteY143" fmla="*/ 5322382 h 5804614"/>
                    <a:gd name="connsiteX144" fmla="*/ 3105886 w 4904899"/>
                    <a:gd name="connsiteY144" fmla="*/ 5420016 h 5804614"/>
                    <a:gd name="connsiteX145" fmla="*/ 2776034 w 4904899"/>
                    <a:gd name="connsiteY145" fmla="*/ 5523586 h 5804614"/>
                    <a:gd name="connsiteX146" fmla="*/ 2460036 w 4904899"/>
                    <a:gd name="connsiteY146" fmla="*/ 5623859 h 5804614"/>
                    <a:gd name="connsiteX147" fmla="*/ 2187580 w 4904899"/>
                    <a:gd name="connsiteY147" fmla="*/ 5709619 h 5804614"/>
                    <a:gd name="connsiteX148" fmla="*/ 1988348 w 4904899"/>
                    <a:gd name="connsiteY148" fmla="*/ 5773609 h 5804614"/>
                    <a:gd name="connsiteX149" fmla="*/ 1926336 w 4904899"/>
                    <a:gd name="connsiteY149" fmla="*/ 5794059 h 5804614"/>
                    <a:gd name="connsiteX150" fmla="*/ 1893350 w 4904899"/>
                    <a:gd name="connsiteY150" fmla="*/ 5804614 h 5804614"/>
                    <a:gd name="connsiteX151" fmla="*/ 1770645 w 4904899"/>
                    <a:gd name="connsiteY151" fmla="*/ 5224087 h 5804614"/>
                    <a:gd name="connsiteX152" fmla="*/ 1750196 w 4904899"/>
                    <a:gd name="connsiteY152" fmla="*/ 5231345 h 5804614"/>
                    <a:gd name="connsiteX153" fmla="*/ 1696100 w 4904899"/>
                    <a:gd name="connsiteY153" fmla="*/ 5251794 h 5804614"/>
                    <a:gd name="connsiteX154" fmla="*/ 1657176 w 4904899"/>
                    <a:gd name="connsiteY154" fmla="*/ 5264989 h 5804614"/>
                    <a:gd name="connsiteX155" fmla="*/ 1612978 w 4904899"/>
                    <a:gd name="connsiteY155" fmla="*/ 5280161 h 5804614"/>
                    <a:gd name="connsiteX156" fmla="*/ 1563498 w 4904899"/>
                    <a:gd name="connsiteY156" fmla="*/ 5295994 h 5804614"/>
                    <a:gd name="connsiteX157" fmla="*/ 1510062 w 4904899"/>
                    <a:gd name="connsiteY157" fmla="*/ 5311827 h 5804614"/>
                    <a:gd name="connsiteX158" fmla="*/ 1453328 w 4904899"/>
                    <a:gd name="connsiteY158" fmla="*/ 5328979 h 5804614"/>
                    <a:gd name="connsiteX159" fmla="*/ 1394614 w 4904899"/>
                    <a:gd name="connsiteY159" fmla="*/ 5344809 h 5804614"/>
                    <a:gd name="connsiteX160" fmla="*/ 1334580 w 4904899"/>
                    <a:gd name="connsiteY160" fmla="*/ 5359984 h 5804614"/>
                    <a:gd name="connsiteX161" fmla="*/ 1304235 w 4904899"/>
                    <a:gd name="connsiteY161" fmla="*/ 5366581 h 5804614"/>
                    <a:gd name="connsiteX162" fmla="*/ 1274550 w 4904899"/>
                    <a:gd name="connsiteY162" fmla="*/ 5373178 h 5804614"/>
                    <a:gd name="connsiteX163" fmla="*/ 1244201 w 4904899"/>
                    <a:gd name="connsiteY163" fmla="*/ 5378456 h 5804614"/>
                    <a:gd name="connsiteX164" fmla="*/ 1213855 w 4904899"/>
                    <a:gd name="connsiteY164" fmla="*/ 5384392 h 5804614"/>
                    <a:gd name="connsiteX165" fmla="*/ 1184829 w 4904899"/>
                    <a:gd name="connsiteY165" fmla="*/ 5389009 h 5804614"/>
                    <a:gd name="connsiteX166" fmla="*/ 1155802 w 4904899"/>
                    <a:gd name="connsiteY166" fmla="*/ 5393628 h 5804614"/>
                    <a:gd name="connsiteX167" fmla="*/ 1127434 w 4904899"/>
                    <a:gd name="connsiteY167" fmla="*/ 5396267 h 5804614"/>
                    <a:gd name="connsiteX168" fmla="*/ 1099726 w 4904899"/>
                    <a:gd name="connsiteY168" fmla="*/ 5398905 h 5804614"/>
                    <a:gd name="connsiteX169" fmla="*/ 1073338 w 4904899"/>
                    <a:gd name="connsiteY169" fmla="*/ 5400225 h 5804614"/>
                    <a:gd name="connsiteX170" fmla="*/ 1047610 w 4904899"/>
                    <a:gd name="connsiteY170" fmla="*/ 5400225 h 5804614"/>
                    <a:gd name="connsiteX171" fmla="*/ 1022541 w 4904899"/>
                    <a:gd name="connsiteY171" fmla="*/ 5399564 h 5804614"/>
                    <a:gd name="connsiteX172" fmla="*/ 998132 w 4904899"/>
                    <a:gd name="connsiteY172" fmla="*/ 5397586 h 5804614"/>
                    <a:gd name="connsiteX173" fmla="*/ 975043 w 4904899"/>
                    <a:gd name="connsiteY173" fmla="*/ 5394286 h 5804614"/>
                    <a:gd name="connsiteX174" fmla="*/ 953273 w 4904899"/>
                    <a:gd name="connsiteY174" fmla="*/ 5389009 h 5804614"/>
                    <a:gd name="connsiteX175" fmla="*/ 932162 w 4904899"/>
                    <a:gd name="connsiteY175" fmla="*/ 5383072 h 5804614"/>
                    <a:gd name="connsiteX176" fmla="*/ 912372 w 4904899"/>
                    <a:gd name="connsiteY176" fmla="*/ 5375817 h 5804614"/>
                    <a:gd name="connsiteX177" fmla="*/ 892579 w 4904899"/>
                    <a:gd name="connsiteY177" fmla="*/ 5367240 h 5804614"/>
                    <a:gd name="connsiteX178" fmla="*/ 874766 w 4904899"/>
                    <a:gd name="connsiteY178" fmla="*/ 5358004 h 5804614"/>
                    <a:gd name="connsiteX179" fmla="*/ 856956 w 4904899"/>
                    <a:gd name="connsiteY179" fmla="*/ 5348109 h 5804614"/>
                    <a:gd name="connsiteX180" fmla="*/ 840463 w 4904899"/>
                    <a:gd name="connsiteY180" fmla="*/ 5336893 h 5804614"/>
                    <a:gd name="connsiteX181" fmla="*/ 824631 w 4904899"/>
                    <a:gd name="connsiteY181" fmla="*/ 5325679 h 5804614"/>
                    <a:gd name="connsiteX182" fmla="*/ 809456 w 4904899"/>
                    <a:gd name="connsiteY182" fmla="*/ 5312485 h 5804614"/>
                    <a:gd name="connsiteX183" fmla="*/ 795604 w 4904899"/>
                    <a:gd name="connsiteY183" fmla="*/ 5299952 h 5804614"/>
                    <a:gd name="connsiteX184" fmla="*/ 781749 w 4904899"/>
                    <a:gd name="connsiteY184" fmla="*/ 5286099 h 5804614"/>
                    <a:gd name="connsiteX185" fmla="*/ 769215 w 4904899"/>
                    <a:gd name="connsiteY185" fmla="*/ 5272905 h 5804614"/>
                    <a:gd name="connsiteX186" fmla="*/ 758001 w 4904899"/>
                    <a:gd name="connsiteY186" fmla="*/ 5259050 h 5804614"/>
                    <a:gd name="connsiteX187" fmla="*/ 746785 w 4904899"/>
                    <a:gd name="connsiteY187" fmla="*/ 5243878 h 5804614"/>
                    <a:gd name="connsiteX188" fmla="*/ 736890 w 4904899"/>
                    <a:gd name="connsiteY188" fmla="*/ 5230025 h 5804614"/>
                    <a:gd name="connsiteX189" fmla="*/ 727653 w 4904899"/>
                    <a:gd name="connsiteY189" fmla="*/ 5215512 h 5804614"/>
                    <a:gd name="connsiteX190" fmla="*/ 719077 w 4904899"/>
                    <a:gd name="connsiteY190" fmla="*/ 5200998 h 5804614"/>
                    <a:gd name="connsiteX191" fmla="*/ 711162 w 4904899"/>
                    <a:gd name="connsiteY191" fmla="*/ 5186485 h 5804614"/>
                    <a:gd name="connsiteX192" fmla="*/ 704564 w 4904899"/>
                    <a:gd name="connsiteY192" fmla="*/ 5172632 h 5804614"/>
                    <a:gd name="connsiteX193" fmla="*/ 697968 w 4904899"/>
                    <a:gd name="connsiteY193" fmla="*/ 5158777 h 5804614"/>
                    <a:gd name="connsiteX194" fmla="*/ 692030 w 4904899"/>
                    <a:gd name="connsiteY194" fmla="*/ 5144924 h 5804614"/>
                    <a:gd name="connsiteX195" fmla="*/ 686751 w 4904899"/>
                    <a:gd name="connsiteY195" fmla="*/ 5132391 h 5804614"/>
                    <a:gd name="connsiteX196" fmla="*/ 682794 w 4904899"/>
                    <a:gd name="connsiteY196" fmla="*/ 5119197 h 5804614"/>
                    <a:gd name="connsiteX197" fmla="*/ 678836 w 4904899"/>
                    <a:gd name="connsiteY197" fmla="*/ 5107322 h 5804614"/>
                    <a:gd name="connsiteX198" fmla="*/ 676198 w 4904899"/>
                    <a:gd name="connsiteY198" fmla="*/ 5095448 h 5804614"/>
                    <a:gd name="connsiteX199" fmla="*/ 673557 w 4904899"/>
                    <a:gd name="connsiteY199" fmla="*/ 5084892 h 5804614"/>
                    <a:gd name="connsiteX200" fmla="*/ 672238 w 4904899"/>
                    <a:gd name="connsiteY200" fmla="*/ 5076317 h 5804614"/>
                    <a:gd name="connsiteX201" fmla="*/ 671579 w 4904899"/>
                    <a:gd name="connsiteY201" fmla="*/ 5067081 h 5804614"/>
                    <a:gd name="connsiteX202" fmla="*/ 670919 w 4904899"/>
                    <a:gd name="connsiteY202" fmla="*/ 5059165 h 5804614"/>
                    <a:gd name="connsiteX203" fmla="*/ 670919 w 4904899"/>
                    <a:gd name="connsiteY203" fmla="*/ 5051909 h 5804614"/>
                    <a:gd name="connsiteX204" fmla="*/ 671579 w 4904899"/>
                    <a:gd name="connsiteY204" fmla="*/ 5043332 h 5804614"/>
                    <a:gd name="connsiteX205" fmla="*/ 674876 w 4904899"/>
                    <a:gd name="connsiteY205" fmla="*/ 5022882 h 5804614"/>
                    <a:gd name="connsiteX206" fmla="*/ 679494 w 4904899"/>
                    <a:gd name="connsiteY206" fmla="*/ 4999133 h 5804614"/>
                    <a:gd name="connsiteX207" fmla="*/ 685432 w 4904899"/>
                    <a:gd name="connsiteY207" fmla="*/ 4972744 h 5804614"/>
                    <a:gd name="connsiteX208" fmla="*/ 698626 w 4904899"/>
                    <a:gd name="connsiteY208" fmla="*/ 4912712 h 5804614"/>
                    <a:gd name="connsiteX209" fmla="*/ 705224 w 4904899"/>
                    <a:gd name="connsiteY209" fmla="*/ 4881707 h 5804614"/>
                    <a:gd name="connsiteX210" fmla="*/ 710501 w 4904899"/>
                    <a:gd name="connsiteY210" fmla="*/ 4849383 h 5804614"/>
                    <a:gd name="connsiteX211" fmla="*/ 712481 w 4904899"/>
                    <a:gd name="connsiteY211" fmla="*/ 4832892 h 5804614"/>
                    <a:gd name="connsiteX212" fmla="*/ 715120 w 4904899"/>
                    <a:gd name="connsiteY212" fmla="*/ 4817059 h 5804614"/>
                    <a:gd name="connsiteX213" fmla="*/ 715778 w 4904899"/>
                    <a:gd name="connsiteY213" fmla="*/ 4801226 h 5804614"/>
                    <a:gd name="connsiteX214" fmla="*/ 716439 w 4904899"/>
                    <a:gd name="connsiteY214" fmla="*/ 4785393 h 5804614"/>
                    <a:gd name="connsiteX215" fmla="*/ 717100 w 4904899"/>
                    <a:gd name="connsiteY215" fmla="*/ 4769560 h 5804614"/>
                    <a:gd name="connsiteX216" fmla="*/ 716439 w 4904899"/>
                    <a:gd name="connsiteY216" fmla="*/ 4754388 h 5804614"/>
                    <a:gd name="connsiteX217" fmla="*/ 715120 w 4904899"/>
                    <a:gd name="connsiteY217" fmla="*/ 4739874 h 5804614"/>
                    <a:gd name="connsiteX218" fmla="*/ 712481 w 4904899"/>
                    <a:gd name="connsiteY218" fmla="*/ 4725360 h 5804614"/>
                    <a:gd name="connsiteX219" fmla="*/ 709843 w 4904899"/>
                    <a:gd name="connsiteY219" fmla="*/ 4711508 h 5804614"/>
                    <a:gd name="connsiteX220" fmla="*/ 705883 w 4904899"/>
                    <a:gd name="connsiteY220" fmla="*/ 4698975 h 5804614"/>
                    <a:gd name="connsiteX221" fmla="*/ 700606 w 4904899"/>
                    <a:gd name="connsiteY221" fmla="*/ 4685781 h 5804614"/>
                    <a:gd name="connsiteX222" fmla="*/ 694669 w 4904899"/>
                    <a:gd name="connsiteY222" fmla="*/ 4673906 h 5804614"/>
                    <a:gd name="connsiteX223" fmla="*/ 687412 w 4904899"/>
                    <a:gd name="connsiteY223" fmla="*/ 4662692 h 5804614"/>
                    <a:gd name="connsiteX224" fmla="*/ 678836 w 4904899"/>
                    <a:gd name="connsiteY224" fmla="*/ 4653456 h 5804614"/>
                    <a:gd name="connsiteX225" fmla="*/ 670260 w 4904899"/>
                    <a:gd name="connsiteY225" fmla="*/ 4644220 h 5804614"/>
                    <a:gd name="connsiteX226" fmla="*/ 659044 w 4904899"/>
                    <a:gd name="connsiteY226" fmla="*/ 4635643 h 5804614"/>
                    <a:gd name="connsiteX227" fmla="*/ 587796 w 4904899"/>
                    <a:gd name="connsiteY227" fmla="*/ 4590124 h 5804614"/>
                    <a:gd name="connsiteX228" fmla="*/ 536338 w 4904899"/>
                    <a:gd name="connsiteY228" fmla="*/ 4556480 h 5804614"/>
                    <a:gd name="connsiteX229" fmla="*/ 494118 w 4904899"/>
                    <a:gd name="connsiteY229" fmla="*/ 4530092 h 5804614"/>
                    <a:gd name="connsiteX230" fmla="*/ 484883 w 4904899"/>
                    <a:gd name="connsiteY230" fmla="*/ 4507004 h 5804614"/>
                    <a:gd name="connsiteX231" fmla="*/ 476307 w 4904899"/>
                    <a:gd name="connsiteY231" fmla="*/ 4482596 h 5804614"/>
                    <a:gd name="connsiteX232" fmla="*/ 467071 w 4904899"/>
                    <a:gd name="connsiteY232" fmla="*/ 4452249 h 5804614"/>
                    <a:gd name="connsiteX233" fmla="*/ 462452 w 4904899"/>
                    <a:gd name="connsiteY233" fmla="*/ 4437077 h 5804614"/>
                    <a:gd name="connsiteX234" fmla="*/ 459153 w 4904899"/>
                    <a:gd name="connsiteY234" fmla="*/ 4420586 h 5804614"/>
                    <a:gd name="connsiteX235" fmla="*/ 455857 w 4904899"/>
                    <a:gd name="connsiteY235" fmla="*/ 4405411 h 5804614"/>
                    <a:gd name="connsiteX236" fmla="*/ 453877 w 4904899"/>
                    <a:gd name="connsiteY236" fmla="*/ 4389578 h 5804614"/>
                    <a:gd name="connsiteX237" fmla="*/ 453216 w 4904899"/>
                    <a:gd name="connsiteY237" fmla="*/ 4375726 h 5804614"/>
                    <a:gd name="connsiteX238" fmla="*/ 453216 w 4904899"/>
                    <a:gd name="connsiteY238" fmla="*/ 4362531 h 5804614"/>
                    <a:gd name="connsiteX239" fmla="*/ 453877 w 4904899"/>
                    <a:gd name="connsiteY239" fmla="*/ 4357254 h 5804614"/>
                    <a:gd name="connsiteX240" fmla="*/ 455196 w 4904899"/>
                    <a:gd name="connsiteY240" fmla="*/ 4351318 h 5804614"/>
                    <a:gd name="connsiteX241" fmla="*/ 456515 w 4904899"/>
                    <a:gd name="connsiteY241" fmla="*/ 4346698 h 5804614"/>
                    <a:gd name="connsiteX242" fmla="*/ 458495 w 4904899"/>
                    <a:gd name="connsiteY242" fmla="*/ 4341421 h 5804614"/>
                    <a:gd name="connsiteX243" fmla="*/ 464432 w 4904899"/>
                    <a:gd name="connsiteY243" fmla="*/ 4332846 h 5804614"/>
                    <a:gd name="connsiteX244" fmla="*/ 470370 w 4904899"/>
                    <a:gd name="connsiteY244" fmla="*/ 4324929 h 5804614"/>
                    <a:gd name="connsiteX245" fmla="*/ 478285 w 4904899"/>
                    <a:gd name="connsiteY245" fmla="*/ 4316354 h 5804614"/>
                    <a:gd name="connsiteX246" fmla="*/ 485542 w 4904899"/>
                    <a:gd name="connsiteY246" fmla="*/ 4307777 h 5804614"/>
                    <a:gd name="connsiteX247" fmla="*/ 502696 w 4904899"/>
                    <a:gd name="connsiteY247" fmla="*/ 4291944 h 5804614"/>
                    <a:gd name="connsiteX248" fmla="*/ 519187 w 4904899"/>
                    <a:gd name="connsiteY248" fmla="*/ 4276113 h 5804614"/>
                    <a:gd name="connsiteX249" fmla="*/ 535019 w 4904899"/>
                    <a:gd name="connsiteY249" fmla="*/ 4262919 h 5804614"/>
                    <a:gd name="connsiteX250" fmla="*/ 546894 w 4904899"/>
                    <a:gd name="connsiteY250" fmla="*/ 4251045 h 5804614"/>
                    <a:gd name="connsiteX251" fmla="*/ 550852 w 4904899"/>
                    <a:gd name="connsiteY251" fmla="*/ 4246425 h 5804614"/>
                    <a:gd name="connsiteX252" fmla="*/ 552832 w 4904899"/>
                    <a:gd name="connsiteY252" fmla="*/ 4241809 h 5804614"/>
                    <a:gd name="connsiteX253" fmla="*/ 554151 w 4904899"/>
                    <a:gd name="connsiteY253" fmla="*/ 4238511 h 5804614"/>
                    <a:gd name="connsiteX254" fmla="*/ 553493 w 4904899"/>
                    <a:gd name="connsiteY254" fmla="*/ 4237192 h 5804614"/>
                    <a:gd name="connsiteX255" fmla="*/ 552832 w 4904899"/>
                    <a:gd name="connsiteY255" fmla="*/ 4235873 h 5804614"/>
                    <a:gd name="connsiteX256" fmla="*/ 548874 w 4904899"/>
                    <a:gd name="connsiteY256" fmla="*/ 4233234 h 5804614"/>
                    <a:gd name="connsiteX257" fmla="*/ 540957 w 4904899"/>
                    <a:gd name="connsiteY257" fmla="*/ 4229276 h 5804614"/>
                    <a:gd name="connsiteX258" fmla="*/ 516548 w 4904899"/>
                    <a:gd name="connsiteY258" fmla="*/ 4218059 h 5804614"/>
                    <a:gd name="connsiteX259" fmla="*/ 483564 w 4904899"/>
                    <a:gd name="connsiteY259" fmla="*/ 4205526 h 5804614"/>
                    <a:gd name="connsiteX260" fmla="*/ 445959 w 4904899"/>
                    <a:gd name="connsiteY260" fmla="*/ 4190354 h 5804614"/>
                    <a:gd name="connsiteX261" fmla="*/ 407698 w 4904899"/>
                    <a:gd name="connsiteY261" fmla="*/ 4175840 h 5804614"/>
                    <a:gd name="connsiteX262" fmla="*/ 371412 w 4904899"/>
                    <a:gd name="connsiteY262" fmla="*/ 4160666 h 5804614"/>
                    <a:gd name="connsiteX263" fmla="*/ 342386 w 4904899"/>
                    <a:gd name="connsiteY263" fmla="*/ 4148133 h 5804614"/>
                    <a:gd name="connsiteX264" fmla="*/ 331171 w 4904899"/>
                    <a:gd name="connsiteY264" fmla="*/ 4143516 h 5804614"/>
                    <a:gd name="connsiteX265" fmla="*/ 323254 w 4904899"/>
                    <a:gd name="connsiteY265" fmla="*/ 4138238 h 5804614"/>
                    <a:gd name="connsiteX266" fmla="*/ 320616 w 4904899"/>
                    <a:gd name="connsiteY266" fmla="*/ 4136258 h 5804614"/>
                    <a:gd name="connsiteX267" fmla="*/ 317319 w 4904899"/>
                    <a:gd name="connsiteY267" fmla="*/ 4133619 h 5804614"/>
                    <a:gd name="connsiteX268" fmla="*/ 310721 w 4904899"/>
                    <a:gd name="connsiteY268" fmla="*/ 4125703 h 5804614"/>
                    <a:gd name="connsiteX269" fmla="*/ 304783 w 4904899"/>
                    <a:gd name="connsiteY269" fmla="*/ 4115147 h 5804614"/>
                    <a:gd name="connsiteX270" fmla="*/ 298187 w 4904899"/>
                    <a:gd name="connsiteY270" fmla="*/ 4103273 h 5804614"/>
                    <a:gd name="connsiteX271" fmla="*/ 291589 w 4904899"/>
                    <a:gd name="connsiteY271" fmla="*/ 4089420 h 5804614"/>
                    <a:gd name="connsiteX272" fmla="*/ 286970 w 4904899"/>
                    <a:gd name="connsiteY272" fmla="*/ 4074906 h 5804614"/>
                    <a:gd name="connsiteX273" fmla="*/ 281033 w 4904899"/>
                    <a:gd name="connsiteY273" fmla="*/ 4058415 h 5804614"/>
                    <a:gd name="connsiteX274" fmla="*/ 277736 w 4904899"/>
                    <a:gd name="connsiteY274" fmla="*/ 4042582 h 5804614"/>
                    <a:gd name="connsiteX275" fmla="*/ 274437 w 4904899"/>
                    <a:gd name="connsiteY275" fmla="*/ 4025430 h 5804614"/>
                    <a:gd name="connsiteX276" fmla="*/ 272457 w 4904899"/>
                    <a:gd name="connsiteY276" fmla="*/ 4009597 h 5804614"/>
                    <a:gd name="connsiteX277" fmla="*/ 271799 w 4904899"/>
                    <a:gd name="connsiteY277" fmla="*/ 3994425 h 5804614"/>
                    <a:gd name="connsiteX278" fmla="*/ 272457 w 4904899"/>
                    <a:gd name="connsiteY278" fmla="*/ 3978592 h 5804614"/>
                    <a:gd name="connsiteX279" fmla="*/ 273118 w 4904899"/>
                    <a:gd name="connsiteY279" fmla="*/ 3971995 h 5804614"/>
                    <a:gd name="connsiteX280" fmla="*/ 274437 w 4904899"/>
                    <a:gd name="connsiteY280" fmla="*/ 3965397 h 5804614"/>
                    <a:gd name="connsiteX281" fmla="*/ 276417 w 4904899"/>
                    <a:gd name="connsiteY281" fmla="*/ 3959461 h 5804614"/>
                    <a:gd name="connsiteX282" fmla="*/ 278395 w 4904899"/>
                    <a:gd name="connsiteY282" fmla="*/ 3953523 h 5804614"/>
                    <a:gd name="connsiteX283" fmla="*/ 281033 w 4904899"/>
                    <a:gd name="connsiteY283" fmla="*/ 3948248 h 5804614"/>
                    <a:gd name="connsiteX284" fmla="*/ 284993 w 4904899"/>
                    <a:gd name="connsiteY284" fmla="*/ 3943628 h 5804614"/>
                    <a:gd name="connsiteX285" fmla="*/ 288290 w 4904899"/>
                    <a:gd name="connsiteY285" fmla="*/ 3939670 h 5804614"/>
                    <a:gd name="connsiteX286" fmla="*/ 292250 w 4904899"/>
                    <a:gd name="connsiteY286" fmla="*/ 3936373 h 5804614"/>
                    <a:gd name="connsiteX287" fmla="*/ 301484 w 4904899"/>
                    <a:gd name="connsiteY287" fmla="*/ 3929115 h 5804614"/>
                    <a:gd name="connsiteX288" fmla="*/ 310062 w 4904899"/>
                    <a:gd name="connsiteY288" fmla="*/ 3921859 h 5804614"/>
                    <a:gd name="connsiteX289" fmla="*/ 317977 w 4904899"/>
                    <a:gd name="connsiteY289" fmla="*/ 3914601 h 5804614"/>
                    <a:gd name="connsiteX290" fmla="*/ 324576 w 4904899"/>
                    <a:gd name="connsiteY290" fmla="*/ 3906685 h 5804614"/>
                    <a:gd name="connsiteX291" fmla="*/ 331171 w 4904899"/>
                    <a:gd name="connsiteY291" fmla="*/ 3898771 h 5804614"/>
                    <a:gd name="connsiteX292" fmla="*/ 335790 w 4904899"/>
                    <a:gd name="connsiteY292" fmla="*/ 3891513 h 5804614"/>
                    <a:gd name="connsiteX293" fmla="*/ 341066 w 4904899"/>
                    <a:gd name="connsiteY293" fmla="*/ 3882938 h 5804614"/>
                    <a:gd name="connsiteX294" fmla="*/ 344366 w 4904899"/>
                    <a:gd name="connsiteY294" fmla="*/ 3874360 h 5804614"/>
                    <a:gd name="connsiteX295" fmla="*/ 347665 w 4904899"/>
                    <a:gd name="connsiteY295" fmla="*/ 3865785 h 5804614"/>
                    <a:gd name="connsiteX296" fmla="*/ 350303 w 4904899"/>
                    <a:gd name="connsiteY296" fmla="*/ 3857869 h 5804614"/>
                    <a:gd name="connsiteX297" fmla="*/ 351622 w 4904899"/>
                    <a:gd name="connsiteY297" fmla="*/ 3849294 h 5804614"/>
                    <a:gd name="connsiteX298" fmla="*/ 351622 w 4904899"/>
                    <a:gd name="connsiteY298" fmla="*/ 3840717 h 5804614"/>
                    <a:gd name="connsiteX299" fmla="*/ 351622 w 4904899"/>
                    <a:gd name="connsiteY299" fmla="*/ 3832800 h 5804614"/>
                    <a:gd name="connsiteX300" fmla="*/ 350303 w 4904899"/>
                    <a:gd name="connsiteY300" fmla="*/ 3824884 h 5804614"/>
                    <a:gd name="connsiteX301" fmla="*/ 347665 w 4904899"/>
                    <a:gd name="connsiteY301" fmla="*/ 3816309 h 5804614"/>
                    <a:gd name="connsiteX302" fmla="*/ 345026 w 4904899"/>
                    <a:gd name="connsiteY302" fmla="*/ 3808392 h 5804614"/>
                    <a:gd name="connsiteX303" fmla="*/ 341066 w 4904899"/>
                    <a:gd name="connsiteY303" fmla="*/ 3801137 h 5804614"/>
                    <a:gd name="connsiteX304" fmla="*/ 335790 w 4904899"/>
                    <a:gd name="connsiteY304" fmla="*/ 3793879 h 5804614"/>
                    <a:gd name="connsiteX305" fmla="*/ 330513 w 4904899"/>
                    <a:gd name="connsiteY305" fmla="*/ 3787281 h 5804614"/>
                    <a:gd name="connsiteX306" fmla="*/ 323254 w 4904899"/>
                    <a:gd name="connsiteY306" fmla="*/ 3780026 h 5804614"/>
                    <a:gd name="connsiteX307" fmla="*/ 315997 w 4904899"/>
                    <a:gd name="connsiteY307" fmla="*/ 3773429 h 5804614"/>
                    <a:gd name="connsiteX308" fmla="*/ 307421 w 4904899"/>
                    <a:gd name="connsiteY308" fmla="*/ 3767490 h 5804614"/>
                    <a:gd name="connsiteX309" fmla="*/ 298187 w 4904899"/>
                    <a:gd name="connsiteY309" fmla="*/ 3762213 h 5804614"/>
                    <a:gd name="connsiteX310" fmla="*/ 287631 w 4904899"/>
                    <a:gd name="connsiteY310" fmla="*/ 3756937 h 5804614"/>
                    <a:gd name="connsiteX311" fmla="*/ 275756 w 4904899"/>
                    <a:gd name="connsiteY311" fmla="*/ 3752979 h 5804614"/>
                    <a:gd name="connsiteX312" fmla="*/ 263223 w 4904899"/>
                    <a:gd name="connsiteY312" fmla="*/ 3748360 h 5804614"/>
                    <a:gd name="connsiteX313" fmla="*/ 250029 w 4904899"/>
                    <a:gd name="connsiteY313" fmla="*/ 3745721 h 5804614"/>
                    <a:gd name="connsiteX314" fmla="*/ 234855 w 4904899"/>
                    <a:gd name="connsiteY314" fmla="*/ 3743082 h 5804614"/>
                    <a:gd name="connsiteX315" fmla="*/ 219680 w 4904899"/>
                    <a:gd name="connsiteY315" fmla="*/ 3740443 h 5804614"/>
                    <a:gd name="connsiteX316" fmla="*/ 203190 w 4904899"/>
                    <a:gd name="connsiteY316" fmla="*/ 3739124 h 5804614"/>
                    <a:gd name="connsiteX317" fmla="*/ 185377 w 4904899"/>
                    <a:gd name="connsiteY317" fmla="*/ 3738466 h 5804614"/>
                    <a:gd name="connsiteX318" fmla="*/ 166245 w 4904899"/>
                    <a:gd name="connsiteY318" fmla="*/ 3738466 h 5804614"/>
                    <a:gd name="connsiteX319" fmla="*/ 151732 w 4904899"/>
                    <a:gd name="connsiteY319" fmla="*/ 3738466 h 5804614"/>
                    <a:gd name="connsiteX320" fmla="*/ 137219 w 4904899"/>
                    <a:gd name="connsiteY320" fmla="*/ 3737146 h 5804614"/>
                    <a:gd name="connsiteX321" fmla="*/ 124024 w 4904899"/>
                    <a:gd name="connsiteY321" fmla="*/ 3735166 h 5804614"/>
                    <a:gd name="connsiteX322" fmla="*/ 111491 w 4904899"/>
                    <a:gd name="connsiteY322" fmla="*/ 3731869 h 5804614"/>
                    <a:gd name="connsiteX323" fmla="*/ 99616 w 4904899"/>
                    <a:gd name="connsiteY323" fmla="*/ 3727249 h 5804614"/>
                    <a:gd name="connsiteX324" fmla="*/ 88399 w 4904899"/>
                    <a:gd name="connsiteY324" fmla="*/ 3721972 h 5804614"/>
                    <a:gd name="connsiteX325" fmla="*/ 77846 w 4904899"/>
                    <a:gd name="connsiteY325" fmla="*/ 3715375 h 5804614"/>
                    <a:gd name="connsiteX326" fmla="*/ 67948 w 4904899"/>
                    <a:gd name="connsiteY326" fmla="*/ 3708780 h 5804614"/>
                    <a:gd name="connsiteX327" fmla="*/ 58714 w 4904899"/>
                    <a:gd name="connsiteY327" fmla="*/ 3700864 h 5804614"/>
                    <a:gd name="connsiteX328" fmla="*/ 50138 w 4904899"/>
                    <a:gd name="connsiteY328" fmla="*/ 3692286 h 5804614"/>
                    <a:gd name="connsiteX329" fmla="*/ 42882 w 4904899"/>
                    <a:gd name="connsiteY329" fmla="*/ 3683050 h 5804614"/>
                    <a:gd name="connsiteX330" fmla="*/ 35625 w 4904899"/>
                    <a:gd name="connsiteY330" fmla="*/ 3673814 h 5804614"/>
                    <a:gd name="connsiteX331" fmla="*/ 29027 w 4904899"/>
                    <a:gd name="connsiteY331" fmla="*/ 3663920 h 5804614"/>
                    <a:gd name="connsiteX332" fmla="*/ 23750 w 4904899"/>
                    <a:gd name="connsiteY332" fmla="*/ 3652706 h 5804614"/>
                    <a:gd name="connsiteX333" fmla="*/ 18471 w 4904899"/>
                    <a:gd name="connsiteY333" fmla="*/ 3641490 h 5804614"/>
                    <a:gd name="connsiteX334" fmla="*/ 14513 w 4904899"/>
                    <a:gd name="connsiteY334" fmla="*/ 3630276 h 5804614"/>
                    <a:gd name="connsiteX335" fmla="*/ 10556 w 4904899"/>
                    <a:gd name="connsiteY335" fmla="*/ 3618401 h 5804614"/>
                    <a:gd name="connsiteX336" fmla="*/ 7257 w 4904899"/>
                    <a:gd name="connsiteY336" fmla="*/ 3605868 h 5804614"/>
                    <a:gd name="connsiteX337" fmla="*/ 4618 w 4904899"/>
                    <a:gd name="connsiteY337" fmla="*/ 3593993 h 5804614"/>
                    <a:gd name="connsiteX338" fmla="*/ 2638 w 4904899"/>
                    <a:gd name="connsiteY338" fmla="*/ 3580799 h 5804614"/>
                    <a:gd name="connsiteX339" fmla="*/ 1319 w 4904899"/>
                    <a:gd name="connsiteY339" fmla="*/ 3568264 h 5804614"/>
                    <a:gd name="connsiteX340" fmla="*/ 661 w 4904899"/>
                    <a:gd name="connsiteY340" fmla="*/ 3555072 h 5804614"/>
                    <a:gd name="connsiteX341" fmla="*/ 0 w 4904899"/>
                    <a:gd name="connsiteY341" fmla="*/ 3542536 h 5804614"/>
                    <a:gd name="connsiteX342" fmla="*/ 0 w 4904899"/>
                    <a:gd name="connsiteY342" fmla="*/ 3530003 h 5804614"/>
                    <a:gd name="connsiteX343" fmla="*/ 661 w 4904899"/>
                    <a:gd name="connsiteY343" fmla="*/ 3517470 h 5804614"/>
                    <a:gd name="connsiteX344" fmla="*/ 1980 w 4904899"/>
                    <a:gd name="connsiteY344" fmla="*/ 3504934 h 5804614"/>
                    <a:gd name="connsiteX345" fmla="*/ 3299 w 4904899"/>
                    <a:gd name="connsiteY345" fmla="*/ 3492401 h 5804614"/>
                    <a:gd name="connsiteX346" fmla="*/ 5277 w 4904899"/>
                    <a:gd name="connsiteY346" fmla="*/ 3480526 h 5804614"/>
                    <a:gd name="connsiteX347" fmla="*/ 7257 w 4904899"/>
                    <a:gd name="connsiteY347" fmla="*/ 3468652 h 5804614"/>
                    <a:gd name="connsiteX348" fmla="*/ 10556 w 4904899"/>
                    <a:gd name="connsiteY348" fmla="*/ 3457438 h 5804614"/>
                    <a:gd name="connsiteX349" fmla="*/ 13855 w 4904899"/>
                    <a:gd name="connsiteY349" fmla="*/ 3446882 h 5804614"/>
                    <a:gd name="connsiteX350" fmla="*/ 17152 w 4904899"/>
                    <a:gd name="connsiteY350" fmla="*/ 3436327 h 5804614"/>
                    <a:gd name="connsiteX351" fmla="*/ 29027 w 4904899"/>
                    <a:gd name="connsiteY351" fmla="*/ 3406642 h 5804614"/>
                    <a:gd name="connsiteX352" fmla="*/ 47500 w 4904899"/>
                    <a:gd name="connsiteY352" fmla="*/ 3365740 h 5804614"/>
                    <a:gd name="connsiteX353" fmla="*/ 99616 w 4904899"/>
                    <a:gd name="connsiteY353" fmla="*/ 3251614 h 5804614"/>
                    <a:gd name="connsiteX354" fmla="*/ 163607 w 4904899"/>
                    <a:gd name="connsiteY354" fmla="*/ 3107142 h 5804614"/>
                    <a:gd name="connsiteX355" fmla="*/ 198571 w 4904899"/>
                    <a:gd name="connsiteY355" fmla="*/ 3028638 h 5804614"/>
                    <a:gd name="connsiteX356" fmla="*/ 233535 w 4904899"/>
                    <a:gd name="connsiteY356" fmla="*/ 2948156 h 5804614"/>
                    <a:gd name="connsiteX357" fmla="*/ 267839 w 4904899"/>
                    <a:gd name="connsiteY357" fmla="*/ 2867013 h 5804614"/>
                    <a:gd name="connsiteX358" fmla="*/ 300826 w 4904899"/>
                    <a:gd name="connsiteY358" fmla="*/ 2787193 h 5804614"/>
                    <a:gd name="connsiteX359" fmla="*/ 331832 w 4904899"/>
                    <a:gd name="connsiteY359" fmla="*/ 2710667 h 5804614"/>
                    <a:gd name="connsiteX360" fmla="*/ 345685 w 4904899"/>
                    <a:gd name="connsiteY360" fmla="*/ 2674384 h 5804614"/>
                    <a:gd name="connsiteX361" fmla="*/ 358879 w 4904899"/>
                    <a:gd name="connsiteY361" fmla="*/ 2638762 h 5804614"/>
                    <a:gd name="connsiteX362" fmla="*/ 370093 w 4904899"/>
                    <a:gd name="connsiteY362" fmla="*/ 2605777 h 5804614"/>
                    <a:gd name="connsiteX363" fmla="*/ 381310 w 4904899"/>
                    <a:gd name="connsiteY363" fmla="*/ 2573452 h 5804614"/>
                    <a:gd name="connsiteX364" fmla="*/ 390544 w 4904899"/>
                    <a:gd name="connsiteY364" fmla="*/ 2543767 h 5804614"/>
                    <a:gd name="connsiteX365" fmla="*/ 398462 w 4904899"/>
                    <a:gd name="connsiteY365" fmla="*/ 2516718 h 5804614"/>
                    <a:gd name="connsiteX366" fmla="*/ 404399 w 4904899"/>
                    <a:gd name="connsiteY366" fmla="*/ 2492310 h 5804614"/>
                    <a:gd name="connsiteX367" fmla="*/ 409017 w 4904899"/>
                    <a:gd name="connsiteY367" fmla="*/ 2470541 h 5804614"/>
                    <a:gd name="connsiteX368" fmla="*/ 410995 w 4904899"/>
                    <a:gd name="connsiteY368" fmla="*/ 2451410 h 5804614"/>
                    <a:gd name="connsiteX369" fmla="*/ 411656 w 4904899"/>
                    <a:gd name="connsiteY369" fmla="*/ 2443494 h 5804614"/>
                    <a:gd name="connsiteX370" fmla="*/ 411656 w 4904899"/>
                    <a:gd name="connsiteY370" fmla="*/ 2435577 h 5804614"/>
                    <a:gd name="connsiteX371" fmla="*/ 410336 w 4904899"/>
                    <a:gd name="connsiteY371" fmla="*/ 2409189 h 5804614"/>
                    <a:gd name="connsiteX372" fmla="*/ 408356 w 4904899"/>
                    <a:gd name="connsiteY372" fmla="*/ 2384781 h 5804614"/>
                    <a:gd name="connsiteX373" fmla="*/ 405718 w 4904899"/>
                    <a:gd name="connsiteY373" fmla="*/ 2364331 h 5804614"/>
                    <a:gd name="connsiteX374" fmla="*/ 402419 w 4904899"/>
                    <a:gd name="connsiteY374" fmla="*/ 2345199 h 5804614"/>
                    <a:gd name="connsiteX375" fmla="*/ 399120 w 4904899"/>
                    <a:gd name="connsiteY375" fmla="*/ 2328046 h 5804614"/>
                    <a:gd name="connsiteX376" fmla="*/ 395823 w 4904899"/>
                    <a:gd name="connsiteY376" fmla="*/ 2313535 h 5804614"/>
                    <a:gd name="connsiteX377" fmla="*/ 391863 w 4904899"/>
                    <a:gd name="connsiteY377" fmla="*/ 2300341 h 5804614"/>
                    <a:gd name="connsiteX378" fmla="*/ 387906 w 4904899"/>
                    <a:gd name="connsiteY378" fmla="*/ 2288466 h 5804614"/>
                    <a:gd name="connsiteX379" fmla="*/ 379991 w 4904899"/>
                    <a:gd name="connsiteY379" fmla="*/ 2266697 h 5804614"/>
                    <a:gd name="connsiteX380" fmla="*/ 374053 w 4904899"/>
                    <a:gd name="connsiteY380" fmla="*/ 2246906 h 5804614"/>
                    <a:gd name="connsiteX381" fmla="*/ 371412 w 4904899"/>
                    <a:gd name="connsiteY381" fmla="*/ 2238329 h 5804614"/>
                    <a:gd name="connsiteX382" fmla="*/ 369435 w 4904899"/>
                    <a:gd name="connsiteY382" fmla="*/ 2228434 h 5804614"/>
                    <a:gd name="connsiteX383" fmla="*/ 368116 w 4904899"/>
                    <a:gd name="connsiteY383" fmla="*/ 2217879 h 5804614"/>
                    <a:gd name="connsiteX384" fmla="*/ 367455 w 4904899"/>
                    <a:gd name="connsiteY384" fmla="*/ 2206665 h 5804614"/>
                    <a:gd name="connsiteX385" fmla="*/ 368116 w 4904899"/>
                    <a:gd name="connsiteY385" fmla="*/ 2147952 h 5804614"/>
                    <a:gd name="connsiteX386" fmla="*/ 370093 w 4904899"/>
                    <a:gd name="connsiteY386" fmla="*/ 2088579 h 5804614"/>
                    <a:gd name="connsiteX387" fmla="*/ 373392 w 4904899"/>
                    <a:gd name="connsiteY387" fmla="*/ 2031185 h 5804614"/>
                    <a:gd name="connsiteX388" fmla="*/ 377350 w 4904899"/>
                    <a:gd name="connsiteY388" fmla="*/ 1973795 h 5804614"/>
                    <a:gd name="connsiteX389" fmla="*/ 382629 w 4904899"/>
                    <a:gd name="connsiteY389" fmla="*/ 1917060 h 5804614"/>
                    <a:gd name="connsiteX390" fmla="*/ 389225 w 4904899"/>
                    <a:gd name="connsiteY390" fmla="*/ 1860328 h 5804614"/>
                    <a:gd name="connsiteX391" fmla="*/ 397142 w 4904899"/>
                    <a:gd name="connsiteY391" fmla="*/ 1804912 h 5804614"/>
                    <a:gd name="connsiteX392" fmla="*/ 405718 w 4904899"/>
                    <a:gd name="connsiteY392" fmla="*/ 1750158 h 5804614"/>
                    <a:gd name="connsiteX393" fmla="*/ 415613 w 4904899"/>
                    <a:gd name="connsiteY393" fmla="*/ 1695403 h 5804614"/>
                    <a:gd name="connsiteX394" fmla="*/ 426830 w 4904899"/>
                    <a:gd name="connsiteY394" fmla="*/ 1640651 h 5804614"/>
                    <a:gd name="connsiteX395" fmla="*/ 439363 w 4904899"/>
                    <a:gd name="connsiteY395" fmla="*/ 1587216 h 5804614"/>
                    <a:gd name="connsiteX396" fmla="*/ 453216 w 4904899"/>
                    <a:gd name="connsiteY396" fmla="*/ 1535101 h 5804614"/>
                    <a:gd name="connsiteX397" fmla="*/ 467071 w 4904899"/>
                    <a:gd name="connsiteY397" fmla="*/ 1482324 h 5804614"/>
                    <a:gd name="connsiteX398" fmla="*/ 482903 w 4904899"/>
                    <a:gd name="connsiteY398" fmla="*/ 1430869 h 5804614"/>
                    <a:gd name="connsiteX399" fmla="*/ 499397 w 4904899"/>
                    <a:gd name="connsiteY399" fmla="*/ 1380073 h 5804614"/>
                    <a:gd name="connsiteX400" fmla="*/ 517209 w 4904899"/>
                    <a:gd name="connsiteY400" fmla="*/ 1329935 h 5804614"/>
                    <a:gd name="connsiteX401" fmla="*/ 536338 w 4904899"/>
                    <a:gd name="connsiteY401" fmla="*/ 1279800 h 5804614"/>
                    <a:gd name="connsiteX402" fmla="*/ 556131 w 4904899"/>
                    <a:gd name="connsiteY402" fmla="*/ 1231643 h 5804614"/>
                    <a:gd name="connsiteX403" fmla="*/ 576582 w 4904899"/>
                    <a:gd name="connsiteY403" fmla="*/ 1183485 h 5804614"/>
                    <a:gd name="connsiteX404" fmla="*/ 598352 w 4904899"/>
                    <a:gd name="connsiteY404" fmla="*/ 1135986 h 5804614"/>
                    <a:gd name="connsiteX405" fmla="*/ 621441 w 4904899"/>
                    <a:gd name="connsiteY405" fmla="*/ 1089809 h 5804614"/>
                    <a:gd name="connsiteX406" fmla="*/ 646510 w 4904899"/>
                    <a:gd name="connsiteY406" fmla="*/ 1043630 h 5804614"/>
                    <a:gd name="connsiteX407" fmla="*/ 670919 w 4904899"/>
                    <a:gd name="connsiteY407" fmla="*/ 998772 h 5804614"/>
                    <a:gd name="connsiteX408" fmla="*/ 697307 w 4904899"/>
                    <a:gd name="connsiteY408" fmla="*/ 954573 h 5804614"/>
                    <a:gd name="connsiteX409" fmla="*/ 723695 w 4904899"/>
                    <a:gd name="connsiteY409" fmla="*/ 911032 h 5804614"/>
                    <a:gd name="connsiteX410" fmla="*/ 752064 w 4904899"/>
                    <a:gd name="connsiteY410" fmla="*/ 868153 h 5804614"/>
                    <a:gd name="connsiteX411" fmla="*/ 781090 w 4904899"/>
                    <a:gd name="connsiteY411" fmla="*/ 826592 h 5804614"/>
                    <a:gd name="connsiteX412" fmla="*/ 811436 w 4904899"/>
                    <a:gd name="connsiteY412" fmla="*/ 785690 h 5804614"/>
                    <a:gd name="connsiteX413" fmla="*/ 842443 w 4904899"/>
                    <a:gd name="connsiteY413" fmla="*/ 746110 h 5804614"/>
                    <a:gd name="connsiteX414" fmla="*/ 873447 w 4904899"/>
                    <a:gd name="connsiteY414" fmla="*/ 706528 h 5804614"/>
                    <a:gd name="connsiteX415" fmla="*/ 906434 w 4904899"/>
                    <a:gd name="connsiteY415" fmla="*/ 668267 h 5804614"/>
                    <a:gd name="connsiteX416" fmla="*/ 940079 w 4904899"/>
                    <a:gd name="connsiteY416" fmla="*/ 630665 h 5804614"/>
                    <a:gd name="connsiteX417" fmla="*/ 975043 w 4904899"/>
                    <a:gd name="connsiteY417" fmla="*/ 593722 h 5804614"/>
                    <a:gd name="connsiteX418" fmla="*/ 1011327 w 4904899"/>
                    <a:gd name="connsiteY418" fmla="*/ 558758 h 5804614"/>
                    <a:gd name="connsiteX419" fmla="*/ 1047610 w 4904899"/>
                    <a:gd name="connsiteY419" fmla="*/ 523795 h 5804614"/>
                    <a:gd name="connsiteX420" fmla="*/ 1084554 w 4904899"/>
                    <a:gd name="connsiteY420" fmla="*/ 490151 h 5804614"/>
                    <a:gd name="connsiteX421" fmla="*/ 1122818 w 4904899"/>
                    <a:gd name="connsiteY421" fmla="*/ 457825 h 5804614"/>
                    <a:gd name="connsiteX422" fmla="*/ 1162398 w 4904899"/>
                    <a:gd name="connsiteY422" fmla="*/ 426820 h 5804614"/>
                    <a:gd name="connsiteX423" fmla="*/ 1201980 w 4904899"/>
                    <a:gd name="connsiteY423" fmla="*/ 395815 h 5804614"/>
                    <a:gd name="connsiteX424" fmla="*/ 1243543 w 4904899"/>
                    <a:gd name="connsiteY424" fmla="*/ 366129 h 5804614"/>
                    <a:gd name="connsiteX425" fmla="*/ 1285103 w 4904899"/>
                    <a:gd name="connsiteY425" fmla="*/ 337763 h 5804614"/>
                    <a:gd name="connsiteX426" fmla="*/ 1327324 w 4904899"/>
                    <a:gd name="connsiteY426" fmla="*/ 310055 h 5804614"/>
                    <a:gd name="connsiteX427" fmla="*/ 1370866 w 4904899"/>
                    <a:gd name="connsiteY427" fmla="*/ 283667 h 5804614"/>
                    <a:gd name="connsiteX428" fmla="*/ 1415065 w 4904899"/>
                    <a:gd name="connsiteY428" fmla="*/ 258598 h 5804614"/>
                    <a:gd name="connsiteX429" fmla="*/ 1460585 w 4904899"/>
                    <a:gd name="connsiteY429" fmla="*/ 234190 h 5804614"/>
                    <a:gd name="connsiteX430" fmla="*/ 1506105 w 4904899"/>
                    <a:gd name="connsiteY430" fmla="*/ 211102 h 5804614"/>
                    <a:gd name="connsiteX431" fmla="*/ 1552944 w 4904899"/>
                    <a:gd name="connsiteY431" fmla="*/ 188671 h 5804614"/>
                    <a:gd name="connsiteX432" fmla="*/ 1600442 w 4904899"/>
                    <a:gd name="connsiteY432" fmla="*/ 168222 h 5804614"/>
                    <a:gd name="connsiteX433" fmla="*/ 1648600 w 4904899"/>
                    <a:gd name="connsiteY433" fmla="*/ 147772 h 5804614"/>
                    <a:gd name="connsiteX434" fmla="*/ 1698078 w 4904899"/>
                    <a:gd name="connsiteY434" fmla="*/ 129300 h 5804614"/>
                    <a:gd name="connsiteX435" fmla="*/ 1747555 w 4904899"/>
                    <a:gd name="connsiteY435" fmla="*/ 112148 h 5804614"/>
                    <a:gd name="connsiteX436" fmla="*/ 1798352 w 4904899"/>
                    <a:gd name="connsiteY436" fmla="*/ 96315 h 5804614"/>
                    <a:gd name="connsiteX437" fmla="*/ 1849151 w 4904899"/>
                    <a:gd name="connsiteY437" fmla="*/ 81143 h 5804614"/>
                    <a:gd name="connsiteX438" fmla="*/ 1901267 w 4904899"/>
                    <a:gd name="connsiteY438" fmla="*/ 67288 h 5804614"/>
                    <a:gd name="connsiteX439" fmla="*/ 1953383 w 4904899"/>
                    <a:gd name="connsiteY439" fmla="*/ 54755 h 5804614"/>
                    <a:gd name="connsiteX440" fmla="*/ 2007479 w 4904899"/>
                    <a:gd name="connsiteY440" fmla="*/ 43541 h 5804614"/>
                    <a:gd name="connsiteX441" fmla="*/ 2061575 w 4904899"/>
                    <a:gd name="connsiteY441" fmla="*/ 33644 h 5804614"/>
                    <a:gd name="connsiteX442" fmla="*/ 2115671 w 4904899"/>
                    <a:gd name="connsiteY442" fmla="*/ 24408 h 5804614"/>
                    <a:gd name="connsiteX443" fmla="*/ 2171086 w 4904899"/>
                    <a:gd name="connsiteY443" fmla="*/ 17811 h 5804614"/>
                    <a:gd name="connsiteX444" fmla="*/ 2227820 w 4904899"/>
                    <a:gd name="connsiteY444" fmla="*/ 11216 h 5804614"/>
                    <a:gd name="connsiteX445" fmla="*/ 2284555 w 4904899"/>
                    <a:gd name="connsiteY445" fmla="*/ 6597 h 5804614"/>
                    <a:gd name="connsiteX446" fmla="*/ 2341950 w 4904899"/>
                    <a:gd name="connsiteY446" fmla="*/ 2639 h 5804614"/>
                    <a:gd name="connsiteX447" fmla="*/ 2400003 w 4904899"/>
                    <a:gd name="connsiteY447" fmla="*/ 661 h 5804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</a:cxnLst>
                  <a:rect l="l" t="t" r="r" b="b"/>
                  <a:pathLst>
                    <a:path w="4904899" h="5804614">
                      <a:moveTo>
                        <a:pt x="2459376" y="0"/>
                      </a:moveTo>
                      <a:lnTo>
                        <a:pt x="2526008" y="661"/>
                      </a:lnTo>
                      <a:lnTo>
                        <a:pt x="2593298" y="2639"/>
                      </a:lnTo>
                      <a:lnTo>
                        <a:pt x="2660588" y="5939"/>
                      </a:lnTo>
                      <a:lnTo>
                        <a:pt x="2727217" y="10555"/>
                      </a:lnTo>
                      <a:lnTo>
                        <a:pt x="2793188" y="16491"/>
                      </a:lnTo>
                      <a:lnTo>
                        <a:pt x="2858498" y="22430"/>
                      </a:lnTo>
                      <a:lnTo>
                        <a:pt x="2923150" y="31005"/>
                      </a:lnTo>
                      <a:lnTo>
                        <a:pt x="2987799" y="40241"/>
                      </a:lnTo>
                      <a:lnTo>
                        <a:pt x="3051790" y="50796"/>
                      </a:lnTo>
                      <a:lnTo>
                        <a:pt x="3114462" y="62671"/>
                      </a:lnTo>
                      <a:lnTo>
                        <a:pt x="3177794" y="75865"/>
                      </a:lnTo>
                      <a:lnTo>
                        <a:pt x="3239147" y="89718"/>
                      </a:lnTo>
                      <a:lnTo>
                        <a:pt x="3299839" y="104892"/>
                      </a:lnTo>
                      <a:lnTo>
                        <a:pt x="3361192" y="122042"/>
                      </a:lnTo>
                      <a:lnTo>
                        <a:pt x="3420566" y="139856"/>
                      </a:lnTo>
                      <a:lnTo>
                        <a:pt x="3479278" y="159644"/>
                      </a:lnTo>
                      <a:lnTo>
                        <a:pt x="3537334" y="180097"/>
                      </a:lnTo>
                      <a:lnTo>
                        <a:pt x="3594727" y="201866"/>
                      </a:lnTo>
                      <a:lnTo>
                        <a:pt x="3651461" y="224954"/>
                      </a:lnTo>
                      <a:lnTo>
                        <a:pt x="3706876" y="249365"/>
                      </a:lnTo>
                      <a:lnTo>
                        <a:pt x="3762291" y="274431"/>
                      </a:lnTo>
                      <a:lnTo>
                        <a:pt x="3815729" y="301478"/>
                      </a:lnTo>
                      <a:lnTo>
                        <a:pt x="3868506" y="329185"/>
                      </a:lnTo>
                      <a:lnTo>
                        <a:pt x="3920622" y="358871"/>
                      </a:lnTo>
                      <a:lnTo>
                        <a:pt x="3970758" y="389218"/>
                      </a:lnTo>
                      <a:lnTo>
                        <a:pt x="4021557" y="420883"/>
                      </a:lnTo>
                      <a:lnTo>
                        <a:pt x="4069715" y="453866"/>
                      </a:lnTo>
                      <a:lnTo>
                        <a:pt x="4117213" y="488171"/>
                      </a:lnTo>
                      <a:lnTo>
                        <a:pt x="4140963" y="505323"/>
                      </a:lnTo>
                      <a:lnTo>
                        <a:pt x="4164052" y="523795"/>
                      </a:lnTo>
                      <a:lnTo>
                        <a:pt x="4186483" y="542265"/>
                      </a:lnTo>
                      <a:lnTo>
                        <a:pt x="4208911" y="560736"/>
                      </a:lnTo>
                      <a:lnTo>
                        <a:pt x="4231342" y="579208"/>
                      </a:lnTo>
                      <a:lnTo>
                        <a:pt x="4253770" y="598999"/>
                      </a:lnTo>
                      <a:lnTo>
                        <a:pt x="4275543" y="618130"/>
                      </a:lnTo>
                      <a:lnTo>
                        <a:pt x="4296652" y="637921"/>
                      </a:lnTo>
                      <a:lnTo>
                        <a:pt x="4317764" y="658371"/>
                      </a:lnTo>
                      <a:lnTo>
                        <a:pt x="4338873" y="678823"/>
                      </a:lnTo>
                      <a:lnTo>
                        <a:pt x="4358666" y="698612"/>
                      </a:lnTo>
                      <a:lnTo>
                        <a:pt x="4379116" y="720383"/>
                      </a:lnTo>
                      <a:lnTo>
                        <a:pt x="4398906" y="741491"/>
                      </a:lnTo>
                      <a:lnTo>
                        <a:pt x="4418696" y="763263"/>
                      </a:lnTo>
                      <a:lnTo>
                        <a:pt x="4437170" y="785032"/>
                      </a:lnTo>
                      <a:lnTo>
                        <a:pt x="4456302" y="807462"/>
                      </a:lnTo>
                      <a:lnTo>
                        <a:pt x="4474112" y="830550"/>
                      </a:lnTo>
                      <a:lnTo>
                        <a:pt x="4492585" y="852981"/>
                      </a:lnTo>
                      <a:lnTo>
                        <a:pt x="4510398" y="876730"/>
                      </a:lnTo>
                      <a:lnTo>
                        <a:pt x="4527549" y="899819"/>
                      </a:lnTo>
                      <a:lnTo>
                        <a:pt x="4545362" y="923568"/>
                      </a:lnTo>
                      <a:lnTo>
                        <a:pt x="4561852" y="947976"/>
                      </a:lnTo>
                      <a:lnTo>
                        <a:pt x="4578346" y="972384"/>
                      </a:lnTo>
                      <a:lnTo>
                        <a:pt x="4594178" y="997453"/>
                      </a:lnTo>
                      <a:lnTo>
                        <a:pt x="4609352" y="1022519"/>
                      </a:lnTo>
                      <a:lnTo>
                        <a:pt x="4625185" y="1048249"/>
                      </a:lnTo>
                      <a:lnTo>
                        <a:pt x="4640360" y="1073315"/>
                      </a:lnTo>
                      <a:lnTo>
                        <a:pt x="4654212" y="1100365"/>
                      </a:lnTo>
                      <a:lnTo>
                        <a:pt x="4669386" y="1126092"/>
                      </a:lnTo>
                      <a:lnTo>
                        <a:pt x="4682580" y="1152480"/>
                      </a:lnTo>
                      <a:lnTo>
                        <a:pt x="4696433" y="1180185"/>
                      </a:lnTo>
                      <a:lnTo>
                        <a:pt x="4708966" y="1207235"/>
                      </a:lnTo>
                      <a:lnTo>
                        <a:pt x="4721502" y="1235601"/>
                      </a:lnTo>
                      <a:lnTo>
                        <a:pt x="4734036" y="1262648"/>
                      </a:lnTo>
                      <a:lnTo>
                        <a:pt x="4745910" y="1291014"/>
                      </a:lnTo>
                      <a:lnTo>
                        <a:pt x="4757124" y="1320041"/>
                      </a:lnTo>
                      <a:lnTo>
                        <a:pt x="4768342" y="1348407"/>
                      </a:lnTo>
                      <a:lnTo>
                        <a:pt x="4778897" y="1378093"/>
                      </a:lnTo>
                      <a:lnTo>
                        <a:pt x="4789450" y="1407778"/>
                      </a:lnTo>
                      <a:lnTo>
                        <a:pt x="4799348" y="1437466"/>
                      </a:lnTo>
                      <a:lnTo>
                        <a:pt x="4808582" y="1467810"/>
                      </a:lnTo>
                      <a:lnTo>
                        <a:pt x="4817819" y="1498157"/>
                      </a:lnTo>
                      <a:lnTo>
                        <a:pt x="4826394" y="1528503"/>
                      </a:lnTo>
                      <a:lnTo>
                        <a:pt x="4834312" y="1560167"/>
                      </a:lnTo>
                      <a:lnTo>
                        <a:pt x="4842227" y="1591174"/>
                      </a:lnTo>
                      <a:lnTo>
                        <a:pt x="4849484" y="1623499"/>
                      </a:lnTo>
                      <a:lnTo>
                        <a:pt x="4856082" y="1655162"/>
                      </a:lnTo>
                      <a:lnTo>
                        <a:pt x="4863339" y="1687489"/>
                      </a:lnTo>
                      <a:lnTo>
                        <a:pt x="4868616" y="1720472"/>
                      </a:lnTo>
                      <a:lnTo>
                        <a:pt x="4874553" y="1753457"/>
                      </a:lnTo>
                      <a:lnTo>
                        <a:pt x="4879172" y="1786443"/>
                      </a:lnTo>
                      <a:lnTo>
                        <a:pt x="4883790" y="1820087"/>
                      </a:lnTo>
                      <a:lnTo>
                        <a:pt x="4888406" y="1854389"/>
                      </a:lnTo>
                      <a:lnTo>
                        <a:pt x="4891705" y="1888694"/>
                      </a:lnTo>
                      <a:lnTo>
                        <a:pt x="4895004" y="1922998"/>
                      </a:lnTo>
                      <a:lnTo>
                        <a:pt x="4898303" y="1957962"/>
                      </a:lnTo>
                      <a:lnTo>
                        <a:pt x="4900280" y="1992925"/>
                      </a:lnTo>
                      <a:lnTo>
                        <a:pt x="4902260" y="2028549"/>
                      </a:lnTo>
                      <a:lnTo>
                        <a:pt x="4903580" y="2064171"/>
                      </a:lnTo>
                      <a:lnTo>
                        <a:pt x="4904240" y="2101114"/>
                      </a:lnTo>
                      <a:lnTo>
                        <a:pt x="4904899" y="2137397"/>
                      </a:lnTo>
                      <a:lnTo>
                        <a:pt x="4904899" y="2174338"/>
                      </a:lnTo>
                      <a:lnTo>
                        <a:pt x="4904240" y="2211282"/>
                      </a:lnTo>
                      <a:lnTo>
                        <a:pt x="4902922" y="2248225"/>
                      </a:lnTo>
                      <a:lnTo>
                        <a:pt x="4901600" y="2286486"/>
                      </a:lnTo>
                      <a:lnTo>
                        <a:pt x="4899622" y="2324088"/>
                      </a:lnTo>
                      <a:lnTo>
                        <a:pt x="4897642" y="2362351"/>
                      </a:lnTo>
                      <a:lnTo>
                        <a:pt x="4893685" y="2401272"/>
                      </a:lnTo>
                      <a:lnTo>
                        <a:pt x="4890386" y="2440194"/>
                      </a:lnTo>
                      <a:lnTo>
                        <a:pt x="4886428" y="2479776"/>
                      </a:lnTo>
                      <a:lnTo>
                        <a:pt x="4881810" y="2519356"/>
                      </a:lnTo>
                      <a:lnTo>
                        <a:pt x="4877192" y="2559597"/>
                      </a:lnTo>
                      <a:lnTo>
                        <a:pt x="4872573" y="2591263"/>
                      </a:lnTo>
                      <a:lnTo>
                        <a:pt x="4868616" y="2622268"/>
                      </a:lnTo>
                      <a:lnTo>
                        <a:pt x="4863339" y="2653934"/>
                      </a:lnTo>
                      <a:lnTo>
                        <a:pt x="4857402" y="2685600"/>
                      </a:lnTo>
                      <a:lnTo>
                        <a:pt x="4850144" y="2717264"/>
                      </a:lnTo>
                      <a:lnTo>
                        <a:pt x="4842888" y="2748271"/>
                      </a:lnTo>
                      <a:lnTo>
                        <a:pt x="4834312" y="2779935"/>
                      </a:lnTo>
                      <a:lnTo>
                        <a:pt x="4825734" y="2810940"/>
                      </a:lnTo>
                      <a:lnTo>
                        <a:pt x="4815839" y="2842605"/>
                      </a:lnTo>
                      <a:lnTo>
                        <a:pt x="4805944" y="2873610"/>
                      </a:lnTo>
                      <a:lnTo>
                        <a:pt x="4795388" y="2905276"/>
                      </a:lnTo>
                      <a:lnTo>
                        <a:pt x="4784174" y="2936942"/>
                      </a:lnTo>
                      <a:lnTo>
                        <a:pt x="4770980" y="2967947"/>
                      </a:lnTo>
                      <a:lnTo>
                        <a:pt x="4759104" y="2998952"/>
                      </a:lnTo>
                      <a:lnTo>
                        <a:pt x="4745910" y="3029957"/>
                      </a:lnTo>
                      <a:lnTo>
                        <a:pt x="4732716" y="3061623"/>
                      </a:lnTo>
                      <a:lnTo>
                        <a:pt x="4718864" y="3092628"/>
                      </a:lnTo>
                      <a:lnTo>
                        <a:pt x="4704350" y="3122975"/>
                      </a:lnTo>
                      <a:lnTo>
                        <a:pt x="4688518" y="3154638"/>
                      </a:lnTo>
                      <a:lnTo>
                        <a:pt x="4674002" y="3184985"/>
                      </a:lnTo>
                      <a:lnTo>
                        <a:pt x="4641678" y="3246336"/>
                      </a:lnTo>
                      <a:lnTo>
                        <a:pt x="4608034" y="3307027"/>
                      </a:lnTo>
                      <a:lnTo>
                        <a:pt x="4573728" y="3367720"/>
                      </a:lnTo>
                      <a:lnTo>
                        <a:pt x="4538105" y="3427750"/>
                      </a:lnTo>
                      <a:lnTo>
                        <a:pt x="4501819" y="3486462"/>
                      </a:lnTo>
                      <a:lnTo>
                        <a:pt x="4464216" y="3545175"/>
                      </a:lnTo>
                      <a:lnTo>
                        <a:pt x="4425953" y="3603229"/>
                      </a:lnTo>
                      <a:lnTo>
                        <a:pt x="4388350" y="3660623"/>
                      </a:lnTo>
                      <a:lnTo>
                        <a:pt x="4349429" y="3716694"/>
                      </a:lnTo>
                      <a:lnTo>
                        <a:pt x="4311166" y="3772768"/>
                      </a:lnTo>
                      <a:lnTo>
                        <a:pt x="4233980" y="3881618"/>
                      </a:lnTo>
                      <a:lnTo>
                        <a:pt x="4159434" y="3986508"/>
                      </a:lnTo>
                      <a:lnTo>
                        <a:pt x="4088186" y="4086781"/>
                      </a:lnTo>
                      <a:lnTo>
                        <a:pt x="4053882" y="4135599"/>
                      </a:lnTo>
                      <a:lnTo>
                        <a:pt x="4020896" y="4182437"/>
                      </a:lnTo>
                      <a:lnTo>
                        <a:pt x="3989889" y="4228615"/>
                      </a:lnTo>
                      <a:lnTo>
                        <a:pt x="3959543" y="4273475"/>
                      </a:lnTo>
                      <a:lnTo>
                        <a:pt x="3931836" y="4317013"/>
                      </a:lnTo>
                      <a:lnTo>
                        <a:pt x="3906108" y="4359893"/>
                      </a:lnTo>
                      <a:lnTo>
                        <a:pt x="4008362" y="5143605"/>
                      </a:lnTo>
                      <a:lnTo>
                        <a:pt x="3880378" y="5181207"/>
                      </a:lnTo>
                      <a:lnTo>
                        <a:pt x="3688405" y="5239261"/>
                      </a:lnTo>
                      <a:lnTo>
                        <a:pt x="3420566" y="5322382"/>
                      </a:lnTo>
                      <a:lnTo>
                        <a:pt x="3105886" y="5420016"/>
                      </a:lnTo>
                      <a:lnTo>
                        <a:pt x="2776034" y="5523586"/>
                      </a:lnTo>
                      <a:lnTo>
                        <a:pt x="2460036" y="5623859"/>
                      </a:lnTo>
                      <a:lnTo>
                        <a:pt x="2187580" y="5709619"/>
                      </a:lnTo>
                      <a:lnTo>
                        <a:pt x="1988348" y="5773609"/>
                      </a:lnTo>
                      <a:lnTo>
                        <a:pt x="1926336" y="5794059"/>
                      </a:lnTo>
                      <a:lnTo>
                        <a:pt x="1893350" y="5804614"/>
                      </a:lnTo>
                      <a:lnTo>
                        <a:pt x="1770645" y="5224087"/>
                      </a:lnTo>
                      <a:lnTo>
                        <a:pt x="1750196" y="5231345"/>
                      </a:lnTo>
                      <a:lnTo>
                        <a:pt x="1696100" y="5251794"/>
                      </a:lnTo>
                      <a:lnTo>
                        <a:pt x="1657176" y="5264989"/>
                      </a:lnTo>
                      <a:lnTo>
                        <a:pt x="1612978" y="5280161"/>
                      </a:lnTo>
                      <a:lnTo>
                        <a:pt x="1563498" y="5295994"/>
                      </a:lnTo>
                      <a:lnTo>
                        <a:pt x="1510062" y="5311827"/>
                      </a:lnTo>
                      <a:lnTo>
                        <a:pt x="1453328" y="5328979"/>
                      </a:lnTo>
                      <a:lnTo>
                        <a:pt x="1394614" y="5344809"/>
                      </a:lnTo>
                      <a:lnTo>
                        <a:pt x="1334580" y="5359984"/>
                      </a:lnTo>
                      <a:lnTo>
                        <a:pt x="1304235" y="5366581"/>
                      </a:lnTo>
                      <a:lnTo>
                        <a:pt x="1274550" y="5373178"/>
                      </a:lnTo>
                      <a:lnTo>
                        <a:pt x="1244201" y="5378456"/>
                      </a:lnTo>
                      <a:lnTo>
                        <a:pt x="1213855" y="5384392"/>
                      </a:lnTo>
                      <a:lnTo>
                        <a:pt x="1184829" y="5389009"/>
                      </a:lnTo>
                      <a:lnTo>
                        <a:pt x="1155802" y="5393628"/>
                      </a:lnTo>
                      <a:lnTo>
                        <a:pt x="1127434" y="5396267"/>
                      </a:lnTo>
                      <a:lnTo>
                        <a:pt x="1099726" y="5398905"/>
                      </a:lnTo>
                      <a:lnTo>
                        <a:pt x="1073338" y="5400225"/>
                      </a:lnTo>
                      <a:lnTo>
                        <a:pt x="1047610" y="5400225"/>
                      </a:lnTo>
                      <a:lnTo>
                        <a:pt x="1022541" y="5399564"/>
                      </a:lnTo>
                      <a:lnTo>
                        <a:pt x="998132" y="5397586"/>
                      </a:lnTo>
                      <a:lnTo>
                        <a:pt x="975043" y="5394286"/>
                      </a:lnTo>
                      <a:lnTo>
                        <a:pt x="953273" y="5389009"/>
                      </a:lnTo>
                      <a:lnTo>
                        <a:pt x="932162" y="5383072"/>
                      </a:lnTo>
                      <a:lnTo>
                        <a:pt x="912372" y="5375817"/>
                      </a:lnTo>
                      <a:lnTo>
                        <a:pt x="892579" y="5367240"/>
                      </a:lnTo>
                      <a:lnTo>
                        <a:pt x="874766" y="5358004"/>
                      </a:lnTo>
                      <a:lnTo>
                        <a:pt x="856956" y="5348109"/>
                      </a:lnTo>
                      <a:lnTo>
                        <a:pt x="840463" y="5336893"/>
                      </a:lnTo>
                      <a:lnTo>
                        <a:pt x="824631" y="5325679"/>
                      </a:lnTo>
                      <a:lnTo>
                        <a:pt x="809456" y="5312485"/>
                      </a:lnTo>
                      <a:lnTo>
                        <a:pt x="795604" y="5299952"/>
                      </a:lnTo>
                      <a:lnTo>
                        <a:pt x="781749" y="5286099"/>
                      </a:lnTo>
                      <a:lnTo>
                        <a:pt x="769215" y="5272905"/>
                      </a:lnTo>
                      <a:lnTo>
                        <a:pt x="758001" y="5259050"/>
                      </a:lnTo>
                      <a:lnTo>
                        <a:pt x="746785" y="5243878"/>
                      </a:lnTo>
                      <a:lnTo>
                        <a:pt x="736890" y="5230025"/>
                      </a:lnTo>
                      <a:lnTo>
                        <a:pt x="727653" y="5215512"/>
                      </a:lnTo>
                      <a:lnTo>
                        <a:pt x="719077" y="5200998"/>
                      </a:lnTo>
                      <a:lnTo>
                        <a:pt x="711162" y="5186485"/>
                      </a:lnTo>
                      <a:lnTo>
                        <a:pt x="704564" y="5172632"/>
                      </a:lnTo>
                      <a:lnTo>
                        <a:pt x="697968" y="5158777"/>
                      </a:lnTo>
                      <a:lnTo>
                        <a:pt x="692030" y="5144924"/>
                      </a:lnTo>
                      <a:lnTo>
                        <a:pt x="686751" y="5132391"/>
                      </a:lnTo>
                      <a:lnTo>
                        <a:pt x="682794" y="5119197"/>
                      </a:lnTo>
                      <a:lnTo>
                        <a:pt x="678836" y="5107322"/>
                      </a:lnTo>
                      <a:lnTo>
                        <a:pt x="676198" y="5095448"/>
                      </a:lnTo>
                      <a:lnTo>
                        <a:pt x="673557" y="5084892"/>
                      </a:lnTo>
                      <a:lnTo>
                        <a:pt x="672238" y="5076317"/>
                      </a:lnTo>
                      <a:lnTo>
                        <a:pt x="671579" y="5067081"/>
                      </a:lnTo>
                      <a:lnTo>
                        <a:pt x="670919" y="5059165"/>
                      </a:lnTo>
                      <a:lnTo>
                        <a:pt x="670919" y="5051909"/>
                      </a:lnTo>
                      <a:lnTo>
                        <a:pt x="671579" y="5043332"/>
                      </a:lnTo>
                      <a:lnTo>
                        <a:pt x="674876" y="5022882"/>
                      </a:lnTo>
                      <a:lnTo>
                        <a:pt x="679494" y="4999133"/>
                      </a:lnTo>
                      <a:lnTo>
                        <a:pt x="685432" y="4972744"/>
                      </a:lnTo>
                      <a:lnTo>
                        <a:pt x="698626" y="4912712"/>
                      </a:lnTo>
                      <a:lnTo>
                        <a:pt x="705224" y="4881707"/>
                      </a:lnTo>
                      <a:lnTo>
                        <a:pt x="710501" y="4849383"/>
                      </a:lnTo>
                      <a:lnTo>
                        <a:pt x="712481" y="4832892"/>
                      </a:lnTo>
                      <a:lnTo>
                        <a:pt x="715120" y="4817059"/>
                      </a:lnTo>
                      <a:lnTo>
                        <a:pt x="715778" y="4801226"/>
                      </a:lnTo>
                      <a:lnTo>
                        <a:pt x="716439" y="4785393"/>
                      </a:lnTo>
                      <a:lnTo>
                        <a:pt x="717100" y="4769560"/>
                      </a:lnTo>
                      <a:lnTo>
                        <a:pt x="716439" y="4754388"/>
                      </a:lnTo>
                      <a:lnTo>
                        <a:pt x="715120" y="4739874"/>
                      </a:lnTo>
                      <a:lnTo>
                        <a:pt x="712481" y="4725360"/>
                      </a:lnTo>
                      <a:lnTo>
                        <a:pt x="709843" y="4711508"/>
                      </a:lnTo>
                      <a:lnTo>
                        <a:pt x="705883" y="4698975"/>
                      </a:lnTo>
                      <a:lnTo>
                        <a:pt x="700606" y="4685781"/>
                      </a:lnTo>
                      <a:lnTo>
                        <a:pt x="694669" y="4673906"/>
                      </a:lnTo>
                      <a:lnTo>
                        <a:pt x="687412" y="4662692"/>
                      </a:lnTo>
                      <a:lnTo>
                        <a:pt x="678836" y="4653456"/>
                      </a:lnTo>
                      <a:lnTo>
                        <a:pt x="670260" y="4644220"/>
                      </a:lnTo>
                      <a:lnTo>
                        <a:pt x="659044" y="4635643"/>
                      </a:lnTo>
                      <a:lnTo>
                        <a:pt x="587796" y="4590124"/>
                      </a:lnTo>
                      <a:lnTo>
                        <a:pt x="536338" y="4556480"/>
                      </a:lnTo>
                      <a:lnTo>
                        <a:pt x="494118" y="4530092"/>
                      </a:lnTo>
                      <a:lnTo>
                        <a:pt x="484883" y="4507004"/>
                      </a:lnTo>
                      <a:lnTo>
                        <a:pt x="476307" y="4482596"/>
                      </a:lnTo>
                      <a:lnTo>
                        <a:pt x="467071" y="4452249"/>
                      </a:lnTo>
                      <a:lnTo>
                        <a:pt x="462452" y="4437077"/>
                      </a:lnTo>
                      <a:lnTo>
                        <a:pt x="459153" y="4420586"/>
                      </a:lnTo>
                      <a:lnTo>
                        <a:pt x="455857" y="4405411"/>
                      </a:lnTo>
                      <a:lnTo>
                        <a:pt x="453877" y="4389578"/>
                      </a:lnTo>
                      <a:lnTo>
                        <a:pt x="453216" y="4375726"/>
                      </a:lnTo>
                      <a:lnTo>
                        <a:pt x="453216" y="4362531"/>
                      </a:lnTo>
                      <a:lnTo>
                        <a:pt x="453877" y="4357254"/>
                      </a:lnTo>
                      <a:lnTo>
                        <a:pt x="455196" y="4351318"/>
                      </a:lnTo>
                      <a:lnTo>
                        <a:pt x="456515" y="4346698"/>
                      </a:lnTo>
                      <a:lnTo>
                        <a:pt x="458495" y="4341421"/>
                      </a:lnTo>
                      <a:lnTo>
                        <a:pt x="464432" y="4332846"/>
                      </a:lnTo>
                      <a:lnTo>
                        <a:pt x="470370" y="4324929"/>
                      </a:lnTo>
                      <a:lnTo>
                        <a:pt x="478285" y="4316354"/>
                      </a:lnTo>
                      <a:lnTo>
                        <a:pt x="485542" y="4307777"/>
                      </a:lnTo>
                      <a:lnTo>
                        <a:pt x="502696" y="4291944"/>
                      </a:lnTo>
                      <a:lnTo>
                        <a:pt x="519187" y="4276113"/>
                      </a:lnTo>
                      <a:lnTo>
                        <a:pt x="535019" y="4262919"/>
                      </a:lnTo>
                      <a:lnTo>
                        <a:pt x="546894" y="4251045"/>
                      </a:lnTo>
                      <a:lnTo>
                        <a:pt x="550852" y="4246425"/>
                      </a:lnTo>
                      <a:lnTo>
                        <a:pt x="552832" y="4241809"/>
                      </a:lnTo>
                      <a:lnTo>
                        <a:pt x="554151" y="4238511"/>
                      </a:lnTo>
                      <a:lnTo>
                        <a:pt x="553493" y="4237192"/>
                      </a:lnTo>
                      <a:lnTo>
                        <a:pt x="552832" y="4235873"/>
                      </a:lnTo>
                      <a:lnTo>
                        <a:pt x="548874" y="4233234"/>
                      </a:lnTo>
                      <a:lnTo>
                        <a:pt x="540957" y="4229276"/>
                      </a:lnTo>
                      <a:lnTo>
                        <a:pt x="516548" y="4218059"/>
                      </a:lnTo>
                      <a:lnTo>
                        <a:pt x="483564" y="4205526"/>
                      </a:lnTo>
                      <a:lnTo>
                        <a:pt x="445959" y="4190354"/>
                      </a:lnTo>
                      <a:lnTo>
                        <a:pt x="407698" y="4175840"/>
                      </a:lnTo>
                      <a:lnTo>
                        <a:pt x="371412" y="4160666"/>
                      </a:lnTo>
                      <a:lnTo>
                        <a:pt x="342386" y="4148133"/>
                      </a:lnTo>
                      <a:lnTo>
                        <a:pt x="331171" y="4143516"/>
                      </a:lnTo>
                      <a:lnTo>
                        <a:pt x="323254" y="4138238"/>
                      </a:lnTo>
                      <a:lnTo>
                        <a:pt x="320616" y="4136258"/>
                      </a:lnTo>
                      <a:lnTo>
                        <a:pt x="317319" y="4133619"/>
                      </a:lnTo>
                      <a:lnTo>
                        <a:pt x="310721" y="4125703"/>
                      </a:lnTo>
                      <a:lnTo>
                        <a:pt x="304783" y="4115147"/>
                      </a:lnTo>
                      <a:lnTo>
                        <a:pt x="298187" y="4103273"/>
                      </a:lnTo>
                      <a:lnTo>
                        <a:pt x="291589" y="4089420"/>
                      </a:lnTo>
                      <a:lnTo>
                        <a:pt x="286970" y="4074906"/>
                      </a:lnTo>
                      <a:lnTo>
                        <a:pt x="281033" y="4058415"/>
                      </a:lnTo>
                      <a:lnTo>
                        <a:pt x="277736" y="4042582"/>
                      </a:lnTo>
                      <a:lnTo>
                        <a:pt x="274437" y="4025430"/>
                      </a:lnTo>
                      <a:lnTo>
                        <a:pt x="272457" y="4009597"/>
                      </a:lnTo>
                      <a:lnTo>
                        <a:pt x="271799" y="3994425"/>
                      </a:lnTo>
                      <a:lnTo>
                        <a:pt x="272457" y="3978592"/>
                      </a:lnTo>
                      <a:lnTo>
                        <a:pt x="273118" y="3971995"/>
                      </a:lnTo>
                      <a:lnTo>
                        <a:pt x="274437" y="3965397"/>
                      </a:lnTo>
                      <a:lnTo>
                        <a:pt x="276417" y="3959461"/>
                      </a:lnTo>
                      <a:lnTo>
                        <a:pt x="278395" y="3953523"/>
                      </a:lnTo>
                      <a:lnTo>
                        <a:pt x="281033" y="3948248"/>
                      </a:lnTo>
                      <a:lnTo>
                        <a:pt x="284993" y="3943628"/>
                      </a:lnTo>
                      <a:lnTo>
                        <a:pt x="288290" y="3939670"/>
                      </a:lnTo>
                      <a:lnTo>
                        <a:pt x="292250" y="3936373"/>
                      </a:lnTo>
                      <a:lnTo>
                        <a:pt x="301484" y="3929115"/>
                      </a:lnTo>
                      <a:lnTo>
                        <a:pt x="310062" y="3921859"/>
                      </a:lnTo>
                      <a:lnTo>
                        <a:pt x="317977" y="3914601"/>
                      </a:lnTo>
                      <a:lnTo>
                        <a:pt x="324576" y="3906685"/>
                      </a:lnTo>
                      <a:lnTo>
                        <a:pt x="331171" y="3898771"/>
                      </a:lnTo>
                      <a:lnTo>
                        <a:pt x="335790" y="3891513"/>
                      </a:lnTo>
                      <a:lnTo>
                        <a:pt x="341066" y="3882938"/>
                      </a:lnTo>
                      <a:lnTo>
                        <a:pt x="344366" y="3874360"/>
                      </a:lnTo>
                      <a:lnTo>
                        <a:pt x="347665" y="3865785"/>
                      </a:lnTo>
                      <a:lnTo>
                        <a:pt x="350303" y="3857869"/>
                      </a:lnTo>
                      <a:lnTo>
                        <a:pt x="351622" y="3849294"/>
                      </a:lnTo>
                      <a:lnTo>
                        <a:pt x="351622" y="3840717"/>
                      </a:lnTo>
                      <a:lnTo>
                        <a:pt x="351622" y="3832800"/>
                      </a:lnTo>
                      <a:lnTo>
                        <a:pt x="350303" y="3824884"/>
                      </a:lnTo>
                      <a:lnTo>
                        <a:pt x="347665" y="3816309"/>
                      </a:lnTo>
                      <a:lnTo>
                        <a:pt x="345026" y="3808392"/>
                      </a:lnTo>
                      <a:lnTo>
                        <a:pt x="341066" y="3801137"/>
                      </a:lnTo>
                      <a:lnTo>
                        <a:pt x="335790" y="3793879"/>
                      </a:lnTo>
                      <a:lnTo>
                        <a:pt x="330513" y="3787281"/>
                      </a:lnTo>
                      <a:lnTo>
                        <a:pt x="323254" y="3780026"/>
                      </a:lnTo>
                      <a:lnTo>
                        <a:pt x="315997" y="3773429"/>
                      </a:lnTo>
                      <a:lnTo>
                        <a:pt x="307421" y="3767490"/>
                      </a:lnTo>
                      <a:lnTo>
                        <a:pt x="298187" y="3762213"/>
                      </a:lnTo>
                      <a:lnTo>
                        <a:pt x="287631" y="3756937"/>
                      </a:lnTo>
                      <a:lnTo>
                        <a:pt x="275756" y="3752979"/>
                      </a:lnTo>
                      <a:lnTo>
                        <a:pt x="263223" y="3748360"/>
                      </a:lnTo>
                      <a:lnTo>
                        <a:pt x="250029" y="3745721"/>
                      </a:lnTo>
                      <a:lnTo>
                        <a:pt x="234855" y="3743082"/>
                      </a:lnTo>
                      <a:lnTo>
                        <a:pt x="219680" y="3740443"/>
                      </a:lnTo>
                      <a:lnTo>
                        <a:pt x="203190" y="3739124"/>
                      </a:lnTo>
                      <a:lnTo>
                        <a:pt x="185377" y="3738466"/>
                      </a:lnTo>
                      <a:lnTo>
                        <a:pt x="166245" y="3738466"/>
                      </a:lnTo>
                      <a:lnTo>
                        <a:pt x="151732" y="3738466"/>
                      </a:lnTo>
                      <a:lnTo>
                        <a:pt x="137219" y="3737146"/>
                      </a:lnTo>
                      <a:lnTo>
                        <a:pt x="124024" y="3735166"/>
                      </a:lnTo>
                      <a:lnTo>
                        <a:pt x="111491" y="3731869"/>
                      </a:lnTo>
                      <a:lnTo>
                        <a:pt x="99616" y="3727249"/>
                      </a:lnTo>
                      <a:lnTo>
                        <a:pt x="88399" y="3721972"/>
                      </a:lnTo>
                      <a:lnTo>
                        <a:pt x="77846" y="3715375"/>
                      </a:lnTo>
                      <a:lnTo>
                        <a:pt x="67948" y="3708780"/>
                      </a:lnTo>
                      <a:lnTo>
                        <a:pt x="58714" y="3700864"/>
                      </a:lnTo>
                      <a:lnTo>
                        <a:pt x="50138" y="3692286"/>
                      </a:lnTo>
                      <a:lnTo>
                        <a:pt x="42882" y="3683050"/>
                      </a:lnTo>
                      <a:lnTo>
                        <a:pt x="35625" y="3673814"/>
                      </a:lnTo>
                      <a:lnTo>
                        <a:pt x="29027" y="3663920"/>
                      </a:lnTo>
                      <a:lnTo>
                        <a:pt x="23750" y="3652706"/>
                      </a:lnTo>
                      <a:lnTo>
                        <a:pt x="18471" y="3641490"/>
                      </a:lnTo>
                      <a:lnTo>
                        <a:pt x="14513" y="3630276"/>
                      </a:lnTo>
                      <a:lnTo>
                        <a:pt x="10556" y="3618401"/>
                      </a:lnTo>
                      <a:lnTo>
                        <a:pt x="7257" y="3605868"/>
                      </a:lnTo>
                      <a:lnTo>
                        <a:pt x="4618" y="3593993"/>
                      </a:lnTo>
                      <a:lnTo>
                        <a:pt x="2638" y="3580799"/>
                      </a:lnTo>
                      <a:lnTo>
                        <a:pt x="1319" y="3568264"/>
                      </a:lnTo>
                      <a:lnTo>
                        <a:pt x="661" y="3555072"/>
                      </a:lnTo>
                      <a:lnTo>
                        <a:pt x="0" y="3542536"/>
                      </a:lnTo>
                      <a:lnTo>
                        <a:pt x="0" y="3530003"/>
                      </a:lnTo>
                      <a:lnTo>
                        <a:pt x="661" y="3517470"/>
                      </a:lnTo>
                      <a:lnTo>
                        <a:pt x="1980" y="3504934"/>
                      </a:lnTo>
                      <a:lnTo>
                        <a:pt x="3299" y="3492401"/>
                      </a:lnTo>
                      <a:lnTo>
                        <a:pt x="5277" y="3480526"/>
                      </a:lnTo>
                      <a:lnTo>
                        <a:pt x="7257" y="3468652"/>
                      </a:lnTo>
                      <a:lnTo>
                        <a:pt x="10556" y="3457438"/>
                      </a:lnTo>
                      <a:lnTo>
                        <a:pt x="13855" y="3446882"/>
                      </a:lnTo>
                      <a:lnTo>
                        <a:pt x="17152" y="3436327"/>
                      </a:lnTo>
                      <a:lnTo>
                        <a:pt x="29027" y="3406642"/>
                      </a:lnTo>
                      <a:lnTo>
                        <a:pt x="47500" y="3365740"/>
                      </a:lnTo>
                      <a:lnTo>
                        <a:pt x="99616" y="3251614"/>
                      </a:lnTo>
                      <a:lnTo>
                        <a:pt x="163607" y="3107142"/>
                      </a:lnTo>
                      <a:lnTo>
                        <a:pt x="198571" y="3028638"/>
                      </a:lnTo>
                      <a:lnTo>
                        <a:pt x="233535" y="2948156"/>
                      </a:lnTo>
                      <a:lnTo>
                        <a:pt x="267839" y="2867013"/>
                      </a:lnTo>
                      <a:lnTo>
                        <a:pt x="300826" y="2787193"/>
                      </a:lnTo>
                      <a:lnTo>
                        <a:pt x="331832" y="2710667"/>
                      </a:lnTo>
                      <a:lnTo>
                        <a:pt x="345685" y="2674384"/>
                      </a:lnTo>
                      <a:lnTo>
                        <a:pt x="358879" y="2638762"/>
                      </a:lnTo>
                      <a:lnTo>
                        <a:pt x="370093" y="2605777"/>
                      </a:lnTo>
                      <a:lnTo>
                        <a:pt x="381310" y="2573452"/>
                      </a:lnTo>
                      <a:lnTo>
                        <a:pt x="390544" y="2543767"/>
                      </a:lnTo>
                      <a:lnTo>
                        <a:pt x="398462" y="2516718"/>
                      </a:lnTo>
                      <a:lnTo>
                        <a:pt x="404399" y="2492310"/>
                      </a:lnTo>
                      <a:lnTo>
                        <a:pt x="409017" y="2470541"/>
                      </a:lnTo>
                      <a:lnTo>
                        <a:pt x="410995" y="2451410"/>
                      </a:lnTo>
                      <a:lnTo>
                        <a:pt x="411656" y="2443494"/>
                      </a:lnTo>
                      <a:lnTo>
                        <a:pt x="411656" y="2435577"/>
                      </a:lnTo>
                      <a:lnTo>
                        <a:pt x="410336" y="2409189"/>
                      </a:lnTo>
                      <a:lnTo>
                        <a:pt x="408356" y="2384781"/>
                      </a:lnTo>
                      <a:lnTo>
                        <a:pt x="405718" y="2364331"/>
                      </a:lnTo>
                      <a:lnTo>
                        <a:pt x="402419" y="2345199"/>
                      </a:lnTo>
                      <a:lnTo>
                        <a:pt x="399120" y="2328046"/>
                      </a:lnTo>
                      <a:lnTo>
                        <a:pt x="395823" y="2313535"/>
                      </a:lnTo>
                      <a:lnTo>
                        <a:pt x="391863" y="2300341"/>
                      </a:lnTo>
                      <a:lnTo>
                        <a:pt x="387906" y="2288466"/>
                      </a:lnTo>
                      <a:lnTo>
                        <a:pt x="379991" y="2266697"/>
                      </a:lnTo>
                      <a:lnTo>
                        <a:pt x="374053" y="2246906"/>
                      </a:lnTo>
                      <a:lnTo>
                        <a:pt x="371412" y="2238329"/>
                      </a:lnTo>
                      <a:lnTo>
                        <a:pt x="369435" y="2228434"/>
                      </a:lnTo>
                      <a:lnTo>
                        <a:pt x="368116" y="2217879"/>
                      </a:lnTo>
                      <a:lnTo>
                        <a:pt x="367455" y="2206665"/>
                      </a:lnTo>
                      <a:lnTo>
                        <a:pt x="368116" y="2147952"/>
                      </a:lnTo>
                      <a:lnTo>
                        <a:pt x="370093" y="2088579"/>
                      </a:lnTo>
                      <a:lnTo>
                        <a:pt x="373392" y="2031185"/>
                      </a:lnTo>
                      <a:lnTo>
                        <a:pt x="377350" y="1973795"/>
                      </a:lnTo>
                      <a:lnTo>
                        <a:pt x="382629" y="1917060"/>
                      </a:lnTo>
                      <a:lnTo>
                        <a:pt x="389225" y="1860328"/>
                      </a:lnTo>
                      <a:lnTo>
                        <a:pt x="397142" y="1804912"/>
                      </a:lnTo>
                      <a:lnTo>
                        <a:pt x="405718" y="1750158"/>
                      </a:lnTo>
                      <a:lnTo>
                        <a:pt x="415613" y="1695403"/>
                      </a:lnTo>
                      <a:lnTo>
                        <a:pt x="426830" y="1640651"/>
                      </a:lnTo>
                      <a:lnTo>
                        <a:pt x="439363" y="1587216"/>
                      </a:lnTo>
                      <a:lnTo>
                        <a:pt x="453216" y="1535101"/>
                      </a:lnTo>
                      <a:lnTo>
                        <a:pt x="467071" y="1482324"/>
                      </a:lnTo>
                      <a:lnTo>
                        <a:pt x="482903" y="1430869"/>
                      </a:lnTo>
                      <a:lnTo>
                        <a:pt x="499397" y="1380073"/>
                      </a:lnTo>
                      <a:lnTo>
                        <a:pt x="517209" y="1329935"/>
                      </a:lnTo>
                      <a:lnTo>
                        <a:pt x="536338" y="1279800"/>
                      </a:lnTo>
                      <a:lnTo>
                        <a:pt x="556131" y="1231643"/>
                      </a:lnTo>
                      <a:lnTo>
                        <a:pt x="576582" y="1183485"/>
                      </a:lnTo>
                      <a:lnTo>
                        <a:pt x="598352" y="1135986"/>
                      </a:lnTo>
                      <a:lnTo>
                        <a:pt x="621441" y="1089809"/>
                      </a:lnTo>
                      <a:lnTo>
                        <a:pt x="646510" y="1043630"/>
                      </a:lnTo>
                      <a:lnTo>
                        <a:pt x="670919" y="998772"/>
                      </a:lnTo>
                      <a:lnTo>
                        <a:pt x="697307" y="954573"/>
                      </a:lnTo>
                      <a:lnTo>
                        <a:pt x="723695" y="911032"/>
                      </a:lnTo>
                      <a:lnTo>
                        <a:pt x="752064" y="868153"/>
                      </a:lnTo>
                      <a:lnTo>
                        <a:pt x="781090" y="826592"/>
                      </a:lnTo>
                      <a:lnTo>
                        <a:pt x="811436" y="785690"/>
                      </a:lnTo>
                      <a:lnTo>
                        <a:pt x="842443" y="746110"/>
                      </a:lnTo>
                      <a:lnTo>
                        <a:pt x="873447" y="706528"/>
                      </a:lnTo>
                      <a:lnTo>
                        <a:pt x="906434" y="668267"/>
                      </a:lnTo>
                      <a:lnTo>
                        <a:pt x="940079" y="630665"/>
                      </a:lnTo>
                      <a:lnTo>
                        <a:pt x="975043" y="593722"/>
                      </a:lnTo>
                      <a:lnTo>
                        <a:pt x="1011327" y="558758"/>
                      </a:lnTo>
                      <a:lnTo>
                        <a:pt x="1047610" y="523795"/>
                      </a:lnTo>
                      <a:lnTo>
                        <a:pt x="1084554" y="490151"/>
                      </a:lnTo>
                      <a:lnTo>
                        <a:pt x="1122818" y="457825"/>
                      </a:lnTo>
                      <a:lnTo>
                        <a:pt x="1162398" y="426820"/>
                      </a:lnTo>
                      <a:lnTo>
                        <a:pt x="1201980" y="395815"/>
                      </a:lnTo>
                      <a:lnTo>
                        <a:pt x="1243543" y="366129"/>
                      </a:lnTo>
                      <a:lnTo>
                        <a:pt x="1285103" y="337763"/>
                      </a:lnTo>
                      <a:lnTo>
                        <a:pt x="1327324" y="310055"/>
                      </a:lnTo>
                      <a:lnTo>
                        <a:pt x="1370866" y="283667"/>
                      </a:lnTo>
                      <a:lnTo>
                        <a:pt x="1415065" y="258598"/>
                      </a:lnTo>
                      <a:lnTo>
                        <a:pt x="1460585" y="234190"/>
                      </a:lnTo>
                      <a:lnTo>
                        <a:pt x="1506105" y="211102"/>
                      </a:lnTo>
                      <a:lnTo>
                        <a:pt x="1552944" y="188671"/>
                      </a:lnTo>
                      <a:lnTo>
                        <a:pt x="1600442" y="168222"/>
                      </a:lnTo>
                      <a:lnTo>
                        <a:pt x="1648600" y="147772"/>
                      </a:lnTo>
                      <a:lnTo>
                        <a:pt x="1698078" y="129300"/>
                      </a:lnTo>
                      <a:lnTo>
                        <a:pt x="1747555" y="112148"/>
                      </a:lnTo>
                      <a:lnTo>
                        <a:pt x="1798352" y="96315"/>
                      </a:lnTo>
                      <a:lnTo>
                        <a:pt x="1849151" y="81143"/>
                      </a:lnTo>
                      <a:lnTo>
                        <a:pt x="1901267" y="67288"/>
                      </a:lnTo>
                      <a:lnTo>
                        <a:pt x="1953383" y="54755"/>
                      </a:lnTo>
                      <a:lnTo>
                        <a:pt x="2007479" y="43541"/>
                      </a:lnTo>
                      <a:lnTo>
                        <a:pt x="2061575" y="33644"/>
                      </a:lnTo>
                      <a:lnTo>
                        <a:pt x="2115671" y="24408"/>
                      </a:lnTo>
                      <a:lnTo>
                        <a:pt x="2171086" y="17811"/>
                      </a:lnTo>
                      <a:lnTo>
                        <a:pt x="2227820" y="11216"/>
                      </a:lnTo>
                      <a:lnTo>
                        <a:pt x="2284555" y="6597"/>
                      </a:lnTo>
                      <a:lnTo>
                        <a:pt x="2341950" y="2639"/>
                      </a:lnTo>
                      <a:lnTo>
                        <a:pt x="2400003" y="661"/>
                      </a:lnTo>
                      <a:close/>
                    </a:path>
                  </a:pathLst>
                </a:custGeom>
                <a:noFill/>
                <a:ln>
                  <a:gradFill flip="none" rotWithShape="1">
                    <a:gsLst>
                      <a:gs pos="0">
                        <a:schemeClr val="accent6">
                          <a:lumMod val="40000"/>
                          <a:lumOff val="60000"/>
                        </a:schemeClr>
                      </a:gs>
                      <a:gs pos="46000">
                        <a:schemeClr val="accent6">
                          <a:lumMod val="95000"/>
                          <a:lumOff val="5000"/>
                        </a:schemeClr>
                      </a:gs>
                      <a:gs pos="100000">
                        <a:schemeClr val="accent6">
                          <a:lumMod val="60000"/>
                        </a:scheme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3" name="任意多边形 22">
                  <a:extLst>
                    <a:ext uri="{FF2B5EF4-FFF2-40B4-BE49-F238E27FC236}">
                      <a16:creationId xmlns:a16="http://schemas.microsoft.com/office/drawing/2014/main" id="{5FD983D7-A03C-4C95-8BBB-0C19753888FF}"/>
                    </a:ext>
                  </a:extLst>
                </p:cNvPr>
                <p:cNvSpPr/>
                <p:nvPr/>
              </p:nvSpPr>
              <p:spPr>
                <a:xfrm flipH="1">
                  <a:off x="4301435" y="3524881"/>
                  <a:ext cx="831577" cy="817645"/>
                </a:xfrm>
                <a:custGeom>
                  <a:avLst/>
                  <a:gdLst>
                    <a:gd name="connsiteX0" fmla="*/ 1366925 w 2733850"/>
                    <a:gd name="connsiteY0" fmla="*/ 0 h 2733850"/>
                    <a:gd name="connsiteX1" fmla="*/ 2733850 w 2733850"/>
                    <a:gd name="connsiteY1" fmla="*/ 1366925 h 2733850"/>
                    <a:gd name="connsiteX2" fmla="*/ 1366925 w 2733850"/>
                    <a:gd name="connsiteY2" fmla="*/ 2733850 h 2733850"/>
                    <a:gd name="connsiteX3" fmla="*/ 0 w 2733850"/>
                    <a:gd name="connsiteY3" fmla="*/ 1366925 h 2733850"/>
                    <a:gd name="connsiteX4" fmla="*/ 1366925 w 2733850"/>
                    <a:gd name="connsiteY4" fmla="*/ 0 h 2733850"/>
                    <a:gd name="connsiteX5" fmla="*/ 1366924 w 2733850"/>
                    <a:gd name="connsiteY5" fmla="*/ 219249 h 2733850"/>
                    <a:gd name="connsiteX6" fmla="*/ 219248 w 2733850"/>
                    <a:gd name="connsiteY6" fmla="*/ 1366924 h 2733850"/>
                    <a:gd name="connsiteX7" fmla="*/ 1366924 w 2733850"/>
                    <a:gd name="connsiteY7" fmla="*/ 2514599 h 2733850"/>
                    <a:gd name="connsiteX8" fmla="*/ 2514600 w 2733850"/>
                    <a:gd name="connsiteY8" fmla="*/ 1366924 h 2733850"/>
                    <a:gd name="connsiteX9" fmla="*/ 1366924 w 2733850"/>
                    <a:gd name="connsiteY9" fmla="*/ 219249 h 273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33850" h="2733850">
                      <a:moveTo>
                        <a:pt x="1366925" y="0"/>
                      </a:moveTo>
                      <a:cubicBezTo>
                        <a:pt x="2121857" y="0"/>
                        <a:pt x="2733850" y="611993"/>
                        <a:pt x="2733850" y="1366925"/>
                      </a:cubicBezTo>
                      <a:cubicBezTo>
                        <a:pt x="2733850" y="2121857"/>
                        <a:pt x="2121857" y="2733850"/>
                        <a:pt x="1366925" y="2733850"/>
                      </a:cubicBezTo>
                      <a:cubicBezTo>
                        <a:pt x="611993" y="2733850"/>
                        <a:pt x="0" y="2121857"/>
                        <a:pt x="0" y="1366925"/>
                      </a:cubicBezTo>
                      <a:cubicBezTo>
                        <a:pt x="0" y="611993"/>
                        <a:pt x="611993" y="0"/>
                        <a:pt x="1366925" y="0"/>
                      </a:cubicBezTo>
                      <a:close/>
                      <a:moveTo>
                        <a:pt x="1366924" y="219249"/>
                      </a:moveTo>
                      <a:cubicBezTo>
                        <a:pt x="733080" y="219249"/>
                        <a:pt x="219248" y="733081"/>
                        <a:pt x="219248" y="1366924"/>
                      </a:cubicBezTo>
                      <a:cubicBezTo>
                        <a:pt x="219248" y="2000767"/>
                        <a:pt x="733080" y="2514599"/>
                        <a:pt x="1366924" y="2514599"/>
                      </a:cubicBezTo>
                      <a:cubicBezTo>
                        <a:pt x="2000768" y="2514599"/>
                        <a:pt x="2514600" y="2000767"/>
                        <a:pt x="2514600" y="1366924"/>
                      </a:cubicBezTo>
                      <a:cubicBezTo>
                        <a:pt x="2514600" y="733081"/>
                        <a:pt x="2000768" y="219249"/>
                        <a:pt x="1366924" y="21924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539F"/>
                    </a:gs>
                    <a:gs pos="89000">
                      <a:srgbClr val="7AC14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" name="椭圆 23">
                  <a:extLst>
                    <a:ext uri="{FF2B5EF4-FFF2-40B4-BE49-F238E27FC236}">
                      <a16:creationId xmlns:a16="http://schemas.microsoft.com/office/drawing/2014/main" id="{2B4EAAD1-F176-4750-9C6B-FBC43457BB33}"/>
                    </a:ext>
                  </a:extLst>
                </p:cNvPr>
                <p:cNvSpPr/>
                <p:nvPr/>
              </p:nvSpPr>
              <p:spPr>
                <a:xfrm>
                  <a:off x="4248141" y="3464619"/>
                  <a:ext cx="938170" cy="938166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rgbClr val="7AC141"/>
                      </a:gs>
                      <a:gs pos="100000">
                        <a:srgbClr val="00539F"/>
                      </a:gs>
                    </a:gsLst>
                    <a:lin ang="5400000" scaled="1"/>
                  </a:gra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5" name="弧形 24">
                  <a:extLst>
                    <a:ext uri="{FF2B5EF4-FFF2-40B4-BE49-F238E27FC236}">
                      <a16:creationId xmlns:a16="http://schemas.microsoft.com/office/drawing/2014/main" id="{55168274-1875-4ECA-827D-7BD59F0D5079}"/>
                    </a:ext>
                  </a:extLst>
                </p:cNvPr>
                <p:cNvSpPr/>
                <p:nvPr/>
              </p:nvSpPr>
              <p:spPr>
                <a:xfrm>
                  <a:off x="4483403" y="3660727"/>
                  <a:ext cx="498578" cy="498578"/>
                </a:xfrm>
                <a:prstGeom prst="arc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>
                          <a:alpha val="0"/>
                        </a:srgbClr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" name="弧形 25">
                  <a:extLst>
                    <a:ext uri="{FF2B5EF4-FFF2-40B4-BE49-F238E27FC236}">
                      <a16:creationId xmlns:a16="http://schemas.microsoft.com/office/drawing/2014/main" id="{A9291FFE-8334-4398-9206-62CEE03E7E11}"/>
                    </a:ext>
                  </a:extLst>
                </p:cNvPr>
                <p:cNvSpPr/>
                <p:nvPr/>
              </p:nvSpPr>
              <p:spPr>
                <a:xfrm rot="10800000">
                  <a:off x="4430105" y="3687912"/>
                  <a:ext cx="498578" cy="498578"/>
                </a:xfrm>
                <a:prstGeom prst="arc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>
                          <a:alpha val="0"/>
                        </a:srgbClr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27" name="直接连接符 26">
                  <a:extLst>
                    <a:ext uri="{FF2B5EF4-FFF2-40B4-BE49-F238E27FC236}">
                      <a16:creationId xmlns:a16="http://schemas.microsoft.com/office/drawing/2014/main" id="{9FD2FD32-24ED-414B-903D-2E9B1966F913}"/>
                    </a:ext>
                  </a:extLst>
                </p:cNvPr>
                <p:cNvCxnSpPr/>
                <p:nvPr/>
              </p:nvCxnSpPr>
              <p:spPr>
                <a:xfrm>
                  <a:off x="4707749" y="2057863"/>
                  <a:ext cx="5898" cy="440348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8" name="直接连接符 27">
                  <a:extLst>
                    <a:ext uri="{FF2B5EF4-FFF2-40B4-BE49-F238E27FC236}">
                      <a16:creationId xmlns:a16="http://schemas.microsoft.com/office/drawing/2014/main" id="{219F97F6-96B3-4D7A-98B6-4CD334F0B479}"/>
                    </a:ext>
                  </a:extLst>
                </p:cNvPr>
                <p:cNvCxnSpPr/>
                <p:nvPr/>
              </p:nvCxnSpPr>
              <p:spPr>
                <a:xfrm flipH="1">
                  <a:off x="4597969" y="2494970"/>
                  <a:ext cx="115145" cy="147731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9" name="直接连接符 28">
                  <a:extLst>
                    <a:ext uri="{FF2B5EF4-FFF2-40B4-BE49-F238E27FC236}">
                      <a16:creationId xmlns:a16="http://schemas.microsoft.com/office/drawing/2014/main" id="{F3452204-0734-41D5-9CB6-2DB5458B9F97}"/>
                    </a:ext>
                  </a:extLst>
                </p:cNvPr>
                <p:cNvCxnSpPr/>
                <p:nvPr/>
              </p:nvCxnSpPr>
              <p:spPr>
                <a:xfrm>
                  <a:off x="4596568" y="2637950"/>
                  <a:ext cx="2" cy="538562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0" name="直接连接符 29">
                  <a:extLst>
                    <a:ext uri="{FF2B5EF4-FFF2-40B4-BE49-F238E27FC236}">
                      <a16:creationId xmlns:a16="http://schemas.microsoft.com/office/drawing/2014/main" id="{0CFF1924-2F1B-4255-913B-1B1594FB39AC}"/>
                    </a:ext>
                  </a:extLst>
                </p:cNvPr>
                <p:cNvCxnSpPr>
                  <a:cxnSpLocks/>
                  <a:stCxn id="22" idx="425"/>
                </p:cNvCxnSpPr>
                <p:nvPr/>
              </p:nvCxnSpPr>
              <p:spPr>
                <a:xfrm>
                  <a:off x="4770652" y="2004980"/>
                  <a:ext cx="6902" cy="490445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1" name="直接连接符 30">
                  <a:extLst>
                    <a:ext uri="{FF2B5EF4-FFF2-40B4-BE49-F238E27FC236}">
                      <a16:creationId xmlns:a16="http://schemas.microsoft.com/office/drawing/2014/main" id="{461D9948-8AD2-4AB8-A772-E39E85BF6B95}"/>
                    </a:ext>
                  </a:extLst>
                </p:cNvPr>
                <p:cNvCxnSpPr/>
                <p:nvPr/>
              </p:nvCxnSpPr>
              <p:spPr>
                <a:xfrm flipH="1">
                  <a:off x="4659639" y="2494967"/>
                  <a:ext cx="117915" cy="163435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2" name="直接连接符 31">
                  <a:extLst>
                    <a:ext uri="{FF2B5EF4-FFF2-40B4-BE49-F238E27FC236}">
                      <a16:creationId xmlns:a16="http://schemas.microsoft.com/office/drawing/2014/main" id="{D86B96CC-5182-43F9-8108-402AD6B88483}"/>
                    </a:ext>
                  </a:extLst>
                </p:cNvPr>
                <p:cNvCxnSpPr/>
                <p:nvPr/>
              </p:nvCxnSpPr>
              <p:spPr>
                <a:xfrm>
                  <a:off x="4656896" y="2658453"/>
                  <a:ext cx="0" cy="515012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3" name="直接连接符 32">
                  <a:extLst>
                    <a:ext uri="{FF2B5EF4-FFF2-40B4-BE49-F238E27FC236}">
                      <a16:creationId xmlns:a16="http://schemas.microsoft.com/office/drawing/2014/main" id="{E374E454-512E-416F-80D0-F0968487715B}"/>
                    </a:ext>
                  </a:extLst>
                </p:cNvPr>
                <p:cNvCxnSpPr>
                  <a:cxnSpLocks/>
                  <a:stCxn id="22" idx="427"/>
                </p:cNvCxnSpPr>
                <p:nvPr/>
              </p:nvCxnSpPr>
              <p:spPr>
                <a:xfrm>
                  <a:off x="4831859" y="1966372"/>
                  <a:ext cx="12214" cy="520388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4" name="直接连接符 33">
                  <a:extLst>
                    <a:ext uri="{FF2B5EF4-FFF2-40B4-BE49-F238E27FC236}">
                      <a16:creationId xmlns:a16="http://schemas.microsoft.com/office/drawing/2014/main" id="{38407EE4-2647-4DFC-82BA-4CD6E10BE0DE}"/>
                    </a:ext>
                  </a:extLst>
                </p:cNvPr>
                <p:cNvCxnSpPr/>
                <p:nvPr/>
              </p:nvCxnSpPr>
              <p:spPr>
                <a:xfrm flipH="1">
                  <a:off x="4724742" y="2489484"/>
                  <a:ext cx="119164" cy="161891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5" name="直接连接符 34">
                  <a:extLst>
                    <a:ext uri="{FF2B5EF4-FFF2-40B4-BE49-F238E27FC236}">
                      <a16:creationId xmlns:a16="http://schemas.microsoft.com/office/drawing/2014/main" id="{A5F8FD75-C4C7-4AB0-86C8-452361F03EDD}"/>
                    </a:ext>
                  </a:extLst>
                </p:cNvPr>
                <p:cNvCxnSpPr>
                  <a:cxnSpLocks/>
                  <a:endCxn id="82" idx="1"/>
                </p:cNvCxnSpPr>
                <p:nvPr/>
              </p:nvCxnSpPr>
              <p:spPr>
                <a:xfrm flipH="1">
                  <a:off x="4720605" y="2649787"/>
                  <a:ext cx="2809" cy="524720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6" name="直接连接符 35">
                  <a:extLst>
                    <a:ext uri="{FF2B5EF4-FFF2-40B4-BE49-F238E27FC236}">
                      <a16:creationId xmlns:a16="http://schemas.microsoft.com/office/drawing/2014/main" id="{5E2F160D-2293-49AB-97AC-6573018FF769}"/>
                    </a:ext>
                  </a:extLst>
                </p:cNvPr>
                <p:cNvCxnSpPr/>
                <p:nvPr/>
              </p:nvCxnSpPr>
              <p:spPr>
                <a:xfrm flipH="1">
                  <a:off x="4301440" y="3173465"/>
                  <a:ext cx="295130" cy="0"/>
                </a:xfrm>
                <a:prstGeom prst="line">
                  <a:avLst/>
                </a:prstGeom>
                <a:ln>
                  <a:solidFill>
                    <a:srgbClr val="EDC67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>
                  <a:extLst>
                    <a:ext uri="{FF2B5EF4-FFF2-40B4-BE49-F238E27FC236}">
                      <a16:creationId xmlns:a16="http://schemas.microsoft.com/office/drawing/2014/main" id="{479B1B8A-941A-46AC-BEC8-238AA9DF4C63}"/>
                    </a:ext>
                  </a:extLst>
                </p:cNvPr>
                <p:cNvCxnSpPr>
                  <a:cxnSpLocks/>
                  <a:stCxn id="80" idx="2"/>
                </p:cNvCxnSpPr>
                <p:nvPr/>
              </p:nvCxnSpPr>
              <p:spPr>
                <a:xfrm flipH="1">
                  <a:off x="4301440" y="3254996"/>
                  <a:ext cx="300050" cy="503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>
                          <a:alpha val="0"/>
                        </a:srgbClr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8" name="直接连接符 37">
                  <a:extLst>
                    <a:ext uri="{FF2B5EF4-FFF2-40B4-BE49-F238E27FC236}">
                      <a16:creationId xmlns:a16="http://schemas.microsoft.com/office/drawing/2014/main" id="{46F0757A-C625-4FD8-B1C0-5E999F60DA96}"/>
                    </a:ext>
                  </a:extLst>
                </p:cNvPr>
                <p:cNvCxnSpPr/>
                <p:nvPr/>
              </p:nvCxnSpPr>
              <p:spPr>
                <a:xfrm flipH="1">
                  <a:off x="4306952" y="3337536"/>
                  <a:ext cx="295130" cy="0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>
                          <a:alpha val="0"/>
                        </a:srgbClr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9" name="椭圆 38">
                  <a:extLst>
                    <a:ext uri="{FF2B5EF4-FFF2-40B4-BE49-F238E27FC236}">
                      <a16:creationId xmlns:a16="http://schemas.microsoft.com/office/drawing/2014/main" id="{98791F4E-17D7-41A9-AC45-74580979DCDD}"/>
                    </a:ext>
                  </a:extLst>
                </p:cNvPr>
                <p:cNvSpPr/>
                <p:nvPr/>
              </p:nvSpPr>
              <p:spPr>
                <a:xfrm>
                  <a:off x="4258656" y="3151474"/>
                  <a:ext cx="63009" cy="63009"/>
                </a:xfrm>
                <a:prstGeom prst="ellipse">
                  <a:avLst/>
                </a:prstGeom>
                <a:gradFill>
                  <a:gsLst>
                    <a:gs pos="0">
                      <a:srgbClr val="00539F"/>
                    </a:gs>
                    <a:gs pos="100000">
                      <a:srgbClr val="7AC141"/>
                    </a:gs>
                  </a:gsLst>
                  <a:lin ang="7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" name="椭圆 39">
                  <a:extLst>
                    <a:ext uri="{FF2B5EF4-FFF2-40B4-BE49-F238E27FC236}">
                      <a16:creationId xmlns:a16="http://schemas.microsoft.com/office/drawing/2014/main" id="{8A190CB1-6DAC-4691-AF36-BC1CFE294B0B}"/>
                    </a:ext>
                  </a:extLst>
                </p:cNvPr>
                <p:cNvSpPr/>
                <p:nvPr/>
              </p:nvSpPr>
              <p:spPr>
                <a:xfrm>
                  <a:off x="4258656" y="3315763"/>
                  <a:ext cx="63009" cy="63009"/>
                </a:xfrm>
                <a:prstGeom prst="ellipse">
                  <a:avLst/>
                </a:prstGeom>
                <a:gradFill>
                  <a:gsLst>
                    <a:gs pos="0">
                      <a:srgbClr val="00539F"/>
                    </a:gs>
                    <a:gs pos="100000">
                      <a:srgbClr val="7AC141"/>
                    </a:gs>
                  </a:gsLst>
                  <a:lin ang="7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1" name="椭圆 40">
                  <a:extLst>
                    <a:ext uri="{FF2B5EF4-FFF2-40B4-BE49-F238E27FC236}">
                      <a16:creationId xmlns:a16="http://schemas.microsoft.com/office/drawing/2014/main" id="{6FC7CAFF-153C-4749-BA91-7B23C6026445}"/>
                    </a:ext>
                  </a:extLst>
                </p:cNvPr>
                <p:cNvSpPr/>
                <p:nvPr/>
              </p:nvSpPr>
              <p:spPr>
                <a:xfrm>
                  <a:off x="4258656" y="3233618"/>
                  <a:ext cx="63009" cy="63009"/>
                </a:xfrm>
                <a:prstGeom prst="ellipse">
                  <a:avLst/>
                </a:prstGeom>
                <a:gradFill>
                  <a:gsLst>
                    <a:gs pos="0">
                      <a:srgbClr val="00539F"/>
                    </a:gs>
                    <a:gs pos="100000">
                      <a:srgbClr val="7AC141"/>
                    </a:gs>
                  </a:gsLst>
                  <a:lin ang="7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2" name="椭圆 41">
                  <a:extLst>
                    <a:ext uri="{FF2B5EF4-FFF2-40B4-BE49-F238E27FC236}">
                      <a16:creationId xmlns:a16="http://schemas.microsoft.com/office/drawing/2014/main" id="{8A743D45-C48C-40B4-BCCC-574C7272E7C9}"/>
                    </a:ext>
                  </a:extLst>
                </p:cNvPr>
                <p:cNvSpPr/>
                <p:nvPr/>
              </p:nvSpPr>
              <p:spPr>
                <a:xfrm>
                  <a:off x="4985835" y="4422793"/>
                  <a:ext cx="571211" cy="571209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rgbClr val="7AC141"/>
                      </a:gs>
                      <a:gs pos="100000">
                        <a:srgbClr val="00539F"/>
                      </a:gs>
                    </a:gsLst>
                    <a:lin ang="5400000" scaled="1"/>
                  </a:gra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3" name="椭圆 42">
                  <a:extLst>
                    <a:ext uri="{FF2B5EF4-FFF2-40B4-BE49-F238E27FC236}">
                      <a16:creationId xmlns:a16="http://schemas.microsoft.com/office/drawing/2014/main" id="{B7904269-03B8-40DE-82B5-BE15C9D030A2}"/>
                    </a:ext>
                  </a:extLst>
                </p:cNvPr>
                <p:cNvSpPr/>
                <p:nvPr/>
              </p:nvSpPr>
              <p:spPr>
                <a:xfrm>
                  <a:off x="5014794" y="4455605"/>
                  <a:ext cx="505583" cy="505581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>
                          <a:alpha val="0"/>
                        </a:srgbClr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4" name="椭圆 43">
                  <a:extLst>
                    <a:ext uri="{FF2B5EF4-FFF2-40B4-BE49-F238E27FC236}">
                      <a16:creationId xmlns:a16="http://schemas.microsoft.com/office/drawing/2014/main" id="{0806E588-D583-4FE4-9888-20F0B3C2A7C8}"/>
                    </a:ext>
                  </a:extLst>
                </p:cNvPr>
                <p:cNvSpPr/>
                <p:nvPr/>
              </p:nvSpPr>
              <p:spPr>
                <a:xfrm>
                  <a:off x="4507899" y="3730276"/>
                  <a:ext cx="406854" cy="406854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5" name="KSO_Shape">
                  <a:extLst>
                    <a:ext uri="{FF2B5EF4-FFF2-40B4-BE49-F238E27FC236}">
                      <a16:creationId xmlns:a16="http://schemas.microsoft.com/office/drawing/2014/main" id="{40A8C4E9-A905-4323-BCE0-B4DB24C536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50747" y="3827280"/>
                  <a:ext cx="119902" cy="212845"/>
                </a:xfrm>
                <a:custGeom>
                  <a:avLst/>
                  <a:gdLst>
                    <a:gd name="T0" fmla="*/ 2147483646 w 3056"/>
                    <a:gd name="T1" fmla="*/ 2147483646 h 5429"/>
                    <a:gd name="T2" fmla="*/ 2147483646 w 3056"/>
                    <a:gd name="T3" fmla="*/ 2147483646 h 5429"/>
                    <a:gd name="T4" fmla="*/ 2147483646 w 3056"/>
                    <a:gd name="T5" fmla="*/ 388832290 h 5429"/>
                    <a:gd name="T6" fmla="*/ 2147483646 w 3056"/>
                    <a:gd name="T7" fmla="*/ 345615213 h 5429"/>
                    <a:gd name="T8" fmla="*/ 2147483646 w 3056"/>
                    <a:gd name="T9" fmla="*/ 2147483646 h 5429"/>
                    <a:gd name="T10" fmla="*/ 2147483646 w 3056"/>
                    <a:gd name="T11" fmla="*/ 2147483646 h 5429"/>
                    <a:gd name="T12" fmla="*/ 2147483646 w 3056"/>
                    <a:gd name="T13" fmla="*/ 2147483646 h 5429"/>
                    <a:gd name="T14" fmla="*/ 2147483646 w 3056"/>
                    <a:gd name="T15" fmla="*/ 2147483646 h 5429"/>
                    <a:gd name="T16" fmla="*/ 2147483646 w 3056"/>
                    <a:gd name="T17" fmla="*/ 2147483646 h 5429"/>
                    <a:gd name="T18" fmla="*/ 2147483646 w 3056"/>
                    <a:gd name="T19" fmla="*/ 2147483646 h 5429"/>
                    <a:gd name="T20" fmla="*/ 475747481 w 3056"/>
                    <a:gd name="T21" fmla="*/ 2147483646 h 5429"/>
                    <a:gd name="T22" fmla="*/ 432463999 w 3056"/>
                    <a:gd name="T23" fmla="*/ 2147483646 h 5429"/>
                    <a:gd name="T24" fmla="*/ 2147483646 w 3056"/>
                    <a:gd name="T25" fmla="*/ 2147483646 h 5429"/>
                    <a:gd name="T26" fmla="*/ 2147483646 w 3056"/>
                    <a:gd name="T27" fmla="*/ 2147483646 h 5429"/>
                    <a:gd name="T28" fmla="*/ 2147483646 w 3056"/>
                    <a:gd name="T29" fmla="*/ 2147483646 h 5429"/>
                    <a:gd name="T30" fmla="*/ 2147483646 w 3056"/>
                    <a:gd name="T31" fmla="*/ 2147483646 h 5429"/>
                    <a:gd name="T32" fmla="*/ 2147483646 w 3056"/>
                    <a:gd name="T33" fmla="*/ 2147483646 h 5429"/>
                    <a:gd name="T34" fmla="*/ 2147483646 w 3056"/>
                    <a:gd name="T35" fmla="*/ 2147483646 h 5429"/>
                    <a:gd name="T36" fmla="*/ 2147483646 w 3056"/>
                    <a:gd name="T37" fmla="*/ 2147483646 h 5429"/>
                    <a:gd name="T38" fmla="*/ 2147483646 w 3056"/>
                    <a:gd name="T39" fmla="*/ 2147483646 h 5429"/>
                    <a:gd name="T40" fmla="*/ 2147483646 w 3056"/>
                    <a:gd name="T41" fmla="*/ 2147483646 h 5429"/>
                    <a:gd name="T42" fmla="*/ 2147483646 w 3056"/>
                    <a:gd name="T43" fmla="*/ 2147483646 h 5429"/>
                    <a:gd name="T44" fmla="*/ 2147483646 w 3056"/>
                    <a:gd name="T45" fmla="*/ 2147483646 h 5429"/>
                    <a:gd name="T46" fmla="*/ 2147483646 w 3056"/>
                    <a:gd name="T47" fmla="*/ 2147483646 h 5429"/>
                    <a:gd name="T48" fmla="*/ 2147483646 w 3056"/>
                    <a:gd name="T49" fmla="*/ 2147483646 h 5429"/>
                    <a:gd name="T50" fmla="*/ 2147483646 w 3056"/>
                    <a:gd name="T51" fmla="*/ 2147483646 h 5429"/>
                    <a:gd name="T52" fmla="*/ 2147483646 w 3056"/>
                    <a:gd name="T53" fmla="*/ 2147483646 h 5429"/>
                    <a:gd name="T54" fmla="*/ 2147483646 w 3056"/>
                    <a:gd name="T55" fmla="*/ 2147483646 h 5429"/>
                    <a:gd name="T56" fmla="*/ 2147483646 w 3056"/>
                    <a:gd name="T57" fmla="*/ 2147483646 h 5429"/>
                    <a:gd name="T58" fmla="*/ 2147483646 w 3056"/>
                    <a:gd name="T59" fmla="*/ 2147483646 h 5429"/>
                    <a:gd name="T60" fmla="*/ 2147483646 w 3056"/>
                    <a:gd name="T61" fmla="*/ 2147483646 h 5429"/>
                    <a:gd name="T62" fmla="*/ 2147483646 w 3056"/>
                    <a:gd name="T63" fmla="*/ 2147483646 h 5429"/>
                    <a:gd name="T64" fmla="*/ 2147483646 w 3056"/>
                    <a:gd name="T65" fmla="*/ 2147483646 h 5429"/>
                    <a:gd name="T66" fmla="*/ 2147483646 w 3056"/>
                    <a:gd name="T67" fmla="*/ 2147483646 h 5429"/>
                    <a:gd name="T68" fmla="*/ 2147483646 w 3056"/>
                    <a:gd name="T69" fmla="*/ 2147483646 h 5429"/>
                    <a:gd name="T70" fmla="*/ 2147483646 w 3056"/>
                    <a:gd name="T71" fmla="*/ 2147483646 h 5429"/>
                    <a:gd name="T72" fmla="*/ 2147483646 w 3056"/>
                    <a:gd name="T73" fmla="*/ 2147483646 h 5429"/>
                    <a:gd name="T74" fmla="*/ 2147483646 w 3056"/>
                    <a:gd name="T75" fmla="*/ 2147483646 h 5429"/>
                    <a:gd name="T76" fmla="*/ 2147483646 w 3056"/>
                    <a:gd name="T77" fmla="*/ 2147483646 h 5429"/>
                    <a:gd name="T78" fmla="*/ 2147483646 w 3056"/>
                    <a:gd name="T79" fmla="*/ 2147483646 h 5429"/>
                    <a:gd name="T80" fmla="*/ 2147483646 w 3056"/>
                    <a:gd name="T81" fmla="*/ 2147483646 h 5429"/>
                    <a:gd name="T82" fmla="*/ 2147483646 w 3056"/>
                    <a:gd name="T83" fmla="*/ 2147483646 h 5429"/>
                    <a:gd name="T84" fmla="*/ 2147483646 w 3056"/>
                    <a:gd name="T85" fmla="*/ 2147483646 h 5429"/>
                    <a:gd name="T86" fmla="*/ 2147483646 w 3056"/>
                    <a:gd name="T87" fmla="*/ 2147483646 h 5429"/>
                    <a:gd name="T88" fmla="*/ 2147483646 w 3056"/>
                    <a:gd name="T89" fmla="*/ 2147483646 h 5429"/>
                    <a:gd name="T90" fmla="*/ 2147483646 w 3056"/>
                    <a:gd name="T91" fmla="*/ 2147483646 h 5429"/>
                    <a:gd name="T92" fmla="*/ 2147483646 w 3056"/>
                    <a:gd name="T93" fmla="*/ 2147483646 h 5429"/>
                    <a:gd name="T94" fmla="*/ 2147483646 w 3056"/>
                    <a:gd name="T95" fmla="*/ 2147483646 h 5429"/>
                    <a:gd name="T96" fmla="*/ 2147483646 w 3056"/>
                    <a:gd name="T97" fmla="*/ 2147483646 h 5429"/>
                    <a:gd name="T98" fmla="*/ 2147483646 w 3056"/>
                    <a:gd name="T99" fmla="*/ 2147483646 h 5429"/>
                    <a:gd name="T100" fmla="*/ 2147483646 w 3056"/>
                    <a:gd name="T101" fmla="*/ 2147483646 h 5429"/>
                    <a:gd name="T102" fmla="*/ 2147483646 w 3056"/>
                    <a:gd name="T103" fmla="*/ 2147483646 h 5429"/>
                    <a:gd name="T104" fmla="*/ 2147483646 w 3056"/>
                    <a:gd name="T105" fmla="*/ 2147483646 h 5429"/>
                    <a:gd name="T106" fmla="*/ 2147483646 w 3056"/>
                    <a:gd name="T107" fmla="*/ 2147483646 h 5429"/>
                    <a:gd name="T108" fmla="*/ 2147483646 w 3056"/>
                    <a:gd name="T109" fmla="*/ 2147483646 h 5429"/>
                    <a:gd name="T110" fmla="*/ 2147483646 w 3056"/>
                    <a:gd name="T111" fmla="*/ 2147483646 h 5429"/>
                    <a:gd name="T112" fmla="*/ 2147483646 w 3056"/>
                    <a:gd name="T113" fmla="*/ 2147483646 h 5429"/>
                    <a:gd name="T114" fmla="*/ 2147483646 w 3056"/>
                    <a:gd name="T115" fmla="*/ 2147483646 h 5429"/>
                    <a:gd name="T116" fmla="*/ 2147483646 w 3056"/>
                    <a:gd name="T117" fmla="*/ 2147483646 h 5429"/>
                    <a:gd name="T118" fmla="*/ 2147483646 w 3056"/>
                    <a:gd name="T119" fmla="*/ 2147483646 h 5429"/>
                    <a:gd name="T120" fmla="*/ 2147483646 w 3056"/>
                    <a:gd name="T121" fmla="*/ 2147483646 h 542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3056" h="5429">
                      <a:moveTo>
                        <a:pt x="2609" y="448"/>
                      </a:moveTo>
                      <a:lnTo>
                        <a:pt x="2609" y="448"/>
                      </a:lnTo>
                      <a:lnTo>
                        <a:pt x="2575" y="415"/>
                      </a:lnTo>
                      <a:lnTo>
                        <a:pt x="2538" y="383"/>
                      </a:lnTo>
                      <a:lnTo>
                        <a:pt x="2503" y="352"/>
                      </a:lnTo>
                      <a:lnTo>
                        <a:pt x="2465" y="322"/>
                      </a:lnTo>
                      <a:lnTo>
                        <a:pt x="2426" y="293"/>
                      </a:lnTo>
                      <a:lnTo>
                        <a:pt x="2388" y="265"/>
                      </a:lnTo>
                      <a:lnTo>
                        <a:pt x="2348" y="239"/>
                      </a:lnTo>
                      <a:lnTo>
                        <a:pt x="2307" y="213"/>
                      </a:lnTo>
                      <a:lnTo>
                        <a:pt x="2266" y="190"/>
                      </a:lnTo>
                      <a:lnTo>
                        <a:pt x="2224" y="168"/>
                      </a:lnTo>
                      <a:lnTo>
                        <a:pt x="2182" y="146"/>
                      </a:lnTo>
                      <a:lnTo>
                        <a:pt x="2138" y="127"/>
                      </a:lnTo>
                      <a:lnTo>
                        <a:pt x="2095" y="108"/>
                      </a:lnTo>
                      <a:lnTo>
                        <a:pt x="2049" y="91"/>
                      </a:lnTo>
                      <a:lnTo>
                        <a:pt x="2005" y="75"/>
                      </a:lnTo>
                      <a:lnTo>
                        <a:pt x="1960" y="61"/>
                      </a:lnTo>
                      <a:lnTo>
                        <a:pt x="1907" y="46"/>
                      </a:lnTo>
                      <a:lnTo>
                        <a:pt x="1853" y="34"/>
                      </a:lnTo>
                      <a:lnTo>
                        <a:pt x="1800" y="24"/>
                      </a:lnTo>
                      <a:lnTo>
                        <a:pt x="1746" y="15"/>
                      </a:lnTo>
                      <a:lnTo>
                        <a:pt x="1692" y="9"/>
                      </a:lnTo>
                      <a:lnTo>
                        <a:pt x="1638" y="3"/>
                      </a:lnTo>
                      <a:lnTo>
                        <a:pt x="1582" y="1"/>
                      </a:lnTo>
                      <a:lnTo>
                        <a:pt x="1527" y="0"/>
                      </a:lnTo>
                      <a:lnTo>
                        <a:pt x="1490" y="0"/>
                      </a:lnTo>
                      <a:lnTo>
                        <a:pt x="1451" y="2"/>
                      </a:lnTo>
                      <a:lnTo>
                        <a:pt x="1413" y="4"/>
                      </a:lnTo>
                      <a:lnTo>
                        <a:pt x="1376" y="8"/>
                      </a:lnTo>
                      <a:lnTo>
                        <a:pt x="1338" y="11"/>
                      </a:lnTo>
                      <a:lnTo>
                        <a:pt x="1302" y="17"/>
                      </a:lnTo>
                      <a:lnTo>
                        <a:pt x="1264" y="22"/>
                      </a:lnTo>
                      <a:lnTo>
                        <a:pt x="1227" y="29"/>
                      </a:lnTo>
                      <a:lnTo>
                        <a:pt x="1191" y="36"/>
                      </a:lnTo>
                      <a:lnTo>
                        <a:pt x="1154" y="45"/>
                      </a:lnTo>
                      <a:lnTo>
                        <a:pt x="1118" y="55"/>
                      </a:lnTo>
                      <a:lnTo>
                        <a:pt x="1083" y="65"/>
                      </a:lnTo>
                      <a:lnTo>
                        <a:pt x="1047" y="76"/>
                      </a:lnTo>
                      <a:lnTo>
                        <a:pt x="1012" y="88"/>
                      </a:lnTo>
                      <a:lnTo>
                        <a:pt x="977" y="102"/>
                      </a:lnTo>
                      <a:lnTo>
                        <a:pt x="942" y="115"/>
                      </a:lnTo>
                      <a:lnTo>
                        <a:pt x="909" y="130"/>
                      </a:lnTo>
                      <a:lnTo>
                        <a:pt x="875" y="146"/>
                      </a:lnTo>
                      <a:lnTo>
                        <a:pt x="841" y="161"/>
                      </a:lnTo>
                      <a:lnTo>
                        <a:pt x="808" y="179"/>
                      </a:lnTo>
                      <a:lnTo>
                        <a:pt x="775" y="197"/>
                      </a:lnTo>
                      <a:lnTo>
                        <a:pt x="743" y="216"/>
                      </a:lnTo>
                      <a:lnTo>
                        <a:pt x="712" y="235"/>
                      </a:lnTo>
                      <a:lnTo>
                        <a:pt x="680" y="255"/>
                      </a:lnTo>
                      <a:lnTo>
                        <a:pt x="649" y="277"/>
                      </a:lnTo>
                      <a:lnTo>
                        <a:pt x="619" y="300"/>
                      </a:lnTo>
                      <a:lnTo>
                        <a:pt x="589" y="322"/>
                      </a:lnTo>
                      <a:lnTo>
                        <a:pt x="559" y="345"/>
                      </a:lnTo>
                      <a:lnTo>
                        <a:pt x="531" y="370"/>
                      </a:lnTo>
                      <a:lnTo>
                        <a:pt x="502" y="395"/>
                      </a:lnTo>
                      <a:lnTo>
                        <a:pt x="474" y="421"/>
                      </a:lnTo>
                      <a:lnTo>
                        <a:pt x="447" y="448"/>
                      </a:lnTo>
                      <a:lnTo>
                        <a:pt x="420" y="475"/>
                      </a:lnTo>
                      <a:lnTo>
                        <a:pt x="395" y="503"/>
                      </a:lnTo>
                      <a:lnTo>
                        <a:pt x="369" y="531"/>
                      </a:lnTo>
                      <a:lnTo>
                        <a:pt x="345" y="561"/>
                      </a:lnTo>
                      <a:lnTo>
                        <a:pt x="322" y="589"/>
                      </a:lnTo>
                      <a:lnTo>
                        <a:pt x="298" y="619"/>
                      </a:lnTo>
                      <a:lnTo>
                        <a:pt x="276" y="650"/>
                      </a:lnTo>
                      <a:lnTo>
                        <a:pt x="255" y="681"/>
                      </a:lnTo>
                      <a:lnTo>
                        <a:pt x="235" y="712"/>
                      </a:lnTo>
                      <a:lnTo>
                        <a:pt x="215" y="744"/>
                      </a:lnTo>
                      <a:lnTo>
                        <a:pt x="197" y="776"/>
                      </a:lnTo>
                      <a:lnTo>
                        <a:pt x="179" y="808"/>
                      </a:lnTo>
                      <a:lnTo>
                        <a:pt x="161" y="841"/>
                      </a:lnTo>
                      <a:lnTo>
                        <a:pt x="145" y="875"/>
                      </a:lnTo>
                      <a:lnTo>
                        <a:pt x="129" y="909"/>
                      </a:lnTo>
                      <a:lnTo>
                        <a:pt x="115" y="943"/>
                      </a:lnTo>
                      <a:lnTo>
                        <a:pt x="101" y="977"/>
                      </a:lnTo>
                      <a:lnTo>
                        <a:pt x="88" y="1012"/>
                      </a:lnTo>
                      <a:lnTo>
                        <a:pt x="76" y="1047"/>
                      </a:lnTo>
                      <a:lnTo>
                        <a:pt x="65" y="1082"/>
                      </a:lnTo>
                      <a:lnTo>
                        <a:pt x="55" y="1118"/>
                      </a:lnTo>
                      <a:lnTo>
                        <a:pt x="45" y="1154"/>
                      </a:lnTo>
                      <a:lnTo>
                        <a:pt x="36" y="1191"/>
                      </a:lnTo>
                      <a:lnTo>
                        <a:pt x="28" y="1227"/>
                      </a:lnTo>
                      <a:lnTo>
                        <a:pt x="22" y="1264"/>
                      </a:lnTo>
                      <a:lnTo>
                        <a:pt x="16" y="1301"/>
                      </a:lnTo>
                      <a:lnTo>
                        <a:pt x="11" y="1338"/>
                      </a:lnTo>
                      <a:lnTo>
                        <a:pt x="7" y="1376"/>
                      </a:lnTo>
                      <a:lnTo>
                        <a:pt x="4" y="1413"/>
                      </a:lnTo>
                      <a:lnTo>
                        <a:pt x="2" y="1452"/>
                      </a:lnTo>
                      <a:lnTo>
                        <a:pt x="0" y="1489"/>
                      </a:lnTo>
                      <a:lnTo>
                        <a:pt x="0" y="1527"/>
                      </a:lnTo>
                      <a:lnTo>
                        <a:pt x="6" y="1667"/>
                      </a:lnTo>
                      <a:lnTo>
                        <a:pt x="10" y="1707"/>
                      </a:lnTo>
                      <a:lnTo>
                        <a:pt x="15" y="1746"/>
                      </a:lnTo>
                      <a:lnTo>
                        <a:pt x="22" y="1785"/>
                      </a:lnTo>
                      <a:lnTo>
                        <a:pt x="28" y="1823"/>
                      </a:lnTo>
                      <a:lnTo>
                        <a:pt x="36" y="1862"/>
                      </a:lnTo>
                      <a:lnTo>
                        <a:pt x="45" y="1900"/>
                      </a:lnTo>
                      <a:lnTo>
                        <a:pt x="55" y="1937"/>
                      </a:lnTo>
                      <a:lnTo>
                        <a:pt x="66" y="1975"/>
                      </a:lnTo>
                      <a:lnTo>
                        <a:pt x="78" y="2012"/>
                      </a:lnTo>
                      <a:lnTo>
                        <a:pt x="92" y="2049"/>
                      </a:lnTo>
                      <a:lnTo>
                        <a:pt x="105" y="2085"/>
                      </a:lnTo>
                      <a:lnTo>
                        <a:pt x="119" y="2122"/>
                      </a:lnTo>
                      <a:lnTo>
                        <a:pt x="136" y="2157"/>
                      </a:lnTo>
                      <a:lnTo>
                        <a:pt x="152" y="2193"/>
                      </a:lnTo>
                      <a:lnTo>
                        <a:pt x="170" y="2228"/>
                      </a:lnTo>
                      <a:lnTo>
                        <a:pt x="189" y="2262"/>
                      </a:lnTo>
                      <a:lnTo>
                        <a:pt x="195" y="2277"/>
                      </a:lnTo>
                      <a:lnTo>
                        <a:pt x="213" y="2312"/>
                      </a:lnTo>
                      <a:lnTo>
                        <a:pt x="242" y="2366"/>
                      </a:lnTo>
                      <a:lnTo>
                        <a:pt x="278" y="2439"/>
                      </a:lnTo>
                      <a:lnTo>
                        <a:pt x="323" y="2528"/>
                      </a:lnTo>
                      <a:lnTo>
                        <a:pt x="371" y="2631"/>
                      </a:lnTo>
                      <a:lnTo>
                        <a:pt x="422" y="2743"/>
                      </a:lnTo>
                      <a:lnTo>
                        <a:pt x="450" y="2804"/>
                      </a:lnTo>
                      <a:lnTo>
                        <a:pt x="476" y="2867"/>
                      </a:lnTo>
                      <a:lnTo>
                        <a:pt x="503" y="2931"/>
                      </a:lnTo>
                      <a:lnTo>
                        <a:pt x="530" y="2998"/>
                      </a:lnTo>
                      <a:lnTo>
                        <a:pt x="556" y="3065"/>
                      </a:lnTo>
                      <a:lnTo>
                        <a:pt x="582" y="3134"/>
                      </a:lnTo>
                      <a:lnTo>
                        <a:pt x="607" y="3202"/>
                      </a:lnTo>
                      <a:lnTo>
                        <a:pt x="630" y="3273"/>
                      </a:lnTo>
                      <a:lnTo>
                        <a:pt x="653" y="3343"/>
                      </a:lnTo>
                      <a:lnTo>
                        <a:pt x="674" y="3413"/>
                      </a:lnTo>
                      <a:lnTo>
                        <a:pt x="693" y="3483"/>
                      </a:lnTo>
                      <a:lnTo>
                        <a:pt x="711" y="3553"/>
                      </a:lnTo>
                      <a:lnTo>
                        <a:pt x="726" y="3621"/>
                      </a:lnTo>
                      <a:lnTo>
                        <a:pt x="739" y="3690"/>
                      </a:lnTo>
                      <a:lnTo>
                        <a:pt x="750" y="3756"/>
                      </a:lnTo>
                      <a:lnTo>
                        <a:pt x="754" y="3788"/>
                      </a:lnTo>
                      <a:lnTo>
                        <a:pt x="757" y="3822"/>
                      </a:lnTo>
                      <a:lnTo>
                        <a:pt x="760" y="3854"/>
                      </a:lnTo>
                      <a:lnTo>
                        <a:pt x="762" y="3885"/>
                      </a:lnTo>
                      <a:lnTo>
                        <a:pt x="763" y="3915"/>
                      </a:lnTo>
                      <a:lnTo>
                        <a:pt x="764" y="3946"/>
                      </a:lnTo>
                      <a:lnTo>
                        <a:pt x="783" y="4137"/>
                      </a:lnTo>
                      <a:lnTo>
                        <a:pt x="789" y="4160"/>
                      </a:lnTo>
                      <a:lnTo>
                        <a:pt x="796" y="4181"/>
                      </a:lnTo>
                      <a:lnTo>
                        <a:pt x="804" y="4202"/>
                      </a:lnTo>
                      <a:lnTo>
                        <a:pt x="813" y="4220"/>
                      </a:lnTo>
                      <a:lnTo>
                        <a:pt x="823" y="4237"/>
                      </a:lnTo>
                      <a:lnTo>
                        <a:pt x="833" y="4253"/>
                      </a:lnTo>
                      <a:lnTo>
                        <a:pt x="844" y="4267"/>
                      </a:lnTo>
                      <a:lnTo>
                        <a:pt x="855" y="4280"/>
                      </a:lnTo>
                      <a:lnTo>
                        <a:pt x="867" y="4291"/>
                      </a:lnTo>
                      <a:lnTo>
                        <a:pt x="880" y="4301"/>
                      </a:lnTo>
                      <a:lnTo>
                        <a:pt x="895" y="4309"/>
                      </a:lnTo>
                      <a:lnTo>
                        <a:pt x="909" y="4316"/>
                      </a:lnTo>
                      <a:lnTo>
                        <a:pt x="924" y="4321"/>
                      </a:lnTo>
                      <a:lnTo>
                        <a:pt x="941" y="4325"/>
                      </a:lnTo>
                      <a:lnTo>
                        <a:pt x="959" y="4328"/>
                      </a:lnTo>
                      <a:lnTo>
                        <a:pt x="976" y="4328"/>
                      </a:lnTo>
                      <a:lnTo>
                        <a:pt x="2079" y="4328"/>
                      </a:lnTo>
                      <a:lnTo>
                        <a:pt x="2097" y="4328"/>
                      </a:lnTo>
                      <a:lnTo>
                        <a:pt x="2114" y="4325"/>
                      </a:lnTo>
                      <a:lnTo>
                        <a:pt x="2130" y="4321"/>
                      </a:lnTo>
                      <a:lnTo>
                        <a:pt x="2145" y="4316"/>
                      </a:lnTo>
                      <a:lnTo>
                        <a:pt x="2161" y="4309"/>
                      </a:lnTo>
                      <a:lnTo>
                        <a:pt x="2174" y="4301"/>
                      </a:lnTo>
                      <a:lnTo>
                        <a:pt x="2187" y="4291"/>
                      </a:lnTo>
                      <a:lnTo>
                        <a:pt x="2201" y="4280"/>
                      </a:lnTo>
                      <a:lnTo>
                        <a:pt x="2212" y="4267"/>
                      </a:lnTo>
                      <a:lnTo>
                        <a:pt x="2223" y="4253"/>
                      </a:lnTo>
                      <a:lnTo>
                        <a:pt x="2233" y="4237"/>
                      </a:lnTo>
                      <a:lnTo>
                        <a:pt x="2243" y="4220"/>
                      </a:lnTo>
                      <a:lnTo>
                        <a:pt x="2251" y="4202"/>
                      </a:lnTo>
                      <a:lnTo>
                        <a:pt x="2259" y="4181"/>
                      </a:lnTo>
                      <a:lnTo>
                        <a:pt x="2266" y="4160"/>
                      </a:lnTo>
                      <a:lnTo>
                        <a:pt x="2272" y="4137"/>
                      </a:lnTo>
                      <a:lnTo>
                        <a:pt x="2291" y="3946"/>
                      </a:lnTo>
                      <a:lnTo>
                        <a:pt x="2293" y="3915"/>
                      </a:lnTo>
                      <a:lnTo>
                        <a:pt x="2294" y="3885"/>
                      </a:lnTo>
                      <a:lnTo>
                        <a:pt x="2295" y="3854"/>
                      </a:lnTo>
                      <a:lnTo>
                        <a:pt x="2298" y="3822"/>
                      </a:lnTo>
                      <a:lnTo>
                        <a:pt x="2301" y="3788"/>
                      </a:lnTo>
                      <a:lnTo>
                        <a:pt x="2306" y="3756"/>
                      </a:lnTo>
                      <a:lnTo>
                        <a:pt x="2316" y="3690"/>
                      </a:lnTo>
                      <a:lnTo>
                        <a:pt x="2329" y="3621"/>
                      </a:lnTo>
                      <a:lnTo>
                        <a:pt x="2345" y="3553"/>
                      </a:lnTo>
                      <a:lnTo>
                        <a:pt x="2362" y="3483"/>
                      </a:lnTo>
                      <a:lnTo>
                        <a:pt x="2381" y="3413"/>
                      </a:lnTo>
                      <a:lnTo>
                        <a:pt x="2402" y="3343"/>
                      </a:lnTo>
                      <a:lnTo>
                        <a:pt x="2425" y="3273"/>
                      </a:lnTo>
                      <a:lnTo>
                        <a:pt x="2449" y="3202"/>
                      </a:lnTo>
                      <a:lnTo>
                        <a:pt x="2474" y="3134"/>
                      </a:lnTo>
                      <a:lnTo>
                        <a:pt x="2499" y="3065"/>
                      </a:lnTo>
                      <a:lnTo>
                        <a:pt x="2526" y="2998"/>
                      </a:lnTo>
                      <a:lnTo>
                        <a:pt x="2552" y="2931"/>
                      </a:lnTo>
                      <a:lnTo>
                        <a:pt x="2579" y="2867"/>
                      </a:lnTo>
                      <a:lnTo>
                        <a:pt x="2607" y="2804"/>
                      </a:lnTo>
                      <a:lnTo>
                        <a:pt x="2633" y="2743"/>
                      </a:lnTo>
                      <a:lnTo>
                        <a:pt x="2685" y="2631"/>
                      </a:lnTo>
                      <a:lnTo>
                        <a:pt x="2735" y="2528"/>
                      </a:lnTo>
                      <a:lnTo>
                        <a:pt x="2778" y="2439"/>
                      </a:lnTo>
                      <a:lnTo>
                        <a:pt x="2816" y="2366"/>
                      </a:lnTo>
                      <a:lnTo>
                        <a:pt x="2846" y="2312"/>
                      </a:lnTo>
                      <a:lnTo>
                        <a:pt x="2872" y="2262"/>
                      </a:lnTo>
                      <a:lnTo>
                        <a:pt x="2890" y="2228"/>
                      </a:lnTo>
                      <a:lnTo>
                        <a:pt x="2906" y="2193"/>
                      </a:lnTo>
                      <a:lnTo>
                        <a:pt x="2923" y="2157"/>
                      </a:lnTo>
                      <a:lnTo>
                        <a:pt x="2937" y="2122"/>
                      </a:lnTo>
                      <a:lnTo>
                        <a:pt x="2952" y="2085"/>
                      </a:lnTo>
                      <a:lnTo>
                        <a:pt x="2965" y="2049"/>
                      </a:lnTo>
                      <a:lnTo>
                        <a:pt x="2978" y="2012"/>
                      </a:lnTo>
                      <a:lnTo>
                        <a:pt x="2989" y="1975"/>
                      </a:lnTo>
                      <a:lnTo>
                        <a:pt x="3000" y="1937"/>
                      </a:lnTo>
                      <a:lnTo>
                        <a:pt x="3010" y="1900"/>
                      </a:lnTo>
                      <a:lnTo>
                        <a:pt x="3019" y="1862"/>
                      </a:lnTo>
                      <a:lnTo>
                        <a:pt x="3027" y="1823"/>
                      </a:lnTo>
                      <a:lnTo>
                        <a:pt x="3034" y="1785"/>
                      </a:lnTo>
                      <a:lnTo>
                        <a:pt x="3040" y="1746"/>
                      </a:lnTo>
                      <a:lnTo>
                        <a:pt x="3045" y="1707"/>
                      </a:lnTo>
                      <a:lnTo>
                        <a:pt x="3049" y="1667"/>
                      </a:lnTo>
                      <a:lnTo>
                        <a:pt x="3056" y="1527"/>
                      </a:lnTo>
                      <a:lnTo>
                        <a:pt x="3055" y="1489"/>
                      </a:lnTo>
                      <a:lnTo>
                        <a:pt x="3054" y="1452"/>
                      </a:lnTo>
                      <a:lnTo>
                        <a:pt x="3051" y="1413"/>
                      </a:lnTo>
                      <a:lnTo>
                        <a:pt x="3048" y="1376"/>
                      </a:lnTo>
                      <a:lnTo>
                        <a:pt x="3044" y="1338"/>
                      </a:lnTo>
                      <a:lnTo>
                        <a:pt x="3039" y="1301"/>
                      </a:lnTo>
                      <a:lnTo>
                        <a:pt x="3034" y="1264"/>
                      </a:lnTo>
                      <a:lnTo>
                        <a:pt x="3026" y="1227"/>
                      </a:lnTo>
                      <a:lnTo>
                        <a:pt x="3018" y="1191"/>
                      </a:lnTo>
                      <a:lnTo>
                        <a:pt x="3010" y="1154"/>
                      </a:lnTo>
                      <a:lnTo>
                        <a:pt x="3000" y="1118"/>
                      </a:lnTo>
                      <a:lnTo>
                        <a:pt x="2990" y="1082"/>
                      </a:lnTo>
                      <a:lnTo>
                        <a:pt x="2979" y="1047"/>
                      </a:lnTo>
                      <a:lnTo>
                        <a:pt x="2967" y="1012"/>
                      </a:lnTo>
                      <a:lnTo>
                        <a:pt x="2954" y="977"/>
                      </a:lnTo>
                      <a:lnTo>
                        <a:pt x="2941" y="943"/>
                      </a:lnTo>
                      <a:lnTo>
                        <a:pt x="2925" y="909"/>
                      </a:lnTo>
                      <a:lnTo>
                        <a:pt x="2910" y="875"/>
                      </a:lnTo>
                      <a:lnTo>
                        <a:pt x="2894" y="841"/>
                      </a:lnTo>
                      <a:lnTo>
                        <a:pt x="2877" y="808"/>
                      </a:lnTo>
                      <a:lnTo>
                        <a:pt x="2859" y="776"/>
                      </a:lnTo>
                      <a:lnTo>
                        <a:pt x="2840" y="744"/>
                      </a:lnTo>
                      <a:lnTo>
                        <a:pt x="2820" y="712"/>
                      </a:lnTo>
                      <a:lnTo>
                        <a:pt x="2800" y="681"/>
                      </a:lnTo>
                      <a:lnTo>
                        <a:pt x="2779" y="650"/>
                      </a:lnTo>
                      <a:lnTo>
                        <a:pt x="2757" y="619"/>
                      </a:lnTo>
                      <a:lnTo>
                        <a:pt x="2734" y="589"/>
                      </a:lnTo>
                      <a:lnTo>
                        <a:pt x="2711" y="561"/>
                      </a:lnTo>
                      <a:lnTo>
                        <a:pt x="2686" y="531"/>
                      </a:lnTo>
                      <a:lnTo>
                        <a:pt x="2661" y="503"/>
                      </a:lnTo>
                      <a:lnTo>
                        <a:pt x="2635" y="475"/>
                      </a:lnTo>
                      <a:lnTo>
                        <a:pt x="2609" y="448"/>
                      </a:lnTo>
                      <a:close/>
                      <a:moveTo>
                        <a:pt x="2661" y="1641"/>
                      </a:moveTo>
                      <a:lnTo>
                        <a:pt x="2661" y="1641"/>
                      </a:lnTo>
                      <a:lnTo>
                        <a:pt x="2658" y="1669"/>
                      </a:lnTo>
                      <a:lnTo>
                        <a:pt x="2654" y="1697"/>
                      </a:lnTo>
                      <a:lnTo>
                        <a:pt x="2650" y="1725"/>
                      </a:lnTo>
                      <a:lnTo>
                        <a:pt x="2644" y="1753"/>
                      </a:lnTo>
                      <a:lnTo>
                        <a:pt x="2639" y="1781"/>
                      </a:lnTo>
                      <a:lnTo>
                        <a:pt x="2632" y="1809"/>
                      </a:lnTo>
                      <a:lnTo>
                        <a:pt x="2624" y="1837"/>
                      </a:lnTo>
                      <a:lnTo>
                        <a:pt x="2617" y="1863"/>
                      </a:lnTo>
                      <a:lnTo>
                        <a:pt x="2608" y="1891"/>
                      </a:lnTo>
                      <a:lnTo>
                        <a:pt x="2599" y="1918"/>
                      </a:lnTo>
                      <a:lnTo>
                        <a:pt x="2589" y="1945"/>
                      </a:lnTo>
                      <a:lnTo>
                        <a:pt x="2579" y="1972"/>
                      </a:lnTo>
                      <a:lnTo>
                        <a:pt x="2567" y="1998"/>
                      </a:lnTo>
                      <a:lnTo>
                        <a:pt x="2556" y="2025"/>
                      </a:lnTo>
                      <a:lnTo>
                        <a:pt x="2543" y="2051"/>
                      </a:lnTo>
                      <a:lnTo>
                        <a:pt x="2529" y="2078"/>
                      </a:lnTo>
                      <a:lnTo>
                        <a:pt x="2485" y="2158"/>
                      </a:lnTo>
                      <a:lnTo>
                        <a:pt x="2450" y="2227"/>
                      </a:lnTo>
                      <a:lnTo>
                        <a:pt x="2408" y="2311"/>
                      </a:lnTo>
                      <a:lnTo>
                        <a:pt x="2359" y="2409"/>
                      </a:lnTo>
                      <a:lnTo>
                        <a:pt x="2307" y="2519"/>
                      </a:lnTo>
                      <a:lnTo>
                        <a:pt x="2253" y="2641"/>
                      </a:lnTo>
                      <a:lnTo>
                        <a:pt x="2225" y="2705"/>
                      </a:lnTo>
                      <a:lnTo>
                        <a:pt x="2197" y="2771"/>
                      </a:lnTo>
                      <a:lnTo>
                        <a:pt x="2170" y="2838"/>
                      </a:lnTo>
                      <a:lnTo>
                        <a:pt x="2142" y="2908"/>
                      </a:lnTo>
                      <a:lnTo>
                        <a:pt x="2116" y="2979"/>
                      </a:lnTo>
                      <a:lnTo>
                        <a:pt x="2090" y="3051"/>
                      </a:lnTo>
                      <a:lnTo>
                        <a:pt x="2065" y="3124"/>
                      </a:lnTo>
                      <a:lnTo>
                        <a:pt x="2040" y="3198"/>
                      </a:lnTo>
                      <a:lnTo>
                        <a:pt x="2018" y="3272"/>
                      </a:lnTo>
                      <a:lnTo>
                        <a:pt x="1996" y="3346"/>
                      </a:lnTo>
                      <a:lnTo>
                        <a:pt x="1977" y="3420"/>
                      </a:lnTo>
                      <a:lnTo>
                        <a:pt x="1960" y="3494"/>
                      </a:lnTo>
                      <a:lnTo>
                        <a:pt x="1944" y="3568"/>
                      </a:lnTo>
                      <a:lnTo>
                        <a:pt x="1930" y="3641"/>
                      </a:lnTo>
                      <a:lnTo>
                        <a:pt x="1919" y="3714"/>
                      </a:lnTo>
                      <a:lnTo>
                        <a:pt x="1911" y="3785"/>
                      </a:lnTo>
                      <a:lnTo>
                        <a:pt x="1908" y="3820"/>
                      </a:lnTo>
                      <a:lnTo>
                        <a:pt x="1905" y="3856"/>
                      </a:lnTo>
                      <a:lnTo>
                        <a:pt x="1903" y="3890"/>
                      </a:lnTo>
                      <a:lnTo>
                        <a:pt x="1902" y="3924"/>
                      </a:lnTo>
                      <a:lnTo>
                        <a:pt x="1901" y="3939"/>
                      </a:lnTo>
                      <a:lnTo>
                        <a:pt x="1722" y="3939"/>
                      </a:lnTo>
                      <a:lnTo>
                        <a:pt x="1722" y="3230"/>
                      </a:lnTo>
                      <a:lnTo>
                        <a:pt x="1333" y="3230"/>
                      </a:lnTo>
                      <a:lnTo>
                        <a:pt x="1333" y="3939"/>
                      </a:lnTo>
                      <a:lnTo>
                        <a:pt x="1154" y="3939"/>
                      </a:lnTo>
                      <a:lnTo>
                        <a:pt x="1152" y="3924"/>
                      </a:lnTo>
                      <a:lnTo>
                        <a:pt x="1151" y="3873"/>
                      </a:lnTo>
                      <a:lnTo>
                        <a:pt x="1148" y="3820"/>
                      </a:lnTo>
                      <a:lnTo>
                        <a:pt x="1142" y="3767"/>
                      </a:lnTo>
                      <a:lnTo>
                        <a:pt x="1136" y="3714"/>
                      </a:lnTo>
                      <a:lnTo>
                        <a:pt x="1128" y="3659"/>
                      </a:lnTo>
                      <a:lnTo>
                        <a:pt x="1118" y="3604"/>
                      </a:lnTo>
                      <a:lnTo>
                        <a:pt x="1108" y="3547"/>
                      </a:lnTo>
                      <a:lnTo>
                        <a:pt x="1096" y="3491"/>
                      </a:lnTo>
                      <a:lnTo>
                        <a:pt x="1081" y="3434"/>
                      </a:lnTo>
                      <a:lnTo>
                        <a:pt x="1067" y="3377"/>
                      </a:lnTo>
                      <a:lnTo>
                        <a:pt x="1052" y="3319"/>
                      </a:lnTo>
                      <a:lnTo>
                        <a:pt x="1035" y="3261"/>
                      </a:lnTo>
                      <a:lnTo>
                        <a:pt x="1016" y="3203"/>
                      </a:lnTo>
                      <a:lnTo>
                        <a:pt x="997" y="3145"/>
                      </a:lnTo>
                      <a:lnTo>
                        <a:pt x="977" y="3086"/>
                      </a:lnTo>
                      <a:lnTo>
                        <a:pt x="958" y="3029"/>
                      </a:lnTo>
                      <a:lnTo>
                        <a:pt x="937" y="2970"/>
                      </a:lnTo>
                      <a:lnTo>
                        <a:pt x="914" y="2911"/>
                      </a:lnTo>
                      <a:lnTo>
                        <a:pt x="868" y="2796"/>
                      </a:lnTo>
                      <a:lnTo>
                        <a:pt x="820" y="2681"/>
                      </a:lnTo>
                      <a:lnTo>
                        <a:pt x="771" y="2570"/>
                      </a:lnTo>
                      <a:lnTo>
                        <a:pt x="721" y="2459"/>
                      </a:lnTo>
                      <a:lnTo>
                        <a:pt x="669" y="2353"/>
                      </a:lnTo>
                      <a:lnTo>
                        <a:pt x="618" y="2249"/>
                      </a:lnTo>
                      <a:lnTo>
                        <a:pt x="568" y="2150"/>
                      </a:lnTo>
                      <a:lnTo>
                        <a:pt x="567" y="2144"/>
                      </a:lnTo>
                      <a:lnTo>
                        <a:pt x="530" y="2075"/>
                      </a:lnTo>
                      <a:lnTo>
                        <a:pt x="515" y="2050"/>
                      </a:lnTo>
                      <a:lnTo>
                        <a:pt x="503" y="2024"/>
                      </a:lnTo>
                      <a:lnTo>
                        <a:pt x="491" y="1998"/>
                      </a:lnTo>
                      <a:lnTo>
                        <a:pt x="479" y="1972"/>
                      </a:lnTo>
                      <a:lnTo>
                        <a:pt x="468" y="1945"/>
                      </a:lnTo>
                      <a:lnTo>
                        <a:pt x="458" y="1918"/>
                      </a:lnTo>
                      <a:lnTo>
                        <a:pt x="449" y="1892"/>
                      </a:lnTo>
                      <a:lnTo>
                        <a:pt x="440" y="1864"/>
                      </a:lnTo>
                      <a:lnTo>
                        <a:pt x="431" y="1838"/>
                      </a:lnTo>
                      <a:lnTo>
                        <a:pt x="424" y="1810"/>
                      </a:lnTo>
                      <a:lnTo>
                        <a:pt x="418" y="1782"/>
                      </a:lnTo>
                      <a:lnTo>
                        <a:pt x="411" y="1754"/>
                      </a:lnTo>
                      <a:lnTo>
                        <a:pt x="406" y="1726"/>
                      </a:lnTo>
                      <a:lnTo>
                        <a:pt x="401" y="1697"/>
                      </a:lnTo>
                      <a:lnTo>
                        <a:pt x="398" y="1670"/>
                      </a:lnTo>
                      <a:lnTo>
                        <a:pt x="395" y="1641"/>
                      </a:lnTo>
                      <a:lnTo>
                        <a:pt x="389" y="1519"/>
                      </a:lnTo>
                      <a:lnTo>
                        <a:pt x="389" y="1492"/>
                      </a:lnTo>
                      <a:lnTo>
                        <a:pt x="390" y="1463"/>
                      </a:lnTo>
                      <a:lnTo>
                        <a:pt x="392" y="1435"/>
                      </a:lnTo>
                      <a:lnTo>
                        <a:pt x="395" y="1408"/>
                      </a:lnTo>
                      <a:lnTo>
                        <a:pt x="398" y="1380"/>
                      </a:lnTo>
                      <a:lnTo>
                        <a:pt x="402" y="1352"/>
                      </a:lnTo>
                      <a:lnTo>
                        <a:pt x="407" y="1325"/>
                      </a:lnTo>
                      <a:lnTo>
                        <a:pt x="412" y="1298"/>
                      </a:lnTo>
                      <a:lnTo>
                        <a:pt x="418" y="1270"/>
                      </a:lnTo>
                      <a:lnTo>
                        <a:pt x="424" y="1244"/>
                      </a:lnTo>
                      <a:lnTo>
                        <a:pt x="431" y="1217"/>
                      </a:lnTo>
                      <a:lnTo>
                        <a:pt x="439" y="1191"/>
                      </a:lnTo>
                      <a:lnTo>
                        <a:pt x="448" y="1165"/>
                      </a:lnTo>
                      <a:lnTo>
                        <a:pt x="457" y="1139"/>
                      </a:lnTo>
                      <a:lnTo>
                        <a:pt x="466" y="1113"/>
                      </a:lnTo>
                      <a:lnTo>
                        <a:pt x="476" y="1088"/>
                      </a:lnTo>
                      <a:lnTo>
                        <a:pt x="487" y="1063"/>
                      </a:lnTo>
                      <a:lnTo>
                        <a:pt x="499" y="1038"/>
                      </a:lnTo>
                      <a:lnTo>
                        <a:pt x="511" y="1013"/>
                      </a:lnTo>
                      <a:lnTo>
                        <a:pt x="524" y="989"/>
                      </a:lnTo>
                      <a:lnTo>
                        <a:pt x="537" y="965"/>
                      </a:lnTo>
                      <a:lnTo>
                        <a:pt x="551" y="941"/>
                      </a:lnTo>
                      <a:lnTo>
                        <a:pt x="565" y="918"/>
                      </a:lnTo>
                      <a:lnTo>
                        <a:pt x="580" y="895"/>
                      </a:lnTo>
                      <a:lnTo>
                        <a:pt x="596" y="871"/>
                      </a:lnTo>
                      <a:lnTo>
                        <a:pt x="612" y="849"/>
                      </a:lnTo>
                      <a:lnTo>
                        <a:pt x="629" y="827"/>
                      </a:lnTo>
                      <a:lnTo>
                        <a:pt x="647" y="806"/>
                      </a:lnTo>
                      <a:lnTo>
                        <a:pt x="664" y="784"/>
                      </a:lnTo>
                      <a:lnTo>
                        <a:pt x="683" y="763"/>
                      </a:lnTo>
                      <a:lnTo>
                        <a:pt x="702" y="743"/>
                      </a:lnTo>
                      <a:lnTo>
                        <a:pt x="722" y="723"/>
                      </a:lnTo>
                      <a:lnTo>
                        <a:pt x="743" y="703"/>
                      </a:lnTo>
                      <a:lnTo>
                        <a:pt x="764" y="683"/>
                      </a:lnTo>
                      <a:lnTo>
                        <a:pt x="785" y="665"/>
                      </a:lnTo>
                      <a:lnTo>
                        <a:pt x="806" y="647"/>
                      </a:lnTo>
                      <a:lnTo>
                        <a:pt x="828" y="629"/>
                      </a:lnTo>
                      <a:lnTo>
                        <a:pt x="850" y="611"/>
                      </a:lnTo>
                      <a:lnTo>
                        <a:pt x="874" y="596"/>
                      </a:lnTo>
                      <a:lnTo>
                        <a:pt x="896" y="579"/>
                      </a:lnTo>
                      <a:lnTo>
                        <a:pt x="920" y="565"/>
                      </a:lnTo>
                      <a:lnTo>
                        <a:pt x="943" y="550"/>
                      </a:lnTo>
                      <a:lnTo>
                        <a:pt x="968" y="536"/>
                      </a:lnTo>
                      <a:lnTo>
                        <a:pt x="992" y="523"/>
                      </a:lnTo>
                      <a:lnTo>
                        <a:pt x="1016" y="510"/>
                      </a:lnTo>
                      <a:lnTo>
                        <a:pt x="1041" y="498"/>
                      </a:lnTo>
                      <a:lnTo>
                        <a:pt x="1066" y="486"/>
                      </a:lnTo>
                      <a:lnTo>
                        <a:pt x="1091" y="475"/>
                      </a:lnTo>
                      <a:lnTo>
                        <a:pt x="1117" y="464"/>
                      </a:lnTo>
                      <a:lnTo>
                        <a:pt x="1143" y="456"/>
                      </a:lnTo>
                      <a:lnTo>
                        <a:pt x="1170" y="446"/>
                      </a:lnTo>
                      <a:lnTo>
                        <a:pt x="1195" y="438"/>
                      </a:lnTo>
                      <a:lnTo>
                        <a:pt x="1223" y="430"/>
                      </a:lnTo>
                      <a:lnTo>
                        <a:pt x="1250" y="423"/>
                      </a:lnTo>
                      <a:lnTo>
                        <a:pt x="1276" y="417"/>
                      </a:lnTo>
                      <a:lnTo>
                        <a:pt x="1304" y="411"/>
                      </a:lnTo>
                      <a:lnTo>
                        <a:pt x="1331" y="406"/>
                      </a:lnTo>
                      <a:lnTo>
                        <a:pt x="1359" y="401"/>
                      </a:lnTo>
                      <a:lnTo>
                        <a:pt x="1387" y="398"/>
                      </a:lnTo>
                      <a:lnTo>
                        <a:pt x="1414" y="395"/>
                      </a:lnTo>
                      <a:lnTo>
                        <a:pt x="1443" y="392"/>
                      </a:lnTo>
                      <a:lnTo>
                        <a:pt x="1471" y="390"/>
                      </a:lnTo>
                      <a:lnTo>
                        <a:pt x="1500" y="389"/>
                      </a:lnTo>
                      <a:lnTo>
                        <a:pt x="1527" y="389"/>
                      </a:lnTo>
                      <a:lnTo>
                        <a:pt x="1569" y="389"/>
                      </a:lnTo>
                      <a:lnTo>
                        <a:pt x="1610" y="391"/>
                      </a:lnTo>
                      <a:lnTo>
                        <a:pt x="1651" y="396"/>
                      </a:lnTo>
                      <a:lnTo>
                        <a:pt x="1691" y="400"/>
                      </a:lnTo>
                      <a:lnTo>
                        <a:pt x="1732" y="407"/>
                      </a:lnTo>
                      <a:lnTo>
                        <a:pt x="1771" y="415"/>
                      </a:lnTo>
                      <a:lnTo>
                        <a:pt x="1810" y="423"/>
                      </a:lnTo>
                      <a:lnTo>
                        <a:pt x="1849" y="435"/>
                      </a:lnTo>
                      <a:lnTo>
                        <a:pt x="1882" y="444"/>
                      </a:lnTo>
                      <a:lnTo>
                        <a:pt x="1917" y="457"/>
                      </a:lnTo>
                      <a:lnTo>
                        <a:pt x="1950" y="470"/>
                      </a:lnTo>
                      <a:lnTo>
                        <a:pt x="1983" y="483"/>
                      </a:lnTo>
                      <a:lnTo>
                        <a:pt x="2015" y="498"/>
                      </a:lnTo>
                      <a:lnTo>
                        <a:pt x="2047" y="514"/>
                      </a:lnTo>
                      <a:lnTo>
                        <a:pt x="2078" y="531"/>
                      </a:lnTo>
                      <a:lnTo>
                        <a:pt x="2109" y="548"/>
                      </a:lnTo>
                      <a:lnTo>
                        <a:pt x="2139" y="567"/>
                      </a:lnTo>
                      <a:lnTo>
                        <a:pt x="2169" y="586"/>
                      </a:lnTo>
                      <a:lnTo>
                        <a:pt x="2197" y="607"/>
                      </a:lnTo>
                      <a:lnTo>
                        <a:pt x="2226" y="628"/>
                      </a:lnTo>
                      <a:lnTo>
                        <a:pt x="2254" y="650"/>
                      </a:lnTo>
                      <a:lnTo>
                        <a:pt x="2281" y="673"/>
                      </a:lnTo>
                      <a:lnTo>
                        <a:pt x="2308" y="698"/>
                      </a:lnTo>
                      <a:lnTo>
                        <a:pt x="2333" y="723"/>
                      </a:lnTo>
                      <a:lnTo>
                        <a:pt x="2353" y="743"/>
                      </a:lnTo>
                      <a:lnTo>
                        <a:pt x="2372" y="763"/>
                      </a:lnTo>
                      <a:lnTo>
                        <a:pt x="2391" y="784"/>
                      </a:lnTo>
                      <a:lnTo>
                        <a:pt x="2409" y="806"/>
                      </a:lnTo>
                      <a:lnTo>
                        <a:pt x="2426" y="827"/>
                      </a:lnTo>
                      <a:lnTo>
                        <a:pt x="2443" y="849"/>
                      </a:lnTo>
                      <a:lnTo>
                        <a:pt x="2460" y="872"/>
                      </a:lnTo>
                      <a:lnTo>
                        <a:pt x="2475" y="895"/>
                      </a:lnTo>
                      <a:lnTo>
                        <a:pt x="2489" y="918"/>
                      </a:lnTo>
                      <a:lnTo>
                        <a:pt x="2505" y="941"/>
                      </a:lnTo>
                      <a:lnTo>
                        <a:pt x="2518" y="965"/>
                      </a:lnTo>
                      <a:lnTo>
                        <a:pt x="2531" y="989"/>
                      </a:lnTo>
                      <a:lnTo>
                        <a:pt x="2545" y="1013"/>
                      </a:lnTo>
                      <a:lnTo>
                        <a:pt x="2557" y="1038"/>
                      </a:lnTo>
                      <a:lnTo>
                        <a:pt x="2568" y="1063"/>
                      </a:lnTo>
                      <a:lnTo>
                        <a:pt x="2579" y="1088"/>
                      </a:lnTo>
                      <a:lnTo>
                        <a:pt x="2589" y="1113"/>
                      </a:lnTo>
                      <a:lnTo>
                        <a:pt x="2599" y="1139"/>
                      </a:lnTo>
                      <a:lnTo>
                        <a:pt x="2608" y="1164"/>
                      </a:lnTo>
                      <a:lnTo>
                        <a:pt x="2617" y="1191"/>
                      </a:lnTo>
                      <a:lnTo>
                        <a:pt x="2624" y="1217"/>
                      </a:lnTo>
                      <a:lnTo>
                        <a:pt x="2631" y="1244"/>
                      </a:lnTo>
                      <a:lnTo>
                        <a:pt x="2638" y="1270"/>
                      </a:lnTo>
                      <a:lnTo>
                        <a:pt x="2643" y="1297"/>
                      </a:lnTo>
                      <a:lnTo>
                        <a:pt x="2649" y="1325"/>
                      </a:lnTo>
                      <a:lnTo>
                        <a:pt x="2653" y="1352"/>
                      </a:lnTo>
                      <a:lnTo>
                        <a:pt x="2658" y="1379"/>
                      </a:lnTo>
                      <a:lnTo>
                        <a:pt x="2660" y="1406"/>
                      </a:lnTo>
                      <a:lnTo>
                        <a:pt x="2663" y="1435"/>
                      </a:lnTo>
                      <a:lnTo>
                        <a:pt x="2664" y="1463"/>
                      </a:lnTo>
                      <a:lnTo>
                        <a:pt x="2666" y="1491"/>
                      </a:lnTo>
                      <a:lnTo>
                        <a:pt x="2666" y="1519"/>
                      </a:lnTo>
                      <a:lnTo>
                        <a:pt x="2661" y="1641"/>
                      </a:lnTo>
                      <a:close/>
                      <a:moveTo>
                        <a:pt x="907" y="4981"/>
                      </a:moveTo>
                      <a:lnTo>
                        <a:pt x="2149" y="4981"/>
                      </a:lnTo>
                      <a:lnTo>
                        <a:pt x="2149" y="4592"/>
                      </a:lnTo>
                      <a:lnTo>
                        <a:pt x="907" y="4592"/>
                      </a:lnTo>
                      <a:lnTo>
                        <a:pt x="907" y="4981"/>
                      </a:lnTo>
                      <a:close/>
                      <a:moveTo>
                        <a:pt x="1177" y="5429"/>
                      </a:moveTo>
                      <a:lnTo>
                        <a:pt x="1879" y="5429"/>
                      </a:lnTo>
                      <a:lnTo>
                        <a:pt x="1879" y="5209"/>
                      </a:lnTo>
                      <a:lnTo>
                        <a:pt x="1177" y="5209"/>
                      </a:lnTo>
                      <a:lnTo>
                        <a:pt x="1177" y="542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7AC141"/>
                    </a:gs>
                    <a:gs pos="100000">
                      <a:srgbClr val="00539F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46" name="直接连接符 45">
                  <a:extLst>
                    <a:ext uri="{FF2B5EF4-FFF2-40B4-BE49-F238E27FC236}">
                      <a16:creationId xmlns:a16="http://schemas.microsoft.com/office/drawing/2014/main" id="{0E847A6C-20BA-4AEB-A64E-06E9FBAE150F}"/>
                    </a:ext>
                  </a:extLst>
                </p:cNvPr>
                <p:cNvCxnSpPr/>
                <p:nvPr/>
              </p:nvCxnSpPr>
              <p:spPr>
                <a:xfrm flipH="1">
                  <a:off x="4074044" y="4593507"/>
                  <a:ext cx="940750" cy="0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7" name="直接连接符 46">
                  <a:extLst>
                    <a:ext uri="{FF2B5EF4-FFF2-40B4-BE49-F238E27FC236}">
                      <a16:creationId xmlns:a16="http://schemas.microsoft.com/office/drawing/2014/main" id="{4F58CC84-BDC5-4DB4-B93D-676FF84380D7}"/>
                    </a:ext>
                  </a:extLst>
                </p:cNvPr>
                <p:cNvCxnSpPr/>
                <p:nvPr/>
              </p:nvCxnSpPr>
              <p:spPr>
                <a:xfrm flipH="1">
                  <a:off x="4074045" y="4692193"/>
                  <a:ext cx="595318" cy="0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8" name="直接连接符 47">
                  <a:extLst>
                    <a:ext uri="{FF2B5EF4-FFF2-40B4-BE49-F238E27FC236}">
                      <a16:creationId xmlns:a16="http://schemas.microsoft.com/office/drawing/2014/main" id="{EECA07DD-0196-4E36-AAAC-613F3C95FB16}"/>
                    </a:ext>
                  </a:extLst>
                </p:cNvPr>
                <p:cNvCxnSpPr/>
                <p:nvPr/>
              </p:nvCxnSpPr>
              <p:spPr>
                <a:xfrm flipH="1">
                  <a:off x="4242647" y="4787231"/>
                  <a:ext cx="240754" cy="0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9" name="直接连接符 48">
                  <a:extLst>
                    <a:ext uri="{FF2B5EF4-FFF2-40B4-BE49-F238E27FC236}">
                      <a16:creationId xmlns:a16="http://schemas.microsoft.com/office/drawing/2014/main" id="{0CC273D1-1810-4A30-9743-C3EE094F9EE5}"/>
                    </a:ext>
                  </a:extLst>
                </p:cNvPr>
                <p:cNvCxnSpPr/>
                <p:nvPr/>
              </p:nvCxnSpPr>
              <p:spPr>
                <a:xfrm>
                  <a:off x="4483399" y="4787234"/>
                  <a:ext cx="0" cy="592298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50" name="直接连接符 49">
                  <a:extLst>
                    <a:ext uri="{FF2B5EF4-FFF2-40B4-BE49-F238E27FC236}">
                      <a16:creationId xmlns:a16="http://schemas.microsoft.com/office/drawing/2014/main" id="{2DC3F49D-A4C6-4074-A006-A49128DC9F26}"/>
                    </a:ext>
                  </a:extLst>
                </p:cNvPr>
                <p:cNvCxnSpPr/>
                <p:nvPr/>
              </p:nvCxnSpPr>
              <p:spPr>
                <a:xfrm>
                  <a:off x="4669362" y="4692193"/>
                  <a:ext cx="0" cy="515012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51" name="直接连接符 50">
                  <a:extLst>
                    <a:ext uri="{FF2B5EF4-FFF2-40B4-BE49-F238E27FC236}">
                      <a16:creationId xmlns:a16="http://schemas.microsoft.com/office/drawing/2014/main" id="{8817B8E7-23C6-4483-9AC9-CF33D4A84D6F}"/>
                    </a:ext>
                  </a:extLst>
                </p:cNvPr>
                <p:cNvCxnSpPr/>
                <p:nvPr/>
              </p:nvCxnSpPr>
              <p:spPr>
                <a:xfrm>
                  <a:off x="4577688" y="4784016"/>
                  <a:ext cx="0" cy="419972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52" name="等腰三角形 51">
                  <a:extLst>
                    <a:ext uri="{FF2B5EF4-FFF2-40B4-BE49-F238E27FC236}">
                      <a16:creationId xmlns:a16="http://schemas.microsoft.com/office/drawing/2014/main" id="{1ADDE291-65BA-432C-91D5-634F40F6853C}"/>
                    </a:ext>
                  </a:extLst>
                </p:cNvPr>
                <p:cNvSpPr/>
                <p:nvPr/>
              </p:nvSpPr>
              <p:spPr>
                <a:xfrm>
                  <a:off x="4202210" y="4455523"/>
                  <a:ext cx="122090" cy="105249"/>
                </a:xfrm>
                <a:prstGeom prst="triangle">
                  <a:avLst/>
                </a:prstGeom>
                <a:gradFill>
                  <a:gsLst>
                    <a:gs pos="0">
                      <a:srgbClr val="00539F"/>
                    </a:gs>
                    <a:gs pos="89000">
                      <a:srgbClr val="7AC14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3" name="等腰三角形 52">
                  <a:extLst>
                    <a:ext uri="{FF2B5EF4-FFF2-40B4-BE49-F238E27FC236}">
                      <a16:creationId xmlns:a16="http://schemas.microsoft.com/office/drawing/2014/main" id="{40FF276C-DA23-4F39-8BAE-FD8BCF797326}"/>
                    </a:ext>
                  </a:extLst>
                </p:cNvPr>
                <p:cNvSpPr/>
                <p:nvPr/>
              </p:nvSpPr>
              <p:spPr>
                <a:xfrm>
                  <a:off x="3993981" y="4218539"/>
                  <a:ext cx="122090" cy="105249"/>
                </a:xfrm>
                <a:prstGeom prst="triangle">
                  <a:avLst/>
                </a:prstGeom>
                <a:gradFill>
                  <a:gsLst>
                    <a:gs pos="0">
                      <a:srgbClr val="00539F"/>
                    </a:gs>
                    <a:gs pos="89000">
                      <a:srgbClr val="7AC14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4" name="等腰三角形 53">
                  <a:extLst>
                    <a:ext uri="{FF2B5EF4-FFF2-40B4-BE49-F238E27FC236}">
                      <a16:creationId xmlns:a16="http://schemas.microsoft.com/office/drawing/2014/main" id="{56BC71CA-2CCA-4103-A917-3AF20C47FA7A}"/>
                    </a:ext>
                  </a:extLst>
                </p:cNvPr>
                <p:cNvSpPr/>
                <p:nvPr/>
              </p:nvSpPr>
              <p:spPr>
                <a:xfrm>
                  <a:off x="4782860" y="4744333"/>
                  <a:ext cx="122090" cy="105249"/>
                </a:xfrm>
                <a:prstGeom prst="triangle">
                  <a:avLst/>
                </a:prstGeom>
                <a:gradFill>
                  <a:gsLst>
                    <a:gs pos="0">
                      <a:srgbClr val="00539F"/>
                    </a:gs>
                    <a:gs pos="89000">
                      <a:srgbClr val="7AC14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5" name="KSO_Shape">
                  <a:extLst>
                    <a:ext uri="{FF2B5EF4-FFF2-40B4-BE49-F238E27FC236}">
                      <a16:creationId xmlns:a16="http://schemas.microsoft.com/office/drawing/2014/main" id="{958D5D60-DD49-4E1D-B143-0ABBAD5049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02016" y="4585771"/>
                  <a:ext cx="119902" cy="212845"/>
                </a:xfrm>
                <a:custGeom>
                  <a:avLst/>
                  <a:gdLst>
                    <a:gd name="T0" fmla="*/ 2147483646 w 3056"/>
                    <a:gd name="T1" fmla="*/ 2147483646 h 5429"/>
                    <a:gd name="T2" fmla="*/ 2147483646 w 3056"/>
                    <a:gd name="T3" fmla="*/ 2147483646 h 5429"/>
                    <a:gd name="T4" fmla="*/ 2147483646 w 3056"/>
                    <a:gd name="T5" fmla="*/ 388832290 h 5429"/>
                    <a:gd name="T6" fmla="*/ 2147483646 w 3056"/>
                    <a:gd name="T7" fmla="*/ 345615213 h 5429"/>
                    <a:gd name="T8" fmla="*/ 2147483646 w 3056"/>
                    <a:gd name="T9" fmla="*/ 2147483646 h 5429"/>
                    <a:gd name="T10" fmla="*/ 2147483646 w 3056"/>
                    <a:gd name="T11" fmla="*/ 2147483646 h 5429"/>
                    <a:gd name="T12" fmla="*/ 2147483646 w 3056"/>
                    <a:gd name="T13" fmla="*/ 2147483646 h 5429"/>
                    <a:gd name="T14" fmla="*/ 2147483646 w 3056"/>
                    <a:gd name="T15" fmla="*/ 2147483646 h 5429"/>
                    <a:gd name="T16" fmla="*/ 2147483646 w 3056"/>
                    <a:gd name="T17" fmla="*/ 2147483646 h 5429"/>
                    <a:gd name="T18" fmla="*/ 2147483646 w 3056"/>
                    <a:gd name="T19" fmla="*/ 2147483646 h 5429"/>
                    <a:gd name="T20" fmla="*/ 475747481 w 3056"/>
                    <a:gd name="T21" fmla="*/ 2147483646 h 5429"/>
                    <a:gd name="T22" fmla="*/ 432463999 w 3056"/>
                    <a:gd name="T23" fmla="*/ 2147483646 h 5429"/>
                    <a:gd name="T24" fmla="*/ 2147483646 w 3056"/>
                    <a:gd name="T25" fmla="*/ 2147483646 h 5429"/>
                    <a:gd name="T26" fmla="*/ 2147483646 w 3056"/>
                    <a:gd name="T27" fmla="*/ 2147483646 h 5429"/>
                    <a:gd name="T28" fmla="*/ 2147483646 w 3056"/>
                    <a:gd name="T29" fmla="*/ 2147483646 h 5429"/>
                    <a:gd name="T30" fmla="*/ 2147483646 w 3056"/>
                    <a:gd name="T31" fmla="*/ 2147483646 h 5429"/>
                    <a:gd name="T32" fmla="*/ 2147483646 w 3056"/>
                    <a:gd name="T33" fmla="*/ 2147483646 h 5429"/>
                    <a:gd name="T34" fmla="*/ 2147483646 w 3056"/>
                    <a:gd name="T35" fmla="*/ 2147483646 h 5429"/>
                    <a:gd name="T36" fmla="*/ 2147483646 w 3056"/>
                    <a:gd name="T37" fmla="*/ 2147483646 h 5429"/>
                    <a:gd name="T38" fmla="*/ 2147483646 w 3056"/>
                    <a:gd name="T39" fmla="*/ 2147483646 h 5429"/>
                    <a:gd name="T40" fmla="*/ 2147483646 w 3056"/>
                    <a:gd name="T41" fmla="*/ 2147483646 h 5429"/>
                    <a:gd name="T42" fmla="*/ 2147483646 w 3056"/>
                    <a:gd name="T43" fmla="*/ 2147483646 h 5429"/>
                    <a:gd name="T44" fmla="*/ 2147483646 w 3056"/>
                    <a:gd name="T45" fmla="*/ 2147483646 h 5429"/>
                    <a:gd name="T46" fmla="*/ 2147483646 w 3056"/>
                    <a:gd name="T47" fmla="*/ 2147483646 h 5429"/>
                    <a:gd name="T48" fmla="*/ 2147483646 w 3056"/>
                    <a:gd name="T49" fmla="*/ 2147483646 h 5429"/>
                    <a:gd name="T50" fmla="*/ 2147483646 w 3056"/>
                    <a:gd name="T51" fmla="*/ 2147483646 h 5429"/>
                    <a:gd name="T52" fmla="*/ 2147483646 w 3056"/>
                    <a:gd name="T53" fmla="*/ 2147483646 h 5429"/>
                    <a:gd name="T54" fmla="*/ 2147483646 w 3056"/>
                    <a:gd name="T55" fmla="*/ 2147483646 h 5429"/>
                    <a:gd name="T56" fmla="*/ 2147483646 w 3056"/>
                    <a:gd name="T57" fmla="*/ 2147483646 h 5429"/>
                    <a:gd name="T58" fmla="*/ 2147483646 w 3056"/>
                    <a:gd name="T59" fmla="*/ 2147483646 h 5429"/>
                    <a:gd name="T60" fmla="*/ 2147483646 w 3056"/>
                    <a:gd name="T61" fmla="*/ 2147483646 h 5429"/>
                    <a:gd name="T62" fmla="*/ 2147483646 w 3056"/>
                    <a:gd name="T63" fmla="*/ 2147483646 h 5429"/>
                    <a:gd name="T64" fmla="*/ 2147483646 w 3056"/>
                    <a:gd name="T65" fmla="*/ 2147483646 h 5429"/>
                    <a:gd name="T66" fmla="*/ 2147483646 w 3056"/>
                    <a:gd name="T67" fmla="*/ 2147483646 h 5429"/>
                    <a:gd name="T68" fmla="*/ 2147483646 w 3056"/>
                    <a:gd name="T69" fmla="*/ 2147483646 h 5429"/>
                    <a:gd name="T70" fmla="*/ 2147483646 w 3056"/>
                    <a:gd name="T71" fmla="*/ 2147483646 h 5429"/>
                    <a:gd name="T72" fmla="*/ 2147483646 w 3056"/>
                    <a:gd name="T73" fmla="*/ 2147483646 h 5429"/>
                    <a:gd name="T74" fmla="*/ 2147483646 w 3056"/>
                    <a:gd name="T75" fmla="*/ 2147483646 h 5429"/>
                    <a:gd name="T76" fmla="*/ 2147483646 w 3056"/>
                    <a:gd name="T77" fmla="*/ 2147483646 h 5429"/>
                    <a:gd name="T78" fmla="*/ 2147483646 w 3056"/>
                    <a:gd name="T79" fmla="*/ 2147483646 h 5429"/>
                    <a:gd name="T80" fmla="*/ 2147483646 w 3056"/>
                    <a:gd name="T81" fmla="*/ 2147483646 h 5429"/>
                    <a:gd name="T82" fmla="*/ 2147483646 w 3056"/>
                    <a:gd name="T83" fmla="*/ 2147483646 h 5429"/>
                    <a:gd name="T84" fmla="*/ 2147483646 w 3056"/>
                    <a:gd name="T85" fmla="*/ 2147483646 h 5429"/>
                    <a:gd name="T86" fmla="*/ 2147483646 w 3056"/>
                    <a:gd name="T87" fmla="*/ 2147483646 h 5429"/>
                    <a:gd name="T88" fmla="*/ 2147483646 w 3056"/>
                    <a:gd name="T89" fmla="*/ 2147483646 h 5429"/>
                    <a:gd name="T90" fmla="*/ 2147483646 w 3056"/>
                    <a:gd name="T91" fmla="*/ 2147483646 h 5429"/>
                    <a:gd name="T92" fmla="*/ 2147483646 w 3056"/>
                    <a:gd name="T93" fmla="*/ 2147483646 h 5429"/>
                    <a:gd name="T94" fmla="*/ 2147483646 w 3056"/>
                    <a:gd name="T95" fmla="*/ 2147483646 h 5429"/>
                    <a:gd name="T96" fmla="*/ 2147483646 w 3056"/>
                    <a:gd name="T97" fmla="*/ 2147483646 h 5429"/>
                    <a:gd name="T98" fmla="*/ 2147483646 w 3056"/>
                    <a:gd name="T99" fmla="*/ 2147483646 h 5429"/>
                    <a:gd name="T100" fmla="*/ 2147483646 w 3056"/>
                    <a:gd name="T101" fmla="*/ 2147483646 h 5429"/>
                    <a:gd name="T102" fmla="*/ 2147483646 w 3056"/>
                    <a:gd name="T103" fmla="*/ 2147483646 h 5429"/>
                    <a:gd name="T104" fmla="*/ 2147483646 w 3056"/>
                    <a:gd name="T105" fmla="*/ 2147483646 h 5429"/>
                    <a:gd name="T106" fmla="*/ 2147483646 w 3056"/>
                    <a:gd name="T107" fmla="*/ 2147483646 h 5429"/>
                    <a:gd name="T108" fmla="*/ 2147483646 w 3056"/>
                    <a:gd name="T109" fmla="*/ 2147483646 h 5429"/>
                    <a:gd name="T110" fmla="*/ 2147483646 w 3056"/>
                    <a:gd name="T111" fmla="*/ 2147483646 h 5429"/>
                    <a:gd name="T112" fmla="*/ 2147483646 w 3056"/>
                    <a:gd name="T113" fmla="*/ 2147483646 h 5429"/>
                    <a:gd name="T114" fmla="*/ 2147483646 w 3056"/>
                    <a:gd name="T115" fmla="*/ 2147483646 h 5429"/>
                    <a:gd name="T116" fmla="*/ 2147483646 w 3056"/>
                    <a:gd name="T117" fmla="*/ 2147483646 h 5429"/>
                    <a:gd name="T118" fmla="*/ 2147483646 w 3056"/>
                    <a:gd name="T119" fmla="*/ 2147483646 h 5429"/>
                    <a:gd name="T120" fmla="*/ 2147483646 w 3056"/>
                    <a:gd name="T121" fmla="*/ 2147483646 h 542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3056" h="5429">
                      <a:moveTo>
                        <a:pt x="2609" y="448"/>
                      </a:moveTo>
                      <a:lnTo>
                        <a:pt x="2609" y="448"/>
                      </a:lnTo>
                      <a:lnTo>
                        <a:pt x="2575" y="415"/>
                      </a:lnTo>
                      <a:lnTo>
                        <a:pt x="2538" y="383"/>
                      </a:lnTo>
                      <a:lnTo>
                        <a:pt x="2503" y="352"/>
                      </a:lnTo>
                      <a:lnTo>
                        <a:pt x="2465" y="322"/>
                      </a:lnTo>
                      <a:lnTo>
                        <a:pt x="2426" y="293"/>
                      </a:lnTo>
                      <a:lnTo>
                        <a:pt x="2388" y="265"/>
                      </a:lnTo>
                      <a:lnTo>
                        <a:pt x="2348" y="239"/>
                      </a:lnTo>
                      <a:lnTo>
                        <a:pt x="2307" y="213"/>
                      </a:lnTo>
                      <a:lnTo>
                        <a:pt x="2266" y="190"/>
                      </a:lnTo>
                      <a:lnTo>
                        <a:pt x="2224" y="168"/>
                      </a:lnTo>
                      <a:lnTo>
                        <a:pt x="2182" y="146"/>
                      </a:lnTo>
                      <a:lnTo>
                        <a:pt x="2138" y="127"/>
                      </a:lnTo>
                      <a:lnTo>
                        <a:pt x="2095" y="108"/>
                      </a:lnTo>
                      <a:lnTo>
                        <a:pt x="2049" y="91"/>
                      </a:lnTo>
                      <a:lnTo>
                        <a:pt x="2005" y="75"/>
                      </a:lnTo>
                      <a:lnTo>
                        <a:pt x="1960" y="61"/>
                      </a:lnTo>
                      <a:lnTo>
                        <a:pt x="1907" y="46"/>
                      </a:lnTo>
                      <a:lnTo>
                        <a:pt x="1853" y="34"/>
                      </a:lnTo>
                      <a:lnTo>
                        <a:pt x="1800" y="24"/>
                      </a:lnTo>
                      <a:lnTo>
                        <a:pt x="1746" y="15"/>
                      </a:lnTo>
                      <a:lnTo>
                        <a:pt x="1692" y="9"/>
                      </a:lnTo>
                      <a:lnTo>
                        <a:pt x="1638" y="3"/>
                      </a:lnTo>
                      <a:lnTo>
                        <a:pt x="1582" y="1"/>
                      </a:lnTo>
                      <a:lnTo>
                        <a:pt x="1527" y="0"/>
                      </a:lnTo>
                      <a:lnTo>
                        <a:pt x="1490" y="0"/>
                      </a:lnTo>
                      <a:lnTo>
                        <a:pt x="1451" y="2"/>
                      </a:lnTo>
                      <a:lnTo>
                        <a:pt x="1413" y="4"/>
                      </a:lnTo>
                      <a:lnTo>
                        <a:pt x="1376" y="8"/>
                      </a:lnTo>
                      <a:lnTo>
                        <a:pt x="1338" y="11"/>
                      </a:lnTo>
                      <a:lnTo>
                        <a:pt x="1302" y="17"/>
                      </a:lnTo>
                      <a:lnTo>
                        <a:pt x="1264" y="22"/>
                      </a:lnTo>
                      <a:lnTo>
                        <a:pt x="1227" y="29"/>
                      </a:lnTo>
                      <a:lnTo>
                        <a:pt x="1191" y="36"/>
                      </a:lnTo>
                      <a:lnTo>
                        <a:pt x="1154" y="45"/>
                      </a:lnTo>
                      <a:lnTo>
                        <a:pt x="1118" y="55"/>
                      </a:lnTo>
                      <a:lnTo>
                        <a:pt x="1083" y="65"/>
                      </a:lnTo>
                      <a:lnTo>
                        <a:pt x="1047" y="76"/>
                      </a:lnTo>
                      <a:lnTo>
                        <a:pt x="1012" y="88"/>
                      </a:lnTo>
                      <a:lnTo>
                        <a:pt x="977" y="102"/>
                      </a:lnTo>
                      <a:lnTo>
                        <a:pt x="942" y="115"/>
                      </a:lnTo>
                      <a:lnTo>
                        <a:pt x="909" y="130"/>
                      </a:lnTo>
                      <a:lnTo>
                        <a:pt x="875" y="146"/>
                      </a:lnTo>
                      <a:lnTo>
                        <a:pt x="841" y="161"/>
                      </a:lnTo>
                      <a:lnTo>
                        <a:pt x="808" y="179"/>
                      </a:lnTo>
                      <a:lnTo>
                        <a:pt x="775" y="197"/>
                      </a:lnTo>
                      <a:lnTo>
                        <a:pt x="743" y="216"/>
                      </a:lnTo>
                      <a:lnTo>
                        <a:pt x="712" y="235"/>
                      </a:lnTo>
                      <a:lnTo>
                        <a:pt x="680" y="255"/>
                      </a:lnTo>
                      <a:lnTo>
                        <a:pt x="649" y="277"/>
                      </a:lnTo>
                      <a:lnTo>
                        <a:pt x="619" y="300"/>
                      </a:lnTo>
                      <a:lnTo>
                        <a:pt x="589" y="322"/>
                      </a:lnTo>
                      <a:lnTo>
                        <a:pt x="559" y="345"/>
                      </a:lnTo>
                      <a:lnTo>
                        <a:pt x="531" y="370"/>
                      </a:lnTo>
                      <a:lnTo>
                        <a:pt x="502" y="395"/>
                      </a:lnTo>
                      <a:lnTo>
                        <a:pt x="474" y="421"/>
                      </a:lnTo>
                      <a:lnTo>
                        <a:pt x="447" y="448"/>
                      </a:lnTo>
                      <a:lnTo>
                        <a:pt x="420" y="475"/>
                      </a:lnTo>
                      <a:lnTo>
                        <a:pt x="395" y="503"/>
                      </a:lnTo>
                      <a:lnTo>
                        <a:pt x="369" y="531"/>
                      </a:lnTo>
                      <a:lnTo>
                        <a:pt x="345" y="561"/>
                      </a:lnTo>
                      <a:lnTo>
                        <a:pt x="322" y="589"/>
                      </a:lnTo>
                      <a:lnTo>
                        <a:pt x="298" y="619"/>
                      </a:lnTo>
                      <a:lnTo>
                        <a:pt x="276" y="650"/>
                      </a:lnTo>
                      <a:lnTo>
                        <a:pt x="255" y="681"/>
                      </a:lnTo>
                      <a:lnTo>
                        <a:pt x="235" y="712"/>
                      </a:lnTo>
                      <a:lnTo>
                        <a:pt x="215" y="744"/>
                      </a:lnTo>
                      <a:lnTo>
                        <a:pt x="197" y="776"/>
                      </a:lnTo>
                      <a:lnTo>
                        <a:pt x="179" y="808"/>
                      </a:lnTo>
                      <a:lnTo>
                        <a:pt x="161" y="841"/>
                      </a:lnTo>
                      <a:lnTo>
                        <a:pt x="145" y="875"/>
                      </a:lnTo>
                      <a:lnTo>
                        <a:pt x="129" y="909"/>
                      </a:lnTo>
                      <a:lnTo>
                        <a:pt x="115" y="943"/>
                      </a:lnTo>
                      <a:lnTo>
                        <a:pt x="101" y="977"/>
                      </a:lnTo>
                      <a:lnTo>
                        <a:pt x="88" y="1012"/>
                      </a:lnTo>
                      <a:lnTo>
                        <a:pt x="76" y="1047"/>
                      </a:lnTo>
                      <a:lnTo>
                        <a:pt x="65" y="1082"/>
                      </a:lnTo>
                      <a:lnTo>
                        <a:pt x="55" y="1118"/>
                      </a:lnTo>
                      <a:lnTo>
                        <a:pt x="45" y="1154"/>
                      </a:lnTo>
                      <a:lnTo>
                        <a:pt x="36" y="1191"/>
                      </a:lnTo>
                      <a:lnTo>
                        <a:pt x="28" y="1227"/>
                      </a:lnTo>
                      <a:lnTo>
                        <a:pt x="22" y="1264"/>
                      </a:lnTo>
                      <a:lnTo>
                        <a:pt x="16" y="1301"/>
                      </a:lnTo>
                      <a:lnTo>
                        <a:pt x="11" y="1338"/>
                      </a:lnTo>
                      <a:lnTo>
                        <a:pt x="7" y="1376"/>
                      </a:lnTo>
                      <a:lnTo>
                        <a:pt x="4" y="1413"/>
                      </a:lnTo>
                      <a:lnTo>
                        <a:pt x="2" y="1452"/>
                      </a:lnTo>
                      <a:lnTo>
                        <a:pt x="0" y="1489"/>
                      </a:lnTo>
                      <a:lnTo>
                        <a:pt x="0" y="1527"/>
                      </a:lnTo>
                      <a:lnTo>
                        <a:pt x="6" y="1667"/>
                      </a:lnTo>
                      <a:lnTo>
                        <a:pt x="10" y="1707"/>
                      </a:lnTo>
                      <a:lnTo>
                        <a:pt x="15" y="1746"/>
                      </a:lnTo>
                      <a:lnTo>
                        <a:pt x="22" y="1785"/>
                      </a:lnTo>
                      <a:lnTo>
                        <a:pt x="28" y="1823"/>
                      </a:lnTo>
                      <a:lnTo>
                        <a:pt x="36" y="1862"/>
                      </a:lnTo>
                      <a:lnTo>
                        <a:pt x="45" y="1900"/>
                      </a:lnTo>
                      <a:lnTo>
                        <a:pt x="55" y="1937"/>
                      </a:lnTo>
                      <a:lnTo>
                        <a:pt x="66" y="1975"/>
                      </a:lnTo>
                      <a:lnTo>
                        <a:pt x="78" y="2012"/>
                      </a:lnTo>
                      <a:lnTo>
                        <a:pt x="92" y="2049"/>
                      </a:lnTo>
                      <a:lnTo>
                        <a:pt x="105" y="2085"/>
                      </a:lnTo>
                      <a:lnTo>
                        <a:pt x="119" y="2122"/>
                      </a:lnTo>
                      <a:lnTo>
                        <a:pt x="136" y="2157"/>
                      </a:lnTo>
                      <a:lnTo>
                        <a:pt x="152" y="2193"/>
                      </a:lnTo>
                      <a:lnTo>
                        <a:pt x="170" y="2228"/>
                      </a:lnTo>
                      <a:lnTo>
                        <a:pt x="189" y="2262"/>
                      </a:lnTo>
                      <a:lnTo>
                        <a:pt x="195" y="2277"/>
                      </a:lnTo>
                      <a:lnTo>
                        <a:pt x="213" y="2312"/>
                      </a:lnTo>
                      <a:lnTo>
                        <a:pt x="242" y="2366"/>
                      </a:lnTo>
                      <a:lnTo>
                        <a:pt x="278" y="2439"/>
                      </a:lnTo>
                      <a:lnTo>
                        <a:pt x="323" y="2528"/>
                      </a:lnTo>
                      <a:lnTo>
                        <a:pt x="371" y="2631"/>
                      </a:lnTo>
                      <a:lnTo>
                        <a:pt x="422" y="2743"/>
                      </a:lnTo>
                      <a:lnTo>
                        <a:pt x="450" y="2804"/>
                      </a:lnTo>
                      <a:lnTo>
                        <a:pt x="476" y="2867"/>
                      </a:lnTo>
                      <a:lnTo>
                        <a:pt x="503" y="2931"/>
                      </a:lnTo>
                      <a:lnTo>
                        <a:pt x="530" y="2998"/>
                      </a:lnTo>
                      <a:lnTo>
                        <a:pt x="556" y="3065"/>
                      </a:lnTo>
                      <a:lnTo>
                        <a:pt x="582" y="3134"/>
                      </a:lnTo>
                      <a:lnTo>
                        <a:pt x="607" y="3202"/>
                      </a:lnTo>
                      <a:lnTo>
                        <a:pt x="630" y="3273"/>
                      </a:lnTo>
                      <a:lnTo>
                        <a:pt x="653" y="3343"/>
                      </a:lnTo>
                      <a:lnTo>
                        <a:pt x="674" y="3413"/>
                      </a:lnTo>
                      <a:lnTo>
                        <a:pt x="693" y="3483"/>
                      </a:lnTo>
                      <a:lnTo>
                        <a:pt x="711" y="3553"/>
                      </a:lnTo>
                      <a:lnTo>
                        <a:pt x="726" y="3621"/>
                      </a:lnTo>
                      <a:lnTo>
                        <a:pt x="739" y="3690"/>
                      </a:lnTo>
                      <a:lnTo>
                        <a:pt x="750" y="3756"/>
                      </a:lnTo>
                      <a:lnTo>
                        <a:pt x="754" y="3788"/>
                      </a:lnTo>
                      <a:lnTo>
                        <a:pt x="757" y="3822"/>
                      </a:lnTo>
                      <a:lnTo>
                        <a:pt x="760" y="3854"/>
                      </a:lnTo>
                      <a:lnTo>
                        <a:pt x="762" y="3885"/>
                      </a:lnTo>
                      <a:lnTo>
                        <a:pt x="763" y="3915"/>
                      </a:lnTo>
                      <a:lnTo>
                        <a:pt x="764" y="3946"/>
                      </a:lnTo>
                      <a:lnTo>
                        <a:pt x="783" y="4137"/>
                      </a:lnTo>
                      <a:lnTo>
                        <a:pt x="789" y="4160"/>
                      </a:lnTo>
                      <a:lnTo>
                        <a:pt x="796" y="4181"/>
                      </a:lnTo>
                      <a:lnTo>
                        <a:pt x="804" y="4202"/>
                      </a:lnTo>
                      <a:lnTo>
                        <a:pt x="813" y="4220"/>
                      </a:lnTo>
                      <a:lnTo>
                        <a:pt x="823" y="4237"/>
                      </a:lnTo>
                      <a:lnTo>
                        <a:pt x="833" y="4253"/>
                      </a:lnTo>
                      <a:lnTo>
                        <a:pt x="844" y="4267"/>
                      </a:lnTo>
                      <a:lnTo>
                        <a:pt x="855" y="4280"/>
                      </a:lnTo>
                      <a:lnTo>
                        <a:pt x="867" y="4291"/>
                      </a:lnTo>
                      <a:lnTo>
                        <a:pt x="880" y="4301"/>
                      </a:lnTo>
                      <a:lnTo>
                        <a:pt x="895" y="4309"/>
                      </a:lnTo>
                      <a:lnTo>
                        <a:pt x="909" y="4316"/>
                      </a:lnTo>
                      <a:lnTo>
                        <a:pt x="924" y="4321"/>
                      </a:lnTo>
                      <a:lnTo>
                        <a:pt x="941" y="4325"/>
                      </a:lnTo>
                      <a:lnTo>
                        <a:pt x="959" y="4328"/>
                      </a:lnTo>
                      <a:lnTo>
                        <a:pt x="976" y="4328"/>
                      </a:lnTo>
                      <a:lnTo>
                        <a:pt x="2079" y="4328"/>
                      </a:lnTo>
                      <a:lnTo>
                        <a:pt x="2097" y="4328"/>
                      </a:lnTo>
                      <a:lnTo>
                        <a:pt x="2114" y="4325"/>
                      </a:lnTo>
                      <a:lnTo>
                        <a:pt x="2130" y="4321"/>
                      </a:lnTo>
                      <a:lnTo>
                        <a:pt x="2145" y="4316"/>
                      </a:lnTo>
                      <a:lnTo>
                        <a:pt x="2161" y="4309"/>
                      </a:lnTo>
                      <a:lnTo>
                        <a:pt x="2174" y="4301"/>
                      </a:lnTo>
                      <a:lnTo>
                        <a:pt x="2187" y="4291"/>
                      </a:lnTo>
                      <a:lnTo>
                        <a:pt x="2201" y="4280"/>
                      </a:lnTo>
                      <a:lnTo>
                        <a:pt x="2212" y="4267"/>
                      </a:lnTo>
                      <a:lnTo>
                        <a:pt x="2223" y="4253"/>
                      </a:lnTo>
                      <a:lnTo>
                        <a:pt x="2233" y="4237"/>
                      </a:lnTo>
                      <a:lnTo>
                        <a:pt x="2243" y="4220"/>
                      </a:lnTo>
                      <a:lnTo>
                        <a:pt x="2251" y="4202"/>
                      </a:lnTo>
                      <a:lnTo>
                        <a:pt x="2259" y="4181"/>
                      </a:lnTo>
                      <a:lnTo>
                        <a:pt x="2266" y="4160"/>
                      </a:lnTo>
                      <a:lnTo>
                        <a:pt x="2272" y="4137"/>
                      </a:lnTo>
                      <a:lnTo>
                        <a:pt x="2291" y="3946"/>
                      </a:lnTo>
                      <a:lnTo>
                        <a:pt x="2293" y="3915"/>
                      </a:lnTo>
                      <a:lnTo>
                        <a:pt x="2294" y="3885"/>
                      </a:lnTo>
                      <a:lnTo>
                        <a:pt x="2295" y="3854"/>
                      </a:lnTo>
                      <a:lnTo>
                        <a:pt x="2298" y="3822"/>
                      </a:lnTo>
                      <a:lnTo>
                        <a:pt x="2301" y="3788"/>
                      </a:lnTo>
                      <a:lnTo>
                        <a:pt x="2306" y="3756"/>
                      </a:lnTo>
                      <a:lnTo>
                        <a:pt x="2316" y="3690"/>
                      </a:lnTo>
                      <a:lnTo>
                        <a:pt x="2329" y="3621"/>
                      </a:lnTo>
                      <a:lnTo>
                        <a:pt x="2345" y="3553"/>
                      </a:lnTo>
                      <a:lnTo>
                        <a:pt x="2362" y="3483"/>
                      </a:lnTo>
                      <a:lnTo>
                        <a:pt x="2381" y="3413"/>
                      </a:lnTo>
                      <a:lnTo>
                        <a:pt x="2402" y="3343"/>
                      </a:lnTo>
                      <a:lnTo>
                        <a:pt x="2425" y="3273"/>
                      </a:lnTo>
                      <a:lnTo>
                        <a:pt x="2449" y="3202"/>
                      </a:lnTo>
                      <a:lnTo>
                        <a:pt x="2474" y="3134"/>
                      </a:lnTo>
                      <a:lnTo>
                        <a:pt x="2499" y="3065"/>
                      </a:lnTo>
                      <a:lnTo>
                        <a:pt x="2526" y="2998"/>
                      </a:lnTo>
                      <a:lnTo>
                        <a:pt x="2552" y="2931"/>
                      </a:lnTo>
                      <a:lnTo>
                        <a:pt x="2579" y="2867"/>
                      </a:lnTo>
                      <a:lnTo>
                        <a:pt x="2607" y="2804"/>
                      </a:lnTo>
                      <a:lnTo>
                        <a:pt x="2633" y="2743"/>
                      </a:lnTo>
                      <a:lnTo>
                        <a:pt x="2685" y="2631"/>
                      </a:lnTo>
                      <a:lnTo>
                        <a:pt x="2735" y="2528"/>
                      </a:lnTo>
                      <a:lnTo>
                        <a:pt x="2778" y="2439"/>
                      </a:lnTo>
                      <a:lnTo>
                        <a:pt x="2816" y="2366"/>
                      </a:lnTo>
                      <a:lnTo>
                        <a:pt x="2846" y="2312"/>
                      </a:lnTo>
                      <a:lnTo>
                        <a:pt x="2872" y="2262"/>
                      </a:lnTo>
                      <a:lnTo>
                        <a:pt x="2890" y="2228"/>
                      </a:lnTo>
                      <a:lnTo>
                        <a:pt x="2906" y="2193"/>
                      </a:lnTo>
                      <a:lnTo>
                        <a:pt x="2923" y="2157"/>
                      </a:lnTo>
                      <a:lnTo>
                        <a:pt x="2937" y="2122"/>
                      </a:lnTo>
                      <a:lnTo>
                        <a:pt x="2952" y="2085"/>
                      </a:lnTo>
                      <a:lnTo>
                        <a:pt x="2965" y="2049"/>
                      </a:lnTo>
                      <a:lnTo>
                        <a:pt x="2978" y="2012"/>
                      </a:lnTo>
                      <a:lnTo>
                        <a:pt x="2989" y="1975"/>
                      </a:lnTo>
                      <a:lnTo>
                        <a:pt x="3000" y="1937"/>
                      </a:lnTo>
                      <a:lnTo>
                        <a:pt x="3010" y="1900"/>
                      </a:lnTo>
                      <a:lnTo>
                        <a:pt x="3019" y="1862"/>
                      </a:lnTo>
                      <a:lnTo>
                        <a:pt x="3027" y="1823"/>
                      </a:lnTo>
                      <a:lnTo>
                        <a:pt x="3034" y="1785"/>
                      </a:lnTo>
                      <a:lnTo>
                        <a:pt x="3040" y="1746"/>
                      </a:lnTo>
                      <a:lnTo>
                        <a:pt x="3045" y="1707"/>
                      </a:lnTo>
                      <a:lnTo>
                        <a:pt x="3049" y="1667"/>
                      </a:lnTo>
                      <a:lnTo>
                        <a:pt x="3056" y="1527"/>
                      </a:lnTo>
                      <a:lnTo>
                        <a:pt x="3055" y="1489"/>
                      </a:lnTo>
                      <a:lnTo>
                        <a:pt x="3054" y="1452"/>
                      </a:lnTo>
                      <a:lnTo>
                        <a:pt x="3051" y="1413"/>
                      </a:lnTo>
                      <a:lnTo>
                        <a:pt x="3048" y="1376"/>
                      </a:lnTo>
                      <a:lnTo>
                        <a:pt x="3044" y="1338"/>
                      </a:lnTo>
                      <a:lnTo>
                        <a:pt x="3039" y="1301"/>
                      </a:lnTo>
                      <a:lnTo>
                        <a:pt x="3034" y="1264"/>
                      </a:lnTo>
                      <a:lnTo>
                        <a:pt x="3026" y="1227"/>
                      </a:lnTo>
                      <a:lnTo>
                        <a:pt x="3018" y="1191"/>
                      </a:lnTo>
                      <a:lnTo>
                        <a:pt x="3010" y="1154"/>
                      </a:lnTo>
                      <a:lnTo>
                        <a:pt x="3000" y="1118"/>
                      </a:lnTo>
                      <a:lnTo>
                        <a:pt x="2990" y="1082"/>
                      </a:lnTo>
                      <a:lnTo>
                        <a:pt x="2979" y="1047"/>
                      </a:lnTo>
                      <a:lnTo>
                        <a:pt x="2967" y="1012"/>
                      </a:lnTo>
                      <a:lnTo>
                        <a:pt x="2954" y="977"/>
                      </a:lnTo>
                      <a:lnTo>
                        <a:pt x="2941" y="943"/>
                      </a:lnTo>
                      <a:lnTo>
                        <a:pt x="2925" y="909"/>
                      </a:lnTo>
                      <a:lnTo>
                        <a:pt x="2910" y="875"/>
                      </a:lnTo>
                      <a:lnTo>
                        <a:pt x="2894" y="841"/>
                      </a:lnTo>
                      <a:lnTo>
                        <a:pt x="2877" y="808"/>
                      </a:lnTo>
                      <a:lnTo>
                        <a:pt x="2859" y="776"/>
                      </a:lnTo>
                      <a:lnTo>
                        <a:pt x="2840" y="744"/>
                      </a:lnTo>
                      <a:lnTo>
                        <a:pt x="2820" y="712"/>
                      </a:lnTo>
                      <a:lnTo>
                        <a:pt x="2800" y="681"/>
                      </a:lnTo>
                      <a:lnTo>
                        <a:pt x="2779" y="650"/>
                      </a:lnTo>
                      <a:lnTo>
                        <a:pt x="2757" y="619"/>
                      </a:lnTo>
                      <a:lnTo>
                        <a:pt x="2734" y="589"/>
                      </a:lnTo>
                      <a:lnTo>
                        <a:pt x="2711" y="561"/>
                      </a:lnTo>
                      <a:lnTo>
                        <a:pt x="2686" y="531"/>
                      </a:lnTo>
                      <a:lnTo>
                        <a:pt x="2661" y="503"/>
                      </a:lnTo>
                      <a:lnTo>
                        <a:pt x="2635" y="475"/>
                      </a:lnTo>
                      <a:lnTo>
                        <a:pt x="2609" y="448"/>
                      </a:lnTo>
                      <a:close/>
                      <a:moveTo>
                        <a:pt x="2661" y="1641"/>
                      </a:moveTo>
                      <a:lnTo>
                        <a:pt x="2661" y="1641"/>
                      </a:lnTo>
                      <a:lnTo>
                        <a:pt x="2658" y="1669"/>
                      </a:lnTo>
                      <a:lnTo>
                        <a:pt x="2654" y="1697"/>
                      </a:lnTo>
                      <a:lnTo>
                        <a:pt x="2650" y="1725"/>
                      </a:lnTo>
                      <a:lnTo>
                        <a:pt x="2644" y="1753"/>
                      </a:lnTo>
                      <a:lnTo>
                        <a:pt x="2639" y="1781"/>
                      </a:lnTo>
                      <a:lnTo>
                        <a:pt x="2632" y="1809"/>
                      </a:lnTo>
                      <a:lnTo>
                        <a:pt x="2624" y="1837"/>
                      </a:lnTo>
                      <a:lnTo>
                        <a:pt x="2617" y="1863"/>
                      </a:lnTo>
                      <a:lnTo>
                        <a:pt x="2608" y="1891"/>
                      </a:lnTo>
                      <a:lnTo>
                        <a:pt x="2599" y="1918"/>
                      </a:lnTo>
                      <a:lnTo>
                        <a:pt x="2589" y="1945"/>
                      </a:lnTo>
                      <a:lnTo>
                        <a:pt x="2579" y="1972"/>
                      </a:lnTo>
                      <a:lnTo>
                        <a:pt x="2567" y="1998"/>
                      </a:lnTo>
                      <a:lnTo>
                        <a:pt x="2556" y="2025"/>
                      </a:lnTo>
                      <a:lnTo>
                        <a:pt x="2543" y="2051"/>
                      </a:lnTo>
                      <a:lnTo>
                        <a:pt x="2529" y="2078"/>
                      </a:lnTo>
                      <a:lnTo>
                        <a:pt x="2485" y="2158"/>
                      </a:lnTo>
                      <a:lnTo>
                        <a:pt x="2450" y="2227"/>
                      </a:lnTo>
                      <a:lnTo>
                        <a:pt x="2408" y="2311"/>
                      </a:lnTo>
                      <a:lnTo>
                        <a:pt x="2359" y="2409"/>
                      </a:lnTo>
                      <a:lnTo>
                        <a:pt x="2307" y="2519"/>
                      </a:lnTo>
                      <a:lnTo>
                        <a:pt x="2253" y="2641"/>
                      </a:lnTo>
                      <a:lnTo>
                        <a:pt x="2225" y="2705"/>
                      </a:lnTo>
                      <a:lnTo>
                        <a:pt x="2197" y="2771"/>
                      </a:lnTo>
                      <a:lnTo>
                        <a:pt x="2170" y="2838"/>
                      </a:lnTo>
                      <a:lnTo>
                        <a:pt x="2142" y="2908"/>
                      </a:lnTo>
                      <a:lnTo>
                        <a:pt x="2116" y="2979"/>
                      </a:lnTo>
                      <a:lnTo>
                        <a:pt x="2090" y="3051"/>
                      </a:lnTo>
                      <a:lnTo>
                        <a:pt x="2065" y="3124"/>
                      </a:lnTo>
                      <a:lnTo>
                        <a:pt x="2040" y="3198"/>
                      </a:lnTo>
                      <a:lnTo>
                        <a:pt x="2018" y="3272"/>
                      </a:lnTo>
                      <a:lnTo>
                        <a:pt x="1996" y="3346"/>
                      </a:lnTo>
                      <a:lnTo>
                        <a:pt x="1977" y="3420"/>
                      </a:lnTo>
                      <a:lnTo>
                        <a:pt x="1960" y="3494"/>
                      </a:lnTo>
                      <a:lnTo>
                        <a:pt x="1944" y="3568"/>
                      </a:lnTo>
                      <a:lnTo>
                        <a:pt x="1930" y="3641"/>
                      </a:lnTo>
                      <a:lnTo>
                        <a:pt x="1919" y="3714"/>
                      </a:lnTo>
                      <a:lnTo>
                        <a:pt x="1911" y="3785"/>
                      </a:lnTo>
                      <a:lnTo>
                        <a:pt x="1908" y="3820"/>
                      </a:lnTo>
                      <a:lnTo>
                        <a:pt x="1905" y="3856"/>
                      </a:lnTo>
                      <a:lnTo>
                        <a:pt x="1903" y="3890"/>
                      </a:lnTo>
                      <a:lnTo>
                        <a:pt x="1902" y="3924"/>
                      </a:lnTo>
                      <a:lnTo>
                        <a:pt x="1901" y="3939"/>
                      </a:lnTo>
                      <a:lnTo>
                        <a:pt x="1722" y="3939"/>
                      </a:lnTo>
                      <a:lnTo>
                        <a:pt x="1722" y="3230"/>
                      </a:lnTo>
                      <a:lnTo>
                        <a:pt x="1333" y="3230"/>
                      </a:lnTo>
                      <a:lnTo>
                        <a:pt x="1333" y="3939"/>
                      </a:lnTo>
                      <a:lnTo>
                        <a:pt x="1154" y="3939"/>
                      </a:lnTo>
                      <a:lnTo>
                        <a:pt x="1152" y="3924"/>
                      </a:lnTo>
                      <a:lnTo>
                        <a:pt x="1151" y="3873"/>
                      </a:lnTo>
                      <a:lnTo>
                        <a:pt x="1148" y="3820"/>
                      </a:lnTo>
                      <a:lnTo>
                        <a:pt x="1142" y="3767"/>
                      </a:lnTo>
                      <a:lnTo>
                        <a:pt x="1136" y="3714"/>
                      </a:lnTo>
                      <a:lnTo>
                        <a:pt x="1128" y="3659"/>
                      </a:lnTo>
                      <a:lnTo>
                        <a:pt x="1118" y="3604"/>
                      </a:lnTo>
                      <a:lnTo>
                        <a:pt x="1108" y="3547"/>
                      </a:lnTo>
                      <a:lnTo>
                        <a:pt x="1096" y="3491"/>
                      </a:lnTo>
                      <a:lnTo>
                        <a:pt x="1081" y="3434"/>
                      </a:lnTo>
                      <a:lnTo>
                        <a:pt x="1067" y="3377"/>
                      </a:lnTo>
                      <a:lnTo>
                        <a:pt x="1052" y="3319"/>
                      </a:lnTo>
                      <a:lnTo>
                        <a:pt x="1035" y="3261"/>
                      </a:lnTo>
                      <a:lnTo>
                        <a:pt x="1016" y="3203"/>
                      </a:lnTo>
                      <a:lnTo>
                        <a:pt x="997" y="3145"/>
                      </a:lnTo>
                      <a:lnTo>
                        <a:pt x="977" y="3086"/>
                      </a:lnTo>
                      <a:lnTo>
                        <a:pt x="958" y="3029"/>
                      </a:lnTo>
                      <a:lnTo>
                        <a:pt x="937" y="2970"/>
                      </a:lnTo>
                      <a:lnTo>
                        <a:pt x="914" y="2911"/>
                      </a:lnTo>
                      <a:lnTo>
                        <a:pt x="868" y="2796"/>
                      </a:lnTo>
                      <a:lnTo>
                        <a:pt x="820" y="2681"/>
                      </a:lnTo>
                      <a:lnTo>
                        <a:pt x="771" y="2570"/>
                      </a:lnTo>
                      <a:lnTo>
                        <a:pt x="721" y="2459"/>
                      </a:lnTo>
                      <a:lnTo>
                        <a:pt x="669" y="2353"/>
                      </a:lnTo>
                      <a:lnTo>
                        <a:pt x="618" y="2249"/>
                      </a:lnTo>
                      <a:lnTo>
                        <a:pt x="568" y="2150"/>
                      </a:lnTo>
                      <a:lnTo>
                        <a:pt x="567" y="2144"/>
                      </a:lnTo>
                      <a:lnTo>
                        <a:pt x="530" y="2075"/>
                      </a:lnTo>
                      <a:lnTo>
                        <a:pt x="515" y="2050"/>
                      </a:lnTo>
                      <a:lnTo>
                        <a:pt x="503" y="2024"/>
                      </a:lnTo>
                      <a:lnTo>
                        <a:pt x="491" y="1998"/>
                      </a:lnTo>
                      <a:lnTo>
                        <a:pt x="479" y="1972"/>
                      </a:lnTo>
                      <a:lnTo>
                        <a:pt x="468" y="1945"/>
                      </a:lnTo>
                      <a:lnTo>
                        <a:pt x="458" y="1918"/>
                      </a:lnTo>
                      <a:lnTo>
                        <a:pt x="449" y="1892"/>
                      </a:lnTo>
                      <a:lnTo>
                        <a:pt x="440" y="1864"/>
                      </a:lnTo>
                      <a:lnTo>
                        <a:pt x="431" y="1838"/>
                      </a:lnTo>
                      <a:lnTo>
                        <a:pt x="424" y="1810"/>
                      </a:lnTo>
                      <a:lnTo>
                        <a:pt x="418" y="1782"/>
                      </a:lnTo>
                      <a:lnTo>
                        <a:pt x="411" y="1754"/>
                      </a:lnTo>
                      <a:lnTo>
                        <a:pt x="406" y="1726"/>
                      </a:lnTo>
                      <a:lnTo>
                        <a:pt x="401" y="1697"/>
                      </a:lnTo>
                      <a:lnTo>
                        <a:pt x="398" y="1670"/>
                      </a:lnTo>
                      <a:lnTo>
                        <a:pt x="395" y="1641"/>
                      </a:lnTo>
                      <a:lnTo>
                        <a:pt x="389" y="1519"/>
                      </a:lnTo>
                      <a:lnTo>
                        <a:pt x="389" y="1492"/>
                      </a:lnTo>
                      <a:lnTo>
                        <a:pt x="390" y="1463"/>
                      </a:lnTo>
                      <a:lnTo>
                        <a:pt x="392" y="1435"/>
                      </a:lnTo>
                      <a:lnTo>
                        <a:pt x="395" y="1408"/>
                      </a:lnTo>
                      <a:lnTo>
                        <a:pt x="398" y="1380"/>
                      </a:lnTo>
                      <a:lnTo>
                        <a:pt x="402" y="1352"/>
                      </a:lnTo>
                      <a:lnTo>
                        <a:pt x="407" y="1325"/>
                      </a:lnTo>
                      <a:lnTo>
                        <a:pt x="412" y="1298"/>
                      </a:lnTo>
                      <a:lnTo>
                        <a:pt x="418" y="1270"/>
                      </a:lnTo>
                      <a:lnTo>
                        <a:pt x="424" y="1244"/>
                      </a:lnTo>
                      <a:lnTo>
                        <a:pt x="431" y="1217"/>
                      </a:lnTo>
                      <a:lnTo>
                        <a:pt x="439" y="1191"/>
                      </a:lnTo>
                      <a:lnTo>
                        <a:pt x="448" y="1165"/>
                      </a:lnTo>
                      <a:lnTo>
                        <a:pt x="457" y="1139"/>
                      </a:lnTo>
                      <a:lnTo>
                        <a:pt x="466" y="1113"/>
                      </a:lnTo>
                      <a:lnTo>
                        <a:pt x="476" y="1088"/>
                      </a:lnTo>
                      <a:lnTo>
                        <a:pt x="487" y="1063"/>
                      </a:lnTo>
                      <a:lnTo>
                        <a:pt x="499" y="1038"/>
                      </a:lnTo>
                      <a:lnTo>
                        <a:pt x="511" y="1013"/>
                      </a:lnTo>
                      <a:lnTo>
                        <a:pt x="524" y="989"/>
                      </a:lnTo>
                      <a:lnTo>
                        <a:pt x="537" y="965"/>
                      </a:lnTo>
                      <a:lnTo>
                        <a:pt x="551" y="941"/>
                      </a:lnTo>
                      <a:lnTo>
                        <a:pt x="565" y="918"/>
                      </a:lnTo>
                      <a:lnTo>
                        <a:pt x="580" y="895"/>
                      </a:lnTo>
                      <a:lnTo>
                        <a:pt x="596" y="871"/>
                      </a:lnTo>
                      <a:lnTo>
                        <a:pt x="612" y="849"/>
                      </a:lnTo>
                      <a:lnTo>
                        <a:pt x="629" y="827"/>
                      </a:lnTo>
                      <a:lnTo>
                        <a:pt x="647" y="806"/>
                      </a:lnTo>
                      <a:lnTo>
                        <a:pt x="664" y="784"/>
                      </a:lnTo>
                      <a:lnTo>
                        <a:pt x="683" y="763"/>
                      </a:lnTo>
                      <a:lnTo>
                        <a:pt x="702" y="743"/>
                      </a:lnTo>
                      <a:lnTo>
                        <a:pt x="722" y="723"/>
                      </a:lnTo>
                      <a:lnTo>
                        <a:pt x="743" y="703"/>
                      </a:lnTo>
                      <a:lnTo>
                        <a:pt x="764" y="683"/>
                      </a:lnTo>
                      <a:lnTo>
                        <a:pt x="785" y="665"/>
                      </a:lnTo>
                      <a:lnTo>
                        <a:pt x="806" y="647"/>
                      </a:lnTo>
                      <a:lnTo>
                        <a:pt x="828" y="629"/>
                      </a:lnTo>
                      <a:lnTo>
                        <a:pt x="850" y="611"/>
                      </a:lnTo>
                      <a:lnTo>
                        <a:pt x="874" y="596"/>
                      </a:lnTo>
                      <a:lnTo>
                        <a:pt x="896" y="579"/>
                      </a:lnTo>
                      <a:lnTo>
                        <a:pt x="920" y="565"/>
                      </a:lnTo>
                      <a:lnTo>
                        <a:pt x="943" y="550"/>
                      </a:lnTo>
                      <a:lnTo>
                        <a:pt x="968" y="536"/>
                      </a:lnTo>
                      <a:lnTo>
                        <a:pt x="992" y="523"/>
                      </a:lnTo>
                      <a:lnTo>
                        <a:pt x="1016" y="510"/>
                      </a:lnTo>
                      <a:lnTo>
                        <a:pt x="1041" y="498"/>
                      </a:lnTo>
                      <a:lnTo>
                        <a:pt x="1066" y="486"/>
                      </a:lnTo>
                      <a:lnTo>
                        <a:pt x="1091" y="475"/>
                      </a:lnTo>
                      <a:lnTo>
                        <a:pt x="1117" y="464"/>
                      </a:lnTo>
                      <a:lnTo>
                        <a:pt x="1143" y="456"/>
                      </a:lnTo>
                      <a:lnTo>
                        <a:pt x="1170" y="446"/>
                      </a:lnTo>
                      <a:lnTo>
                        <a:pt x="1195" y="438"/>
                      </a:lnTo>
                      <a:lnTo>
                        <a:pt x="1223" y="430"/>
                      </a:lnTo>
                      <a:lnTo>
                        <a:pt x="1250" y="423"/>
                      </a:lnTo>
                      <a:lnTo>
                        <a:pt x="1276" y="417"/>
                      </a:lnTo>
                      <a:lnTo>
                        <a:pt x="1304" y="411"/>
                      </a:lnTo>
                      <a:lnTo>
                        <a:pt x="1331" y="406"/>
                      </a:lnTo>
                      <a:lnTo>
                        <a:pt x="1359" y="401"/>
                      </a:lnTo>
                      <a:lnTo>
                        <a:pt x="1387" y="398"/>
                      </a:lnTo>
                      <a:lnTo>
                        <a:pt x="1414" y="395"/>
                      </a:lnTo>
                      <a:lnTo>
                        <a:pt x="1443" y="392"/>
                      </a:lnTo>
                      <a:lnTo>
                        <a:pt x="1471" y="390"/>
                      </a:lnTo>
                      <a:lnTo>
                        <a:pt x="1500" y="389"/>
                      </a:lnTo>
                      <a:lnTo>
                        <a:pt x="1527" y="389"/>
                      </a:lnTo>
                      <a:lnTo>
                        <a:pt x="1569" y="389"/>
                      </a:lnTo>
                      <a:lnTo>
                        <a:pt x="1610" y="391"/>
                      </a:lnTo>
                      <a:lnTo>
                        <a:pt x="1651" y="396"/>
                      </a:lnTo>
                      <a:lnTo>
                        <a:pt x="1691" y="400"/>
                      </a:lnTo>
                      <a:lnTo>
                        <a:pt x="1732" y="407"/>
                      </a:lnTo>
                      <a:lnTo>
                        <a:pt x="1771" y="415"/>
                      </a:lnTo>
                      <a:lnTo>
                        <a:pt x="1810" y="423"/>
                      </a:lnTo>
                      <a:lnTo>
                        <a:pt x="1849" y="435"/>
                      </a:lnTo>
                      <a:lnTo>
                        <a:pt x="1882" y="444"/>
                      </a:lnTo>
                      <a:lnTo>
                        <a:pt x="1917" y="457"/>
                      </a:lnTo>
                      <a:lnTo>
                        <a:pt x="1950" y="470"/>
                      </a:lnTo>
                      <a:lnTo>
                        <a:pt x="1983" y="483"/>
                      </a:lnTo>
                      <a:lnTo>
                        <a:pt x="2015" y="498"/>
                      </a:lnTo>
                      <a:lnTo>
                        <a:pt x="2047" y="514"/>
                      </a:lnTo>
                      <a:lnTo>
                        <a:pt x="2078" y="531"/>
                      </a:lnTo>
                      <a:lnTo>
                        <a:pt x="2109" y="548"/>
                      </a:lnTo>
                      <a:lnTo>
                        <a:pt x="2139" y="567"/>
                      </a:lnTo>
                      <a:lnTo>
                        <a:pt x="2169" y="586"/>
                      </a:lnTo>
                      <a:lnTo>
                        <a:pt x="2197" y="607"/>
                      </a:lnTo>
                      <a:lnTo>
                        <a:pt x="2226" y="628"/>
                      </a:lnTo>
                      <a:lnTo>
                        <a:pt x="2254" y="650"/>
                      </a:lnTo>
                      <a:lnTo>
                        <a:pt x="2281" y="673"/>
                      </a:lnTo>
                      <a:lnTo>
                        <a:pt x="2308" y="698"/>
                      </a:lnTo>
                      <a:lnTo>
                        <a:pt x="2333" y="723"/>
                      </a:lnTo>
                      <a:lnTo>
                        <a:pt x="2353" y="743"/>
                      </a:lnTo>
                      <a:lnTo>
                        <a:pt x="2372" y="763"/>
                      </a:lnTo>
                      <a:lnTo>
                        <a:pt x="2391" y="784"/>
                      </a:lnTo>
                      <a:lnTo>
                        <a:pt x="2409" y="806"/>
                      </a:lnTo>
                      <a:lnTo>
                        <a:pt x="2426" y="827"/>
                      </a:lnTo>
                      <a:lnTo>
                        <a:pt x="2443" y="849"/>
                      </a:lnTo>
                      <a:lnTo>
                        <a:pt x="2460" y="872"/>
                      </a:lnTo>
                      <a:lnTo>
                        <a:pt x="2475" y="895"/>
                      </a:lnTo>
                      <a:lnTo>
                        <a:pt x="2489" y="918"/>
                      </a:lnTo>
                      <a:lnTo>
                        <a:pt x="2505" y="941"/>
                      </a:lnTo>
                      <a:lnTo>
                        <a:pt x="2518" y="965"/>
                      </a:lnTo>
                      <a:lnTo>
                        <a:pt x="2531" y="989"/>
                      </a:lnTo>
                      <a:lnTo>
                        <a:pt x="2545" y="1013"/>
                      </a:lnTo>
                      <a:lnTo>
                        <a:pt x="2557" y="1038"/>
                      </a:lnTo>
                      <a:lnTo>
                        <a:pt x="2568" y="1063"/>
                      </a:lnTo>
                      <a:lnTo>
                        <a:pt x="2579" y="1088"/>
                      </a:lnTo>
                      <a:lnTo>
                        <a:pt x="2589" y="1113"/>
                      </a:lnTo>
                      <a:lnTo>
                        <a:pt x="2599" y="1139"/>
                      </a:lnTo>
                      <a:lnTo>
                        <a:pt x="2608" y="1164"/>
                      </a:lnTo>
                      <a:lnTo>
                        <a:pt x="2617" y="1191"/>
                      </a:lnTo>
                      <a:lnTo>
                        <a:pt x="2624" y="1217"/>
                      </a:lnTo>
                      <a:lnTo>
                        <a:pt x="2631" y="1244"/>
                      </a:lnTo>
                      <a:lnTo>
                        <a:pt x="2638" y="1270"/>
                      </a:lnTo>
                      <a:lnTo>
                        <a:pt x="2643" y="1297"/>
                      </a:lnTo>
                      <a:lnTo>
                        <a:pt x="2649" y="1325"/>
                      </a:lnTo>
                      <a:lnTo>
                        <a:pt x="2653" y="1352"/>
                      </a:lnTo>
                      <a:lnTo>
                        <a:pt x="2658" y="1379"/>
                      </a:lnTo>
                      <a:lnTo>
                        <a:pt x="2660" y="1406"/>
                      </a:lnTo>
                      <a:lnTo>
                        <a:pt x="2663" y="1435"/>
                      </a:lnTo>
                      <a:lnTo>
                        <a:pt x="2664" y="1463"/>
                      </a:lnTo>
                      <a:lnTo>
                        <a:pt x="2666" y="1491"/>
                      </a:lnTo>
                      <a:lnTo>
                        <a:pt x="2666" y="1519"/>
                      </a:lnTo>
                      <a:lnTo>
                        <a:pt x="2661" y="1641"/>
                      </a:lnTo>
                      <a:close/>
                      <a:moveTo>
                        <a:pt x="907" y="4981"/>
                      </a:moveTo>
                      <a:lnTo>
                        <a:pt x="2149" y="4981"/>
                      </a:lnTo>
                      <a:lnTo>
                        <a:pt x="2149" y="4592"/>
                      </a:lnTo>
                      <a:lnTo>
                        <a:pt x="907" y="4592"/>
                      </a:lnTo>
                      <a:lnTo>
                        <a:pt x="907" y="4981"/>
                      </a:lnTo>
                      <a:close/>
                      <a:moveTo>
                        <a:pt x="1177" y="5429"/>
                      </a:moveTo>
                      <a:lnTo>
                        <a:pt x="1879" y="5429"/>
                      </a:lnTo>
                      <a:lnTo>
                        <a:pt x="1879" y="5209"/>
                      </a:lnTo>
                      <a:lnTo>
                        <a:pt x="1177" y="5209"/>
                      </a:lnTo>
                      <a:lnTo>
                        <a:pt x="1177" y="542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539F"/>
                    </a:gs>
                    <a:gs pos="100000">
                      <a:srgbClr val="7AC141"/>
                    </a:gs>
                  </a:gsLst>
                  <a:lin ang="4800000" scaled="0"/>
                </a:gradFill>
                <a:ln>
                  <a:noFill/>
                </a:ln>
              </p:spPr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56" name="直接连接符 55">
                  <a:extLst>
                    <a:ext uri="{FF2B5EF4-FFF2-40B4-BE49-F238E27FC236}">
                      <a16:creationId xmlns:a16="http://schemas.microsoft.com/office/drawing/2014/main" id="{7294B9EA-7443-4D8B-AE74-2479D58F5133}"/>
                    </a:ext>
                  </a:extLst>
                </p:cNvPr>
                <p:cNvCxnSpPr>
                  <a:cxnSpLocks/>
                  <a:endCxn id="42" idx="1"/>
                </p:cNvCxnSpPr>
                <p:nvPr/>
              </p:nvCxnSpPr>
              <p:spPr>
                <a:xfrm>
                  <a:off x="4958049" y="4355436"/>
                  <a:ext cx="111437" cy="151007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57" name="直接连接符 56">
                  <a:extLst>
                    <a:ext uri="{FF2B5EF4-FFF2-40B4-BE49-F238E27FC236}">
                      <a16:creationId xmlns:a16="http://schemas.microsoft.com/office/drawing/2014/main" id="{D644B04D-31D8-4479-9A5D-883F59E2E55C}"/>
                    </a:ext>
                  </a:extLst>
                </p:cNvPr>
                <p:cNvCxnSpPr/>
                <p:nvPr/>
              </p:nvCxnSpPr>
              <p:spPr>
                <a:xfrm>
                  <a:off x="4992505" y="4316262"/>
                  <a:ext cx="111437" cy="151007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58" name="直接连接符 57">
                  <a:extLst>
                    <a:ext uri="{FF2B5EF4-FFF2-40B4-BE49-F238E27FC236}">
                      <a16:creationId xmlns:a16="http://schemas.microsoft.com/office/drawing/2014/main" id="{B1866C72-2D4E-438C-A56F-2F082576619E}"/>
                    </a:ext>
                  </a:extLst>
                </p:cNvPr>
                <p:cNvCxnSpPr/>
                <p:nvPr/>
              </p:nvCxnSpPr>
              <p:spPr>
                <a:xfrm flipH="1">
                  <a:off x="5186310" y="5331728"/>
                  <a:ext cx="170259" cy="0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>
                          <a:alpha val="0"/>
                        </a:srgbClr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59" name="直接连接符 58">
                  <a:extLst>
                    <a:ext uri="{FF2B5EF4-FFF2-40B4-BE49-F238E27FC236}">
                      <a16:creationId xmlns:a16="http://schemas.microsoft.com/office/drawing/2014/main" id="{2A7DAF1F-D75C-4227-814A-A9BEDDF18AE0}"/>
                    </a:ext>
                  </a:extLst>
                </p:cNvPr>
                <p:cNvCxnSpPr/>
                <p:nvPr/>
              </p:nvCxnSpPr>
              <p:spPr>
                <a:xfrm flipV="1">
                  <a:off x="5349638" y="5331728"/>
                  <a:ext cx="0" cy="445868"/>
                </a:xfrm>
                <a:prstGeom prst="line">
                  <a:avLst/>
                </a:prstGeom>
                <a:noFill/>
                <a:ln>
                  <a:gradFill>
                    <a:gsLst>
                      <a:gs pos="100000">
                        <a:srgbClr val="00539F"/>
                      </a:gs>
                      <a:gs pos="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0" name="直接连接符 59">
                  <a:extLst>
                    <a:ext uri="{FF2B5EF4-FFF2-40B4-BE49-F238E27FC236}">
                      <a16:creationId xmlns:a16="http://schemas.microsoft.com/office/drawing/2014/main" id="{C8FE6D68-8FD9-477F-A762-D7B2A7A0E7EC}"/>
                    </a:ext>
                  </a:extLst>
                </p:cNvPr>
                <p:cNvCxnSpPr/>
                <p:nvPr/>
              </p:nvCxnSpPr>
              <p:spPr>
                <a:xfrm flipH="1">
                  <a:off x="5279563" y="5238711"/>
                  <a:ext cx="170259" cy="0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>
                          <a:alpha val="0"/>
                        </a:srgbClr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1" name="直接连接符 60">
                  <a:extLst>
                    <a:ext uri="{FF2B5EF4-FFF2-40B4-BE49-F238E27FC236}">
                      <a16:creationId xmlns:a16="http://schemas.microsoft.com/office/drawing/2014/main" id="{C2F9C482-A4CD-438D-9A9B-8DA4B96D2269}"/>
                    </a:ext>
                  </a:extLst>
                </p:cNvPr>
                <p:cNvCxnSpPr/>
                <p:nvPr/>
              </p:nvCxnSpPr>
              <p:spPr>
                <a:xfrm flipV="1">
                  <a:off x="5449822" y="5238714"/>
                  <a:ext cx="0" cy="549075"/>
                </a:xfrm>
                <a:prstGeom prst="line">
                  <a:avLst/>
                </a:prstGeom>
                <a:noFill/>
                <a:ln>
                  <a:gradFill>
                    <a:gsLst>
                      <a:gs pos="100000">
                        <a:srgbClr val="00539F"/>
                      </a:gs>
                      <a:gs pos="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2" name="直接连接符 61">
                  <a:extLst>
                    <a:ext uri="{FF2B5EF4-FFF2-40B4-BE49-F238E27FC236}">
                      <a16:creationId xmlns:a16="http://schemas.microsoft.com/office/drawing/2014/main" id="{11926096-E889-4CE5-BC83-D6FAC4BFEFE3}"/>
                    </a:ext>
                  </a:extLst>
                </p:cNvPr>
                <p:cNvCxnSpPr/>
                <p:nvPr/>
              </p:nvCxnSpPr>
              <p:spPr>
                <a:xfrm flipH="1">
                  <a:off x="5356767" y="5168649"/>
                  <a:ext cx="170259" cy="0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>
                          <a:alpha val="0"/>
                        </a:srgbClr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3" name="直接连接符 62">
                  <a:extLst>
                    <a:ext uri="{FF2B5EF4-FFF2-40B4-BE49-F238E27FC236}">
                      <a16:creationId xmlns:a16="http://schemas.microsoft.com/office/drawing/2014/main" id="{CE95C88F-A5F5-4611-A8B8-5D6A8BA0714A}"/>
                    </a:ext>
                  </a:extLst>
                </p:cNvPr>
                <p:cNvCxnSpPr/>
                <p:nvPr/>
              </p:nvCxnSpPr>
              <p:spPr>
                <a:xfrm flipV="1">
                  <a:off x="5527025" y="5168652"/>
                  <a:ext cx="0" cy="608946"/>
                </a:xfrm>
                <a:prstGeom prst="line">
                  <a:avLst/>
                </a:prstGeom>
                <a:noFill/>
                <a:ln>
                  <a:gradFill>
                    <a:gsLst>
                      <a:gs pos="100000">
                        <a:srgbClr val="00539F"/>
                      </a:gs>
                      <a:gs pos="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64" name="椭圆 63">
                  <a:extLst>
                    <a:ext uri="{FF2B5EF4-FFF2-40B4-BE49-F238E27FC236}">
                      <a16:creationId xmlns:a16="http://schemas.microsoft.com/office/drawing/2014/main" id="{182085CA-05DD-407C-B8F4-17CA9F6190E4}"/>
                    </a:ext>
                  </a:extLst>
                </p:cNvPr>
                <p:cNvSpPr/>
                <p:nvPr/>
              </p:nvSpPr>
              <p:spPr>
                <a:xfrm>
                  <a:off x="5164409" y="5300224"/>
                  <a:ext cx="63009" cy="63009"/>
                </a:xfrm>
                <a:prstGeom prst="ellipse">
                  <a:avLst/>
                </a:prstGeom>
                <a:gradFill>
                  <a:gsLst>
                    <a:gs pos="100000">
                      <a:srgbClr val="00539F"/>
                    </a:gs>
                    <a:gs pos="0">
                      <a:srgbClr val="7AC14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5" name="椭圆 64">
                  <a:extLst>
                    <a:ext uri="{FF2B5EF4-FFF2-40B4-BE49-F238E27FC236}">
                      <a16:creationId xmlns:a16="http://schemas.microsoft.com/office/drawing/2014/main" id="{CC79CF50-C58A-4CD7-A8EB-771D4EEB2338}"/>
                    </a:ext>
                  </a:extLst>
                </p:cNvPr>
                <p:cNvSpPr/>
                <p:nvPr/>
              </p:nvSpPr>
              <p:spPr>
                <a:xfrm>
                  <a:off x="5236080" y="5213818"/>
                  <a:ext cx="63009" cy="63009"/>
                </a:xfrm>
                <a:prstGeom prst="ellipse">
                  <a:avLst/>
                </a:prstGeom>
                <a:gradFill>
                  <a:gsLst>
                    <a:gs pos="100000">
                      <a:srgbClr val="00539F"/>
                    </a:gs>
                    <a:gs pos="0">
                      <a:srgbClr val="7AC14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6" name="椭圆 65">
                  <a:extLst>
                    <a:ext uri="{FF2B5EF4-FFF2-40B4-BE49-F238E27FC236}">
                      <a16:creationId xmlns:a16="http://schemas.microsoft.com/office/drawing/2014/main" id="{9FC5A361-3F8A-4639-A7BA-CDDCAE6A5A6D}"/>
                    </a:ext>
                  </a:extLst>
                </p:cNvPr>
                <p:cNvSpPr/>
                <p:nvPr/>
              </p:nvSpPr>
              <p:spPr>
                <a:xfrm>
                  <a:off x="5307742" y="5133878"/>
                  <a:ext cx="63009" cy="63009"/>
                </a:xfrm>
                <a:prstGeom prst="ellipse">
                  <a:avLst/>
                </a:prstGeom>
                <a:gradFill>
                  <a:gsLst>
                    <a:gs pos="100000">
                      <a:srgbClr val="00539F"/>
                    </a:gs>
                    <a:gs pos="0">
                      <a:srgbClr val="7AC14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67" name="直接连接符 66">
                  <a:extLst>
                    <a:ext uri="{FF2B5EF4-FFF2-40B4-BE49-F238E27FC236}">
                      <a16:creationId xmlns:a16="http://schemas.microsoft.com/office/drawing/2014/main" id="{51C61D65-DD55-4266-87A2-5626EFA718C9}"/>
                    </a:ext>
                  </a:extLst>
                </p:cNvPr>
                <p:cNvCxnSpPr/>
                <p:nvPr/>
              </p:nvCxnSpPr>
              <p:spPr>
                <a:xfrm flipH="1">
                  <a:off x="4483400" y="5379528"/>
                  <a:ext cx="421550" cy="0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8" name="直接连接符 67">
                  <a:extLst>
                    <a:ext uri="{FF2B5EF4-FFF2-40B4-BE49-F238E27FC236}">
                      <a16:creationId xmlns:a16="http://schemas.microsoft.com/office/drawing/2014/main" id="{28DA82AA-7329-4672-BE9D-ABD78653D843}"/>
                    </a:ext>
                  </a:extLst>
                </p:cNvPr>
                <p:cNvCxnSpPr/>
                <p:nvPr/>
              </p:nvCxnSpPr>
              <p:spPr>
                <a:xfrm flipH="1">
                  <a:off x="4844940" y="2495423"/>
                  <a:ext cx="295130" cy="0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9" name="直接连接符 68">
                  <a:extLst>
                    <a:ext uri="{FF2B5EF4-FFF2-40B4-BE49-F238E27FC236}">
                      <a16:creationId xmlns:a16="http://schemas.microsoft.com/office/drawing/2014/main" id="{F27A16AB-E032-462B-9D97-B4FB8AB31477}"/>
                    </a:ext>
                  </a:extLst>
                </p:cNvPr>
                <p:cNvCxnSpPr/>
                <p:nvPr/>
              </p:nvCxnSpPr>
              <p:spPr>
                <a:xfrm flipH="1">
                  <a:off x="4844940" y="2266586"/>
                  <a:ext cx="304351" cy="2103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0" name="直接连接符 69">
                  <a:extLst>
                    <a:ext uri="{FF2B5EF4-FFF2-40B4-BE49-F238E27FC236}">
                      <a16:creationId xmlns:a16="http://schemas.microsoft.com/office/drawing/2014/main" id="{9041B8BF-E7FD-450E-9ADE-C1295509CE96}"/>
                    </a:ext>
                  </a:extLst>
                </p:cNvPr>
                <p:cNvCxnSpPr/>
                <p:nvPr/>
              </p:nvCxnSpPr>
              <p:spPr>
                <a:xfrm flipH="1">
                  <a:off x="4837968" y="2046409"/>
                  <a:ext cx="295130" cy="0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71" name="矩形 70">
                  <a:extLst>
                    <a:ext uri="{FF2B5EF4-FFF2-40B4-BE49-F238E27FC236}">
                      <a16:creationId xmlns:a16="http://schemas.microsoft.com/office/drawing/2014/main" id="{226A5D12-8DB7-4414-A17B-849D098B9346}"/>
                    </a:ext>
                  </a:extLst>
                </p:cNvPr>
                <p:cNvSpPr/>
                <p:nvPr/>
              </p:nvSpPr>
              <p:spPr>
                <a:xfrm>
                  <a:off x="4860181" y="2099550"/>
                  <a:ext cx="289110" cy="127014"/>
                </a:xfrm>
                <a:prstGeom prst="rect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2" name="矩形 71">
                  <a:extLst>
                    <a:ext uri="{FF2B5EF4-FFF2-40B4-BE49-F238E27FC236}">
                      <a16:creationId xmlns:a16="http://schemas.microsoft.com/office/drawing/2014/main" id="{512A7EF0-DCA3-42E3-AB6D-96089F0C1EE0}"/>
                    </a:ext>
                  </a:extLst>
                </p:cNvPr>
                <p:cNvSpPr/>
                <p:nvPr/>
              </p:nvSpPr>
              <p:spPr>
                <a:xfrm>
                  <a:off x="4860181" y="2309667"/>
                  <a:ext cx="289110" cy="127014"/>
                </a:xfrm>
                <a:prstGeom prst="rect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3" name="矩形 72">
                  <a:extLst>
                    <a:ext uri="{FF2B5EF4-FFF2-40B4-BE49-F238E27FC236}">
                      <a16:creationId xmlns:a16="http://schemas.microsoft.com/office/drawing/2014/main" id="{B8743A2C-ADA9-49DA-83D5-4885829C8C47}"/>
                    </a:ext>
                  </a:extLst>
                </p:cNvPr>
                <p:cNvSpPr/>
                <p:nvPr/>
              </p:nvSpPr>
              <p:spPr>
                <a:xfrm>
                  <a:off x="4931600" y="3091646"/>
                  <a:ext cx="289110" cy="50871"/>
                </a:xfrm>
                <a:prstGeom prst="rect">
                  <a:avLst/>
                </a:prstGeom>
                <a:gradFill>
                  <a:gsLst>
                    <a:gs pos="0">
                      <a:srgbClr val="00539F"/>
                    </a:gs>
                    <a:gs pos="100000">
                      <a:srgbClr val="7AC141"/>
                    </a:gs>
                  </a:gsLst>
                  <a:lin ang="7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4" name="矩形 73">
                  <a:extLst>
                    <a:ext uri="{FF2B5EF4-FFF2-40B4-BE49-F238E27FC236}">
                      <a16:creationId xmlns:a16="http://schemas.microsoft.com/office/drawing/2014/main" id="{6A1DF5F7-7DCA-422D-AB0B-C7514DE065E9}"/>
                    </a:ext>
                  </a:extLst>
                </p:cNvPr>
                <p:cNvSpPr/>
                <p:nvPr/>
              </p:nvSpPr>
              <p:spPr>
                <a:xfrm>
                  <a:off x="4931600" y="3183257"/>
                  <a:ext cx="289110" cy="50871"/>
                </a:xfrm>
                <a:prstGeom prst="rect">
                  <a:avLst/>
                </a:prstGeom>
                <a:gradFill>
                  <a:gsLst>
                    <a:gs pos="0">
                      <a:srgbClr val="00539F"/>
                    </a:gs>
                    <a:gs pos="100000">
                      <a:srgbClr val="7AC141"/>
                    </a:gs>
                  </a:gsLst>
                  <a:lin ang="7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5" name="矩形 74">
                  <a:extLst>
                    <a:ext uri="{FF2B5EF4-FFF2-40B4-BE49-F238E27FC236}">
                      <a16:creationId xmlns:a16="http://schemas.microsoft.com/office/drawing/2014/main" id="{EDA2D92F-3C03-48EB-8E23-549E3D106282}"/>
                    </a:ext>
                  </a:extLst>
                </p:cNvPr>
                <p:cNvSpPr/>
                <p:nvPr/>
              </p:nvSpPr>
              <p:spPr>
                <a:xfrm>
                  <a:off x="4931600" y="3274868"/>
                  <a:ext cx="289110" cy="50871"/>
                </a:xfrm>
                <a:prstGeom prst="rect">
                  <a:avLst/>
                </a:prstGeom>
                <a:gradFill>
                  <a:gsLst>
                    <a:gs pos="0">
                      <a:srgbClr val="00539F"/>
                    </a:gs>
                    <a:gs pos="100000">
                      <a:srgbClr val="7AC141"/>
                    </a:gs>
                  </a:gsLst>
                  <a:lin ang="7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6" name="椭圆 75">
                  <a:extLst>
                    <a:ext uri="{FF2B5EF4-FFF2-40B4-BE49-F238E27FC236}">
                      <a16:creationId xmlns:a16="http://schemas.microsoft.com/office/drawing/2014/main" id="{BF06BB99-1325-4480-8147-D03CC97973D0}"/>
                    </a:ext>
                  </a:extLst>
                </p:cNvPr>
                <p:cNvSpPr/>
                <p:nvPr/>
              </p:nvSpPr>
              <p:spPr>
                <a:xfrm rot="10800000">
                  <a:off x="4544832" y="4725125"/>
                  <a:ext cx="63009" cy="63009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>
                          <a:alpha val="0"/>
                        </a:srgbClr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7" name="椭圆 76">
                  <a:extLst>
                    <a:ext uri="{FF2B5EF4-FFF2-40B4-BE49-F238E27FC236}">
                      <a16:creationId xmlns:a16="http://schemas.microsoft.com/office/drawing/2014/main" id="{5E2AC4D7-A4D3-4FA6-86FB-266B3DC6D4F2}"/>
                    </a:ext>
                  </a:extLst>
                </p:cNvPr>
                <p:cNvSpPr/>
                <p:nvPr/>
              </p:nvSpPr>
              <p:spPr>
                <a:xfrm>
                  <a:off x="4549369" y="5204883"/>
                  <a:ext cx="63009" cy="63009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8" name="椭圆 77">
                  <a:extLst>
                    <a:ext uri="{FF2B5EF4-FFF2-40B4-BE49-F238E27FC236}">
                      <a16:creationId xmlns:a16="http://schemas.microsoft.com/office/drawing/2014/main" id="{4FAD4C25-D03C-40F9-9EEF-ECECA4001E4F}"/>
                    </a:ext>
                  </a:extLst>
                </p:cNvPr>
                <p:cNvSpPr/>
                <p:nvPr/>
              </p:nvSpPr>
              <p:spPr>
                <a:xfrm>
                  <a:off x="4903518" y="5348024"/>
                  <a:ext cx="63009" cy="63009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9" name="椭圆 78">
                  <a:extLst>
                    <a:ext uri="{FF2B5EF4-FFF2-40B4-BE49-F238E27FC236}">
                      <a16:creationId xmlns:a16="http://schemas.microsoft.com/office/drawing/2014/main" id="{4A9FDA1E-5C5D-4009-96F7-D13C3FEE6473}"/>
                    </a:ext>
                  </a:extLst>
                </p:cNvPr>
                <p:cNvSpPr/>
                <p:nvPr/>
              </p:nvSpPr>
              <p:spPr>
                <a:xfrm>
                  <a:off x="4628148" y="5204883"/>
                  <a:ext cx="63009" cy="63009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0" name="椭圆 79">
                  <a:extLst>
                    <a:ext uri="{FF2B5EF4-FFF2-40B4-BE49-F238E27FC236}">
                      <a16:creationId xmlns:a16="http://schemas.microsoft.com/office/drawing/2014/main" id="{3569DE2C-0884-42F1-833C-92C9DA6371A2}"/>
                    </a:ext>
                  </a:extLst>
                </p:cNvPr>
                <p:cNvSpPr/>
                <p:nvPr/>
              </p:nvSpPr>
              <p:spPr>
                <a:xfrm>
                  <a:off x="4601489" y="3223492"/>
                  <a:ext cx="63009" cy="63009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>
                          <a:alpha val="0"/>
                        </a:srgbClr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1" name="椭圆 80">
                  <a:extLst>
                    <a:ext uri="{FF2B5EF4-FFF2-40B4-BE49-F238E27FC236}">
                      <a16:creationId xmlns:a16="http://schemas.microsoft.com/office/drawing/2014/main" id="{3FB0DDC0-E12B-46C2-8C3E-56C7BFBDB775}"/>
                    </a:ext>
                  </a:extLst>
                </p:cNvPr>
                <p:cNvSpPr/>
                <p:nvPr/>
              </p:nvSpPr>
              <p:spPr>
                <a:xfrm>
                  <a:off x="4606057" y="3303793"/>
                  <a:ext cx="63009" cy="63009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>
                          <a:alpha val="0"/>
                        </a:srgbClr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2" name="椭圆 81">
                  <a:extLst>
                    <a:ext uri="{FF2B5EF4-FFF2-40B4-BE49-F238E27FC236}">
                      <a16:creationId xmlns:a16="http://schemas.microsoft.com/office/drawing/2014/main" id="{837CA139-8E80-4256-A59C-AA9C65D84FDA}"/>
                    </a:ext>
                  </a:extLst>
                </p:cNvPr>
                <p:cNvSpPr/>
                <p:nvPr/>
              </p:nvSpPr>
              <p:spPr>
                <a:xfrm>
                  <a:off x="4711378" y="3165279"/>
                  <a:ext cx="63009" cy="63009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>
                          <a:alpha val="0"/>
                        </a:srgbClr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3" name="弧形 82">
                  <a:extLst>
                    <a:ext uri="{FF2B5EF4-FFF2-40B4-BE49-F238E27FC236}">
                      <a16:creationId xmlns:a16="http://schemas.microsoft.com/office/drawing/2014/main" id="{B09EE547-C71E-415F-BF5B-ECC64FEA0BB2}"/>
                    </a:ext>
                  </a:extLst>
                </p:cNvPr>
                <p:cNvSpPr/>
                <p:nvPr/>
              </p:nvSpPr>
              <p:spPr>
                <a:xfrm>
                  <a:off x="4506331" y="3438956"/>
                  <a:ext cx="742591" cy="742590"/>
                </a:xfrm>
                <a:prstGeom prst="arc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84" name="直接连接符 83">
                  <a:extLst>
                    <a:ext uri="{FF2B5EF4-FFF2-40B4-BE49-F238E27FC236}">
                      <a16:creationId xmlns:a16="http://schemas.microsoft.com/office/drawing/2014/main" id="{57BEF87C-83E2-464C-AE38-8870267C8D8F}"/>
                    </a:ext>
                  </a:extLst>
                </p:cNvPr>
                <p:cNvCxnSpPr/>
                <p:nvPr/>
              </p:nvCxnSpPr>
              <p:spPr>
                <a:xfrm flipV="1">
                  <a:off x="5248923" y="3804360"/>
                  <a:ext cx="0" cy="509418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85" name="弧形 84">
                  <a:extLst>
                    <a:ext uri="{FF2B5EF4-FFF2-40B4-BE49-F238E27FC236}">
                      <a16:creationId xmlns:a16="http://schemas.microsoft.com/office/drawing/2014/main" id="{13EDBC3A-8598-40C0-BDE4-F258301F82E3}"/>
                    </a:ext>
                  </a:extLst>
                </p:cNvPr>
                <p:cNvSpPr/>
                <p:nvPr/>
              </p:nvSpPr>
              <p:spPr>
                <a:xfrm>
                  <a:off x="4861592" y="4317391"/>
                  <a:ext cx="787914" cy="787913"/>
                </a:xfrm>
                <a:prstGeom prst="arc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>
                          <a:alpha val="0"/>
                        </a:srgbClr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6" name="弧形 85">
                  <a:extLst>
                    <a:ext uri="{FF2B5EF4-FFF2-40B4-BE49-F238E27FC236}">
                      <a16:creationId xmlns:a16="http://schemas.microsoft.com/office/drawing/2014/main" id="{4912006B-914D-4124-8779-E315749E10E0}"/>
                    </a:ext>
                  </a:extLst>
                </p:cNvPr>
                <p:cNvSpPr/>
                <p:nvPr/>
              </p:nvSpPr>
              <p:spPr>
                <a:xfrm>
                  <a:off x="4555637" y="3400839"/>
                  <a:ext cx="742591" cy="742590"/>
                </a:xfrm>
                <a:prstGeom prst="arc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87" name="直接连接符 86">
                  <a:extLst>
                    <a:ext uri="{FF2B5EF4-FFF2-40B4-BE49-F238E27FC236}">
                      <a16:creationId xmlns:a16="http://schemas.microsoft.com/office/drawing/2014/main" id="{35AFE56D-3B00-448D-BF89-4548023237B3}"/>
                    </a:ext>
                  </a:extLst>
                </p:cNvPr>
                <p:cNvCxnSpPr/>
                <p:nvPr/>
              </p:nvCxnSpPr>
              <p:spPr>
                <a:xfrm flipV="1">
                  <a:off x="5298226" y="3766245"/>
                  <a:ext cx="0" cy="509418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88" name="弧形 87">
                  <a:extLst>
                    <a:ext uri="{FF2B5EF4-FFF2-40B4-BE49-F238E27FC236}">
                      <a16:creationId xmlns:a16="http://schemas.microsoft.com/office/drawing/2014/main" id="{3BA007FA-5E83-4829-AA1D-4D158C3C24C9}"/>
                    </a:ext>
                  </a:extLst>
                </p:cNvPr>
                <p:cNvSpPr/>
                <p:nvPr/>
              </p:nvSpPr>
              <p:spPr>
                <a:xfrm>
                  <a:off x="4910896" y="4279277"/>
                  <a:ext cx="787914" cy="787913"/>
                </a:xfrm>
                <a:prstGeom prst="arc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>
                          <a:alpha val="0"/>
                        </a:srgbClr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9" name="等腰三角形 88">
                  <a:extLst>
                    <a:ext uri="{FF2B5EF4-FFF2-40B4-BE49-F238E27FC236}">
                      <a16:creationId xmlns:a16="http://schemas.microsoft.com/office/drawing/2014/main" id="{CBAE9DA1-BEEE-4A42-A6C4-E1EAC73D1B43}"/>
                    </a:ext>
                  </a:extLst>
                </p:cNvPr>
                <p:cNvSpPr/>
                <p:nvPr/>
              </p:nvSpPr>
              <p:spPr>
                <a:xfrm>
                  <a:off x="4796574" y="5139741"/>
                  <a:ext cx="122090" cy="105249"/>
                </a:xfrm>
                <a:prstGeom prst="triangle">
                  <a:avLst/>
                </a:prstGeom>
                <a:gradFill>
                  <a:gsLst>
                    <a:gs pos="100000">
                      <a:srgbClr val="00539F"/>
                    </a:gs>
                    <a:gs pos="0">
                      <a:srgbClr val="7AC14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0" name="椭圆 89">
                  <a:extLst>
                    <a:ext uri="{FF2B5EF4-FFF2-40B4-BE49-F238E27FC236}">
                      <a16:creationId xmlns:a16="http://schemas.microsoft.com/office/drawing/2014/main" id="{40C8949F-462F-439D-A12F-2ADADB71BDF4}"/>
                    </a:ext>
                  </a:extLst>
                </p:cNvPr>
                <p:cNvSpPr/>
                <p:nvPr/>
              </p:nvSpPr>
              <p:spPr>
                <a:xfrm>
                  <a:off x="5629262" y="4881780"/>
                  <a:ext cx="224445" cy="224443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1" name="椭圆 90">
                  <a:extLst>
                    <a:ext uri="{FF2B5EF4-FFF2-40B4-BE49-F238E27FC236}">
                      <a16:creationId xmlns:a16="http://schemas.microsoft.com/office/drawing/2014/main" id="{6D1EFB1B-3732-4644-8B49-CB73DAC0F453}"/>
                    </a:ext>
                  </a:extLst>
                </p:cNvPr>
                <p:cNvSpPr/>
                <p:nvPr/>
              </p:nvSpPr>
              <p:spPr>
                <a:xfrm>
                  <a:off x="5660123" y="4912641"/>
                  <a:ext cx="162723" cy="162720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2" name="椭圆 91">
                  <a:extLst>
                    <a:ext uri="{FF2B5EF4-FFF2-40B4-BE49-F238E27FC236}">
                      <a16:creationId xmlns:a16="http://schemas.microsoft.com/office/drawing/2014/main" id="{5D1A6035-8571-4021-BB84-6E5010713573}"/>
                    </a:ext>
                  </a:extLst>
                </p:cNvPr>
                <p:cNvSpPr/>
                <p:nvPr/>
              </p:nvSpPr>
              <p:spPr>
                <a:xfrm>
                  <a:off x="4968633" y="5087073"/>
                  <a:ext cx="163208" cy="163206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4" name="椭圆 93">
                  <a:extLst>
                    <a:ext uri="{FF2B5EF4-FFF2-40B4-BE49-F238E27FC236}">
                      <a16:creationId xmlns:a16="http://schemas.microsoft.com/office/drawing/2014/main" id="{82D64B6A-CA5B-46BA-9D2C-AF0FF2A0046A}"/>
                    </a:ext>
                  </a:extLst>
                </p:cNvPr>
                <p:cNvSpPr/>
                <p:nvPr/>
              </p:nvSpPr>
              <p:spPr>
                <a:xfrm>
                  <a:off x="4991073" y="5109511"/>
                  <a:ext cx="118328" cy="118326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5" name="椭圆 94">
                  <a:extLst>
                    <a:ext uri="{FF2B5EF4-FFF2-40B4-BE49-F238E27FC236}">
                      <a16:creationId xmlns:a16="http://schemas.microsoft.com/office/drawing/2014/main" id="{38861DBF-EE80-4F3A-9830-0CBB34725856}"/>
                    </a:ext>
                  </a:extLst>
                </p:cNvPr>
                <p:cNvSpPr/>
                <p:nvPr/>
              </p:nvSpPr>
              <p:spPr>
                <a:xfrm>
                  <a:off x="4822946" y="2667976"/>
                  <a:ext cx="347881" cy="347880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6" name="椭圆 95">
                  <a:extLst>
                    <a:ext uri="{FF2B5EF4-FFF2-40B4-BE49-F238E27FC236}">
                      <a16:creationId xmlns:a16="http://schemas.microsoft.com/office/drawing/2014/main" id="{1B8A672E-94C1-49F3-A2BD-AD44E58C969F}"/>
                    </a:ext>
                  </a:extLst>
                </p:cNvPr>
                <p:cNvSpPr/>
                <p:nvPr/>
              </p:nvSpPr>
              <p:spPr>
                <a:xfrm>
                  <a:off x="4870778" y="2715808"/>
                  <a:ext cx="252216" cy="252212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100000">
                        <a:srgbClr val="7AC141"/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7" name="矩形 96">
                  <a:extLst>
                    <a:ext uri="{FF2B5EF4-FFF2-40B4-BE49-F238E27FC236}">
                      <a16:creationId xmlns:a16="http://schemas.microsoft.com/office/drawing/2014/main" id="{023722FB-F222-4B1B-AF8C-1B2D6EE2CC4F}"/>
                    </a:ext>
                  </a:extLst>
                </p:cNvPr>
                <p:cNvSpPr/>
                <p:nvPr/>
              </p:nvSpPr>
              <p:spPr>
                <a:xfrm>
                  <a:off x="4259538" y="2818288"/>
                  <a:ext cx="289110" cy="50871"/>
                </a:xfrm>
                <a:prstGeom prst="rect">
                  <a:avLst/>
                </a:prstGeom>
                <a:gradFill>
                  <a:gsLst>
                    <a:gs pos="0">
                      <a:srgbClr val="00539F"/>
                    </a:gs>
                    <a:gs pos="100000">
                      <a:srgbClr val="7AC141"/>
                    </a:gs>
                  </a:gsLst>
                  <a:lin ang="7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8" name="矩形 97">
                  <a:extLst>
                    <a:ext uri="{FF2B5EF4-FFF2-40B4-BE49-F238E27FC236}">
                      <a16:creationId xmlns:a16="http://schemas.microsoft.com/office/drawing/2014/main" id="{E137B78F-C0E3-4EA5-A92D-5D61B8A972C3}"/>
                    </a:ext>
                  </a:extLst>
                </p:cNvPr>
                <p:cNvSpPr/>
                <p:nvPr/>
              </p:nvSpPr>
              <p:spPr>
                <a:xfrm>
                  <a:off x="4259538" y="2909900"/>
                  <a:ext cx="289110" cy="50871"/>
                </a:xfrm>
                <a:prstGeom prst="rect">
                  <a:avLst/>
                </a:prstGeom>
                <a:gradFill>
                  <a:gsLst>
                    <a:gs pos="0">
                      <a:srgbClr val="00539F"/>
                    </a:gs>
                    <a:gs pos="100000">
                      <a:srgbClr val="7AC141"/>
                    </a:gs>
                  </a:gsLst>
                  <a:lin ang="7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9" name="矩形 98">
                  <a:extLst>
                    <a:ext uri="{FF2B5EF4-FFF2-40B4-BE49-F238E27FC236}">
                      <a16:creationId xmlns:a16="http://schemas.microsoft.com/office/drawing/2014/main" id="{1A55AA3D-D3FD-44C3-8428-C6E366E7B8E7}"/>
                    </a:ext>
                  </a:extLst>
                </p:cNvPr>
                <p:cNvSpPr/>
                <p:nvPr/>
              </p:nvSpPr>
              <p:spPr>
                <a:xfrm>
                  <a:off x="4259538" y="3001510"/>
                  <a:ext cx="289110" cy="50871"/>
                </a:xfrm>
                <a:prstGeom prst="rect">
                  <a:avLst/>
                </a:prstGeom>
                <a:gradFill>
                  <a:gsLst>
                    <a:gs pos="0">
                      <a:srgbClr val="00539F"/>
                    </a:gs>
                    <a:gs pos="100000">
                      <a:srgbClr val="7AC141"/>
                    </a:gs>
                  </a:gsLst>
                  <a:lin ang="7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0" name="椭圆 99">
                  <a:extLst>
                    <a:ext uri="{FF2B5EF4-FFF2-40B4-BE49-F238E27FC236}">
                      <a16:creationId xmlns:a16="http://schemas.microsoft.com/office/drawing/2014/main" id="{4A947A1C-7888-4073-8CA3-B5B14AC4988F}"/>
                    </a:ext>
                  </a:extLst>
                </p:cNvPr>
                <p:cNvSpPr/>
                <p:nvPr/>
              </p:nvSpPr>
              <p:spPr>
                <a:xfrm>
                  <a:off x="5705404" y="5267892"/>
                  <a:ext cx="63009" cy="63009"/>
                </a:xfrm>
                <a:prstGeom prst="ellipse">
                  <a:avLst/>
                </a:prstGeom>
                <a:gradFill>
                  <a:gsLst>
                    <a:gs pos="100000">
                      <a:srgbClr val="00539F"/>
                    </a:gs>
                    <a:gs pos="0">
                      <a:srgbClr val="7AC14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1" name="椭圆 100">
                  <a:extLst>
                    <a:ext uri="{FF2B5EF4-FFF2-40B4-BE49-F238E27FC236}">
                      <a16:creationId xmlns:a16="http://schemas.microsoft.com/office/drawing/2014/main" id="{D85C14AF-4194-4E5F-A921-C23B47009814}"/>
                    </a:ext>
                  </a:extLst>
                </p:cNvPr>
                <p:cNvSpPr/>
                <p:nvPr/>
              </p:nvSpPr>
              <p:spPr>
                <a:xfrm>
                  <a:off x="5709981" y="5418066"/>
                  <a:ext cx="63009" cy="63009"/>
                </a:xfrm>
                <a:prstGeom prst="ellipse">
                  <a:avLst/>
                </a:prstGeom>
                <a:gradFill>
                  <a:gsLst>
                    <a:gs pos="100000">
                      <a:srgbClr val="00539F"/>
                    </a:gs>
                    <a:gs pos="0">
                      <a:srgbClr val="7AC14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2" name="椭圆 101">
                  <a:extLst>
                    <a:ext uri="{FF2B5EF4-FFF2-40B4-BE49-F238E27FC236}">
                      <a16:creationId xmlns:a16="http://schemas.microsoft.com/office/drawing/2014/main" id="{E05FFA23-BF1D-43AE-8297-0A5AAD2503A7}"/>
                    </a:ext>
                  </a:extLst>
                </p:cNvPr>
                <p:cNvSpPr/>
                <p:nvPr/>
              </p:nvSpPr>
              <p:spPr>
                <a:xfrm>
                  <a:off x="5704962" y="5599322"/>
                  <a:ext cx="63009" cy="63009"/>
                </a:xfrm>
                <a:prstGeom prst="ellipse">
                  <a:avLst/>
                </a:prstGeom>
                <a:gradFill>
                  <a:gsLst>
                    <a:gs pos="100000">
                      <a:srgbClr val="00539F"/>
                    </a:gs>
                    <a:gs pos="0">
                      <a:srgbClr val="7AC14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103" name="直接连接符 102">
                  <a:extLst>
                    <a:ext uri="{FF2B5EF4-FFF2-40B4-BE49-F238E27FC236}">
                      <a16:creationId xmlns:a16="http://schemas.microsoft.com/office/drawing/2014/main" id="{0D2D5474-A5EB-4F0E-BB8D-3709CA14B7C7}"/>
                    </a:ext>
                  </a:extLst>
                </p:cNvPr>
                <p:cNvCxnSpPr>
                  <a:cxnSpLocks/>
                  <a:stCxn id="82" idx="1"/>
                </p:cNvCxnSpPr>
                <p:nvPr/>
              </p:nvCxnSpPr>
              <p:spPr>
                <a:xfrm flipH="1">
                  <a:off x="4307519" y="3174507"/>
                  <a:ext cx="413086" cy="4011"/>
                </a:xfrm>
                <a:prstGeom prst="line">
                  <a:avLst/>
                </a:prstGeom>
                <a:noFill/>
                <a:ln>
                  <a:gradFill>
                    <a:gsLst>
                      <a:gs pos="0">
                        <a:srgbClr val="00539F"/>
                      </a:gs>
                      <a:gs pos="89000">
                        <a:srgbClr val="7AC141">
                          <a:alpha val="0"/>
                        </a:srgbClr>
                      </a:gs>
                    </a:gsLst>
                    <a:lin ang="48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</p:grpSp>
      <p:sp>
        <p:nvSpPr>
          <p:cNvPr id="104" name="圆角矩形 120">
            <a:extLst>
              <a:ext uri="{FF2B5EF4-FFF2-40B4-BE49-F238E27FC236}">
                <a16:creationId xmlns:a16="http://schemas.microsoft.com/office/drawing/2014/main" id="{BB1306C6-F7D2-472E-B7E0-3925567F4D18}"/>
              </a:ext>
            </a:extLst>
          </p:cNvPr>
          <p:cNvSpPr/>
          <p:nvPr/>
        </p:nvSpPr>
        <p:spPr>
          <a:xfrm>
            <a:off x="4173477" y="4273260"/>
            <a:ext cx="1153048" cy="2839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AI</a:t>
            </a:r>
            <a:r>
              <a:rPr kumimoji="1" lang="zh-CN" altLang="en-US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算法</a:t>
            </a: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38E8DCF0-9330-4D5F-ADE6-458FEC0B3B96}"/>
              </a:ext>
            </a:extLst>
          </p:cNvPr>
          <p:cNvSpPr/>
          <p:nvPr/>
        </p:nvSpPr>
        <p:spPr>
          <a:xfrm>
            <a:off x="4056792" y="4636936"/>
            <a:ext cx="2687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局部异常因子</a:t>
            </a:r>
            <a:endParaRPr kumimoji="1"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孤立森林</a:t>
            </a:r>
            <a:endParaRPr kumimoji="1"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生成对抗网络</a:t>
            </a:r>
            <a:endParaRPr kumimoji="1"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多示例</a:t>
            </a:r>
            <a:endParaRPr kumimoji="1"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……</a:t>
            </a:r>
          </a:p>
          <a:p>
            <a:pPr marL="285750" indent="-285750">
              <a:buFont typeface="Wingdings" pitchFamily="2" charset="2"/>
              <a:buChar char="Ø"/>
            </a:pPr>
            <a:endParaRPr kumimoji="1"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6" name="圆角矩形 121">
            <a:extLst>
              <a:ext uri="{FF2B5EF4-FFF2-40B4-BE49-F238E27FC236}">
                <a16:creationId xmlns:a16="http://schemas.microsoft.com/office/drawing/2014/main" id="{829CC7AF-14DF-4F92-94BB-C5414BD7D8BB}"/>
              </a:ext>
            </a:extLst>
          </p:cNvPr>
          <p:cNvSpPr/>
          <p:nvPr/>
        </p:nvSpPr>
        <p:spPr>
          <a:xfrm>
            <a:off x="5615677" y="3114319"/>
            <a:ext cx="2033688" cy="2839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场景分析</a:t>
            </a:r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C4F8EAD8-5242-4AD6-A8A5-DF1E302988F7}"/>
              </a:ext>
            </a:extLst>
          </p:cNvPr>
          <p:cNvSpPr/>
          <p:nvPr/>
        </p:nvSpPr>
        <p:spPr>
          <a:xfrm>
            <a:off x="5942236" y="3429551"/>
            <a:ext cx="2687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账号登录日志</a:t>
            </a:r>
            <a:endParaRPr kumimoji="1"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邮件日志</a:t>
            </a:r>
            <a:endParaRPr kumimoji="1"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DNS</a:t>
            </a: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日志</a:t>
            </a:r>
            <a:endParaRPr kumimoji="1"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……</a:t>
            </a:r>
          </a:p>
        </p:txBody>
      </p:sp>
      <p:sp>
        <p:nvSpPr>
          <p:cNvPr id="108" name="圆角矩形 131">
            <a:extLst>
              <a:ext uri="{FF2B5EF4-FFF2-40B4-BE49-F238E27FC236}">
                <a16:creationId xmlns:a16="http://schemas.microsoft.com/office/drawing/2014/main" id="{0EDFF018-8600-43F6-96AA-181FA0EB7B6C}"/>
              </a:ext>
            </a:extLst>
          </p:cNvPr>
          <p:cNvSpPr/>
          <p:nvPr/>
        </p:nvSpPr>
        <p:spPr>
          <a:xfrm>
            <a:off x="7985218" y="4159357"/>
            <a:ext cx="2142335" cy="30943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网络协议分析</a:t>
            </a:r>
            <a:r>
              <a:rPr kumimoji="1" lang="en-US" altLang="zh-CN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kumimoji="1" lang="en-US" altLang="zh-CN" sz="1600" dirty="0" err="1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Zeek</a:t>
            </a:r>
            <a:r>
              <a:rPr kumimoji="1" lang="en-US" altLang="zh-CN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kumimoji="1" lang="zh-CN" altLang="en-US" sz="16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9" name="文本框 108">
            <a:extLst>
              <a:ext uri="{FF2B5EF4-FFF2-40B4-BE49-F238E27FC236}">
                <a16:creationId xmlns:a16="http://schemas.microsoft.com/office/drawing/2014/main" id="{230828E1-AA64-47CC-BCE8-3DF782675C29}"/>
              </a:ext>
            </a:extLst>
          </p:cNvPr>
          <p:cNvSpPr txBox="1"/>
          <p:nvPr/>
        </p:nvSpPr>
        <p:spPr>
          <a:xfrm>
            <a:off x="7893093" y="4505164"/>
            <a:ext cx="22344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主流协议（</a:t>
            </a:r>
            <a:r>
              <a:rPr kumimoji="1" lang="en-US" altLang="zh-CN" sz="1000" dirty="0">
                <a:latin typeface="+mn-ea"/>
              </a:rPr>
              <a:t>http</a:t>
            </a:r>
            <a:r>
              <a:rPr kumimoji="1" lang="zh-CN" altLang="en-US" sz="1000" dirty="0">
                <a:latin typeface="+mn-ea"/>
              </a:rPr>
              <a:t>、</a:t>
            </a:r>
            <a:r>
              <a:rPr kumimoji="1" lang="en-US" altLang="zh-CN" sz="1000" dirty="0" err="1">
                <a:latin typeface="+mn-ea"/>
              </a:rPr>
              <a:t>dns</a:t>
            </a:r>
            <a:r>
              <a:rPr kumimoji="1" lang="zh-CN" altLang="en-US" sz="1000" dirty="0">
                <a:latin typeface="+mn-ea"/>
              </a:rPr>
              <a:t>、</a:t>
            </a:r>
            <a:r>
              <a:rPr kumimoji="1" lang="en-US" altLang="zh-CN" sz="1000" dirty="0">
                <a:latin typeface="+mn-ea"/>
              </a:rPr>
              <a:t>ftp</a:t>
            </a:r>
            <a:r>
              <a:rPr kumimoji="1" lang="zh-CN" altLang="en-US" sz="1000" dirty="0">
                <a:latin typeface="+mn-ea"/>
              </a:rPr>
              <a:t>、</a:t>
            </a:r>
            <a:r>
              <a:rPr kumimoji="1" lang="en-US" altLang="zh-CN" sz="1000" dirty="0" err="1">
                <a:latin typeface="+mn-ea"/>
              </a:rPr>
              <a:t>smb</a:t>
            </a:r>
            <a:r>
              <a:rPr kumimoji="1" lang="zh-CN" altLang="en-US" sz="1000" dirty="0">
                <a:latin typeface="+mn-ea"/>
              </a:rPr>
              <a:t>、</a:t>
            </a:r>
            <a:r>
              <a:rPr kumimoji="1" lang="en-US" altLang="zh-CN" sz="1000" dirty="0" err="1">
                <a:latin typeface="+mn-ea"/>
              </a:rPr>
              <a:t>ssl</a:t>
            </a:r>
            <a:r>
              <a:rPr kumimoji="1" lang="zh-CN" altLang="en-US" sz="1000" dirty="0">
                <a:latin typeface="+mn-ea"/>
              </a:rPr>
              <a:t>、</a:t>
            </a:r>
            <a:r>
              <a:rPr kumimoji="1" lang="en-US" altLang="zh-CN" sz="1000" dirty="0">
                <a:latin typeface="+mn-ea"/>
              </a:rPr>
              <a:t>conn</a:t>
            </a:r>
            <a:r>
              <a:rPr kumimoji="1" lang="zh-CN" altLang="en-US" sz="1000" dirty="0">
                <a:latin typeface="+mn-ea"/>
              </a:rPr>
              <a:t>、</a:t>
            </a:r>
            <a:r>
              <a:rPr kumimoji="1" lang="en-US" altLang="zh-CN" sz="1000" dirty="0" err="1">
                <a:latin typeface="+mn-ea"/>
              </a:rPr>
              <a:t>icmp</a:t>
            </a:r>
            <a:r>
              <a:rPr kumimoji="1" lang="zh-CN" altLang="en-US" sz="1000" dirty="0">
                <a:latin typeface="+mn-ea"/>
              </a:rPr>
              <a:t>、</a:t>
            </a:r>
            <a:r>
              <a:rPr kumimoji="1" lang="en-US" altLang="zh-CN" sz="1000" dirty="0" err="1">
                <a:latin typeface="+mn-ea"/>
              </a:rPr>
              <a:t>dhcp</a:t>
            </a: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kumimoji="1"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邮箱协议（</a:t>
            </a:r>
            <a:r>
              <a:rPr kumimoji="1" lang="en-US" altLang="zh-CN" sz="1000" dirty="0">
                <a:latin typeface="+mn-ea"/>
              </a:rPr>
              <a:t>smtp</a:t>
            </a:r>
            <a:r>
              <a:rPr kumimoji="1" lang="zh-CN" altLang="en-US" sz="1000" dirty="0">
                <a:latin typeface="+mn-ea"/>
              </a:rPr>
              <a:t>、</a:t>
            </a:r>
            <a:r>
              <a:rPr kumimoji="1" lang="en-US" altLang="zh-CN" sz="1000" dirty="0">
                <a:latin typeface="+mn-ea"/>
              </a:rPr>
              <a:t>pop3</a:t>
            </a:r>
            <a:r>
              <a:rPr kumimoji="1" lang="zh-CN" altLang="en-US" sz="1000" dirty="0">
                <a:latin typeface="+mn-ea"/>
              </a:rPr>
              <a:t>、</a:t>
            </a:r>
            <a:r>
              <a:rPr kumimoji="1" lang="en-US" altLang="zh-CN" sz="1000" dirty="0" err="1">
                <a:latin typeface="+mn-ea"/>
              </a:rPr>
              <a:t>imap</a:t>
            </a: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kumimoji="1"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数据库协议（</a:t>
            </a:r>
            <a:r>
              <a:rPr lang="en" altLang="zh-CN" sz="1000" dirty="0" err="1">
                <a:latin typeface="+mn-ea"/>
              </a:rPr>
              <a:t>postgresql</a:t>
            </a:r>
            <a:r>
              <a:rPr lang="zh-CN" altLang="en-US" sz="1000" dirty="0">
                <a:latin typeface="+mn-ea"/>
              </a:rPr>
              <a:t>、</a:t>
            </a:r>
            <a:r>
              <a:rPr lang="en-US" altLang="zh-CN" sz="1000" dirty="0">
                <a:latin typeface="+mn-ea"/>
              </a:rPr>
              <a:t>oracle</a:t>
            </a:r>
            <a:r>
              <a:rPr lang="zh-CN" altLang="en-US" sz="1000" dirty="0">
                <a:latin typeface="+mn-ea"/>
              </a:rPr>
              <a:t>、</a:t>
            </a:r>
            <a:r>
              <a:rPr lang="en-US" altLang="zh-CN" sz="1000" dirty="0" err="1">
                <a:latin typeface="+mn-ea"/>
              </a:rPr>
              <a:t>mysql</a:t>
            </a:r>
            <a:r>
              <a:rPr lang="zh-CN" altLang="en-US" sz="1000" dirty="0">
                <a:latin typeface="+mn-ea"/>
              </a:rPr>
              <a:t>、</a:t>
            </a:r>
            <a:r>
              <a:rPr lang="en-US" altLang="zh-CN" sz="1000" dirty="0" err="1">
                <a:latin typeface="+mn-ea"/>
              </a:rPr>
              <a:t>mssql</a:t>
            </a:r>
            <a:r>
              <a:rPr kumimoji="1" lang="zh-CN" altLang="en-US" sz="1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kumimoji="1" lang="en-US" altLang="zh-CN" sz="1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0" name="圆角矩形 123">
            <a:extLst>
              <a:ext uri="{FF2B5EF4-FFF2-40B4-BE49-F238E27FC236}">
                <a16:creationId xmlns:a16="http://schemas.microsoft.com/office/drawing/2014/main" id="{12251892-A82A-46D6-A589-9C2826968EE6}"/>
              </a:ext>
            </a:extLst>
          </p:cNvPr>
          <p:cNvSpPr/>
          <p:nvPr/>
        </p:nvSpPr>
        <p:spPr>
          <a:xfrm>
            <a:off x="1577787" y="3060552"/>
            <a:ext cx="2595690" cy="3867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多种数据源接入分析</a:t>
            </a:r>
          </a:p>
        </p:txBody>
      </p:sp>
      <p:sp>
        <p:nvSpPr>
          <p:cNvPr id="111" name="圆角矩形 125">
            <a:extLst>
              <a:ext uri="{FF2B5EF4-FFF2-40B4-BE49-F238E27FC236}">
                <a16:creationId xmlns:a16="http://schemas.microsoft.com/office/drawing/2014/main" id="{FA516941-3CF0-42B4-998E-F9E4AF0CA471}"/>
              </a:ext>
            </a:extLst>
          </p:cNvPr>
          <p:cNvSpPr/>
          <p:nvPr/>
        </p:nvSpPr>
        <p:spPr>
          <a:xfrm>
            <a:off x="4993115" y="5974293"/>
            <a:ext cx="4310275" cy="4079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检测暴力破解、异常行为、恶意流量等</a:t>
            </a:r>
            <a:endParaRPr kumimoji="1" lang="en-US" altLang="zh-CN" sz="18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522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157754"/>
            <a:ext cx="11112279" cy="1007745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C00000"/>
                </a:solidFill>
                <a:latin typeface="+mj-lt"/>
                <a:ea typeface="+mj-ea"/>
                <a:cs typeface="+mj-cs"/>
                <a:sym typeface="+mn-ea"/>
              </a:rPr>
              <a:t>融合第三方安全设备</a:t>
            </a:r>
            <a:endParaRPr sz="4000" dirty="0">
              <a:solidFill>
                <a:srgbClr val="C0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2347" y="1205864"/>
            <a:ext cx="10783153" cy="5031448"/>
          </a:xfrm>
        </p:spPr>
        <p:txBody>
          <a:bodyPr>
            <a:normAutofit fontScale="97500"/>
          </a:bodyPr>
          <a:lstStyle/>
          <a:p>
            <a:pPr marL="502920" lvl="1" indent="0">
              <a:buNone/>
            </a:pP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None/>
            </a:pP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C7BA8068-ABC9-4BDF-977E-9E27D6991798}"/>
              </a:ext>
            </a:extLst>
          </p:cNvPr>
          <p:cNvSpPr txBox="1">
            <a:spLocks/>
          </p:cNvSpPr>
          <p:nvPr/>
        </p:nvSpPr>
        <p:spPr>
          <a:xfrm>
            <a:off x="354747" y="1358264"/>
            <a:ext cx="10783153" cy="5031448"/>
          </a:xfrm>
        </p:spPr>
        <p:txBody>
          <a:bodyPr>
            <a:normAutofit fontScale="975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Font typeface="Wingdings" panose="05000000000000000000" pitchFamily="2" charset="2"/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256100DD-C11A-4ACE-BC37-B46D849DD1F4}"/>
              </a:ext>
            </a:extLst>
          </p:cNvPr>
          <p:cNvSpPr txBox="1">
            <a:spLocks/>
          </p:cNvSpPr>
          <p:nvPr/>
        </p:nvSpPr>
        <p:spPr>
          <a:xfrm>
            <a:off x="518500" y="1358264"/>
            <a:ext cx="10783153" cy="5031448"/>
          </a:xfrm>
        </p:spPr>
        <p:txBody>
          <a:bodyPr>
            <a:normAutofit fontScale="975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同商业及第三方安全设备</a:t>
            </a:r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解决方案对接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告警实时统计分析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根据知识库、情报库对告警过滤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告警自动响应处置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Font typeface="Wingdings" panose="05000000000000000000" pitchFamily="2" charset="2"/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pic>
        <p:nvPicPr>
          <p:cNvPr id="112" name="图片 111">
            <a:extLst>
              <a:ext uri="{FF2B5EF4-FFF2-40B4-BE49-F238E27FC236}">
                <a16:creationId xmlns:a16="http://schemas.microsoft.com/office/drawing/2014/main" id="{AB71E72F-D262-4740-891F-92919F612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409" y="2860185"/>
            <a:ext cx="951547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93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157754"/>
            <a:ext cx="11112279" cy="1007745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C00000"/>
                </a:solidFill>
                <a:latin typeface="+mj-lt"/>
                <a:ea typeface="+mj-ea"/>
                <a:cs typeface="+mj-cs"/>
                <a:sym typeface="+mn-ea"/>
              </a:rPr>
              <a:t>自动响应处置</a:t>
            </a:r>
            <a:endParaRPr sz="4000" dirty="0">
              <a:solidFill>
                <a:srgbClr val="C0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2347" y="1205864"/>
            <a:ext cx="10783153" cy="5031448"/>
          </a:xfrm>
        </p:spPr>
        <p:txBody>
          <a:bodyPr>
            <a:normAutofit fontScale="97500"/>
          </a:bodyPr>
          <a:lstStyle/>
          <a:p>
            <a:pPr marL="502920" lvl="1" indent="0">
              <a:buNone/>
            </a:pP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None/>
            </a:pP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C7BA8068-ABC9-4BDF-977E-9E27D6991798}"/>
              </a:ext>
            </a:extLst>
          </p:cNvPr>
          <p:cNvSpPr txBox="1">
            <a:spLocks/>
          </p:cNvSpPr>
          <p:nvPr/>
        </p:nvSpPr>
        <p:spPr>
          <a:xfrm>
            <a:off x="354747" y="1358264"/>
            <a:ext cx="10783153" cy="5031448"/>
          </a:xfrm>
        </p:spPr>
        <p:txBody>
          <a:bodyPr>
            <a:normAutofit fontScale="975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Font typeface="Wingdings" panose="05000000000000000000" pitchFamily="2" charset="2"/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256100DD-C11A-4ACE-BC37-B46D849DD1F4}"/>
              </a:ext>
            </a:extLst>
          </p:cNvPr>
          <p:cNvSpPr txBox="1">
            <a:spLocks/>
          </p:cNvSpPr>
          <p:nvPr/>
        </p:nvSpPr>
        <p:spPr>
          <a:xfrm>
            <a:off x="518500" y="1358264"/>
            <a:ext cx="10783153" cy="5031448"/>
          </a:xfrm>
        </p:spPr>
        <p:txBody>
          <a:bodyPr>
            <a:normAutofit fontScale="975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误报过滤，自动封锁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白名单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</a:pP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白名单、域名白名单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自动收集、手动添加、分类管理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-285750">
              <a:lnSpc>
                <a:spcPct val="120000"/>
              </a:lnSpc>
              <a:spcBef>
                <a:spcPts val="0"/>
              </a:spcBef>
            </a:pP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黑名单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</a:pP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黑名单、域名黑名单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记录攻击者被处置的全生命周期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r>
              <a:rPr kumimoji="1"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动态封锁</a:t>
            </a: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不同攻击类型对应不同的封锁级别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攻击者再次被封锁，增加封锁级别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40030" indent="-285750">
              <a:lnSpc>
                <a:spcPct val="120000"/>
              </a:lnSpc>
              <a:spcBef>
                <a:spcPts val="0"/>
              </a:spcBef>
            </a:pP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Font typeface="Wingdings" panose="05000000000000000000" pitchFamily="2" charset="2"/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AA06771-2348-4A37-8CA4-858A557ED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563" y="1310733"/>
            <a:ext cx="6085843" cy="458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32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157754"/>
            <a:ext cx="11112279" cy="1007745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C00000"/>
                </a:solidFill>
                <a:latin typeface="+mj-lt"/>
                <a:ea typeface="+mj-ea"/>
                <a:cs typeface="+mj-cs"/>
                <a:sym typeface="+mn-ea"/>
              </a:rPr>
              <a:t>可视化安全态势</a:t>
            </a:r>
            <a:endParaRPr sz="4000" dirty="0">
              <a:solidFill>
                <a:srgbClr val="C0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2347" y="1205864"/>
            <a:ext cx="10783153" cy="5031448"/>
          </a:xfrm>
        </p:spPr>
        <p:txBody>
          <a:bodyPr>
            <a:normAutofit fontScale="97500"/>
          </a:bodyPr>
          <a:lstStyle/>
          <a:p>
            <a:pPr marL="502920" lvl="1" indent="0">
              <a:buNone/>
            </a:pP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None/>
            </a:pP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C7BA8068-ABC9-4BDF-977E-9E27D6991798}"/>
              </a:ext>
            </a:extLst>
          </p:cNvPr>
          <p:cNvSpPr txBox="1">
            <a:spLocks/>
          </p:cNvSpPr>
          <p:nvPr/>
        </p:nvSpPr>
        <p:spPr>
          <a:xfrm>
            <a:off x="354747" y="1358264"/>
            <a:ext cx="10783153" cy="5031448"/>
          </a:xfrm>
        </p:spPr>
        <p:txBody>
          <a:bodyPr>
            <a:normAutofit fontScale="975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Font typeface="Wingdings" panose="05000000000000000000" pitchFamily="2" charset="2"/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256100DD-C11A-4ACE-BC37-B46D849DD1F4}"/>
              </a:ext>
            </a:extLst>
          </p:cNvPr>
          <p:cNvSpPr txBox="1">
            <a:spLocks/>
          </p:cNvSpPr>
          <p:nvPr/>
        </p:nvSpPr>
        <p:spPr>
          <a:xfrm>
            <a:off x="507147" y="1071815"/>
            <a:ext cx="10783153" cy="5031448"/>
          </a:xfrm>
        </p:spPr>
        <p:txBody>
          <a:bodyPr>
            <a:normAutofit fontScale="975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Django + Vue.js</a:t>
            </a: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1"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Echarts</a:t>
            </a: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可视化技术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全局把控整体安全状况，直接指导安全管理的日常工作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降低安全理解的门槛，提高安全工作的价值呈现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40030" indent="-285750">
              <a:lnSpc>
                <a:spcPct val="120000"/>
              </a:lnSpc>
              <a:spcBef>
                <a:spcPts val="0"/>
              </a:spcBef>
            </a:pP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Font typeface="Wingdings" panose="05000000000000000000" pitchFamily="2" charset="2"/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8B09324-1ACA-42E8-8463-4F560EF67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44" y="2415826"/>
            <a:ext cx="7104112" cy="3992363"/>
          </a:xfrm>
          <a:prstGeom prst="rect">
            <a:avLst/>
          </a:prstGeom>
        </p:spPr>
      </p:pic>
      <p:graphicFrame>
        <p:nvGraphicFramePr>
          <p:cNvPr id="10" name="图示 9">
            <a:extLst>
              <a:ext uri="{FF2B5EF4-FFF2-40B4-BE49-F238E27FC236}">
                <a16:creationId xmlns:a16="http://schemas.microsoft.com/office/drawing/2014/main" id="{E43C2B4A-E1F9-4158-97D2-E25067F29B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0898789"/>
              </p:ext>
            </p:extLst>
          </p:nvPr>
        </p:nvGraphicFramePr>
        <p:xfrm>
          <a:off x="-102453" y="2800663"/>
          <a:ext cx="4213352" cy="2985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7598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157754"/>
            <a:ext cx="11112279" cy="1007745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C00000"/>
                </a:solidFill>
                <a:latin typeface="+mj-lt"/>
                <a:ea typeface="+mj-ea"/>
                <a:cs typeface="+mj-cs"/>
                <a:sym typeface="+mn-ea"/>
              </a:rPr>
              <a:t>创新点：</a:t>
            </a:r>
            <a:r>
              <a:rPr lang="zh-CN" altLang="en-US" sz="4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分层分级和标准接口的体系架构</a:t>
            </a:r>
            <a:endParaRPr lang="zh-CN" altLang="en-US" sz="4000" dirty="0">
              <a:solidFill>
                <a:srgbClr val="C0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2347" y="1205864"/>
            <a:ext cx="10783153" cy="5031448"/>
          </a:xfrm>
        </p:spPr>
        <p:txBody>
          <a:bodyPr>
            <a:normAutofit fontScale="97500"/>
          </a:bodyPr>
          <a:lstStyle/>
          <a:p>
            <a:pPr marL="502920" lvl="1" indent="0">
              <a:buNone/>
            </a:pP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None/>
            </a:pP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C7BA8068-ABC9-4BDF-977E-9E27D6991798}"/>
              </a:ext>
            </a:extLst>
          </p:cNvPr>
          <p:cNvSpPr txBox="1">
            <a:spLocks/>
          </p:cNvSpPr>
          <p:nvPr/>
        </p:nvSpPr>
        <p:spPr>
          <a:xfrm>
            <a:off x="354747" y="1358264"/>
            <a:ext cx="10783153" cy="5031448"/>
          </a:xfrm>
        </p:spPr>
        <p:txBody>
          <a:bodyPr>
            <a:normAutofit fontScale="975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Font typeface="Wingdings" panose="05000000000000000000" pitchFamily="2" charset="2"/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256100DD-C11A-4ACE-BC37-B46D849DD1F4}"/>
              </a:ext>
            </a:extLst>
          </p:cNvPr>
          <p:cNvSpPr txBox="1">
            <a:spLocks/>
          </p:cNvSpPr>
          <p:nvPr/>
        </p:nvSpPr>
        <p:spPr>
          <a:xfrm>
            <a:off x="507147" y="1071815"/>
            <a:ext cx="10783153" cy="5031448"/>
          </a:xfrm>
        </p:spPr>
        <p:txBody>
          <a:bodyPr>
            <a:normAutofit fontScale="975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三层分布式架构设计：安全大数据分析与保障服务层、安全探针层、大装置</a:t>
            </a:r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科学数据中心层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五层数据处理业务流：安全数据采集、预处理、存储、分析、应用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基于大数据技术框架，支持数据融合分析和算法插件集成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兼容已有安全手段，</a:t>
            </a:r>
            <a:r>
              <a:rPr kumimoji="1"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快速应用到多装置和数据中心</a:t>
            </a: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，实现同商业网络安全系统的标准化对接和整合，提供</a:t>
            </a:r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1+1&gt;2</a:t>
            </a: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的安全保障服务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40030" indent="-285750">
              <a:lnSpc>
                <a:spcPct val="120000"/>
              </a:lnSpc>
              <a:spcBef>
                <a:spcPts val="0"/>
              </a:spcBef>
            </a:pP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Font typeface="Wingdings" panose="05000000000000000000" pitchFamily="2" charset="2"/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36D3D37-B126-4648-A9DD-5D6F4FD4AB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789" y="3123750"/>
            <a:ext cx="5760640" cy="324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97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157754"/>
            <a:ext cx="11112279" cy="1007745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创新点：多功能安全探针</a:t>
            </a:r>
            <a:endParaRPr lang="zh-CN" altLang="en-US" sz="4000" dirty="0">
              <a:solidFill>
                <a:srgbClr val="C0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2347" y="1205864"/>
            <a:ext cx="10783153" cy="5031448"/>
          </a:xfrm>
        </p:spPr>
        <p:txBody>
          <a:bodyPr>
            <a:normAutofit fontScale="97500"/>
          </a:bodyPr>
          <a:lstStyle/>
          <a:p>
            <a:pPr marL="502920" lvl="1" indent="0">
              <a:buNone/>
            </a:pP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None/>
            </a:pP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C7BA8068-ABC9-4BDF-977E-9E27D6991798}"/>
              </a:ext>
            </a:extLst>
          </p:cNvPr>
          <p:cNvSpPr txBox="1">
            <a:spLocks/>
          </p:cNvSpPr>
          <p:nvPr/>
        </p:nvSpPr>
        <p:spPr>
          <a:xfrm>
            <a:off x="354747" y="1358264"/>
            <a:ext cx="10783153" cy="5031448"/>
          </a:xfrm>
        </p:spPr>
        <p:txBody>
          <a:bodyPr>
            <a:normAutofit fontScale="975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Font typeface="Wingdings" panose="05000000000000000000" pitchFamily="2" charset="2"/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256100DD-C11A-4ACE-BC37-B46D849DD1F4}"/>
              </a:ext>
            </a:extLst>
          </p:cNvPr>
          <p:cNvSpPr txBox="1">
            <a:spLocks/>
          </p:cNvSpPr>
          <p:nvPr/>
        </p:nvSpPr>
        <p:spPr>
          <a:xfrm>
            <a:off x="507147" y="1071815"/>
            <a:ext cx="10783153" cy="5031448"/>
          </a:xfrm>
        </p:spPr>
        <p:txBody>
          <a:bodyPr>
            <a:normAutofit fontScale="975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集成流量分析、数据采集和轻量级（边沿计算）自动化处置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支持网络流量、应用日志数据源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边缘自动化处置：与分析平台、已有安全设备联动，实施自动化处置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实现安全情报和知识库的高效、及时和可靠共享，支撑协调应急响应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与安全运营队伍和运营模式深度匹配，提升安全应急能力</a:t>
            </a: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40030" indent="-285750">
              <a:lnSpc>
                <a:spcPct val="120000"/>
              </a:lnSpc>
              <a:spcBef>
                <a:spcPts val="0"/>
              </a:spcBef>
            </a:pP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Font typeface="Wingdings" panose="05000000000000000000" pitchFamily="2" charset="2"/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0537B03-E2CF-4EE8-B567-B3E176CAA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13" y="3177836"/>
            <a:ext cx="5486981" cy="312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89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157754"/>
            <a:ext cx="11112279" cy="1007745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创新点：算法插件集成</a:t>
            </a:r>
            <a:endParaRPr lang="zh-CN" altLang="en-US" sz="4000" dirty="0">
              <a:solidFill>
                <a:srgbClr val="C0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2347" y="1205864"/>
            <a:ext cx="10783153" cy="5031448"/>
          </a:xfrm>
        </p:spPr>
        <p:txBody>
          <a:bodyPr>
            <a:normAutofit fontScale="97500"/>
          </a:bodyPr>
          <a:lstStyle/>
          <a:p>
            <a:pPr marL="502920" lvl="1" indent="0">
              <a:buNone/>
            </a:pP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None/>
            </a:pP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C7BA8068-ABC9-4BDF-977E-9E27D6991798}"/>
              </a:ext>
            </a:extLst>
          </p:cNvPr>
          <p:cNvSpPr txBox="1">
            <a:spLocks/>
          </p:cNvSpPr>
          <p:nvPr/>
        </p:nvSpPr>
        <p:spPr>
          <a:xfrm>
            <a:off x="354747" y="1358264"/>
            <a:ext cx="10783153" cy="5031448"/>
          </a:xfrm>
        </p:spPr>
        <p:txBody>
          <a:bodyPr>
            <a:normAutofit fontScale="975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Font typeface="Wingdings" panose="05000000000000000000" pitchFamily="2" charset="2"/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256100DD-C11A-4ACE-BC37-B46D849DD1F4}"/>
              </a:ext>
            </a:extLst>
          </p:cNvPr>
          <p:cNvSpPr txBox="1">
            <a:spLocks/>
          </p:cNvSpPr>
          <p:nvPr/>
        </p:nvSpPr>
        <p:spPr>
          <a:xfrm>
            <a:off x="507147" y="1071815"/>
            <a:ext cx="10783153" cy="5031448"/>
          </a:xfrm>
        </p:spPr>
        <p:txBody>
          <a:bodyPr>
            <a:normAutofit fontScale="975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DNS</a:t>
            </a:r>
            <a:r>
              <a:rPr kumimoji="1"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无监督异常检测</a:t>
            </a: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基于生成对抗网络</a:t>
            </a:r>
            <a:r>
              <a:rPr kumimoji="1"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多示例学习的加密恶意流量检测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基于集成聚类的恶意流量检测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基于多特征融合和增量学习的未知流量识别技术</a:t>
            </a: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40030" indent="-285750">
              <a:lnSpc>
                <a:spcPct val="120000"/>
              </a:lnSpc>
              <a:spcBef>
                <a:spcPts val="0"/>
              </a:spcBef>
            </a:pP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Font typeface="Wingdings" panose="05000000000000000000" pitchFamily="2" charset="2"/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45876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51187" y="4077072"/>
            <a:ext cx="7105650" cy="132344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zh-CN" altLang="en-US" sz="2000" b="0" dirty="0">
                <a:solidFill>
                  <a:srgbClr val="000099"/>
                </a:solidFill>
                <a:latin typeface="+mn-ea"/>
              </a:rPr>
              <a:t>王佳荣 </a:t>
            </a:r>
            <a:endParaRPr lang="en-US" altLang="zh-CN" sz="2000" b="0" dirty="0">
              <a:latin typeface="+mn-ea"/>
            </a:endParaRPr>
          </a:p>
          <a:p>
            <a:pPr algn="ctr" eaLnBrk="1" hangingPunct="1"/>
            <a:r>
              <a:rPr lang="zh-CN" altLang="en-US" sz="2000" b="0" dirty="0">
                <a:solidFill>
                  <a:srgbClr val="000099"/>
                </a:solidFill>
                <a:latin typeface="+mn-ea"/>
              </a:rPr>
              <a:t>中国科学院高能物理研究所</a:t>
            </a:r>
            <a:endParaRPr lang="zh-CN" altLang="en-US" sz="2400" dirty="0">
              <a:solidFill>
                <a:srgbClr val="000099"/>
              </a:solidFill>
              <a:latin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264" y="1755"/>
            <a:ext cx="3719736" cy="8418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2065" y="116632"/>
            <a:ext cx="3974648" cy="79009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31497B00-6D0F-3F5E-D5B5-40044D3EDE4A}"/>
              </a:ext>
            </a:extLst>
          </p:cNvPr>
          <p:cNvSpPr txBox="1"/>
          <p:nvPr/>
        </p:nvSpPr>
        <p:spPr>
          <a:xfrm>
            <a:off x="1307468" y="2204864"/>
            <a:ext cx="9577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大装置和科学数据中心网络安全保障平台总体设计和实现</a:t>
            </a:r>
            <a:endParaRPr lang="zh-CN" altLang="en-US" sz="4000" b="1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6A7F8F7-9290-F95C-CE0E-34AEEE19D2D6}"/>
              </a:ext>
            </a:extLst>
          </p:cNvPr>
          <p:cNvSpPr txBox="1"/>
          <p:nvPr/>
        </p:nvSpPr>
        <p:spPr>
          <a:xfrm>
            <a:off x="4105901" y="6093297"/>
            <a:ext cx="565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第二十届全国科学计算与信息化会议，</a:t>
            </a:r>
            <a:r>
              <a:rPr lang="en-US" altLang="zh-CN" dirty="0"/>
              <a:t>2023/7/12</a:t>
            </a:r>
            <a:endParaRPr lang="zh-CN" altLang="en-US" dirty="0"/>
          </a:p>
        </p:txBody>
      </p:sp>
    </p:spTree>
  </p:cSld>
  <p:clrMapOvr>
    <a:masterClrMapping/>
  </p:clrMapOvr>
  <p:transition advTm="8142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157754"/>
            <a:ext cx="11112279" cy="1007745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已有成果</a:t>
            </a:r>
            <a:endParaRPr lang="zh-CN" altLang="en-US" sz="4000" dirty="0">
              <a:solidFill>
                <a:srgbClr val="C0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2347" y="1205864"/>
            <a:ext cx="10783153" cy="5031448"/>
          </a:xfrm>
        </p:spPr>
        <p:txBody>
          <a:bodyPr>
            <a:normAutofit fontScale="97500"/>
          </a:bodyPr>
          <a:lstStyle/>
          <a:p>
            <a:pPr marL="502920" lvl="1" indent="0">
              <a:buNone/>
            </a:pP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None/>
            </a:pP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C7BA8068-ABC9-4BDF-977E-9E27D6991798}"/>
              </a:ext>
            </a:extLst>
          </p:cNvPr>
          <p:cNvSpPr txBox="1">
            <a:spLocks/>
          </p:cNvSpPr>
          <p:nvPr/>
        </p:nvSpPr>
        <p:spPr>
          <a:xfrm>
            <a:off x="354747" y="1358264"/>
            <a:ext cx="10783153" cy="5031448"/>
          </a:xfrm>
        </p:spPr>
        <p:txBody>
          <a:bodyPr>
            <a:normAutofit fontScale="975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Font typeface="Wingdings" panose="05000000000000000000" pitchFamily="2" charset="2"/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256100DD-C11A-4ACE-BC37-B46D849DD1F4}"/>
              </a:ext>
            </a:extLst>
          </p:cNvPr>
          <p:cNvSpPr txBox="1">
            <a:spLocks/>
          </p:cNvSpPr>
          <p:nvPr/>
        </p:nvSpPr>
        <p:spPr>
          <a:xfrm>
            <a:off x="507147" y="1071815"/>
            <a:ext cx="10783153" cy="5031448"/>
          </a:xfrm>
        </p:spPr>
        <p:txBody>
          <a:bodyPr>
            <a:normAutofit fontScale="82500" lnSpcReduction="2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相关研究已发表学术论文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篇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T. Yan, S. Zeng, M. Qi, et al. Cyber security detection and monitoring at IHEP private cloud for web services, </a:t>
            </a:r>
            <a:r>
              <a:rPr lang="en-US" altLang="zh-CN" sz="16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EPJ Web of Conf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altLang="zh-CN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214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07016 , 2019   </a:t>
            </a:r>
          </a:p>
          <a:p>
            <a:pPr lvl="1"/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T. Yan, H. Hu, D. An, et al. Cyber security monitoring and data analysis at IHEP, </a:t>
            </a:r>
            <a:r>
              <a:rPr lang="en-US" altLang="zh-CN" sz="16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Proc. Sci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., 351, 11,</a:t>
            </a:r>
            <a:r>
              <a:rPr lang="zh-CN" altLang="en-US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2019</a:t>
            </a:r>
          </a:p>
          <a:p>
            <a:pPr lvl="1"/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J. Wang, T. Yan, D. An, etc. A comprehensive security operation center based on big data intelligent detection and threat intelligence, </a:t>
            </a:r>
            <a:r>
              <a:rPr lang="en-US" altLang="zh-CN" sz="16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Proc. Sci.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378</a:t>
            </a:r>
            <a:r>
              <a:rPr lang="zh-CN" altLang="en-US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28 , 2021</a:t>
            </a:r>
          </a:p>
          <a:p>
            <a:pPr lvl="1"/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J. Wang,</a:t>
            </a:r>
            <a:r>
              <a:rPr lang="zh-CN" altLang="en-US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Z. Liang, F. Qi, etc. Unsupervised Anomaly Detection Method Based on DNS Log Data</a:t>
            </a:r>
            <a:r>
              <a:rPr lang="en-US" altLang="zh-CN" sz="16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In Proceedings of the International conference on Artificial Intelligence in China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pages 32-43, 2022</a:t>
            </a:r>
          </a:p>
          <a:p>
            <a:pPr lvl="1"/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J. Wang, J. Liu, T. Yan, etc. A Fusion Model Based on Dynamic Web Browsing Behavior Analysis for IoT Insider Threat Detection. </a:t>
            </a:r>
            <a:r>
              <a:rPr lang="en-US" altLang="zh-CN" sz="16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Sensors,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22(17):6471, 2022</a:t>
            </a:r>
          </a:p>
          <a:p>
            <a:pPr lvl="1"/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Z. Li, J. Liu, J. Wang, etc. Malicious Traffic Detection with Class Imbalanced Data Based on Coarse-grained Labels, </a:t>
            </a:r>
            <a:r>
              <a:rPr lang="en-US" altLang="zh-CN" sz="16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Proc. Sci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., 415, 30, 2022</a:t>
            </a:r>
          </a:p>
          <a:p>
            <a:pPr lvl="1"/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J. Liu, Z. Li, J. Wang, etc. A weakly-supervised method for encrypted malicious traffic detection, </a:t>
            </a:r>
            <a:r>
              <a:rPr lang="en-US" altLang="zh-CN" sz="16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Proc. Sci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., 415, 27, 2022</a:t>
            </a:r>
          </a:p>
          <a:p>
            <a:pPr lvl="1"/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J. Liu, J. Wang, T. Yan, F. Qi, G. Chen. Unknown Traffic Recognition Based on Multi-Feature Fusion and Incremental Learning. </a:t>
            </a:r>
            <a:r>
              <a:rPr lang="en-US" altLang="zh-CN" sz="16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Applied Sciences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13(13):7649,2023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相关研究已申请发明专利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齐法制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刘珺怡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王佳荣等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一种用于加密恶意流量的弱监督检测方法及系统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ZL202210628110.7 (2023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已授权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lvl="1"/>
            <a:r>
              <a:rPr lang="zh-CN" altLang="en-US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齐法制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en-US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李镇宇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en-US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王佳荣等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zh-CN" altLang="en-US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一种粗粒度数据标记下不平衡的恶意网络流量检测系统及方法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zh-CN" altLang="en-US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中国，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202210820235.X (2022 </a:t>
            </a:r>
            <a:r>
              <a:rPr lang="zh-CN" altLang="en-US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已受理）</a:t>
            </a:r>
            <a:endParaRPr lang="en-US" altLang="zh-CN" sz="16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周彩秋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en-US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王佳荣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zh-CN" altLang="en-US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一种低成本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RFID</a:t>
            </a:r>
            <a:r>
              <a:rPr lang="zh-CN" altLang="en-US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标签的认证方法及系统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zh-CN" altLang="en-US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中国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202210809859.1 (2022 </a:t>
            </a:r>
            <a:r>
              <a:rPr lang="zh-CN" altLang="en-US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已受理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40030" indent="-285750">
              <a:lnSpc>
                <a:spcPct val="120000"/>
              </a:lnSpc>
              <a:spcBef>
                <a:spcPts val="0"/>
              </a:spcBef>
            </a:pP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Font typeface="Wingdings" panose="05000000000000000000" pitchFamily="2" charset="2"/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31116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157754"/>
            <a:ext cx="11112279" cy="1007745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应用到</a:t>
            </a:r>
            <a:r>
              <a:rPr lang="en-US" altLang="zh-CN" sz="4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5</a:t>
            </a:r>
            <a:r>
              <a:rPr lang="zh-CN" altLang="en-US" sz="4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个大装置、</a:t>
            </a:r>
            <a:r>
              <a:rPr lang="en-US" altLang="zh-CN" sz="4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4</a:t>
            </a:r>
            <a:r>
              <a:rPr lang="zh-CN" altLang="en-US" sz="4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个科学数据中心</a:t>
            </a:r>
            <a:endParaRPr lang="zh-CN" altLang="en-US" sz="4000" dirty="0">
              <a:solidFill>
                <a:srgbClr val="C0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2347" y="1205864"/>
            <a:ext cx="10783153" cy="5031448"/>
          </a:xfrm>
        </p:spPr>
        <p:txBody>
          <a:bodyPr>
            <a:normAutofit fontScale="97500"/>
          </a:bodyPr>
          <a:lstStyle/>
          <a:p>
            <a:pPr marL="502920" lvl="1" indent="0">
              <a:buNone/>
            </a:pP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None/>
            </a:pP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C7BA8068-ABC9-4BDF-977E-9E27D6991798}"/>
              </a:ext>
            </a:extLst>
          </p:cNvPr>
          <p:cNvSpPr txBox="1">
            <a:spLocks/>
          </p:cNvSpPr>
          <p:nvPr/>
        </p:nvSpPr>
        <p:spPr>
          <a:xfrm>
            <a:off x="354747" y="1358264"/>
            <a:ext cx="10783153" cy="5031448"/>
          </a:xfrm>
        </p:spPr>
        <p:txBody>
          <a:bodyPr>
            <a:normAutofit fontScale="975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Font typeface="Wingdings" panose="05000000000000000000" pitchFamily="2" charset="2"/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256100DD-C11A-4ACE-BC37-B46D849DD1F4}"/>
              </a:ext>
            </a:extLst>
          </p:cNvPr>
          <p:cNvSpPr txBox="1">
            <a:spLocks/>
          </p:cNvSpPr>
          <p:nvPr/>
        </p:nvSpPr>
        <p:spPr>
          <a:xfrm>
            <a:off x="507147" y="1071815"/>
            <a:ext cx="10783153" cy="5031448"/>
          </a:xfrm>
        </p:spPr>
        <p:txBody>
          <a:bodyPr>
            <a:normAutofit fontScale="975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个大装置和 </a:t>
            </a:r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个科学数据中心在全国的分布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40030" indent="-285750">
              <a:lnSpc>
                <a:spcPct val="120000"/>
              </a:lnSpc>
              <a:spcBef>
                <a:spcPts val="0"/>
              </a:spcBef>
            </a:pP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Font typeface="Wingdings" panose="05000000000000000000" pitchFamily="2" charset="2"/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B9A97A8C-30C1-412B-AF79-F7DE7C18C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851" y="1507562"/>
            <a:ext cx="6655994" cy="4867911"/>
          </a:xfrm>
          <a:prstGeom prst="rect">
            <a:avLst/>
          </a:prstGeom>
        </p:spPr>
      </p:pic>
      <p:sp>
        <p:nvSpPr>
          <p:cNvPr id="30" name="椭圆 29">
            <a:extLst>
              <a:ext uri="{FF2B5EF4-FFF2-40B4-BE49-F238E27FC236}">
                <a16:creationId xmlns:a16="http://schemas.microsoft.com/office/drawing/2014/main" id="{AEA8BFFB-96B3-4F80-8653-43FEF826B431}"/>
              </a:ext>
            </a:extLst>
          </p:cNvPr>
          <p:cNvSpPr/>
          <p:nvPr/>
        </p:nvSpPr>
        <p:spPr bwMode="auto">
          <a:xfrm>
            <a:off x="9219879" y="3638135"/>
            <a:ext cx="121920" cy="12192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华文彩云" pitchFamily="2" charset="-122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71A7651C-9EB8-40C0-A73B-523A2D0BF233}"/>
              </a:ext>
            </a:extLst>
          </p:cNvPr>
          <p:cNvSpPr/>
          <p:nvPr/>
        </p:nvSpPr>
        <p:spPr bwMode="auto">
          <a:xfrm>
            <a:off x="8938525" y="5790492"/>
            <a:ext cx="121920" cy="12192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华文彩云" pitchFamily="2" charset="-122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C563CBDD-49B9-4CDC-BDE0-3358B443AAEC}"/>
              </a:ext>
            </a:extLst>
          </p:cNvPr>
          <p:cNvSpPr/>
          <p:nvPr/>
        </p:nvSpPr>
        <p:spPr bwMode="auto">
          <a:xfrm>
            <a:off x="9280839" y="4710664"/>
            <a:ext cx="121920" cy="12192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华文彩云" pitchFamily="2" charset="-122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079DAD40-652A-4300-8B9F-8FFB73B764CB}"/>
              </a:ext>
            </a:extLst>
          </p:cNvPr>
          <p:cNvSpPr/>
          <p:nvPr/>
        </p:nvSpPr>
        <p:spPr bwMode="auto">
          <a:xfrm>
            <a:off x="8972192" y="4874787"/>
            <a:ext cx="121920" cy="12192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华文彩云" pitchFamily="2" charset="-122"/>
            </a:endParaRP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9CDEDBE1-953F-47CC-AD6F-C0209950211D}"/>
              </a:ext>
            </a:extLst>
          </p:cNvPr>
          <p:cNvSpPr/>
          <p:nvPr/>
        </p:nvSpPr>
        <p:spPr bwMode="auto">
          <a:xfrm>
            <a:off x="9280839" y="3530283"/>
            <a:ext cx="121920" cy="12192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华文彩云" pitchFamily="2" charset="-122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89E11597-5A01-4B43-9066-35FCED314644}"/>
              </a:ext>
            </a:extLst>
          </p:cNvPr>
          <p:cNvSpPr/>
          <p:nvPr/>
        </p:nvSpPr>
        <p:spPr bwMode="auto">
          <a:xfrm>
            <a:off x="9128439" y="3530283"/>
            <a:ext cx="121920" cy="121920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华文彩云" pitchFamily="2" charset="-122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EAC4DA81-EE40-44E1-A33C-8ED5DC0A1755}"/>
              </a:ext>
            </a:extLst>
          </p:cNvPr>
          <p:cNvSpPr/>
          <p:nvPr/>
        </p:nvSpPr>
        <p:spPr bwMode="auto">
          <a:xfrm>
            <a:off x="9347763" y="3653375"/>
            <a:ext cx="121920" cy="121920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华文彩云" pitchFamily="2" charset="-122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A72E4D12-B14F-4AA4-B6CB-803CBC005A20}"/>
              </a:ext>
            </a:extLst>
          </p:cNvPr>
          <p:cNvSpPr/>
          <p:nvPr/>
        </p:nvSpPr>
        <p:spPr bwMode="auto">
          <a:xfrm>
            <a:off x="9113199" y="3645755"/>
            <a:ext cx="121920" cy="121920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华文彩云" pitchFamily="2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9920FD5A-6AF3-4D64-BDB6-4F12BF28DA3A}"/>
              </a:ext>
            </a:extLst>
          </p:cNvPr>
          <p:cNvSpPr txBox="1"/>
          <p:nvPr/>
        </p:nvSpPr>
        <p:spPr>
          <a:xfrm>
            <a:off x="8474238" y="5591872"/>
            <a:ext cx="894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CSNS</a:t>
            </a:r>
            <a:endParaRPr lang="zh-CN" altLang="en-US" sz="1400" b="1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416E37C1-91D8-4FDB-903B-6DA8CFDD4764}"/>
              </a:ext>
            </a:extLst>
          </p:cNvPr>
          <p:cNvSpPr txBox="1"/>
          <p:nvPr/>
        </p:nvSpPr>
        <p:spPr>
          <a:xfrm>
            <a:off x="8646711" y="4750269"/>
            <a:ext cx="894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P4</a:t>
            </a:r>
            <a:endParaRPr lang="zh-CN" altLang="en-US" sz="1400" b="1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71B6947B-371B-4058-9746-58052362DA63}"/>
              </a:ext>
            </a:extLst>
          </p:cNvPr>
          <p:cNvSpPr txBox="1"/>
          <p:nvPr/>
        </p:nvSpPr>
        <p:spPr>
          <a:xfrm>
            <a:off x="8877564" y="4418295"/>
            <a:ext cx="894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NSRL</a:t>
            </a:r>
            <a:endParaRPr lang="zh-CN" altLang="en-US" sz="1400" b="1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FD73A272-A909-4B17-9956-39ED3DCD109B}"/>
              </a:ext>
            </a:extLst>
          </p:cNvPr>
          <p:cNvSpPr txBox="1"/>
          <p:nvPr/>
        </p:nvSpPr>
        <p:spPr>
          <a:xfrm>
            <a:off x="8915079" y="3739102"/>
            <a:ext cx="894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BEPC</a:t>
            </a:r>
            <a:endParaRPr lang="zh-CN" altLang="en-US" sz="1400" b="1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318115C8-B657-4F3A-BFF9-A561D2E63D72}"/>
              </a:ext>
            </a:extLst>
          </p:cNvPr>
          <p:cNvSpPr txBox="1"/>
          <p:nvPr/>
        </p:nvSpPr>
        <p:spPr>
          <a:xfrm>
            <a:off x="9094112" y="3277715"/>
            <a:ext cx="894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MP</a:t>
            </a:r>
            <a:endParaRPr lang="zh-CN" altLang="en-US" sz="1400" b="1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BB8930C3-B731-45CA-9951-28336E54266D}"/>
              </a:ext>
            </a:extLst>
          </p:cNvPr>
          <p:cNvSpPr txBox="1"/>
          <p:nvPr/>
        </p:nvSpPr>
        <p:spPr>
          <a:xfrm>
            <a:off x="8270746" y="3560446"/>
            <a:ext cx="984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NHEPSDC</a:t>
            </a:r>
            <a:endParaRPr lang="zh-CN" altLang="en-US" sz="1400" b="1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D62A1F87-821D-4299-863A-D55E7E0BBBEB}"/>
              </a:ext>
            </a:extLst>
          </p:cNvPr>
          <p:cNvSpPr txBox="1"/>
          <p:nvPr/>
        </p:nvSpPr>
        <p:spPr>
          <a:xfrm>
            <a:off x="8497665" y="3336679"/>
            <a:ext cx="1280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NSSDC</a:t>
            </a:r>
            <a:endParaRPr lang="zh-CN" altLang="en-US" sz="1400" b="1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2FBDBB29-26CE-4871-9244-658E4AF3F07A}"/>
              </a:ext>
            </a:extLst>
          </p:cNvPr>
          <p:cNvSpPr txBox="1"/>
          <p:nvPr/>
        </p:nvSpPr>
        <p:spPr>
          <a:xfrm>
            <a:off x="9433239" y="3491165"/>
            <a:ext cx="1280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NGDC</a:t>
            </a:r>
            <a:endParaRPr lang="zh-CN" altLang="en-US" sz="1400" b="1" dirty="0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B17DF783-457F-4121-A9B9-4A03A58A0C38}"/>
              </a:ext>
            </a:extLst>
          </p:cNvPr>
          <p:cNvSpPr/>
          <p:nvPr/>
        </p:nvSpPr>
        <p:spPr bwMode="auto">
          <a:xfrm>
            <a:off x="9389964" y="3452680"/>
            <a:ext cx="121920" cy="121920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华文彩云" pitchFamily="2" charset="-122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617F0980-453F-4E63-B2BB-0A218DCB30EC}"/>
              </a:ext>
            </a:extLst>
          </p:cNvPr>
          <p:cNvSpPr txBox="1"/>
          <p:nvPr/>
        </p:nvSpPr>
        <p:spPr>
          <a:xfrm>
            <a:off x="9489266" y="3278902"/>
            <a:ext cx="984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TPDC</a:t>
            </a:r>
            <a:endParaRPr lang="zh-CN" altLang="en-US" sz="1400" b="1" dirty="0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19D7B3CC-F5BE-404A-AB62-DBF13547725A}"/>
              </a:ext>
            </a:extLst>
          </p:cNvPr>
          <p:cNvSpPr txBox="1"/>
          <p:nvPr/>
        </p:nvSpPr>
        <p:spPr>
          <a:xfrm>
            <a:off x="1026390" y="1609449"/>
            <a:ext cx="3860982" cy="3285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BEPC: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北京正负电子对撞机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MP: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子午工程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P4: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武汉国家生物安全实验室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NSRL: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国家同步辐射实验室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CSNS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：中国散裂中子源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NHEPSDC: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国家高能物理科学数据中心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NSSDC: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国家空间科学数据中心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NGDC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：国家基因组科学数据中心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TPDC: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国家青藏高原科学数据中心</a:t>
            </a:r>
          </a:p>
        </p:txBody>
      </p:sp>
    </p:spTree>
    <p:extLst>
      <p:ext uri="{BB962C8B-B14F-4D97-AF65-F5344CB8AC3E}">
        <p14:creationId xmlns:p14="http://schemas.microsoft.com/office/powerpoint/2010/main" val="2768258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157754"/>
            <a:ext cx="11112279" cy="1007745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总体运行图</a:t>
            </a:r>
            <a:endParaRPr lang="zh-CN" altLang="en-US" sz="4000" dirty="0">
              <a:solidFill>
                <a:srgbClr val="C0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2347" y="1205864"/>
            <a:ext cx="10783153" cy="5031448"/>
          </a:xfrm>
        </p:spPr>
        <p:txBody>
          <a:bodyPr>
            <a:normAutofit fontScale="97500"/>
          </a:bodyPr>
          <a:lstStyle/>
          <a:p>
            <a:pPr marL="502920" lvl="1" indent="0">
              <a:buNone/>
            </a:pP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None/>
            </a:pP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C7BA8068-ABC9-4BDF-977E-9E27D6991798}"/>
              </a:ext>
            </a:extLst>
          </p:cNvPr>
          <p:cNvSpPr txBox="1">
            <a:spLocks/>
          </p:cNvSpPr>
          <p:nvPr/>
        </p:nvSpPr>
        <p:spPr>
          <a:xfrm>
            <a:off x="354747" y="1358264"/>
            <a:ext cx="10783153" cy="5031448"/>
          </a:xfrm>
        </p:spPr>
        <p:txBody>
          <a:bodyPr>
            <a:normAutofit fontScale="975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Font typeface="Wingdings" panose="05000000000000000000" pitchFamily="2" charset="2"/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256100DD-C11A-4ACE-BC37-B46D849DD1F4}"/>
              </a:ext>
            </a:extLst>
          </p:cNvPr>
          <p:cNvSpPr txBox="1">
            <a:spLocks/>
          </p:cNvSpPr>
          <p:nvPr/>
        </p:nvSpPr>
        <p:spPr>
          <a:xfrm>
            <a:off x="507147" y="1071815"/>
            <a:ext cx="10783153" cy="5031448"/>
          </a:xfrm>
        </p:spPr>
        <p:txBody>
          <a:bodyPr>
            <a:normAutofit fontScale="975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40030" indent="-285750">
              <a:lnSpc>
                <a:spcPct val="120000"/>
              </a:lnSpc>
              <a:spcBef>
                <a:spcPts val="0"/>
              </a:spcBef>
            </a:pP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Font typeface="Wingdings" panose="05000000000000000000" pitchFamily="2" charset="2"/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6582491-55DE-44C0-9576-A5C644ABC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189" y="930843"/>
            <a:ext cx="9768408" cy="548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97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157754"/>
            <a:ext cx="11112279" cy="1007745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总体运行图</a:t>
            </a:r>
            <a:endParaRPr lang="zh-CN" altLang="en-US" sz="4000" dirty="0">
              <a:solidFill>
                <a:srgbClr val="C0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2347" y="1205864"/>
            <a:ext cx="10783153" cy="5031448"/>
          </a:xfrm>
        </p:spPr>
        <p:txBody>
          <a:bodyPr>
            <a:normAutofit fontScale="97500"/>
          </a:bodyPr>
          <a:lstStyle/>
          <a:p>
            <a:pPr marL="502920" lvl="1" indent="0">
              <a:buNone/>
            </a:pP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None/>
            </a:pP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C7BA8068-ABC9-4BDF-977E-9E27D6991798}"/>
              </a:ext>
            </a:extLst>
          </p:cNvPr>
          <p:cNvSpPr txBox="1">
            <a:spLocks/>
          </p:cNvSpPr>
          <p:nvPr/>
        </p:nvSpPr>
        <p:spPr>
          <a:xfrm>
            <a:off x="354747" y="1358264"/>
            <a:ext cx="10783153" cy="5031448"/>
          </a:xfrm>
        </p:spPr>
        <p:txBody>
          <a:bodyPr>
            <a:normAutofit fontScale="975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Font typeface="Wingdings" panose="05000000000000000000" pitchFamily="2" charset="2"/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256100DD-C11A-4ACE-BC37-B46D849DD1F4}"/>
              </a:ext>
            </a:extLst>
          </p:cNvPr>
          <p:cNvSpPr txBox="1">
            <a:spLocks/>
          </p:cNvSpPr>
          <p:nvPr/>
        </p:nvSpPr>
        <p:spPr>
          <a:xfrm>
            <a:off x="507147" y="1071815"/>
            <a:ext cx="10783153" cy="5031448"/>
          </a:xfrm>
        </p:spPr>
        <p:txBody>
          <a:bodyPr>
            <a:normAutofit fontScale="975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40030" indent="-285750">
              <a:lnSpc>
                <a:spcPct val="120000"/>
              </a:lnSpc>
              <a:spcBef>
                <a:spcPts val="0"/>
              </a:spcBef>
            </a:pP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Font typeface="Wingdings" panose="05000000000000000000" pitchFamily="2" charset="2"/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B4B87D31-4F05-42A1-B7FC-BA56EC7AA5D6}"/>
              </a:ext>
            </a:extLst>
          </p:cNvPr>
          <p:cNvSpPr txBox="1">
            <a:spLocks/>
          </p:cNvSpPr>
          <p:nvPr/>
        </p:nvSpPr>
        <p:spPr>
          <a:xfrm>
            <a:off x="659547" y="1224215"/>
            <a:ext cx="10783153" cy="5031448"/>
          </a:xfrm>
        </p:spPr>
        <p:txBody>
          <a:bodyPr>
            <a:normAutofit fontScale="975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位于高能所的大装置和科学数据中心总体安全态势感知系统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各应用单位可以使用装置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数据中心的安全态势感知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分权分域：各站点只能看到自己的数据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，保障数据隐私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40030" indent="-285750">
              <a:lnSpc>
                <a:spcPct val="120000"/>
              </a:lnSpc>
              <a:spcBef>
                <a:spcPts val="0"/>
              </a:spcBef>
            </a:pP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Font typeface="Wingdings" panose="05000000000000000000" pitchFamily="2" charset="2"/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4510C77-17A3-47D5-8852-E6A0D62291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476" y="2670504"/>
            <a:ext cx="4468128" cy="25119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861F189-D846-4E0A-A8D9-5CEC807A74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823" y="2670504"/>
            <a:ext cx="3349295" cy="251197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6FAF585-A049-4117-829B-3F736EACB5CD}"/>
              </a:ext>
            </a:extLst>
          </p:cNvPr>
          <p:cNvSpPr txBox="1"/>
          <p:nvPr/>
        </p:nvSpPr>
        <p:spPr>
          <a:xfrm>
            <a:off x="2458956" y="5394702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总体安全态势感知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7105032-BD25-4B5C-8611-F60DA2464B72}"/>
              </a:ext>
            </a:extLst>
          </p:cNvPr>
          <p:cNvSpPr txBox="1"/>
          <p:nvPr/>
        </p:nvSpPr>
        <p:spPr>
          <a:xfrm>
            <a:off x="6511582" y="5394702"/>
            <a:ext cx="3546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基因组科学数据中心态势感知</a:t>
            </a:r>
          </a:p>
        </p:txBody>
      </p:sp>
    </p:spTree>
    <p:extLst>
      <p:ext uri="{BB962C8B-B14F-4D97-AF65-F5344CB8AC3E}">
        <p14:creationId xmlns:p14="http://schemas.microsoft.com/office/powerpoint/2010/main" val="2906234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157754"/>
            <a:ext cx="11112279" cy="1007745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安全保障效果</a:t>
            </a:r>
            <a:endParaRPr lang="zh-CN" altLang="en-US" sz="4000" dirty="0">
              <a:solidFill>
                <a:srgbClr val="C0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2347" y="1205864"/>
            <a:ext cx="10783153" cy="5031448"/>
          </a:xfrm>
        </p:spPr>
        <p:txBody>
          <a:bodyPr>
            <a:normAutofit fontScale="97500"/>
          </a:bodyPr>
          <a:lstStyle/>
          <a:p>
            <a:pPr marL="502920" lvl="1" indent="0">
              <a:buNone/>
            </a:pP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None/>
            </a:pP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C7BA8068-ABC9-4BDF-977E-9E27D6991798}"/>
              </a:ext>
            </a:extLst>
          </p:cNvPr>
          <p:cNvSpPr txBox="1">
            <a:spLocks/>
          </p:cNvSpPr>
          <p:nvPr/>
        </p:nvSpPr>
        <p:spPr>
          <a:xfrm>
            <a:off x="354747" y="1358264"/>
            <a:ext cx="10783153" cy="5031448"/>
          </a:xfrm>
        </p:spPr>
        <p:txBody>
          <a:bodyPr>
            <a:normAutofit fontScale="975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Font typeface="Wingdings" panose="05000000000000000000" pitchFamily="2" charset="2"/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256100DD-C11A-4ACE-BC37-B46D849DD1F4}"/>
              </a:ext>
            </a:extLst>
          </p:cNvPr>
          <p:cNvSpPr txBox="1">
            <a:spLocks/>
          </p:cNvSpPr>
          <p:nvPr/>
        </p:nvSpPr>
        <p:spPr>
          <a:xfrm>
            <a:off x="507147" y="1071815"/>
            <a:ext cx="10783153" cy="5031448"/>
          </a:xfrm>
        </p:spPr>
        <p:txBody>
          <a:bodyPr>
            <a:normAutofit fontScale="975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40030" indent="-285750">
              <a:lnSpc>
                <a:spcPct val="120000"/>
              </a:lnSpc>
              <a:spcBef>
                <a:spcPts val="0"/>
              </a:spcBef>
            </a:pP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Font typeface="Wingdings" panose="05000000000000000000" pitchFamily="2" charset="2"/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B4B87D31-4F05-42A1-B7FC-BA56EC7AA5D6}"/>
              </a:ext>
            </a:extLst>
          </p:cNvPr>
          <p:cNvSpPr txBox="1">
            <a:spLocks/>
          </p:cNvSpPr>
          <p:nvPr/>
        </p:nvSpPr>
        <p:spPr>
          <a:xfrm>
            <a:off x="659547" y="1224215"/>
            <a:ext cx="10783153" cy="5031448"/>
          </a:xfrm>
        </p:spPr>
        <p:txBody>
          <a:bodyPr>
            <a:normAutofit fontScale="975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为中科院大装置和科学数据中心网络安全保障工作做出贡献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基于该平台在大装置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数据中心运行单位之间共享情报与安全事件协同应急响应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累计安全日志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34.6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亿条，发现各类威胁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9200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多个，利用该平台处理各大装置和数据中心安全事件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余次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平台自动化检测及响应高危网络攻击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44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万余次，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平均响应时间达到分钟级，误报率小于 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0.1%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累计特色情报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23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万多条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2022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年院攻防演习中，与其他防守单位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建立联防联控机制，通过平台检测并共享情报 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5000 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多条</a:t>
            </a:r>
            <a:endParaRPr lang="en-US" altLang="zh-CN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有效保障了试点大装置和数据中心安全稳定运行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40030" indent="-285750">
              <a:lnSpc>
                <a:spcPct val="120000"/>
              </a:lnSpc>
              <a:spcBef>
                <a:spcPts val="0"/>
              </a:spcBef>
            </a:pP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Font typeface="Wingdings" panose="05000000000000000000" pitchFamily="2" charset="2"/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144A67D-7928-4E80-BA59-65575B9F4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283" y="4005064"/>
            <a:ext cx="4099233" cy="229586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098B5F5-8BCC-4A16-B1EC-4C06BEA7F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659" y="4005064"/>
            <a:ext cx="3845148" cy="229586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888148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157754"/>
            <a:ext cx="11112279" cy="1007745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安全保障团队</a:t>
            </a:r>
            <a:endParaRPr lang="zh-CN" altLang="en-US" sz="4000" dirty="0">
              <a:solidFill>
                <a:srgbClr val="C0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2347" y="1205864"/>
            <a:ext cx="10783153" cy="5031448"/>
          </a:xfrm>
        </p:spPr>
        <p:txBody>
          <a:bodyPr>
            <a:normAutofit fontScale="97500"/>
          </a:bodyPr>
          <a:lstStyle/>
          <a:p>
            <a:pPr marL="502920" lvl="1" indent="0">
              <a:buNone/>
            </a:pP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None/>
            </a:pP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C7BA8068-ABC9-4BDF-977E-9E27D6991798}"/>
              </a:ext>
            </a:extLst>
          </p:cNvPr>
          <p:cNvSpPr txBox="1">
            <a:spLocks/>
          </p:cNvSpPr>
          <p:nvPr/>
        </p:nvSpPr>
        <p:spPr>
          <a:xfrm>
            <a:off x="354747" y="1358264"/>
            <a:ext cx="10783153" cy="5031448"/>
          </a:xfrm>
        </p:spPr>
        <p:txBody>
          <a:bodyPr>
            <a:normAutofit fontScale="975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Font typeface="Wingdings" panose="05000000000000000000" pitchFamily="2" charset="2"/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256100DD-C11A-4ACE-BC37-B46D849DD1F4}"/>
              </a:ext>
            </a:extLst>
          </p:cNvPr>
          <p:cNvSpPr txBox="1">
            <a:spLocks/>
          </p:cNvSpPr>
          <p:nvPr/>
        </p:nvSpPr>
        <p:spPr>
          <a:xfrm>
            <a:off x="507147" y="1071815"/>
            <a:ext cx="10783153" cy="5031448"/>
          </a:xfrm>
        </p:spPr>
        <p:txBody>
          <a:bodyPr>
            <a:normAutofit fontScale="975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40030" indent="-285750">
              <a:lnSpc>
                <a:spcPct val="120000"/>
              </a:lnSpc>
              <a:spcBef>
                <a:spcPts val="0"/>
              </a:spcBef>
            </a:pP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Font typeface="Wingdings" panose="05000000000000000000" pitchFamily="2" charset="2"/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B4B87D31-4F05-42A1-B7FC-BA56EC7AA5D6}"/>
              </a:ext>
            </a:extLst>
          </p:cNvPr>
          <p:cNvSpPr txBox="1">
            <a:spLocks/>
          </p:cNvSpPr>
          <p:nvPr/>
        </p:nvSpPr>
        <p:spPr>
          <a:xfrm>
            <a:off x="659547" y="1224215"/>
            <a:ext cx="10783153" cy="5031448"/>
          </a:xfrm>
        </p:spPr>
        <p:txBody>
          <a:bodyPr>
            <a:normAutofit fontScale="975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开展了大装置安全相关技术研究，形成了研发团队，培养了研究生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2018-2023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年期间，培养研究生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人（已毕业）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大装置安全保障平台研发小组：职工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人、在读研究生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形成了大装置网络安全服务保障团队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包括设施运维人员、设施安全人员、安全专家共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通过参加重保和攻防演习，不断提升团队技术水平和协助能力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en-US" altLang="zh-CN" sz="1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en-US" altLang="zh-CN" sz="1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40030" indent="-285750">
              <a:lnSpc>
                <a:spcPct val="120000"/>
              </a:lnSpc>
              <a:spcBef>
                <a:spcPts val="0"/>
              </a:spcBef>
            </a:pP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Font typeface="Wingdings" panose="05000000000000000000" pitchFamily="2" charset="2"/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8B7E3CF-133F-4D46-857E-418CCC5BB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190" y="1556792"/>
            <a:ext cx="3888434" cy="234915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508B114-C5D5-416C-A57E-00D97EB7CA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631" y="4074426"/>
            <a:ext cx="2933069" cy="219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22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157754"/>
            <a:ext cx="11112279" cy="1007745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获得奖励</a:t>
            </a:r>
            <a:endParaRPr lang="zh-CN" altLang="en-US" sz="4000" dirty="0">
              <a:solidFill>
                <a:srgbClr val="C0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2347" y="1205864"/>
            <a:ext cx="10783153" cy="5031448"/>
          </a:xfrm>
        </p:spPr>
        <p:txBody>
          <a:bodyPr>
            <a:normAutofit fontScale="97500"/>
          </a:bodyPr>
          <a:lstStyle/>
          <a:p>
            <a:pPr marL="502920" lvl="1" indent="0">
              <a:buNone/>
            </a:pP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None/>
            </a:pP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C7BA8068-ABC9-4BDF-977E-9E27D6991798}"/>
              </a:ext>
            </a:extLst>
          </p:cNvPr>
          <p:cNvSpPr txBox="1">
            <a:spLocks/>
          </p:cNvSpPr>
          <p:nvPr/>
        </p:nvSpPr>
        <p:spPr>
          <a:xfrm>
            <a:off x="354747" y="1358264"/>
            <a:ext cx="10783153" cy="5031448"/>
          </a:xfrm>
        </p:spPr>
        <p:txBody>
          <a:bodyPr>
            <a:normAutofit fontScale="975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Font typeface="Wingdings" panose="05000000000000000000" pitchFamily="2" charset="2"/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256100DD-C11A-4ACE-BC37-B46D849DD1F4}"/>
              </a:ext>
            </a:extLst>
          </p:cNvPr>
          <p:cNvSpPr txBox="1">
            <a:spLocks/>
          </p:cNvSpPr>
          <p:nvPr/>
        </p:nvSpPr>
        <p:spPr>
          <a:xfrm>
            <a:off x="507147" y="1071815"/>
            <a:ext cx="10783153" cy="5031448"/>
          </a:xfrm>
        </p:spPr>
        <p:txBody>
          <a:bodyPr>
            <a:normAutofit fontScale="975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40030" indent="-285750">
              <a:lnSpc>
                <a:spcPct val="120000"/>
              </a:lnSpc>
              <a:spcBef>
                <a:spcPts val="0"/>
              </a:spcBef>
            </a:pP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Font typeface="Wingdings" panose="05000000000000000000" pitchFamily="2" charset="2"/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B4B87D31-4F05-42A1-B7FC-BA56EC7AA5D6}"/>
              </a:ext>
            </a:extLst>
          </p:cNvPr>
          <p:cNvSpPr txBox="1">
            <a:spLocks/>
          </p:cNvSpPr>
          <p:nvPr/>
        </p:nvSpPr>
        <p:spPr>
          <a:xfrm>
            <a:off x="659547" y="1224215"/>
            <a:ext cx="10783153" cy="5031448"/>
          </a:xfrm>
        </p:spPr>
        <p:txBody>
          <a:bodyPr>
            <a:normAutofit fontScale="975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获得国家科技基础条件平台中心主办的第九届“共享杯”科技资源共享服务创新大赛三等奖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安全服务保障团队参加中科院第一届安全运维大师赛，获得年度总决赛优秀奖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40030" indent="-285750">
              <a:lnSpc>
                <a:spcPct val="120000"/>
              </a:lnSpc>
              <a:spcBef>
                <a:spcPts val="0"/>
              </a:spcBef>
            </a:pP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Font typeface="Wingdings" panose="05000000000000000000" pitchFamily="2" charset="2"/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41C989D-182E-4E83-B683-375DFCEE1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694" y="2348880"/>
            <a:ext cx="3786374" cy="261778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41A132D-5270-4C39-956B-F2440CC0AA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500" y="2375445"/>
            <a:ext cx="3677105" cy="261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73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157754"/>
            <a:ext cx="11112279" cy="1007745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未来计划</a:t>
            </a:r>
            <a:endParaRPr lang="zh-CN" altLang="en-US" sz="4000" dirty="0">
              <a:solidFill>
                <a:srgbClr val="C0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2347" y="1205864"/>
            <a:ext cx="10783153" cy="5031448"/>
          </a:xfrm>
        </p:spPr>
        <p:txBody>
          <a:bodyPr>
            <a:normAutofit fontScale="97500"/>
          </a:bodyPr>
          <a:lstStyle/>
          <a:p>
            <a:pPr marL="502920" lvl="1" indent="0">
              <a:buNone/>
            </a:pP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None/>
            </a:pP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C7BA8068-ABC9-4BDF-977E-9E27D6991798}"/>
              </a:ext>
            </a:extLst>
          </p:cNvPr>
          <p:cNvSpPr txBox="1">
            <a:spLocks/>
          </p:cNvSpPr>
          <p:nvPr/>
        </p:nvSpPr>
        <p:spPr>
          <a:xfrm>
            <a:off x="354747" y="1358264"/>
            <a:ext cx="10783153" cy="5031448"/>
          </a:xfrm>
        </p:spPr>
        <p:txBody>
          <a:bodyPr>
            <a:normAutofit fontScale="975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Font typeface="Wingdings" panose="05000000000000000000" pitchFamily="2" charset="2"/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256100DD-C11A-4ACE-BC37-B46D849DD1F4}"/>
              </a:ext>
            </a:extLst>
          </p:cNvPr>
          <p:cNvSpPr txBox="1">
            <a:spLocks/>
          </p:cNvSpPr>
          <p:nvPr/>
        </p:nvSpPr>
        <p:spPr>
          <a:xfrm>
            <a:off x="507147" y="1071815"/>
            <a:ext cx="10783153" cy="5031448"/>
          </a:xfrm>
        </p:spPr>
        <p:txBody>
          <a:bodyPr>
            <a:normAutofit fontScale="975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40030" indent="-285750">
              <a:lnSpc>
                <a:spcPct val="120000"/>
              </a:lnSpc>
              <a:spcBef>
                <a:spcPts val="0"/>
              </a:spcBef>
            </a:pP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Font typeface="Wingdings" panose="05000000000000000000" pitchFamily="2" charset="2"/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B4B87D31-4F05-42A1-B7FC-BA56EC7AA5D6}"/>
              </a:ext>
            </a:extLst>
          </p:cNvPr>
          <p:cNvSpPr txBox="1">
            <a:spLocks/>
          </p:cNvSpPr>
          <p:nvPr/>
        </p:nvSpPr>
        <p:spPr>
          <a:xfrm>
            <a:off x="659547" y="1224215"/>
            <a:ext cx="10783153" cy="5031448"/>
          </a:xfrm>
        </p:spPr>
        <p:txBody>
          <a:bodyPr>
            <a:normAutofit fontScale="975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大数据和机器学习的未知威胁、高级威胁检测算法研究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基于深度学习的加密恶意流量检测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基于大语言模型的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DNS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隐蔽信道攻击检测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kumimoji="1"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的日志异常检测</a:t>
            </a:r>
            <a:endParaRPr kumimoji="1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kumimoji="1"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…..</a:t>
            </a:r>
          </a:p>
          <a:p>
            <a:pPr lvl="1"/>
            <a:endParaRPr lang="en-US" altLang="zh-CN" sz="1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40030" indent="-285750">
              <a:lnSpc>
                <a:spcPct val="120000"/>
              </a:lnSpc>
              <a:spcBef>
                <a:spcPts val="0"/>
              </a:spcBef>
            </a:pP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Font typeface="Wingdings" panose="05000000000000000000" pitchFamily="2" charset="2"/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5912824-DE45-499B-BB2E-7788224937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641" y="1918209"/>
            <a:ext cx="5246155" cy="415521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A585CA2-B960-4DDF-83C1-20664602F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191" y="3501008"/>
            <a:ext cx="4744496" cy="1858378"/>
          </a:xfrm>
          <a:prstGeom prst="rect">
            <a:avLst/>
          </a:prstGeom>
        </p:spPr>
      </p:pic>
      <p:sp>
        <p:nvSpPr>
          <p:cNvPr id="11" name="文本框 3">
            <a:extLst>
              <a:ext uri="{FF2B5EF4-FFF2-40B4-BE49-F238E27FC236}">
                <a16:creationId xmlns:a16="http://schemas.microsoft.com/office/drawing/2014/main" id="{63900376-CA48-4ED6-BDAA-11805E1F6857}"/>
              </a:ext>
            </a:extLst>
          </p:cNvPr>
          <p:cNvSpPr txBox="1"/>
          <p:nvPr/>
        </p:nvSpPr>
        <p:spPr>
          <a:xfrm>
            <a:off x="1061779" y="5436348"/>
            <a:ext cx="4962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思科公司的加密流量分析白皮书</a:t>
            </a:r>
            <a:r>
              <a:rPr lang="en-US" altLang="zh-CN" sz="1200" baseline="30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[1]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在对超过</a:t>
            </a:r>
            <a:r>
              <a:rPr lang="en-US" altLang="zh-CN" sz="1200" b="1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40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万种恶意软件进行监控和分析后发现，超过</a:t>
            </a:r>
            <a:r>
              <a:rPr lang="en-US" altLang="zh-CN" sz="1200" b="1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70%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的恶意软件的通信过程使用了流量加密技术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而</a:t>
            </a:r>
            <a:r>
              <a:rPr lang="en-US" altLang="zh-CN" sz="1200" b="1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60%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的组织将无法有效地解密</a:t>
            </a:r>
            <a:r>
              <a:rPr lang="en-US" altLang="zh-CN" sz="12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HTTPS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，从而错过关键的加密威胁。</a:t>
            </a:r>
          </a:p>
        </p:txBody>
      </p:sp>
    </p:spTree>
    <p:extLst>
      <p:ext uri="{BB962C8B-B14F-4D97-AF65-F5344CB8AC3E}">
        <p14:creationId xmlns:p14="http://schemas.microsoft.com/office/powerpoint/2010/main" val="1396225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157754"/>
            <a:ext cx="11112279" cy="1007745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未来计划</a:t>
            </a:r>
            <a:endParaRPr lang="zh-CN" altLang="en-US" sz="4000" dirty="0">
              <a:solidFill>
                <a:srgbClr val="C0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2347" y="1205864"/>
            <a:ext cx="10783153" cy="5031448"/>
          </a:xfrm>
        </p:spPr>
        <p:txBody>
          <a:bodyPr>
            <a:normAutofit fontScale="97500"/>
          </a:bodyPr>
          <a:lstStyle/>
          <a:p>
            <a:pPr marL="502920" lvl="1" indent="0">
              <a:buNone/>
            </a:pP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None/>
            </a:pP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C7BA8068-ABC9-4BDF-977E-9E27D6991798}"/>
              </a:ext>
            </a:extLst>
          </p:cNvPr>
          <p:cNvSpPr txBox="1">
            <a:spLocks/>
          </p:cNvSpPr>
          <p:nvPr/>
        </p:nvSpPr>
        <p:spPr>
          <a:xfrm>
            <a:off x="354747" y="1358264"/>
            <a:ext cx="10783153" cy="5031448"/>
          </a:xfrm>
        </p:spPr>
        <p:txBody>
          <a:bodyPr>
            <a:normAutofit fontScale="975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Font typeface="Wingdings" panose="05000000000000000000" pitchFamily="2" charset="2"/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256100DD-C11A-4ACE-BC37-B46D849DD1F4}"/>
              </a:ext>
            </a:extLst>
          </p:cNvPr>
          <p:cNvSpPr txBox="1">
            <a:spLocks/>
          </p:cNvSpPr>
          <p:nvPr/>
        </p:nvSpPr>
        <p:spPr>
          <a:xfrm>
            <a:off x="507147" y="1071815"/>
            <a:ext cx="10783153" cy="5031448"/>
          </a:xfrm>
        </p:spPr>
        <p:txBody>
          <a:bodyPr>
            <a:normAutofit fontScale="975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40030" indent="-285750">
              <a:lnSpc>
                <a:spcPct val="120000"/>
              </a:lnSpc>
              <a:spcBef>
                <a:spcPts val="0"/>
              </a:spcBef>
            </a:pP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Font typeface="Wingdings" panose="05000000000000000000" pitchFamily="2" charset="2"/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B4B87D31-4F05-42A1-B7FC-BA56EC7AA5D6}"/>
              </a:ext>
            </a:extLst>
          </p:cNvPr>
          <p:cNvSpPr txBox="1">
            <a:spLocks/>
          </p:cNvSpPr>
          <p:nvPr/>
        </p:nvSpPr>
        <p:spPr>
          <a:xfrm>
            <a:off x="659547" y="1224215"/>
            <a:ext cx="10783153" cy="5031448"/>
          </a:xfrm>
        </p:spPr>
        <p:txBody>
          <a:bodyPr>
            <a:normAutofit fontScale="975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优化提升自研探针威胁检测能力、大流量处理能力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结合 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Zeek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和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Suricata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两种检测引擎的优点，提升流量检测和流量还原能力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 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pfring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dpdk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等流量抓包技术，降低丢包率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测试、研究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100Gbps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流量处理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集成加密流量快速检测算法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在探针中集成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NIDS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HIDS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，并进行关联分析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en-US" altLang="zh-CN" sz="1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40030" indent="-285750">
              <a:lnSpc>
                <a:spcPct val="120000"/>
              </a:lnSpc>
              <a:spcBef>
                <a:spcPts val="0"/>
              </a:spcBef>
            </a:pP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Font typeface="Wingdings" panose="05000000000000000000" pitchFamily="2" charset="2"/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3400804-9CFB-4F6A-B2EA-E96F35E5D4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71" y="3739939"/>
            <a:ext cx="6660382" cy="27353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FF4C89E-3509-440C-A594-AF34EB443A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753" y="2327907"/>
            <a:ext cx="4478327" cy="273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42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157754"/>
            <a:ext cx="11112279" cy="1007745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未来计划</a:t>
            </a:r>
            <a:endParaRPr lang="zh-CN" altLang="en-US" sz="4000" dirty="0">
              <a:solidFill>
                <a:srgbClr val="C0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2347" y="1205864"/>
            <a:ext cx="10783153" cy="5031448"/>
          </a:xfrm>
        </p:spPr>
        <p:txBody>
          <a:bodyPr>
            <a:normAutofit fontScale="97500"/>
          </a:bodyPr>
          <a:lstStyle/>
          <a:p>
            <a:pPr marL="502920" lvl="1" indent="0">
              <a:buNone/>
            </a:pP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None/>
            </a:pP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C7BA8068-ABC9-4BDF-977E-9E27D6991798}"/>
              </a:ext>
            </a:extLst>
          </p:cNvPr>
          <p:cNvSpPr txBox="1">
            <a:spLocks/>
          </p:cNvSpPr>
          <p:nvPr/>
        </p:nvSpPr>
        <p:spPr>
          <a:xfrm>
            <a:off x="354747" y="1358264"/>
            <a:ext cx="10783153" cy="5031448"/>
          </a:xfrm>
        </p:spPr>
        <p:txBody>
          <a:bodyPr>
            <a:normAutofit fontScale="975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Font typeface="Wingdings" panose="05000000000000000000" pitchFamily="2" charset="2"/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256100DD-C11A-4ACE-BC37-B46D849DD1F4}"/>
              </a:ext>
            </a:extLst>
          </p:cNvPr>
          <p:cNvSpPr txBox="1">
            <a:spLocks/>
          </p:cNvSpPr>
          <p:nvPr/>
        </p:nvSpPr>
        <p:spPr>
          <a:xfrm>
            <a:off x="507147" y="1071815"/>
            <a:ext cx="10783153" cy="5031448"/>
          </a:xfrm>
        </p:spPr>
        <p:txBody>
          <a:bodyPr>
            <a:normAutofit fontScale="975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40030" indent="-285750">
              <a:lnSpc>
                <a:spcPct val="120000"/>
              </a:lnSpc>
              <a:spcBef>
                <a:spcPts val="0"/>
              </a:spcBef>
            </a:pP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Font typeface="Wingdings" panose="05000000000000000000" pitchFamily="2" charset="2"/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B4B87D31-4F05-42A1-B7FC-BA56EC7AA5D6}"/>
              </a:ext>
            </a:extLst>
          </p:cNvPr>
          <p:cNvSpPr txBox="1">
            <a:spLocks/>
          </p:cNvSpPr>
          <p:nvPr/>
        </p:nvSpPr>
        <p:spPr>
          <a:xfrm>
            <a:off x="659547" y="1224215"/>
            <a:ext cx="10783153" cy="5031448"/>
          </a:xfrm>
        </p:spPr>
        <p:txBody>
          <a:bodyPr>
            <a:normAutofit fontScale="975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科学数据安全技术研究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科学数据全生命周期数据安全防护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数据安全态势感知平台研发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智能化数据分类分级技术研究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数据溯源技术研究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40030" indent="-285750">
              <a:lnSpc>
                <a:spcPct val="120000"/>
              </a:lnSpc>
              <a:spcBef>
                <a:spcPts val="0"/>
              </a:spcBef>
            </a:pP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Font typeface="Wingdings" panose="05000000000000000000" pitchFamily="2" charset="2"/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07BFCD3-D867-4C38-AAC0-A0924F6B3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658" y="1224215"/>
            <a:ext cx="6348803" cy="384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71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157754"/>
            <a:ext cx="11112279" cy="1007745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C00000"/>
                </a:solidFill>
                <a:latin typeface="+mj-lt"/>
                <a:ea typeface="+mj-ea"/>
                <a:cs typeface="+mj-cs"/>
                <a:sym typeface="+mn-ea"/>
              </a:rPr>
              <a:t>报告提纲</a:t>
            </a:r>
            <a:endParaRPr sz="4000" dirty="0">
              <a:solidFill>
                <a:srgbClr val="C0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2347" y="1205864"/>
            <a:ext cx="10783153" cy="5031448"/>
          </a:xfrm>
        </p:spPr>
        <p:txBody>
          <a:bodyPr>
            <a:normAutofit fontScale="97500"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主要技术与实现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主要创新点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应用效果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746755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157754"/>
            <a:ext cx="11112279" cy="1007745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未来计划</a:t>
            </a:r>
            <a:endParaRPr lang="zh-CN" altLang="en-US" sz="4000" dirty="0">
              <a:solidFill>
                <a:srgbClr val="C0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2347" y="1205864"/>
            <a:ext cx="10783153" cy="5031448"/>
          </a:xfrm>
        </p:spPr>
        <p:txBody>
          <a:bodyPr>
            <a:normAutofit fontScale="97500"/>
          </a:bodyPr>
          <a:lstStyle/>
          <a:p>
            <a:pPr marL="502920" lvl="1" indent="0">
              <a:buNone/>
            </a:pP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None/>
            </a:pP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C7BA8068-ABC9-4BDF-977E-9E27D6991798}"/>
              </a:ext>
            </a:extLst>
          </p:cNvPr>
          <p:cNvSpPr txBox="1">
            <a:spLocks/>
          </p:cNvSpPr>
          <p:nvPr/>
        </p:nvSpPr>
        <p:spPr>
          <a:xfrm>
            <a:off x="354747" y="1358264"/>
            <a:ext cx="10783153" cy="5031448"/>
          </a:xfrm>
        </p:spPr>
        <p:txBody>
          <a:bodyPr>
            <a:normAutofit fontScale="975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Font typeface="Wingdings" panose="05000000000000000000" pitchFamily="2" charset="2"/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256100DD-C11A-4ACE-BC37-B46D849DD1F4}"/>
              </a:ext>
            </a:extLst>
          </p:cNvPr>
          <p:cNvSpPr txBox="1">
            <a:spLocks/>
          </p:cNvSpPr>
          <p:nvPr/>
        </p:nvSpPr>
        <p:spPr>
          <a:xfrm>
            <a:off x="507147" y="1071815"/>
            <a:ext cx="10783153" cy="5031448"/>
          </a:xfrm>
        </p:spPr>
        <p:txBody>
          <a:bodyPr>
            <a:normAutofit fontScale="975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40030" indent="-285750">
              <a:lnSpc>
                <a:spcPct val="120000"/>
              </a:lnSpc>
              <a:spcBef>
                <a:spcPts val="0"/>
              </a:spcBef>
            </a:pP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Font typeface="Wingdings" panose="05000000000000000000" pitchFamily="2" charset="2"/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B4B87D31-4F05-42A1-B7FC-BA56EC7AA5D6}"/>
              </a:ext>
            </a:extLst>
          </p:cNvPr>
          <p:cNvSpPr txBox="1">
            <a:spLocks/>
          </p:cNvSpPr>
          <p:nvPr/>
        </p:nvSpPr>
        <p:spPr>
          <a:xfrm>
            <a:off x="659547" y="1224215"/>
            <a:ext cx="10783153" cy="5031448"/>
          </a:xfrm>
        </p:spPr>
        <p:txBody>
          <a:bodyPr>
            <a:normAutofit fontScale="975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大装置控制网安全研究</a:t>
            </a: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控制系统网络隔离与权限控制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控制系统镜像流量分析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控制系统仿真和安全风险评估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40030" indent="-285750">
              <a:lnSpc>
                <a:spcPct val="120000"/>
              </a:lnSpc>
              <a:spcBef>
                <a:spcPts val="0"/>
              </a:spcBef>
            </a:pP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Font typeface="Wingdings" panose="05000000000000000000" pitchFamily="2" charset="2"/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6A39FD19-033E-4623-828F-E6221A8C8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26" y="3213298"/>
            <a:ext cx="4346695" cy="244754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DD74B63-92E4-4C61-BE91-8FC768F9A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326" y="1692298"/>
            <a:ext cx="6534074" cy="424118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BA542557-6AF2-416E-BE7D-82380686680F}"/>
              </a:ext>
            </a:extLst>
          </p:cNvPr>
          <p:cNvSpPr txBox="1"/>
          <p:nvPr/>
        </p:nvSpPr>
        <p:spPr>
          <a:xfrm>
            <a:off x="4086329" y="6070997"/>
            <a:ext cx="4019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HALF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控制网安全评估 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2023/6/14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617447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157754"/>
            <a:ext cx="11112279" cy="1007745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C00000"/>
                </a:solidFill>
                <a:latin typeface="+mj-lt"/>
                <a:ea typeface="+mj-ea"/>
                <a:cs typeface="+mj-cs"/>
                <a:sym typeface="+mn-ea"/>
              </a:rPr>
              <a:t>小结</a:t>
            </a:r>
            <a:endParaRPr sz="4000" dirty="0">
              <a:solidFill>
                <a:srgbClr val="C0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2347" y="1205864"/>
            <a:ext cx="11112279" cy="5031448"/>
          </a:xfrm>
        </p:spPr>
        <p:txBody>
          <a:bodyPr>
            <a:normAutofit fontScale="97500"/>
          </a:bodyPr>
          <a:lstStyle/>
          <a:p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大装置和科学数据中心是国家重要科技战略力量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其安全涉及互联网、工业控制、科学数据安全，事关国家安全、数据安全等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在业界网络安全产品和技术的基础上，研制和发展面向大装置和科学数据中心的安全技术和能力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已经进行试点推广，为多个大装置</a:t>
            </a:r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数据中心提供了技术保障平台和服务能力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52602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157754"/>
            <a:ext cx="11112279" cy="1007745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C00000"/>
                </a:solidFill>
                <a:latin typeface="+mj-lt"/>
                <a:ea typeface="+mj-ea"/>
                <a:cs typeface="+mj-cs"/>
                <a:sym typeface="+mn-ea"/>
              </a:rPr>
              <a:t>谢谢大家</a:t>
            </a:r>
            <a:endParaRPr sz="4000" dirty="0">
              <a:solidFill>
                <a:srgbClr val="C0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2347" y="1205864"/>
            <a:ext cx="10783153" cy="5031448"/>
          </a:xfrm>
        </p:spPr>
        <p:txBody>
          <a:bodyPr>
            <a:normAutofit fontScale="97500"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谢谢大家！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请各位专家批评指正！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8913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157754"/>
            <a:ext cx="11112279" cy="1007745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C00000"/>
                </a:solidFill>
                <a:latin typeface="+mj-lt"/>
                <a:ea typeface="+mj-ea"/>
                <a:cs typeface="+mj-cs"/>
                <a:sym typeface="+mn-ea"/>
              </a:rPr>
              <a:t>研究背景</a:t>
            </a:r>
            <a:endParaRPr sz="4000" dirty="0">
              <a:solidFill>
                <a:srgbClr val="C0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2347" y="1205864"/>
            <a:ext cx="10783153" cy="5031448"/>
          </a:xfrm>
        </p:spPr>
        <p:txBody>
          <a:bodyPr>
            <a:normAutofit fontScale="97500"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网络信息系统是大装置和科学数据中心的重要组成部分，</a:t>
            </a:r>
            <a:r>
              <a:rPr lang="zh-CN" altLang="en-US" sz="2000" dirty="0"/>
              <a:t>对设施的建设、运行、开放、共享、产出具有决定性作用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600" dirty="0"/>
              <a:t>设施运行、控制及监测系统</a:t>
            </a:r>
            <a:endParaRPr lang="en-US" altLang="zh-CN" sz="1600" dirty="0"/>
          </a:p>
          <a:p>
            <a:pPr lvl="1"/>
            <a:r>
              <a:rPr lang="zh-CN" altLang="en-US" sz="1600" dirty="0"/>
              <a:t>科研数据采集、存储、处理及长期保存系统，数据分发与共享系统</a:t>
            </a:r>
            <a:endParaRPr lang="en-US" altLang="zh-CN" sz="1600" dirty="0"/>
          </a:p>
          <a:p>
            <a:pPr lvl="1"/>
            <a:r>
              <a:rPr lang="zh-CN" altLang="en-US" sz="1600" dirty="0"/>
              <a:t>科研业务支撑系统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面临的网络安全威胁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互联网安全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数据安全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控制网安全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A0A43FB-643D-43DE-88EE-713E9537C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4149080"/>
            <a:ext cx="8062346" cy="162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12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157754"/>
            <a:ext cx="11112279" cy="1007745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C00000"/>
                </a:solidFill>
                <a:latin typeface="+mj-lt"/>
                <a:ea typeface="+mj-ea"/>
                <a:cs typeface="+mj-cs"/>
                <a:sym typeface="+mn-ea"/>
              </a:rPr>
              <a:t>总体目标</a:t>
            </a:r>
            <a:endParaRPr sz="4000" dirty="0">
              <a:solidFill>
                <a:srgbClr val="C0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2347" y="1205864"/>
            <a:ext cx="10783153" cy="5031448"/>
          </a:xfrm>
        </p:spPr>
        <p:txBody>
          <a:bodyPr>
            <a:normAutofit fontScale="97500"/>
          </a:bodyPr>
          <a:lstStyle/>
          <a:p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开展网络安全保障体系研究、关键技术验证、安全服务模式探索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sp>
        <p:nvSpPr>
          <p:cNvPr id="5" name="矩形: 圆角 135">
            <a:extLst>
              <a:ext uri="{FF2B5EF4-FFF2-40B4-BE49-F238E27FC236}">
                <a16:creationId xmlns:a16="http://schemas.microsoft.com/office/drawing/2014/main" id="{E00916B6-BA2D-4FFD-8660-5DA4892FFD88}"/>
              </a:ext>
            </a:extLst>
          </p:cNvPr>
          <p:cNvSpPr/>
          <p:nvPr/>
        </p:nvSpPr>
        <p:spPr>
          <a:xfrm>
            <a:off x="2015092" y="3214049"/>
            <a:ext cx="7771029" cy="3186910"/>
          </a:xfrm>
          <a:prstGeom prst="roundRect">
            <a:avLst>
              <a:gd name="adj" fmla="val 12313"/>
            </a:avLst>
          </a:prstGeom>
          <a:noFill/>
          <a:ln w="190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C0DD1EF-0EBF-443A-9590-1F7A152D6778}"/>
              </a:ext>
            </a:extLst>
          </p:cNvPr>
          <p:cNvSpPr txBox="1"/>
          <p:nvPr/>
        </p:nvSpPr>
        <p:spPr>
          <a:xfrm>
            <a:off x="2258385" y="4438808"/>
            <a:ext cx="66429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具体任务</a:t>
            </a:r>
          </a:p>
        </p:txBody>
      </p:sp>
      <p:sp>
        <p:nvSpPr>
          <p:cNvPr id="7" name="矩形: 圆角 139">
            <a:extLst>
              <a:ext uri="{FF2B5EF4-FFF2-40B4-BE49-F238E27FC236}">
                <a16:creationId xmlns:a16="http://schemas.microsoft.com/office/drawing/2014/main" id="{B1AAF396-2CE3-41A7-A903-DC82F273C4A6}"/>
              </a:ext>
            </a:extLst>
          </p:cNvPr>
          <p:cNvSpPr/>
          <p:nvPr/>
        </p:nvSpPr>
        <p:spPr>
          <a:xfrm>
            <a:off x="2015092" y="1680809"/>
            <a:ext cx="7771030" cy="1427366"/>
          </a:xfrm>
          <a:prstGeom prst="roundRect">
            <a:avLst>
              <a:gd name="adj" fmla="val 12313"/>
            </a:avLst>
          </a:prstGeom>
          <a:noFill/>
          <a:ln w="190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375B55C-EE82-4117-B817-A17DBF63A522}"/>
              </a:ext>
            </a:extLst>
          </p:cNvPr>
          <p:cNvSpPr txBox="1"/>
          <p:nvPr/>
        </p:nvSpPr>
        <p:spPr>
          <a:xfrm>
            <a:off x="2276411" y="1956510"/>
            <a:ext cx="664291" cy="645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安全目标</a:t>
            </a:r>
          </a:p>
        </p:txBody>
      </p:sp>
      <p:sp>
        <p:nvSpPr>
          <p:cNvPr id="9" name="矩形: 圆角 141">
            <a:extLst>
              <a:ext uri="{FF2B5EF4-FFF2-40B4-BE49-F238E27FC236}">
                <a16:creationId xmlns:a16="http://schemas.microsoft.com/office/drawing/2014/main" id="{F8F175EF-6EB3-42D3-BB7C-7BE8BEF760C2}"/>
              </a:ext>
            </a:extLst>
          </p:cNvPr>
          <p:cNvSpPr/>
          <p:nvPr/>
        </p:nvSpPr>
        <p:spPr>
          <a:xfrm>
            <a:off x="3397809" y="1750954"/>
            <a:ext cx="5537255" cy="4729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推进大装置和科学数据中心安全保障能力提升</a:t>
            </a:r>
          </a:p>
        </p:txBody>
      </p:sp>
      <p:sp>
        <p:nvSpPr>
          <p:cNvPr id="10" name="矩形: 圆角 142">
            <a:extLst>
              <a:ext uri="{FF2B5EF4-FFF2-40B4-BE49-F238E27FC236}">
                <a16:creationId xmlns:a16="http://schemas.microsoft.com/office/drawing/2014/main" id="{1CC3B151-7599-4BFD-8543-D8DF546CF870}"/>
              </a:ext>
            </a:extLst>
          </p:cNvPr>
          <p:cNvSpPr/>
          <p:nvPr/>
        </p:nvSpPr>
        <p:spPr>
          <a:xfrm>
            <a:off x="3397809" y="2408808"/>
            <a:ext cx="2693470" cy="4729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开展安全技术验证</a:t>
            </a:r>
          </a:p>
        </p:txBody>
      </p:sp>
      <p:sp>
        <p:nvSpPr>
          <p:cNvPr id="11" name="矩形: 圆角 143">
            <a:extLst>
              <a:ext uri="{FF2B5EF4-FFF2-40B4-BE49-F238E27FC236}">
                <a16:creationId xmlns:a16="http://schemas.microsoft.com/office/drawing/2014/main" id="{E4C15B7D-8D0B-4E0D-A796-466A06BB4DB2}"/>
              </a:ext>
            </a:extLst>
          </p:cNvPr>
          <p:cNvSpPr/>
          <p:nvPr/>
        </p:nvSpPr>
        <p:spPr>
          <a:xfrm>
            <a:off x="6377255" y="2408808"/>
            <a:ext cx="2557809" cy="4729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探索安全服务模式</a:t>
            </a:r>
          </a:p>
        </p:txBody>
      </p:sp>
      <p:sp>
        <p:nvSpPr>
          <p:cNvPr id="12" name="矩形: 圆角 142">
            <a:extLst>
              <a:ext uri="{FF2B5EF4-FFF2-40B4-BE49-F238E27FC236}">
                <a16:creationId xmlns:a16="http://schemas.microsoft.com/office/drawing/2014/main" id="{0ED5227A-030D-4D09-B45B-69BED9E35C5D}"/>
              </a:ext>
            </a:extLst>
          </p:cNvPr>
          <p:cNvSpPr/>
          <p:nvPr/>
        </p:nvSpPr>
        <p:spPr>
          <a:xfrm>
            <a:off x="4419641" y="5705941"/>
            <a:ext cx="3343275" cy="4729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试点大装置与科学数据中心</a:t>
            </a:r>
          </a:p>
        </p:txBody>
      </p:sp>
      <p:sp>
        <p:nvSpPr>
          <p:cNvPr id="13" name="矩形: 圆角 142">
            <a:extLst>
              <a:ext uri="{FF2B5EF4-FFF2-40B4-BE49-F238E27FC236}">
                <a16:creationId xmlns:a16="http://schemas.microsoft.com/office/drawing/2014/main" id="{FF2DEB86-2CEB-4612-A8D9-553BEB6D7725}"/>
              </a:ext>
            </a:extLst>
          </p:cNvPr>
          <p:cNvSpPr/>
          <p:nvPr/>
        </p:nvSpPr>
        <p:spPr>
          <a:xfrm>
            <a:off x="4450181" y="5083280"/>
            <a:ext cx="3343275" cy="4729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安全数据采集</a:t>
            </a:r>
          </a:p>
        </p:txBody>
      </p:sp>
      <p:sp>
        <p:nvSpPr>
          <p:cNvPr id="14" name="矩形: 圆角 142">
            <a:extLst>
              <a:ext uri="{FF2B5EF4-FFF2-40B4-BE49-F238E27FC236}">
                <a16:creationId xmlns:a16="http://schemas.microsoft.com/office/drawing/2014/main" id="{AED75690-58C5-4046-A8A2-1BDF557C6779}"/>
              </a:ext>
            </a:extLst>
          </p:cNvPr>
          <p:cNvSpPr/>
          <p:nvPr/>
        </p:nvSpPr>
        <p:spPr>
          <a:xfrm>
            <a:off x="4450181" y="4418322"/>
            <a:ext cx="3343275" cy="4729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安全数据分析中心</a:t>
            </a:r>
          </a:p>
        </p:txBody>
      </p:sp>
      <p:sp>
        <p:nvSpPr>
          <p:cNvPr id="15" name="矩形: 圆角 142">
            <a:extLst>
              <a:ext uri="{FF2B5EF4-FFF2-40B4-BE49-F238E27FC236}">
                <a16:creationId xmlns:a16="http://schemas.microsoft.com/office/drawing/2014/main" id="{93D170D9-F319-4C56-8DA7-CB6548795CBA}"/>
              </a:ext>
            </a:extLst>
          </p:cNvPr>
          <p:cNvSpPr/>
          <p:nvPr/>
        </p:nvSpPr>
        <p:spPr>
          <a:xfrm>
            <a:off x="4450182" y="3451844"/>
            <a:ext cx="1562100" cy="77444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数据分析中心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能力建设</a:t>
            </a:r>
          </a:p>
        </p:txBody>
      </p:sp>
      <p:sp>
        <p:nvSpPr>
          <p:cNvPr id="16" name="矩形: 圆角 142">
            <a:extLst>
              <a:ext uri="{FF2B5EF4-FFF2-40B4-BE49-F238E27FC236}">
                <a16:creationId xmlns:a16="http://schemas.microsoft.com/office/drawing/2014/main" id="{B8DBF672-E0E1-4F09-8F49-A33F50C232F9}"/>
              </a:ext>
            </a:extLst>
          </p:cNvPr>
          <p:cNvSpPr/>
          <p:nvPr/>
        </p:nvSpPr>
        <p:spPr>
          <a:xfrm>
            <a:off x="6231357" y="3451844"/>
            <a:ext cx="1562100" cy="77444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安全保障中心建设</a:t>
            </a:r>
          </a:p>
        </p:txBody>
      </p:sp>
      <p:sp>
        <p:nvSpPr>
          <p:cNvPr id="17" name="矩形: 圆角 142">
            <a:extLst>
              <a:ext uri="{FF2B5EF4-FFF2-40B4-BE49-F238E27FC236}">
                <a16:creationId xmlns:a16="http://schemas.microsoft.com/office/drawing/2014/main" id="{6F4792C4-FF7C-489F-B26C-3EF4BDC80A08}"/>
              </a:ext>
            </a:extLst>
          </p:cNvPr>
          <p:cNvSpPr/>
          <p:nvPr/>
        </p:nvSpPr>
        <p:spPr>
          <a:xfrm>
            <a:off x="3397809" y="3467856"/>
            <a:ext cx="833296" cy="27110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安全保障体系规范研制</a:t>
            </a:r>
          </a:p>
        </p:txBody>
      </p:sp>
      <p:sp>
        <p:nvSpPr>
          <p:cNvPr id="18" name="矩形: 圆角 142">
            <a:extLst>
              <a:ext uri="{FF2B5EF4-FFF2-40B4-BE49-F238E27FC236}">
                <a16:creationId xmlns:a16="http://schemas.microsoft.com/office/drawing/2014/main" id="{0D832338-1102-4B44-8DF1-7B21EB822E66}"/>
              </a:ext>
            </a:extLst>
          </p:cNvPr>
          <p:cNvSpPr/>
          <p:nvPr/>
        </p:nvSpPr>
        <p:spPr>
          <a:xfrm>
            <a:off x="8012532" y="3443883"/>
            <a:ext cx="833296" cy="273498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安全知识库和情报共享</a:t>
            </a:r>
          </a:p>
        </p:txBody>
      </p:sp>
    </p:spTree>
    <p:extLst>
      <p:ext uri="{BB962C8B-B14F-4D97-AF65-F5344CB8AC3E}">
        <p14:creationId xmlns:p14="http://schemas.microsoft.com/office/powerpoint/2010/main" val="2862227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157754"/>
            <a:ext cx="11112279" cy="1007745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C00000"/>
                </a:solidFill>
                <a:latin typeface="+mj-lt"/>
                <a:ea typeface="+mj-ea"/>
                <a:cs typeface="+mj-cs"/>
                <a:sym typeface="+mn-ea"/>
              </a:rPr>
              <a:t>总体目标</a:t>
            </a:r>
            <a:endParaRPr sz="4000" dirty="0">
              <a:solidFill>
                <a:srgbClr val="C0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2347" y="1205864"/>
            <a:ext cx="10783153" cy="5031448"/>
          </a:xfrm>
        </p:spPr>
        <p:txBody>
          <a:bodyPr>
            <a:normAutofit fontScale="97500"/>
          </a:bodyPr>
          <a:lstStyle/>
          <a:p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技术上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利用业界信息安全技术发展成果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网络安全关键技术及算法研发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提升威胁发现和处置的速度和自动化能力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管理上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大装置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科学数据中心运行队伍、科学院相关安全团队、企业安全团队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能够协同合作、融合创新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None/>
            </a:pP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None/>
            </a:pP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None/>
            </a:pPr>
            <a:r>
              <a:rPr kumimoji="1"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围绕“控制安全 </a:t>
            </a:r>
            <a:r>
              <a:rPr kumimoji="1"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kumimoji="1"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互联网安全 </a:t>
            </a:r>
            <a:r>
              <a:rPr kumimoji="1"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kumimoji="1"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数据安全</a:t>
            </a:r>
            <a:r>
              <a:rPr kumimoji="1"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kumimoji="1"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三个维度，开展面向大装置</a:t>
            </a:r>
            <a:r>
              <a:rPr kumimoji="1"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kumimoji="1"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科学数据中心的技术和运行体系研究</a:t>
            </a: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6226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157754"/>
            <a:ext cx="11112279" cy="1007745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C00000"/>
                </a:solidFill>
                <a:latin typeface="+mj-lt"/>
                <a:ea typeface="+mj-ea"/>
                <a:cs typeface="+mj-cs"/>
                <a:sym typeface="+mn-ea"/>
              </a:rPr>
              <a:t>主要系统功能</a:t>
            </a:r>
            <a:endParaRPr sz="4000" dirty="0">
              <a:solidFill>
                <a:srgbClr val="C0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2347" y="1205864"/>
            <a:ext cx="10783153" cy="5031448"/>
          </a:xfrm>
        </p:spPr>
        <p:txBody>
          <a:bodyPr>
            <a:normAutofit fontScale="97500"/>
          </a:bodyPr>
          <a:lstStyle/>
          <a:p>
            <a:pPr marL="502920" lvl="1" indent="0">
              <a:buNone/>
            </a:pP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None/>
            </a:pP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2EB09DF-1F99-4A48-9C44-F84B79E56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470" y="1178959"/>
            <a:ext cx="8891009" cy="508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45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157754"/>
            <a:ext cx="11112279" cy="1007745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C00000"/>
                </a:solidFill>
                <a:latin typeface="+mj-lt"/>
                <a:ea typeface="+mj-ea"/>
                <a:cs typeface="+mj-cs"/>
                <a:sym typeface="+mn-ea"/>
              </a:rPr>
              <a:t>主要技术架构</a:t>
            </a:r>
            <a:endParaRPr sz="4000" dirty="0">
              <a:solidFill>
                <a:srgbClr val="C0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2347" y="1205864"/>
            <a:ext cx="10783153" cy="5031448"/>
          </a:xfrm>
        </p:spPr>
        <p:txBody>
          <a:bodyPr>
            <a:normAutofit fontScale="97500"/>
          </a:bodyPr>
          <a:lstStyle/>
          <a:p>
            <a:pPr marL="502920" lvl="1" indent="0">
              <a:buNone/>
            </a:pP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None/>
            </a:pP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6A6D2B5-EA90-4203-B814-EDE69ED0B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031" y="1094064"/>
            <a:ext cx="7784529" cy="5215777"/>
          </a:xfrm>
          <a:prstGeom prst="rect">
            <a:avLst/>
          </a:prstGeom>
        </p:spPr>
      </p:pic>
      <p:sp>
        <p:nvSpPr>
          <p:cNvPr id="6" name="上箭头 13">
            <a:extLst>
              <a:ext uri="{FF2B5EF4-FFF2-40B4-BE49-F238E27FC236}">
                <a16:creationId xmlns:a16="http://schemas.microsoft.com/office/drawing/2014/main" id="{1E034B93-5603-43AB-9C0B-72E07F57234A}"/>
              </a:ext>
            </a:extLst>
          </p:cNvPr>
          <p:cNvSpPr/>
          <p:nvPr/>
        </p:nvSpPr>
        <p:spPr>
          <a:xfrm>
            <a:off x="9701269" y="5033181"/>
            <a:ext cx="1428160" cy="49915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A2010ED-8BC8-49DC-98C8-0C29BE56EF36}"/>
              </a:ext>
            </a:extLst>
          </p:cNvPr>
          <p:cNvSpPr txBox="1"/>
          <p:nvPr/>
        </p:nvSpPr>
        <p:spPr>
          <a:xfrm>
            <a:off x="9268761" y="5654338"/>
            <a:ext cx="2462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自下而上的数据驱动</a:t>
            </a:r>
          </a:p>
        </p:txBody>
      </p:sp>
      <p:sp>
        <p:nvSpPr>
          <p:cNvPr id="8" name="下箭头 15">
            <a:extLst>
              <a:ext uri="{FF2B5EF4-FFF2-40B4-BE49-F238E27FC236}">
                <a16:creationId xmlns:a16="http://schemas.microsoft.com/office/drawing/2014/main" id="{09EE1881-091A-4772-B8A1-39A6400D2958}"/>
              </a:ext>
            </a:extLst>
          </p:cNvPr>
          <p:cNvSpPr/>
          <p:nvPr/>
        </p:nvSpPr>
        <p:spPr>
          <a:xfrm>
            <a:off x="9536507" y="2263734"/>
            <a:ext cx="1303972" cy="5545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0A63A43-983F-44B3-9FA4-64F312412317}"/>
              </a:ext>
            </a:extLst>
          </p:cNvPr>
          <p:cNvSpPr txBox="1"/>
          <p:nvPr/>
        </p:nvSpPr>
        <p:spPr>
          <a:xfrm>
            <a:off x="9154279" y="1818085"/>
            <a:ext cx="2068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自上而下目标导向</a:t>
            </a:r>
          </a:p>
        </p:txBody>
      </p:sp>
    </p:spTree>
    <p:extLst>
      <p:ext uri="{BB962C8B-B14F-4D97-AF65-F5344CB8AC3E}">
        <p14:creationId xmlns:p14="http://schemas.microsoft.com/office/powerpoint/2010/main" val="4008553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157754"/>
            <a:ext cx="11112279" cy="1007745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C00000"/>
                </a:solidFill>
                <a:latin typeface="+mj-lt"/>
                <a:ea typeface="+mj-ea"/>
                <a:cs typeface="+mj-cs"/>
                <a:sym typeface="+mn-ea"/>
              </a:rPr>
              <a:t>主要技术组件</a:t>
            </a:r>
            <a:endParaRPr sz="4000" dirty="0">
              <a:solidFill>
                <a:srgbClr val="C0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2347" y="1205864"/>
            <a:ext cx="10783153" cy="5031448"/>
          </a:xfrm>
        </p:spPr>
        <p:txBody>
          <a:bodyPr>
            <a:normAutofit fontScale="97500"/>
          </a:bodyPr>
          <a:lstStyle/>
          <a:p>
            <a:pPr marL="502920" lvl="1" indent="0">
              <a:buNone/>
            </a:pP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None/>
            </a:pP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02920" lvl="1" indent="0">
              <a:buNone/>
            </a:pPr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20000"/>
              </a:lnSpc>
            </a:pPr>
            <a:endParaRPr lang="zh-CN" altLang="en-US" dirty="0">
              <a:sym typeface="+mn-ea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17C19CA-04CB-4AF6-A68B-8B0287513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002" y="1432539"/>
            <a:ext cx="9144000" cy="469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549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heme/theme1.xml><?xml version="1.0" encoding="utf-8"?>
<a:theme xmlns:a="http://schemas.openxmlformats.org/drawingml/2006/main" name="2nd meeting of HEPS-TF International Advisory Committee">
  <a:themeElements>
    <a:clrScheme name="框架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HEPSTF">
      <a:majorFont>
        <a:latin typeface="Times New Roman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框架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4166</TotalTime>
  <Words>2044</Words>
  <Application>Microsoft Office PowerPoint</Application>
  <PresentationFormat>宽屏</PresentationFormat>
  <Paragraphs>937</Paragraphs>
  <Slides>32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9" baseType="lpstr">
      <vt:lpstr>DengXian</vt:lpstr>
      <vt:lpstr>汉仪中圆简</vt:lpstr>
      <vt:lpstr>黑体</vt:lpstr>
      <vt:lpstr>华文彩云</vt:lpstr>
      <vt:lpstr>楷体</vt:lpstr>
      <vt:lpstr>宋体</vt:lpstr>
      <vt:lpstr>Microsoft YaHei</vt:lpstr>
      <vt:lpstr>Microsoft YaHei</vt:lpstr>
      <vt:lpstr>Arial</vt:lpstr>
      <vt:lpstr>Calibri</vt:lpstr>
      <vt:lpstr>Cambria</vt:lpstr>
      <vt:lpstr>Rockwell Extra Bold</vt:lpstr>
      <vt:lpstr>Times</vt:lpstr>
      <vt:lpstr>Times New Roman</vt:lpstr>
      <vt:lpstr>Wingdings</vt:lpstr>
      <vt:lpstr>Wingdings 2</vt:lpstr>
      <vt:lpstr>2nd meeting of HEPS-TF International Advisory Committee</vt:lpstr>
      <vt:lpstr>PowerPoint 演示文稿</vt:lpstr>
      <vt:lpstr>PowerPoint 演示文稿</vt:lpstr>
      <vt:lpstr>报告提纲</vt:lpstr>
      <vt:lpstr>研究背景</vt:lpstr>
      <vt:lpstr>总体目标</vt:lpstr>
      <vt:lpstr>总体目标</vt:lpstr>
      <vt:lpstr>主要系统功能</vt:lpstr>
      <vt:lpstr>主要技术架构</vt:lpstr>
      <vt:lpstr>主要技术组件</vt:lpstr>
      <vt:lpstr>分布式运行</vt:lpstr>
      <vt:lpstr>数据采集</vt:lpstr>
      <vt:lpstr>数据预处理和存储</vt:lpstr>
      <vt:lpstr>数据分析</vt:lpstr>
      <vt:lpstr>融合第三方安全设备</vt:lpstr>
      <vt:lpstr>自动响应处置</vt:lpstr>
      <vt:lpstr>可视化安全态势</vt:lpstr>
      <vt:lpstr>创新点：分层分级和标准接口的体系架构</vt:lpstr>
      <vt:lpstr>创新点：多功能安全探针</vt:lpstr>
      <vt:lpstr>创新点：算法插件集成</vt:lpstr>
      <vt:lpstr>已有成果</vt:lpstr>
      <vt:lpstr>应用到5个大装置、4个科学数据中心</vt:lpstr>
      <vt:lpstr>总体运行图</vt:lpstr>
      <vt:lpstr>总体运行图</vt:lpstr>
      <vt:lpstr>安全保障效果</vt:lpstr>
      <vt:lpstr>安全保障团队</vt:lpstr>
      <vt:lpstr>获得奖励</vt:lpstr>
      <vt:lpstr>未来计划</vt:lpstr>
      <vt:lpstr>未来计划</vt:lpstr>
      <vt:lpstr>未来计划</vt:lpstr>
      <vt:lpstr>未来计划</vt:lpstr>
      <vt:lpstr>小结</vt:lpstr>
      <vt:lpstr>谢谢大家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lara wang</cp:lastModifiedBy>
  <cp:revision>1124</cp:revision>
  <dcterms:created xsi:type="dcterms:W3CDTF">2018-11-27T08:21:00Z</dcterms:created>
  <dcterms:modified xsi:type="dcterms:W3CDTF">2023-07-06T10:05:01Z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AC52AA1FE0A5496CAFB357B0101B7CA4</vt:lpwstr>
  </property>
</Properties>
</file>