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88" r:id="rId3"/>
    <p:sldId id="275" r:id="rId4"/>
    <p:sldId id="297" r:id="rId5"/>
    <p:sldId id="307" r:id="rId6"/>
    <p:sldId id="284" r:id="rId7"/>
    <p:sldId id="298" r:id="rId8"/>
    <p:sldId id="299" r:id="rId9"/>
    <p:sldId id="301" r:id="rId10"/>
    <p:sldId id="302" r:id="rId11"/>
    <p:sldId id="295" r:id="rId12"/>
    <p:sldId id="296" r:id="rId13"/>
    <p:sldId id="286" r:id="rId14"/>
    <p:sldId id="292" r:id="rId15"/>
    <p:sldId id="303" r:id="rId16"/>
    <p:sldId id="291" r:id="rId17"/>
    <p:sldId id="305" r:id="rId18"/>
    <p:sldId id="306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3D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68" autoAdjust="0"/>
    <p:restoredTop sz="91059" autoAdjust="0"/>
  </p:normalViewPr>
  <p:slideViewPr>
    <p:cSldViewPr snapToGrid="0">
      <p:cViewPr varScale="1">
        <p:scale>
          <a:sx n="82" d="100"/>
          <a:sy n="82" d="100"/>
        </p:scale>
        <p:origin x="153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ang xzh" userId="0eb0622a8a998177" providerId="LiveId" clId="{0163C7ED-9E7D-4610-9ECA-BE0731283D12}"/>
    <pc:docChg chg="undo redo custSel addSld delSld modSld sldOrd">
      <pc:chgData name="jiang xzh" userId="0eb0622a8a998177" providerId="LiveId" clId="{0163C7ED-9E7D-4610-9ECA-BE0731283D12}" dt="2023-07-11T15:15:44.191" v="2369" actId="20577"/>
      <pc:docMkLst>
        <pc:docMk/>
      </pc:docMkLst>
      <pc:sldChg chg="modSp mod">
        <pc:chgData name="jiang xzh" userId="0eb0622a8a998177" providerId="LiveId" clId="{0163C7ED-9E7D-4610-9ECA-BE0731283D12}" dt="2023-07-11T12:05:04.693" v="887" actId="1076"/>
        <pc:sldMkLst>
          <pc:docMk/>
          <pc:sldMk cId="1344965881" sldId="257"/>
        </pc:sldMkLst>
        <pc:spChg chg="mod">
          <ac:chgData name="jiang xzh" userId="0eb0622a8a998177" providerId="LiveId" clId="{0163C7ED-9E7D-4610-9ECA-BE0731283D12}" dt="2023-07-11T12:05:04.693" v="887" actId="1076"/>
          <ac:spMkLst>
            <pc:docMk/>
            <pc:sldMk cId="1344965881" sldId="257"/>
            <ac:spMk id="8" creationId="{066D5A01-EB9E-4BA9-B8AC-51E4728CDFD0}"/>
          </ac:spMkLst>
        </pc:spChg>
      </pc:sldChg>
      <pc:sldChg chg="addSp delSp modSp mod ord">
        <pc:chgData name="jiang xzh" userId="0eb0622a8a998177" providerId="LiveId" clId="{0163C7ED-9E7D-4610-9ECA-BE0731283D12}" dt="2023-07-11T15:13:01.879" v="2331" actId="20577"/>
        <pc:sldMkLst>
          <pc:docMk/>
          <pc:sldMk cId="3836189792" sldId="275"/>
        </pc:sldMkLst>
        <pc:spChg chg="del">
          <ac:chgData name="jiang xzh" userId="0eb0622a8a998177" providerId="LiveId" clId="{0163C7ED-9E7D-4610-9ECA-BE0731283D12}" dt="2023-07-11T15:12:49.522" v="2329" actId="478"/>
          <ac:spMkLst>
            <pc:docMk/>
            <pc:sldMk cId="3836189792" sldId="275"/>
            <ac:spMk id="3" creationId="{580627A8-389F-49F7-BB7E-A9949754BDBA}"/>
          </ac:spMkLst>
        </pc:spChg>
        <pc:spChg chg="mod">
          <ac:chgData name="jiang xzh" userId="0eb0622a8a998177" providerId="LiveId" clId="{0163C7ED-9E7D-4610-9ECA-BE0731283D12}" dt="2023-07-11T13:58:55.988" v="1897" actId="1076"/>
          <ac:spMkLst>
            <pc:docMk/>
            <pc:sldMk cId="3836189792" sldId="275"/>
            <ac:spMk id="8" creationId="{10E90723-9B31-44DF-A70A-380B127D313C}"/>
          </ac:spMkLst>
        </pc:spChg>
        <pc:spChg chg="mod">
          <ac:chgData name="jiang xzh" userId="0eb0622a8a998177" providerId="LiveId" clId="{0163C7ED-9E7D-4610-9ECA-BE0731283D12}" dt="2023-07-11T13:54:59.560" v="1866" actId="207"/>
          <ac:spMkLst>
            <pc:docMk/>
            <pc:sldMk cId="3836189792" sldId="275"/>
            <ac:spMk id="9" creationId="{7F96212D-C989-4CB4-AE1E-3048DE2D6F66}"/>
          </ac:spMkLst>
        </pc:spChg>
        <pc:spChg chg="del mod">
          <ac:chgData name="jiang xzh" userId="0eb0622a8a998177" providerId="LiveId" clId="{0163C7ED-9E7D-4610-9ECA-BE0731283D12}" dt="2023-07-11T15:12:46.588" v="2328" actId="478"/>
          <ac:spMkLst>
            <pc:docMk/>
            <pc:sldMk cId="3836189792" sldId="275"/>
            <ac:spMk id="10" creationId="{03196113-97E0-4A2C-B65A-60F52830BF9A}"/>
          </ac:spMkLst>
        </pc:spChg>
        <pc:spChg chg="mod">
          <ac:chgData name="jiang xzh" userId="0eb0622a8a998177" providerId="LiveId" clId="{0163C7ED-9E7D-4610-9ECA-BE0731283D12}" dt="2023-07-11T13:58:40.071" v="1894" actId="113"/>
          <ac:spMkLst>
            <pc:docMk/>
            <pc:sldMk cId="3836189792" sldId="275"/>
            <ac:spMk id="11" creationId="{1750AEA2-5F3D-46E3-BE5C-77FB41BCEA16}"/>
          </ac:spMkLst>
        </pc:spChg>
        <pc:spChg chg="del">
          <ac:chgData name="jiang xzh" userId="0eb0622a8a998177" providerId="LiveId" clId="{0163C7ED-9E7D-4610-9ECA-BE0731283D12}" dt="2023-07-11T15:12:49.522" v="2329" actId="478"/>
          <ac:spMkLst>
            <pc:docMk/>
            <pc:sldMk cId="3836189792" sldId="275"/>
            <ac:spMk id="13" creationId="{5C5F8682-C967-408D-BF22-0B8C558560C1}"/>
          </ac:spMkLst>
        </pc:spChg>
        <pc:spChg chg="add mod">
          <ac:chgData name="jiang xzh" userId="0eb0622a8a998177" providerId="LiveId" clId="{0163C7ED-9E7D-4610-9ECA-BE0731283D12}" dt="2023-07-11T15:12:58.931" v="2330"/>
          <ac:spMkLst>
            <pc:docMk/>
            <pc:sldMk cId="3836189792" sldId="275"/>
            <ac:spMk id="15" creationId="{4668F493-DE26-46E8-8B5F-7798ADA1E463}"/>
          </ac:spMkLst>
        </pc:spChg>
        <pc:spChg chg="add mod">
          <ac:chgData name="jiang xzh" userId="0eb0622a8a998177" providerId="LiveId" clId="{0163C7ED-9E7D-4610-9ECA-BE0731283D12}" dt="2023-07-11T15:12:58.931" v="2330"/>
          <ac:spMkLst>
            <pc:docMk/>
            <pc:sldMk cId="3836189792" sldId="275"/>
            <ac:spMk id="16" creationId="{3B01AB54-F74F-497D-A15B-7C197CEE25E4}"/>
          </ac:spMkLst>
        </pc:spChg>
        <pc:spChg chg="add mod">
          <ac:chgData name="jiang xzh" userId="0eb0622a8a998177" providerId="LiveId" clId="{0163C7ED-9E7D-4610-9ECA-BE0731283D12}" dt="2023-07-11T15:13:01.879" v="2331" actId="20577"/>
          <ac:spMkLst>
            <pc:docMk/>
            <pc:sldMk cId="3836189792" sldId="275"/>
            <ac:spMk id="17" creationId="{2BF4B229-9B81-435C-A5CF-AA117644BB21}"/>
          </ac:spMkLst>
        </pc:spChg>
        <pc:picChg chg="mod modCrop">
          <ac:chgData name="jiang xzh" userId="0eb0622a8a998177" providerId="LiveId" clId="{0163C7ED-9E7D-4610-9ECA-BE0731283D12}" dt="2023-07-11T13:58:49.350" v="1895" actId="1076"/>
          <ac:picMkLst>
            <pc:docMk/>
            <pc:sldMk cId="3836189792" sldId="275"/>
            <ac:picMk id="4" creationId="{F0B278AC-2254-4E9A-9AD9-D6B36E342481}"/>
          </ac:picMkLst>
        </pc:picChg>
        <pc:picChg chg="add del mod">
          <ac:chgData name="jiang xzh" userId="0eb0622a8a998177" providerId="LiveId" clId="{0163C7ED-9E7D-4610-9ECA-BE0731283D12}" dt="2023-07-11T13:51:06.650" v="1840" actId="478"/>
          <ac:picMkLst>
            <pc:docMk/>
            <pc:sldMk cId="3836189792" sldId="275"/>
            <ac:picMk id="15" creationId="{D061CAE8-6430-44C6-B57E-724E4672ADB1}"/>
          </ac:picMkLst>
        </pc:picChg>
      </pc:sldChg>
      <pc:sldChg chg="addSp modSp mod modNotesTx">
        <pc:chgData name="jiang xzh" userId="0eb0622a8a998177" providerId="LiveId" clId="{0163C7ED-9E7D-4610-9ECA-BE0731283D12}" dt="2023-07-11T15:13:20.246" v="2334" actId="20577"/>
        <pc:sldMkLst>
          <pc:docMk/>
          <pc:sldMk cId="3905339364" sldId="284"/>
        </pc:sldMkLst>
        <pc:spChg chg="mod">
          <ac:chgData name="jiang xzh" userId="0eb0622a8a998177" providerId="LiveId" clId="{0163C7ED-9E7D-4610-9ECA-BE0731283D12}" dt="2023-07-11T15:13:20.246" v="2334" actId="20577"/>
          <ac:spMkLst>
            <pc:docMk/>
            <pc:sldMk cId="3905339364" sldId="284"/>
            <ac:spMk id="15" creationId="{58542179-CC97-4EC9-BE87-274A45DCC539}"/>
          </ac:spMkLst>
        </pc:spChg>
        <pc:spChg chg="add mod">
          <ac:chgData name="jiang xzh" userId="0eb0622a8a998177" providerId="LiveId" clId="{0163C7ED-9E7D-4610-9ECA-BE0731283D12}" dt="2023-07-11T06:02:38.072" v="507" actId="1076"/>
          <ac:spMkLst>
            <pc:docMk/>
            <pc:sldMk cId="3905339364" sldId="284"/>
            <ac:spMk id="16" creationId="{B272AE20-85B0-4DF0-B30F-9038A9F075B5}"/>
          </ac:spMkLst>
        </pc:spChg>
        <pc:spChg chg="mod">
          <ac:chgData name="jiang xzh" userId="0eb0622a8a998177" providerId="LiveId" clId="{0163C7ED-9E7D-4610-9ECA-BE0731283D12}" dt="2023-07-11T03:12:39.292" v="20" actId="1076"/>
          <ac:spMkLst>
            <pc:docMk/>
            <pc:sldMk cId="3905339364" sldId="284"/>
            <ac:spMk id="17" creationId="{C8CBD387-47C8-476A-9C00-4E037F7FF8B1}"/>
          </ac:spMkLst>
        </pc:spChg>
        <pc:spChg chg="mod">
          <ac:chgData name="jiang xzh" userId="0eb0622a8a998177" providerId="LiveId" clId="{0163C7ED-9E7D-4610-9ECA-BE0731283D12}" dt="2023-07-11T06:03:54.987" v="530" actId="1076"/>
          <ac:spMkLst>
            <pc:docMk/>
            <pc:sldMk cId="3905339364" sldId="284"/>
            <ac:spMk id="24" creationId="{B9966F69-3D87-4D65-9402-D1CC3536AE51}"/>
          </ac:spMkLst>
        </pc:spChg>
        <pc:picChg chg="mod">
          <ac:chgData name="jiang xzh" userId="0eb0622a8a998177" providerId="LiveId" clId="{0163C7ED-9E7D-4610-9ECA-BE0731283D12}" dt="2023-07-11T05:59:40.477" v="479" actId="1076"/>
          <ac:picMkLst>
            <pc:docMk/>
            <pc:sldMk cId="3905339364" sldId="284"/>
            <ac:picMk id="3" creationId="{D7141658-47E4-4AB3-83E6-9FE116835CDB}"/>
          </ac:picMkLst>
        </pc:picChg>
        <pc:picChg chg="add mod ord">
          <ac:chgData name="jiang xzh" userId="0eb0622a8a998177" providerId="LiveId" clId="{0163C7ED-9E7D-4610-9ECA-BE0731283D12}" dt="2023-07-11T06:04:00.636" v="531" actId="167"/>
          <ac:picMkLst>
            <pc:docMk/>
            <pc:sldMk cId="3905339364" sldId="284"/>
            <ac:picMk id="4" creationId="{47FE6D0D-1A32-4D83-AFBD-8FC918FFD73D}"/>
          </ac:picMkLst>
        </pc:picChg>
      </pc:sldChg>
      <pc:sldChg chg="modSp mod">
        <pc:chgData name="jiang xzh" userId="0eb0622a8a998177" providerId="LiveId" clId="{0163C7ED-9E7D-4610-9ECA-BE0731283D12}" dt="2023-07-11T15:14:14.135" v="2348" actId="1076"/>
        <pc:sldMkLst>
          <pc:docMk/>
          <pc:sldMk cId="2466448176" sldId="286"/>
        </pc:sldMkLst>
        <pc:spChg chg="mod">
          <ac:chgData name="jiang xzh" userId="0eb0622a8a998177" providerId="LiveId" clId="{0163C7ED-9E7D-4610-9ECA-BE0731283D12}" dt="2023-07-11T15:00:04.700" v="2288" actId="12"/>
          <ac:spMkLst>
            <pc:docMk/>
            <pc:sldMk cId="2466448176" sldId="286"/>
            <ac:spMk id="17" creationId="{E412665E-2A9A-43A2-B22F-21FB72D8DE46}"/>
          </ac:spMkLst>
        </pc:spChg>
        <pc:spChg chg="mod">
          <ac:chgData name="jiang xzh" userId="0eb0622a8a998177" providerId="LiveId" clId="{0163C7ED-9E7D-4610-9ECA-BE0731283D12}" dt="2023-07-11T15:14:14.135" v="2348" actId="1076"/>
          <ac:spMkLst>
            <pc:docMk/>
            <pc:sldMk cId="2466448176" sldId="286"/>
            <ac:spMk id="19" creationId="{6231F8F7-210C-43E8-B47D-2183D07A23F1}"/>
          </ac:spMkLst>
        </pc:spChg>
      </pc:sldChg>
      <pc:sldChg chg="addSp delSp modSp mod ord modNotesTx">
        <pc:chgData name="jiang xzh" userId="0eb0622a8a998177" providerId="LiveId" clId="{0163C7ED-9E7D-4610-9ECA-BE0731283D12}" dt="2023-07-11T15:01:56.221" v="2289" actId="20577"/>
        <pc:sldMkLst>
          <pc:docMk/>
          <pc:sldMk cId="2810552255" sldId="288"/>
        </pc:sldMkLst>
        <pc:spChg chg="add mod">
          <ac:chgData name="jiang xzh" userId="0eb0622a8a998177" providerId="LiveId" clId="{0163C7ED-9E7D-4610-9ECA-BE0731283D12}" dt="2023-07-11T13:42:54.310" v="1821" actId="1076"/>
          <ac:spMkLst>
            <pc:docMk/>
            <pc:sldMk cId="2810552255" sldId="288"/>
            <ac:spMk id="17" creationId="{83A5EB4C-FB57-47A0-B71F-738854DD2F14}"/>
          </ac:spMkLst>
        </pc:spChg>
        <pc:spChg chg="mod">
          <ac:chgData name="jiang xzh" userId="0eb0622a8a998177" providerId="LiveId" clId="{0163C7ED-9E7D-4610-9ECA-BE0731283D12}" dt="2023-07-11T15:01:56.221" v="2289" actId="20577"/>
          <ac:spMkLst>
            <pc:docMk/>
            <pc:sldMk cId="2810552255" sldId="288"/>
            <ac:spMk id="18" creationId="{BC0EE5DA-010D-4431-A9A4-0B10686A3429}"/>
          </ac:spMkLst>
        </pc:spChg>
        <pc:spChg chg="add mod">
          <ac:chgData name="jiang xzh" userId="0eb0622a8a998177" providerId="LiveId" clId="{0163C7ED-9E7D-4610-9ECA-BE0731283D12}" dt="2023-07-11T13:38:42.835" v="1814" actId="14100"/>
          <ac:spMkLst>
            <pc:docMk/>
            <pc:sldMk cId="2810552255" sldId="288"/>
            <ac:spMk id="19" creationId="{2C20AC85-5134-4E0B-9C77-708EDD3FBA30}"/>
          </ac:spMkLst>
        </pc:spChg>
        <pc:spChg chg="add mod">
          <ac:chgData name="jiang xzh" userId="0eb0622a8a998177" providerId="LiveId" clId="{0163C7ED-9E7D-4610-9ECA-BE0731283D12}" dt="2023-07-11T14:12:36.006" v="1904" actId="14100"/>
          <ac:spMkLst>
            <pc:docMk/>
            <pc:sldMk cId="2810552255" sldId="288"/>
            <ac:spMk id="21" creationId="{C585E439-3694-45BF-A9D5-567E029798D7}"/>
          </ac:spMkLst>
        </pc:spChg>
        <pc:spChg chg="add mod">
          <ac:chgData name="jiang xzh" userId="0eb0622a8a998177" providerId="LiveId" clId="{0163C7ED-9E7D-4610-9ECA-BE0731283D12}" dt="2023-07-11T13:49:46.729" v="1835" actId="1076"/>
          <ac:spMkLst>
            <pc:docMk/>
            <pc:sldMk cId="2810552255" sldId="288"/>
            <ac:spMk id="23" creationId="{3043455E-5AB1-48D1-BBB5-FD88B9181AA3}"/>
          </ac:spMkLst>
        </pc:spChg>
        <pc:spChg chg="add mod">
          <ac:chgData name="jiang xzh" userId="0eb0622a8a998177" providerId="LiveId" clId="{0163C7ED-9E7D-4610-9ECA-BE0731283D12}" dt="2023-07-11T13:49:46.729" v="1835" actId="1076"/>
          <ac:spMkLst>
            <pc:docMk/>
            <pc:sldMk cId="2810552255" sldId="288"/>
            <ac:spMk id="24" creationId="{901FD668-C8C9-44DB-B11D-D825111F8526}"/>
          </ac:spMkLst>
        </pc:spChg>
        <pc:spChg chg="add mod">
          <ac:chgData name="jiang xzh" userId="0eb0622a8a998177" providerId="LiveId" clId="{0163C7ED-9E7D-4610-9ECA-BE0731283D12}" dt="2023-07-11T13:49:46.729" v="1835" actId="1076"/>
          <ac:spMkLst>
            <pc:docMk/>
            <pc:sldMk cId="2810552255" sldId="288"/>
            <ac:spMk id="25" creationId="{93487E9F-4FEE-4A9F-8FB3-BAB4DF11926C}"/>
          </ac:spMkLst>
        </pc:spChg>
        <pc:spChg chg="mod">
          <ac:chgData name="jiang xzh" userId="0eb0622a8a998177" providerId="LiveId" clId="{0163C7ED-9E7D-4610-9ECA-BE0731283D12}" dt="2023-07-11T14:12:18.739" v="1899" actId="1076"/>
          <ac:spMkLst>
            <pc:docMk/>
            <pc:sldMk cId="2810552255" sldId="288"/>
            <ac:spMk id="28" creationId="{8C89F7E3-BDF6-41AB-9790-C141A2CE184F}"/>
          </ac:spMkLst>
        </pc:spChg>
        <pc:spChg chg="del mod">
          <ac:chgData name="jiang xzh" userId="0eb0622a8a998177" providerId="LiveId" clId="{0163C7ED-9E7D-4610-9ECA-BE0731283D12}" dt="2023-07-11T13:39:22.302" v="1819" actId="478"/>
          <ac:spMkLst>
            <pc:docMk/>
            <pc:sldMk cId="2810552255" sldId="288"/>
            <ac:spMk id="34" creationId="{CFA15CB7-F947-4B1B-95F3-EF3294BE1129}"/>
          </ac:spMkLst>
        </pc:spChg>
        <pc:spChg chg="del mod">
          <ac:chgData name="jiang xzh" userId="0eb0622a8a998177" providerId="LiveId" clId="{0163C7ED-9E7D-4610-9ECA-BE0731283D12}" dt="2023-07-11T13:39:19.109" v="1817" actId="478"/>
          <ac:spMkLst>
            <pc:docMk/>
            <pc:sldMk cId="2810552255" sldId="288"/>
            <ac:spMk id="35" creationId="{1AB7A000-D88B-467D-82C9-8D3490A8D9E7}"/>
          </ac:spMkLst>
        </pc:spChg>
        <pc:spChg chg="del">
          <ac:chgData name="jiang xzh" userId="0eb0622a8a998177" providerId="LiveId" clId="{0163C7ED-9E7D-4610-9ECA-BE0731283D12}" dt="2023-07-11T13:39:13.298" v="1815" actId="478"/>
          <ac:spMkLst>
            <pc:docMk/>
            <pc:sldMk cId="2810552255" sldId="288"/>
            <ac:spMk id="36" creationId="{BEAEE655-973E-498F-96D4-433A7DC2833E}"/>
          </ac:spMkLst>
        </pc:spChg>
        <pc:spChg chg="del mod">
          <ac:chgData name="jiang xzh" userId="0eb0622a8a998177" providerId="LiveId" clId="{0163C7ED-9E7D-4610-9ECA-BE0731283D12}" dt="2023-07-11T13:36:14.212" v="1715" actId="478"/>
          <ac:spMkLst>
            <pc:docMk/>
            <pc:sldMk cId="2810552255" sldId="288"/>
            <ac:spMk id="38" creationId="{F3D029BF-22FE-4E9C-8704-8E6D6F57D825}"/>
          </ac:spMkLst>
        </pc:spChg>
        <pc:spChg chg="del mod">
          <ac:chgData name="jiang xzh" userId="0eb0622a8a998177" providerId="LiveId" clId="{0163C7ED-9E7D-4610-9ECA-BE0731283D12}" dt="2023-07-11T13:36:11.134" v="1713" actId="478"/>
          <ac:spMkLst>
            <pc:docMk/>
            <pc:sldMk cId="2810552255" sldId="288"/>
            <ac:spMk id="39" creationId="{F75B26D3-312D-4D97-A199-D8B40762FC13}"/>
          </ac:spMkLst>
        </pc:spChg>
        <pc:graphicFrameChg chg="add mod modGraphic">
          <ac:chgData name="jiang xzh" userId="0eb0622a8a998177" providerId="LiveId" clId="{0163C7ED-9E7D-4610-9ECA-BE0731283D12}" dt="2023-07-11T14:12:25.870" v="1901" actId="1076"/>
          <ac:graphicFrameMkLst>
            <pc:docMk/>
            <pc:sldMk cId="2810552255" sldId="288"/>
            <ac:graphicFrameMk id="22" creationId="{2CFC11F7-085D-49AB-81D8-3F21A07FE4DE}"/>
          </ac:graphicFrameMkLst>
        </pc:graphicFrameChg>
        <pc:picChg chg="add mod">
          <ac:chgData name="jiang xzh" userId="0eb0622a8a998177" providerId="LiveId" clId="{0163C7ED-9E7D-4610-9ECA-BE0731283D12}" dt="2023-07-11T14:12:30.210" v="1902" actId="1076"/>
          <ac:picMkLst>
            <pc:docMk/>
            <pc:sldMk cId="2810552255" sldId="288"/>
            <ac:picMk id="20" creationId="{7DA719E4-B9CE-4455-B889-C535188EF02A}"/>
          </ac:picMkLst>
        </pc:picChg>
      </pc:sldChg>
      <pc:sldChg chg="addSp delSp modSp mod modNotesTx">
        <pc:chgData name="jiang xzh" userId="0eb0622a8a998177" providerId="LiveId" clId="{0163C7ED-9E7D-4610-9ECA-BE0731283D12}" dt="2023-07-11T15:15:35.939" v="2363" actId="20577"/>
        <pc:sldMkLst>
          <pc:docMk/>
          <pc:sldMk cId="4228556463" sldId="291"/>
        </pc:sldMkLst>
        <pc:spChg chg="mod">
          <ac:chgData name="jiang xzh" userId="0eb0622a8a998177" providerId="LiveId" clId="{0163C7ED-9E7D-4610-9ECA-BE0731283D12}" dt="2023-07-11T12:08:35.718" v="917" actId="113"/>
          <ac:spMkLst>
            <pc:docMk/>
            <pc:sldMk cId="4228556463" sldId="291"/>
            <ac:spMk id="9" creationId="{FF27F0EF-0379-4E4C-B1C1-BD0A2A15D087}"/>
          </ac:spMkLst>
        </pc:spChg>
        <pc:spChg chg="mod">
          <ac:chgData name="jiang xzh" userId="0eb0622a8a998177" providerId="LiveId" clId="{0163C7ED-9E7D-4610-9ECA-BE0731283D12}" dt="2023-07-11T15:15:35.939" v="2363" actId="20577"/>
          <ac:spMkLst>
            <pc:docMk/>
            <pc:sldMk cId="4228556463" sldId="291"/>
            <ac:spMk id="83" creationId="{05355793-5DB5-42E5-869E-E0BD3DFF82E6}"/>
          </ac:spMkLst>
        </pc:spChg>
        <pc:spChg chg="add mod">
          <ac:chgData name="jiang xzh" userId="0eb0622a8a998177" providerId="LiveId" clId="{0163C7ED-9E7D-4610-9ECA-BE0731283D12}" dt="2023-07-11T06:11:14.190" v="611" actId="20577"/>
          <ac:spMkLst>
            <pc:docMk/>
            <pc:sldMk cId="4228556463" sldId="291"/>
            <ac:spMk id="85" creationId="{A09C8A1F-56D5-43A8-A7F6-11FC13F0102F}"/>
          </ac:spMkLst>
        </pc:spChg>
        <pc:spChg chg="add del mod">
          <ac:chgData name="jiang xzh" userId="0eb0622a8a998177" providerId="LiveId" clId="{0163C7ED-9E7D-4610-9ECA-BE0731283D12}" dt="2023-07-11T06:14:03.759" v="774" actId="20577"/>
          <ac:spMkLst>
            <pc:docMk/>
            <pc:sldMk cId="4228556463" sldId="291"/>
            <ac:spMk id="86" creationId="{425B7810-4ED8-4415-89A1-5233CB6B8C37}"/>
          </ac:spMkLst>
        </pc:spChg>
        <pc:spChg chg="add del mod">
          <ac:chgData name="jiang xzh" userId="0eb0622a8a998177" providerId="LiveId" clId="{0163C7ED-9E7D-4610-9ECA-BE0731283D12}" dt="2023-07-11T06:14:08.709" v="780" actId="478"/>
          <ac:spMkLst>
            <pc:docMk/>
            <pc:sldMk cId="4228556463" sldId="291"/>
            <ac:spMk id="87" creationId="{0DD33AB8-9D6F-4275-BF1D-07956FB96A0C}"/>
          </ac:spMkLst>
        </pc:spChg>
        <pc:spChg chg="add mod">
          <ac:chgData name="jiang xzh" userId="0eb0622a8a998177" providerId="LiveId" clId="{0163C7ED-9E7D-4610-9ECA-BE0731283D12}" dt="2023-07-11T06:14:36.256" v="783" actId="20577"/>
          <ac:spMkLst>
            <pc:docMk/>
            <pc:sldMk cId="4228556463" sldId="291"/>
            <ac:spMk id="88" creationId="{D0D08E16-A749-49FC-9E2B-9934BBE51D61}"/>
          </ac:spMkLst>
        </pc:spChg>
      </pc:sldChg>
      <pc:sldChg chg="addSp delSp modSp mod ord">
        <pc:chgData name="jiang xzh" userId="0eb0622a8a998177" providerId="LiveId" clId="{0163C7ED-9E7D-4610-9ECA-BE0731283D12}" dt="2023-07-11T15:14:51.134" v="2355" actId="1076"/>
        <pc:sldMkLst>
          <pc:docMk/>
          <pc:sldMk cId="237881925" sldId="292"/>
        </pc:sldMkLst>
        <pc:spChg chg="mod">
          <ac:chgData name="jiang xzh" userId="0eb0622a8a998177" providerId="LiveId" clId="{0163C7ED-9E7D-4610-9ECA-BE0731283D12}" dt="2023-07-11T13:06:05.069" v="1542" actId="113"/>
          <ac:spMkLst>
            <pc:docMk/>
            <pc:sldMk cId="237881925" sldId="292"/>
            <ac:spMk id="2" creationId="{1E2741C0-30EB-452A-9E3B-A2A1CF62DF5D}"/>
          </ac:spMkLst>
        </pc:spChg>
        <pc:spChg chg="del mod">
          <ac:chgData name="jiang xzh" userId="0eb0622a8a998177" providerId="LiveId" clId="{0163C7ED-9E7D-4610-9ECA-BE0731283D12}" dt="2023-07-11T12:11:25.385" v="919" actId="478"/>
          <ac:spMkLst>
            <pc:docMk/>
            <pc:sldMk cId="237881925" sldId="292"/>
            <ac:spMk id="6" creationId="{1C902D12-85CE-4BD4-97A3-4E246739DEF6}"/>
          </ac:spMkLst>
        </pc:spChg>
        <pc:spChg chg="add mod">
          <ac:chgData name="jiang xzh" userId="0eb0622a8a998177" providerId="LiveId" clId="{0163C7ED-9E7D-4610-9ECA-BE0731283D12}" dt="2023-07-11T12:21:10.903" v="969" actId="1076"/>
          <ac:spMkLst>
            <pc:docMk/>
            <pc:sldMk cId="237881925" sldId="292"/>
            <ac:spMk id="8" creationId="{6C67B7CD-A418-496B-8284-1C5D587594A1}"/>
          </ac:spMkLst>
        </pc:spChg>
        <pc:spChg chg="add mod">
          <ac:chgData name="jiang xzh" userId="0eb0622a8a998177" providerId="LiveId" clId="{0163C7ED-9E7D-4610-9ECA-BE0731283D12}" dt="2023-07-11T12:21:51.937" v="992" actId="1076"/>
          <ac:spMkLst>
            <pc:docMk/>
            <pc:sldMk cId="237881925" sldId="292"/>
            <ac:spMk id="9" creationId="{EA6AD33F-0545-4778-8108-81161DF8B71D}"/>
          </ac:spMkLst>
        </pc:spChg>
        <pc:spChg chg="mod">
          <ac:chgData name="jiang xzh" userId="0eb0622a8a998177" providerId="LiveId" clId="{0163C7ED-9E7D-4610-9ECA-BE0731283D12}" dt="2023-07-11T15:14:44.431" v="2354" actId="14100"/>
          <ac:spMkLst>
            <pc:docMk/>
            <pc:sldMk cId="237881925" sldId="292"/>
            <ac:spMk id="13" creationId="{5C5F8682-C967-408D-BF22-0B8C558560C1}"/>
          </ac:spMkLst>
        </pc:spChg>
        <pc:spChg chg="mod">
          <ac:chgData name="jiang xzh" userId="0eb0622a8a998177" providerId="LiveId" clId="{0163C7ED-9E7D-4610-9ECA-BE0731283D12}" dt="2023-07-11T15:14:51.134" v="2355" actId="1076"/>
          <ac:spMkLst>
            <pc:docMk/>
            <pc:sldMk cId="237881925" sldId="292"/>
            <ac:spMk id="15" creationId="{15F1D4CE-7EF2-49FD-9DE8-9FA1DC32AAFE}"/>
          </ac:spMkLst>
        </pc:spChg>
        <pc:spChg chg="add mod">
          <ac:chgData name="jiang xzh" userId="0eb0622a8a998177" providerId="LiveId" clId="{0163C7ED-9E7D-4610-9ECA-BE0731283D12}" dt="2023-07-11T12:32:18.074" v="1108" actId="1076"/>
          <ac:spMkLst>
            <pc:docMk/>
            <pc:sldMk cId="237881925" sldId="292"/>
            <ac:spMk id="19" creationId="{CF8C7859-6819-429C-87FB-82F724FE9167}"/>
          </ac:spMkLst>
        </pc:spChg>
        <pc:spChg chg="add mod">
          <ac:chgData name="jiang xzh" userId="0eb0622a8a998177" providerId="LiveId" clId="{0163C7ED-9E7D-4610-9ECA-BE0731283D12}" dt="2023-07-11T12:21:31.416" v="973" actId="1076"/>
          <ac:spMkLst>
            <pc:docMk/>
            <pc:sldMk cId="237881925" sldId="292"/>
            <ac:spMk id="20" creationId="{01597A60-C3D5-4874-BC12-70DCDCE86F0C}"/>
          </ac:spMkLst>
        </pc:spChg>
        <pc:spChg chg="add mod">
          <ac:chgData name="jiang xzh" userId="0eb0622a8a998177" providerId="LiveId" clId="{0163C7ED-9E7D-4610-9ECA-BE0731283D12}" dt="2023-07-11T12:29:02.944" v="1079" actId="5793"/>
          <ac:spMkLst>
            <pc:docMk/>
            <pc:sldMk cId="237881925" sldId="292"/>
            <ac:spMk id="21" creationId="{94E97EBD-BE59-45F2-B69A-7A6FCE682F81}"/>
          </ac:spMkLst>
        </pc:spChg>
        <pc:spChg chg="add mod">
          <ac:chgData name="jiang xzh" userId="0eb0622a8a998177" providerId="LiveId" clId="{0163C7ED-9E7D-4610-9ECA-BE0731283D12}" dt="2023-07-11T12:22:10.762" v="1002" actId="1076"/>
          <ac:spMkLst>
            <pc:docMk/>
            <pc:sldMk cId="237881925" sldId="292"/>
            <ac:spMk id="22" creationId="{79594AB7-7133-4647-B2E5-F14DDCF94217}"/>
          </ac:spMkLst>
        </pc:spChg>
        <pc:spChg chg="add del mod">
          <ac:chgData name="jiang xzh" userId="0eb0622a8a998177" providerId="LiveId" clId="{0163C7ED-9E7D-4610-9ECA-BE0731283D12}" dt="2023-07-11T12:30:41.227" v="1090" actId="478"/>
          <ac:spMkLst>
            <pc:docMk/>
            <pc:sldMk cId="237881925" sldId="292"/>
            <ac:spMk id="23" creationId="{ACDA899D-9F1F-4C98-A486-E06B39E951D1}"/>
          </ac:spMkLst>
        </pc:spChg>
        <pc:spChg chg="add mod">
          <ac:chgData name="jiang xzh" userId="0eb0622a8a998177" providerId="LiveId" clId="{0163C7ED-9E7D-4610-9ECA-BE0731283D12}" dt="2023-07-11T12:31:31.516" v="1096" actId="1076"/>
          <ac:spMkLst>
            <pc:docMk/>
            <pc:sldMk cId="237881925" sldId="292"/>
            <ac:spMk id="24" creationId="{7ED42E8E-6256-4558-92CA-5AC516117D68}"/>
          </ac:spMkLst>
        </pc:spChg>
        <pc:spChg chg="add mod">
          <ac:chgData name="jiang xzh" userId="0eb0622a8a998177" providerId="LiveId" clId="{0163C7ED-9E7D-4610-9ECA-BE0731283D12}" dt="2023-07-11T12:24:06.459" v="1028" actId="1076"/>
          <ac:spMkLst>
            <pc:docMk/>
            <pc:sldMk cId="237881925" sldId="292"/>
            <ac:spMk id="25" creationId="{D9566C77-FD90-409D-8B0B-DE2E701D3E77}"/>
          </ac:spMkLst>
        </pc:spChg>
        <pc:spChg chg="add mod">
          <ac:chgData name="jiang xzh" userId="0eb0622a8a998177" providerId="LiveId" clId="{0163C7ED-9E7D-4610-9ECA-BE0731283D12}" dt="2023-07-11T12:33:40.013" v="1124" actId="1076"/>
          <ac:spMkLst>
            <pc:docMk/>
            <pc:sldMk cId="237881925" sldId="292"/>
            <ac:spMk id="26" creationId="{11CCB38E-81D1-4B79-9D1B-69F57E8252DA}"/>
          </ac:spMkLst>
        </pc:spChg>
        <pc:spChg chg="add mod">
          <ac:chgData name="jiang xzh" userId="0eb0622a8a998177" providerId="LiveId" clId="{0163C7ED-9E7D-4610-9ECA-BE0731283D12}" dt="2023-07-11T12:25:20.657" v="1040" actId="693"/>
          <ac:spMkLst>
            <pc:docMk/>
            <pc:sldMk cId="237881925" sldId="292"/>
            <ac:spMk id="27" creationId="{FFA72CD8-3A2A-467D-95A7-845D7A9C567C}"/>
          </ac:spMkLst>
        </pc:spChg>
        <pc:spChg chg="add mod">
          <ac:chgData name="jiang xzh" userId="0eb0622a8a998177" providerId="LiveId" clId="{0163C7ED-9E7D-4610-9ECA-BE0731283D12}" dt="2023-07-11T12:25:30.843" v="1042" actId="1076"/>
          <ac:spMkLst>
            <pc:docMk/>
            <pc:sldMk cId="237881925" sldId="292"/>
            <ac:spMk id="28" creationId="{18811EA6-E333-4EEA-8F62-7F055228A792}"/>
          </ac:spMkLst>
        </pc:spChg>
        <pc:spChg chg="add mod">
          <ac:chgData name="jiang xzh" userId="0eb0622a8a998177" providerId="LiveId" clId="{0163C7ED-9E7D-4610-9ECA-BE0731283D12}" dt="2023-07-11T12:35:09.901" v="1130" actId="1582"/>
          <ac:spMkLst>
            <pc:docMk/>
            <pc:sldMk cId="237881925" sldId="292"/>
            <ac:spMk id="29" creationId="{DE7BD86C-86D9-4F1E-AD83-4C014EB092B1}"/>
          </ac:spMkLst>
        </pc:spChg>
        <pc:spChg chg="add mod">
          <ac:chgData name="jiang xzh" userId="0eb0622a8a998177" providerId="LiveId" clId="{0163C7ED-9E7D-4610-9ECA-BE0731283D12}" dt="2023-07-11T12:28:28.766" v="1059" actId="20577"/>
          <ac:spMkLst>
            <pc:docMk/>
            <pc:sldMk cId="237881925" sldId="292"/>
            <ac:spMk id="30" creationId="{A82F8AF1-C86B-4473-A690-D23B76CF5011}"/>
          </ac:spMkLst>
        </pc:spChg>
        <pc:spChg chg="add mod">
          <ac:chgData name="jiang xzh" userId="0eb0622a8a998177" providerId="LiveId" clId="{0163C7ED-9E7D-4610-9ECA-BE0731283D12}" dt="2023-07-11T12:28:32.166" v="1060" actId="571"/>
          <ac:spMkLst>
            <pc:docMk/>
            <pc:sldMk cId="237881925" sldId="292"/>
            <ac:spMk id="31" creationId="{B6E3D245-735A-4685-991F-A18FAFAE528A}"/>
          </ac:spMkLst>
        </pc:spChg>
        <pc:spChg chg="add mod">
          <ac:chgData name="jiang xzh" userId="0eb0622a8a998177" providerId="LiveId" clId="{0163C7ED-9E7D-4610-9ECA-BE0731283D12}" dt="2023-07-11T12:29:11.790" v="1080" actId="14100"/>
          <ac:spMkLst>
            <pc:docMk/>
            <pc:sldMk cId="237881925" sldId="292"/>
            <ac:spMk id="32" creationId="{23F5C4A4-9563-4845-8ECE-B3116B21EBC9}"/>
          </ac:spMkLst>
        </pc:spChg>
        <pc:spChg chg="add mod">
          <ac:chgData name="jiang xzh" userId="0eb0622a8a998177" providerId="LiveId" clId="{0163C7ED-9E7D-4610-9ECA-BE0731283D12}" dt="2023-07-11T13:01:23.099" v="1440" actId="1076"/>
          <ac:spMkLst>
            <pc:docMk/>
            <pc:sldMk cId="237881925" sldId="292"/>
            <ac:spMk id="33" creationId="{0DB79C27-B4E5-41AC-91FC-83FF6D0F6C80}"/>
          </ac:spMkLst>
        </pc:spChg>
        <pc:spChg chg="add mod">
          <ac:chgData name="jiang xzh" userId="0eb0622a8a998177" providerId="LiveId" clId="{0163C7ED-9E7D-4610-9ECA-BE0731283D12}" dt="2023-07-11T12:29:36.766" v="1086" actId="1076"/>
          <ac:spMkLst>
            <pc:docMk/>
            <pc:sldMk cId="237881925" sldId="292"/>
            <ac:spMk id="34" creationId="{1A976BFF-67CF-4BE9-87DB-AC4A78D08370}"/>
          </ac:spMkLst>
        </pc:spChg>
        <pc:spChg chg="add del mod">
          <ac:chgData name="jiang xzh" userId="0eb0622a8a998177" providerId="LiveId" clId="{0163C7ED-9E7D-4610-9ECA-BE0731283D12}" dt="2023-07-11T12:39:49.823" v="1187" actId="478"/>
          <ac:spMkLst>
            <pc:docMk/>
            <pc:sldMk cId="237881925" sldId="292"/>
            <ac:spMk id="35" creationId="{65F61DD4-932D-4D9D-8ECB-00AE0CE0BAC0}"/>
          </ac:spMkLst>
        </pc:spChg>
        <pc:spChg chg="add del mod">
          <ac:chgData name="jiang xzh" userId="0eb0622a8a998177" providerId="LiveId" clId="{0163C7ED-9E7D-4610-9ECA-BE0731283D12}" dt="2023-07-11T12:56:05.018" v="1278" actId="478"/>
          <ac:spMkLst>
            <pc:docMk/>
            <pc:sldMk cId="237881925" sldId="292"/>
            <ac:spMk id="36" creationId="{76D68C8E-51CC-4BA7-AF82-D10AF24E8276}"/>
          </ac:spMkLst>
        </pc:spChg>
        <pc:spChg chg="add mod">
          <ac:chgData name="jiang xzh" userId="0eb0622a8a998177" providerId="LiveId" clId="{0163C7ED-9E7D-4610-9ECA-BE0731283D12}" dt="2023-07-11T12:31:42.515" v="1099" actId="1076"/>
          <ac:spMkLst>
            <pc:docMk/>
            <pc:sldMk cId="237881925" sldId="292"/>
            <ac:spMk id="37" creationId="{5D0AF001-7733-40DB-8725-8399D8AFACF2}"/>
          </ac:spMkLst>
        </pc:spChg>
        <pc:spChg chg="add mod">
          <ac:chgData name="jiang xzh" userId="0eb0622a8a998177" providerId="LiveId" clId="{0163C7ED-9E7D-4610-9ECA-BE0731283D12}" dt="2023-07-11T12:32:01.182" v="1104" actId="1076"/>
          <ac:spMkLst>
            <pc:docMk/>
            <pc:sldMk cId="237881925" sldId="292"/>
            <ac:spMk id="38" creationId="{A754B5BF-3E69-4850-A77F-8115EEEA4840}"/>
          </ac:spMkLst>
        </pc:spChg>
        <pc:spChg chg="add mod">
          <ac:chgData name="jiang xzh" userId="0eb0622a8a998177" providerId="LiveId" clId="{0163C7ED-9E7D-4610-9ECA-BE0731283D12}" dt="2023-07-11T12:31:55.609" v="1102" actId="1076"/>
          <ac:spMkLst>
            <pc:docMk/>
            <pc:sldMk cId="237881925" sldId="292"/>
            <ac:spMk id="39" creationId="{77C0A944-2303-4EC9-8E56-E524607B8BB0}"/>
          </ac:spMkLst>
        </pc:spChg>
        <pc:spChg chg="add mod">
          <ac:chgData name="jiang xzh" userId="0eb0622a8a998177" providerId="LiveId" clId="{0163C7ED-9E7D-4610-9ECA-BE0731283D12}" dt="2023-07-11T12:32:11.619" v="1107" actId="1076"/>
          <ac:spMkLst>
            <pc:docMk/>
            <pc:sldMk cId="237881925" sldId="292"/>
            <ac:spMk id="40" creationId="{8BCCC524-7D87-4B4E-B1A7-BB8CCDA047F3}"/>
          </ac:spMkLst>
        </pc:spChg>
        <pc:spChg chg="add del mod">
          <ac:chgData name="jiang xzh" userId="0eb0622a8a998177" providerId="LiveId" clId="{0163C7ED-9E7D-4610-9ECA-BE0731283D12}" dt="2023-07-11T12:39:10.475" v="1184" actId="478"/>
          <ac:spMkLst>
            <pc:docMk/>
            <pc:sldMk cId="237881925" sldId="292"/>
            <ac:spMk id="44" creationId="{417B689D-6E75-4E7C-ABCC-8132126D940E}"/>
          </ac:spMkLst>
        </pc:spChg>
        <pc:spChg chg="add del mod">
          <ac:chgData name="jiang xzh" userId="0eb0622a8a998177" providerId="LiveId" clId="{0163C7ED-9E7D-4610-9ECA-BE0731283D12}" dt="2023-07-11T12:56:08.396" v="1281" actId="478"/>
          <ac:spMkLst>
            <pc:docMk/>
            <pc:sldMk cId="237881925" sldId="292"/>
            <ac:spMk id="46" creationId="{216F2799-4B41-49F4-BD60-447CF8B2147A}"/>
          </ac:spMkLst>
        </pc:spChg>
        <pc:spChg chg="add mod">
          <ac:chgData name="jiang xzh" userId="0eb0622a8a998177" providerId="LiveId" clId="{0163C7ED-9E7D-4610-9ECA-BE0731283D12}" dt="2023-07-11T13:06:09.325" v="1543" actId="113"/>
          <ac:spMkLst>
            <pc:docMk/>
            <pc:sldMk cId="237881925" sldId="292"/>
            <ac:spMk id="48" creationId="{EAF55066-9D9A-4624-85D0-AB96020FB671}"/>
          </ac:spMkLst>
        </pc:spChg>
        <pc:spChg chg="add mod">
          <ac:chgData name="jiang xzh" userId="0eb0622a8a998177" providerId="LiveId" clId="{0163C7ED-9E7D-4610-9ECA-BE0731283D12}" dt="2023-07-11T13:06:41.323" v="1546" actId="255"/>
          <ac:spMkLst>
            <pc:docMk/>
            <pc:sldMk cId="237881925" sldId="292"/>
            <ac:spMk id="49" creationId="{FC1AF7E5-02F0-4815-9A22-B7B9E8164C8A}"/>
          </ac:spMkLst>
        </pc:spChg>
        <pc:spChg chg="add del mod">
          <ac:chgData name="jiang xzh" userId="0eb0622a8a998177" providerId="LiveId" clId="{0163C7ED-9E7D-4610-9ECA-BE0731283D12}" dt="2023-07-11T13:03:17.687" v="1467" actId="478"/>
          <ac:spMkLst>
            <pc:docMk/>
            <pc:sldMk cId="237881925" sldId="292"/>
            <ac:spMk id="50" creationId="{079ECB95-9B25-4269-B5AE-02EE9A48CFF4}"/>
          </ac:spMkLst>
        </pc:spChg>
        <pc:spChg chg="add del mod">
          <ac:chgData name="jiang xzh" userId="0eb0622a8a998177" providerId="LiveId" clId="{0163C7ED-9E7D-4610-9ECA-BE0731283D12}" dt="2023-07-11T13:04:50.780" v="1502" actId="478"/>
          <ac:spMkLst>
            <pc:docMk/>
            <pc:sldMk cId="237881925" sldId="292"/>
            <ac:spMk id="51" creationId="{9AA699FD-5488-439E-9425-AD703E7AB255}"/>
          </ac:spMkLst>
        </pc:spChg>
        <pc:spChg chg="mod">
          <ac:chgData name="jiang xzh" userId="0eb0622a8a998177" providerId="LiveId" clId="{0163C7ED-9E7D-4610-9ECA-BE0731283D12}" dt="2023-07-11T13:01:13.229" v="1438" actId="1076"/>
          <ac:spMkLst>
            <pc:docMk/>
            <pc:sldMk cId="237881925" sldId="292"/>
            <ac:spMk id="53" creationId="{6EB0099B-25E4-48CC-9CAB-16D66142A562}"/>
          </ac:spMkLst>
        </pc:spChg>
        <pc:spChg chg="mod">
          <ac:chgData name="jiang xzh" userId="0eb0622a8a998177" providerId="LiveId" clId="{0163C7ED-9E7D-4610-9ECA-BE0731283D12}" dt="2023-07-11T13:11:53.441" v="1707" actId="1076"/>
          <ac:spMkLst>
            <pc:docMk/>
            <pc:sldMk cId="237881925" sldId="292"/>
            <ac:spMk id="55" creationId="{12307DC4-4156-4EA8-BE35-F130C0020AE9}"/>
          </ac:spMkLst>
        </pc:spChg>
        <pc:spChg chg="del mod">
          <ac:chgData name="jiang xzh" userId="0eb0622a8a998177" providerId="LiveId" clId="{0163C7ED-9E7D-4610-9ECA-BE0731283D12}" dt="2023-07-11T12:11:34.022" v="922" actId="478"/>
          <ac:spMkLst>
            <pc:docMk/>
            <pc:sldMk cId="237881925" sldId="292"/>
            <ac:spMk id="56" creationId="{A7A2B3C6-864B-4FB3-9471-7C3E3CBC8F27}"/>
          </ac:spMkLst>
        </pc:spChg>
        <pc:spChg chg="del mod">
          <ac:chgData name="jiang xzh" userId="0eb0622a8a998177" providerId="LiveId" clId="{0163C7ED-9E7D-4610-9ECA-BE0731283D12}" dt="2023-07-11T12:11:31.109" v="921" actId="478"/>
          <ac:spMkLst>
            <pc:docMk/>
            <pc:sldMk cId="237881925" sldId="292"/>
            <ac:spMk id="57" creationId="{560E860B-ED87-405D-BC40-A36E8506E04D}"/>
          </ac:spMkLst>
        </pc:spChg>
        <pc:spChg chg="add mod">
          <ac:chgData name="jiang xzh" userId="0eb0622a8a998177" providerId="LiveId" clId="{0163C7ED-9E7D-4610-9ECA-BE0731283D12}" dt="2023-07-11T13:06:13.193" v="1544" actId="113"/>
          <ac:spMkLst>
            <pc:docMk/>
            <pc:sldMk cId="237881925" sldId="292"/>
            <ac:spMk id="58" creationId="{FED4A638-FDDC-4365-8BDF-422BD14040AA}"/>
          </ac:spMkLst>
        </pc:spChg>
        <pc:spChg chg="add mod">
          <ac:chgData name="jiang xzh" userId="0eb0622a8a998177" providerId="LiveId" clId="{0163C7ED-9E7D-4610-9ECA-BE0731283D12}" dt="2023-07-11T13:06:16.826" v="1545" actId="113"/>
          <ac:spMkLst>
            <pc:docMk/>
            <pc:sldMk cId="237881925" sldId="292"/>
            <ac:spMk id="59" creationId="{C4BBAD24-D15A-4CB4-A726-DDEAE5845681}"/>
          </ac:spMkLst>
        </pc:spChg>
        <pc:spChg chg="add mod">
          <ac:chgData name="jiang xzh" userId="0eb0622a8a998177" providerId="LiveId" clId="{0163C7ED-9E7D-4610-9ECA-BE0731283D12}" dt="2023-07-11T13:27:23.598" v="1710" actId="1076"/>
          <ac:spMkLst>
            <pc:docMk/>
            <pc:sldMk cId="237881925" sldId="292"/>
            <ac:spMk id="60" creationId="{132D8560-6ED0-455F-A552-6D6DF5648BB4}"/>
          </ac:spMkLst>
        </pc:spChg>
        <pc:spChg chg="add mod">
          <ac:chgData name="jiang xzh" userId="0eb0622a8a998177" providerId="LiveId" clId="{0163C7ED-9E7D-4610-9ECA-BE0731283D12}" dt="2023-07-11T13:18:25.999" v="1709" actId="1076"/>
          <ac:spMkLst>
            <pc:docMk/>
            <pc:sldMk cId="237881925" sldId="292"/>
            <ac:spMk id="61" creationId="{4AD91B21-B849-4E50-B21C-B8036603D02E}"/>
          </ac:spMkLst>
        </pc:spChg>
        <pc:spChg chg="add mod">
          <ac:chgData name="jiang xzh" userId="0eb0622a8a998177" providerId="LiveId" clId="{0163C7ED-9E7D-4610-9ECA-BE0731283D12}" dt="2023-07-11T13:11:39.566" v="1705" actId="5793"/>
          <ac:spMkLst>
            <pc:docMk/>
            <pc:sldMk cId="237881925" sldId="292"/>
            <ac:spMk id="62" creationId="{590B664A-BF40-44C8-BA5E-0FB66413CCFC}"/>
          </ac:spMkLst>
        </pc:spChg>
        <pc:graphicFrameChg chg="add del mod modGraphic">
          <ac:chgData name="jiang xzh" userId="0eb0622a8a998177" providerId="LiveId" clId="{0163C7ED-9E7D-4610-9ECA-BE0731283D12}" dt="2023-07-11T12:14:10.454" v="932" actId="478"/>
          <ac:graphicFrameMkLst>
            <pc:docMk/>
            <pc:sldMk cId="237881925" sldId="292"/>
            <ac:graphicFrameMk id="3" creationId="{9A13AA10-E2FF-4620-B73E-142E90B6AD05}"/>
          </ac:graphicFrameMkLst>
        </pc:graphicFrameChg>
        <pc:graphicFrameChg chg="add mod modGraphic">
          <ac:chgData name="jiang xzh" userId="0eb0622a8a998177" providerId="LiveId" clId="{0163C7ED-9E7D-4610-9ECA-BE0731283D12}" dt="2023-07-11T12:24:45.778" v="1034" actId="14100"/>
          <ac:graphicFrameMkLst>
            <pc:docMk/>
            <pc:sldMk cId="237881925" sldId="292"/>
            <ac:graphicFrameMk id="4" creationId="{EA629E99-E71A-4844-A585-F3C7D8014000}"/>
          </ac:graphicFrameMkLst>
        </pc:graphicFrameChg>
        <pc:graphicFrameChg chg="add mod modGraphic">
          <ac:chgData name="jiang xzh" userId="0eb0622a8a998177" providerId="LiveId" clId="{0163C7ED-9E7D-4610-9ECA-BE0731283D12}" dt="2023-07-11T12:25:10.084" v="1038" actId="14100"/>
          <ac:graphicFrameMkLst>
            <pc:docMk/>
            <pc:sldMk cId="237881925" sldId="292"/>
            <ac:graphicFrameMk id="7" creationId="{33107BE8-8D10-4F5B-A7C3-C11A0D3850C0}"/>
          </ac:graphicFrameMkLst>
        </pc:graphicFrameChg>
        <pc:cxnChg chg="add mod">
          <ac:chgData name="jiang xzh" userId="0eb0622a8a998177" providerId="LiveId" clId="{0163C7ED-9E7D-4610-9ECA-BE0731283D12}" dt="2023-07-11T12:24:02.964" v="1027" actId="1076"/>
          <ac:cxnSpMkLst>
            <pc:docMk/>
            <pc:sldMk cId="237881925" sldId="292"/>
            <ac:cxnSpMk id="16" creationId="{AAA19858-3104-47A6-96CE-1DEBC3AB3CF4}"/>
          </ac:cxnSpMkLst>
        </pc:cxnChg>
      </pc:sldChg>
      <pc:sldChg chg="modSp mod ord">
        <pc:chgData name="jiang xzh" userId="0eb0622a8a998177" providerId="LiveId" clId="{0163C7ED-9E7D-4610-9ECA-BE0731283D12}" dt="2023-07-11T15:13:52.907" v="2340" actId="20577"/>
        <pc:sldMkLst>
          <pc:docMk/>
          <pc:sldMk cId="2438690508" sldId="295"/>
        </pc:sldMkLst>
        <pc:spChg chg="mod">
          <ac:chgData name="jiang xzh" userId="0eb0622a8a998177" providerId="LiveId" clId="{0163C7ED-9E7D-4610-9ECA-BE0731283D12}" dt="2023-07-11T15:13:52.907" v="2340" actId="20577"/>
          <ac:spMkLst>
            <pc:docMk/>
            <pc:sldMk cId="2438690508" sldId="295"/>
            <ac:spMk id="20" creationId="{9503608D-565B-4F38-84AA-8096BA4FA3C4}"/>
          </ac:spMkLst>
        </pc:spChg>
      </pc:sldChg>
      <pc:sldChg chg="modSp mod ord">
        <pc:chgData name="jiang xzh" userId="0eb0622a8a998177" providerId="LiveId" clId="{0163C7ED-9E7D-4610-9ECA-BE0731283D12}" dt="2023-07-11T15:14:00.374" v="2343" actId="1076"/>
        <pc:sldMkLst>
          <pc:docMk/>
          <pc:sldMk cId="4211973097" sldId="296"/>
        </pc:sldMkLst>
        <pc:spChg chg="mod">
          <ac:chgData name="jiang xzh" userId="0eb0622a8a998177" providerId="LiveId" clId="{0163C7ED-9E7D-4610-9ECA-BE0731283D12}" dt="2023-07-11T15:14:00.374" v="2343" actId="1076"/>
          <ac:spMkLst>
            <pc:docMk/>
            <pc:sldMk cId="4211973097" sldId="296"/>
            <ac:spMk id="8" creationId="{DB539764-345F-4EC4-8879-654363CBA516}"/>
          </ac:spMkLst>
        </pc:spChg>
        <pc:spChg chg="mod">
          <ac:chgData name="jiang xzh" userId="0eb0622a8a998177" providerId="LiveId" clId="{0163C7ED-9E7D-4610-9ECA-BE0731283D12}" dt="2023-07-11T15:13:58.678" v="2342" actId="20577"/>
          <ac:spMkLst>
            <pc:docMk/>
            <pc:sldMk cId="4211973097" sldId="296"/>
            <ac:spMk id="20" creationId="{673A27D3-284C-4804-96CC-63A375B66869}"/>
          </ac:spMkLst>
        </pc:spChg>
      </pc:sldChg>
      <pc:sldChg chg="delSp modSp mod ord modNotesTx">
        <pc:chgData name="jiang xzh" userId="0eb0622a8a998177" providerId="LiveId" clId="{0163C7ED-9E7D-4610-9ECA-BE0731283D12}" dt="2023-07-11T15:13:08.650" v="2332" actId="20577"/>
        <pc:sldMkLst>
          <pc:docMk/>
          <pc:sldMk cId="1654463853" sldId="297"/>
        </pc:sldMkLst>
        <pc:spChg chg="mod">
          <ac:chgData name="jiang xzh" userId="0eb0622a8a998177" providerId="LiveId" clId="{0163C7ED-9E7D-4610-9ECA-BE0731283D12}" dt="2023-07-11T13:56:46.444" v="1877" actId="1076"/>
          <ac:spMkLst>
            <pc:docMk/>
            <pc:sldMk cId="1654463853" sldId="297"/>
            <ac:spMk id="4" creationId="{EC7203F7-7C09-447F-AAFF-37927C919A7D}"/>
          </ac:spMkLst>
        </pc:spChg>
        <pc:spChg chg="mod">
          <ac:chgData name="jiang xzh" userId="0eb0622a8a998177" providerId="LiveId" clId="{0163C7ED-9E7D-4610-9ECA-BE0731283D12}" dt="2023-07-11T15:13:08.650" v="2332" actId="20577"/>
          <ac:spMkLst>
            <pc:docMk/>
            <pc:sldMk cId="1654463853" sldId="297"/>
            <ac:spMk id="15" creationId="{58542179-CC97-4EC9-BE87-274A45DCC539}"/>
          </ac:spMkLst>
        </pc:spChg>
        <pc:spChg chg="mod">
          <ac:chgData name="jiang xzh" userId="0eb0622a8a998177" providerId="LiveId" clId="{0163C7ED-9E7D-4610-9ECA-BE0731283D12}" dt="2023-07-11T13:57:13.177" v="1880" actId="1076"/>
          <ac:spMkLst>
            <pc:docMk/>
            <pc:sldMk cId="1654463853" sldId="297"/>
            <ac:spMk id="21" creationId="{B02D0F99-FF0F-456A-A615-4013097F9095}"/>
          </ac:spMkLst>
        </pc:spChg>
        <pc:spChg chg="del">
          <ac:chgData name="jiang xzh" userId="0eb0622a8a998177" providerId="LiveId" clId="{0163C7ED-9E7D-4610-9ECA-BE0731283D12}" dt="2023-07-11T11:45:27.467" v="821" actId="21"/>
          <ac:spMkLst>
            <pc:docMk/>
            <pc:sldMk cId="1654463853" sldId="297"/>
            <ac:spMk id="22" creationId="{C34FAB7A-AB42-4E2B-A1BB-8CFD8A2C6E39}"/>
          </ac:spMkLst>
        </pc:spChg>
        <pc:spChg chg="del">
          <ac:chgData name="jiang xzh" userId="0eb0622a8a998177" providerId="LiveId" clId="{0163C7ED-9E7D-4610-9ECA-BE0731283D12}" dt="2023-07-11T11:45:27.467" v="821" actId="21"/>
          <ac:spMkLst>
            <pc:docMk/>
            <pc:sldMk cId="1654463853" sldId="297"/>
            <ac:spMk id="23" creationId="{438BC638-335F-4047-AC56-5CA233C4EF9D}"/>
          </ac:spMkLst>
        </pc:spChg>
        <pc:spChg chg="mod">
          <ac:chgData name="jiang xzh" userId="0eb0622a8a998177" providerId="LiveId" clId="{0163C7ED-9E7D-4610-9ECA-BE0731283D12}" dt="2023-07-11T13:56:59.403" v="1879" actId="1076"/>
          <ac:spMkLst>
            <pc:docMk/>
            <pc:sldMk cId="1654463853" sldId="297"/>
            <ac:spMk id="24" creationId="{0E159EA1-76FC-4719-B025-F58EF5F48FC4}"/>
          </ac:spMkLst>
        </pc:spChg>
        <pc:spChg chg="del">
          <ac:chgData name="jiang xzh" userId="0eb0622a8a998177" providerId="LiveId" clId="{0163C7ED-9E7D-4610-9ECA-BE0731283D12}" dt="2023-07-11T11:45:27.467" v="821" actId="21"/>
          <ac:spMkLst>
            <pc:docMk/>
            <pc:sldMk cId="1654463853" sldId="297"/>
            <ac:spMk id="36" creationId="{F1E7380C-D9C2-460F-BB21-68FB6E633645}"/>
          </ac:spMkLst>
        </pc:spChg>
        <pc:spChg chg="mod">
          <ac:chgData name="jiang xzh" userId="0eb0622a8a998177" providerId="LiveId" clId="{0163C7ED-9E7D-4610-9ECA-BE0731283D12}" dt="2023-07-11T13:57:13.177" v="1880" actId="1076"/>
          <ac:spMkLst>
            <pc:docMk/>
            <pc:sldMk cId="1654463853" sldId="297"/>
            <ac:spMk id="42" creationId="{EFAAF70C-3464-4A4F-9671-E97789AA1726}"/>
          </ac:spMkLst>
        </pc:spChg>
        <pc:spChg chg="mod">
          <ac:chgData name="jiang xzh" userId="0eb0622a8a998177" providerId="LiveId" clId="{0163C7ED-9E7D-4610-9ECA-BE0731283D12}" dt="2023-07-11T13:56:43.263" v="1876" actId="1076"/>
          <ac:spMkLst>
            <pc:docMk/>
            <pc:sldMk cId="1654463853" sldId="297"/>
            <ac:spMk id="44" creationId="{235DA31C-3392-4473-9D97-CABBF9BDDD0F}"/>
          </ac:spMkLst>
        </pc:spChg>
        <pc:spChg chg="mod">
          <ac:chgData name="jiang xzh" userId="0eb0622a8a998177" providerId="LiveId" clId="{0163C7ED-9E7D-4610-9ECA-BE0731283D12}" dt="2023-07-11T13:56:33.314" v="1875" actId="1076"/>
          <ac:spMkLst>
            <pc:docMk/>
            <pc:sldMk cId="1654463853" sldId="297"/>
            <ac:spMk id="45" creationId="{FF33509F-8D80-4D0E-B6E2-6C9F537CE3AA}"/>
          </ac:spMkLst>
        </pc:spChg>
        <pc:spChg chg="mod">
          <ac:chgData name="jiang xzh" userId="0eb0622a8a998177" providerId="LiveId" clId="{0163C7ED-9E7D-4610-9ECA-BE0731283D12}" dt="2023-07-11T13:56:54.395" v="1878" actId="1076"/>
          <ac:spMkLst>
            <pc:docMk/>
            <pc:sldMk cId="1654463853" sldId="297"/>
            <ac:spMk id="46" creationId="{9F3A4CE3-3804-4C34-AD7A-026301B2CA88}"/>
          </ac:spMkLst>
        </pc:spChg>
        <pc:spChg chg="mod">
          <ac:chgData name="jiang xzh" userId="0eb0622a8a998177" providerId="LiveId" clId="{0163C7ED-9E7D-4610-9ECA-BE0731283D12}" dt="2023-07-11T13:56:54.395" v="1878" actId="1076"/>
          <ac:spMkLst>
            <pc:docMk/>
            <pc:sldMk cId="1654463853" sldId="297"/>
            <ac:spMk id="47" creationId="{52236300-64B5-45CF-ABF9-77B7531A4F70}"/>
          </ac:spMkLst>
        </pc:spChg>
        <pc:graphicFrameChg chg="mod">
          <ac:chgData name="jiang xzh" userId="0eb0622a8a998177" providerId="LiveId" clId="{0163C7ED-9E7D-4610-9ECA-BE0731283D12}" dt="2023-07-11T13:57:13.177" v="1880" actId="1076"/>
          <ac:graphicFrameMkLst>
            <pc:docMk/>
            <pc:sldMk cId="1654463853" sldId="297"/>
            <ac:graphicFrameMk id="41" creationId="{B004C795-BDA4-47B7-B766-64778B0B3C09}"/>
          </ac:graphicFrameMkLst>
        </pc:graphicFrameChg>
      </pc:sldChg>
      <pc:sldChg chg="modSp mod">
        <pc:chgData name="jiang xzh" userId="0eb0622a8a998177" providerId="LiveId" clId="{0163C7ED-9E7D-4610-9ECA-BE0731283D12}" dt="2023-07-11T15:13:30.019" v="2335" actId="20577"/>
        <pc:sldMkLst>
          <pc:docMk/>
          <pc:sldMk cId="1017726661" sldId="298"/>
        </pc:sldMkLst>
        <pc:spChg chg="mod">
          <ac:chgData name="jiang xzh" userId="0eb0622a8a998177" providerId="LiveId" clId="{0163C7ED-9E7D-4610-9ECA-BE0731283D12}" dt="2023-07-11T15:13:30.019" v="2335" actId="20577"/>
          <ac:spMkLst>
            <pc:docMk/>
            <pc:sldMk cId="1017726661" sldId="298"/>
            <ac:spMk id="15" creationId="{58542179-CC97-4EC9-BE87-274A45DCC539}"/>
          </ac:spMkLst>
        </pc:spChg>
      </pc:sldChg>
      <pc:sldChg chg="addSp delSp modSp mod">
        <pc:chgData name="jiang xzh" userId="0eb0622a8a998177" providerId="LiveId" clId="{0163C7ED-9E7D-4610-9ECA-BE0731283D12}" dt="2023-07-11T15:13:34.957" v="2336" actId="20577"/>
        <pc:sldMkLst>
          <pc:docMk/>
          <pc:sldMk cId="3994714795" sldId="299"/>
        </pc:sldMkLst>
        <pc:spChg chg="add mod">
          <ac:chgData name="jiang xzh" userId="0eb0622a8a998177" providerId="LiveId" clId="{0163C7ED-9E7D-4610-9ECA-BE0731283D12}" dt="2023-07-11T14:53:21.655" v="2226" actId="1076"/>
          <ac:spMkLst>
            <pc:docMk/>
            <pc:sldMk cId="3994714795" sldId="299"/>
            <ac:spMk id="2" creationId="{761F2939-1400-4538-AE2C-1817B685B73B}"/>
          </ac:spMkLst>
        </pc:spChg>
        <pc:spChg chg="add mod">
          <ac:chgData name="jiang xzh" userId="0eb0622a8a998177" providerId="LiveId" clId="{0163C7ED-9E7D-4610-9ECA-BE0731283D12}" dt="2023-07-11T14:51:47.142" v="2187" actId="255"/>
          <ac:spMkLst>
            <pc:docMk/>
            <pc:sldMk cId="3994714795" sldId="299"/>
            <ac:spMk id="3" creationId="{32C570BB-2EF5-41AD-8249-B54C93211A09}"/>
          </ac:spMkLst>
        </pc:spChg>
        <pc:spChg chg="mod">
          <ac:chgData name="jiang xzh" userId="0eb0622a8a998177" providerId="LiveId" clId="{0163C7ED-9E7D-4610-9ECA-BE0731283D12}" dt="2023-07-11T03:33:23.103" v="354" actId="20577"/>
          <ac:spMkLst>
            <pc:docMk/>
            <pc:sldMk cId="3994714795" sldId="299"/>
            <ac:spMk id="4" creationId="{0E571189-5E38-40E7-8D11-8B207B3125FD}"/>
          </ac:spMkLst>
        </pc:spChg>
        <pc:spChg chg="mod">
          <ac:chgData name="jiang xzh" userId="0eb0622a8a998177" providerId="LiveId" clId="{0163C7ED-9E7D-4610-9ECA-BE0731283D12}" dt="2023-07-11T03:33:36.533" v="356" actId="113"/>
          <ac:spMkLst>
            <pc:docMk/>
            <pc:sldMk cId="3994714795" sldId="299"/>
            <ac:spMk id="6" creationId="{BA06B304-2861-4078-8EAC-C81DE25EFD3F}"/>
          </ac:spMkLst>
        </pc:spChg>
        <pc:spChg chg="add del">
          <ac:chgData name="jiang xzh" userId="0eb0622a8a998177" providerId="LiveId" clId="{0163C7ED-9E7D-4610-9ECA-BE0731283D12}" dt="2023-07-11T03:25:33.090" v="92" actId="478"/>
          <ac:spMkLst>
            <pc:docMk/>
            <pc:sldMk cId="3994714795" sldId="299"/>
            <ac:spMk id="7" creationId="{570F43FA-2953-4A47-96C2-54D0F45A00CF}"/>
          </ac:spMkLst>
        </pc:spChg>
        <pc:spChg chg="add del mod">
          <ac:chgData name="jiang xzh" userId="0eb0622a8a998177" providerId="LiveId" clId="{0163C7ED-9E7D-4610-9ECA-BE0731283D12}" dt="2023-07-11T03:41:37.484" v="442" actId="478"/>
          <ac:spMkLst>
            <pc:docMk/>
            <pc:sldMk cId="3994714795" sldId="299"/>
            <ac:spMk id="8" creationId="{D1EE90AD-07C0-4F7B-A51D-B72FFA3A6759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9" creationId="{4D38E0C3-905A-4F37-9322-B2B9BDC733B8}"/>
          </ac:spMkLst>
        </pc:spChg>
        <pc:spChg chg="mod">
          <ac:chgData name="jiang xzh" userId="0eb0622a8a998177" providerId="LiveId" clId="{0163C7ED-9E7D-4610-9ECA-BE0731283D12}" dt="2023-07-11T15:13:34.957" v="2336" actId="20577"/>
          <ac:spMkLst>
            <pc:docMk/>
            <pc:sldMk cId="3994714795" sldId="299"/>
            <ac:spMk id="15" creationId="{58542179-CC97-4EC9-BE87-274A45DCC539}"/>
          </ac:spMkLst>
        </pc:spChg>
        <pc:spChg chg="mod">
          <ac:chgData name="jiang xzh" userId="0eb0622a8a998177" providerId="LiveId" clId="{0163C7ED-9E7D-4610-9ECA-BE0731283D12}" dt="2023-07-11T03:29:17.874" v="179" actId="1076"/>
          <ac:spMkLst>
            <pc:docMk/>
            <pc:sldMk cId="3994714795" sldId="299"/>
            <ac:spMk id="23" creationId="{FF0F9D9D-4A93-4139-8DA1-C68FBB521FD6}"/>
          </ac:spMkLst>
        </pc:spChg>
        <pc:spChg chg="del mod">
          <ac:chgData name="jiang xzh" userId="0eb0622a8a998177" providerId="LiveId" clId="{0163C7ED-9E7D-4610-9ECA-BE0731283D12}" dt="2023-07-11T03:29:10.958" v="174" actId="478"/>
          <ac:spMkLst>
            <pc:docMk/>
            <pc:sldMk cId="3994714795" sldId="299"/>
            <ac:spMk id="24" creationId="{486458A6-9635-4CEB-99E3-7E123BAC98F8}"/>
          </ac:spMkLst>
        </pc:spChg>
        <pc:spChg chg="del mod">
          <ac:chgData name="jiang xzh" userId="0eb0622a8a998177" providerId="LiveId" clId="{0163C7ED-9E7D-4610-9ECA-BE0731283D12}" dt="2023-07-11T03:29:15.342" v="177" actId="478"/>
          <ac:spMkLst>
            <pc:docMk/>
            <pc:sldMk cId="3994714795" sldId="299"/>
            <ac:spMk id="26" creationId="{EFB25639-830B-4725-A00D-7256607D8275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29" creationId="{7DBF5CAC-F352-425F-A8D5-41561FBA1D50}"/>
          </ac:spMkLst>
        </pc:spChg>
        <pc:spChg chg="del mod">
          <ac:chgData name="jiang xzh" userId="0eb0622a8a998177" providerId="LiveId" clId="{0163C7ED-9E7D-4610-9ECA-BE0731283D12}" dt="2023-07-11T03:29:45.703" v="190" actId="478"/>
          <ac:spMkLst>
            <pc:docMk/>
            <pc:sldMk cId="3994714795" sldId="299"/>
            <ac:spMk id="31" creationId="{0929782E-DB74-4803-8275-4EA7D6344FCF}"/>
          </ac:spMkLst>
        </pc:spChg>
        <pc:spChg chg="add del mod">
          <ac:chgData name="jiang xzh" userId="0eb0622a8a998177" providerId="LiveId" clId="{0163C7ED-9E7D-4610-9ECA-BE0731283D12}" dt="2023-07-11T15:11:46.008" v="2323" actId="478"/>
          <ac:spMkLst>
            <pc:docMk/>
            <pc:sldMk cId="3994714795" sldId="299"/>
            <ac:spMk id="33" creationId="{8FB5A8E1-8A64-49C9-A420-E051E20230DE}"/>
          </ac:spMkLst>
        </pc:spChg>
        <pc:spChg chg="add mod">
          <ac:chgData name="jiang xzh" userId="0eb0622a8a998177" providerId="LiveId" clId="{0163C7ED-9E7D-4610-9ECA-BE0731283D12}" dt="2023-07-11T14:52:21.783" v="2216" actId="20577"/>
          <ac:spMkLst>
            <pc:docMk/>
            <pc:sldMk cId="3994714795" sldId="299"/>
            <ac:spMk id="34" creationId="{DE4DCF22-5712-4281-822A-5E9BCF76F2BC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35" creationId="{38B457E3-A970-4C45-95E1-588D957A29F2}"/>
          </ac:spMkLst>
        </pc:spChg>
        <pc:spChg chg="add mod">
          <ac:chgData name="jiang xzh" userId="0eb0622a8a998177" providerId="LiveId" clId="{0163C7ED-9E7D-4610-9ECA-BE0731283D12}" dt="2023-07-11T14:52:39.685" v="2222" actId="1076"/>
          <ac:spMkLst>
            <pc:docMk/>
            <pc:sldMk cId="3994714795" sldId="299"/>
            <ac:spMk id="37" creationId="{35288A35-8BE6-455A-B5F8-A8CF153E3E3C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38" creationId="{363AB3A1-97AD-4DC5-B904-892A2CCA3EB4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39" creationId="{75593782-0C85-4C69-A83F-ED17E9A559BC}"/>
          </ac:spMkLst>
        </pc:spChg>
        <pc:spChg chg="mod">
          <ac:chgData name="jiang xzh" userId="0eb0622a8a998177" providerId="LiveId" clId="{0163C7ED-9E7D-4610-9ECA-BE0731283D12}" dt="2023-07-11T03:29:58.715" v="193" actId="1076"/>
          <ac:spMkLst>
            <pc:docMk/>
            <pc:sldMk cId="3994714795" sldId="299"/>
            <ac:spMk id="40" creationId="{E2DA99CC-635A-403F-83BC-580C9C721B9F}"/>
          </ac:spMkLst>
        </pc:spChg>
        <pc:spChg chg="mod">
          <ac:chgData name="jiang xzh" userId="0eb0622a8a998177" providerId="LiveId" clId="{0163C7ED-9E7D-4610-9ECA-BE0731283D12}" dt="2023-07-11T03:29:53.896" v="192" actId="1076"/>
          <ac:spMkLst>
            <pc:docMk/>
            <pc:sldMk cId="3994714795" sldId="299"/>
            <ac:spMk id="41" creationId="{15640B29-7038-4419-83EA-5CAA85405EF5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42" creationId="{8EC2EEB2-7046-4801-B110-3B6B4271AB98}"/>
          </ac:spMkLst>
        </pc:spChg>
        <pc:spChg chg="add del mod">
          <ac:chgData name="jiang xzh" userId="0eb0622a8a998177" providerId="LiveId" clId="{0163C7ED-9E7D-4610-9ECA-BE0731283D12}" dt="2023-07-11T03:31:37.303" v="253"/>
          <ac:spMkLst>
            <pc:docMk/>
            <pc:sldMk cId="3994714795" sldId="299"/>
            <ac:spMk id="43" creationId="{980F1F02-816E-461D-B644-0AE2358A668A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44" creationId="{4FA75AFC-F226-4C19-A2CC-7A34FD797301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45" creationId="{94C2F9D7-FFD9-477C-A237-B7DB0B998F17}"/>
          </ac:spMkLst>
        </pc:spChg>
        <pc:spChg chg="add mod">
          <ac:chgData name="jiang xzh" userId="0eb0622a8a998177" providerId="LiveId" clId="{0163C7ED-9E7D-4610-9ECA-BE0731283D12}" dt="2023-07-11T14:51:56.665" v="2188" actId="255"/>
          <ac:spMkLst>
            <pc:docMk/>
            <pc:sldMk cId="3994714795" sldId="299"/>
            <ac:spMk id="46" creationId="{FCD2C198-A65F-4D0D-A960-6357DA097EEB}"/>
          </ac:spMkLst>
        </pc:spChg>
        <pc:spChg chg="add mod">
          <ac:chgData name="jiang xzh" userId="0eb0622a8a998177" providerId="LiveId" clId="{0163C7ED-9E7D-4610-9ECA-BE0731283D12}" dt="2023-07-11T14:53:13.986" v="2224" actId="1076"/>
          <ac:spMkLst>
            <pc:docMk/>
            <pc:sldMk cId="3994714795" sldId="299"/>
            <ac:spMk id="47" creationId="{20AC865E-2C6A-4E62-B3DF-CDCBC169E42D}"/>
          </ac:spMkLst>
        </pc:spChg>
        <pc:spChg chg="add mod">
          <ac:chgData name="jiang xzh" userId="0eb0622a8a998177" providerId="LiveId" clId="{0163C7ED-9E7D-4610-9ECA-BE0731283D12}" dt="2023-07-11T14:53:17.113" v="2225" actId="1076"/>
          <ac:spMkLst>
            <pc:docMk/>
            <pc:sldMk cId="3994714795" sldId="299"/>
            <ac:spMk id="48" creationId="{8E785038-B543-4419-99EB-E4698BF1680D}"/>
          </ac:spMkLst>
        </pc:spChg>
        <pc:spChg chg="add mod">
          <ac:chgData name="jiang xzh" userId="0eb0622a8a998177" providerId="LiveId" clId="{0163C7ED-9E7D-4610-9ECA-BE0731283D12}" dt="2023-07-11T14:52:59.504" v="2223" actId="1076"/>
          <ac:spMkLst>
            <pc:docMk/>
            <pc:sldMk cId="3994714795" sldId="299"/>
            <ac:spMk id="49" creationId="{22593C3C-CF7C-4BA0-BEEF-FFE9EE99FE66}"/>
          </ac:spMkLst>
        </pc:spChg>
        <pc:spChg chg="add mod">
          <ac:chgData name="jiang xzh" userId="0eb0622a8a998177" providerId="LiveId" clId="{0163C7ED-9E7D-4610-9ECA-BE0731283D12}" dt="2023-07-11T14:52:29.769" v="2217" actId="1076"/>
          <ac:spMkLst>
            <pc:docMk/>
            <pc:sldMk cId="3994714795" sldId="299"/>
            <ac:spMk id="50" creationId="{21821FD5-970B-4909-8D46-F6FAF97BE624}"/>
          </ac:spMkLst>
        </pc:spChg>
        <pc:spChg chg="add mod">
          <ac:chgData name="jiang xzh" userId="0eb0622a8a998177" providerId="LiveId" clId="{0163C7ED-9E7D-4610-9ECA-BE0731283D12}" dt="2023-07-11T12:07:11.440" v="915" actId="1076"/>
          <ac:spMkLst>
            <pc:docMk/>
            <pc:sldMk cId="3994714795" sldId="299"/>
            <ac:spMk id="51" creationId="{D7FAD58A-84A7-40B9-9C32-D6A3E551C8A1}"/>
          </ac:spMkLst>
        </pc:spChg>
        <pc:spChg chg="add mod">
          <ac:chgData name="jiang xzh" userId="0eb0622a8a998177" providerId="LiveId" clId="{0163C7ED-9E7D-4610-9ECA-BE0731283D12}" dt="2023-07-11T14:51:21.792" v="2186" actId="14100"/>
          <ac:spMkLst>
            <pc:docMk/>
            <pc:sldMk cId="3994714795" sldId="299"/>
            <ac:spMk id="52" creationId="{14630A74-21A8-45F9-8855-83D24B4E4559}"/>
          </ac:spMkLst>
        </pc:spChg>
        <pc:spChg chg="del mod">
          <ac:chgData name="jiang xzh" userId="0eb0622a8a998177" providerId="LiveId" clId="{0163C7ED-9E7D-4610-9ECA-BE0731283D12}" dt="2023-07-11T03:29:42.448" v="188" actId="478"/>
          <ac:spMkLst>
            <pc:docMk/>
            <pc:sldMk cId="3994714795" sldId="299"/>
            <ac:spMk id="53" creationId="{BEDF6CB4-51F0-458F-8A32-51F63F8AA4EA}"/>
          </ac:spMkLst>
        </pc:spChg>
        <pc:spChg chg="add mod">
          <ac:chgData name="jiang xzh" userId="0eb0622a8a998177" providerId="LiveId" clId="{0163C7ED-9E7D-4610-9ECA-BE0731283D12}" dt="2023-07-11T03:58:23.187" v="478" actId="1076"/>
          <ac:spMkLst>
            <pc:docMk/>
            <pc:sldMk cId="3994714795" sldId="299"/>
            <ac:spMk id="54" creationId="{FA003760-159C-43E4-B59A-2BC103761A6F}"/>
          </ac:spMkLst>
        </pc:spChg>
        <pc:spChg chg="del mod">
          <ac:chgData name="jiang xzh" userId="0eb0622a8a998177" providerId="LiveId" clId="{0163C7ED-9E7D-4610-9ECA-BE0731283D12}" dt="2023-07-11T03:29:38.701" v="186" actId="478"/>
          <ac:spMkLst>
            <pc:docMk/>
            <pc:sldMk cId="3994714795" sldId="299"/>
            <ac:spMk id="56" creationId="{3E794FBE-968B-4656-857B-DA9A1EBC07F5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57" creationId="{8F8A0830-BB6A-4BF5-9840-11FCFED464A5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60" creationId="{A297A5D4-EF0A-4A08-B137-E0E9668D3305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62" creationId="{C0C19F23-48E2-48C8-9E3E-3D100A49BA1B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63" creationId="{A5327BDF-551F-4EFC-AA9D-8CCF4FB1D726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64" creationId="{B0DE5828-D4EC-48B1-AB8D-ECF7B1533040}"/>
          </ac:spMkLst>
        </pc:spChg>
        <pc:spChg chg="del mod">
          <ac:chgData name="jiang xzh" userId="0eb0622a8a998177" providerId="LiveId" clId="{0163C7ED-9E7D-4610-9ECA-BE0731283D12}" dt="2023-07-11T03:29:21.780" v="180" actId="478"/>
          <ac:spMkLst>
            <pc:docMk/>
            <pc:sldMk cId="3994714795" sldId="299"/>
            <ac:spMk id="65" creationId="{917A19D3-562E-4FD8-B9F3-A6D8CAE9E270}"/>
          </ac:spMkLst>
        </pc:spChg>
        <pc:cxnChg chg="del mod">
          <ac:chgData name="jiang xzh" userId="0eb0622a8a998177" providerId="LiveId" clId="{0163C7ED-9E7D-4610-9ECA-BE0731283D12}" dt="2023-07-11T03:29:21.780" v="180" actId="478"/>
          <ac:cxnSpMkLst>
            <pc:docMk/>
            <pc:sldMk cId="3994714795" sldId="299"/>
            <ac:cxnSpMk id="28" creationId="{9A9131D5-5BC5-4E47-AD92-FD5DA58031B4}"/>
          </ac:cxnSpMkLst>
        </pc:cxnChg>
        <pc:cxnChg chg="del mod">
          <ac:chgData name="jiang xzh" userId="0eb0622a8a998177" providerId="LiveId" clId="{0163C7ED-9E7D-4610-9ECA-BE0731283D12}" dt="2023-07-11T03:29:21.780" v="180" actId="478"/>
          <ac:cxnSpMkLst>
            <pc:docMk/>
            <pc:sldMk cId="3994714795" sldId="299"/>
            <ac:cxnSpMk id="58" creationId="{A095FD30-22C5-4609-BB21-4C1C7E1A388A}"/>
          </ac:cxnSpMkLst>
        </pc:cxnChg>
        <pc:cxnChg chg="del mod">
          <ac:chgData name="jiang xzh" userId="0eb0622a8a998177" providerId="LiveId" clId="{0163C7ED-9E7D-4610-9ECA-BE0731283D12}" dt="2023-07-11T03:29:21.780" v="180" actId="478"/>
          <ac:cxnSpMkLst>
            <pc:docMk/>
            <pc:sldMk cId="3994714795" sldId="299"/>
            <ac:cxnSpMk id="59" creationId="{E51E6285-0429-454F-9B0C-228671516954}"/>
          </ac:cxnSpMkLst>
        </pc:cxnChg>
        <pc:cxnChg chg="del mod">
          <ac:chgData name="jiang xzh" userId="0eb0622a8a998177" providerId="LiveId" clId="{0163C7ED-9E7D-4610-9ECA-BE0731283D12}" dt="2023-07-11T03:29:21.780" v="180" actId="478"/>
          <ac:cxnSpMkLst>
            <pc:docMk/>
            <pc:sldMk cId="3994714795" sldId="299"/>
            <ac:cxnSpMk id="61" creationId="{929F05E7-49D4-4FB6-B5E3-25AE776D9445}"/>
          </ac:cxnSpMkLst>
        </pc:cxnChg>
        <pc:cxnChg chg="del mod">
          <ac:chgData name="jiang xzh" userId="0eb0622a8a998177" providerId="LiveId" clId="{0163C7ED-9E7D-4610-9ECA-BE0731283D12}" dt="2023-07-11T03:29:21.780" v="180" actId="478"/>
          <ac:cxnSpMkLst>
            <pc:docMk/>
            <pc:sldMk cId="3994714795" sldId="299"/>
            <ac:cxnSpMk id="66" creationId="{1287EA41-85BA-4452-A156-F31BD62F0E43}"/>
          </ac:cxnSpMkLst>
        </pc:cxnChg>
      </pc:sldChg>
      <pc:sldChg chg="modSp mod">
        <pc:chgData name="jiang xzh" userId="0eb0622a8a998177" providerId="LiveId" clId="{0163C7ED-9E7D-4610-9ECA-BE0731283D12}" dt="2023-07-11T15:13:41.371" v="2337" actId="20577"/>
        <pc:sldMkLst>
          <pc:docMk/>
          <pc:sldMk cId="2504003362" sldId="301"/>
        </pc:sldMkLst>
        <pc:spChg chg="mod">
          <ac:chgData name="jiang xzh" userId="0eb0622a8a998177" providerId="LiveId" clId="{0163C7ED-9E7D-4610-9ECA-BE0731283D12}" dt="2023-07-11T15:13:41.371" v="2337" actId="20577"/>
          <ac:spMkLst>
            <pc:docMk/>
            <pc:sldMk cId="2504003362" sldId="301"/>
            <ac:spMk id="15" creationId="{58542179-CC97-4EC9-BE87-274A45DCC539}"/>
          </ac:spMkLst>
        </pc:spChg>
        <pc:spChg chg="mod">
          <ac:chgData name="jiang xzh" userId="0eb0622a8a998177" providerId="LiveId" clId="{0163C7ED-9E7D-4610-9ECA-BE0731283D12}" dt="2023-07-11T14:57:03.339" v="2284" actId="20577"/>
          <ac:spMkLst>
            <pc:docMk/>
            <pc:sldMk cId="2504003362" sldId="301"/>
            <ac:spMk id="23" creationId="{FF0F9D9D-4A93-4139-8DA1-C68FBB521FD6}"/>
          </ac:spMkLst>
        </pc:spChg>
        <pc:graphicFrameChg chg="mod">
          <ac:chgData name="jiang xzh" userId="0eb0622a8a998177" providerId="LiveId" clId="{0163C7ED-9E7D-4610-9ECA-BE0731283D12}" dt="2023-07-11T06:25:13.948" v="812" actId="1076"/>
          <ac:graphicFrameMkLst>
            <pc:docMk/>
            <pc:sldMk cId="2504003362" sldId="301"/>
            <ac:graphicFrameMk id="20" creationId="{3A26BA59-BBBD-43E5-8D58-83FBC7882A5E}"/>
          </ac:graphicFrameMkLst>
        </pc:graphicFrameChg>
      </pc:sldChg>
      <pc:sldChg chg="modSp mod">
        <pc:chgData name="jiang xzh" userId="0eb0622a8a998177" providerId="LiveId" clId="{0163C7ED-9E7D-4610-9ECA-BE0731283D12}" dt="2023-07-11T15:13:47.366" v="2338" actId="20577"/>
        <pc:sldMkLst>
          <pc:docMk/>
          <pc:sldMk cId="2068724239" sldId="302"/>
        </pc:sldMkLst>
        <pc:spChg chg="mod">
          <ac:chgData name="jiang xzh" userId="0eb0622a8a998177" providerId="LiveId" clId="{0163C7ED-9E7D-4610-9ECA-BE0731283D12}" dt="2023-07-11T15:13:47.366" v="2338" actId="20577"/>
          <ac:spMkLst>
            <pc:docMk/>
            <pc:sldMk cId="2068724239" sldId="302"/>
            <ac:spMk id="22" creationId="{D9F038C5-C7FC-4EFB-A703-73E5446E87E6}"/>
          </ac:spMkLst>
        </pc:spChg>
        <pc:spChg chg="mod">
          <ac:chgData name="jiang xzh" userId="0eb0622a8a998177" providerId="LiveId" clId="{0163C7ED-9E7D-4610-9ECA-BE0731283D12}" dt="2023-07-11T14:59:52.004" v="2287" actId="12"/>
          <ac:spMkLst>
            <pc:docMk/>
            <pc:sldMk cId="2068724239" sldId="302"/>
            <ac:spMk id="24" creationId="{4CFF5CD8-2EA4-42D5-8F39-E2A22E38B874}"/>
          </ac:spMkLst>
        </pc:spChg>
      </pc:sldChg>
      <pc:sldChg chg="addSp delSp modSp mod">
        <pc:chgData name="jiang xzh" userId="0eb0622a8a998177" providerId="LiveId" clId="{0163C7ED-9E7D-4610-9ECA-BE0731283D12}" dt="2023-07-11T15:15:30.765" v="2361" actId="20577"/>
        <pc:sldMkLst>
          <pc:docMk/>
          <pc:sldMk cId="1572987995" sldId="303"/>
        </pc:sldMkLst>
        <pc:spChg chg="mod">
          <ac:chgData name="jiang xzh" userId="0eb0622a8a998177" providerId="LiveId" clId="{0163C7ED-9E7D-4610-9ECA-BE0731283D12}" dt="2023-07-11T15:15:08.368" v="2358" actId="14100"/>
          <ac:spMkLst>
            <pc:docMk/>
            <pc:sldMk cId="1572987995" sldId="303"/>
            <ac:spMk id="13" creationId="{5C5F8682-C967-408D-BF22-0B8C558560C1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24" creationId="{486458A6-9635-4CEB-99E3-7E123BAC98F8}"/>
          </ac:spMkLst>
        </pc:spChg>
        <pc:spChg chg="del mod">
          <ac:chgData name="jiang xzh" userId="0eb0622a8a998177" providerId="LiveId" clId="{0163C7ED-9E7D-4610-9ECA-BE0731283D12}" dt="2023-07-11T06:07:50.558" v="538" actId="478"/>
          <ac:spMkLst>
            <pc:docMk/>
            <pc:sldMk cId="1572987995" sldId="303"/>
            <ac:spMk id="26" creationId="{EFB25639-830B-4725-A00D-7256607D8275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29" creationId="{7DBF5CAC-F352-425F-A8D5-41561FBA1D50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31" creationId="{0929782E-DB74-4803-8275-4EA7D6344FCF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32" creationId="{B08F5A86-37B8-4C5A-9691-56245F683279}"/>
          </ac:spMkLst>
        </pc:spChg>
        <pc:spChg chg="add mod">
          <ac:chgData name="jiang xzh" userId="0eb0622a8a998177" providerId="LiveId" clId="{0163C7ED-9E7D-4610-9ECA-BE0731283D12}" dt="2023-07-11T14:54:13.539" v="2234" actId="255"/>
          <ac:spMkLst>
            <pc:docMk/>
            <pc:sldMk cId="1572987995" sldId="303"/>
            <ac:spMk id="33" creationId="{CF9191DC-3FBF-4EF7-AD2B-D513BE619C47}"/>
          </ac:spMkLst>
        </pc:spChg>
        <pc:spChg chg="mod">
          <ac:chgData name="jiang xzh" userId="0eb0622a8a998177" providerId="LiveId" clId="{0163C7ED-9E7D-4610-9ECA-BE0731283D12}" dt="2023-07-11T15:15:30.765" v="2361" actId="20577"/>
          <ac:spMkLst>
            <pc:docMk/>
            <pc:sldMk cId="1572987995" sldId="303"/>
            <ac:spMk id="35" creationId="{718E5CD3-1611-4C6A-BF6F-EC208375B1A9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36" creationId="{A7395365-A537-427D-B4F0-7D772D2F5EA1}"/>
          </ac:spMkLst>
        </pc:spChg>
        <pc:spChg chg="add mod">
          <ac:chgData name="jiang xzh" userId="0eb0622a8a998177" providerId="LiveId" clId="{0163C7ED-9E7D-4610-9ECA-BE0731283D12}" dt="2023-07-11T14:54:20.074" v="2239" actId="1076"/>
          <ac:spMkLst>
            <pc:docMk/>
            <pc:sldMk cId="1572987995" sldId="303"/>
            <ac:spMk id="37" creationId="{2A4040DC-6FCE-4EEB-A3FC-AEF207F09512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38" creationId="{E1B5BC34-4120-4D69-9E01-3F1BADB496E6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39" creationId="{5162C669-EEDD-4C45-8667-2757CC23A3DF}"/>
          </ac:spMkLst>
        </pc:spChg>
        <pc:spChg chg="mod">
          <ac:chgData name="jiang xzh" userId="0eb0622a8a998177" providerId="LiveId" clId="{0163C7ED-9E7D-4610-9ECA-BE0731283D12}" dt="2023-07-11T06:08:13.402" v="541" actId="1076"/>
          <ac:spMkLst>
            <pc:docMk/>
            <pc:sldMk cId="1572987995" sldId="303"/>
            <ac:spMk id="40" creationId="{E2DA99CC-635A-403F-83BC-580C9C721B9F}"/>
          </ac:spMkLst>
        </pc:spChg>
        <pc:spChg chg="mod">
          <ac:chgData name="jiang xzh" userId="0eb0622a8a998177" providerId="LiveId" clId="{0163C7ED-9E7D-4610-9ECA-BE0731283D12}" dt="2023-07-11T06:08:19.238" v="542" actId="1076"/>
          <ac:spMkLst>
            <pc:docMk/>
            <pc:sldMk cId="1572987995" sldId="303"/>
            <ac:spMk id="41" creationId="{15640B29-7038-4419-83EA-5CAA85405EF5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42" creationId="{E145FB57-214A-4690-AB99-2543F6484112}"/>
          </ac:spMkLst>
        </pc:spChg>
        <pc:spChg chg="add mod">
          <ac:chgData name="jiang xzh" userId="0eb0622a8a998177" providerId="LiveId" clId="{0163C7ED-9E7D-4610-9ECA-BE0731283D12}" dt="2023-07-11T06:09:04.459" v="573" actId="20577"/>
          <ac:spMkLst>
            <pc:docMk/>
            <pc:sldMk cId="1572987995" sldId="303"/>
            <ac:spMk id="43" creationId="{B11E65C3-CD32-4FB9-BD4A-C5493F196F5E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44" creationId="{B944F36B-2022-4401-94E5-91E7424E39A8}"/>
          </ac:spMkLst>
        </pc:spChg>
        <pc:spChg chg="add mod">
          <ac:chgData name="jiang xzh" userId="0eb0622a8a998177" providerId="LiveId" clId="{0163C7ED-9E7D-4610-9ECA-BE0731283D12}" dt="2023-07-11T06:23:25.559" v="792" actId="1076"/>
          <ac:spMkLst>
            <pc:docMk/>
            <pc:sldMk cId="1572987995" sldId="303"/>
            <ac:spMk id="45" creationId="{2BD65FBF-E561-4D89-815B-25DA88BA712B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46" creationId="{19E9D39D-4BE0-4C0C-B971-9F00DC258383}"/>
          </ac:spMkLst>
        </pc:spChg>
        <pc:spChg chg="add mod">
          <ac:chgData name="jiang xzh" userId="0eb0622a8a998177" providerId="LiveId" clId="{0163C7ED-9E7D-4610-9ECA-BE0731283D12}" dt="2023-07-11T06:23:38.238" v="802" actId="1076"/>
          <ac:spMkLst>
            <pc:docMk/>
            <pc:sldMk cId="1572987995" sldId="303"/>
            <ac:spMk id="47" creationId="{BE37030E-0BB4-43BF-B252-1F4590794E97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48" creationId="{327E518F-7936-4117-AB17-9D1714FFBD5E}"/>
          </ac:spMkLst>
        </pc:spChg>
        <pc:spChg chg="add mod">
          <ac:chgData name="jiang xzh" userId="0eb0622a8a998177" providerId="LiveId" clId="{0163C7ED-9E7D-4610-9ECA-BE0731283D12}" dt="2023-07-11T14:54:30.209" v="2240" actId="1076"/>
          <ac:spMkLst>
            <pc:docMk/>
            <pc:sldMk cId="1572987995" sldId="303"/>
            <ac:spMk id="49" creationId="{740B5C18-D4B9-4BE8-80BA-4CB356733B4B}"/>
          </ac:spMkLst>
        </pc:spChg>
        <pc:spChg chg="add mod">
          <ac:chgData name="jiang xzh" userId="0eb0622a8a998177" providerId="LiveId" clId="{0163C7ED-9E7D-4610-9ECA-BE0731283D12}" dt="2023-07-11T06:09:52.466" v="584" actId="1076"/>
          <ac:spMkLst>
            <pc:docMk/>
            <pc:sldMk cId="1572987995" sldId="303"/>
            <ac:spMk id="50" creationId="{A8412FC1-C100-4AB4-91D9-DCB99655DD56}"/>
          </ac:spMkLst>
        </pc:spChg>
        <pc:spChg chg="add mod">
          <ac:chgData name="jiang xzh" userId="0eb0622a8a998177" providerId="LiveId" clId="{0163C7ED-9E7D-4610-9ECA-BE0731283D12}" dt="2023-07-11T14:54:03.119" v="2232" actId="1076"/>
          <ac:spMkLst>
            <pc:docMk/>
            <pc:sldMk cId="1572987995" sldId="303"/>
            <ac:spMk id="51" creationId="{69C382DA-1D8F-438F-BA81-90F03291C5D3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52" creationId="{30D58DBC-140E-4E19-B832-FEAD7570734B}"/>
          </ac:spMkLst>
        </pc:spChg>
        <pc:spChg chg="add del mod">
          <ac:chgData name="jiang xzh" userId="0eb0622a8a998177" providerId="LiveId" clId="{0163C7ED-9E7D-4610-9ECA-BE0731283D12}" dt="2023-07-11T15:11:53.154" v="2324" actId="478"/>
          <ac:spMkLst>
            <pc:docMk/>
            <pc:sldMk cId="1572987995" sldId="303"/>
            <ac:spMk id="53" creationId="{45828242-EC5D-466C-9EE7-60CA3C4EDDEB}"/>
          </ac:spMkLst>
        </pc:spChg>
        <pc:spChg chg="del mod">
          <ac:chgData name="jiang xzh" userId="0eb0622a8a998177" providerId="LiveId" clId="{0163C7ED-9E7D-4610-9ECA-BE0731283D12}" dt="2023-07-11T06:07:50.558" v="538" actId="478"/>
          <ac:spMkLst>
            <pc:docMk/>
            <pc:sldMk cId="1572987995" sldId="303"/>
            <ac:spMk id="53" creationId="{BEDF6CB4-51F0-458F-8A32-51F63F8AA4EA}"/>
          </ac:spMkLst>
        </pc:spChg>
        <pc:spChg chg="add mod">
          <ac:chgData name="jiang xzh" userId="0eb0622a8a998177" providerId="LiveId" clId="{0163C7ED-9E7D-4610-9ECA-BE0731283D12}" dt="2023-07-11T06:08:23.281" v="543"/>
          <ac:spMkLst>
            <pc:docMk/>
            <pc:sldMk cId="1572987995" sldId="303"/>
            <ac:spMk id="54" creationId="{C6901EB7-6063-4A82-965D-35DC29B2B4F2}"/>
          </ac:spMkLst>
        </pc:spChg>
        <pc:spChg chg="add mod">
          <ac:chgData name="jiang xzh" userId="0eb0622a8a998177" providerId="LiveId" clId="{0163C7ED-9E7D-4610-9ECA-BE0731283D12}" dt="2023-07-11T14:54:54.697" v="2243" actId="571"/>
          <ac:spMkLst>
            <pc:docMk/>
            <pc:sldMk cId="1572987995" sldId="303"/>
            <ac:spMk id="55" creationId="{DA95A8F1-B75E-4EEF-9FC1-3FDF085C3F42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56" creationId="{3E794FBE-968B-4656-857B-DA9A1EBC07F5}"/>
          </ac:spMkLst>
        </pc:spChg>
        <pc:spChg chg="add mod">
          <ac:chgData name="jiang xzh" userId="0eb0622a8a998177" providerId="LiveId" clId="{0163C7ED-9E7D-4610-9ECA-BE0731283D12}" dt="2023-07-11T14:55:09.668" v="2269" actId="20577"/>
          <ac:spMkLst>
            <pc:docMk/>
            <pc:sldMk cId="1572987995" sldId="303"/>
            <ac:spMk id="56" creationId="{4DEE424F-FA92-4874-92AF-4FEF8B46D311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57" creationId="{8F8A0830-BB6A-4BF5-9840-11FCFED464A5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60" creationId="{A297A5D4-EF0A-4A08-B137-E0E9668D3305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62" creationId="{C0C19F23-48E2-48C8-9E3E-3D100A49BA1B}"/>
          </ac:spMkLst>
        </pc:spChg>
        <pc:spChg chg="del mod">
          <ac:chgData name="jiang xzh" userId="0eb0622a8a998177" providerId="LiveId" clId="{0163C7ED-9E7D-4610-9ECA-BE0731283D12}" dt="2023-07-11T06:07:50.558" v="538" actId="478"/>
          <ac:spMkLst>
            <pc:docMk/>
            <pc:sldMk cId="1572987995" sldId="303"/>
            <ac:spMk id="63" creationId="{A5327BDF-551F-4EFC-AA9D-8CCF4FB1D726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64" creationId="{B0DE5828-D4EC-48B1-AB8D-ECF7B1533040}"/>
          </ac:spMkLst>
        </pc:spChg>
        <pc:spChg chg="del">
          <ac:chgData name="jiang xzh" userId="0eb0622a8a998177" providerId="LiveId" clId="{0163C7ED-9E7D-4610-9ECA-BE0731283D12}" dt="2023-07-11T06:07:44.466" v="536" actId="478"/>
          <ac:spMkLst>
            <pc:docMk/>
            <pc:sldMk cId="1572987995" sldId="303"/>
            <ac:spMk id="65" creationId="{917A19D3-562E-4FD8-B9F3-A6D8CAE9E270}"/>
          </ac:spMkLst>
        </pc:spChg>
        <pc:cxnChg chg="del mod">
          <ac:chgData name="jiang xzh" userId="0eb0622a8a998177" providerId="LiveId" clId="{0163C7ED-9E7D-4610-9ECA-BE0731283D12}" dt="2023-07-11T06:07:44.466" v="536" actId="478"/>
          <ac:cxnSpMkLst>
            <pc:docMk/>
            <pc:sldMk cId="1572987995" sldId="303"/>
            <ac:cxnSpMk id="28" creationId="{9A9131D5-5BC5-4E47-AD92-FD5DA58031B4}"/>
          </ac:cxnSpMkLst>
        </pc:cxnChg>
        <pc:cxnChg chg="del">
          <ac:chgData name="jiang xzh" userId="0eb0622a8a998177" providerId="LiveId" clId="{0163C7ED-9E7D-4610-9ECA-BE0731283D12}" dt="2023-07-11T06:07:44.466" v="536" actId="478"/>
          <ac:cxnSpMkLst>
            <pc:docMk/>
            <pc:sldMk cId="1572987995" sldId="303"/>
            <ac:cxnSpMk id="58" creationId="{A095FD30-22C5-4609-BB21-4C1C7E1A388A}"/>
          </ac:cxnSpMkLst>
        </pc:cxnChg>
        <pc:cxnChg chg="del">
          <ac:chgData name="jiang xzh" userId="0eb0622a8a998177" providerId="LiveId" clId="{0163C7ED-9E7D-4610-9ECA-BE0731283D12}" dt="2023-07-11T06:07:44.466" v="536" actId="478"/>
          <ac:cxnSpMkLst>
            <pc:docMk/>
            <pc:sldMk cId="1572987995" sldId="303"/>
            <ac:cxnSpMk id="59" creationId="{E51E6285-0429-454F-9B0C-228671516954}"/>
          </ac:cxnSpMkLst>
        </pc:cxnChg>
        <pc:cxnChg chg="del">
          <ac:chgData name="jiang xzh" userId="0eb0622a8a998177" providerId="LiveId" clId="{0163C7ED-9E7D-4610-9ECA-BE0731283D12}" dt="2023-07-11T06:07:44.466" v="536" actId="478"/>
          <ac:cxnSpMkLst>
            <pc:docMk/>
            <pc:sldMk cId="1572987995" sldId="303"/>
            <ac:cxnSpMk id="61" creationId="{929F05E7-49D4-4FB6-B5E3-25AE776D9445}"/>
          </ac:cxnSpMkLst>
        </pc:cxnChg>
        <pc:cxnChg chg="del">
          <ac:chgData name="jiang xzh" userId="0eb0622a8a998177" providerId="LiveId" clId="{0163C7ED-9E7D-4610-9ECA-BE0731283D12}" dt="2023-07-11T06:07:44.466" v="536" actId="478"/>
          <ac:cxnSpMkLst>
            <pc:docMk/>
            <pc:sldMk cId="1572987995" sldId="303"/>
            <ac:cxnSpMk id="66" creationId="{1287EA41-85BA-4452-A156-F31BD62F0E43}"/>
          </ac:cxnSpMkLst>
        </pc:cxnChg>
      </pc:sldChg>
      <pc:sldChg chg="modSp mod ord">
        <pc:chgData name="jiang xzh" userId="0eb0622a8a998177" providerId="LiveId" clId="{0163C7ED-9E7D-4610-9ECA-BE0731283D12}" dt="2023-07-11T15:15:44.191" v="2369" actId="20577"/>
        <pc:sldMkLst>
          <pc:docMk/>
          <pc:sldMk cId="1273838767" sldId="305"/>
        </pc:sldMkLst>
        <pc:spChg chg="mod">
          <ac:chgData name="jiang xzh" userId="0eb0622a8a998177" providerId="LiveId" clId="{0163C7ED-9E7D-4610-9ECA-BE0731283D12}" dt="2023-07-11T15:15:44.191" v="2369" actId="20577"/>
          <ac:spMkLst>
            <pc:docMk/>
            <pc:sldMk cId="1273838767" sldId="305"/>
            <ac:spMk id="23" creationId="{93A63E8B-EFB3-4EED-AF5C-B28D41C2D2EB}"/>
          </ac:spMkLst>
        </pc:spChg>
        <pc:spChg chg="mod">
          <ac:chgData name="jiang xzh" userId="0eb0622a8a998177" providerId="LiveId" clId="{0163C7ED-9E7D-4610-9ECA-BE0731283D12}" dt="2023-07-11T15:10:03.542" v="2322" actId="20577"/>
          <ac:spMkLst>
            <pc:docMk/>
            <pc:sldMk cId="1273838767" sldId="305"/>
            <ac:spMk id="33" creationId="{C5BCA419-591A-471F-8A43-7926D80B65E7}"/>
          </ac:spMkLst>
        </pc:spChg>
        <pc:graphicFrameChg chg="mod">
          <ac:chgData name="jiang xzh" userId="0eb0622a8a998177" providerId="LiveId" clId="{0163C7ED-9E7D-4610-9ECA-BE0731283D12}" dt="2023-07-11T12:44:23.797" v="1275" actId="1076"/>
          <ac:graphicFrameMkLst>
            <pc:docMk/>
            <pc:sldMk cId="1273838767" sldId="305"/>
            <ac:graphicFrameMk id="14" creationId="{95231824-EFD3-4144-ABA8-0CD8B978257C}"/>
          </ac:graphicFrameMkLst>
        </pc:graphicFrameChg>
      </pc:sldChg>
      <pc:sldChg chg="del">
        <pc:chgData name="jiang xzh" userId="0eb0622a8a998177" providerId="LiveId" clId="{0163C7ED-9E7D-4610-9ECA-BE0731283D12}" dt="2023-07-11T06:25:37.437" v="813" actId="47"/>
        <pc:sldMkLst>
          <pc:docMk/>
          <pc:sldMk cId="3280564395" sldId="307"/>
        </pc:sldMkLst>
      </pc:sldChg>
      <pc:sldChg chg="addSp delSp modSp add mod">
        <pc:chgData name="jiang xzh" userId="0eb0622a8a998177" providerId="LiveId" clId="{0163C7ED-9E7D-4610-9ECA-BE0731283D12}" dt="2023-07-11T15:13:13.800" v="2333" actId="20577"/>
        <pc:sldMkLst>
          <pc:docMk/>
          <pc:sldMk cId="4084179172" sldId="307"/>
        </pc:sldMkLst>
        <pc:spChg chg="del mod">
          <ac:chgData name="jiang xzh" userId="0eb0622a8a998177" providerId="LiveId" clId="{0163C7ED-9E7D-4610-9ECA-BE0731283D12}" dt="2023-07-11T14:21:07.127" v="1931" actId="478"/>
          <ac:spMkLst>
            <pc:docMk/>
            <pc:sldMk cId="4084179172" sldId="307"/>
            <ac:spMk id="4" creationId="{EC7203F7-7C09-447F-AAFF-37927C919A7D}"/>
          </ac:spMkLst>
        </pc:spChg>
        <pc:spChg chg="mod">
          <ac:chgData name="jiang xzh" userId="0eb0622a8a998177" providerId="LiveId" clId="{0163C7ED-9E7D-4610-9ECA-BE0731283D12}" dt="2023-07-11T15:13:13.800" v="2333" actId="20577"/>
          <ac:spMkLst>
            <pc:docMk/>
            <pc:sldMk cId="4084179172" sldId="307"/>
            <ac:spMk id="15" creationId="{58542179-CC97-4EC9-BE87-274A45DCC539}"/>
          </ac:spMkLst>
        </pc:spChg>
        <pc:spChg chg="mod">
          <ac:chgData name="jiang xzh" userId="0eb0622a8a998177" providerId="LiveId" clId="{0163C7ED-9E7D-4610-9ECA-BE0731283D12}" dt="2023-07-11T14:59:25.120" v="2285" actId="20577"/>
          <ac:spMkLst>
            <pc:docMk/>
            <pc:sldMk cId="4084179172" sldId="307"/>
            <ac:spMk id="18" creationId="{BC0EE5DA-010D-4431-A9A4-0B10686A3429}"/>
          </ac:spMkLst>
        </pc:spChg>
        <pc:spChg chg="add mod">
          <ac:chgData name="jiang xzh" userId="0eb0622a8a998177" providerId="LiveId" clId="{0163C7ED-9E7D-4610-9ECA-BE0731283D12}" dt="2023-07-11T14:23:09.691" v="1940" actId="1076"/>
          <ac:spMkLst>
            <pc:docMk/>
            <pc:sldMk cId="4084179172" sldId="307"/>
            <ac:spMk id="19" creationId="{CAEB83E0-11BE-4670-8063-3A3884FC736B}"/>
          </ac:spMkLst>
        </pc:spChg>
        <pc:spChg chg="add mod">
          <ac:chgData name="jiang xzh" userId="0eb0622a8a998177" providerId="LiveId" clId="{0163C7ED-9E7D-4610-9ECA-BE0731283D12}" dt="2023-07-11T14:23:09.691" v="1940" actId="1076"/>
          <ac:spMkLst>
            <pc:docMk/>
            <pc:sldMk cId="4084179172" sldId="307"/>
            <ac:spMk id="20" creationId="{6561BA73-B32E-4B4E-8F40-D79398A5CBE7}"/>
          </ac:spMkLst>
        </pc:spChg>
        <pc:spChg chg="del mod">
          <ac:chgData name="jiang xzh" userId="0eb0622a8a998177" providerId="LiveId" clId="{0163C7ED-9E7D-4610-9ECA-BE0731283D12}" dt="2023-07-11T14:21:12.475" v="1934" actId="478"/>
          <ac:spMkLst>
            <pc:docMk/>
            <pc:sldMk cId="4084179172" sldId="307"/>
            <ac:spMk id="21" creationId="{B02D0F99-FF0F-456A-A615-4013097F9095}"/>
          </ac:spMkLst>
        </pc:spChg>
        <pc:spChg chg="add mod">
          <ac:chgData name="jiang xzh" userId="0eb0622a8a998177" providerId="LiveId" clId="{0163C7ED-9E7D-4610-9ECA-BE0731283D12}" dt="2023-07-11T14:50:52.182" v="2185" actId="1076"/>
          <ac:spMkLst>
            <pc:docMk/>
            <pc:sldMk cId="4084179172" sldId="307"/>
            <ac:spMk id="22" creationId="{084EC5AD-28CE-4565-BDCC-DF01CCC3EF16}"/>
          </ac:spMkLst>
        </pc:spChg>
        <pc:spChg chg="add mod">
          <ac:chgData name="jiang xzh" userId="0eb0622a8a998177" providerId="LiveId" clId="{0163C7ED-9E7D-4610-9ECA-BE0731283D12}" dt="2023-07-11T14:24:18.071" v="1984" actId="1076"/>
          <ac:spMkLst>
            <pc:docMk/>
            <pc:sldMk cId="4084179172" sldId="307"/>
            <ac:spMk id="23" creationId="{3CB8C90E-5F2B-45E3-8BDF-4748C93DA608}"/>
          </ac:spMkLst>
        </pc:spChg>
        <pc:spChg chg="del">
          <ac:chgData name="jiang xzh" userId="0eb0622a8a998177" providerId="LiveId" clId="{0163C7ED-9E7D-4610-9ECA-BE0731283D12}" dt="2023-07-11T14:21:20.339" v="1937" actId="478"/>
          <ac:spMkLst>
            <pc:docMk/>
            <pc:sldMk cId="4084179172" sldId="307"/>
            <ac:spMk id="24" creationId="{0E159EA1-76FC-4719-B025-F58EF5F48FC4}"/>
          </ac:spMkLst>
        </pc:spChg>
        <pc:spChg chg="add mod">
          <ac:chgData name="jiang xzh" userId="0eb0622a8a998177" providerId="LiveId" clId="{0163C7ED-9E7D-4610-9ECA-BE0731283D12}" dt="2023-07-11T14:48:28.945" v="2089" actId="14100"/>
          <ac:spMkLst>
            <pc:docMk/>
            <pc:sldMk cId="4084179172" sldId="307"/>
            <ac:spMk id="25" creationId="{91F5EAFF-9904-460A-8B0E-77A347543BB1}"/>
          </ac:spMkLst>
        </pc:spChg>
        <pc:spChg chg="add mod">
          <ac:chgData name="jiang xzh" userId="0eb0622a8a998177" providerId="LiveId" clId="{0163C7ED-9E7D-4610-9ECA-BE0731283D12}" dt="2023-07-11T14:59:26.420" v="2286" actId="1076"/>
          <ac:spMkLst>
            <pc:docMk/>
            <pc:sldMk cId="4084179172" sldId="307"/>
            <ac:spMk id="26" creationId="{C9FFD9CD-9B67-41E3-A1F8-471976CF5B5E}"/>
          </ac:spMkLst>
        </pc:spChg>
        <pc:spChg chg="del mod">
          <ac:chgData name="jiang xzh" userId="0eb0622a8a998177" providerId="LiveId" clId="{0163C7ED-9E7D-4610-9ECA-BE0731283D12}" dt="2023-07-11T14:21:07.127" v="1931" actId="478"/>
          <ac:spMkLst>
            <pc:docMk/>
            <pc:sldMk cId="4084179172" sldId="307"/>
            <ac:spMk id="42" creationId="{EFAAF70C-3464-4A4F-9671-E97789AA1726}"/>
          </ac:spMkLst>
        </pc:spChg>
        <pc:spChg chg="del mod">
          <ac:chgData name="jiang xzh" userId="0eb0622a8a998177" providerId="LiveId" clId="{0163C7ED-9E7D-4610-9ECA-BE0731283D12}" dt="2023-07-11T14:21:07.127" v="1931" actId="478"/>
          <ac:spMkLst>
            <pc:docMk/>
            <pc:sldMk cId="4084179172" sldId="307"/>
            <ac:spMk id="44" creationId="{235DA31C-3392-4473-9D97-CABBF9BDDD0F}"/>
          </ac:spMkLst>
        </pc:spChg>
        <pc:spChg chg="del mod">
          <ac:chgData name="jiang xzh" userId="0eb0622a8a998177" providerId="LiveId" clId="{0163C7ED-9E7D-4610-9ECA-BE0731283D12}" dt="2023-07-11T14:21:07.127" v="1931" actId="478"/>
          <ac:spMkLst>
            <pc:docMk/>
            <pc:sldMk cId="4084179172" sldId="307"/>
            <ac:spMk id="45" creationId="{FF33509F-8D80-4D0E-B6E2-6C9F537CE3AA}"/>
          </ac:spMkLst>
        </pc:spChg>
        <pc:spChg chg="del mod">
          <ac:chgData name="jiang xzh" userId="0eb0622a8a998177" providerId="LiveId" clId="{0163C7ED-9E7D-4610-9ECA-BE0731283D12}" dt="2023-07-11T14:21:17.851" v="1936" actId="478"/>
          <ac:spMkLst>
            <pc:docMk/>
            <pc:sldMk cId="4084179172" sldId="307"/>
            <ac:spMk id="46" creationId="{9F3A4CE3-3804-4C34-AD7A-026301B2CA88}"/>
          </ac:spMkLst>
        </pc:spChg>
        <pc:spChg chg="del mod">
          <ac:chgData name="jiang xzh" userId="0eb0622a8a998177" providerId="LiveId" clId="{0163C7ED-9E7D-4610-9ECA-BE0731283D12}" dt="2023-07-11T14:21:17.851" v="1936" actId="478"/>
          <ac:spMkLst>
            <pc:docMk/>
            <pc:sldMk cId="4084179172" sldId="307"/>
            <ac:spMk id="47" creationId="{52236300-64B5-45CF-ABF9-77B7531A4F70}"/>
          </ac:spMkLst>
        </pc:spChg>
        <pc:graphicFrameChg chg="del">
          <ac:chgData name="jiang xzh" userId="0eb0622a8a998177" providerId="LiveId" clId="{0163C7ED-9E7D-4610-9ECA-BE0731283D12}" dt="2023-07-11T14:21:09.704" v="1932" actId="478"/>
          <ac:graphicFrameMkLst>
            <pc:docMk/>
            <pc:sldMk cId="4084179172" sldId="307"/>
            <ac:graphicFrameMk id="41" creationId="{B004C795-BDA4-47B7-B766-64778B0B3C09}"/>
          </ac:graphicFrameMkLst>
        </pc:graphicFrameChg>
        <pc:cxnChg chg="mod">
          <ac:chgData name="jiang xzh" userId="0eb0622a8a998177" providerId="LiveId" clId="{0163C7ED-9E7D-4610-9ECA-BE0731283D12}" dt="2023-07-11T14:23:32.487" v="1942" actId="1076"/>
          <ac:cxnSpMkLst>
            <pc:docMk/>
            <pc:sldMk cId="4084179172" sldId="307"/>
            <ac:cxnSpMk id="5" creationId="{25FF63B9-BAC0-4DCD-ADE3-4D0B8F41DEDB}"/>
          </ac:cxnSpMkLst>
        </pc:cxnChg>
      </pc:sldChg>
      <pc:sldChg chg="addSp delSp modSp del mod ord">
        <pc:chgData name="jiang xzh" userId="0eb0622a8a998177" providerId="LiveId" clId="{0163C7ED-9E7D-4610-9ECA-BE0731283D12}" dt="2023-07-11T13:53:15.344" v="1855" actId="47"/>
        <pc:sldMkLst>
          <pc:docMk/>
          <pc:sldMk cId="4120355678" sldId="307"/>
        </pc:sldMkLst>
        <pc:spChg chg="add mod">
          <ac:chgData name="jiang xzh" userId="0eb0622a8a998177" providerId="LiveId" clId="{0163C7ED-9E7D-4610-9ECA-BE0731283D12}" dt="2023-07-11T11:50:59.100" v="827" actId="1076"/>
          <ac:spMkLst>
            <pc:docMk/>
            <pc:sldMk cId="4120355678" sldId="307"/>
            <ac:spMk id="17" creationId="{DF275A05-9C30-4566-AE4B-2FEEB645DD36}"/>
          </ac:spMkLst>
        </pc:spChg>
        <pc:spChg chg="add mod">
          <ac:chgData name="jiang xzh" userId="0eb0622a8a998177" providerId="LiveId" clId="{0163C7ED-9E7D-4610-9ECA-BE0731283D12}" dt="2023-07-11T11:50:59.100" v="827" actId="1076"/>
          <ac:spMkLst>
            <pc:docMk/>
            <pc:sldMk cId="4120355678" sldId="307"/>
            <ac:spMk id="19" creationId="{BE4F8B1B-BD8D-4A5A-B05E-4A75C33D8A61}"/>
          </ac:spMkLst>
        </pc:spChg>
        <pc:spChg chg="add mod">
          <ac:chgData name="jiang xzh" userId="0eb0622a8a998177" providerId="LiveId" clId="{0163C7ED-9E7D-4610-9ECA-BE0731283D12}" dt="2023-07-11T11:50:59.100" v="827" actId="1076"/>
          <ac:spMkLst>
            <pc:docMk/>
            <pc:sldMk cId="4120355678" sldId="307"/>
            <ac:spMk id="20" creationId="{5153D94F-0219-4AB1-899A-DACD4B5F7075}"/>
          </ac:spMkLst>
        </pc:spChg>
        <pc:spChg chg="del mod">
          <ac:chgData name="jiang xzh" userId="0eb0622a8a998177" providerId="LiveId" clId="{0163C7ED-9E7D-4610-9ECA-BE0731283D12}" dt="2023-07-11T11:45:03.648" v="820" actId="478"/>
          <ac:spMkLst>
            <pc:docMk/>
            <pc:sldMk cId="4120355678" sldId="307"/>
            <ac:spMk id="34" creationId="{CFA15CB7-F947-4B1B-95F3-EF3294BE1129}"/>
          </ac:spMkLst>
        </pc:spChg>
        <pc:spChg chg="del mod">
          <ac:chgData name="jiang xzh" userId="0eb0622a8a998177" providerId="LiveId" clId="{0163C7ED-9E7D-4610-9ECA-BE0731283D12}" dt="2023-07-11T11:45:00.242" v="818" actId="478"/>
          <ac:spMkLst>
            <pc:docMk/>
            <pc:sldMk cId="4120355678" sldId="307"/>
            <ac:spMk id="35" creationId="{1AB7A000-D88B-467D-82C9-8D3490A8D9E7}"/>
          </ac:spMkLst>
        </pc:spChg>
        <pc:spChg chg="del mod">
          <ac:chgData name="jiang xzh" userId="0eb0622a8a998177" providerId="LiveId" clId="{0163C7ED-9E7D-4610-9ECA-BE0731283D12}" dt="2023-07-11T11:44:56.178" v="816" actId="478"/>
          <ac:spMkLst>
            <pc:docMk/>
            <pc:sldMk cId="4120355678" sldId="307"/>
            <ac:spMk id="36" creationId="{BEAEE655-973E-498F-96D4-433A7DC2833E}"/>
          </ac:spMkLst>
        </pc:spChg>
        <pc:spChg chg="mod">
          <ac:chgData name="jiang xzh" userId="0eb0622a8a998177" providerId="LiveId" clId="{0163C7ED-9E7D-4610-9ECA-BE0731283D12}" dt="2023-07-11T13:38:31.093" v="1810" actId="1076"/>
          <ac:spMkLst>
            <pc:docMk/>
            <pc:sldMk cId="4120355678" sldId="307"/>
            <ac:spMk id="39" creationId="{F75B26D3-312D-4D97-A199-D8B40762FC13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xzhjiang\Desktop\&#26032;&#24314;%20Microsoft%20Excel%20&#24037;&#20316;&#34920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xzhjiang\Desktop\&#26032;&#24314;%20Microsoft%20Excel%20&#24037;&#20316;&#34920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xzhjiang\Desktop\test2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xzhjiang\Desktop\test2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v>std::sort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Sheet1!$I$27:$I$32</c:f>
              <c:numCache>
                <c:formatCode>General</c:formatCode>
                <c:ptCount val="6"/>
                <c:pt idx="0">
                  <c:v>50</c:v>
                </c:pt>
                <c:pt idx="1">
                  <c:v>500</c:v>
                </c:pt>
                <c:pt idx="2">
                  <c:v>5000</c:v>
                </c:pt>
                <c:pt idx="3">
                  <c:v>50000</c:v>
                </c:pt>
                <c:pt idx="4">
                  <c:v>500000</c:v>
                </c:pt>
                <c:pt idx="5">
                  <c:v>5000000</c:v>
                </c:pt>
              </c:numCache>
            </c:numRef>
          </c:cat>
          <c:val>
            <c:numRef>
              <c:f>Sheet1!$J$27:$J$32</c:f>
              <c:numCache>
                <c:formatCode>General</c:formatCode>
                <c:ptCount val="6"/>
                <c:pt idx="0">
                  <c:v>66</c:v>
                </c:pt>
                <c:pt idx="1">
                  <c:v>77</c:v>
                </c:pt>
                <c:pt idx="2">
                  <c:v>765</c:v>
                </c:pt>
                <c:pt idx="3">
                  <c:v>9412</c:v>
                </c:pt>
                <c:pt idx="4">
                  <c:v>105941</c:v>
                </c:pt>
                <c:pt idx="5">
                  <c:v>1209075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3C9-4E5B-8328-90B4137BFF8E}"/>
            </c:ext>
          </c:extLst>
        </c:ser>
        <c:ser>
          <c:idx val="1"/>
          <c:order val="1"/>
          <c:tx>
            <c:v>thrust::sort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Sheet1!$I$27:$I$32</c:f>
              <c:numCache>
                <c:formatCode>General</c:formatCode>
                <c:ptCount val="6"/>
                <c:pt idx="0">
                  <c:v>50</c:v>
                </c:pt>
                <c:pt idx="1">
                  <c:v>500</c:v>
                </c:pt>
                <c:pt idx="2">
                  <c:v>5000</c:v>
                </c:pt>
                <c:pt idx="3">
                  <c:v>50000</c:v>
                </c:pt>
                <c:pt idx="4">
                  <c:v>500000</c:v>
                </c:pt>
                <c:pt idx="5">
                  <c:v>5000000</c:v>
                </c:pt>
              </c:numCache>
            </c:numRef>
          </c:cat>
          <c:val>
            <c:numRef>
              <c:f>Sheet1!$K$27:$K$32</c:f>
              <c:numCache>
                <c:formatCode>General</c:formatCode>
                <c:ptCount val="6"/>
                <c:pt idx="0">
                  <c:v>9</c:v>
                </c:pt>
                <c:pt idx="1">
                  <c:v>82</c:v>
                </c:pt>
                <c:pt idx="2">
                  <c:v>160</c:v>
                </c:pt>
                <c:pt idx="3">
                  <c:v>180</c:v>
                </c:pt>
                <c:pt idx="4">
                  <c:v>363</c:v>
                </c:pt>
                <c:pt idx="5">
                  <c:v>901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3C9-4E5B-8328-90B4137BFF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04419920"/>
        <c:axId val="2004419504"/>
      </c:lineChart>
      <c:catAx>
        <c:axId val="20044199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altLang="zh-CN" sz="1200" b="0" i="0" u="none" strike="noStrike" baseline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Hit number</a:t>
                </a:r>
                <a:endPara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2004419504"/>
        <c:crosses val="autoZero"/>
        <c:auto val="1"/>
        <c:lblAlgn val="ctr"/>
        <c:lblOffset val="100"/>
        <c:noMultiLvlLbl val="0"/>
      </c:catAx>
      <c:valAx>
        <c:axId val="2004419504"/>
        <c:scaling>
          <c:logBase val="10"/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altLang="zh-CN" sz="1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TIme(us)</a:t>
                </a:r>
                <a:endParaRPr lang="zh-CN" altLang="en-US" sz="1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200441992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007596077330759"/>
          <c:y val="4.6874453193350825E-2"/>
          <c:w val="0.14963388918751602"/>
          <c:h val="0.178480606590842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v>std::sort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Sheet1!$I$27:$I$32</c:f>
              <c:numCache>
                <c:formatCode>General</c:formatCode>
                <c:ptCount val="6"/>
                <c:pt idx="0">
                  <c:v>50</c:v>
                </c:pt>
                <c:pt idx="1">
                  <c:v>500</c:v>
                </c:pt>
                <c:pt idx="2">
                  <c:v>5000</c:v>
                </c:pt>
                <c:pt idx="3">
                  <c:v>50000</c:v>
                </c:pt>
                <c:pt idx="4">
                  <c:v>500000</c:v>
                </c:pt>
                <c:pt idx="5">
                  <c:v>5000000</c:v>
                </c:pt>
              </c:numCache>
            </c:numRef>
          </c:cat>
          <c:val>
            <c:numRef>
              <c:f>Sheet1!$J$27:$J$32</c:f>
              <c:numCache>
                <c:formatCode>General</c:formatCode>
                <c:ptCount val="6"/>
                <c:pt idx="0">
                  <c:v>9</c:v>
                </c:pt>
                <c:pt idx="1">
                  <c:v>77</c:v>
                </c:pt>
                <c:pt idx="2">
                  <c:v>765</c:v>
                </c:pt>
                <c:pt idx="3">
                  <c:v>9412</c:v>
                </c:pt>
                <c:pt idx="4">
                  <c:v>105941</c:v>
                </c:pt>
                <c:pt idx="5">
                  <c:v>1209075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123-4D50-BB05-95212D773BD8}"/>
            </c:ext>
          </c:extLst>
        </c:ser>
        <c:ser>
          <c:idx val="1"/>
          <c:order val="1"/>
          <c:tx>
            <c:v>thrust::sort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Sheet1!$I$27:$I$32</c:f>
              <c:numCache>
                <c:formatCode>General</c:formatCode>
                <c:ptCount val="6"/>
                <c:pt idx="0">
                  <c:v>50</c:v>
                </c:pt>
                <c:pt idx="1">
                  <c:v>500</c:v>
                </c:pt>
                <c:pt idx="2">
                  <c:v>5000</c:v>
                </c:pt>
                <c:pt idx="3">
                  <c:v>50000</c:v>
                </c:pt>
                <c:pt idx="4">
                  <c:v>500000</c:v>
                </c:pt>
                <c:pt idx="5">
                  <c:v>5000000</c:v>
                </c:pt>
              </c:numCache>
            </c:numRef>
          </c:cat>
          <c:val>
            <c:numRef>
              <c:f>Sheet1!$K$27:$K$32</c:f>
              <c:numCache>
                <c:formatCode>General</c:formatCode>
                <c:ptCount val="6"/>
                <c:pt idx="0">
                  <c:v>66</c:v>
                </c:pt>
                <c:pt idx="1">
                  <c:v>82</c:v>
                </c:pt>
                <c:pt idx="2">
                  <c:v>160</c:v>
                </c:pt>
                <c:pt idx="3">
                  <c:v>180</c:v>
                </c:pt>
                <c:pt idx="4">
                  <c:v>363</c:v>
                </c:pt>
                <c:pt idx="5">
                  <c:v>901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123-4D50-BB05-95212D773BD8}"/>
            </c:ext>
          </c:extLst>
        </c:ser>
        <c:ser>
          <c:idx val="2"/>
          <c:order val="2"/>
          <c:tx>
            <c:v>cdq-sort</c:v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val>
            <c:numRef>
              <c:f>Sheet1!$L$27:$L$32</c:f>
              <c:numCache>
                <c:formatCode>General</c:formatCode>
                <c:ptCount val="6"/>
                <c:pt idx="0">
                  <c:v>16</c:v>
                </c:pt>
                <c:pt idx="1">
                  <c:v>17</c:v>
                </c:pt>
                <c:pt idx="2">
                  <c:v>21</c:v>
                </c:pt>
                <c:pt idx="3">
                  <c:v>23</c:v>
                </c:pt>
                <c:pt idx="4">
                  <c:v>27</c:v>
                </c:pt>
                <c:pt idx="5">
                  <c:v>101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123-4D50-BB05-95212D773B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04419920"/>
        <c:axId val="2004419504"/>
      </c:lineChart>
      <c:catAx>
        <c:axId val="20044199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altLang="zh-CN" sz="1200" b="0" i="0" u="none" strike="noStrike" baseline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Hit number</a:t>
                </a:r>
                <a:endPara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2004419504"/>
        <c:crosses val="autoZero"/>
        <c:auto val="1"/>
        <c:lblAlgn val="ctr"/>
        <c:lblOffset val="100"/>
        <c:noMultiLvlLbl val="0"/>
      </c:catAx>
      <c:valAx>
        <c:axId val="2004419504"/>
        <c:scaling>
          <c:logBase val="10"/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altLang="zh-CN" sz="1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TIme(us)</a:t>
                </a:r>
                <a:endParaRPr lang="zh-CN" altLang="en-US" sz="1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200441992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007596077330759"/>
          <c:y val="4.6874453193350825E-2"/>
          <c:w val="0.14963388918751602"/>
          <c:h val="0.267720909886264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>
                <a:solidFill>
                  <a:schemeClr val="tx1"/>
                </a:solidFill>
                <a:latin typeface="+mn-lt"/>
                <a:ea typeface="+mn-ea"/>
              </a:rPr>
              <a:t>CPU</a:t>
            </a:r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</a:rPr>
              <a:t>单逻辑核 </a:t>
            </a:r>
            <a:r>
              <a:rPr lang="en-US" altLang="zh-CN" dirty="0">
                <a:solidFill>
                  <a:schemeClr val="tx1"/>
                </a:solidFill>
                <a:latin typeface="+mn-lt"/>
                <a:ea typeface="+mn-ea"/>
              </a:rPr>
              <a:t>|</a:t>
            </a:r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n-lt"/>
                <a:ea typeface="+mn-ea"/>
              </a:rPr>
              <a:t>GPU</a:t>
            </a:r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</a:rPr>
              <a:t>单</a:t>
            </a:r>
            <a:r>
              <a:rPr lang="en-US" altLang="zh-CN" dirty="0">
                <a:solidFill>
                  <a:schemeClr val="tx1"/>
                </a:solidFill>
                <a:latin typeface="+mn-lt"/>
                <a:ea typeface="+mn-ea"/>
              </a:rPr>
              <a:t>CUDA</a:t>
            </a:r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</a:rPr>
              <a:t>流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0.11885870516185477"/>
          <c:y val="0.1388888888888889"/>
          <c:w val="0.80980796150481194"/>
          <c:h val="0.73727653834937301"/>
        </c:manualLayout>
      </c:layout>
      <c:lineChart>
        <c:grouping val="standard"/>
        <c:varyColors val="0"/>
        <c:ser>
          <c:idx val="0"/>
          <c:order val="0"/>
          <c:tx>
            <c:v>Channel Num = 100</c:v>
          </c:tx>
          <c:spPr>
            <a:ln w="1905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cat>
            <c:numRef>
              <c:f>Sheet1!$D$57:$D$60</c:f>
              <c:numCache>
                <c:formatCode>General</c:formatCode>
                <c:ptCount val="4"/>
                <c:pt idx="0">
                  <c:v>100</c:v>
                </c:pt>
                <c:pt idx="1">
                  <c:v>1000</c:v>
                </c:pt>
                <c:pt idx="2">
                  <c:v>10000</c:v>
                </c:pt>
                <c:pt idx="3">
                  <c:v>100000</c:v>
                </c:pt>
              </c:numCache>
            </c:numRef>
          </c:cat>
          <c:val>
            <c:numRef>
              <c:f>Sheet1!$M$50:$M$53</c:f>
              <c:numCache>
                <c:formatCode>General</c:formatCode>
                <c:ptCount val="4"/>
                <c:pt idx="0">
                  <c:v>3.8664323374340948E-2</c:v>
                </c:pt>
                <c:pt idx="1">
                  <c:v>0.16814159292035399</c:v>
                </c:pt>
                <c:pt idx="2">
                  <c:v>0.42072588347659978</c:v>
                </c:pt>
                <c:pt idx="3">
                  <c:v>1.1646209386281587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567-43C7-80C6-2BA966E52761}"/>
            </c:ext>
          </c:extLst>
        </c:ser>
        <c:ser>
          <c:idx val="1"/>
          <c:order val="1"/>
          <c:tx>
            <c:v>Channel Num = 1000</c:v>
          </c:tx>
          <c:spPr>
            <a:ln w="190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/>
            </c:spPr>
          </c:marker>
          <c:val>
            <c:numRef>
              <c:f>Sheet1!$N$50:$N$53</c:f>
              <c:numCache>
                <c:formatCode>General</c:formatCode>
                <c:ptCount val="4"/>
                <c:pt idx="0">
                  <c:v>0.17163120567375886</c:v>
                </c:pt>
                <c:pt idx="1">
                  <c:v>0.3994400373308446</c:v>
                </c:pt>
                <c:pt idx="2">
                  <c:v>1.1246570440176549</c:v>
                </c:pt>
                <c:pt idx="3">
                  <c:v>1.3838811614474058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567-43C7-80C6-2BA966E52761}"/>
            </c:ext>
          </c:extLst>
        </c:ser>
        <c:ser>
          <c:idx val="2"/>
          <c:order val="2"/>
          <c:tx>
            <c:v>Channel Num = 10000</c:v>
          </c:tx>
          <c:spPr>
            <a:ln w="19050" cap="rnd">
              <a:solidFill>
                <a:schemeClr val="accent2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75000"/>
                </a:schemeClr>
              </a:solidFill>
              <a:ln w="9525">
                <a:solidFill>
                  <a:schemeClr val="accent2">
                    <a:lumMod val="75000"/>
                  </a:schemeClr>
                </a:solidFill>
              </a:ln>
              <a:effectLst/>
            </c:spPr>
          </c:marker>
          <c:val>
            <c:numRef>
              <c:f>Sheet1!$O$50:$O$53</c:f>
              <c:numCache>
                <c:formatCode>General</c:formatCode>
                <c:ptCount val="4"/>
                <c:pt idx="0">
                  <c:v>0.42277227722772276</c:v>
                </c:pt>
                <c:pt idx="1">
                  <c:v>1.1377825618945103</c:v>
                </c:pt>
                <c:pt idx="2">
                  <c:v>1.248504777836339</c:v>
                </c:pt>
                <c:pt idx="3">
                  <c:v>1.5472877319891329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567-43C7-80C6-2BA966E52761}"/>
            </c:ext>
          </c:extLst>
        </c:ser>
        <c:ser>
          <c:idx val="3"/>
          <c:order val="3"/>
          <c:tx>
            <c:v>Channel Num = 100000</c:v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val>
            <c:numRef>
              <c:f>Sheet1!$P$50:$P$53</c:f>
              <c:numCache>
                <c:formatCode>General</c:formatCode>
                <c:ptCount val="4"/>
                <c:pt idx="0">
                  <c:v>1.1425898203592815</c:v>
                </c:pt>
                <c:pt idx="1">
                  <c:v>1.2492570707360451</c:v>
                </c:pt>
                <c:pt idx="2">
                  <c:v>1.5756931776537091</c:v>
                </c:pt>
                <c:pt idx="3">
                  <c:v>1.6069786716048744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567-43C7-80C6-2BA966E527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92088864"/>
        <c:axId val="1992092192"/>
      </c:lineChart>
      <c:catAx>
        <c:axId val="199208886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400" b="0" i="0" baseline="0" dirty="0">
                    <a:solidFill>
                      <a:schemeClr val="tx1"/>
                    </a:solidFill>
                    <a:effectLst/>
                  </a:rPr>
                  <a:t>hits rate per channel(Hz) </a:t>
                </a:r>
                <a:endParaRPr lang="zh-CN" altLang="zh-CN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4391669543964748"/>
              <c:y val="0.911414998033346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CN"/>
          </a:p>
        </c:txPr>
        <c:crossAx val="1992092192"/>
        <c:crosses val="autoZero"/>
        <c:auto val="1"/>
        <c:lblAlgn val="ctr"/>
        <c:lblOffset val="100"/>
        <c:noMultiLvlLbl val="0"/>
      </c:catAx>
      <c:valAx>
        <c:axId val="199209219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200" b="0" i="0" baseline="0" dirty="0">
                    <a:solidFill>
                      <a:schemeClr val="tx1"/>
                    </a:solidFill>
                    <a:effectLst/>
                  </a:rPr>
                  <a:t>CPU  Total Time \ GPU + GPU Total Time</a:t>
                </a:r>
                <a:endParaRPr lang="zh-CN" altLang="zh-CN" sz="1200" dirty="0">
                  <a:solidFill>
                    <a:schemeClr val="tx1"/>
                  </a:solidFill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CN"/>
          </a:p>
        </c:txPr>
        <c:crossAx val="199208886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161428056225796"/>
          <c:y val="7.5550952429156423E-2"/>
          <c:w val="0.4107199155171683"/>
          <c:h val="0.239980016186486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400" b="0" i="0" baseline="0" dirty="0">
                <a:solidFill>
                  <a:schemeClr val="tx1"/>
                </a:solidFill>
                <a:effectLst/>
              </a:rPr>
              <a:t>CPU</a:t>
            </a:r>
            <a:r>
              <a:rPr lang="zh-CN" altLang="zh-CN" sz="1400" b="0" i="0" baseline="0" dirty="0">
                <a:solidFill>
                  <a:schemeClr val="tx1"/>
                </a:solidFill>
                <a:effectLst/>
              </a:rPr>
              <a:t>单</a:t>
            </a:r>
            <a:r>
              <a:rPr lang="zh-CN" altLang="en-US" sz="1400" b="0" i="0" baseline="0" dirty="0">
                <a:solidFill>
                  <a:schemeClr val="tx1"/>
                </a:solidFill>
                <a:effectLst/>
              </a:rPr>
              <a:t>逻辑核</a:t>
            </a:r>
            <a:r>
              <a:rPr lang="zh-CN" altLang="zh-CN" sz="1400" b="0" i="0" baseline="0" dirty="0">
                <a:solidFill>
                  <a:schemeClr val="tx1"/>
                </a:solidFill>
                <a:effectLst/>
              </a:rPr>
              <a:t> </a:t>
            </a:r>
            <a:r>
              <a:rPr lang="en-US" altLang="zh-CN" sz="1400" b="0" i="0" baseline="0" dirty="0">
                <a:solidFill>
                  <a:schemeClr val="tx1"/>
                </a:solidFill>
                <a:effectLst/>
              </a:rPr>
              <a:t>|</a:t>
            </a:r>
            <a:r>
              <a:rPr lang="zh-CN" altLang="zh-CN" sz="1400" b="0" i="0" baseline="0" dirty="0">
                <a:solidFill>
                  <a:schemeClr val="tx1"/>
                </a:solidFill>
                <a:effectLst/>
              </a:rPr>
              <a:t> </a:t>
            </a:r>
            <a:r>
              <a:rPr lang="en-US" altLang="zh-CN" sz="1400" b="0" i="0" baseline="0" dirty="0">
                <a:solidFill>
                  <a:schemeClr val="tx1"/>
                </a:solidFill>
                <a:effectLst/>
              </a:rPr>
              <a:t>GPU</a:t>
            </a:r>
            <a:r>
              <a:rPr lang="zh-CN" altLang="zh-CN" sz="1400" b="0" i="0" baseline="0" dirty="0">
                <a:solidFill>
                  <a:schemeClr val="tx1"/>
                </a:solidFill>
                <a:effectLst/>
              </a:rPr>
              <a:t>单</a:t>
            </a:r>
            <a:r>
              <a:rPr lang="en-US" altLang="zh-CN" sz="1400" b="0" i="0" baseline="0" dirty="0">
                <a:solidFill>
                  <a:schemeClr val="tx1"/>
                </a:solidFill>
                <a:effectLst/>
              </a:rPr>
              <a:t>CUDA</a:t>
            </a:r>
            <a:r>
              <a:rPr lang="zh-CN" altLang="zh-CN" sz="1400" b="0" i="0" baseline="0" dirty="0">
                <a:solidFill>
                  <a:schemeClr val="tx1"/>
                </a:solidFill>
                <a:effectLst/>
              </a:rPr>
              <a:t>流</a:t>
            </a:r>
            <a:endParaRPr lang="zh-CN" altLang="zh-CN" sz="1400" dirty="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0.36049616606207274"/>
          <c:y val="1.89102344571273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9.3943501520744543E-2"/>
          <c:y val="0.1328702063051983"/>
          <c:w val="0.86352302378410528"/>
          <c:h val="0.74042824484237002"/>
        </c:manualLayout>
      </c:layout>
      <c:lineChart>
        <c:grouping val="standard"/>
        <c:varyColors val="0"/>
        <c:ser>
          <c:idx val="0"/>
          <c:order val="0"/>
          <c:tx>
            <c:v>Channel Num = 100</c:v>
          </c:tx>
          <c:spPr>
            <a:ln w="1905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cat>
            <c:numRef>
              <c:f>Sheet1!$J$6:$J$9</c:f>
              <c:numCache>
                <c:formatCode>General</c:formatCode>
                <c:ptCount val="4"/>
                <c:pt idx="0">
                  <c:v>100</c:v>
                </c:pt>
                <c:pt idx="1">
                  <c:v>1000</c:v>
                </c:pt>
                <c:pt idx="2">
                  <c:v>10000</c:v>
                </c:pt>
                <c:pt idx="3">
                  <c:v>100000</c:v>
                </c:pt>
              </c:numCache>
            </c:numRef>
          </c:cat>
          <c:val>
            <c:numRef>
              <c:f>Sheet1!$P$6:$P$9</c:f>
              <c:numCache>
                <c:formatCode>General</c:formatCode>
                <c:ptCount val="4"/>
                <c:pt idx="0">
                  <c:v>0.63357400722021662</c:v>
                </c:pt>
                <c:pt idx="1">
                  <c:v>0.77142857142857146</c:v>
                </c:pt>
                <c:pt idx="2">
                  <c:v>0.99092970521541945</c:v>
                </c:pt>
                <c:pt idx="3">
                  <c:v>1.2137096774193548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5AE-4C72-BA86-24BF2B898139}"/>
            </c:ext>
          </c:extLst>
        </c:ser>
        <c:ser>
          <c:idx val="1"/>
          <c:order val="1"/>
          <c:tx>
            <c:v>Channel Num = 1000</c:v>
          </c:tx>
          <c:spPr>
            <a:ln w="190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/>
            </c:spPr>
          </c:marker>
          <c:cat>
            <c:numRef>
              <c:f>Sheet1!$J$6:$J$9</c:f>
              <c:numCache>
                <c:formatCode>General</c:formatCode>
                <c:ptCount val="4"/>
                <c:pt idx="0">
                  <c:v>100</c:v>
                </c:pt>
                <c:pt idx="1">
                  <c:v>1000</c:v>
                </c:pt>
                <c:pt idx="2">
                  <c:v>10000</c:v>
                </c:pt>
                <c:pt idx="3">
                  <c:v>100000</c:v>
                </c:pt>
              </c:numCache>
            </c:numRef>
          </c:cat>
          <c:val>
            <c:numRef>
              <c:f>Sheet1!$Q$6:$Q$9</c:f>
              <c:numCache>
                <c:formatCode>General</c:formatCode>
                <c:ptCount val="4"/>
                <c:pt idx="0">
                  <c:v>0.66260162601626016</c:v>
                </c:pt>
                <c:pt idx="1">
                  <c:v>0.70017035775127767</c:v>
                </c:pt>
                <c:pt idx="2">
                  <c:v>0.93843283582089554</c:v>
                </c:pt>
                <c:pt idx="3">
                  <c:v>1.9073243647234679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5AE-4C72-BA86-24BF2B898139}"/>
            </c:ext>
          </c:extLst>
        </c:ser>
        <c:ser>
          <c:idx val="2"/>
          <c:order val="2"/>
          <c:tx>
            <c:v>Channel Num = 10000</c:v>
          </c:tx>
          <c:spPr>
            <a:ln w="19050" cap="rnd">
              <a:solidFill>
                <a:schemeClr val="accent2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/>
            </c:spPr>
          </c:marker>
          <c:cat>
            <c:numRef>
              <c:f>Sheet1!$J$6:$J$9</c:f>
              <c:numCache>
                <c:formatCode>General</c:formatCode>
                <c:ptCount val="4"/>
                <c:pt idx="0">
                  <c:v>100</c:v>
                </c:pt>
                <c:pt idx="1">
                  <c:v>1000</c:v>
                </c:pt>
                <c:pt idx="2">
                  <c:v>10000</c:v>
                </c:pt>
                <c:pt idx="3">
                  <c:v>100000</c:v>
                </c:pt>
              </c:numCache>
            </c:numRef>
          </c:cat>
          <c:val>
            <c:numRef>
              <c:f>Sheet1!$R$6:$R$9</c:f>
              <c:numCache>
                <c:formatCode>General</c:formatCode>
                <c:ptCount val="4"/>
                <c:pt idx="0">
                  <c:v>0.65517241379310343</c:v>
                </c:pt>
                <c:pt idx="1">
                  <c:v>0.74421296296296291</c:v>
                </c:pt>
                <c:pt idx="2">
                  <c:v>1.1925465838509317</c:v>
                </c:pt>
                <c:pt idx="3">
                  <c:v>2.8472711267605635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5AE-4C72-BA86-24BF2B898139}"/>
            </c:ext>
          </c:extLst>
        </c:ser>
        <c:ser>
          <c:idx val="3"/>
          <c:order val="3"/>
          <c:tx>
            <c:v>Channel Num = 100000</c:v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19050">
                <a:solidFill>
                  <a:srgbClr val="C00000"/>
                </a:solidFill>
              </a:ln>
              <a:effectLst/>
            </c:spPr>
          </c:marker>
          <c:cat>
            <c:numRef>
              <c:f>Sheet1!$J$6:$J$9</c:f>
              <c:numCache>
                <c:formatCode>General</c:formatCode>
                <c:ptCount val="4"/>
                <c:pt idx="0">
                  <c:v>100</c:v>
                </c:pt>
                <c:pt idx="1">
                  <c:v>1000</c:v>
                </c:pt>
                <c:pt idx="2">
                  <c:v>10000</c:v>
                </c:pt>
                <c:pt idx="3">
                  <c:v>100000</c:v>
                </c:pt>
              </c:numCache>
            </c:numRef>
          </c:cat>
          <c:val>
            <c:numRef>
              <c:f>Sheet1!$S$6:$S$9</c:f>
              <c:numCache>
                <c:formatCode>General</c:formatCode>
                <c:ptCount val="4"/>
                <c:pt idx="0">
                  <c:v>0.53914795624640188</c:v>
                </c:pt>
                <c:pt idx="1">
                  <c:v>0.76781055589002611</c:v>
                </c:pt>
                <c:pt idx="2">
                  <c:v>1.0642234268206459</c:v>
                </c:pt>
                <c:pt idx="3">
                  <c:v>3.7417904204141395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5AE-4C72-BA86-24BF2B8981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9146848"/>
        <c:axId val="99146016"/>
      </c:lineChart>
      <c:catAx>
        <c:axId val="9914684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400" dirty="0">
                    <a:solidFill>
                      <a:schemeClr val="tx1"/>
                    </a:solidFill>
                  </a:rPr>
                  <a:t>hits rate per channel(Hz) </a:t>
                </a:r>
                <a:endParaRPr lang="en-US" altLang="zh-CN" sz="14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CN"/>
          </a:p>
        </c:txPr>
        <c:crossAx val="99146016"/>
        <c:crosses val="autoZero"/>
        <c:auto val="1"/>
        <c:lblAlgn val="ctr"/>
        <c:lblOffset val="100"/>
        <c:noMultiLvlLbl val="0"/>
      </c:catAx>
      <c:valAx>
        <c:axId val="9914601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sz="1200" b="0" i="0" baseline="0" dirty="0">
                    <a:solidFill>
                      <a:schemeClr val="tx1"/>
                    </a:solidFill>
                    <a:effectLst/>
                  </a:rPr>
                  <a:t>CPU Total Time \ GPU+GPU Total Time</a:t>
                </a:r>
                <a:endParaRPr lang="zh-CN" altLang="zh-CN" sz="1200" dirty="0">
                  <a:solidFill>
                    <a:schemeClr val="tx1"/>
                  </a:solidFill>
                  <a:effectLst/>
                </a:endParaRPr>
              </a:p>
            </c:rich>
          </c:tx>
          <c:layout>
            <c:manualLayout>
              <c:xMode val="edge"/>
              <c:yMode val="edge"/>
              <c:x val="3.1817663719718892E-2"/>
              <c:y val="0.187362205935927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CN"/>
          </a:p>
        </c:txPr>
        <c:crossAx val="9914684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9.7924265017800174E-2"/>
          <c:y val="8.7730335093325229E-2"/>
          <c:w val="0.37875062592712416"/>
          <c:h val="0.19495632778136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D8D7F3-2E6A-4CF0-AF3F-2F20C5DC3C0D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456988-A259-4793-BCB8-0AA6CF32D8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292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FEA21D-08F4-4169-97AE-6B6DCCA5D4C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7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35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053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213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055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2173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049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185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92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463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778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8006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主要介绍</a:t>
            </a:r>
            <a:r>
              <a:rPr lang="en-US" altLang="zh-CN" dirty="0" err="1"/>
              <a:t>cuda</a:t>
            </a:r>
            <a:r>
              <a:rPr lang="zh-CN" altLang="en-US" dirty="0"/>
              <a:t>动态并行的新特性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536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56988-A259-4793-BCB8-0AA6CF32D86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048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FEA21D-08F4-4169-97AE-6B6DCCA5D4C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6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ABCCBE-C946-4E0A-AD71-E42E450299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258FA77-0BF6-4988-ACC2-32728C2F6E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1A519A-AE2A-4F1C-B31F-C3C993791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B0FB0AA-9E7F-4069-BB6A-9A7112D0D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D95B3BE-2CCB-4913-8DEB-CB5A0DF52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6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71B6B5-E2E1-4874-911D-56F8EC842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591C4B8-EF22-42BD-9D9D-F18BFC07DF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C48DD7-EB1A-4F6C-868F-DAA1F4DD6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ABB56B-D8BF-4124-B8CE-98810DC73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8DC239-740F-4A44-A693-173A3EABA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06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02CE9E-627A-4125-BE74-670D2CECA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B0432FC-DCE0-4FDF-A0CA-B6FA0CFFA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D94EB7-E71D-495F-BCAE-305D1CE2B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248DD7-B16F-499F-9FE5-E6C1331F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913479D-4477-4F52-B918-3BC8767E8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073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7DC9D8-E0A4-4533-BE69-E216F1CC4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4C1BC95-7C8C-47D7-ACA2-9519F63BC4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3F46FAD-B6EF-4BE9-BB2F-A5209084D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3B7C81C-E11E-4F52-94FD-9F1AD6F7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F4C888-B6BE-458E-B67D-3BADA1829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1C0622F-1713-4E91-849E-8F2988F3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62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970B82-CC45-417C-9A49-2713D3CE3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C9F47F3-C758-4FF1-AB25-D488D31B4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F031B36-EF59-4695-9A22-270117771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708C51F-070C-4304-AA45-3BA5D3301B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A8977B5-E256-4665-808B-B2609776D1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E4886C4-4022-40C6-BA76-7A4826AE0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8F18583-23AD-4736-A679-CBC298376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678D3B1-20C1-46DE-BC05-45B0B7DD4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47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12593B-EC8F-4CE4-9DA5-63C5F3848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DE32AE2-61D4-49D9-86D7-B88223B1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917EFF7-0C3F-497D-86BE-55C09EEA1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BC1433B-537D-4AB8-97A0-6B22A0B6B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544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F0E8CDA-4FB0-4701-B2AF-C7F3F0B51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1434F56-7744-4D02-A41F-098142A21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322BBAF-B463-4772-B21C-FA8439B9B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34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D25712-80DA-4CF9-B6C2-B649F50AC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B276B9D-C1BB-43F9-9D6F-F6C0555DB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48230CC-AA79-4EC0-A65F-2D630B5A27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19F67D6-D896-4D0C-A078-B742B3953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97B5471-03CF-4579-B26E-B718AA26B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FA5CA89-0DCF-44D7-BA42-C4F90299A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508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1B6A5A-BC8F-4D04-BA2D-AA94547EC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25942B8-2485-4587-8648-6F4082025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AE25F5E-FD77-4941-B110-55CF3AE3D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54E5B2-95BF-4BC0-B781-72D1D6609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88C8695-E0C3-4162-B7A4-72614A7C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01BD5D5-326A-4719-B02B-4F82BB76A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94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B1EBB8-9CDA-4432-92FE-055845BA1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E1C4AB0-90C1-42BD-B943-5F6156F08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79D289-2C1A-41FF-95DA-D22A7B8FF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C9673B8-038F-4144-B882-25A65BA34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0CB1E6-265E-42B8-964E-6DC590E0C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530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693E8A7-F004-43FF-8ACF-664FC06A1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D7787D3-DAD9-452E-AA29-BBEA940A06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DEE0116-D622-4B87-B5E0-C6105D2FC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AD419B3-61EE-4E9D-A6F7-FAACD5D06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BDEFFC8-9C21-4365-B9D4-24DF6AB63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597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80757A8-D607-4301-A64D-32EBE4D96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CD755D6-AD85-4CF0-9F73-D38FF02CE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497634-EF54-45F1-AE06-04FEEB3992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65251-9506-4C55-90D0-F632AC802FB5}" type="datetimeFigureOut">
              <a:rPr lang="zh-CN" altLang="en-US" smtClean="0"/>
              <a:t>2023/7/12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7560FA-040A-4749-8614-5165ED1F52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6C81C3-368E-4D3B-807D-9884476874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C5EDD-D870-4641-B1BE-28D5F27ACD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968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466114"/>
            <a:ext cx="12192002" cy="391885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7E7825D-E31D-44D3-A393-C5FBF5CCC83E}"/>
              </a:ext>
            </a:extLst>
          </p:cNvPr>
          <p:cNvSpPr txBox="1"/>
          <p:nvPr/>
        </p:nvSpPr>
        <p:spPr>
          <a:xfrm>
            <a:off x="1859280" y="95733"/>
            <a:ext cx="974924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latin typeface="隶书" panose="02010509060101010101" pitchFamily="49" charset="-122"/>
                <a:ea typeface="隶书" panose="02010509060101010101" pitchFamily="49" charset="-122"/>
              </a:rPr>
              <a:t>中国科学院高能物理研究所 </a:t>
            </a:r>
            <a:r>
              <a:rPr lang="en-US" altLang="zh-CN" sz="2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Institute of High Energy Physics, CAS</a:t>
            </a:r>
            <a:endParaRPr lang="zh-CN" altLang="en-US" sz="2600" dirty="0">
              <a:latin typeface="Times New Roman" panose="02020603050405020304" pitchFamily="18" charset="0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1D71C945-F790-4BA8-ADE4-9CCD64EBA68A}"/>
              </a:ext>
            </a:extLst>
          </p:cNvPr>
          <p:cNvSpPr txBox="1"/>
          <p:nvPr/>
        </p:nvSpPr>
        <p:spPr>
          <a:xfrm>
            <a:off x="1254034" y="2467135"/>
            <a:ext cx="998689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spc="600" dirty="0">
                <a:solidFill>
                  <a:prstClr val="black"/>
                </a:solidFill>
                <a:latin typeface="+mn-ea"/>
                <a:cs typeface="Times New Roman" panose="02020603050405020304" pitchFamily="18" charset="0"/>
                <a:sym typeface="+mn-lt"/>
              </a:rPr>
              <a:t>一种</a:t>
            </a:r>
            <a:r>
              <a:rPr kumimoji="0" lang="zh-CN" altLang="en-US" sz="3200" b="1" i="0" u="none" strike="noStrike" kern="1200" cap="none" spc="6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  <a:sym typeface="+mn-lt"/>
              </a:rPr>
              <a:t>基于</a:t>
            </a:r>
            <a:r>
              <a:rPr kumimoji="0" lang="en-US" altLang="zh-CN" sz="3200" b="1" i="0" u="none" strike="noStrike" kern="1200" cap="none" spc="6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  <a:sym typeface="+mn-lt"/>
              </a:rPr>
              <a:t>GPU</a:t>
            </a:r>
            <a:r>
              <a:rPr kumimoji="0" lang="zh-CN" altLang="en-US" sz="3200" b="1" i="0" u="none" strike="noStrike" kern="1200" cap="none" spc="6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  <a:sym typeface="+mn-lt"/>
              </a:rPr>
              <a:t>的软件触发算法研究与实现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66D5A01-EB9E-4BA9-B8AC-51E4728CDFD0}"/>
              </a:ext>
            </a:extLst>
          </p:cNvPr>
          <p:cNvSpPr txBox="1"/>
          <p:nvPr/>
        </p:nvSpPr>
        <p:spPr>
          <a:xfrm>
            <a:off x="2515753" y="3950794"/>
            <a:ext cx="7160491" cy="2221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>
                <a:latin typeface="+mn-ea"/>
              </a:rPr>
              <a:t>报告人</a:t>
            </a:r>
            <a:r>
              <a:rPr lang="en-US" altLang="zh-CN" sz="2400" b="1" dirty="0">
                <a:latin typeface="+mn-ea"/>
              </a:rPr>
              <a:t>:</a:t>
            </a:r>
            <a:r>
              <a:rPr lang="zh-CN" altLang="en-US" sz="2400" b="1" dirty="0">
                <a:latin typeface="+mn-ea"/>
              </a:rPr>
              <a:t>江晓照</a:t>
            </a:r>
            <a:endParaRPr lang="en-US" altLang="zh-CN" sz="2400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latin typeface="+mn-ea"/>
              </a:rPr>
              <a:t>中国科学院大学</a:t>
            </a:r>
            <a:endParaRPr lang="en-US" altLang="zh-CN" sz="2400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latin typeface="+mn-ea"/>
              </a:rPr>
              <a:t>中国科学院高能物理研究所 触发与数据获取组</a:t>
            </a:r>
            <a:endParaRPr lang="en-US" altLang="zh-CN" sz="2400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b="1" dirty="0">
                <a:latin typeface="+mn-ea"/>
              </a:rPr>
              <a:t>2023.7.12</a:t>
            </a:r>
            <a:endParaRPr lang="zh-CN" altLang="en-US" sz="2400" b="1" dirty="0">
              <a:latin typeface="+mn-ea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D8B066E9-C230-4143-BC89-A70465B66B35}"/>
              </a:ext>
            </a:extLst>
          </p:cNvPr>
          <p:cNvCxnSpPr>
            <a:cxnSpLocks/>
          </p:cNvCxnSpPr>
          <p:nvPr/>
        </p:nvCxnSpPr>
        <p:spPr>
          <a:xfrm>
            <a:off x="1684713" y="3429000"/>
            <a:ext cx="9066414" cy="45720"/>
          </a:xfrm>
          <a:prstGeom prst="line">
            <a:avLst/>
          </a:prstGeom>
          <a:ln w="317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4459D626-0A1C-4D57-A7D7-FE05B0438D39}"/>
              </a:ext>
            </a:extLst>
          </p:cNvPr>
          <p:cNvSpPr txBox="1"/>
          <p:nvPr/>
        </p:nvSpPr>
        <p:spPr>
          <a:xfrm>
            <a:off x="2995932" y="1353401"/>
            <a:ext cx="6503099" cy="676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0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第二十届全国科学计算与信息化会议</a:t>
            </a:r>
            <a:endParaRPr lang="en-US" altLang="zh-CN" sz="30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4965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9897" y="6655888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53874" y="106902"/>
            <a:ext cx="7055574" cy="7207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楷体" panose="02010609060101010101" pitchFamily="49" charset="-122"/>
                <a:ea typeface="楷体" panose="02010609060101010101" pitchFamily="49" charset="-122"/>
              </a:rPr>
              <a:t>在 线 处 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87E7A05-498C-4AA6-B66C-3C8CE760AB36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8B2D1BC-08F2-4FB5-898E-3AADCC29EC70}"/>
              </a:ext>
            </a:extLst>
          </p:cNvPr>
          <p:cNvSpPr txBox="1"/>
          <p:nvPr/>
        </p:nvSpPr>
        <p:spPr>
          <a:xfrm>
            <a:off x="172134" y="1361295"/>
            <a:ext cx="606534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05688DE7-D5AD-4077-B0F2-3C9F6A5D2118}"/>
              </a:ext>
            </a:extLst>
          </p:cNvPr>
          <p:cNvSpPr txBox="1"/>
          <p:nvPr/>
        </p:nvSpPr>
        <p:spPr>
          <a:xfrm>
            <a:off x="496445" y="1352961"/>
            <a:ext cx="136283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在线处理</a:t>
            </a:r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8C89F7E3-BDF6-41AB-9790-C141A2CE184F}"/>
              </a:ext>
            </a:extLst>
          </p:cNvPr>
          <p:cNvSpPr txBox="1"/>
          <p:nvPr/>
        </p:nvSpPr>
        <p:spPr>
          <a:xfrm>
            <a:off x="1809404" y="1289641"/>
            <a:ext cx="9304284" cy="943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latin typeface="+mn-ea"/>
              </a:rPr>
              <a:t>在线处理是数据获取系统中的重要部分，主要有</a:t>
            </a:r>
            <a:r>
              <a:rPr lang="zh-CN" altLang="en-US" sz="2000" b="1" dirty="0">
                <a:solidFill>
                  <a:srgbClr val="C00000"/>
                </a:solidFill>
                <a:latin typeface="+mn-ea"/>
              </a:rPr>
              <a:t>软件触发、在线计算、事例重建与分类、数据压缩</a:t>
            </a:r>
            <a:r>
              <a:rPr lang="zh-CN" altLang="en-US" sz="2000" dirty="0">
                <a:latin typeface="+mn-ea"/>
              </a:rPr>
              <a:t>等功能。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83A5EB4C-FB57-47A0-B71F-738854DD2F14}"/>
              </a:ext>
            </a:extLst>
          </p:cNvPr>
          <p:cNvSpPr txBox="1"/>
          <p:nvPr/>
        </p:nvSpPr>
        <p:spPr>
          <a:xfrm>
            <a:off x="1754445" y="2709375"/>
            <a:ext cx="3712392" cy="400110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计算任务大，占用</a:t>
            </a: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CPU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资源多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箭头: 直角上 18">
            <a:extLst>
              <a:ext uri="{FF2B5EF4-FFF2-40B4-BE49-F238E27FC236}">
                <a16:creationId xmlns:a16="http://schemas.microsoft.com/office/drawing/2014/main" id="{2C20AC85-5134-4E0B-9C77-708EDD3FBA30}"/>
              </a:ext>
            </a:extLst>
          </p:cNvPr>
          <p:cNvSpPr/>
          <p:nvPr/>
        </p:nvSpPr>
        <p:spPr>
          <a:xfrm rot="5400000">
            <a:off x="659952" y="2193463"/>
            <a:ext cx="1188161" cy="482131"/>
          </a:xfrm>
          <a:prstGeom prst="bent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7DA719E4-B9CE-4455-B889-C535188EF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0942" y="3556112"/>
            <a:ext cx="5715013" cy="1730876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C585E439-3694-45BF-A9D5-567E029798D7}"/>
              </a:ext>
            </a:extLst>
          </p:cNvPr>
          <p:cNvSpPr txBox="1"/>
          <p:nvPr/>
        </p:nvSpPr>
        <p:spPr>
          <a:xfrm>
            <a:off x="6111132" y="4284060"/>
            <a:ext cx="548485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GPU</a:t>
            </a:r>
            <a:r>
              <a:rPr lang="zh-CN" altLang="en-US" b="1" dirty="0">
                <a:solidFill>
                  <a:srgbClr val="FF0000"/>
                </a:solidFill>
              </a:rPr>
              <a:t>与</a:t>
            </a:r>
            <a:r>
              <a:rPr lang="en-US" altLang="zh-CN" b="1" dirty="0">
                <a:solidFill>
                  <a:srgbClr val="FF0000"/>
                </a:solidFill>
              </a:rPr>
              <a:t>CPU</a:t>
            </a:r>
            <a:r>
              <a:rPr lang="zh-CN" altLang="en-US" b="1" dirty="0">
                <a:solidFill>
                  <a:srgbClr val="FF0000"/>
                </a:solidFill>
              </a:rPr>
              <a:t>通过</a:t>
            </a:r>
            <a:r>
              <a:rPr lang="en-US" altLang="zh-CN" b="1" dirty="0">
                <a:solidFill>
                  <a:srgbClr val="FF0000"/>
                </a:solidFill>
              </a:rPr>
              <a:t>PCIe</a:t>
            </a:r>
            <a:r>
              <a:rPr lang="zh-CN" altLang="en-US" b="1" dirty="0">
                <a:solidFill>
                  <a:srgbClr val="FF0000"/>
                </a:solidFill>
              </a:rPr>
              <a:t>总线连接在一起进行协同工作</a:t>
            </a:r>
          </a:p>
        </p:txBody>
      </p:sp>
      <p:graphicFrame>
        <p:nvGraphicFramePr>
          <p:cNvPr id="22" name="表格 32">
            <a:extLst>
              <a:ext uri="{FF2B5EF4-FFF2-40B4-BE49-F238E27FC236}">
                <a16:creationId xmlns:a16="http://schemas.microsoft.com/office/drawing/2014/main" id="{2CFC11F7-085D-49AB-81D8-3F21A07F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856875"/>
              </p:ext>
            </p:extLst>
          </p:nvPr>
        </p:nvGraphicFramePr>
        <p:xfrm>
          <a:off x="5972909" y="5335863"/>
          <a:ext cx="5669810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905">
                  <a:extLst>
                    <a:ext uri="{9D8B030D-6E8A-4147-A177-3AD203B41FA5}">
                      <a16:colId xmlns:a16="http://schemas.microsoft.com/office/drawing/2014/main" val="2433326613"/>
                    </a:ext>
                  </a:extLst>
                </a:gridCol>
                <a:gridCol w="2834905">
                  <a:extLst>
                    <a:ext uri="{9D8B030D-6E8A-4147-A177-3AD203B41FA5}">
                      <a16:colId xmlns:a16="http://schemas.microsoft.com/office/drawing/2014/main" val="33170365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GPU</a:t>
                      </a:r>
                      <a:endParaRPr lang="zh-CN" altLang="en-US" sz="20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CPU</a:t>
                      </a:r>
                      <a:endParaRPr lang="zh-CN" altLang="en-US" sz="20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170534"/>
                  </a:ext>
                </a:extLst>
              </a:tr>
              <a:tr h="672232">
                <a:tc>
                  <a:txBody>
                    <a:bodyPr/>
                    <a:lstStyle/>
                    <a:p>
                      <a:pPr algn="just"/>
                      <a:r>
                        <a:rPr lang="zh-CN" altLang="en-US" sz="1400" b="1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更多的运算核心，其特别适合数据并行的</a:t>
                      </a:r>
                      <a:r>
                        <a:rPr lang="zh-CN" altLang="en-US" sz="1400" b="1" dirty="0">
                          <a:solidFill>
                            <a:srgbClr val="C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计算密集型任务</a:t>
                      </a:r>
                      <a:r>
                        <a:rPr lang="zh-CN" altLang="en-US" sz="1400" b="1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，如大型矩阵运算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zh-CN" altLang="en-US" sz="1400" b="1" kern="1200" dirty="0">
                          <a:solidFill>
                            <a:schemeClr val="dk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运算核心较少，但是其可以实现复杂的逻辑运算，因此其适合</a:t>
                      </a:r>
                      <a:r>
                        <a:rPr lang="zh-CN" altLang="en-US" sz="1400" b="1" kern="1200" dirty="0">
                          <a:solidFill>
                            <a:srgbClr val="C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控制密集型任务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1065135"/>
                  </a:ext>
                </a:extLst>
              </a:tr>
            </a:tbl>
          </a:graphicData>
        </a:graphic>
      </p:graphicFrame>
      <p:sp>
        <p:nvSpPr>
          <p:cNvPr id="23" name="文本框 22">
            <a:extLst>
              <a:ext uri="{FF2B5EF4-FFF2-40B4-BE49-F238E27FC236}">
                <a16:creationId xmlns:a16="http://schemas.microsoft.com/office/drawing/2014/main" id="{3043455E-5AB1-48D1-BBB5-FD88B9181AA3}"/>
              </a:ext>
            </a:extLst>
          </p:cNvPr>
          <p:cNvSpPr txBox="1"/>
          <p:nvPr/>
        </p:nvSpPr>
        <p:spPr>
          <a:xfrm>
            <a:off x="295842" y="3888065"/>
            <a:ext cx="37860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01FD668-C8C9-44DB-B11D-D825111F8526}"/>
              </a:ext>
            </a:extLst>
          </p:cNvPr>
          <p:cNvSpPr txBox="1"/>
          <p:nvPr/>
        </p:nvSpPr>
        <p:spPr>
          <a:xfrm>
            <a:off x="549305" y="3894493"/>
            <a:ext cx="339242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CPU/GPU</a:t>
            </a:r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混合异构系统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93487E9F-4FEE-4A9F-8FB3-BAB4DF11926C}"/>
              </a:ext>
            </a:extLst>
          </p:cNvPr>
          <p:cNvSpPr txBox="1"/>
          <p:nvPr/>
        </p:nvSpPr>
        <p:spPr>
          <a:xfrm>
            <a:off x="684841" y="4402434"/>
            <a:ext cx="4312302" cy="1866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zh-CN" sz="2000" kern="100" dirty="0">
                <a:effectLst/>
                <a:latin typeface="+mn-ea"/>
                <a:cs typeface="Times New Roman" panose="02020603050405020304" pitchFamily="18" charset="0"/>
              </a:rPr>
              <a:t>强劲的计算能力</a:t>
            </a:r>
            <a:endParaRPr lang="en-US" altLang="zh-CN" sz="2000" kern="100" dirty="0"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kern="100" dirty="0">
                <a:effectLst/>
                <a:latin typeface="+mn-ea"/>
                <a:cs typeface="Times New Roman" panose="02020603050405020304" pitchFamily="18" charset="0"/>
              </a:rPr>
              <a:t>易扩展</a:t>
            </a:r>
            <a:endParaRPr lang="en-US" altLang="zh-CN" sz="20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kern="100" dirty="0">
                <a:effectLst/>
                <a:latin typeface="+mn-ea"/>
                <a:cs typeface="Times New Roman" panose="02020603050405020304" pitchFamily="18" charset="0"/>
              </a:rPr>
              <a:t>高性价比</a:t>
            </a:r>
            <a:endParaRPr lang="en-US" altLang="zh-CN" sz="20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kern="100" dirty="0">
                <a:effectLst/>
                <a:latin typeface="+mn-ea"/>
                <a:cs typeface="Times New Roman" panose="02020603050405020304" pitchFamily="18" charset="0"/>
              </a:rPr>
              <a:t>机房空间利用率高</a:t>
            </a:r>
            <a:endParaRPr lang="zh-CN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10552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3809479" y="111039"/>
            <a:ext cx="4573041" cy="7207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楷体" panose="02010609060101010101" pitchFamily="49" charset="-122"/>
                <a:ea typeface="楷体" panose="02010609060101010101" pitchFamily="49" charset="-122"/>
              </a:rPr>
              <a:t>国 内 外 发 展 现 状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0B278AC-2254-4E9A-9AD9-D6B36E3424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195"/>
          <a:stretch/>
        </p:blipFill>
        <p:spPr>
          <a:xfrm>
            <a:off x="1583878" y="3676460"/>
            <a:ext cx="8261253" cy="27941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10E90723-9B31-44DF-A70A-380B127D313C}"/>
              </a:ext>
            </a:extLst>
          </p:cNvPr>
          <p:cNvSpPr/>
          <p:nvPr/>
        </p:nvSpPr>
        <p:spPr>
          <a:xfrm>
            <a:off x="3018429" y="4891607"/>
            <a:ext cx="2048091" cy="8992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F96212D-C989-4CB4-AE1E-3048DE2D6F66}"/>
              </a:ext>
            </a:extLst>
          </p:cNvPr>
          <p:cNvSpPr txBox="1"/>
          <p:nvPr/>
        </p:nvSpPr>
        <p:spPr>
          <a:xfrm>
            <a:off x="353272" y="921785"/>
            <a:ext cx="11308121" cy="495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2000" kern="100" dirty="0">
                <a:effectLst/>
                <a:cs typeface="Times New Roman" panose="02020603050405020304" pitchFamily="18" charset="0"/>
              </a:rPr>
              <a:t>LHCb</a:t>
            </a:r>
            <a:r>
              <a:rPr lang="zh-CN" altLang="zh-CN" sz="2000" kern="100" dirty="0">
                <a:effectLst/>
                <a:cs typeface="Times New Roman" panose="02020603050405020304" pitchFamily="18" charset="0"/>
              </a:rPr>
              <a:t>实验是在国际高能物理实验中</a:t>
            </a:r>
            <a:r>
              <a:rPr lang="zh-CN" altLang="zh-CN" sz="2000" b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首个将</a:t>
            </a:r>
            <a:r>
              <a:rPr lang="en-US" altLang="zh-CN" sz="2000" b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zh-CN" sz="2000" b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大规模应用于高带宽数据在线处理</a:t>
            </a:r>
            <a:r>
              <a:rPr lang="zh-CN" altLang="zh-CN" sz="2000" kern="100" dirty="0">
                <a:effectLst/>
                <a:cs typeface="Times New Roman" panose="02020603050405020304" pitchFamily="18" charset="0"/>
              </a:rPr>
              <a:t>的成功案例</a:t>
            </a:r>
            <a:endParaRPr lang="zh-CN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750AEA2-5F3D-46E3-BE5C-77FB41BCEA16}"/>
              </a:ext>
            </a:extLst>
          </p:cNvPr>
          <p:cNvSpPr txBox="1"/>
          <p:nvPr/>
        </p:nvSpPr>
        <p:spPr>
          <a:xfrm>
            <a:off x="416662" y="1419940"/>
            <a:ext cx="10369970" cy="1892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应用</a:t>
            </a:r>
            <a:r>
              <a:rPr lang="en-US" altLang="zh-CN" sz="1600" b="1" i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O</a:t>
            </a:r>
            <a:r>
              <a:rPr lang="en-US" altLang="zh-CN" sz="1600" b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(100)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个</a:t>
            </a:r>
            <a:r>
              <a:rPr lang="en-US" altLang="zh-CN" sz="1600" kern="100" dirty="0">
                <a:effectLst/>
                <a:cs typeface="Times New Roman" panose="02020603050405020304" pitchFamily="18" charset="0"/>
              </a:rPr>
              <a:t>GPU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来进行第一级触发判选</a:t>
            </a:r>
            <a:r>
              <a:rPr lang="en-US" altLang="zh-CN" sz="1600" kern="100" dirty="0">
                <a:effectLst/>
                <a:cs typeface="Times New Roman" panose="02020603050405020304" pitchFamily="18" charset="0"/>
              </a:rPr>
              <a:t>HLT1 (High Level Trigger 1)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的重建、拟合以及事例挑选</a:t>
            </a:r>
            <a:endParaRPr lang="en-US" altLang="zh-CN" sz="1600" kern="100" dirty="0">
              <a:effectLst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cs typeface="Times New Roman" panose="02020603050405020304" pitchFamily="18" charset="0"/>
              </a:rPr>
              <a:t>经过</a:t>
            </a:r>
            <a:r>
              <a:rPr lang="en-US" altLang="zh-CN" sz="1600" dirty="0">
                <a:cs typeface="Times New Roman" panose="02020603050405020304" pitchFamily="18" charset="0"/>
              </a:rPr>
              <a:t>HLT1</a:t>
            </a:r>
            <a:r>
              <a:rPr lang="zh-CN" altLang="en-US" sz="1600" dirty="0">
                <a:cs typeface="Times New Roman" panose="02020603050405020304" pitchFamily="18" charset="0"/>
              </a:rPr>
              <a:t>之后，探测器原始的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5 TB/s</a:t>
            </a:r>
            <a:r>
              <a:rPr lang="zh-CN" altLang="en-US" sz="1600" dirty="0">
                <a:cs typeface="Times New Roman" panose="02020603050405020304" pitchFamily="18" charset="0"/>
              </a:rPr>
              <a:t>数据量将被压缩到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70-200 GB/s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cs typeface="Times New Roman" panose="02020603050405020304" pitchFamily="18" charset="0"/>
              </a:rPr>
              <a:t>将事例率从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30 MHz</a:t>
            </a:r>
            <a:r>
              <a:rPr lang="zh-CN" altLang="en-US" sz="1600" dirty="0">
                <a:cs typeface="Times New Roman" panose="02020603050405020304" pitchFamily="18" charset="0"/>
              </a:rPr>
              <a:t>降低至大约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1 MHz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cs typeface="Times New Roman" panose="02020603050405020304" pitchFamily="18" charset="0"/>
              </a:rPr>
              <a:t>应用</a:t>
            </a:r>
            <a:r>
              <a:rPr lang="en-US" altLang="zh-CN" sz="1600" b="1" i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O</a:t>
            </a:r>
            <a:r>
              <a:rPr lang="en-US" altLang="zh-CN" sz="1600" b="1" kern="100" dirty="0">
                <a:solidFill>
                  <a:srgbClr val="C00000"/>
                </a:solidFill>
                <a:effectLst/>
                <a:cs typeface="Times New Roman" panose="02020603050405020304" pitchFamily="18" charset="0"/>
              </a:rPr>
              <a:t>(1000) </a:t>
            </a:r>
            <a:r>
              <a:rPr lang="zh-CN" altLang="en-US" sz="1600" kern="100" dirty="0">
                <a:effectLst/>
                <a:cs typeface="Times New Roman" panose="02020603050405020304" pitchFamily="18" charset="0"/>
              </a:rPr>
              <a:t>个</a:t>
            </a:r>
            <a:r>
              <a:rPr lang="en-US" altLang="zh-CN" sz="1600" dirty="0">
                <a:cs typeface="Times New Roman" panose="02020603050405020304" pitchFamily="18" charset="0"/>
              </a:rPr>
              <a:t>CPU</a:t>
            </a:r>
            <a:r>
              <a:rPr lang="zh-CN" altLang="en-US" sz="1600" dirty="0">
                <a:cs typeface="Times New Roman" panose="02020603050405020304" pitchFamily="18" charset="0"/>
              </a:rPr>
              <a:t>来进行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第</a:t>
            </a:r>
            <a:r>
              <a:rPr lang="zh-CN" altLang="en-US" sz="1600" kern="100" dirty="0">
                <a:effectLst/>
                <a:cs typeface="Times New Roman" panose="02020603050405020304" pitchFamily="18" charset="0"/>
              </a:rPr>
              <a:t>二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级触发判选</a:t>
            </a:r>
            <a:r>
              <a:rPr lang="en-US" altLang="zh-CN" sz="1600" kern="100" dirty="0">
                <a:effectLst/>
                <a:cs typeface="Times New Roman" panose="02020603050405020304" pitchFamily="18" charset="0"/>
              </a:rPr>
              <a:t>HLT2 (High Level Trigger 2)</a:t>
            </a:r>
            <a:r>
              <a:rPr lang="zh-CN" altLang="en-US" sz="1600" kern="100" dirty="0">
                <a:effectLst/>
                <a:cs typeface="Times New Roman" panose="02020603050405020304" pitchFamily="18" charset="0"/>
              </a:rPr>
              <a:t>的</a:t>
            </a:r>
            <a:r>
              <a:rPr lang="zh-CN" altLang="zh-CN" sz="1600" kern="100" dirty="0">
                <a:effectLst/>
                <a:cs typeface="Times New Roman" panose="02020603050405020304" pitchFamily="18" charset="0"/>
              </a:rPr>
              <a:t>重建、拟合以及事例挑选</a:t>
            </a:r>
            <a:endParaRPr lang="en-US" altLang="zh-CN" sz="1600" kern="100" dirty="0">
              <a:effectLst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600" dirty="0">
                <a:cs typeface="Times New Roman" panose="02020603050405020304" pitchFamily="18" charset="0"/>
              </a:rPr>
              <a:t>经过</a:t>
            </a:r>
            <a:r>
              <a:rPr lang="en-US" altLang="zh-CN" sz="1600" dirty="0">
                <a:cs typeface="Times New Roman" panose="02020603050405020304" pitchFamily="18" charset="0"/>
              </a:rPr>
              <a:t>HLT2</a:t>
            </a:r>
            <a:r>
              <a:rPr lang="zh-CN" altLang="en-US" sz="1600" dirty="0">
                <a:cs typeface="Times New Roman" panose="02020603050405020304" pitchFamily="18" charset="0"/>
              </a:rPr>
              <a:t>之后，探测器原始的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70-200 GB/s</a:t>
            </a:r>
            <a:r>
              <a:rPr lang="zh-CN" altLang="en-US" sz="1600" dirty="0">
                <a:cs typeface="Times New Roman" panose="02020603050405020304" pitchFamily="18" charset="0"/>
              </a:rPr>
              <a:t>数据量将被压缩到</a:t>
            </a:r>
            <a:r>
              <a:rPr lang="en-US" altLang="zh-CN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10GB/s</a:t>
            </a:r>
            <a:endParaRPr lang="zh-CN" altLang="en-US" sz="1600" b="1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668F493-DE26-46E8-8B5F-7798ADA1E463}"/>
              </a:ext>
            </a:extLst>
          </p:cNvPr>
          <p:cNvSpPr/>
          <p:nvPr/>
        </p:nvSpPr>
        <p:spPr>
          <a:xfrm>
            <a:off x="-9897" y="6655888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B01AB54-F74F-497D-A15B-7C197CEE25E4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BF4B229-9B81-435C-A5CF-AA117644BB21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189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53874" y="106902"/>
            <a:ext cx="7055574" cy="7207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kern="0" dirty="0">
                <a:latin typeface="楷体" panose="02010609060101010101" pitchFamily="49" charset="-122"/>
                <a:ea typeface="楷体" panose="02010609060101010101" pitchFamily="49" charset="-122"/>
              </a:rPr>
              <a:t>CPU / GPU </a:t>
            </a:r>
            <a:r>
              <a:rPr lang="zh-CN" altLang="en-US" sz="2800" kern="0" dirty="0">
                <a:latin typeface="楷体" panose="02010609060101010101" pitchFamily="49" charset="-122"/>
                <a:ea typeface="楷体" panose="02010609060101010101" pitchFamily="49" charset="-122"/>
              </a:rPr>
              <a:t>混 合 异 构 系 统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1" name="表格 40">
            <a:extLst>
              <a:ext uri="{FF2B5EF4-FFF2-40B4-BE49-F238E27FC236}">
                <a16:creationId xmlns:a16="http://schemas.microsoft.com/office/drawing/2014/main" id="{B004C795-BDA4-47B7-B766-64778B0B3C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530608"/>
              </p:ext>
            </p:extLst>
          </p:nvPr>
        </p:nvGraphicFramePr>
        <p:xfrm>
          <a:off x="573041" y="3857672"/>
          <a:ext cx="5379492" cy="2381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0431">
                  <a:extLst>
                    <a:ext uri="{9D8B030D-6E8A-4147-A177-3AD203B41FA5}">
                      <a16:colId xmlns:a16="http://schemas.microsoft.com/office/drawing/2014/main" val="347299854"/>
                    </a:ext>
                  </a:extLst>
                </a:gridCol>
                <a:gridCol w="3859061">
                  <a:extLst>
                    <a:ext uri="{9D8B030D-6E8A-4147-A177-3AD203B41FA5}">
                      <a16:colId xmlns:a16="http://schemas.microsoft.com/office/drawing/2014/main" val="67960384"/>
                    </a:ext>
                  </a:extLst>
                </a:gridCol>
              </a:tblGrid>
              <a:tr h="330426">
                <a:tc>
                  <a:txBody>
                    <a:bodyPr/>
                    <a:lstStyle/>
                    <a:p>
                      <a:pPr algn="ctr"/>
                      <a:r>
                        <a:rPr lang="zh-CN" sz="1400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服务器参数</a:t>
                      </a:r>
                      <a:endParaRPr lang="zh-CN" sz="1050" kern="100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NF5468M6</a:t>
                      </a:r>
                      <a:r>
                        <a:rPr lang="zh-CN" altLang="en-US" sz="1400" kern="10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服务器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72064821"/>
                  </a:ext>
                </a:extLst>
              </a:tr>
              <a:tr h="347494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CPU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 Xeon Gold 6326@ 2.9GHz(16</a:t>
                      </a:r>
                      <a:r>
                        <a:rPr lang="zh-CN" altLang="en-US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核</a:t>
                      </a:r>
                      <a:r>
                        <a:rPr lang="pt-BR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pt-BR" sz="1400" b="1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× 2</a:t>
                      </a:r>
                      <a:endParaRPr lang="zh-CN" sz="1400" b="1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69198636"/>
                  </a:ext>
                </a:extLst>
              </a:tr>
              <a:tr h="34749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b="1" kern="1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CPU</a:t>
                      </a:r>
                      <a:r>
                        <a:rPr lang="zh-CN" altLang="en-US" sz="1400" b="1" kern="1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价格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~17500(</a:t>
                      </a:r>
                      <a:r>
                        <a:rPr lang="zh-CN" altLang="en-US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单价</a:t>
                      </a:r>
                      <a:r>
                        <a:rPr lang="en-US" altLang="zh-CN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400" kern="1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90593617"/>
                  </a:ext>
                </a:extLst>
              </a:tr>
              <a:tr h="330426">
                <a:tc>
                  <a:txBody>
                    <a:bodyPr/>
                    <a:lstStyle/>
                    <a:p>
                      <a:pPr algn="ctr"/>
                      <a:r>
                        <a:rPr lang="zh-CN" sz="1400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操作系统</a:t>
                      </a:r>
                      <a:endParaRPr lang="zh-CN" sz="1050" kern="100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CentOS 7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4288415"/>
                  </a:ext>
                </a:extLst>
              </a:tr>
              <a:tr h="34749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GPU</a:t>
                      </a:r>
                      <a:endParaRPr lang="zh-CN" sz="1050" kern="100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altLang="zh-CN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NVIDIA® Telsa® PCIe A30 × </a:t>
                      </a:r>
                      <a:r>
                        <a:rPr lang="pt-BR" altLang="zh-CN" sz="1400" b="1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CN" sz="1050" b="1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2462651"/>
                  </a:ext>
                </a:extLst>
              </a:tr>
              <a:tr h="34749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b="1" kern="1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GPU</a:t>
                      </a:r>
                      <a:r>
                        <a:rPr lang="zh-CN" altLang="en-US" sz="1400" b="1" kern="1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价格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~36000(</a:t>
                      </a:r>
                      <a:r>
                        <a:rPr lang="zh-CN" altLang="en-US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单价</a:t>
                      </a:r>
                      <a:r>
                        <a:rPr lang="en-US" altLang="zh-CN" sz="1400" kern="1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400" kern="1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871613"/>
                  </a:ext>
                </a:extLst>
              </a:tr>
              <a:tr h="33042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CUDA</a:t>
                      </a:r>
                      <a:r>
                        <a:rPr lang="zh-CN" altLang="en-US" sz="1400" kern="10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版本</a:t>
                      </a:r>
                      <a:endParaRPr lang="zh-CN" sz="1400" kern="10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11.7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8178713"/>
                  </a:ext>
                </a:extLst>
              </a:tr>
            </a:tbl>
          </a:graphicData>
        </a:graphic>
      </p:graphicFrame>
      <p:sp>
        <p:nvSpPr>
          <p:cNvPr id="42" name="文本框 41">
            <a:extLst>
              <a:ext uri="{FF2B5EF4-FFF2-40B4-BE49-F238E27FC236}">
                <a16:creationId xmlns:a16="http://schemas.microsoft.com/office/drawing/2014/main" id="{EFAAF70C-3464-4A4F-9671-E97789AA1726}"/>
              </a:ext>
            </a:extLst>
          </p:cNvPr>
          <p:cNvSpPr txBox="1"/>
          <p:nvPr/>
        </p:nvSpPr>
        <p:spPr>
          <a:xfrm>
            <a:off x="628638" y="3269058"/>
            <a:ext cx="301481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2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硬件环境</a:t>
            </a:r>
            <a:endParaRPr lang="en-US" altLang="zh-CN" sz="22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235DA31C-3392-4473-9D97-CABBF9BDDD0F}"/>
              </a:ext>
            </a:extLst>
          </p:cNvPr>
          <p:cNvSpPr txBox="1"/>
          <p:nvPr/>
        </p:nvSpPr>
        <p:spPr>
          <a:xfrm>
            <a:off x="862259" y="1243850"/>
            <a:ext cx="301481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2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CUDA </a:t>
            </a:r>
            <a:r>
              <a:rPr lang="zh-CN" altLang="en-US" sz="22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框架</a:t>
            </a:r>
            <a:endParaRPr lang="en-US" altLang="zh-CN" sz="22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FF33509F-8D80-4D0E-B6E2-6C9F537CE3AA}"/>
              </a:ext>
            </a:extLst>
          </p:cNvPr>
          <p:cNvSpPr txBox="1"/>
          <p:nvPr/>
        </p:nvSpPr>
        <p:spPr>
          <a:xfrm>
            <a:off x="458779" y="1259238"/>
            <a:ext cx="5611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C7203F7-7C09-447F-AAFF-37927C919A7D}"/>
              </a:ext>
            </a:extLst>
          </p:cNvPr>
          <p:cNvSpPr txBox="1"/>
          <p:nvPr/>
        </p:nvSpPr>
        <p:spPr>
          <a:xfrm>
            <a:off x="629303" y="1938566"/>
            <a:ext cx="5466697" cy="870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800" dirty="0">
                <a:cs typeface="Times New Roman" panose="02020603050405020304" pitchFamily="18" charset="0"/>
              </a:rPr>
              <a:t>NVIDIA</a:t>
            </a:r>
            <a:r>
              <a:rPr lang="zh-CN" altLang="en-US" sz="1800" dirty="0">
                <a:cs typeface="Times New Roman" panose="02020603050405020304" pitchFamily="18" charset="0"/>
              </a:rPr>
              <a:t>推出的通用并行计算架构</a:t>
            </a:r>
            <a:endParaRPr lang="en-US" altLang="zh-CN" sz="1800" dirty="0"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800" dirty="0">
                <a:cs typeface="Times New Roman" panose="02020603050405020304" pitchFamily="18" charset="0"/>
              </a:rPr>
              <a:t>方便开发者利用</a:t>
            </a:r>
            <a:r>
              <a:rPr lang="en-US" altLang="zh-CN" sz="1800" dirty="0">
                <a:cs typeface="Times New Roman" panose="02020603050405020304" pitchFamily="18" charset="0"/>
              </a:rPr>
              <a:t>NVIDIA GPU</a:t>
            </a:r>
            <a:r>
              <a:rPr lang="zh-CN" altLang="en-US" sz="1800" dirty="0">
                <a:cs typeface="Times New Roman" panose="02020603050405020304" pitchFamily="18" charset="0"/>
              </a:rPr>
              <a:t>进行高性能计算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9F3A4CE3-3804-4C34-AD7A-026301B2CA88}"/>
              </a:ext>
            </a:extLst>
          </p:cNvPr>
          <p:cNvSpPr txBox="1"/>
          <p:nvPr/>
        </p:nvSpPr>
        <p:spPr>
          <a:xfrm>
            <a:off x="6296174" y="1150704"/>
            <a:ext cx="301481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CUDA</a:t>
            </a:r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流</a:t>
            </a:r>
            <a:endParaRPr lang="en-US" altLang="zh-CN" sz="22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52236300-64B5-45CF-ABF9-77B7531A4F70}"/>
              </a:ext>
            </a:extLst>
          </p:cNvPr>
          <p:cNvSpPr txBox="1"/>
          <p:nvPr/>
        </p:nvSpPr>
        <p:spPr>
          <a:xfrm>
            <a:off x="5952533" y="1149487"/>
            <a:ext cx="5611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02D0F99-FF0F-456A-A615-4013097F9095}"/>
              </a:ext>
            </a:extLst>
          </p:cNvPr>
          <p:cNvSpPr txBox="1"/>
          <p:nvPr/>
        </p:nvSpPr>
        <p:spPr>
          <a:xfrm>
            <a:off x="306932" y="3296797"/>
            <a:ext cx="321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0E159EA1-76FC-4719-B025-F58EF5F48FC4}"/>
              </a:ext>
            </a:extLst>
          </p:cNvPr>
          <p:cNvSpPr txBox="1"/>
          <p:nvPr/>
        </p:nvSpPr>
        <p:spPr>
          <a:xfrm>
            <a:off x="6024769" y="1741662"/>
            <a:ext cx="6167230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cs typeface="Times New Roman" panose="02020603050405020304" pitchFamily="18" charset="0"/>
              </a:rPr>
              <a:t>CUDA</a:t>
            </a:r>
            <a:r>
              <a:rPr lang="zh-CN" altLang="en-US" dirty="0">
                <a:cs typeface="Times New Roman" panose="02020603050405020304" pitchFamily="18" charset="0"/>
              </a:rPr>
              <a:t>中，可以创建多个流以</a:t>
            </a:r>
            <a:r>
              <a:rPr lang="zh-CN" altLang="en-US" b="1" dirty="0">
                <a:solidFill>
                  <a:srgbClr val="C00000"/>
                </a:solidFill>
                <a:cs typeface="Times New Roman" panose="02020603050405020304" pitchFamily="18" charset="0"/>
              </a:rPr>
              <a:t>并行执行不同任务</a:t>
            </a:r>
            <a:endParaRPr lang="en-US" altLang="zh-CN" b="1" dirty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dirty="0">
                <a:cs typeface="Times New Roman" panose="02020603050405020304" pitchFamily="18" charset="0"/>
              </a:rPr>
              <a:t>CUDA</a:t>
            </a:r>
            <a:r>
              <a:rPr lang="zh-CN" altLang="en-US" dirty="0">
                <a:cs typeface="Times New Roman" panose="02020603050405020304" pitchFamily="18" charset="0"/>
              </a:rPr>
              <a:t>流理论可以设置无限个</a:t>
            </a:r>
            <a:endParaRPr lang="en-US" altLang="zh-CN" dirty="0"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>
                <a:cs typeface="Times New Roman" panose="02020603050405020304" pitchFamily="18" charset="0"/>
              </a:rPr>
              <a:t>随着</a:t>
            </a:r>
            <a:r>
              <a:rPr lang="en-US" altLang="zh-CN" dirty="0">
                <a:cs typeface="Times New Roman" panose="02020603050405020304" pitchFamily="18" charset="0"/>
              </a:rPr>
              <a:t>CUDA</a:t>
            </a:r>
            <a:r>
              <a:rPr lang="zh-CN" altLang="en-US" dirty="0">
                <a:cs typeface="Times New Roman" panose="02020603050405020304" pitchFamily="18" charset="0"/>
              </a:rPr>
              <a:t>流增多，单流性能会受到影响</a:t>
            </a:r>
            <a:endParaRPr lang="en-US" altLang="zh-CN" dirty="0"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endParaRPr lang="en-US" altLang="zh-CN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46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53874" y="106902"/>
            <a:ext cx="7055574" cy="7207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楷体" panose="02010609060101010101" pitchFamily="49" charset="-122"/>
                <a:ea typeface="楷体" panose="02010609060101010101" pitchFamily="49" charset="-122"/>
              </a:rPr>
              <a:t>软 件 触 发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AEB83E0-11BE-4670-8063-3A3884FC736B}"/>
              </a:ext>
            </a:extLst>
          </p:cNvPr>
          <p:cNvSpPr txBox="1"/>
          <p:nvPr/>
        </p:nvSpPr>
        <p:spPr>
          <a:xfrm>
            <a:off x="353272" y="1113258"/>
            <a:ext cx="20548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561BA73-B32E-4B4E-8F40-D79398A5CBE7}"/>
              </a:ext>
            </a:extLst>
          </p:cNvPr>
          <p:cNvSpPr txBox="1"/>
          <p:nvPr/>
        </p:nvSpPr>
        <p:spPr>
          <a:xfrm>
            <a:off x="677583" y="1083777"/>
            <a:ext cx="16085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软件触发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84EC5AD-28CE-4565-BDCC-DF01CCC3EF16}"/>
              </a:ext>
            </a:extLst>
          </p:cNvPr>
          <p:cNvSpPr txBox="1"/>
          <p:nvPr/>
        </p:nvSpPr>
        <p:spPr>
          <a:xfrm>
            <a:off x="1014863" y="4183691"/>
            <a:ext cx="7242406" cy="2328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灵活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开发便捷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可横向扩展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人力和时间成本低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endParaRPr lang="zh-CN" altLang="en-US" sz="2000" dirty="0">
              <a:latin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CB8C90E-5F2B-45E3-8BDF-4748C93DA608}"/>
              </a:ext>
            </a:extLst>
          </p:cNvPr>
          <p:cNvSpPr txBox="1"/>
          <p:nvPr/>
        </p:nvSpPr>
        <p:spPr>
          <a:xfrm>
            <a:off x="353272" y="3727536"/>
            <a:ext cx="20548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91F5EAFF-9904-460A-8B0E-77A347543BB1}"/>
              </a:ext>
            </a:extLst>
          </p:cNvPr>
          <p:cNvSpPr txBox="1"/>
          <p:nvPr/>
        </p:nvSpPr>
        <p:spPr>
          <a:xfrm>
            <a:off x="677583" y="3698055"/>
            <a:ext cx="39584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软件触发相比硬件触发优势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9FFD9CD-9B67-41E3-A1F8-471976CF5B5E}"/>
              </a:ext>
            </a:extLst>
          </p:cNvPr>
          <p:cNvSpPr txBox="1"/>
          <p:nvPr/>
        </p:nvSpPr>
        <p:spPr>
          <a:xfrm>
            <a:off x="1014863" y="1513368"/>
            <a:ext cx="7242406" cy="1866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zh-CN" sz="2000" kern="100" dirty="0">
                <a:effectLst/>
                <a:latin typeface="+mn-ea"/>
                <a:cs typeface="Times New Roman" panose="02020603050405020304" pitchFamily="18" charset="0"/>
              </a:rPr>
              <a:t>基于预定义的物理事例特征</a:t>
            </a:r>
            <a:endParaRPr lang="en-US" altLang="zh-CN" sz="20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实时模式下对数据进行分析和筛选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剔除无效的背景数据、本底噪声、干扰数据等</a:t>
            </a:r>
            <a:endParaRPr lang="en-US" altLang="zh-CN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latin typeface="+mn-ea"/>
              </a:rPr>
              <a:t>保留实验需要的事例数据</a:t>
            </a:r>
          </a:p>
        </p:txBody>
      </p:sp>
    </p:spTree>
    <p:extLst>
      <p:ext uri="{BB962C8B-B14F-4D97-AF65-F5344CB8AC3E}">
        <p14:creationId xmlns:p14="http://schemas.microsoft.com/office/powerpoint/2010/main" val="4084179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7FE6D0D-1A32-4D83-AFBD-8FC918FFD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421" y="2871866"/>
            <a:ext cx="4753638" cy="324847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53874" y="106902"/>
            <a:ext cx="7055574" cy="7207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多 重 计 数 软 件 触 发 算 法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5CA3461-6268-4335-B6E1-CB1180528C50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941D68F-23ED-4579-BDF6-9159964170EB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多重计数软件触发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算法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B9966F69-3D87-4D65-9402-D1CC3536AE51}"/>
              </a:ext>
            </a:extLst>
          </p:cNvPr>
          <p:cNvSpPr txBox="1"/>
          <p:nvPr/>
        </p:nvSpPr>
        <p:spPr>
          <a:xfrm>
            <a:off x="566846" y="1554405"/>
            <a:ext cx="8121687" cy="1880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cs typeface="Times New Roman" panose="02020603050405020304" pitchFamily="18" charset="0"/>
              </a:rPr>
              <a:t>目前高能物理实验</a:t>
            </a:r>
            <a:r>
              <a:rPr lang="zh-CN" altLang="en-US" sz="2000" b="1" dirty="0">
                <a:solidFill>
                  <a:srgbClr val="C00000"/>
                </a:solidFill>
                <a:cs typeface="Times New Roman" panose="02020603050405020304" pitchFamily="18" charset="0"/>
              </a:rPr>
              <a:t>常见</a:t>
            </a:r>
            <a:r>
              <a:rPr lang="zh-CN" altLang="en-US" sz="2000" dirty="0">
                <a:cs typeface="Times New Roman" panose="02020603050405020304" pitchFamily="18" charset="0"/>
              </a:rPr>
              <a:t>的触发方式</a:t>
            </a:r>
            <a:endParaRPr lang="en-US" altLang="zh-CN" sz="2000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cs typeface="Times New Roman" panose="02020603050405020304" pitchFamily="18" charset="0"/>
              </a:rPr>
              <a:t>在某个时间窗口内，设定着火探测单元的数量大于“</a:t>
            </a:r>
            <a:r>
              <a:rPr lang="en-US" altLang="zh-CN" sz="2000" dirty="0">
                <a:cs typeface="Times New Roman" panose="02020603050405020304" pitchFamily="18" charset="0"/>
              </a:rPr>
              <a:t>N</a:t>
            </a:r>
            <a:r>
              <a:rPr lang="zh-CN" altLang="en-US" sz="2000" dirty="0">
                <a:cs typeface="Times New Roman" panose="02020603050405020304" pitchFamily="18" charset="0"/>
              </a:rPr>
              <a:t>”时触发</a:t>
            </a:r>
            <a:endParaRPr lang="en-US" altLang="zh-CN" sz="2000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cs typeface="Times New Roman" panose="02020603050405020304" pitchFamily="18" charset="0"/>
              </a:rPr>
              <a:t>采用</a:t>
            </a:r>
            <a:r>
              <a:rPr lang="zh-CN" altLang="en-US" sz="2000" b="1" dirty="0">
                <a:solidFill>
                  <a:srgbClr val="C00000"/>
                </a:solidFill>
                <a:cs typeface="Times New Roman" panose="02020603050405020304" pitchFamily="18" charset="0"/>
              </a:rPr>
              <a:t>滑动时间窗口</a:t>
            </a:r>
            <a:r>
              <a:rPr lang="zh-CN" altLang="en-US" sz="2000" dirty="0">
                <a:cs typeface="Times New Roman" panose="02020603050405020304" pitchFamily="18" charset="0"/>
              </a:rPr>
              <a:t>的方式</a:t>
            </a:r>
            <a:endParaRPr lang="en-US" altLang="zh-CN" sz="2000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2000" dirty="0">
                <a:cs typeface="Times New Roman" panose="02020603050405020304" pitchFamily="18" charset="0"/>
              </a:rPr>
              <a:t>LHAASO</a:t>
            </a:r>
            <a:r>
              <a:rPr lang="zh-CN" altLang="en-US" sz="2000" dirty="0">
                <a:cs typeface="Times New Roman" panose="02020603050405020304" pitchFamily="18" charset="0"/>
              </a:rPr>
              <a:t>、</a:t>
            </a:r>
            <a:r>
              <a:rPr lang="en-US" altLang="zh-CN" sz="2000" dirty="0">
                <a:cs typeface="Times New Roman" panose="02020603050405020304" pitchFamily="18" charset="0"/>
              </a:rPr>
              <a:t>JUNO</a:t>
            </a:r>
            <a:r>
              <a:rPr lang="zh-CN" altLang="en-US" sz="2000" dirty="0">
                <a:cs typeface="Times New Roman" panose="02020603050405020304" pitchFamily="18" charset="0"/>
              </a:rPr>
              <a:t>、</a:t>
            </a:r>
            <a:r>
              <a:rPr lang="en-US" altLang="zh-CN" sz="2000" dirty="0">
                <a:cs typeface="Times New Roman" panose="02020603050405020304" pitchFamily="18" charset="0"/>
              </a:rPr>
              <a:t>TAO </a:t>
            </a:r>
            <a:r>
              <a:rPr lang="zh-CN" altLang="en-US" sz="2000" dirty="0">
                <a:cs typeface="Times New Roman" panose="02020603050405020304" pitchFamily="18" charset="0"/>
              </a:rPr>
              <a:t>等实验都需要采用了该触发方式</a:t>
            </a:r>
            <a:endParaRPr lang="en-US" altLang="zh-CN" sz="2000" dirty="0"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8CBD387-47C8-476A-9C00-4E037F7FF8B1}"/>
              </a:ext>
            </a:extLst>
          </p:cNvPr>
          <p:cNvSpPr txBox="1"/>
          <p:nvPr/>
        </p:nvSpPr>
        <p:spPr>
          <a:xfrm>
            <a:off x="1891431" y="6145099"/>
            <a:ext cx="34661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dirty="0"/>
              <a:t>LHAASO </a:t>
            </a:r>
            <a:r>
              <a:rPr lang="zh-CN" altLang="en-US" sz="1600" dirty="0"/>
              <a:t>探测器系统布局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7141658-47E4-4AB3-83E6-9FE116835C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272" y="3613553"/>
            <a:ext cx="5866719" cy="239903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B272AE20-85B0-4DF0-B30F-9038A9F075B5}"/>
              </a:ext>
            </a:extLst>
          </p:cNvPr>
          <p:cNvSpPr txBox="1"/>
          <p:nvPr/>
        </p:nvSpPr>
        <p:spPr>
          <a:xfrm>
            <a:off x="7937924" y="6107236"/>
            <a:ext cx="34661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dirty="0"/>
              <a:t>TAO</a:t>
            </a:r>
            <a:r>
              <a:rPr lang="zh-CN" altLang="en-US" sz="1600" dirty="0"/>
              <a:t>探测器系统结构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5339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36387" y="106903"/>
            <a:ext cx="7073061" cy="70266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E6A7EFC-8051-47DE-8329-08A336002044}"/>
              </a:ext>
            </a:extLst>
          </p:cNvPr>
          <p:cNvSpPr txBox="1"/>
          <p:nvPr/>
        </p:nvSpPr>
        <p:spPr>
          <a:xfrm>
            <a:off x="904702" y="1758570"/>
            <a:ext cx="9928950" cy="1843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Hits </a:t>
            </a:r>
            <a:r>
              <a:rPr lang="zh-CN" altLang="en-US" sz="2000" b="1" dirty="0">
                <a:cs typeface="Times New Roman" panose="02020603050405020304" pitchFamily="18" charset="0"/>
              </a:rPr>
              <a:t>排序</a:t>
            </a:r>
            <a:r>
              <a:rPr lang="zh-CN" altLang="en-US" sz="2000" dirty="0">
                <a:cs typeface="Times New Roman" panose="02020603050405020304" pitchFamily="18" charset="0"/>
              </a:rPr>
              <a:t>：对</a:t>
            </a:r>
            <a:r>
              <a:rPr lang="en-US" altLang="zh-CN" sz="2000" dirty="0">
                <a:cs typeface="Times New Roman" panose="02020603050405020304" pitchFamily="18" charset="0"/>
              </a:rPr>
              <a:t>DAQ</a:t>
            </a:r>
            <a:r>
              <a:rPr lang="zh-CN" altLang="en-US" sz="2000" dirty="0">
                <a:cs typeface="Times New Roman" panose="02020603050405020304" pitchFamily="18" charset="0"/>
              </a:rPr>
              <a:t>软件的</a:t>
            </a:r>
            <a:r>
              <a:rPr lang="en-US" altLang="zh-CN" sz="2000" dirty="0">
                <a:cs typeface="Times New Roman" panose="02020603050405020304" pitchFamily="18" charset="0"/>
              </a:rPr>
              <a:t>Hits</a:t>
            </a:r>
            <a:r>
              <a:rPr lang="zh-CN" altLang="en-US" sz="2000" dirty="0">
                <a:cs typeface="Times New Roman" panose="02020603050405020304" pitchFamily="18" charset="0"/>
              </a:rPr>
              <a:t>数据按照时间进行排序</a:t>
            </a:r>
            <a:endParaRPr lang="en-US" altLang="zh-CN" sz="2000" dirty="0"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滑动时间窗</a:t>
            </a:r>
            <a:r>
              <a:rPr lang="zh-CN" altLang="en-US" sz="2000" dirty="0">
                <a:cs typeface="Times New Roman" panose="02020603050405020304" pitchFamily="18" charset="0"/>
              </a:rPr>
              <a:t>：基于时间有序的 </a:t>
            </a:r>
            <a:r>
              <a:rPr lang="en-US" altLang="zh-CN" sz="2000" dirty="0">
                <a:cs typeface="Times New Roman" panose="02020603050405020304" pitchFamily="18" charset="0"/>
              </a:rPr>
              <a:t>Hit </a:t>
            </a:r>
            <a:r>
              <a:rPr lang="zh-CN" altLang="en-US" sz="2000" dirty="0">
                <a:cs typeface="Times New Roman" panose="02020603050405020304" pitchFamily="18" charset="0"/>
              </a:rPr>
              <a:t>数组的，挑选满足“</a:t>
            </a:r>
            <a:r>
              <a:rPr lang="en-US" altLang="zh-CN" sz="2000" dirty="0">
                <a:cs typeface="Times New Roman" panose="02020603050405020304" pitchFamily="18" charset="0"/>
              </a:rPr>
              <a:t>n&gt;N</a:t>
            </a:r>
            <a:r>
              <a:rPr lang="zh-CN" altLang="en-US" sz="2000" dirty="0">
                <a:cs typeface="Times New Roman" panose="02020603050405020304" pitchFamily="18" charset="0"/>
              </a:rPr>
              <a:t>”触发条件的时间窗内数据，并打包成 </a:t>
            </a:r>
            <a:r>
              <a:rPr lang="en-US" altLang="zh-CN" sz="2000" dirty="0">
                <a:cs typeface="Times New Roman" panose="02020603050405020304" pitchFamily="18" charset="0"/>
              </a:rPr>
              <a:t>Event</a:t>
            </a:r>
          </a:p>
          <a:p>
            <a:pPr algn="just">
              <a:lnSpc>
                <a:spcPct val="150000"/>
              </a:lnSpc>
            </a:pPr>
            <a:endParaRPr lang="en-US" altLang="zh-CN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171E9C6-0215-40E1-AA21-6F013D84774E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F0F9D9D-4A93-4139-8DA1-C68FBB521FD6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基于排序的多重计数软件触发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算法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1AEF6FBE-4D1A-492D-A6D9-34DF6B9639FC}"/>
              </a:ext>
            </a:extLst>
          </p:cNvPr>
          <p:cNvSpPr txBox="1"/>
          <p:nvPr/>
        </p:nvSpPr>
        <p:spPr>
          <a:xfrm>
            <a:off x="6682154" y="5836012"/>
            <a:ext cx="4667098" cy="400110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Hit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排序耗时：滑动时间窗耗时≈</a:t>
            </a: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1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0344330-9DBC-4B3E-86AE-7CDC442D05E8}"/>
              </a:ext>
            </a:extLst>
          </p:cNvPr>
          <p:cNvSpPr/>
          <p:nvPr/>
        </p:nvSpPr>
        <p:spPr>
          <a:xfrm>
            <a:off x="1469205" y="4435529"/>
            <a:ext cx="789309" cy="3876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37577C5-9E4C-4D92-82CF-F2E5A503E6C8}"/>
              </a:ext>
            </a:extLst>
          </p:cNvPr>
          <p:cNvSpPr txBox="1"/>
          <p:nvPr/>
        </p:nvSpPr>
        <p:spPr>
          <a:xfrm>
            <a:off x="1475892" y="4454859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67F7FD0D-7F25-4AB9-A996-B05D6C84343A}"/>
              </a:ext>
            </a:extLst>
          </p:cNvPr>
          <p:cNvSpPr/>
          <p:nvPr/>
        </p:nvSpPr>
        <p:spPr>
          <a:xfrm>
            <a:off x="2258514" y="4435529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E9E8EFA9-D149-4140-8264-99AF8C51E02D}"/>
              </a:ext>
            </a:extLst>
          </p:cNvPr>
          <p:cNvSpPr/>
          <p:nvPr/>
        </p:nvSpPr>
        <p:spPr>
          <a:xfrm>
            <a:off x="3046424" y="4435528"/>
            <a:ext cx="789309" cy="3876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9FBB4B95-7628-4B0D-B023-6E86B0E27148}"/>
              </a:ext>
            </a:extLst>
          </p:cNvPr>
          <p:cNvSpPr/>
          <p:nvPr/>
        </p:nvSpPr>
        <p:spPr>
          <a:xfrm>
            <a:off x="3835733" y="4438056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D3D7875A-5837-46C3-A6D8-DD38F9AEEBA2}"/>
              </a:ext>
            </a:extLst>
          </p:cNvPr>
          <p:cNvSpPr/>
          <p:nvPr/>
        </p:nvSpPr>
        <p:spPr>
          <a:xfrm>
            <a:off x="4623643" y="4435528"/>
            <a:ext cx="789309" cy="3876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80CE5B19-CDB8-4AA8-9AA4-1F1490ACCB7D}"/>
              </a:ext>
            </a:extLst>
          </p:cNvPr>
          <p:cNvSpPr/>
          <p:nvPr/>
        </p:nvSpPr>
        <p:spPr>
          <a:xfrm>
            <a:off x="5406265" y="4435527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E4B0F9A-626C-4501-A631-56DEEAC94924}"/>
              </a:ext>
            </a:extLst>
          </p:cNvPr>
          <p:cNvSpPr/>
          <p:nvPr/>
        </p:nvSpPr>
        <p:spPr>
          <a:xfrm>
            <a:off x="6194175" y="4435526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EFA369B4-40C6-410E-9D6C-C7B725C792C4}"/>
              </a:ext>
            </a:extLst>
          </p:cNvPr>
          <p:cNvSpPr/>
          <p:nvPr/>
        </p:nvSpPr>
        <p:spPr>
          <a:xfrm>
            <a:off x="6982085" y="4435525"/>
            <a:ext cx="789309" cy="3876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E68905D-B525-42DD-88B5-D634D61B133E}"/>
              </a:ext>
            </a:extLst>
          </p:cNvPr>
          <p:cNvSpPr/>
          <p:nvPr/>
        </p:nvSpPr>
        <p:spPr>
          <a:xfrm>
            <a:off x="4615557" y="4189073"/>
            <a:ext cx="2364414" cy="76127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E9DADF3-02EF-4608-A908-29833505D3AB}"/>
              </a:ext>
            </a:extLst>
          </p:cNvPr>
          <p:cNvSpPr txBox="1"/>
          <p:nvPr/>
        </p:nvSpPr>
        <p:spPr>
          <a:xfrm>
            <a:off x="4949330" y="3815918"/>
            <a:ext cx="20306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trigger window</a:t>
            </a:r>
            <a:endParaRPr lang="zh-CN" altLang="en-US" sz="1600" dirty="0"/>
          </a:p>
        </p:txBody>
      </p:sp>
      <p:sp>
        <p:nvSpPr>
          <p:cNvPr id="42" name="左大括号 41">
            <a:extLst>
              <a:ext uri="{FF2B5EF4-FFF2-40B4-BE49-F238E27FC236}">
                <a16:creationId xmlns:a16="http://schemas.microsoft.com/office/drawing/2014/main" id="{C8306C0C-AABE-41B2-9BBF-B5A5D368D24E}"/>
              </a:ext>
            </a:extLst>
          </p:cNvPr>
          <p:cNvSpPr/>
          <p:nvPr/>
        </p:nvSpPr>
        <p:spPr>
          <a:xfrm rot="16200000">
            <a:off x="4426488" y="2078249"/>
            <a:ext cx="387627" cy="63021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CFAD1AEE-E51D-43C3-B0A6-8549906DB5AD}"/>
              </a:ext>
            </a:extLst>
          </p:cNvPr>
          <p:cNvSpPr txBox="1"/>
          <p:nvPr/>
        </p:nvSpPr>
        <p:spPr>
          <a:xfrm>
            <a:off x="3998232" y="5462232"/>
            <a:ext cx="20306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data window</a:t>
            </a:r>
            <a:endParaRPr lang="zh-CN" altLang="en-US" sz="1600" dirty="0"/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29B26ADA-31F6-414A-87A9-F79474C00B69}"/>
              </a:ext>
            </a:extLst>
          </p:cNvPr>
          <p:cNvSpPr/>
          <p:nvPr/>
        </p:nvSpPr>
        <p:spPr>
          <a:xfrm>
            <a:off x="7780496" y="4443796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1BF546B8-0AC9-485C-A363-08FF5F803A47}"/>
              </a:ext>
            </a:extLst>
          </p:cNvPr>
          <p:cNvSpPr/>
          <p:nvPr/>
        </p:nvSpPr>
        <p:spPr>
          <a:xfrm>
            <a:off x="8558589" y="4443796"/>
            <a:ext cx="789309" cy="3876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AB7416C3-EFC6-46F5-835A-AE7ABBC8FBB5}"/>
              </a:ext>
            </a:extLst>
          </p:cNvPr>
          <p:cNvSpPr/>
          <p:nvPr/>
        </p:nvSpPr>
        <p:spPr>
          <a:xfrm>
            <a:off x="9337014" y="4443796"/>
            <a:ext cx="789309" cy="3876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3320184A-2F40-4D4F-BC44-7428188EA493}"/>
              </a:ext>
            </a:extLst>
          </p:cNvPr>
          <p:cNvSpPr/>
          <p:nvPr/>
        </p:nvSpPr>
        <p:spPr>
          <a:xfrm>
            <a:off x="7784009" y="4189073"/>
            <a:ext cx="2364414" cy="761274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0EAA3A35-4F3F-412F-BF04-7AF8712943FE}"/>
              </a:ext>
            </a:extLst>
          </p:cNvPr>
          <p:cNvSpPr txBox="1"/>
          <p:nvPr/>
        </p:nvSpPr>
        <p:spPr>
          <a:xfrm>
            <a:off x="8358522" y="3789024"/>
            <a:ext cx="20306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trigger window</a:t>
            </a:r>
            <a:endParaRPr lang="zh-CN" altLang="en-US" sz="1600" dirty="0"/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AB38C455-1CFA-404D-85E3-283657BC22A7}"/>
              </a:ext>
            </a:extLst>
          </p:cNvPr>
          <p:cNvSpPr txBox="1"/>
          <p:nvPr/>
        </p:nvSpPr>
        <p:spPr>
          <a:xfrm>
            <a:off x="7020010" y="3575303"/>
            <a:ext cx="20306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slide</a:t>
            </a:r>
            <a:endParaRPr lang="zh-CN" altLang="en-US" sz="1600" dirty="0"/>
          </a:p>
        </p:txBody>
      </p:sp>
      <p:cxnSp>
        <p:nvCxnSpPr>
          <p:cNvPr id="57" name="直接箭头连接符 56">
            <a:extLst>
              <a:ext uri="{FF2B5EF4-FFF2-40B4-BE49-F238E27FC236}">
                <a16:creationId xmlns:a16="http://schemas.microsoft.com/office/drawing/2014/main" id="{5CEB9925-4A4C-4430-B89C-5D27EFE12CBE}"/>
              </a:ext>
            </a:extLst>
          </p:cNvPr>
          <p:cNvCxnSpPr/>
          <p:nvPr/>
        </p:nvCxnSpPr>
        <p:spPr>
          <a:xfrm>
            <a:off x="6979971" y="3972264"/>
            <a:ext cx="80052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文本框 39">
            <a:extLst>
              <a:ext uri="{FF2B5EF4-FFF2-40B4-BE49-F238E27FC236}">
                <a16:creationId xmlns:a16="http://schemas.microsoft.com/office/drawing/2014/main" id="{38A4B5A3-7234-4DF0-9197-9A97C9F9F19F}"/>
              </a:ext>
            </a:extLst>
          </p:cNvPr>
          <p:cNvSpPr txBox="1"/>
          <p:nvPr/>
        </p:nvSpPr>
        <p:spPr>
          <a:xfrm>
            <a:off x="2216411" y="4461844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1AF9A532-0B62-4D08-ADDE-47F68F9DDC58}"/>
              </a:ext>
            </a:extLst>
          </p:cNvPr>
          <p:cNvSpPr txBox="1"/>
          <p:nvPr/>
        </p:nvSpPr>
        <p:spPr>
          <a:xfrm>
            <a:off x="3025723" y="4468829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227646B6-AE63-4341-A24F-9E32FCF400C5}"/>
              </a:ext>
            </a:extLst>
          </p:cNvPr>
          <p:cNvSpPr txBox="1"/>
          <p:nvPr/>
        </p:nvSpPr>
        <p:spPr>
          <a:xfrm>
            <a:off x="3835733" y="4484409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9FEF2E85-3A84-42D3-9335-B30A143021A3}"/>
              </a:ext>
            </a:extLst>
          </p:cNvPr>
          <p:cNvSpPr txBox="1"/>
          <p:nvPr/>
        </p:nvSpPr>
        <p:spPr>
          <a:xfrm>
            <a:off x="4610313" y="4476026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F2F16A50-329D-4EFA-8CC5-7C9728D0CE31}"/>
              </a:ext>
            </a:extLst>
          </p:cNvPr>
          <p:cNvSpPr txBox="1"/>
          <p:nvPr/>
        </p:nvSpPr>
        <p:spPr>
          <a:xfrm>
            <a:off x="5422768" y="4476026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7B605315-FE3B-4312-85FE-AD6CD84275D5}"/>
              </a:ext>
            </a:extLst>
          </p:cNvPr>
          <p:cNvSpPr txBox="1"/>
          <p:nvPr/>
        </p:nvSpPr>
        <p:spPr>
          <a:xfrm>
            <a:off x="6194375" y="4465750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A91444B8-5F44-44B1-A10A-091B1132AB2E}"/>
              </a:ext>
            </a:extLst>
          </p:cNvPr>
          <p:cNvSpPr txBox="1"/>
          <p:nvPr/>
        </p:nvSpPr>
        <p:spPr>
          <a:xfrm>
            <a:off x="7017717" y="4476026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58F7B0B9-4B0D-426D-A11B-4732DB4CDCD8}"/>
              </a:ext>
            </a:extLst>
          </p:cNvPr>
          <p:cNvSpPr txBox="1"/>
          <p:nvPr/>
        </p:nvSpPr>
        <p:spPr>
          <a:xfrm>
            <a:off x="7774907" y="4461844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ED8AD6C6-F1C8-451D-8061-2200489B811F}"/>
              </a:ext>
            </a:extLst>
          </p:cNvPr>
          <p:cNvSpPr txBox="1"/>
          <p:nvPr/>
        </p:nvSpPr>
        <p:spPr>
          <a:xfrm>
            <a:off x="8519807" y="4472947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9A5D85B3-A480-43BE-A66B-7A7E48A7D21D}"/>
              </a:ext>
            </a:extLst>
          </p:cNvPr>
          <p:cNvSpPr txBox="1"/>
          <p:nvPr/>
        </p:nvSpPr>
        <p:spPr>
          <a:xfrm>
            <a:off x="9373843" y="4460969"/>
            <a:ext cx="892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 err="1"/>
              <a:t>hit_data</a:t>
            </a:r>
            <a:endParaRPr lang="zh-CN" altLang="en-US" sz="15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B5834F1-4C2A-43CB-ADC4-A5C19D54B2FB}"/>
              </a:ext>
            </a:extLst>
          </p:cNvPr>
          <p:cNvSpPr txBox="1"/>
          <p:nvPr/>
        </p:nvSpPr>
        <p:spPr>
          <a:xfrm>
            <a:off x="825257" y="4384899"/>
            <a:ext cx="17577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……</a:t>
            </a:r>
            <a:endParaRPr lang="zh-CN" altLang="en-US" sz="2000" b="1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FB16A38B-43C2-4FB5-BF18-2D72A9861C52}"/>
              </a:ext>
            </a:extLst>
          </p:cNvPr>
          <p:cNvSpPr txBox="1"/>
          <p:nvPr/>
        </p:nvSpPr>
        <p:spPr>
          <a:xfrm>
            <a:off x="10122478" y="4356171"/>
            <a:ext cx="17577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……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017726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171E9C6-0215-40E1-AA21-6F013D84774E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F0F9D9D-4A93-4139-8DA1-C68FBB521FD6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加速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多重计数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触发算法分析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E571189-5E38-40E7-8D11-8B207B3125FD}"/>
              </a:ext>
            </a:extLst>
          </p:cNvPr>
          <p:cNvSpPr txBox="1"/>
          <p:nvPr/>
        </p:nvSpPr>
        <p:spPr>
          <a:xfrm>
            <a:off x="1093305" y="1979146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Hit </a:t>
            </a:r>
            <a:r>
              <a:rPr lang="zh-CN" altLang="en-US" sz="2000" b="1" dirty="0">
                <a:cs typeface="Times New Roman" panose="02020603050405020304" pitchFamily="18" charset="0"/>
              </a:rPr>
              <a:t>排序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A06B304-2861-4078-8EAC-C81DE25EFD3F}"/>
              </a:ext>
            </a:extLst>
          </p:cNvPr>
          <p:cNvSpPr txBox="1"/>
          <p:nvPr/>
        </p:nvSpPr>
        <p:spPr>
          <a:xfrm>
            <a:off x="1322145" y="2506118"/>
            <a:ext cx="6241034" cy="870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计算任务大：对所有</a:t>
            </a:r>
            <a:r>
              <a:rPr lang="en-US" altLang="zh-CN" b="1" dirty="0"/>
              <a:t>hits</a:t>
            </a:r>
            <a:r>
              <a:rPr lang="zh-CN" altLang="en-US" b="1" dirty="0"/>
              <a:t>发生时间进行排序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适合使用</a:t>
            </a:r>
            <a:r>
              <a:rPr lang="en-US" altLang="zh-CN" b="1" dirty="0">
                <a:solidFill>
                  <a:srgbClr val="C00000"/>
                </a:solidFill>
              </a:rPr>
              <a:t>GPU</a:t>
            </a:r>
            <a:r>
              <a:rPr lang="zh-CN" altLang="en-US" b="1" dirty="0">
                <a:solidFill>
                  <a:srgbClr val="C00000"/>
                </a:solidFill>
              </a:rPr>
              <a:t>对排序进行加速计算</a:t>
            </a:r>
            <a:endParaRPr lang="en-US" altLang="zh-CN" b="1" dirty="0">
              <a:solidFill>
                <a:srgbClr val="C00000"/>
              </a:solidFill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E2DA99CC-635A-403F-83BC-580C9C721B9F}"/>
              </a:ext>
            </a:extLst>
          </p:cNvPr>
          <p:cNvSpPr txBox="1"/>
          <p:nvPr/>
        </p:nvSpPr>
        <p:spPr>
          <a:xfrm>
            <a:off x="6460451" y="1920389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滑动时间窗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15640B29-7038-4419-83EA-5CAA85405EF5}"/>
              </a:ext>
            </a:extLst>
          </p:cNvPr>
          <p:cNvSpPr txBox="1"/>
          <p:nvPr/>
        </p:nvSpPr>
        <p:spPr>
          <a:xfrm>
            <a:off x="6476565" y="2298368"/>
            <a:ext cx="6241034" cy="128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逻辑任务多：</a:t>
            </a:r>
            <a:r>
              <a:rPr lang="zh-CN" altLang="en-US" dirty="0"/>
              <a:t>需要判断、滑窗等一系列逻辑操作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计算任务小：</a:t>
            </a:r>
            <a:r>
              <a:rPr lang="zh-CN" altLang="en-US" dirty="0"/>
              <a:t>只需访问窗口中数据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适合使用</a:t>
            </a:r>
            <a:r>
              <a:rPr lang="en-US" altLang="zh-CN" b="1" dirty="0">
                <a:solidFill>
                  <a:srgbClr val="C00000"/>
                </a:solidFill>
              </a:rPr>
              <a:t>CPU</a:t>
            </a:r>
            <a:r>
              <a:rPr lang="zh-CN" altLang="en-US" b="1" dirty="0">
                <a:solidFill>
                  <a:srgbClr val="C00000"/>
                </a:solidFill>
              </a:rPr>
              <a:t>处理</a:t>
            </a:r>
            <a:endParaRPr lang="en-US" altLang="zh-CN" b="1" dirty="0">
              <a:solidFill>
                <a:srgbClr val="C00000"/>
              </a:solidFill>
            </a:endParaRPr>
          </a:p>
        </p:txBody>
      </p:sp>
      <p:sp>
        <p:nvSpPr>
          <p:cNvPr id="36" name="标题 1">
            <a:extLst>
              <a:ext uri="{FF2B5EF4-FFF2-40B4-BE49-F238E27FC236}">
                <a16:creationId xmlns:a16="http://schemas.microsoft.com/office/drawing/2014/main" id="{B21ACF05-A9D6-4BFF-9ACA-535F1999EA7C}"/>
              </a:ext>
            </a:extLst>
          </p:cNvPr>
          <p:cNvSpPr txBox="1">
            <a:spLocks/>
          </p:cNvSpPr>
          <p:nvPr/>
        </p:nvSpPr>
        <p:spPr>
          <a:xfrm>
            <a:off x="2836387" y="106903"/>
            <a:ext cx="7073061" cy="70266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id="{761F2939-1400-4538-AE2C-1817B685B73B}"/>
              </a:ext>
            </a:extLst>
          </p:cNvPr>
          <p:cNvSpPr/>
          <p:nvPr/>
        </p:nvSpPr>
        <p:spPr>
          <a:xfrm>
            <a:off x="3756064" y="4537499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2C570BB-2EF5-41AD-8249-B54C93211A09}"/>
              </a:ext>
            </a:extLst>
          </p:cNvPr>
          <p:cNvSpPr txBox="1"/>
          <p:nvPr/>
        </p:nvSpPr>
        <p:spPr>
          <a:xfrm>
            <a:off x="3703933" y="4632991"/>
            <a:ext cx="273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传输</a:t>
            </a:r>
            <a:r>
              <a:rPr lang="en-US" altLang="zh-CN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hit</a:t>
            </a:r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数据至</a:t>
            </a:r>
            <a:r>
              <a:rPr lang="en-US" altLang="zh-CN" b="1" dirty="0">
                <a:solidFill>
                  <a:schemeClr val="bg1"/>
                </a:solidFill>
                <a:ea typeface="华文新魏" panose="02010800040101010101" pitchFamily="2" charset="-122"/>
              </a:rPr>
              <a:t>GPU</a:t>
            </a:r>
            <a:endParaRPr lang="zh-CN" altLang="en-US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id="{38B457E3-A970-4C45-95E1-588D957A29F2}"/>
              </a:ext>
            </a:extLst>
          </p:cNvPr>
          <p:cNvSpPr/>
          <p:nvPr/>
        </p:nvSpPr>
        <p:spPr>
          <a:xfrm>
            <a:off x="3703932" y="5377313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35288A35-8BE6-455A-B5F8-A8CF153E3E3C}"/>
              </a:ext>
            </a:extLst>
          </p:cNvPr>
          <p:cNvSpPr txBox="1"/>
          <p:nvPr/>
        </p:nvSpPr>
        <p:spPr>
          <a:xfrm>
            <a:off x="3965643" y="5489660"/>
            <a:ext cx="2165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接收</a:t>
            </a:r>
            <a:r>
              <a:rPr lang="en-US" altLang="zh-CN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hit</a:t>
            </a:r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数据</a:t>
            </a:r>
          </a:p>
        </p:txBody>
      </p:sp>
      <p:sp>
        <p:nvSpPr>
          <p:cNvPr id="38" name="矩形: 圆角 37">
            <a:extLst>
              <a:ext uri="{FF2B5EF4-FFF2-40B4-BE49-F238E27FC236}">
                <a16:creationId xmlns:a16="http://schemas.microsoft.com/office/drawing/2014/main" id="{363AB3A1-97AD-4DC5-B904-892A2CCA3EB4}"/>
              </a:ext>
            </a:extLst>
          </p:cNvPr>
          <p:cNvSpPr/>
          <p:nvPr/>
        </p:nvSpPr>
        <p:spPr>
          <a:xfrm>
            <a:off x="1674161" y="5377312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75593782-0C85-4C69-A83F-ED17E9A559BC}"/>
              </a:ext>
            </a:extLst>
          </p:cNvPr>
          <p:cNvSpPr txBox="1"/>
          <p:nvPr/>
        </p:nvSpPr>
        <p:spPr>
          <a:xfrm>
            <a:off x="1588018" y="5490642"/>
            <a:ext cx="273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华文新魏" panose="02010800040101010101" pitchFamily="2" charset="-122"/>
              </a:rPr>
              <a:t>创建流、分配显存等</a:t>
            </a:r>
          </a:p>
        </p:txBody>
      </p:sp>
      <p:sp>
        <p:nvSpPr>
          <p:cNvPr id="42" name="矩形: 圆角 41">
            <a:extLst>
              <a:ext uri="{FF2B5EF4-FFF2-40B4-BE49-F238E27FC236}">
                <a16:creationId xmlns:a16="http://schemas.microsoft.com/office/drawing/2014/main" id="{8EC2EEB2-7046-4801-B110-3B6B4271AB98}"/>
              </a:ext>
            </a:extLst>
          </p:cNvPr>
          <p:cNvSpPr/>
          <p:nvPr/>
        </p:nvSpPr>
        <p:spPr>
          <a:xfrm>
            <a:off x="5756353" y="5388443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FA75AFC-F226-4C19-A2CC-7A34FD797301}"/>
              </a:ext>
            </a:extLst>
          </p:cNvPr>
          <p:cNvSpPr txBox="1"/>
          <p:nvPr/>
        </p:nvSpPr>
        <p:spPr>
          <a:xfrm>
            <a:off x="6032419" y="5521885"/>
            <a:ext cx="17763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hit</a:t>
            </a:r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数据排序</a:t>
            </a:r>
          </a:p>
        </p:txBody>
      </p:sp>
      <p:sp>
        <p:nvSpPr>
          <p:cNvPr id="45" name="矩形: 圆角 44">
            <a:extLst>
              <a:ext uri="{FF2B5EF4-FFF2-40B4-BE49-F238E27FC236}">
                <a16:creationId xmlns:a16="http://schemas.microsoft.com/office/drawing/2014/main" id="{94C2F9D7-FFD9-477C-A237-B7DB0B998F17}"/>
              </a:ext>
            </a:extLst>
          </p:cNvPr>
          <p:cNvSpPr/>
          <p:nvPr/>
        </p:nvSpPr>
        <p:spPr>
          <a:xfrm>
            <a:off x="7808774" y="5401984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FCD2C198-A65F-4D0D-A960-6357DA097EEB}"/>
              </a:ext>
            </a:extLst>
          </p:cNvPr>
          <p:cNvSpPr txBox="1"/>
          <p:nvPr/>
        </p:nvSpPr>
        <p:spPr>
          <a:xfrm>
            <a:off x="7851737" y="5513990"/>
            <a:ext cx="2666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传输排序后</a:t>
            </a:r>
            <a:r>
              <a:rPr lang="en-US" altLang="zh-CN" sz="1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hit</a:t>
            </a:r>
            <a:r>
              <a:rPr lang="zh-CN" altLang="en-US" sz="1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至</a:t>
            </a:r>
            <a:r>
              <a:rPr lang="en-US" altLang="zh-CN" sz="1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C</a:t>
            </a:r>
            <a:r>
              <a:rPr lang="en-US" altLang="zh-CN" sz="1600" b="1" dirty="0">
                <a:solidFill>
                  <a:schemeClr val="bg1"/>
                </a:solidFill>
                <a:ea typeface="华文新魏" panose="02010800040101010101" pitchFamily="2" charset="-122"/>
              </a:rPr>
              <a:t>PU</a:t>
            </a:r>
            <a:endParaRPr lang="zh-CN" altLang="en-US" sz="16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47" name="矩形: 圆角 46">
            <a:extLst>
              <a:ext uri="{FF2B5EF4-FFF2-40B4-BE49-F238E27FC236}">
                <a16:creationId xmlns:a16="http://schemas.microsoft.com/office/drawing/2014/main" id="{20AC865E-2C6A-4E62-B3DF-CDCBC169E42D}"/>
              </a:ext>
            </a:extLst>
          </p:cNvPr>
          <p:cNvSpPr/>
          <p:nvPr/>
        </p:nvSpPr>
        <p:spPr>
          <a:xfrm>
            <a:off x="7808774" y="4521232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8E785038-B543-4419-99EB-E4698BF1680D}"/>
              </a:ext>
            </a:extLst>
          </p:cNvPr>
          <p:cNvSpPr txBox="1"/>
          <p:nvPr/>
        </p:nvSpPr>
        <p:spPr>
          <a:xfrm>
            <a:off x="8229443" y="4626864"/>
            <a:ext cx="1367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接收数据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49" name="矩形: 圆角 48">
            <a:extLst>
              <a:ext uri="{FF2B5EF4-FFF2-40B4-BE49-F238E27FC236}">
                <a16:creationId xmlns:a16="http://schemas.microsoft.com/office/drawing/2014/main" id="{22593C3C-CF7C-4BA0-BEEF-FFE9EE99FE66}"/>
              </a:ext>
            </a:extLst>
          </p:cNvPr>
          <p:cNvSpPr/>
          <p:nvPr/>
        </p:nvSpPr>
        <p:spPr>
          <a:xfrm>
            <a:off x="9867611" y="4521232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21821FD5-970B-4909-8D46-F6FAF97BE624}"/>
              </a:ext>
            </a:extLst>
          </p:cNvPr>
          <p:cNvSpPr txBox="1"/>
          <p:nvPr/>
        </p:nvSpPr>
        <p:spPr>
          <a:xfrm>
            <a:off x="10109753" y="4617602"/>
            <a:ext cx="1851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滑动时间窗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51" name="矩形: 圆角 50">
            <a:extLst>
              <a:ext uri="{FF2B5EF4-FFF2-40B4-BE49-F238E27FC236}">
                <a16:creationId xmlns:a16="http://schemas.microsoft.com/office/drawing/2014/main" id="{D7FAD58A-84A7-40B9-9C32-D6A3E551C8A1}"/>
              </a:ext>
            </a:extLst>
          </p:cNvPr>
          <p:cNvSpPr/>
          <p:nvPr/>
        </p:nvSpPr>
        <p:spPr>
          <a:xfrm>
            <a:off x="1703643" y="4526369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14630A74-21A8-45F9-8855-83D24B4E4559}"/>
              </a:ext>
            </a:extLst>
          </p:cNvPr>
          <p:cNvSpPr txBox="1"/>
          <p:nvPr/>
        </p:nvSpPr>
        <p:spPr>
          <a:xfrm>
            <a:off x="1760490" y="4637994"/>
            <a:ext cx="2204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检查</a:t>
            </a:r>
            <a:r>
              <a:rPr lang="en-US" altLang="zh-CN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hit</a:t>
            </a:r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数据格式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D38E0C3-905A-4F37-9322-B2B9BDC733B8}"/>
              </a:ext>
            </a:extLst>
          </p:cNvPr>
          <p:cNvSpPr txBox="1"/>
          <p:nvPr/>
        </p:nvSpPr>
        <p:spPr>
          <a:xfrm>
            <a:off x="566846" y="4565309"/>
            <a:ext cx="152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CPU</a:t>
            </a:r>
            <a:endParaRPr lang="zh-CN" altLang="en-US" sz="2400" dirty="0">
              <a:latin typeface="Segoe UI Black" panose="020B0A02040204020203" pitchFamily="34" charset="0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FA003760-159C-43E4-B59A-2BC103761A6F}"/>
              </a:ext>
            </a:extLst>
          </p:cNvPr>
          <p:cNvSpPr txBox="1"/>
          <p:nvPr/>
        </p:nvSpPr>
        <p:spPr>
          <a:xfrm>
            <a:off x="566846" y="5435511"/>
            <a:ext cx="152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GPU</a:t>
            </a:r>
            <a:endParaRPr lang="zh-CN" altLang="en-US" sz="2400" dirty="0">
              <a:latin typeface="Segoe UI Black" panose="020B0A02040204020203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DE4DCF22-5712-4281-822A-5E9BCF76F2BC}"/>
              </a:ext>
            </a:extLst>
          </p:cNvPr>
          <p:cNvSpPr txBox="1"/>
          <p:nvPr/>
        </p:nvSpPr>
        <p:spPr>
          <a:xfrm>
            <a:off x="9766171" y="5479026"/>
            <a:ext cx="273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华文新魏" panose="02010800040101010101" pitchFamily="2" charset="-122"/>
              </a:rPr>
              <a:t>销毁流、回收显存等</a:t>
            </a:r>
          </a:p>
        </p:txBody>
      </p:sp>
    </p:spTree>
    <p:extLst>
      <p:ext uri="{BB962C8B-B14F-4D97-AF65-F5344CB8AC3E}">
        <p14:creationId xmlns:p14="http://schemas.microsoft.com/office/powerpoint/2010/main" val="3994714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58542179-CC97-4EC9-BE87-274A45DCC539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171E9C6-0215-40E1-AA21-6F013D84774E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F0F9D9D-4A93-4139-8DA1-C68FBB521FD6}"/>
              </a:ext>
            </a:extLst>
          </p:cNvPr>
          <p:cNvSpPr txBox="1"/>
          <p:nvPr/>
        </p:nvSpPr>
        <p:spPr>
          <a:xfrm>
            <a:off x="904702" y="1109721"/>
            <a:ext cx="73773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cs typeface="Times New Roman" panose="02020603050405020304" pitchFamily="18" charset="0"/>
              </a:rPr>
              <a:t>std::sort</a:t>
            </a:r>
            <a:r>
              <a:rPr lang="zh-CN" altLang="en-US" sz="2400" b="1" dirty="0">
                <a:cs typeface="Times New Roman" panose="02020603050405020304" pitchFamily="18" charset="0"/>
              </a:rPr>
              <a:t>与</a:t>
            </a:r>
            <a:r>
              <a:rPr lang="en-US" altLang="zh-CN" sz="2400" b="1" dirty="0">
                <a:cs typeface="Times New Roman" panose="02020603050405020304" pitchFamily="18" charset="0"/>
              </a:rPr>
              <a:t>thrust::sort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排序函数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AD1D4F62-3076-42DD-BA94-664E27376114}"/>
              </a:ext>
            </a:extLst>
          </p:cNvPr>
          <p:cNvSpPr txBox="1"/>
          <p:nvPr/>
        </p:nvSpPr>
        <p:spPr>
          <a:xfrm>
            <a:off x="5912973" y="1614647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thrust::sort</a:t>
            </a:r>
            <a:r>
              <a:rPr lang="zh-CN" altLang="en-US" sz="2000" b="1" dirty="0">
                <a:cs typeface="Times New Roman" panose="02020603050405020304" pitchFamily="18" charset="0"/>
              </a:rPr>
              <a:t>函数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2B8BE0E-2FA4-459C-B955-0B0B8CA27354}"/>
              </a:ext>
            </a:extLst>
          </p:cNvPr>
          <p:cNvSpPr txBox="1"/>
          <p:nvPr/>
        </p:nvSpPr>
        <p:spPr>
          <a:xfrm>
            <a:off x="6110917" y="2150511"/>
            <a:ext cx="5121712" cy="128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dirty="0"/>
              <a:t>CUDA Thrust</a:t>
            </a:r>
            <a:r>
              <a:rPr lang="zh-CN" altLang="en-US" dirty="0"/>
              <a:t>库中的一个排序函数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类似于</a:t>
            </a:r>
            <a:r>
              <a:rPr lang="en-US" altLang="zh-CN" dirty="0"/>
              <a:t>STL</a:t>
            </a:r>
            <a:r>
              <a:rPr lang="zh-CN" altLang="en-US" dirty="0"/>
              <a:t>中的</a:t>
            </a:r>
            <a:r>
              <a:rPr lang="en-US" altLang="zh-CN" dirty="0"/>
              <a:t>std::sort</a:t>
            </a:r>
            <a:r>
              <a:rPr lang="zh-CN" altLang="en-US" dirty="0"/>
              <a:t>函数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支持多种排序算法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A0CE6C35-A27C-4698-B831-2A3E3482560E}"/>
              </a:ext>
            </a:extLst>
          </p:cNvPr>
          <p:cNvSpPr txBox="1"/>
          <p:nvPr/>
        </p:nvSpPr>
        <p:spPr>
          <a:xfrm>
            <a:off x="985760" y="1732193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std::sort</a:t>
            </a:r>
            <a:r>
              <a:rPr lang="zh-CN" altLang="en-US" sz="2000" b="1" dirty="0">
                <a:cs typeface="Times New Roman" panose="02020603050405020304" pitchFamily="18" charset="0"/>
              </a:rPr>
              <a:t>函数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EA78065C-2E25-4A7D-8285-271C60CA45CF}"/>
              </a:ext>
            </a:extLst>
          </p:cNvPr>
          <p:cNvSpPr txBox="1"/>
          <p:nvPr/>
        </p:nvSpPr>
        <p:spPr>
          <a:xfrm>
            <a:off x="1580811" y="2168820"/>
            <a:ext cx="4084890" cy="128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dirty="0"/>
              <a:t>C++ STL</a:t>
            </a:r>
            <a:r>
              <a:rPr lang="zh-CN" altLang="en-US" dirty="0"/>
              <a:t>中的一个排序函数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0" i="0" dirty="0">
                <a:solidFill>
                  <a:srgbClr val="050E17"/>
                </a:solidFill>
                <a:effectLst/>
                <a:latin typeface="-apple-system"/>
              </a:rPr>
              <a:t>数组或容器中的元素进行排序</a:t>
            </a:r>
            <a:endParaRPr lang="en-US" altLang="zh-CN" b="0" i="0" dirty="0">
              <a:solidFill>
                <a:srgbClr val="050E17"/>
              </a:solidFill>
              <a:effectLst/>
              <a:latin typeface="-apple-system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使用快速排序算法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E649D93-FA89-48FE-9A65-BD39B9F53CDC}"/>
              </a:ext>
            </a:extLst>
          </p:cNvPr>
          <p:cNvSpPr txBox="1"/>
          <p:nvPr/>
        </p:nvSpPr>
        <p:spPr>
          <a:xfrm>
            <a:off x="6984089" y="4883974"/>
            <a:ext cx="5121712" cy="369332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b="1" kern="0" dirty="0">
                <a:solidFill>
                  <a:srgbClr val="C00000"/>
                </a:solidFill>
                <a:ea typeface="宋体" panose="02010600030101010101" pitchFamily="2" charset="-122"/>
              </a:rPr>
              <a:t>低数据量情况下</a:t>
            </a:r>
            <a:r>
              <a:rPr lang="zh-CN" altLang="en-US" b="1" kern="0" dirty="0">
                <a:ea typeface="宋体" panose="02010600030101010101" pitchFamily="2" charset="-122"/>
              </a:rPr>
              <a:t>，</a:t>
            </a:r>
            <a:r>
              <a:rPr lang="en-US" altLang="zh-CN" b="1" dirty="0">
                <a:cs typeface="Times New Roman" panose="02020603050405020304" pitchFamily="18" charset="0"/>
              </a:rPr>
              <a:t> thrust::sort</a:t>
            </a:r>
            <a:r>
              <a:rPr lang="zh-CN" altLang="en-US" b="1" dirty="0">
                <a:cs typeface="Times New Roman" panose="02020603050405020304" pitchFamily="18" charset="0"/>
              </a:rPr>
              <a:t>性能未能拉开差距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CE72A31-2108-4F7F-A3D0-EFFA0EA06109}"/>
              </a:ext>
            </a:extLst>
          </p:cNvPr>
          <p:cNvSpPr txBox="1"/>
          <p:nvPr/>
        </p:nvSpPr>
        <p:spPr>
          <a:xfrm>
            <a:off x="566846" y="3533064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639AB5BF-29A9-4CF1-B235-97B245EBB43A}"/>
              </a:ext>
            </a:extLst>
          </p:cNvPr>
          <p:cNvSpPr txBox="1"/>
          <p:nvPr/>
        </p:nvSpPr>
        <p:spPr>
          <a:xfrm>
            <a:off x="904702" y="349466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不同排序函数性能测试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20" name="图表 19">
            <a:extLst>
              <a:ext uri="{FF2B5EF4-FFF2-40B4-BE49-F238E27FC236}">
                <a16:creationId xmlns:a16="http://schemas.microsoft.com/office/drawing/2014/main" id="{3A26BA59-BBBD-43E5-8D58-83FBC7882A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3158789"/>
              </p:ext>
            </p:extLst>
          </p:nvPr>
        </p:nvGraphicFramePr>
        <p:xfrm>
          <a:off x="537653" y="4078904"/>
          <a:ext cx="789484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标题 1">
            <a:extLst>
              <a:ext uri="{FF2B5EF4-FFF2-40B4-BE49-F238E27FC236}">
                <a16:creationId xmlns:a16="http://schemas.microsoft.com/office/drawing/2014/main" id="{3AE23D82-432C-4E5D-A7BB-6648541729B1}"/>
              </a:ext>
            </a:extLst>
          </p:cNvPr>
          <p:cNvSpPr txBox="1">
            <a:spLocks/>
          </p:cNvSpPr>
          <p:nvPr/>
        </p:nvSpPr>
        <p:spPr>
          <a:xfrm>
            <a:off x="2836387" y="106903"/>
            <a:ext cx="7073061" cy="70266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</p:spTree>
    <p:extLst>
      <p:ext uri="{BB962C8B-B14F-4D97-AF65-F5344CB8AC3E}">
        <p14:creationId xmlns:p14="http://schemas.microsoft.com/office/powerpoint/2010/main" val="2504003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FBFEE5F8-57A9-4CD1-8E51-00A9057D7B41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761FD44C-552B-411C-AB32-F1BFF975B389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基于</a:t>
            </a:r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CUDA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动态并行的排序算法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02ECB84-A2AF-4340-AF96-0C771F4C6B87}"/>
              </a:ext>
            </a:extLst>
          </p:cNvPr>
          <p:cNvSpPr txBox="1"/>
          <p:nvPr/>
        </p:nvSpPr>
        <p:spPr>
          <a:xfrm>
            <a:off x="982767" y="1950738"/>
            <a:ext cx="431135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利用</a:t>
            </a:r>
            <a:r>
              <a:rPr lang="en-US" altLang="zh-CN" dirty="0"/>
              <a:t>CUDA</a:t>
            </a:r>
            <a:r>
              <a:rPr lang="zh-CN" altLang="en-US" b="1" dirty="0">
                <a:solidFill>
                  <a:srgbClr val="C00000"/>
                </a:solidFill>
              </a:rPr>
              <a:t>动态并行的特性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通过动态并行特性</a:t>
            </a:r>
            <a:r>
              <a:rPr lang="zh-CN" altLang="en-US" b="1" dirty="0">
                <a:solidFill>
                  <a:srgbClr val="C00000"/>
                </a:solidFill>
              </a:rPr>
              <a:t>对数据进行划分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>
                <a:solidFill>
                  <a:srgbClr val="C00000"/>
                </a:solidFill>
              </a:rPr>
              <a:t>最终使用选择排序进行排序</a:t>
            </a:r>
          </a:p>
          <a:p>
            <a:endParaRPr lang="zh-CN" altLang="en-US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en-US" altLang="zh-CN" dirty="0"/>
          </a:p>
          <a:p>
            <a:pPr marL="285750" indent="-285750">
              <a:buFont typeface="Wingdings" panose="05000000000000000000" pitchFamily="2" charset="2"/>
              <a:buChar char="n"/>
            </a:pPr>
            <a:endParaRPr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5789507-C1A7-4377-B907-22587AC324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52" y="3405335"/>
            <a:ext cx="6291617" cy="3121423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5F1765BE-9A18-4A99-9313-FAA170FE4119}"/>
              </a:ext>
            </a:extLst>
          </p:cNvPr>
          <p:cNvSpPr txBox="1"/>
          <p:nvPr/>
        </p:nvSpPr>
        <p:spPr>
          <a:xfrm>
            <a:off x="803653" y="1614632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算法原理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22A24930-1522-460F-9D08-FADC5F7AAC70}"/>
              </a:ext>
            </a:extLst>
          </p:cNvPr>
          <p:cNvSpPr txBox="1"/>
          <p:nvPr/>
        </p:nvSpPr>
        <p:spPr>
          <a:xfrm>
            <a:off x="6771069" y="1550628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性能测试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CFF5CD8-2EA4-42D5-8F39-E2A22E38B874}"/>
              </a:ext>
            </a:extLst>
          </p:cNvPr>
          <p:cNvSpPr txBox="1"/>
          <p:nvPr/>
        </p:nvSpPr>
        <p:spPr>
          <a:xfrm>
            <a:off x="7113717" y="5346575"/>
            <a:ext cx="4667098" cy="707886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zh-CN" altLang="en-US" sz="2000" b="1" kern="0" dirty="0">
                <a:solidFill>
                  <a:prstClr val="black"/>
                </a:solidFill>
                <a:ea typeface="宋体" panose="02010600030101010101" pitchFamily="2" charset="-122"/>
              </a:rPr>
              <a:t>相比于其他排序</a:t>
            </a:r>
            <a:r>
              <a:rPr lang="zh-CN" altLang="en-US" sz="2000" b="1" kern="0" dirty="0">
                <a:solidFill>
                  <a:srgbClr val="C00000"/>
                </a:solidFill>
                <a:ea typeface="宋体" panose="02010600030101010101" pitchFamily="2" charset="-122"/>
              </a:rPr>
              <a:t>性能优势较大</a:t>
            </a:r>
            <a:endParaRPr lang="en-US" altLang="zh-CN" sz="2000" b="1" kern="0" dirty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能应用在多重计数触发算法中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5" name="图表 14">
            <a:extLst>
              <a:ext uri="{FF2B5EF4-FFF2-40B4-BE49-F238E27FC236}">
                <a16:creationId xmlns:a16="http://schemas.microsoft.com/office/drawing/2014/main" id="{3A26BA59-BBBD-43E5-8D58-83FBC7882A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167234"/>
              </p:ext>
            </p:extLst>
          </p:nvPr>
        </p:nvGraphicFramePr>
        <p:xfrm>
          <a:off x="6019179" y="2366048"/>
          <a:ext cx="735774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6DAA1113-8FD5-4F06-B5B1-3CB9A47F242F}"/>
              </a:ext>
            </a:extLst>
          </p:cNvPr>
          <p:cNvSpPr/>
          <p:nvPr/>
        </p:nvSpPr>
        <p:spPr>
          <a:xfrm>
            <a:off x="5256635" y="6189017"/>
            <a:ext cx="1203734" cy="361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标题 1">
            <a:extLst>
              <a:ext uri="{FF2B5EF4-FFF2-40B4-BE49-F238E27FC236}">
                <a16:creationId xmlns:a16="http://schemas.microsoft.com/office/drawing/2014/main" id="{720E6021-70AB-4DC8-88D6-7029CF8DAE6F}"/>
              </a:ext>
            </a:extLst>
          </p:cNvPr>
          <p:cNvSpPr txBox="1">
            <a:spLocks/>
          </p:cNvSpPr>
          <p:nvPr/>
        </p:nvSpPr>
        <p:spPr>
          <a:xfrm>
            <a:off x="2795619" y="106902"/>
            <a:ext cx="7113830" cy="74925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D9F038C5-C7FC-4EFB-A703-73E5446E87E6}"/>
              </a:ext>
            </a:extLst>
          </p:cNvPr>
          <p:cNvSpPr txBox="1"/>
          <p:nvPr/>
        </p:nvSpPr>
        <p:spPr>
          <a:xfrm>
            <a:off x="11961676" y="6560393"/>
            <a:ext cx="355600" cy="379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724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2567E64-51B5-4813-8FFD-D65EA325A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685" y="3866686"/>
            <a:ext cx="7188926" cy="2253658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55908E74-980B-4D9B-B81E-D7AFA49D74D8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049864EC-5C4A-4E71-AA11-82917BB232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87D16C02-DBD4-4619-86F9-8639991D8A3E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C4C5522-01EE-4C53-B0B5-6CC4A5000B5A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72D7A3B3-A66A-4369-B7E2-DB7EE24CA731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64599F84-0DD2-4B87-A118-ECEFB2EA1A19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4D873F5-E036-4284-ABA1-60EB5D979480}"/>
              </a:ext>
            </a:extLst>
          </p:cNvPr>
          <p:cNvSpPr txBox="1"/>
          <p:nvPr/>
        </p:nvSpPr>
        <p:spPr>
          <a:xfrm>
            <a:off x="894080" y="1109721"/>
            <a:ext cx="6125930" cy="465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GPU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程序性能优化思路</a:t>
            </a:r>
            <a:endParaRPr lang="zh-CN" altLang="en-US" sz="24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9AB6B86-19F8-4FD4-9574-3629F8E237F8}"/>
              </a:ext>
            </a:extLst>
          </p:cNvPr>
          <p:cNvSpPr txBox="1"/>
          <p:nvPr/>
        </p:nvSpPr>
        <p:spPr>
          <a:xfrm>
            <a:off x="904702" y="1880911"/>
            <a:ext cx="10569741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代码的逻辑优化</a:t>
            </a:r>
            <a:endParaRPr lang="en-US" altLang="zh-CN" sz="2000" b="1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Nsight Systems 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命令行工具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：用于分析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CUDA 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应用程序的性能和行为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性能影响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显存的分配</a:t>
            </a:r>
            <a:endParaRPr lang="en-US" altLang="zh-CN" b="1" dirty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数据的传输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6452CB61-5703-47FA-BC78-0385A7FAFBEE}"/>
              </a:ext>
            </a:extLst>
          </p:cNvPr>
          <p:cNvCxnSpPr>
            <a:cxnSpLocks/>
          </p:cNvCxnSpPr>
          <p:nvPr/>
        </p:nvCxnSpPr>
        <p:spPr>
          <a:xfrm>
            <a:off x="3457303" y="4415246"/>
            <a:ext cx="764612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E9F1864A-2FA6-4345-A0C2-8D27BC2D9EF0}"/>
              </a:ext>
            </a:extLst>
          </p:cNvPr>
          <p:cNvCxnSpPr>
            <a:cxnSpLocks/>
          </p:cNvCxnSpPr>
          <p:nvPr/>
        </p:nvCxnSpPr>
        <p:spPr>
          <a:xfrm>
            <a:off x="3457303" y="4624702"/>
            <a:ext cx="764612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标题 1">
            <a:extLst>
              <a:ext uri="{FF2B5EF4-FFF2-40B4-BE49-F238E27FC236}">
                <a16:creationId xmlns:a16="http://schemas.microsoft.com/office/drawing/2014/main" id="{E23FD42B-9A2F-4FA4-BA5C-2030130E65A6}"/>
              </a:ext>
            </a:extLst>
          </p:cNvPr>
          <p:cNvSpPr txBox="1">
            <a:spLocks/>
          </p:cNvSpPr>
          <p:nvPr/>
        </p:nvSpPr>
        <p:spPr>
          <a:xfrm>
            <a:off x="2865508" y="106902"/>
            <a:ext cx="7751692" cy="7084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503608D-565B-4F38-84AA-8096BA4FA3C4}"/>
              </a:ext>
            </a:extLst>
          </p:cNvPr>
          <p:cNvSpPr txBox="1"/>
          <p:nvPr/>
        </p:nvSpPr>
        <p:spPr>
          <a:xfrm>
            <a:off x="11900043" y="6565351"/>
            <a:ext cx="95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690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DB539764-345F-4EC4-8879-654363CBA516}"/>
              </a:ext>
            </a:extLst>
          </p:cNvPr>
          <p:cNvSpPr txBox="1"/>
          <p:nvPr/>
        </p:nvSpPr>
        <p:spPr>
          <a:xfrm>
            <a:off x="640533" y="1741361"/>
            <a:ext cx="10540827" cy="4056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/>
              <a:t>代码的逻辑</a:t>
            </a:r>
            <a:endParaRPr lang="en-US" altLang="zh-CN" sz="2000" b="1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000" dirty="0"/>
              <a:t>CUDA</a:t>
            </a:r>
            <a:r>
              <a:rPr lang="zh-CN" altLang="en-US" sz="2000" dirty="0"/>
              <a:t>流的创建：只创建一次</a:t>
            </a:r>
            <a:endParaRPr lang="en-US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dirty="0"/>
              <a:t>数据传输改为重置</a:t>
            </a:r>
            <a:endParaRPr lang="en-US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dirty="0"/>
              <a:t>显存、</a:t>
            </a:r>
            <a:r>
              <a:rPr lang="en-US" altLang="zh-CN" sz="2000" dirty="0"/>
              <a:t>CUDA</a:t>
            </a:r>
            <a:r>
              <a:rPr lang="zh-CN" altLang="en-US" sz="2000" dirty="0"/>
              <a:t>流的销毁：只销毁一次</a:t>
            </a:r>
            <a:endParaRPr lang="en-US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/>
              <a:t>显存的分配</a:t>
            </a:r>
            <a:r>
              <a:rPr lang="zh-CN" altLang="en-US" sz="2000" b="1" dirty="0">
                <a:solidFill>
                  <a:srgbClr val="121212"/>
                </a:solidFill>
              </a:rPr>
              <a:t>：</a:t>
            </a:r>
            <a:r>
              <a:rPr lang="zh-CN" altLang="en-US" sz="2000" dirty="0">
                <a:solidFill>
                  <a:srgbClr val="121212"/>
                </a:solidFill>
                <a:cs typeface="Arial" panose="020B0604020202020204" pitchFamily="34" charset="0"/>
              </a:rPr>
              <a:t>使用 </a:t>
            </a:r>
            <a:r>
              <a:rPr lang="en-US" altLang="zh-CN" sz="2000" i="0" dirty="0" err="1">
                <a:solidFill>
                  <a:srgbClr val="1F2328"/>
                </a:solidFill>
                <a:effectLst/>
                <a:cs typeface="Arial" panose="020B0604020202020204" pitchFamily="34" charset="0"/>
              </a:rPr>
              <a:t>CNMeM</a:t>
            </a:r>
            <a:r>
              <a:rPr lang="en-US" altLang="zh-CN" sz="2000" dirty="0">
                <a:solidFill>
                  <a:srgbClr val="1F2328"/>
                </a:solidFill>
                <a:cs typeface="Arial" panose="020B0604020202020204" pitchFamily="34" charset="0"/>
              </a:rPr>
              <a:t> </a:t>
            </a:r>
            <a:r>
              <a:rPr lang="zh-CN" altLang="en-US" sz="2000" b="1" dirty="0">
                <a:solidFill>
                  <a:srgbClr val="FF0000"/>
                </a:solidFill>
                <a:cs typeface="Arial" panose="020B0604020202020204" pitchFamily="34" charset="0"/>
              </a:rPr>
              <a:t>建立显存池</a:t>
            </a:r>
            <a:r>
              <a:rPr lang="zh-CN" altLang="en-US" sz="2000" dirty="0">
                <a:solidFill>
                  <a:srgbClr val="1F2328"/>
                </a:solidFill>
                <a:cs typeface="Arial" panose="020B0604020202020204" pitchFamily="34" charset="0"/>
              </a:rPr>
              <a:t>，避免重复分配显存，带来的性能影响</a:t>
            </a:r>
            <a:endParaRPr lang="en-US" altLang="zh-CN" sz="2000" dirty="0">
              <a:solidFill>
                <a:srgbClr val="1F2328"/>
              </a:solidFill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>
                <a:solidFill>
                  <a:srgbClr val="1F2328"/>
                </a:solidFill>
                <a:cs typeface="Arial" panose="020B0604020202020204" pitchFamily="34" charset="0"/>
              </a:rPr>
              <a:t>数据的传输</a:t>
            </a:r>
            <a:endParaRPr lang="en-US" altLang="zh-CN" sz="2000" b="1" dirty="0">
              <a:solidFill>
                <a:srgbClr val="1F2328"/>
              </a:solidFill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使用</a:t>
            </a:r>
            <a:r>
              <a:rPr lang="zh-CN" altLang="en-US" b="1" dirty="0">
                <a:solidFill>
                  <a:srgbClr val="FF0000"/>
                </a:solidFill>
              </a:rPr>
              <a:t>锁页内存</a:t>
            </a:r>
            <a:r>
              <a:rPr lang="zh-CN" altLang="en-US" dirty="0"/>
              <a:t>进行源数据存储，</a:t>
            </a:r>
            <a:r>
              <a:rPr lang="en-US" altLang="zh-CN" dirty="0">
                <a:cs typeface="Arial" panose="020B0604020202020204" pitchFamily="34" charset="0"/>
              </a:rPr>
              <a:t>GPU</a:t>
            </a:r>
            <a:r>
              <a:rPr lang="zh-CN" altLang="en-US" dirty="0">
                <a:cs typeface="Arial" panose="020B0604020202020204" pitchFamily="34" charset="0"/>
              </a:rPr>
              <a:t>可以使用</a:t>
            </a:r>
            <a:r>
              <a:rPr lang="zh-CN" altLang="en-US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“直接内存访问（</a:t>
            </a:r>
            <a:r>
              <a:rPr lang="en-US" altLang="zh-CN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Direct Memory Access</a:t>
            </a:r>
            <a:r>
              <a:rPr lang="zh-CN" altLang="en-US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，</a:t>
            </a:r>
            <a:r>
              <a:rPr lang="en-US" altLang="zh-CN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DMA</a:t>
            </a:r>
            <a:r>
              <a:rPr lang="zh-CN" altLang="en-US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）”技术直接在主机和</a:t>
            </a:r>
            <a:r>
              <a:rPr lang="en-US" altLang="zh-CN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GPU</a:t>
            </a:r>
            <a:r>
              <a:rPr lang="zh-CN" altLang="en-US" i="0" dirty="0">
                <a:solidFill>
                  <a:srgbClr val="121212"/>
                </a:solidFill>
                <a:effectLst/>
                <a:cs typeface="Arial" panose="020B0604020202020204" pitchFamily="34" charset="0"/>
              </a:rPr>
              <a:t>之间复制数据，传输仅一次，效率更高。</a:t>
            </a:r>
            <a:endParaRPr lang="en-US" altLang="zh-CN" dirty="0">
              <a:solidFill>
                <a:srgbClr val="121212"/>
              </a:solidFill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1F2328"/>
                </a:solidFill>
              </a:rPr>
              <a:t>数据进行</a:t>
            </a:r>
            <a:r>
              <a:rPr lang="zh-CN" altLang="en-US" b="1" dirty="0">
                <a:solidFill>
                  <a:srgbClr val="FF0000"/>
                </a:solidFill>
              </a:rPr>
              <a:t>异步数据传输</a:t>
            </a:r>
            <a:r>
              <a:rPr lang="zh-CN" altLang="en-US" dirty="0">
                <a:solidFill>
                  <a:srgbClr val="1F2328"/>
                </a:solidFill>
              </a:rPr>
              <a:t>，数据传输和计算可以同步完成，减少数据传输时间</a:t>
            </a:r>
            <a:endParaRPr lang="en-US" altLang="zh-CN" dirty="0">
              <a:solidFill>
                <a:srgbClr val="1F2328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9D68AEF-4193-4A1E-94C5-9215C47C733F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33CF1E12-E563-4FDC-B900-E141DFCD8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5F75A45B-3832-4B6D-900E-C887CE2F0579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38472981-E837-4E3B-A2C1-AB2AEFB4AEA5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11A608B9-3733-4244-9C74-7DF7EBA2C03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DB0EFA97-64E5-432F-8594-C079EAA5DF91}"/>
              </a:ext>
            </a:extLst>
          </p:cNvPr>
          <p:cNvSpPr txBox="1"/>
          <p:nvPr/>
        </p:nvSpPr>
        <p:spPr>
          <a:xfrm>
            <a:off x="610080" y="1140498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标题 1">
            <a:extLst>
              <a:ext uri="{FF2B5EF4-FFF2-40B4-BE49-F238E27FC236}">
                <a16:creationId xmlns:a16="http://schemas.microsoft.com/office/drawing/2014/main" id="{6F713241-2030-43C8-B3CE-976812D08226}"/>
              </a:ext>
            </a:extLst>
          </p:cNvPr>
          <p:cNvSpPr txBox="1">
            <a:spLocks/>
          </p:cNvSpPr>
          <p:nvPr/>
        </p:nvSpPr>
        <p:spPr>
          <a:xfrm>
            <a:off x="2865508" y="106902"/>
            <a:ext cx="7751692" cy="7084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73A27D3-284C-4804-96CC-63A375B66869}"/>
              </a:ext>
            </a:extLst>
          </p:cNvPr>
          <p:cNvSpPr txBox="1"/>
          <p:nvPr/>
        </p:nvSpPr>
        <p:spPr>
          <a:xfrm>
            <a:off x="11900043" y="6565351"/>
            <a:ext cx="95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A1C3563-22EF-4291-9B6F-F92E0B153BE1}"/>
              </a:ext>
            </a:extLst>
          </p:cNvPr>
          <p:cNvSpPr txBox="1"/>
          <p:nvPr/>
        </p:nvSpPr>
        <p:spPr>
          <a:xfrm>
            <a:off x="894080" y="1109721"/>
            <a:ext cx="6125930" cy="465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GPU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程序性能优化方法</a:t>
            </a:r>
            <a:endParaRPr lang="zh-CN" altLang="en-US" sz="24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9730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2E5DFCC7-DCF3-4379-9F21-B885BBBD89DC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40EDD41-7B58-4A75-A089-CBC2DCED15F1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加速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多重计数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触发算法性能测试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412665E-2A9A-43A2-B22F-21FB72D8DE46}"/>
              </a:ext>
            </a:extLst>
          </p:cNvPr>
          <p:cNvSpPr txBox="1"/>
          <p:nvPr/>
        </p:nvSpPr>
        <p:spPr>
          <a:xfrm>
            <a:off x="3962356" y="5577982"/>
            <a:ext cx="4653802" cy="1015663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zh-CN" altLang="en-US" sz="2000" b="1" kern="0" dirty="0">
                <a:solidFill>
                  <a:prstClr val="black"/>
                </a:solidFill>
                <a:ea typeface="宋体" panose="02010600030101010101" pitchFamily="2" charset="-122"/>
              </a:rPr>
              <a:t>减少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了</a:t>
            </a: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排序的耗时</a:t>
            </a:r>
            <a:endParaRPr lang="en-US" altLang="zh-CN" sz="2000" b="1" kern="0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  <a:defRPr/>
            </a:pPr>
            <a:r>
              <a:rPr lang="zh-CN" altLang="en-US" sz="2000" b="1" kern="0" dirty="0">
                <a:solidFill>
                  <a:prstClr val="black"/>
                </a:solidFill>
                <a:ea typeface="宋体" panose="02010600030101010101" pitchFamily="2" charset="-122"/>
              </a:rPr>
              <a:t>增加了</a:t>
            </a:r>
            <a:r>
              <a:rPr lang="zh-CN" altLang="en-US" sz="2000" b="1" kern="0" dirty="0">
                <a:solidFill>
                  <a:srgbClr val="C00000"/>
                </a:solidFill>
                <a:ea typeface="宋体" panose="02010600030101010101" pitchFamily="2" charset="-122"/>
              </a:rPr>
              <a:t>数据传输、显存分配</a:t>
            </a:r>
            <a:r>
              <a:rPr lang="zh-CN" altLang="en-US" sz="2000" b="1" kern="0" dirty="0">
                <a:solidFill>
                  <a:prstClr val="black"/>
                </a:solidFill>
                <a:ea typeface="宋体" panose="02010600030101010101" pitchFamily="2" charset="-122"/>
              </a:rPr>
              <a:t>等耗时</a:t>
            </a:r>
            <a:endParaRPr lang="en-US" altLang="zh-CN" sz="2000" b="1" kern="0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  <a:defRPr/>
            </a:pPr>
            <a:r>
              <a:rPr lang="zh-CN" altLang="en-US" sz="2000" b="1" kern="0" dirty="0">
                <a:solidFill>
                  <a:srgbClr val="C00000"/>
                </a:solidFill>
                <a:ea typeface="宋体" panose="02010600030101010101" pitchFamily="2" charset="-122"/>
              </a:rPr>
              <a:t>总事例越多，算法优势越明显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标题 1">
            <a:extLst>
              <a:ext uri="{FF2B5EF4-FFF2-40B4-BE49-F238E27FC236}">
                <a16:creationId xmlns:a16="http://schemas.microsoft.com/office/drawing/2014/main" id="{71E97F2D-11C9-485C-9E4C-099C8DDEB3BB}"/>
              </a:ext>
            </a:extLst>
          </p:cNvPr>
          <p:cNvSpPr txBox="1">
            <a:spLocks/>
          </p:cNvSpPr>
          <p:nvPr/>
        </p:nvSpPr>
        <p:spPr>
          <a:xfrm>
            <a:off x="2836387" y="106903"/>
            <a:ext cx="7073061" cy="70266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排 序 的 多 重 计 数 软 件 触 发 算 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6231F8F7-210C-43E8-B47D-2183D07A23F1}"/>
              </a:ext>
            </a:extLst>
          </p:cNvPr>
          <p:cNvSpPr txBox="1"/>
          <p:nvPr/>
        </p:nvSpPr>
        <p:spPr>
          <a:xfrm>
            <a:off x="11897609" y="6565351"/>
            <a:ext cx="50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图表 19">
            <a:extLst>
              <a:ext uri="{FF2B5EF4-FFF2-40B4-BE49-F238E27FC236}">
                <a16:creationId xmlns:a16="http://schemas.microsoft.com/office/drawing/2014/main" id="{7EA817DC-AE50-412F-98AD-32C0CAF524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1894913"/>
              </p:ext>
            </p:extLst>
          </p:nvPr>
        </p:nvGraphicFramePr>
        <p:xfrm>
          <a:off x="231942" y="1639984"/>
          <a:ext cx="10913016" cy="3971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DCC59A30-1F6E-4E90-BEC1-516A1C84B5F0}"/>
              </a:ext>
            </a:extLst>
          </p:cNvPr>
          <p:cNvCxnSpPr>
            <a:cxnSpLocks/>
          </p:cNvCxnSpPr>
          <p:nvPr/>
        </p:nvCxnSpPr>
        <p:spPr>
          <a:xfrm flipV="1">
            <a:off x="1509505" y="3387471"/>
            <a:ext cx="9559503" cy="8305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448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03684" y="6655888"/>
            <a:ext cx="188315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标题 1">
            <a:extLst>
              <a:ext uri="{FF2B5EF4-FFF2-40B4-BE49-F238E27FC236}">
                <a16:creationId xmlns:a16="http://schemas.microsoft.com/office/drawing/2014/main" id="{BC0EE5DA-010D-4431-A9A4-0B10686A3429}"/>
              </a:ext>
            </a:extLst>
          </p:cNvPr>
          <p:cNvSpPr txBox="1">
            <a:spLocks/>
          </p:cNvSpPr>
          <p:nvPr/>
        </p:nvSpPr>
        <p:spPr>
          <a:xfrm>
            <a:off x="2865508" y="106902"/>
            <a:ext cx="7751692" cy="7084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填 表 的 多 重 计 数 软 件 触 发 算 法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6EB0099B-25E4-48CC-9CAB-16D66142A562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F1A20AC0-7054-48EE-A50D-ADE71B1B007B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基于填表的多重计数软件触发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算法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E2741C0-30EB-452A-9E3B-A2A1CF62DF5D}"/>
              </a:ext>
            </a:extLst>
          </p:cNvPr>
          <p:cNvSpPr txBox="1"/>
          <p:nvPr/>
        </p:nvSpPr>
        <p:spPr>
          <a:xfrm>
            <a:off x="903056" y="1943450"/>
            <a:ext cx="418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000" b="1" dirty="0"/>
              <a:t>算法思想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12307DC4-4156-4EA8-BE35-F130C0020AE9}"/>
              </a:ext>
            </a:extLst>
          </p:cNvPr>
          <p:cNvSpPr txBox="1"/>
          <p:nvPr/>
        </p:nvSpPr>
        <p:spPr>
          <a:xfrm>
            <a:off x="6091861" y="5777312"/>
            <a:ext cx="6115308" cy="646331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zh-CN" altLang="en-US" b="1" kern="0" dirty="0">
                <a:latin typeface="Roboto Light" panose="02000000000000000000" pitchFamily="2" charset="0"/>
                <a:ea typeface="宋体" panose="02010600030101010101" pitchFamily="2" charset="-122"/>
              </a:rPr>
              <a:t>参考</a:t>
            </a:r>
            <a:r>
              <a:rPr lang="zh-CN" altLang="en-US" b="1" kern="0" dirty="0">
                <a:solidFill>
                  <a:srgbClr val="C00000"/>
                </a:solidFill>
                <a:latin typeface="Roboto Light" panose="02000000000000000000" pitchFamily="2" charset="0"/>
                <a:ea typeface="宋体" panose="02010600030101010101" pitchFamily="2" charset="-122"/>
              </a:rPr>
              <a:t>“</a:t>
            </a:r>
            <a:r>
              <a:rPr lang="zh-CN" altLang="en-US" b="1" i="0" dirty="0">
                <a:solidFill>
                  <a:srgbClr val="C00000"/>
                </a:solidFill>
                <a:effectLst/>
                <a:latin typeface="Roboto Light" panose="02000000000000000000" pitchFamily="2" charset="0"/>
              </a:rPr>
              <a:t>一种适用于高通道数和高事例率下的高能物理实验软件触发算法”</a:t>
            </a:r>
            <a:r>
              <a:rPr lang="zh-CN" altLang="en-US" b="1" i="0" dirty="0">
                <a:effectLst/>
                <a:latin typeface="Roboto Light" panose="02000000000000000000" pitchFamily="2" charset="0"/>
              </a:rPr>
              <a:t>（高能所</a:t>
            </a:r>
            <a:r>
              <a:rPr lang="en-US" altLang="zh-CN" b="1" i="0" dirty="0">
                <a:effectLst/>
                <a:latin typeface="Roboto Light" panose="02000000000000000000" pitchFamily="2" charset="0"/>
              </a:rPr>
              <a:t>--</a:t>
            </a:r>
            <a:r>
              <a:rPr lang="zh-CN" altLang="en-US" b="1" i="0" dirty="0">
                <a:effectLst/>
                <a:latin typeface="Roboto Light" panose="02000000000000000000" pitchFamily="2" charset="0"/>
              </a:rPr>
              <a:t>彭宇）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5F1D4CE-7EF2-49FD-9DE8-9FA1DC32AAFE}"/>
              </a:ext>
            </a:extLst>
          </p:cNvPr>
          <p:cNvSpPr txBox="1"/>
          <p:nvPr/>
        </p:nvSpPr>
        <p:spPr>
          <a:xfrm>
            <a:off x="11882879" y="6565351"/>
            <a:ext cx="752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6">
            <a:extLst>
              <a:ext uri="{FF2B5EF4-FFF2-40B4-BE49-F238E27FC236}">
                <a16:creationId xmlns:a16="http://schemas.microsoft.com/office/drawing/2014/main" id="{EA629E99-E71A-4844-A585-F3C7D8014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556065"/>
              </p:ext>
            </p:extLst>
          </p:nvPr>
        </p:nvGraphicFramePr>
        <p:xfrm>
          <a:off x="6638945" y="2473187"/>
          <a:ext cx="4747701" cy="149766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78243">
                  <a:extLst>
                    <a:ext uri="{9D8B030D-6E8A-4147-A177-3AD203B41FA5}">
                      <a16:colId xmlns:a16="http://schemas.microsoft.com/office/drawing/2014/main" val="3842075495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282338863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100865570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525014250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657931513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2179002062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1587694342"/>
                    </a:ext>
                  </a:extLst>
                </a:gridCol>
              </a:tblGrid>
              <a:tr h="49922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6878621"/>
                  </a:ext>
                </a:extLst>
              </a:tr>
              <a:tr h="49922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9014361"/>
                  </a:ext>
                </a:extLst>
              </a:tr>
              <a:tr h="49922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98255"/>
                  </a:ext>
                </a:extLst>
              </a:tr>
            </a:tbl>
          </a:graphicData>
        </a:graphic>
      </p:graphicFrame>
      <p:graphicFrame>
        <p:nvGraphicFramePr>
          <p:cNvPr id="7" name="表格 7">
            <a:extLst>
              <a:ext uri="{FF2B5EF4-FFF2-40B4-BE49-F238E27FC236}">
                <a16:creationId xmlns:a16="http://schemas.microsoft.com/office/drawing/2014/main" id="{33107BE8-8D10-4F5B-A7C3-C11A0D385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943392"/>
              </p:ext>
            </p:extLst>
          </p:nvPr>
        </p:nvGraphicFramePr>
        <p:xfrm>
          <a:off x="6638945" y="4458128"/>
          <a:ext cx="4747701" cy="514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43">
                  <a:extLst>
                    <a:ext uri="{9D8B030D-6E8A-4147-A177-3AD203B41FA5}">
                      <a16:colId xmlns:a16="http://schemas.microsoft.com/office/drawing/2014/main" val="3844178372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753347281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483244872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1903819805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832302713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4165926821"/>
                    </a:ext>
                  </a:extLst>
                </a:gridCol>
                <a:gridCol w="678243">
                  <a:extLst>
                    <a:ext uri="{9D8B030D-6E8A-4147-A177-3AD203B41FA5}">
                      <a16:colId xmlns:a16="http://schemas.microsoft.com/office/drawing/2014/main" val="3394882140"/>
                    </a:ext>
                  </a:extLst>
                </a:gridCol>
              </a:tblGrid>
              <a:tr h="51453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6858962"/>
                  </a:ext>
                </a:extLst>
              </a:tr>
            </a:tbl>
          </a:graphicData>
        </a:graphic>
      </p:graphicFrame>
      <p:sp>
        <p:nvSpPr>
          <p:cNvPr id="8" name="左大括号 7">
            <a:extLst>
              <a:ext uri="{FF2B5EF4-FFF2-40B4-BE49-F238E27FC236}">
                <a16:creationId xmlns:a16="http://schemas.microsoft.com/office/drawing/2014/main" id="{6C67B7CD-A418-496B-8284-1C5D587594A1}"/>
              </a:ext>
            </a:extLst>
          </p:cNvPr>
          <p:cNvSpPr/>
          <p:nvPr/>
        </p:nvSpPr>
        <p:spPr>
          <a:xfrm rot="5400000">
            <a:off x="7533553" y="1266255"/>
            <a:ext cx="255403" cy="2044620"/>
          </a:xfrm>
          <a:prstGeom prst="leftBrac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左大括号 19">
            <a:extLst>
              <a:ext uri="{FF2B5EF4-FFF2-40B4-BE49-F238E27FC236}">
                <a16:creationId xmlns:a16="http://schemas.microsoft.com/office/drawing/2014/main" id="{01597A60-C3D5-4874-BC12-70DCDCE86F0C}"/>
              </a:ext>
            </a:extLst>
          </p:cNvPr>
          <p:cNvSpPr/>
          <p:nvPr/>
        </p:nvSpPr>
        <p:spPr>
          <a:xfrm rot="5400000">
            <a:off x="7844048" y="270356"/>
            <a:ext cx="218129" cy="2777824"/>
          </a:xfrm>
          <a:prstGeom prst="leftBrac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A6AD33F-0545-4778-8108-81161DF8B71D}"/>
              </a:ext>
            </a:extLst>
          </p:cNvPr>
          <p:cNvSpPr txBox="1"/>
          <p:nvPr/>
        </p:nvSpPr>
        <p:spPr>
          <a:xfrm>
            <a:off x="6860239" y="1751428"/>
            <a:ext cx="217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Trigger window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9594AB7-7133-4647-B2E5-F14DDCF94217}"/>
              </a:ext>
            </a:extLst>
          </p:cNvPr>
          <p:cNvSpPr txBox="1"/>
          <p:nvPr/>
        </p:nvSpPr>
        <p:spPr>
          <a:xfrm>
            <a:off x="7357866" y="1039149"/>
            <a:ext cx="217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Data window</a:t>
            </a:r>
            <a:endParaRPr lang="zh-CN" altLang="en-US" dirty="0"/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AAA19858-3104-47A6-96CE-1DEBC3AB3CF4}"/>
              </a:ext>
            </a:extLst>
          </p:cNvPr>
          <p:cNvCxnSpPr>
            <a:cxnSpLocks/>
          </p:cNvCxnSpPr>
          <p:nvPr/>
        </p:nvCxnSpPr>
        <p:spPr>
          <a:xfrm>
            <a:off x="8734293" y="2288565"/>
            <a:ext cx="525518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D9566C77-FD90-409D-8B0B-DE2E701D3E77}"/>
              </a:ext>
            </a:extLst>
          </p:cNvPr>
          <p:cNvSpPr txBox="1"/>
          <p:nvPr/>
        </p:nvSpPr>
        <p:spPr>
          <a:xfrm>
            <a:off x="8688090" y="1895753"/>
            <a:ext cx="70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Slide</a:t>
            </a:r>
            <a:endParaRPr lang="zh-CN" altLang="en-US" dirty="0"/>
          </a:p>
        </p:txBody>
      </p:sp>
      <p:sp>
        <p:nvSpPr>
          <p:cNvPr id="27" name="左大括号 26">
            <a:extLst>
              <a:ext uri="{FF2B5EF4-FFF2-40B4-BE49-F238E27FC236}">
                <a16:creationId xmlns:a16="http://schemas.microsoft.com/office/drawing/2014/main" id="{FFA72CD8-3A2A-467D-95A7-845D7A9C567C}"/>
              </a:ext>
            </a:extLst>
          </p:cNvPr>
          <p:cNvSpPr/>
          <p:nvPr/>
        </p:nvSpPr>
        <p:spPr>
          <a:xfrm rot="5400000">
            <a:off x="10236635" y="1222551"/>
            <a:ext cx="255403" cy="2044620"/>
          </a:xfrm>
          <a:prstGeom prst="leftBrace">
            <a:avLst/>
          </a:prstGeom>
          <a:ln w="1270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8811EA6-E333-4EEA-8F62-7F055228A792}"/>
              </a:ext>
            </a:extLst>
          </p:cNvPr>
          <p:cNvSpPr txBox="1"/>
          <p:nvPr/>
        </p:nvSpPr>
        <p:spPr>
          <a:xfrm>
            <a:off x="9638064" y="1711087"/>
            <a:ext cx="217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Trigger window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F8C7859-6819-429C-87FB-82F724FE9167}"/>
              </a:ext>
            </a:extLst>
          </p:cNvPr>
          <p:cNvSpPr txBox="1"/>
          <p:nvPr/>
        </p:nvSpPr>
        <p:spPr>
          <a:xfrm>
            <a:off x="5325614" y="2513511"/>
            <a:ext cx="131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Channel 1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A82F8AF1-C86B-4473-A690-D23B76CF5011}"/>
              </a:ext>
            </a:extLst>
          </p:cNvPr>
          <p:cNvSpPr txBox="1"/>
          <p:nvPr/>
        </p:nvSpPr>
        <p:spPr>
          <a:xfrm>
            <a:off x="5325614" y="3048491"/>
            <a:ext cx="131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Channel 2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B6E3D245-735A-4685-991F-A18FAFAE528A}"/>
              </a:ext>
            </a:extLst>
          </p:cNvPr>
          <p:cNvSpPr txBox="1"/>
          <p:nvPr/>
        </p:nvSpPr>
        <p:spPr>
          <a:xfrm>
            <a:off x="5325614" y="3047893"/>
            <a:ext cx="131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Channel 2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3F5C4A4-9563-4845-8ECE-B3116B21EBC9}"/>
              </a:ext>
            </a:extLst>
          </p:cNvPr>
          <p:cNvSpPr txBox="1"/>
          <p:nvPr/>
        </p:nvSpPr>
        <p:spPr>
          <a:xfrm>
            <a:off x="5327664" y="3610557"/>
            <a:ext cx="131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Channel 3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4E97EBD-BE59-45F2-B69A-7A6FCE682F81}"/>
              </a:ext>
            </a:extLst>
          </p:cNvPr>
          <p:cNvSpPr txBox="1"/>
          <p:nvPr/>
        </p:nvSpPr>
        <p:spPr>
          <a:xfrm>
            <a:off x="5634335" y="3970856"/>
            <a:ext cx="461665" cy="5145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/>
              <a:t>…...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1A976BFF-67CF-4BE9-87DB-AC4A78D08370}"/>
              </a:ext>
            </a:extLst>
          </p:cNvPr>
          <p:cNvSpPr txBox="1"/>
          <p:nvPr/>
        </p:nvSpPr>
        <p:spPr>
          <a:xfrm>
            <a:off x="5325614" y="4563633"/>
            <a:ext cx="131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Channel 4</a:t>
            </a:r>
            <a:endParaRPr lang="zh-CN" altLang="en-US" dirty="0"/>
          </a:p>
        </p:txBody>
      </p:sp>
      <p:sp>
        <p:nvSpPr>
          <p:cNvPr id="24" name="乘号 23">
            <a:extLst>
              <a:ext uri="{FF2B5EF4-FFF2-40B4-BE49-F238E27FC236}">
                <a16:creationId xmlns:a16="http://schemas.microsoft.com/office/drawing/2014/main" id="{7ED42E8E-6256-4558-92CA-5AC516117D68}"/>
              </a:ext>
            </a:extLst>
          </p:cNvPr>
          <p:cNvSpPr/>
          <p:nvPr/>
        </p:nvSpPr>
        <p:spPr>
          <a:xfrm>
            <a:off x="7582045" y="3111819"/>
            <a:ext cx="320331" cy="294087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乘号 36">
            <a:extLst>
              <a:ext uri="{FF2B5EF4-FFF2-40B4-BE49-F238E27FC236}">
                <a16:creationId xmlns:a16="http://schemas.microsoft.com/office/drawing/2014/main" id="{5D0AF001-7733-40DB-8725-8399D8AFACF2}"/>
              </a:ext>
            </a:extLst>
          </p:cNvPr>
          <p:cNvSpPr/>
          <p:nvPr/>
        </p:nvSpPr>
        <p:spPr>
          <a:xfrm>
            <a:off x="6859844" y="2618870"/>
            <a:ext cx="320331" cy="294087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乘号 37">
            <a:extLst>
              <a:ext uri="{FF2B5EF4-FFF2-40B4-BE49-F238E27FC236}">
                <a16:creationId xmlns:a16="http://schemas.microsoft.com/office/drawing/2014/main" id="{A754B5BF-3E69-4850-A77F-8115EEEA4840}"/>
              </a:ext>
            </a:extLst>
          </p:cNvPr>
          <p:cNvSpPr/>
          <p:nvPr/>
        </p:nvSpPr>
        <p:spPr>
          <a:xfrm>
            <a:off x="8126661" y="4602353"/>
            <a:ext cx="320331" cy="294087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乘号 38">
            <a:extLst>
              <a:ext uri="{FF2B5EF4-FFF2-40B4-BE49-F238E27FC236}">
                <a16:creationId xmlns:a16="http://schemas.microsoft.com/office/drawing/2014/main" id="{77C0A944-2303-4EC9-8E56-E524607B8BB0}"/>
              </a:ext>
            </a:extLst>
          </p:cNvPr>
          <p:cNvSpPr/>
          <p:nvPr/>
        </p:nvSpPr>
        <p:spPr>
          <a:xfrm>
            <a:off x="9484345" y="3074977"/>
            <a:ext cx="320331" cy="294087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乘号 39">
            <a:extLst>
              <a:ext uri="{FF2B5EF4-FFF2-40B4-BE49-F238E27FC236}">
                <a16:creationId xmlns:a16="http://schemas.microsoft.com/office/drawing/2014/main" id="{8BCCC524-7D87-4B4E-B1A7-BB8CCDA047F3}"/>
              </a:ext>
            </a:extLst>
          </p:cNvPr>
          <p:cNvSpPr/>
          <p:nvPr/>
        </p:nvSpPr>
        <p:spPr>
          <a:xfrm>
            <a:off x="10832922" y="4568350"/>
            <a:ext cx="320331" cy="294087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11CCB38E-81D1-4B79-9D1B-69F57E8252DA}"/>
              </a:ext>
            </a:extLst>
          </p:cNvPr>
          <p:cNvSpPr txBox="1"/>
          <p:nvPr/>
        </p:nvSpPr>
        <p:spPr>
          <a:xfrm>
            <a:off x="6506411" y="5230211"/>
            <a:ext cx="1154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time span</a:t>
            </a:r>
            <a:endParaRPr lang="zh-CN" altLang="en-US" dirty="0"/>
          </a:p>
        </p:txBody>
      </p:sp>
      <p:sp>
        <p:nvSpPr>
          <p:cNvPr id="29" name="左大括号 28">
            <a:extLst>
              <a:ext uri="{FF2B5EF4-FFF2-40B4-BE49-F238E27FC236}">
                <a16:creationId xmlns:a16="http://schemas.microsoft.com/office/drawing/2014/main" id="{DE7BD86C-86D9-4F1E-AD83-4C014EB092B1}"/>
              </a:ext>
            </a:extLst>
          </p:cNvPr>
          <p:cNvSpPr/>
          <p:nvPr/>
        </p:nvSpPr>
        <p:spPr>
          <a:xfrm rot="16200000">
            <a:off x="6904261" y="4816298"/>
            <a:ext cx="185407" cy="721807"/>
          </a:xfrm>
          <a:prstGeom prst="leftBrac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0DB79C27-B4E5-41AC-91FC-83FF6D0F6C80}"/>
              </a:ext>
            </a:extLst>
          </p:cNvPr>
          <p:cNvSpPr txBox="1"/>
          <p:nvPr/>
        </p:nvSpPr>
        <p:spPr>
          <a:xfrm>
            <a:off x="2265359" y="1939955"/>
            <a:ext cx="3826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：使用一个</a:t>
            </a:r>
            <a:r>
              <a:rPr lang="zh-CN" altLang="en-US" b="1" dirty="0">
                <a:solidFill>
                  <a:srgbClr val="FF0000"/>
                </a:solidFill>
              </a:rPr>
              <a:t>触发表来避免排序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EAF55066-9D9A-4624-85D0-AB96020FB671}"/>
              </a:ext>
            </a:extLst>
          </p:cNvPr>
          <p:cNvSpPr txBox="1"/>
          <p:nvPr/>
        </p:nvSpPr>
        <p:spPr>
          <a:xfrm>
            <a:off x="903055" y="2534118"/>
            <a:ext cx="418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000" b="1" dirty="0"/>
              <a:t>算法优缺点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FC1AF7E5-02F0-4815-9A22-B7B9E8164C8A}"/>
              </a:ext>
            </a:extLst>
          </p:cNvPr>
          <p:cNvSpPr txBox="1"/>
          <p:nvPr/>
        </p:nvSpPr>
        <p:spPr>
          <a:xfrm>
            <a:off x="1022847" y="3220673"/>
            <a:ext cx="5203305" cy="870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/>
              <a:t>避免了</a:t>
            </a:r>
            <a:r>
              <a:rPr lang="en-US" altLang="zh-CN" dirty="0"/>
              <a:t>hit</a:t>
            </a:r>
            <a:r>
              <a:rPr lang="zh-CN" altLang="en-US" dirty="0"/>
              <a:t>排序，根据着火通道数，进行填表</a:t>
            </a:r>
            <a:endParaRPr lang="en-US" altLang="zh-CN" dirty="0"/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/>
              <a:t>压缩了滑窗时间（只与表格大小有关）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FED4A638-FDDC-4365-8BDF-422BD14040AA}"/>
              </a:ext>
            </a:extLst>
          </p:cNvPr>
          <p:cNvSpPr txBox="1"/>
          <p:nvPr/>
        </p:nvSpPr>
        <p:spPr>
          <a:xfrm>
            <a:off x="1022847" y="2894167"/>
            <a:ext cx="6162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800" b="1" dirty="0"/>
              <a:t>优点</a:t>
            </a:r>
            <a:endParaRPr lang="zh-CN" altLang="en-US" b="1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C4BBAD24-D15A-4CB4-A726-DDEAE5845681}"/>
              </a:ext>
            </a:extLst>
          </p:cNvPr>
          <p:cNvSpPr txBox="1"/>
          <p:nvPr/>
        </p:nvSpPr>
        <p:spPr>
          <a:xfrm>
            <a:off x="1022847" y="4087303"/>
            <a:ext cx="6162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800" b="1" dirty="0"/>
              <a:t>缺点</a:t>
            </a:r>
            <a:endParaRPr lang="zh-CN" altLang="en-US" b="1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132D8560-6ED0-455F-A552-6D6DF5648BB4}"/>
              </a:ext>
            </a:extLst>
          </p:cNvPr>
          <p:cNvSpPr txBox="1"/>
          <p:nvPr/>
        </p:nvSpPr>
        <p:spPr>
          <a:xfrm>
            <a:off x="1022846" y="4365360"/>
            <a:ext cx="5203305" cy="870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/>
              <a:t>内存消耗大</a:t>
            </a:r>
            <a:endParaRPr lang="en-US" altLang="zh-CN" dirty="0"/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zh-CN" altLang="en-US" dirty="0"/>
              <a:t>漏触发</a:t>
            </a:r>
            <a:endParaRPr lang="en-US" altLang="zh-CN" dirty="0"/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4AD91B21-B849-4E50-B21C-B8036603D02E}"/>
              </a:ext>
            </a:extLst>
          </p:cNvPr>
          <p:cNvSpPr txBox="1"/>
          <p:nvPr/>
        </p:nvSpPr>
        <p:spPr>
          <a:xfrm>
            <a:off x="918604" y="5397451"/>
            <a:ext cx="418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CN" altLang="en-US" sz="2000" b="1" dirty="0"/>
              <a:t>算法改进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590B664A-BF40-44C8-BA5E-0FB66413CCFC}"/>
              </a:ext>
            </a:extLst>
          </p:cNvPr>
          <p:cNvSpPr txBox="1"/>
          <p:nvPr/>
        </p:nvSpPr>
        <p:spPr>
          <a:xfrm>
            <a:off x="921826" y="5817809"/>
            <a:ext cx="61620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800" b="1" dirty="0"/>
              <a:t>设计了新的触发表，使用一行触发表实现上面</a:t>
            </a:r>
            <a:endParaRPr lang="en-US" altLang="zh-CN" sz="1800" b="1" dirty="0"/>
          </a:p>
          <a:p>
            <a:r>
              <a:rPr lang="zh-CN" altLang="en-US" sz="1800" b="1" dirty="0"/>
              <a:t>多行表功能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37881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03684" y="6655888"/>
            <a:ext cx="188315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6171E9C6-0215-40E1-AA21-6F013D84774E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F0F9D9D-4A93-4139-8DA1-C68FBB521FD6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加速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多重计数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触发算法分析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E571189-5E38-40E7-8D11-8B207B3125FD}"/>
              </a:ext>
            </a:extLst>
          </p:cNvPr>
          <p:cNvSpPr txBox="1"/>
          <p:nvPr/>
        </p:nvSpPr>
        <p:spPr>
          <a:xfrm>
            <a:off x="1093305" y="1979146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填表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A06B304-2861-4078-8EAC-C81DE25EFD3F}"/>
              </a:ext>
            </a:extLst>
          </p:cNvPr>
          <p:cNvSpPr txBox="1"/>
          <p:nvPr/>
        </p:nvSpPr>
        <p:spPr>
          <a:xfrm>
            <a:off x="1322145" y="2506118"/>
            <a:ext cx="6241034" cy="870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计算任务大：</a:t>
            </a:r>
            <a:r>
              <a:rPr lang="zh-CN" altLang="en-US" dirty="0"/>
              <a:t>对所有</a:t>
            </a:r>
            <a:r>
              <a:rPr lang="en-US" altLang="zh-CN" dirty="0"/>
              <a:t>hits</a:t>
            </a:r>
            <a:r>
              <a:rPr lang="zh-CN" altLang="en-US" dirty="0"/>
              <a:t>进行计算、填表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适合使用</a:t>
            </a:r>
            <a:r>
              <a:rPr lang="en-US" altLang="zh-CN" b="1" dirty="0">
                <a:solidFill>
                  <a:srgbClr val="C00000"/>
                </a:solidFill>
              </a:rPr>
              <a:t>GPU</a:t>
            </a:r>
            <a:r>
              <a:rPr lang="zh-CN" altLang="en-US" b="1" dirty="0">
                <a:solidFill>
                  <a:srgbClr val="C00000"/>
                </a:solidFill>
              </a:rPr>
              <a:t>进行加速计算</a:t>
            </a:r>
            <a:endParaRPr lang="en-US" altLang="zh-CN" b="1" dirty="0">
              <a:solidFill>
                <a:srgbClr val="C00000"/>
              </a:solidFill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E2DA99CC-635A-403F-83BC-580C9C721B9F}"/>
              </a:ext>
            </a:extLst>
          </p:cNvPr>
          <p:cNvSpPr txBox="1"/>
          <p:nvPr/>
        </p:nvSpPr>
        <p:spPr>
          <a:xfrm>
            <a:off x="6212780" y="1853758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b="1" dirty="0">
                <a:cs typeface="Times New Roman" panose="02020603050405020304" pitchFamily="18" charset="0"/>
              </a:rPr>
              <a:t>触发表滑窗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15640B29-7038-4419-83EA-5CAA85405EF5}"/>
              </a:ext>
            </a:extLst>
          </p:cNvPr>
          <p:cNvSpPr txBox="1"/>
          <p:nvPr/>
        </p:nvSpPr>
        <p:spPr>
          <a:xfrm>
            <a:off x="6618807" y="2394044"/>
            <a:ext cx="6241034" cy="128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逻辑任务多：</a:t>
            </a:r>
            <a:r>
              <a:rPr lang="zh-CN" altLang="en-US" dirty="0"/>
              <a:t>需要判断、滑窗等一系列逻辑操作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b="1" dirty="0"/>
              <a:t>计算任务小：</a:t>
            </a:r>
            <a:r>
              <a:rPr lang="zh-CN" altLang="en-US" dirty="0"/>
              <a:t>只需访问窗口中数据</a:t>
            </a:r>
            <a:endParaRPr lang="en-US" altLang="zh-CN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适合使用</a:t>
            </a:r>
            <a:r>
              <a:rPr lang="en-US" altLang="zh-CN" b="1" dirty="0">
                <a:solidFill>
                  <a:srgbClr val="C00000"/>
                </a:solidFill>
              </a:rPr>
              <a:t>CPU</a:t>
            </a:r>
            <a:r>
              <a:rPr lang="zh-CN" altLang="en-US" b="1" dirty="0">
                <a:solidFill>
                  <a:srgbClr val="C00000"/>
                </a:solidFill>
              </a:rPr>
              <a:t>处理</a:t>
            </a:r>
            <a:endParaRPr lang="en-US" altLang="zh-CN" b="1" dirty="0">
              <a:solidFill>
                <a:srgbClr val="C00000"/>
              </a:solidFill>
            </a:endParaRPr>
          </a:p>
        </p:txBody>
      </p:sp>
      <p:sp>
        <p:nvSpPr>
          <p:cNvPr id="34" name="标题 1">
            <a:extLst>
              <a:ext uri="{FF2B5EF4-FFF2-40B4-BE49-F238E27FC236}">
                <a16:creationId xmlns:a16="http://schemas.microsoft.com/office/drawing/2014/main" id="{F2435402-0159-40F0-80CB-11E7E35A5EF1}"/>
              </a:ext>
            </a:extLst>
          </p:cNvPr>
          <p:cNvSpPr txBox="1">
            <a:spLocks/>
          </p:cNvSpPr>
          <p:nvPr/>
        </p:nvSpPr>
        <p:spPr>
          <a:xfrm>
            <a:off x="2865508" y="106902"/>
            <a:ext cx="7751692" cy="7084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填 表 的 多 重 计 数 软 件 触 发 算 法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718E5CD3-1611-4C6A-BF6F-EC208375B1A9}"/>
              </a:ext>
            </a:extLst>
          </p:cNvPr>
          <p:cNvSpPr txBox="1"/>
          <p:nvPr/>
        </p:nvSpPr>
        <p:spPr>
          <a:xfrm>
            <a:off x="11900043" y="6579204"/>
            <a:ext cx="95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B08F5A86-37B8-4C5A-9691-56245F683279}"/>
              </a:ext>
            </a:extLst>
          </p:cNvPr>
          <p:cNvSpPr/>
          <p:nvPr/>
        </p:nvSpPr>
        <p:spPr>
          <a:xfrm>
            <a:off x="3703932" y="4537499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CF9191DC-3FBF-4EF7-AD2B-D513BE619C47}"/>
              </a:ext>
            </a:extLst>
          </p:cNvPr>
          <p:cNvSpPr txBox="1"/>
          <p:nvPr/>
        </p:nvSpPr>
        <p:spPr>
          <a:xfrm>
            <a:off x="3703932" y="4632991"/>
            <a:ext cx="2607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传输</a:t>
            </a:r>
            <a:r>
              <a:rPr lang="en-US" altLang="zh-CN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hit</a:t>
            </a:r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数据至</a:t>
            </a:r>
            <a:r>
              <a:rPr lang="en-US" altLang="zh-CN" b="1" dirty="0">
                <a:solidFill>
                  <a:schemeClr val="bg1"/>
                </a:solidFill>
                <a:ea typeface="华文新魏" panose="02010800040101010101" pitchFamily="2" charset="-122"/>
              </a:rPr>
              <a:t>GPU</a:t>
            </a:r>
            <a:endParaRPr lang="zh-CN" altLang="en-US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36" name="矩形: 圆角 35">
            <a:extLst>
              <a:ext uri="{FF2B5EF4-FFF2-40B4-BE49-F238E27FC236}">
                <a16:creationId xmlns:a16="http://schemas.microsoft.com/office/drawing/2014/main" id="{A7395365-A537-427D-B4F0-7D772D2F5EA1}"/>
              </a:ext>
            </a:extLst>
          </p:cNvPr>
          <p:cNvSpPr/>
          <p:nvPr/>
        </p:nvSpPr>
        <p:spPr>
          <a:xfrm>
            <a:off x="3703932" y="5377313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2A4040DC-6FCE-4EEB-A3FC-AEF207F09512}"/>
              </a:ext>
            </a:extLst>
          </p:cNvPr>
          <p:cNvSpPr txBox="1"/>
          <p:nvPr/>
        </p:nvSpPr>
        <p:spPr>
          <a:xfrm>
            <a:off x="4002837" y="5494812"/>
            <a:ext cx="2165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接收</a:t>
            </a:r>
            <a:r>
              <a:rPr lang="en-US" altLang="zh-CN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hit</a:t>
            </a:r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数据</a:t>
            </a:r>
          </a:p>
        </p:txBody>
      </p:sp>
      <p:sp>
        <p:nvSpPr>
          <p:cNvPr id="38" name="矩形: 圆角 37">
            <a:extLst>
              <a:ext uri="{FF2B5EF4-FFF2-40B4-BE49-F238E27FC236}">
                <a16:creationId xmlns:a16="http://schemas.microsoft.com/office/drawing/2014/main" id="{E1B5BC34-4120-4D69-9E01-3F1BADB496E6}"/>
              </a:ext>
            </a:extLst>
          </p:cNvPr>
          <p:cNvSpPr/>
          <p:nvPr/>
        </p:nvSpPr>
        <p:spPr>
          <a:xfrm>
            <a:off x="1674161" y="5377312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5162C669-EEDD-4C45-8667-2757CC23A3DF}"/>
              </a:ext>
            </a:extLst>
          </p:cNvPr>
          <p:cNvSpPr txBox="1"/>
          <p:nvPr/>
        </p:nvSpPr>
        <p:spPr>
          <a:xfrm>
            <a:off x="1588018" y="5490642"/>
            <a:ext cx="273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华文新魏" panose="02010800040101010101" pitchFamily="2" charset="-122"/>
              </a:rPr>
              <a:t>创建流、分配显存等</a:t>
            </a:r>
          </a:p>
        </p:txBody>
      </p:sp>
      <p:sp>
        <p:nvSpPr>
          <p:cNvPr id="42" name="矩形: 圆角 41">
            <a:extLst>
              <a:ext uri="{FF2B5EF4-FFF2-40B4-BE49-F238E27FC236}">
                <a16:creationId xmlns:a16="http://schemas.microsoft.com/office/drawing/2014/main" id="{E145FB57-214A-4690-AB99-2543F6484112}"/>
              </a:ext>
            </a:extLst>
          </p:cNvPr>
          <p:cNvSpPr/>
          <p:nvPr/>
        </p:nvSpPr>
        <p:spPr>
          <a:xfrm>
            <a:off x="5756353" y="5388443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B11E65C3-CD32-4FB9-BD4A-C5493F196F5E}"/>
              </a:ext>
            </a:extLst>
          </p:cNvPr>
          <p:cNvSpPr txBox="1"/>
          <p:nvPr/>
        </p:nvSpPr>
        <p:spPr>
          <a:xfrm>
            <a:off x="6311906" y="5505943"/>
            <a:ext cx="1220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填表</a:t>
            </a:r>
          </a:p>
        </p:txBody>
      </p:sp>
      <p:sp>
        <p:nvSpPr>
          <p:cNvPr id="44" name="矩形: 圆角 43">
            <a:extLst>
              <a:ext uri="{FF2B5EF4-FFF2-40B4-BE49-F238E27FC236}">
                <a16:creationId xmlns:a16="http://schemas.microsoft.com/office/drawing/2014/main" id="{B944F36B-2022-4401-94E5-91E7424E39A8}"/>
              </a:ext>
            </a:extLst>
          </p:cNvPr>
          <p:cNvSpPr/>
          <p:nvPr/>
        </p:nvSpPr>
        <p:spPr>
          <a:xfrm>
            <a:off x="7808774" y="5401984"/>
            <a:ext cx="2052421" cy="612849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2BD65FBF-E561-4D89-815B-25DA88BA712B}"/>
              </a:ext>
            </a:extLst>
          </p:cNvPr>
          <p:cNvSpPr txBox="1"/>
          <p:nvPr/>
        </p:nvSpPr>
        <p:spPr>
          <a:xfrm>
            <a:off x="7743120" y="5504654"/>
            <a:ext cx="275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传输触发表至</a:t>
            </a:r>
            <a:r>
              <a:rPr lang="en-US" altLang="zh-CN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C</a:t>
            </a:r>
            <a:r>
              <a:rPr lang="en-US" altLang="zh-CN" sz="2000" b="1" dirty="0">
                <a:solidFill>
                  <a:schemeClr val="bg1"/>
                </a:solidFill>
                <a:ea typeface="华文新魏" panose="02010800040101010101" pitchFamily="2" charset="-122"/>
              </a:rPr>
              <a:t>PU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46" name="矩形: 圆角 45">
            <a:extLst>
              <a:ext uri="{FF2B5EF4-FFF2-40B4-BE49-F238E27FC236}">
                <a16:creationId xmlns:a16="http://schemas.microsoft.com/office/drawing/2014/main" id="{19E9D39D-4BE0-4C0C-B971-9F00DC258383}"/>
              </a:ext>
            </a:extLst>
          </p:cNvPr>
          <p:cNvSpPr/>
          <p:nvPr/>
        </p:nvSpPr>
        <p:spPr>
          <a:xfrm>
            <a:off x="7756642" y="4521413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BE37030E-0BB4-43BF-B252-1F4590794E97}"/>
              </a:ext>
            </a:extLst>
          </p:cNvPr>
          <p:cNvSpPr txBox="1"/>
          <p:nvPr/>
        </p:nvSpPr>
        <p:spPr>
          <a:xfrm>
            <a:off x="8128026" y="4626864"/>
            <a:ext cx="1681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接收触发表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48" name="矩形: 圆角 47">
            <a:extLst>
              <a:ext uri="{FF2B5EF4-FFF2-40B4-BE49-F238E27FC236}">
                <a16:creationId xmlns:a16="http://schemas.microsoft.com/office/drawing/2014/main" id="{327E518F-7936-4117-AB17-9D1714FFBD5E}"/>
              </a:ext>
            </a:extLst>
          </p:cNvPr>
          <p:cNvSpPr/>
          <p:nvPr/>
        </p:nvSpPr>
        <p:spPr>
          <a:xfrm>
            <a:off x="9809063" y="4519350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740B5C18-D4B9-4BE8-80BA-4CB356733B4B}"/>
              </a:ext>
            </a:extLst>
          </p:cNvPr>
          <p:cNvSpPr txBox="1"/>
          <p:nvPr/>
        </p:nvSpPr>
        <p:spPr>
          <a:xfrm>
            <a:off x="10109753" y="4625719"/>
            <a:ext cx="1851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触发表滑窗</a:t>
            </a:r>
            <a:endParaRPr lang="zh-CN" altLang="en-US" sz="20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50" name="矩形: 圆角 49">
            <a:extLst>
              <a:ext uri="{FF2B5EF4-FFF2-40B4-BE49-F238E27FC236}">
                <a16:creationId xmlns:a16="http://schemas.microsoft.com/office/drawing/2014/main" id="{A8412FC1-C100-4AB4-91D9-DCB99655DD56}"/>
              </a:ext>
            </a:extLst>
          </p:cNvPr>
          <p:cNvSpPr/>
          <p:nvPr/>
        </p:nvSpPr>
        <p:spPr>
          <a:xfrm>
            <a:off x="1651510" y="4550339"/>
            <a:ext cx="2052421" cy="612849"/>
          </a:xfrm>
          <a:prstGeom prst="roundRect">
            <a:avLst/>
          </a:prstGeom>
          <a:solidFill>
            <a:srgbClr val="D23D3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69C382DA-1D8F-438F-BA81-90F03291C5D3}"/>
              </a:ext>
            </a:extLst>
          </p:cNvPr>
          <p:cNvSpPr txBox="1"/>
          <p:nvPr/>
        </p:nvSpPr>
        <p:spPr>
          <a:xfrm>
            <a:off x="1809404" y="4565309"/>
            <a:ext cx="2736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检查数据格式、</a:t>
            </a:r>
            <a:endParaRPr lang="en-US" altLang="zh-CN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预处理</a:t>
            </a:r>
            <a:endParaRPr lang="zh-CN" altLang="en-US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30D58DBC-140E-4E19-B832-FEAD7570734B}"/>
              </a:ext>
            </a:extLst>
          </p:cNvPr>
          <p:cNvSpPr txBox="1"/>
          <p:nvPr/>
        </p:nvSpPr>
        <p:spPr>
          <a:xfrm>
            <a:off x="566846" y="4565309"/>
            <a:ext cx="152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CPU</a:t>
            </a:r>
            <a:endParaRPr lang="zh-CN" altLang="en-US" sz="2400" dirty="0">
              <a:latin typeface="Segoe UI Black" panose="020B0A02040204020203" pitchFamily="34" charset="0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C6901EB7-6063-4A82-965D-35DC29B2B4F2}"/>
              </a:ext>
            </a:extLst>
          </p:cNvPr>
          <p:cNvSpPr txBox="1"/>
          <p:nvPr/>
        </p:nvSpPr>
        <p:spPr>
          <a:xfrm>
            <a:off x="566846" y="5435511"/>
            <a:ext cx="152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Segoe UI Black" panose="020B0A02040204020203" pitchFamily="34" charset="0"/>
                <a:ea typeface="Segoe UI Black" panose="020B0A02040204020203" pitchFamily="34" charset="0"/>
              </a:rPr>
              <a:t>GPU</a:t>
            </a:r>
            <a:endParaRPr lang="zh-CN" altLang="en-US" sz="2400" dirty="0">
              <a:latin typeface="Segoe UI Black" panose="020B0A02040204020203" pitchFamily="34" charset="0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DA95A8F1-B75E-4EEF-9FC1-3FDF085C3F42}"/>
              </a:ext>
            </a:extLst>
          </p:cNvPr>
          <p:cNvSpPr txBox="1"/>
          <p:nvPr/>
        </p:nvSpPr>
        <p:spPr>
          <a:xfrm>
            <a:off x="1578748" y="5490439"/>
            <a:ext cx="273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华文新魏" panose="02010800040101010101" pitchFamily="2" charset="-122"/>
              </a:rPr>
              <a:t>创建流、分配显存等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4DEE424F-FA92-4874-92AF-4FEF8B46D311}"/>
              </a:ext>
            </a:extLst>
          </p:cNvPr>
          <p:cNvSpPr txBox="1"/>
          <p:nvPr/>
        </p:nvSpPr>
        <p:spPr>
          <a:xfrm>
            <a:off x="9801179" y="5525590"/>
            <a:ext cx="273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a typeface="华文新魏" panose="02010800040101010101" pitchFamily="2" charset="-122"/>
              </a:rPr>
              <a:t>销毁流、回收显存等</a:t>
            </a:r>
          </a:p>
        </p:txBody>
      </p:sp>
    </p:spTree>
    <p:extLst>
      <p:ext uri="{BB962C8B-B14F-4D97-AF65-F5344CB8AC3E}">
        <p14:creationId xmlns:p14="http://schemas.microsoft.com/office/powerpoint/2010/main" val="1572987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5F8682-C967-408D-BF22-0B8C558560C1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2F1D1622-2BE9-40B3-8C15-756B94066D9A}"/>
              </a:ext>
            </a:extLst>
          </p:cNvPr>
          <p:cNvSpPr/>
          <p:nvPr/>
        </p:nvSpPr>
        <p:spPr>
          <a:xfrm>
            <a:off x="6699058" y="3877886"/>
            <a:ext cx="1075113" cy="5043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C0944C5-0A7F-4CA3-9B72-ED4A348D00C1}"/>
              </a:ext>
            </a:extLst>
          </p:cNvPr>
          <p:cNvSpPr/>
          <p:nvPr/>
        </p:nvSpPr>
        <p:spPr>
          <a:xfrm>
            <a:off x="7754603" y="3877886"/>
            <a:ext cx="1075112" cy="50430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5C0E266-1DB0-4D6B-889A-FEF0E0AE2E77}"/>
              </a:ext>
            </a:extLst>
          </p:cNvPr>
          <p:cNvSpPr/>
          <p:nvPr/>
        </p:nvSpPr>
        <p:spPr>
          <a:xfrm>
            <a:off x="8829715" y="3877886"/>
            <a:ext cx="1019695" cy="5043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69C56FBC-BE7C-43C5-836C-BAAAEF828518}"/>
              </a:ext>
            </a:extLst>
          </p:cNvPr>
          <p:cNvSpPr/>
          <p:nvPr/>
        </p:nvSpPr>
        <p:spPr>
          <a:xfrm>
            <a:off x="10612547" y="3869087"/>
            <a:ext cx="967134" cy="5043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3B89105-AB37-49C6-BA10-129CD7F859DF}"/>
              </a:ext>
            </a:extLst>
          </p:cNvPr>
          <p:cNvSpPr/>
          <p:nvPr/>
        </p:nvSpPr>
        <p:spPr>
          <a:xfrm>
            <a:off x="7755252" y="4494320"/>
            <a:ext cx="1074463" cy="50430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4CBE0FF1-95DF-45A6-B351-34DFEECAF67E}"/>
              </a:ext>
            </a:extLst>
          </p:cNvPr>
          <p:cNvSpPr/>
          <p:nvPr/>
        </p:nvSpPr>
        <p:spPr>
          <a:xfrm>
            <a:off x="8837194" y="4502766"/>
            <a:ext cx="1019695" cy="5043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D0BCE532-6D52-45C5-BCF4-52615077316F}"/>
              </a:ext>
            </a:extLst>
          </p:cNvPr>
          <p:cNvSpPr txBox="1"/>
          <p:nvPr/>
        </p:nvSpPr>
        <p:spPr>
          <a:xfrm>
            <a:off x="9824163" y="3778371"/>
            <a:ext cx="1058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224BD75-3954-4FBF-BC29-B622D34CCA5D}"/>
              </a:ext>
            </a:extLst>
          </p:cNvPr>
          <p:cNvSpPr txBox="1"/>
          <p:nvPr/>
        </p:nvSpPr>
        <p:spPr>
          <a:xfrm>
            <a:off x="6784784" y="3945373"/>
            <a:ext cx="958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header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5892B21-715E-466A-9C19-EC4943E901F1}"/>
              </a:ext>
            </a:extLst>
          </p:cNvPr>
          <p:cNvSpPr txBox="1"/>
          <p:nvPr/>
        </p:nvSpPr>
        <p:spPr>
          <a:xfrm>
            <a:off x="7688445" y="3998032"/>
            <a:ext cx="12875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channel_header</a:t>
            </a:r>
            <a:endParaRPr lang="en-US" altLang="zh-CN" sz="1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FECB259-7DBE-4287-A5E8-07C3CF50F8FB}"/>
              </a:ext>
            </a:extLst>
          </p:cNvPr>
          <p:cNvSpPr txBox="1"/>
          <p:nvPr/>
        </p:nvSpPr>
        <p:spPr>
          <a:xfrm>
            <a:off x="8830972" y="3979380"/>
            <a:ext cx="120811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hit_raw_data</a:t>
            </a:r>
            <a:endParaRPr lang="en-US" altLang="zh-CN" sz="1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85579D4F-B542-43D1-BCE6-3A92B5158E49}"/>
              </a:ext>
            </a:extLst>
          </p:cNvPr>
          <p:cNvSpPr txBox="1"/>
          <p:nvPr/>
        </p:nvSpPr>
        <p:spPr>
          <a:xfrm>
            <a:off x="8867088" y="4587078"/>
            <a:ext cx="120811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hit_raw_data</a:t>
            </a:r>
            <a:endParaRPr lang="en-US" altLang="zh-CN" sz="1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7E0668B3-1AE2-4911-A6BA-553F12B64FFC}"/>
              </a:ext>
            </a:extLst>
          </p:cNvPr>
          <p:cNvSpPr/>
          <p:nvPr/>
        </p:nvSpPr>
        <p:spPr>
          <a:xfrm>
            <a:off x="7754603" y="1368411"/>
            <a:ext cx="3746269" cy="210424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5B3914ED-11F5-4877-89AE-5B1E74CBD842}"/>
              </a:ext>
            </a:extLst>
          </p:cNvPr>
          <p:cNvSpPr txBox="1"/>
          <p:nvPr/>
        </p:nvSpPr>
        <p:spPr>
          <a:xfrm>
            <a:off x="7940186" y="1392567"/>
            <a:ext cx="742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Grid</a:t>
            </a:r>
            <a:endParaRPr lang="zh-CN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C02FD72E-1D48-4678-BE2A-07350076F40E}"/>
              </a:ext>
            </a:extLst>
          </p:cNvPr>
          <p:cNvSpPr/>
          <p:nvPr/>
        </p:nvSpPr>
        <p:spPr>
          <a:xfrm>
            <a:off x="8193725" y="1788001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4A30F21C-E162-43DA-BDD4-7C1B0B8B73D7}"/>
              </a:ext>
            </a:extLst>
          </p:cNvPr>
          <p:cNvSpPr txBox="1"/>
          <p:nvPr/>
        </p:nvSpPr>
        <p:spPr>
          <a:xfrm>
            <a:off x="8199223" y="1788001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Block(0,0)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连接符: 曲线 35">
            <a:extLst>
              <a:ext uri="{FF2B5EF4-FFF2-40B4-BE49-F238E27FC236}">
                <a16:creationId xmlns:a16="http://schemas.microsoft.com/office/drawing/2014/main" id="{A3060322-7DC2-4618-BBFE-792E1C0E472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63147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连接符: 曲线 36">
            <a:extLst>
              <a:ext uri="{FF2B5EF4-FFF2-40B4-BE49-F238E27FC236}">
                <a16:creationId xmlns:a16="http://schemas.microsoft.com/office/drawing/2014/main" id="{4F64B6D4-3F48-46C0-9153-EABCBA3BDB2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265672" y="2173374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连接符: 曲线 37">
            <a:extLst>
              <a:ext uri="{FF2B5EF4-FFF2-40B4-BE49-F238E27FC236}">
                <a16:creationId xmlns:a16="http://schemas.microsoft.com/office/drawing/2014/main" id="{CEA31050-E2B0-4747-94F2-A54630DABF25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84820" y="2161872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连接符: 曲线 38">
            <a:extLst>
              <a:ext uri="{FF2B5EF4-FFF2-40B4-BE49-F238E27FC236}">
                <a16:creationId xmlns:a16="http://schemas.microsoft.com/office/drawing/2014/main" id="{13C96B5D-FFCF-44AD-ADA1-FFAFECD924DA}"/>
              </a:ext>
            </a:extLst>
          </p:cNvPr>
          <p:cNvCxnSpPr>
            <a:cxnSpLocks/>
          </p:cNvCxnSpPr>
          <p:nvPr/>
        </p:nvCxnSpPr>
        <p:spPr>
          <a:xfrm rot="16200000" flipH="1">
            <a:off x="8483225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连接符: 曲线 39">
            <a:extLst>
              <a:ext uri="{FF2B5EF4-FFF2-40B4-BE49-F238E27FC236}">
                <a16:creationId xmlns:a16="http://schemas.microsoft.com/office/drawing/2014/main" id="{FE9CC8E8-BB0F-4557-81AD-DFEBB334A42C}"/>
              </a:ext>
            </a:extLst>
          </p:cNvPr>
          <p:cNvCxnSpPr>
            <a:cxnSpLocks/>
          </p:cNvCxnSpPr>
          <p:nvPr/>
        </p:nvCxnSpPr>
        <p:spPr>
          <a:xfrm rot="16200000" flipH="1">
            <a:off x="8663339" y="21618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连接符: 曲线 40">
            <a:extLst>
              <a:ext uri="{FF2B5EF4-FFF2-40B4-BE49-F238E27FC236}">
                <a16:creationId xmlns:a16="http://schemas.microsoft.com/office/drawing/2014/main" id="{854DE856-19BD-4C8B-89DA-AD5AB0021DB2}"/>
              </a:ext>
            </a:extLst>
          </p:cNvPr>
          <p:cNvCxnSpPr>
            <a:cxnSpLocks/>
          </p:cNvCxnSpPr>
          <p:nvPr/>
        </p:nvCxnSpPr>
        <p:spPr>
          <a:xfrm rot="16200000" flipH="1">
            <a:off x="8574667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矩形 41">
            <a:extLst>
              <a:ext uri="{FF2B5EF4-FFF2-40B4-BE49-F238E27FC236}">
                <a16:creationId xmlns:a16="http://schemas.microsoft.com/office/drawing/2014/main" id="{D76E5F21-43F1-4153-ADB6-DB549858673F}"/>
              </a:ext>
            </a:extLst>
          </p:cNvPr>
          <p:cNvSpPr/>
          <p:nvPr/>
        </p:nvSpPr>
        <p:spPr>
          <a:xfrm>
            <a:off x="9212100" y="1788001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9BC77613-2A47-41CC-BAFE-6F190679B197}"/>
              </a:ext>
            </a:extLst>
          </p:cNvPr>
          <p:cNvSpPr txBox="1"/>
          <p:nvPr/>
        </p:nvSpPr>
        <p:spPr>
          <a:xfrm>
            <a:off x="9217598" y="1788001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Block(1,0)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4" name="连接符: 曲线 43">
            <a:extLst>
              <a:ext uri="{FF2B5EF4-FFF2-40B4-BE49-F238E27FC236}">
                <a16:creationId xmlns:a16="http://schemas.microsoft.com/office/drawing/2014/main" id="{A0D0493A-91B6-4137-B4A5-E657CA1849B3}"/>
              </a:ext>
            </a:extLst>
          </p:cNvPr>
          <p:cNvCxnSpPr>
            <a:cxnSpLocks/>
          </p:cNvCxnSpPr>
          <p:nvPr/>
        </p:nvCxnSpPr>
        <p:spPr>
          <a:xfrm rot="16200000" flipH="1">
            <a:off x="9181522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连接符: 曲线 44">
            <a:extLst>
              <a:ext uri="{FF2B5EF4-FFF2-40B4-BE49-F238E27FC236}">
                <a16:creationId xmlns:a16="http://schemas.microsoft.com/office/drawing/2014/main" id="{F2A7298E-9D14-45DA-88AB-53150BFEDD86}"/>
              </a:ext>
            </a:extLst>
          </p:cNvPr>
          <p:cNvCxnSpPr>
            <a:cxnSpLocks/>
          </p:cNvCxnSpPr>
          <p:nvPr/>
        </p:nvCxnSpPr>
        <p:spPr>
          <a:xfrm rot="16200000" flipH="1">
            <a:off x="9284047" y="2173374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连接符: 曲线 45">
            <a:extLst>
              <a:ext uri="{FF2B5EF4-FFF2-40B4-BE49-F238E27FC236}">
                <a16:creationId xmlns:a16="http://schemas.microsoft.com/office/drawing/2014/main" id="{4F68FA59-8D8A-4E89-AFC2-70E0C73B842D}"/>
              </a:ext>
            </a:extLst>
          </p:cNvPr>
          <p:cNvCxnSpPr>
            <a:cxnSpLocks/>
          </p:cNvCxnSpPr>
          <p:nvPr/>
        </p:nvCxnSpPr>
        <p:spPr>
          <a:xfrm rot="16200000" flipH="1">
            <a:off x="9403195" y="2161872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连接符: 曲线 46">
            <a:extLst>
              <a:ext uri="{FF2B5EF4-FFF2-40B4-BE49-F238E27FC236}">
                <a16:creationId xmlns:a16="http://schemas.microsoft.com/office/drawing/2014/main" id="{0AAE6439-A053-4C3B-A7EF-42FFB6D2C300}"/>
              </a:ext>
            </a:extLst>
          </p:cNvPr>
          <p:cNvCxnSpPr>
            <a:cxnSpLocks/>
          </p:cNvCxnSpPr>
          <p:nvPr/>
        </p:nvCxnSpPr>
        <p:spPr>
          <a:xfrm rot="16200000" flipH="1">
            <a:off x="9501600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连接符: 曲线 47">
            <a:extLst>
              <a:ext uri="{FF2B5EF4-FFF2-40B4-BE49-F238E27FC236}">
                <a16:creationId xmlns:a16="http://schemas.microsoft.com/office/drawing/2014/main" id="{19CD4264-FA1C-4909-8127-338CDA055533}"/>
              </a:ext>
            </a:extLst>
          </p:cNvPr>
          <p:cNvCxnSpPr>
            <a:cxnSpLocks/>
          </p:cNvCxnSpPr>
          <p:nvPr/>
        </p:nvCxnSpPr>
        <p:spPr>
          <a:xfrm rot="16200000" flipH="1">
            <a:off x="9681714" y="21618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连接符: 曲线 48">
            <a:extLst>
              <a:ext uri="{FF2B5EF4-FFF2-40B4-BE49-F238E27FC236}">
                <a16:creationId xmlns:a16="http://schemas.microsoft.com/office/drawing/2014/main" id="{44A37A0C-DDA2-4343-A086-B6244951073D}"/>
              </a:ext>
            </a:extLst>
          </p:cNvPr>
          <p:cNvCxnSpPr>
            <a:cxnSpLocks/>
          </p:cNvCxnSpPr>
          <p:nvPr/>
        </p:nvCxnSpPr>
        <p:spPr>
          <a:xfrm rot="16200000" flipH="1">
            <a:off x="9593042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矩形 49">
            <a:extLst>
              <a:ext uri="{FF2B5EF4-FFF2-40B4-BE49-F238E27FC236}">
                <a16:creationId xmlns:a16="http://schemas.microsoft.com/office/drawing/2014/main" id="{1985BDE9-5E42-47EE-9C5E-A8A1740D72B7}"/>
              </a:ext>
            </a:extLst>
          </p:cNvPr>
          <p:cNvSpPr/>
          <p:nvPr/>
        </p:nvSpPr>
        <p:spPr>
          <a:xfrm>
            <a:off x="10331415" y="1788001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2CCBF9F8-0082-4741-AB3D-F7024163B029}"/>
              </a:ext>
            </a:extLst>
          </p:cNvPr>
          <p:cNvSpPr txBox="1"/>
          <p:nvPr/>
        </p:nvSpPr>
        <p:spPr>
          <a:xfrm>
            <a:off x="10336913" y="1788001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Block(2,0)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连接符: 曲线 51">
            <a:extLst>
              <a:ext uri="{FF2B5EF4-FFF2-40B4-BE49-F238E27FC236}">
                <a16:creationId xmlns:a16="http://schemas.microsoft.com/office/drawing/2014/main" id="{5E46D0EE-A501-4C68-8369-AC2503792313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00837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连接符: 曲线 52">
            <a:extLst>
              <a:ext uri="{FF2B5EF4-FFF2-40B4-BE49-F238E27FC236}">
                <a16:creationId xmlns:a16="http://schemas.microsoft.com/office/drawing/2014/main" id="{11889424-AB0B-4963-8C3F-200A738AEF69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403362" y="2173374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连接符: 曲线 53">
            <a:extLst>
              <a:ext uri="{FF2B5EF4-FFF2-40B4-BE49-F238E27FC236}">
                <a16:creationId xmlns:a16="http://schemas.microsoft.com/office/drawing/2014/main" id="{1A89409F-D48F-4A38-8077-3D360C8309E0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522510" y="2161872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连接符: 曲线 54">
            <a:extLst>
              <a:ext uri="{FF2B5EF4-FFF2-40B4-BE49-F238E27FC236}">
                <a16:creationId xmlns:a16="http://schemas.microsoft.com/office/drawing/2014/main" id="{4BEE8A1F-6925-4E1F-BEBB-C8EFC344CF36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620915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连接符: 曲线 55">
            <a:extLst>
              <a:ext uri="{FF2B5EF4-FFF2-40B4-BE49-F238E27FC236}">
                <a16:creationId xmlns:a16="http://schemas.microsoft.com/office/drawing/2014/main" id="{42EDF7FD-2494-40D0-B00C-8C0BF0528098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801029" y="21618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连接符: 曲线 56">
            <a:extLst>
              <a:ext uri="{FF2B5EF4-FFF2-40B4-BE49-F238E27FC236}">
                <a16:creationId xmlns:a16="http://schemas.microsoft.com/office/drawing/2014/main" id="{33CD516A-AA5E-4076-BC95-58A0FBBA454F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712357" y="2173373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矩形 57">
            <a:extLst>
              <a:ext uri="{FF2B5EF4-FFF2-40B4-BE49-F238E27FC236}">
                <a16:creationId xmlns:a16="http://schemas.microsoft.com/office/drawing/2014/main" id="{65074246-1960-4DEF-BC82-EC509A1FBCC8}"/>
              </a:ext>
            </a:extLst>
          </p:cNvPr>
          <p:cNvSpPr/>
          <p:nvPr/>
        </p:nvSpPr>
        <p:spPr>
          <a:xfrm>
            <a:off x="8191085" y="2696873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B2E40A37-4B02-497B-AE81-AC80E0D8AE1F}"/>
              </a:ext>
            </a:extLst>
          </p:cNvPr>
          <p:cNvSpPr txBox="1"/>
          <p:nvPr/>
        </p:nvSpPr>
        <p:spPr>
          <a:xfrm>
            <a:off x="8196583" y="2696873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Block(0,1)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连接符: 曲线 59">
            <a:extLst>
              <a:ext uri="{FF2B5EF4-FFF2-40B4-BE49-F238E27FC236}">
                <a16:creationId xmlns:a16="http://schemas.microsoft.com/office/drawing/2014/main" id="{AE71C6C0-3603-43B0-8527-07A9A9854032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60507" y="3082245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连接符: 曲线 60">
            <a:extLst>
              <a:ext uri="{FF2B5EF4-FFF2-40B4-BE49-F238E27FC236}">
                <a16:creationId xmlns:a16="http://schemas.microsoft.com/office/drawing/2014/main" id="{17D50064-1DAA-4325-94FF-B535515E9CD5}"/>
              </a:ext>
            </a:extLst>
          </p:cNvPr>
          <p:cNvCxnSpPr>
            <a:cxnSpLocks/>
          </p:cNvCxnSpPr>
          <p:nvPr/>
        </p:nvCxnSpPr>
        <p:spPr>
          <a:xfrm rot="16200000" flipH="1">
            <a:off x="8263032" y="3082246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连接符: 曲线 61">
            <a:extLst>
              <a:ext uri="{FF2B5EF4-FFF2-40B4-BE49-F238E27FC236}">
                <a16:creationId xmlns:a16="http://schemas.microsoft.com/office/drawing/2014/main" id="{AC2C252F-4FEE-4338-82EB-14DC3CDC3D8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82180" y="3070744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连接符: 曲线 62">
            <a:extLst>
              <a:ext uri="{FF2B5EF4-FFF2-40B4-BE49-F238E27FC236}">
                <a16:creationId xmlns:a16="http://schemas.microsoft.com/office/drawing/2014/main" id="{77609221-81B2-420C-978E-06962487EBCA}"/>
              </a:ext>
            </a:extLst>
          </p:cNvPr>
          <p:cNvCxnSpPr>
            <a:cxnSpLocks/>
          </p:cNvCxnSpPr>
          <p:nvPr/>
        </p:nvCxnSpPr>
        <p:spPr>
          <a:xfrm rot="16200000" flipH="1">
            <a:off x="8480585" y="3082245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连接符: 曲线 63">
            <a:extLst>
              <a:ext uri="{FF2B5EF4-FFF2-40B4-BE49-F238E27FC236}">
                <a16:creationId xmlns:a16="http://schemas.microsoft.com/office/drawing/2014/main" id="{C8942986-704A-4BFC-9F14-52BA4EE1D8E6}"/>
              </a:ext>
            </a:extLst>
          </p:cNvPr>
          <p:cNvCxnSpPr>
            <a:cxnSpLocks/>
          </p:cNvCxnSpPr>
          <p:nvPr/>
        </p:nvCxnSpPr>
        <p:spPr>
          <a:xfrm rot="16200000" flipH="1">
            <a:off x="8660699" y="3070745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连接符: 曲线 64">
            <a:extLst>
              <a:ext uri="{FF2B5EF4-FFF2-40B4-BE49-F238E27FC236}">
                <a16:creationId xmlns:a16="http://schemas.microsoft.com/office/drawing/2014/main" id="{10DF70F3-D594-43F9-AE1F-312CF7AFD64A}"/>
              </a:ext>
            </a:extLst>
          </p:cNvPr>
          <p:cNvCxnSpPr>
            <a:cxnSpLocks/>
          </p:cNvCxnSpPr>
          <p:nvPr/>
        </p:nvCxnSpPr>
        <p:spPr>
          <a:xfrm rot="16200000" flipH="1">
            <a:off x="8572027" y="3082245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矩形 65">
            <a:extLst>
              <a:ext uri="{FF2B5EF4-FFF2-40B4-BE49-F238E27FC236}">
                <a16:creationId xmlns:a16="http://schemas.microsoft.com/office/drawing/2014/main" id="{AD101E0B-2BD6-4CD8-AC9B-2BC5E73C8484}"/>
              </a:ext>
            </a:extLst>
          </p:cNvPr>
          <p:cNvSpPr/>
          <p:nvPr/>
        </p:nvSpPr>
        <p:spPr>
          <a:xfrm>
            <a:off x="9213465" y="2694496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D265B26F-FCE5-4B22-80AB-917155928F84}"/>
              </a:ext>
            </a:extLst>
          </p:cNvPr>
          <p:cNvSpPr txBox="1"/>
          <p:nvPr/>
        </p:nvSpPr>
        <p:spPr>
          <a:xfrm>
            <a:off x="9218963" y="2694496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Block(1,1)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连接符: 曲线 67">
            <a:extLst>
              <a:ext uri="{FF2B5EF4-FFF2-40B4-BE49-F238E27FC236}">
                <a16:creationId xmlns:a16="http://schemas.microsoft.com/office/drawing/2014/main" id="{7105126D-9825-455C-AAC7-D6AB3AEA4C9C}"/>
              </a:ext>
            </a:extLst>
          </p:cNvPr>
          <p:cNvCxnSpPr>
            <a:cxnSpLocks/>
          </p:cNvCxnSpPr>
          <p:nvPr/>
        </p:nvCxnSpPr>
        <p:spPr>
          <a:xfrm rot="16200000" flipH="1">
            <a:off x="9182887" y="307986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连接符: 曲线 68">
            <a:extLst>
              <a:ext uri="{FF2B5EF4-FFF2-40B4-BE49-F238E27FC236}">
                <a16:creationId xmlns:a16="http://schemas.microsoft.com/office/drawing/2014/main" id="{6079A0C8-7CA5-4B73-BB7D-6602398F9883}"/>
              </a:ext>
            </a:extLst>
          </p:cNvPr>
          <p:cNvCxnSpPr>
            <a:cxnSpLocks/>
          </p:cNvCxnSpPr>
          <p:nvPr/>
        </p:nvCxnSpPr>
        <p:spPr>
          <a:xfrm rot="16200000" flipH="1">
            <a:off x="9285412" y="3079869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连接符: 曲线 69">
            <a:extLst>
              <a:ext uri="{FF2B5EF4-FFF2-40B4-BE49-F238E27FC236}">
                <a16:creationId xmlns:a16="http://schemas.microsoft.com/office/drawing/2014/main" id="{9FEAC388-FD34-4C21-9486-EF086DDB677C}"/>
              </a:ext>
            </a:extLst>
          </p:cNvPr>
          <p:cNvCxnSpPr>
            <a:cxnSpLocks/>
          </p:cNvCxnSpPr>
          <p:nvPr/>
        </p:nvCxnSpPr>
        <p:spPr>
          <a:xfrm rot="16200000" flipH="1">
            <a:off x="9404560" y="3068367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连接符: 曲线 70">
            <a:extLst>
              <a:ext uri="{FF2B5EF4-FFF2-40B4-BE49-F238E27FC236}">
                <a16:creationId xmlns:a16="http://schemas.microsoft.com/office/drawing/2014/main" id="{2B3D4180-2AC4-455D-A7EB-63029C209DCC}"/>
              </a:ext>
            </a:extLst>
          </p:cNvPr>
          <p:cNvCxnSpPr>
            <a:cxnSpLocks/>
          </p:cNvCxnSpPr>
          <p:nvPr/>
        </p:nvCxnSpPr>
        <p:spPr>
          <a:xfrm rot="16200000" flipH="1">
            <a:off x="9502965" y="307986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连接符: 曲线 71">
            <a:extLst>
              <a:ext uri="{FF2B5EF4-FFF2-40B4-BE49-F238E27FC236}">
                <a16:creationId xmlns:a16="http://schemas.microsoft.com/office/drawing/2014/main" id="{ACA339E0-BA63-4320-96E6-6090AD2DF270}"/>
              </a:ext>
            </a:extLst>
          </p:cNvPr>
          <p:cNvCxnSpPr>
            <a:cxnSpLocks/>
          </p:cNvCxnSpPr>
          <p:nvPr/>
        </p:nvCxnSpPr>
        <p:spPr>
          <a:xfrm rot="16200000" flipH="1">
            <a:off x="9683079" y="306836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连接符: 曲线 72">
            <a:extLst>
              <a:ext uri="{FF2B5EF4-FFF2-40B4-BE49-F238E27FC236}">
                <a16:creationId xmlns:a16="http://schemas.microsoft.com/office/drawing/2014/main" id="{966F15AD-8B5A-4179-A34A-1AB2016270DD}"/>
              </a:ext>
            </a:extLst>
          </p:cNvPr>
          <p:cNvCxnSpPr>
            <a:cxnSpLocks/>
          </p:cNvCxnSpPr>
          <p:nvPr/>
        </p:nvCxnSpPr>
        <p:spPr>
          <a:xfrm rot="16200000" flipH="1">
            <a:off x="9594407" y="307986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矩形 73">
            <a:extLst>
              <a:ext uri="{FF2B5EF4-FFF2-40B4-BE49-F238E27FC236}">
                <a16:creationId xmlns:a16="http://schemas.microsoft.com/office/drawing/2014/main" id="{B970CD16-8A5D-4F4D-80E5-D0F47F1F220D}"/>
              </a:ext>
            </a:extLst>
          </p:cNvPr>
          <p:cNvSpPr/>
          <p:nvPr/>
        </p:nvSpPr>
        <p:spPr>
          <a:xfrm>
            <a:off x="10310015" y="2721916"/>
            <a:ext cx="864525" cy="710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796C054D-B984-4DCF-ADDF-2358A6E1DE29}"/>
              </a:ext>
            </a:extLst>
          </p:cNvPr>
          <p:cNvSpPr txBox="1"/>
          <p:nvPr/>
        </p:nvSpPr>
        <p:spPr>
          <a:xfrm>
            <a:off x="10315513" y="2721916"/>
            <a:ext cx="9671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Block(2,1)</a:t>
            </a:r>
            <a:endParaRPr lang="zh-CN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6" name="连接符: 曲线 75">
            <a:extLst>
              <a:ext uri="{FF2B5EF4-FFF2-40B4-BE49-F238E27FC236}">
                <a16:creationId xmlns:a16="http://schemas.microsoft.com/office/drawing/2014/main" id="{C7F4887B-8617-4DCE-A022-362C26F52A7D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279437" y="310728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连接符: 曲线 76">
            <a:extLst>
              <a:ext uri="{FF2B5EF4-FFF2-40B4-BE49-F238E27FC236}">
                <a16:creationId xmlns:a16="http://schemas.microsoft.com/office/drawing/2014/main" id="{BF51CDF5-F85C-4534-BCFA-E91BC600DADE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81962" y="3107289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连接符: 曲线 77">
            <a:extLst>
              <a:ext uri="{FF2B5EF4-FFF2-40B4-BE49-F238E27FC236}">
                <a16:creationId xmlns:a16="http://schemas.microsoft.com/office/drawing/2014/main" id="{C0E6044F-2297-4268-A309-77675F6B5632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501110" y="3095787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连接符: 曲线 78">
            <a:extLst>
              <a:ext uri="{FF2B5EF4-FFF2-40B4-BE49-F238E27FC236}">
                <a16:creationId xmlns:a16="http://schemas.microsoft.com/office/drawing/2014/main" id="{8139A8A2-26D3-461E-84BA-D120CFFDC5BD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599515" y="310728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连接符: 曲线 79">
            <a:extLst>
              <a:ext uri="{FF2B5EF4-FFF2-40B4-BE49-F238E27FC236}">
                <a16:creationId xmlns:a16="http://schemas.microsoft.com/office/drawing/2014/main" id="{115AAA56-1E4C-48BA-B0E3-95DD8F8A8249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779629" y="309578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连接符: 曲线 80">
            <a:extLst>
              <a:ext uri="{FF2B5EF4-FFF2-40B4-BE49-F238E27FC236}">
                <a16:creationId xmlns:a16="http://schemas.microsoft.com/office/drawing/2014/main" id="{A100884E-7E0A-479E-8B95-C4B7E6D2CAC6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690957" y="3107288"/>
            <a:ext cx="401906" cy="149629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文本框 81">
            <a:extLst>
              <a:ext uri="{FF2B5EF4-FFF2-40B4-BE49-F238E27FC236}">
                <a16:creationId xmlns:a16="http://schemas.microsoft.com/office/drawing/2014/main" id="{F330101E-3776-4C35-A3E5-950A8C5D9EF4}"/>
              </a:ext>
            </a:extLst>
          </p:cNvPr>
          <p:cNvSpPr txBox="1"/>
          <p:nvPr/>
        </p:nvSpPr>
        <p:spPr>
          <a:xfrm>
            <a:off x="7688445" y="4604947"/>
            <a:ext cx="12875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channel_header</a:t>
            </a:r>
            <a:endParaRPr lang="en-US" altLang="zh-CN" sz="1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466DB093-1F6F-4216-9D6F-432C6A2EF732}"/>
              </a:ext>
            </a:extLst>
          </p:cNvPr>
          <p:cNvSpPr txBox="1"/>
          <p:nvPr/>
        </p:nvSpPr>
        <p:spPr>
          <a:xfrm>
            <a:off x="9818646" y="4390044"/>
            <a:ext cx="1058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0" name="连接符: 曲线 129">
            <a:extLst>
              <a:ext uri="{FF2B5EF4-FFF2-40B4-BE49-F238E27FC236}">
                <a16:creationId xmlns:a16="http://schemas.microsoft.com/office/drawing/2014/main" id="{6A4C59CE-5319-4D4E-93A2-D9355D673F21}"/>
              </a:ext>
            </a:extLst>
          </p:cNvPr>
          <p:cNvCxnSpPr>
            <a:cxnSpLocks/>
            <a:stCxn id="58" idx="1"/>
          </p:cNvCxnSpPr>
          <p:nvPr/>
        </p:nvCxnSpPr>
        <p:spPr>
          <a:xfrm rot="10800000" flipV="1">
            <a:off x="7940191" y="3052243"/>
            <a:ext cx="250895" cy="816844"/>
          </a:xfrm>
          <a:prstGeom prst="curvedConnector2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矩形 120">
            <a:extLst>
              <a:ext uri="{FF2B5EF4-FFF2-40B4-BE49-F238E27FC236}">
                <a16:creationId xmlns:a16="http://schemas.microsoft.com/office/drawing/2014/main" id="{9FB479D9-E1DA-4498-B026-0092D9CB31F0}"/>
              </a:ext>
            </a:extLst>
          </p:cNvPr>
          <p:cNvSpPr/>
          <p:nvPr/>
        </p:nvSpPr>
        <p:spPr>
          <a:xfrm>
            <a:off x="10610742" y="4500883"/>
            <a:ext cx="967134" cy="5043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78365411-F09C-46A8-81CF-FBF393E38537}"/>
              </a:ext>
            </a:extLst>
          </p:cNvPr>
          <p:cNvSpPr txBox="1"/>
          <p:nvPr/>
        </p:nvSpPr>
        <p:spPr>
          <a:xfrm>
            <a:off x="10601816" y="1181465"/>
            <a:ext cx="13616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GPU</a:t>
            </a:r>
            <a:endParaRPr lang="zh-CN" altLang="en-US" sz="2200" b="1" dirty="0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423BAF70-BDCC-4DD1-815C-9A83CC816976}"/>
              </a:ext>
            </a:extLst>
          </p:cNvPr>
          <p:cNvSpPr txBox="1"/>
          <p:nvPr/>
        </p:nvSpPr>
        <p:spPr>
          <a:xfrm>
            <a:off x="7352867" y="3405611"/>
            <a:ext cx="2113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blockIdx.x</a:t>
            </a:r>
            <a:endParaRPr lang="zh-CN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1" name="连接符: 曲线 140">
            <a:extLst>
              <a:ext uri="{FF2B5EF4-FFF2-40B4-BE49-F238E27FC236}">
                <a16:creationId xmlns:a16="http://schemas.microsoft.com/office/drawing/2014/main" id="{A8289A03-2DBB-48A3-A301-EDD58D1A2898}"/>
              </a:ext>
            </a:extLst>
          </p:cNvPr>
          <p:cNvCxnSpPr>
            <a:cxnSpLocks/>
          </p:cNvCxnSpPr>
          <p:nvPr/>
        </p:nvCxnSpPr>
        <p:spPr>
          <a:xfrm>
            <a:off x="8545888" y="3362008"/>
            <a:ext cx="794802" cy="575216"/>
          </a:xfrm>
          <a:prstGeom prst="curvedConnector2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连接符: 曲线 143">
            <a:extLst>
              <a:ext uri="{FF2B5EF4-FFF2-40B4-BE49-F238E27FC236}">
                <a16:creationId xmlns:a16="http://schemas.microsoft.com/office/drawing/2014/main" id="{61930724-CF59-4CE3-85F7-B07F796B6E99}"/>
              </a:ext>
            </a:extLst>
          </p:cNvPr>
          <p:cNvCxnSpPr>
            <a:cxnSpLocks/>
            <a:endCxn id="19" idx="0"/>
          </p:cNvCxnSpPr>
          <p:nvPr/>
        </p:nvCxnSpPr>
        <p:spPr>
          <a:xfrm>
            <a:off x="8599248" y="3327261"/>
            <a:ext cx="2496866" cy="541826"/>
          </a:xfrm>
          <a:prstGeom prst="curvedConnector2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文本框 89">
            <a:extLst>
              <a:ext uri="{FF2B5EF4-FFF2-40B4-BE49-F238E27FC236}">
                <a16:creationId xmlns:a16="http://schemas.microsoft.com/office/drawing/2014/main" id="{1B316446-BC44-4734-8C1E-1B3BD1AB917A}"/>
              </a:ext>
            </a:extLst>
          </p:cNvPr>
          <p:cNvSpPr txBox="1"/>
          <p:nvPr/>
        </p:nvSpPr>
        <p:spPr>
          <a:xfrm>
            <a:off x="10167790" y="3414642"/>
            <a:ext cx="2113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threadIdx.x</a:t>
            </a:r>
            <a:endParaRPr lang="zh-CN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文本框 145">
            <a:extLst>
              <a:ext uri="{FF2B5EF4-FFF2-40B4-BE49-F238E27FC236}">
                <a16:creationId xmlns:a16="http://schemas.microsoft.com/office/drawing/2014/main" id="{F291EDC3-2004-4211-83AB-026DE4FD52FD}"/>
              </a:ext>
            </a:extLst>
          </p:cNvPr>
          <p:cNvSpPr txBox="1"/>
          <p:nvPr/>
        </p:nvSpPr>
        <p:spPr>
          <a:xfrm>
            <a:off x="9198747" y="1453938"/>
            <a:ext cx="1660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线程块</a:t>
            </a:r>
          </a:p>
        </p:txBody>
      </p:sp>
      <p:sp>
        <p:nvSpPr>
          <p:cNvPr id="147" name="文本框 146">
            <a:extLst>
              <a:ext uri="{FF2B5EF4-FFF2-40B4-BE49-F238E27FC236}">
                <a16:creationId xmlns:a16="http://schemas.microsoft.com/office/drawing/2014/main" id="{2324D301-DC65-4BAB-A7CB-E4B6F7F21CD2}"/>
              </a:ext>
            </a:extLst>
          </p:cNvPr>
          <p:cNvSpPr txBox="1"/>
          <p:nvPr/>
        </p:nvSpPr>
        <p:spPr>
          <a:xfrm>
            <a:off x="9359764" y="2017081"/>
            <a:ext cx="763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线程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910779CA-4E8E-472D-BF90-69F4DA684771}"/>
              </a:ext>
            </a:extLst>
          </p:cNvPr>
          <p:cNvSpPr txBox="1"/>
          <p:nvPr/>
        </p:nvSpPr>
        <p:spPr>
          <a:xfrm>
            <a:off x="353272" y="1228818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C2253365-F125-4229-8FE1-E194B86315F4}"/>
              </a:ext>
            </a:extLst>
          </p:cNvPr>
          <p:cNvSpPr txBox="1"/>
          <p:nvPr/>
        </p:nvSpPr>
        <p:spPr>
          <a:xfrm>
            <a:off x="691128" y="1185572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处理多通道数据思路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F27F0EF-0379-4E4C-B1C1-BD0A2A15D087}"/>
              </a:ext>
            </a:extLst>
          </p:cNvPr>
          <p:cNvSpPr txBox="1"/>
          <p:nvPr/>
        </p:nvSpPr>
        <p:spPr>
          <a:xfrm>
            <a:off x="636761" y="2571866"/>
            <a:ext cx="6217977" cy="873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由</a:t>
            </a:r>
            <a:r>
              <a:rPr lang="en-US" altLang="zh-CN" dirty="0"/>
              <a:t>CPU</a:t>
            </a:r>
            <a:r>
              <a:rPr lang="zh-CN" altLang="en-US" dirty="0"/>
              <a:t>遍历整个数据，记录下</a:t>
            </a:r>
            <a:r>
              <a:rPr lang="zh-CN" altLang="en-US" b="1" dirty="0">
                <a:solidFill>
                  <a:srgbClr val="C00000"/>
                </a:solidFill>
              </a:rPr>
              <a:t>通道头在数据中的偏移量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将偏移量数组传输给</a:t>
            </a:r>
            <a:r>
              <a:rPr lang="en-US" altLang="zh-CN" dirty="0"/>
              <a:t>GPU</a:t>
            </a: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05355793-5DB5-42E5-869E-E0BD3DFF82E6}"/>
              </a:ext>
            </a:extLst>
          </p:cNvPr>
          <p:cNvSpPr txBox="1"/>
          <p:nvPr/>
        </p:nvSpPr>
        <p:spPr>
          <a:xfrm>
            <a:off x="11900043" y="6565351"/>
            <a:ext cx="95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标题 1">
            <a:extLst>
              <a:ext uri="{FF2B5EF4-FFF2-40B4-BE49-F238E27FC236}">
                <a16:creationId xmlns:a16="http://schemas.microsoft.com/office/drawing/2014/main" id="{6BEB485E-63D1-46BF-8CF6-44609A93833B}"/>
              </a:ext>
            </a:extLst>
          </p:cNvPr>
          <p:cNvSpPr txBox="1">
            <a:spLocks/>
          </p:cNvSpPr>
          <p:nvPr/>
        </p:nvSpPr>
        <p:spPr>
          <a:xfrm>
            <a:off x="2865508" y="106902"/>
            <a:ext cx="7751692" cy="7084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填 表 的 多 重 计 数 软 件 触 发 算 法</a:t>
            </a: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A09C8A1F-56D5-43A8-A7F6-11FC13F0102F}"/>
              </a:ext>
            </a:extLst>
          </p:cNvPr>
          <p:cNvSpPr txBox="1"/>
          <p:nvPr/>
        </p:nvSpPr>
        <p:spPr>
          <a:xfrm>
            <a:off x="489420" y="2013976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CPU</a:t>
            </a:r>
            <a:r>
              <a:rPr lang="zh-CN" altLang="en-US" sz="2000" b="1" dirty="0">
                <a:cs typeface="Times New Roman" panose="02020603050405020304" pitchFamily="18" charset="0"/>
              </a:rPr>
              <a:t>预处理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425B7810-4ED8-4415-89A1-5233CB6B8C37}"/>
              </a:ext>
            </a:extLst>
          </p:cNvPr>
          <p:cNvSpPr txBox="1"/>
          <p:nvPr/>
        </p:nvSpPr>
        <p:spPr>
          <a:xfrm>
            <a:off x="489419" y="3581376"/>
            <a:ext cx="366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cs typeface="Times New Roman" panose="02020603050405020304" pitchFamily="18" charset="0"/>
              </a:rPr>
              <a:t>GPU</a:t>
            </a:r>
            <a:r>
              <a:rPr lang="zh-CN" altLang="en-US" sz="2000" b="1" dirty="0">
                <a:cs typeface="Times New Roman" panose="02020603050405020304" pitchFamily="18" charset="0"/>
              </a:rPr>
              <a:t>线程映射</a:t>
            </a:r>
            <a:endParaRPr lang="en-US" altLang="zh-CN" sz="2000" b="1" dirty="0">
              <a:cs typeface="Times New Roman" panose="02020603050405020304" pitchFamily="18" charset="0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D0D08E16-A749-49FC-9E2B-9934BBE51D61}"/>
              </a:ext>
            </a:extLst>
          </p:cNvPr>
          <p:cNvSpPr txBox="1"/>
          <p:nvPr/>
        </p:nvSpPr>
        <p:spPr>
          <a:xfrm>
            <a:off x="636761" y="4048973"/>
            <a:ext cx="6217977" cy="128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dirty="0"/>
              <a:t>GPU</a:t>
            </a:r>
            <a:r>
              <a:rPr lang="zh-CN" altLang="en-US" dirty="0"/>
              <a:t>根据通道头的偏移量，将</a:t>
            </a:r>
            <a:r>
              <a:rPr lang="zh-CN" altLang="en-US" b="1" dirty="0">
                <a:solidFill>
                  <a:srgbClr val="C00000"/>
                </a:solidFill>
              </a:rPr>
              <a:t>线程块指向通道头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线程块中的</a:t>
            </a:r>
            <a:r>
              <a:rPr lang="zh-CN" altLang="en-US" b="1" dirty="0">
                <a:solidFill>
                  <a:srgbClr val="C00000"/>
                </a:solidFill>
              </a:rPr>
              <a:t>线程指向对应通道内的数据</a:t>
            </a:r>
            <a:endParaRPr lang="en-US" altLang="zh-CN" b="1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dirty="0"/>
              <a:t>由线程块中的</a:t>
            </a:r>
            <a:r>
              <a:rPr lang="zh-CN" altLang="en-US" b="1" dirty="0">
                <a:solidFill>
                  <a:srgbClr val="C00000"/>
                </a:solidFill>
              </a:rPr>
              <a:t>共享内存</a:t>
            </a:r>
            <a:r>
              <a:rPr lang="zh-CN" altLang="en-US" dirty="0"/>
              <a:t>存储对应通道内的信息</a:t>
            </a:r>
          </a:p>
        </p:txBody>
      </p:sp>
    </p:spTree>
    <p:extLst>
      <p:ext uri="{BB962C8B-B14F-4D97-AF65-F5344CB8AC3E}">
        <p14:creationId xmlns:p14="http://schemas.microsoft.com/office/powerpoint/2010/main" val="4228556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4434CADB-6C05-4DD1-8B26-9C13221952B7}"/>
              </a:ext>
            </a:extLst>
          </p:cNvPr>
          <p:cNvSpPr/>
          <p:nvPr/>
        </p:nvSpPr>
        <p:spPr>
          <a:xfrm>
            <a:off x="-2" y="6669741"/>
            <a:ext cx="11961678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E54F9A38-7DA9-48DE-8BAC-8D65ECB8D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272" y="60481"/>
            <a:ext cx="900762" cy="638723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:a16="http://schemas.microsoft.com/office/drawing/2014/main" id="{32236F38-1771-4F01-AA30-986304BB4602}"/>
              </a:ext>
            </a:extLst>
          </p:cNvPr>
          <p:cNvSpPr/>
          <p:nvPr/>
        </p:nvSpPr>
        <p:spPr>
          <a:xfrm>
            <a:off x="12019602" y="6655888"/>
            <a:ext cx="172397" cy="188258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6F13C490-9F66-4613-BD26-A06E16A13807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FA8D0ACA-CEFC-4E7F-812C-8E92BB264C2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id="{36878422-8498-4C3A-8A6D-382E00297E42}"/>
              </a:ext>
            </a:extLst>
          </p:cNvPr>
          <p:cNvSpPr txBox="1"/>
          <p:nvPr/>
        </p:nvSpPr>
        <p:spPr>
          <a:xfrm>
            <a:off x="566846" y="1152967"/>
            <a:ext cx="61153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8B0045E-9E3F-4BF7-9F49-3C84468BFCAF}"/>
              </a:ext>
            </a:extLst>
          </p:cNvPr>
          <p:cNvSpPr txBox="1"/>
          <p:nvPr/>
        </p:nvSpPr>
        <p:spPr>
          <a:xfrm>
            <a:off x="904702" y="1109721"/>
            <a:ext cx="61153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Times New Roman" panose="02020603050405020304" pitchFamily="18" charset="0"/>
              </a:rPr>
              <a:t>GPU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加速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imes New Roman" panose="02020603050405020304" pitchFamily="18" charset="0"/>
              </a:rPr>
              <a:t>多重计数</a:t>
            </a:r>
            <a:r>
              <a:rPr lang="zh-CN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cs typeface="Times New Roman" panose="02020603050405020304" pitchFamily="18" charset="0"/>
              </a:rPr>
              <a:t>触发算法性能测试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6" name="标题 1">
            <a:extLst>
              <a:ext uri="{FF2B5EF4-FFF2-40B4-BE49-F238E27FC236}">
                <a16:creationId xmlns:a16="http://schemas.microsoft.com/office/drawing/2014/main" id="{D428ED19-4A6F-476B-A129-449C5841F85F}"/>
              </a:ext>
            </a:extLst>
          </p:cNvPr>
          <p:cNvSpPr txBox="1">
            <a:spLocks/>
          </p:cNvSpPr>
          <p:nvPr/>
        </p:nvSpPr>
        <p:spPr>
          <a:xfrm>
            <a:off x="2862470" y="57587"/>
            <a:ext cx="7757768" cy="80711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基 于 填 表 的 多 重 计 数 软 件 触 发 算 法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93A63E8B-EFB3-4EED-AF5C-B28D41C2D2EB}"/>
              </a:ext>
            </a:extLst>
          </p:cNvPr>
          <p:cNvSpPr txBox="1"/>
          <p:nvPr/>
        </p:nvSpPr>
        <p:spPr>
          <a:xfrm>
            <a:off x="11900043" y="6565351"/>
            <a:ext cx="95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C5BCA419-591A-471F-8A43-7926D80B65E7}"/>
              </a:ext>
            </a:extLst>
          </p:cNvPr>
          <p:cNvSpPr txBox="1"/>
          <p:nvPr/>
        </p:nvSpPr>
        <p:spPr>
          <a:xfrm>
            <a:off x="5033278" y="1677798"/>
            <a:ext cx="6986324" cy="923330"/>
          </a:xfrm>
          <a:prstGeom prst="rect">
            <a:avLst/>
          </a:prstGeom>
          <a:gradFill rotWithShape="1">
            <a:gsLst>
              <a:gs pos="0">
                <a:srgbClr val="FFC000">
                  <a:tint val="67000"/>
                  <a:satMod val="105000"/>
                  <a:lumMod val="110000"/>
                </a:srgbClr>
              </a:gs>
              <a:gs pos="50000">
                <a:srgbClr val="FFC000">
                  <a:tint val="73000"/>
                  <a:satMod val="103000"/>
                  <a:lumMod val="105000"/>
                </a:srgbClr>
              </a:gs>
              <a:gs pos="100000">
                <a:srgbClr val="FFC000">
                  <a:tint val="81000"/>
                  <a:satMod val="109000"/>
                  <a:lumMod val="105000"/>
                </a:srgbClr>
              </a:gs>
            </a:gsLst>
            <a:lin ang="5400000" scaled="0"/>
          </a:gradFill>
          <a:ln w="6350" cap="flat" cmpd="sng" algn="in">
            <a:solidFill>
              <a:srgbClr val="FFC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zh-CN" altLang="en-US" b="1" kern="0" dirty="0">
                <a:solidFill>
                  <a:prstClr val="black"/>
                </a:solidFill>
                <a:ea typeface="宋体" panose="02010600030101010101" pitchFamily="2" charset="-122"/>
              </a:rPr>
              <a:t>该算法结果与</a:t>
            </a:r>
            <a:r>
              <a:rPr lang="en-US" altLang="zh-CN" b="1" kern="0" dirty="0">
                <a:solidFill>
                  <a:prstClr val="black"/>
                </a:solidFill>
                <a:ea typeface="宋体" panose="02010600030101010101" pitchFamily="2" charset="-122"/>
              </a:rPr>
              <a:t>CPU</a:t>
            </a:r>
            <a:r>
              <a:rPr lang="zh-CN" altLang="en-US" b="1" kern="0" dirty="0">
                <a:solidFill>
                  <a:prstClr val="black"/>
                </a:solidFill>
                <a:ea typeface="宋体" panose="02010600030101010101" pitchFamily="2" charset="-122"/>
              </a:rPr>
              <a:t>结果一致</a:t>
            </a:r>
            <a:endParaRPr lang="en-US" altLang="zh-CN" b="1" kern="0" dirty="0">
              <a:solidFill>
                <a:prstClr val="black"/>
              </a:solidFill>
              <a:ea typeface="宋体" panose="02010600030101010101" pitchFamily="2" charset="-122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zh-CN" altLang="en-US" b="1" kern="0" dirty="0">
                <a:solidFill>
                  <a:prstClr val="black"/>
                </a:solidFill>
                <a:ea typeface="宋体" panose="02010600030101010101" pitchFamily="2" charset="-122"/>
              </a:rPr>
              <a:t>该算法</a:t>
            </a:r>
            <a:r>
              <a:rPr lang="zh-CN" altLang="en-US" b="1" kern="0" dirty="0">
                <a:solidFill>
                  <a:srgbClr val="C00000"/>
                </a:solidFill>
                <a:ea typeface="宋体" panose="02010600030101010101" pitchFamily="2" charset="-122"/>
              </a:rPr>
              <a:t>适用于高</a:t>
            </a:r>
            <a:r>
              <a:rPr lang="en-US" altLang="zh-CN" b="1" kern="0" dirty="0">
                <a:solidFill>
                  <a:srgbClr val="C00000"/>
                </a:solidFill>
                <a:ea typeface="宋体" panose="02010600030101010101" pitchFamily="2" charset="-122"/>
              </a:rPr>
              <a:t>hit rate</a:t>
            </a:r>
            <a:r>
              <a:rPr lang="zh-CN" altLang="en-US" b="1" kern="0" dirty="0">
                <a:solidFill>
                  <a:srgbClr val="C00000"/>
                </a:solidFill>
                <a:ea typeface="宋体" panose="02010600030101010101" pitchFamily="2" charset="-122"/>
              </a:rPr>
              <a:t>情况</a:t>
            </a:r>
            <a:endParaRPr lang="en-US" altLang="zh-CN" b="1" kern="0" dirty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宋体" panose="02010600030101010101" pitchFamily="2" charset="-122"/>
                <a:cs typeface="+mn-cs"/>
              </a:rPr>
              <a:t>在高</a:t>
            </a:r>
            <a:r>
              <a: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hit rate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情况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宋体" panose="02010600030101010101" pitchFamily="2" charset="-122"/>
                <a:cs typeface="+mn-cs"/>
              </a:rPr>
              <a:t>下，随着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通道数增加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宋体" panose="02010600030101010101" pitchFamily="2" charset="-122"/>
                <a:cs typeface="+mn-cs"/>
              </a:rPr>
              <a:t>，算法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  <a:t>优势越明显</a:t>
            </a:r>
            <a:endParaRPr kumimoji="0" lang="en-US" altLang="zh-CN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4" name="图表 13">
            <a:extLst>
              <a:ext uri="{FF2B5EF4-FFF2-40B4-BE49-F238E27FC236}">
                <a16:creationId xmlns:a16="http://schemas.microsoft.com/office/drawing/2014/main" id="{95231824-EFD3-4144-ABA8-0CD8B978257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210760"/>
              </p:ext>
            </p:extLst>
          </p:nvPr>
        </p:nvGraphicFramePr>
        <p:xfrm>
          <a:off x="846736" y="2621868"/>
          <a:ext cx="9773502" cy="4029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E4E2082-DCEB-4311-9B2B-58E57D82E605}"/>
              </a:ext>
            </a:extLst>
          </p:cNvPr>
          <p:cNvCxnSpPr>
            <a:cxnSpLocks/>
          </p:cNvCxnSpPr>
          <p:nvPr/>
        </p:nvCxnSpPr>
        <p:spPr>
          <a:xfrm flipV="1">
            <a:off x="1626841" y="5308301"/>
            <a:ext cx="8707992" cy="8467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838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03196113-97E0-4A2C-B65A-60F52830BF9A}"/>
              </a:ext>
            </a:extLst>
          </p:cNvPr>
          <p:cNvSpPr/>
          <p:nvPr/>
        </p:nvSpPr>
        <p:spPr>
          <a:xfrm>
            <a:off x="-2" y="6466114"/>
            <a:ext cx="12192002" cy="391885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7E7825D-E31D-44D3-A393-C5FBF5CCC83E}"/>
              </a:ext>
            </a:extLst>
          </p:cNvPr>
          <p:cNvSpPr txBox="1"/>
          <p:nvPr/>
        </p:nvSpPr>
        <p:spPr>
          <a:xfrm>
            <a:off x="1859280" y="95733"/>
            <a:ext cx="974924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latin typeface="隶书" panose="02010509060101010101" pitchFamily="49" charset="-122"/>
                <a:ea typeface="隶书" panose="02010509060101010101" pitchFamily="49" charset="-122"/>
              </a:rPr>
              <a:t>中国科学院高能物理研究所 </a:t>
            </a:r>
            <a:r>
              <a:rPr lang="en-US" altLang="zh-CN" sz="2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Institute of High Energy Physics, CAS</a:t>
            </a:r>
            <a:endParaRPr lang="zh-CN" altLang="en-US" sz="2600" dirty="0">
              <a:latin typeface="Times New Roman" panose="02020603050405020304" pitchFamily="18" charset="0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E8161F3-539E-4CA3-9461-54F259158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72" y="29744"/>
            <a:ext cx="900762" cy="638723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5FF63B9-BAC0-4DCD-ADE3-4D0B8F41DEDB}"/>
              </a:ext>
            </a:extLst>
          </p:cNvPr>
          <p:cNvCxnSpPr/>
          <p:nvPr/>
        </p:nvCxnSpPr>
        <p:spPr>
          <a:xfrm>
            <a:off x="0" y="737656"/>
            <a:ext cx="1809404" cy="0"/>
          </a:xfrm>
          <a:prstGeom prst="line">
            <a:avLst/>
          </a:prstGeom>
          <a:ln w="635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04D5DC-E7A3-46B3-B989-68A69E0B7C99}"/>
              </a:ext>
            </a:extLst>
          </p:cNvPr>
          <p:cNvCxnSpPr>
            <a:cxnSpLocks/>
          </p:cNvCxnSpPr>
          <p:nvPr/>
        </p:nvCxnSpPr>
        <p:spPr>
          <a:xfrm>
            <a:off x="1859280" y="737656"/>
            <a:ext cx="10332720" cy="0"/>
          </a:xfrm>
          <a:prstGeom prst="line">
            <a:avLst/>
          </a:prstGeom>
          <a:ln w="63500">
            <a:solidFill>
              <a:srgbClr val="B644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4E8C1684-DDCC-43A9-B7A1-088507496A8F}"/>
              </a:ext>
            </a:extLst>
          </p:cNvPr>
          <p:cNvSpPr txBox="1"/>
          <p:nvPr/>
        </p:nvSpPr>
        <p:spPr>
          <a:xfrm>
            <a:off x="4492487" y="2574154"/>
            <a:ext cx="89750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/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1384046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学术">
      <a:majorFont>
        <a:latin typeface="Times New Roman"/>
        <a:ea typeface="黑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6063</TotalTime>
  <Words>1748</Words>
  <Application>Microsoft Office PowerPoint</Application>
  <PresentationFormat>宽屏</PresentationFormat>
  <Paragraphs>308</Paragraphs>
  <Slides>18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-apple-system</vt:lpstr>
      <vt:lpstr>等线</vt:lpstr>
      <vt:lpstr>黑体</vt:lpstr>
      <vt:lpstr>华文新魏</vt:lpstr>
      <vt:lpstr>楷体</vt:lpstr>
      <vt:lpstr>隶书</vt:lpstr>
      <vt:lpstr>宋体</vt:lpstr>
      <vt:lpstr>Arial</vt:lpstr>
      <vt:lpstr>Roboto Light</vt:lpstr>
      <vt:lpstr>Segoe UI Black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xzh jiang</dc:creator>
  <cp:lastModifiedBy>jiang xzh</cp:lastModifiedBy>
  <cp:revision>205</cp:revision>
  <dcterms:created xsi:type="dcterms:W3CDTF">2023-07-03T06:42:56Z</dcterms:created>
  <dcterms:modified xsi:type="dcterms:W3CDTF">2023-07-12T02:28:16Z</dcterms:modified>
</cp:coreProperties>
</file>