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953" r:id="rId2"/>
    <p:sldId id="1042" r:id="rId3"/>
    <p:sldId id="1084" r:id="rId4"/>
    <p:sldId id="1043" r:id="rId5"/>
    <p:sldId id="1044" r:id="rId6"/>
    <p:sldId id="1086" r:id="rId7"/>
    <p:sldId id="1102" r:id="rId8"/>
    <p:sldId id="1092" r:id="rId9"/>
    <p:sldId id="1093" r:id="rId10"/>
    <p:sldId id="1094" r:id="rId11"/>
    <p:sldId id="1095" r:id="rId12"/>
    <p:sldId id="1096" r:id="rId13"/>
    <p:sldId id="1097" r:id="rId14"/>
    <p:sldId id="1100" r:id="rId15"/>
    <p:sldId id="1101" r:id="rId16"/>
    <p:sldId id="1035" r:id="rId17"/>
    <p:sldId id="1052" r:id="rId18"/>
    <p:sldId id="1090" r:id="rId19"/>
    <p:sldId id="1061" r:id="rId20"/>
    <p:sldId id="1099" r:id="rId21"/>
    <p:sldId id="1025" r:id="rId22"/>
    <p:sldId id="1031" r:id="rId23"/>
    <p:sldId id="1087" r:id="rId24"/>
    <p:sldId id="1059" r:id="rId25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CC6D"/>
    <a:srgbClr val="0000FF"/>
    <a:srgbClr val="008400"/>
    <a:srgbClr val="FFFFFF"/>
    <a:srgbClr val="003399"/>
    <a:srgbClr val="E6E6E6"/>
    <a:srgbClr val="0070C0"/>
    <a:srgbClr val="4D8357"/>
    <a:srgbClr val="005800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3" autoAdjust="0"/>
    <p:restoredTop sz="79302" autoAdjust="0"/>
  </p:normalViewPr>
  <p:slideViewPr>
    <p:cSldViewPr>
      <p:cViewPr varScale="1">
        <p:scale>
          <a:sx n="68" d="100"/>
          <a:sy n="68" d="100"/>
        </p:scale>
        <p:origin x="1435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53" d="100"/>
          <a:sy n="53" d="100"/>
        </p:scale>
        <p:origin x="331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iwei\Documents\WeChat%20Files\wxid_7wdak8ln6fqc11\FileStorage\File\2024-04\magnetic%20field%20with%20Lef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iwei\Documents\WeChat%20Files\wxid_7wdak8ln6fqc11\FileStorage\File\2024-04\magnetic%20field%20with%20Leff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Sheet1!$A$2:$A$3002</c:f>
              <c:numCache>
                <c:formatCode>0.00_);[Red]\(0.00\)</c:formatCode>
                <c:ptCount val="30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  <c:pt idx="202">
                  <c:v>2.02</c:v>
                </c:pt>
                <c:pt idx="203">
                  <c:v>2.0299999999999998</c:v>
                </c:pt>
                <c:pt idx="204">
                  <c:v>2.04</c:v>
                </c:pt>
                <c:pt idx="205">
                  <c:v>2.0499999999999998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2.08</c:v>
                </c:pt>
                <c:pt idx="209">
                  <c:v>2.09</c:v>
                </c:pt>
                <c:pt idx="210">
                  <c:v>2.1</c:v>
                </c:pt>
                <c:pt idx="211">
                  <c:v>2.11</c:v>
                </c:pt>
                <c:pt idx="212">
                  <c:v>2.12</c:v>
                </c:pt>
                <c:pt idx="213">
                  <c:v>2.13</c:v>
                </c:pt>
                <c:pt idx="214">
                  <c:v>2.14</c:v>
                </c:pt>
                <c:pt idx="215">
                  <c:v>2.15</c:v>
                </c:pt>
                <c:pt idx="216">
                  <c:v>2.16</c:v>
                </c:pt>
                <c:pt idx="217">
                  <c:v>2.17</c:v>
                </c:pt>
                <c:pt idx="218">
                  <c:v>2.1800000000000002</c:v>
                </c:pt>
                <c:pt idx="219">
                  <c:v>2.19</c:v>
                </c:pt>
                <c:pt idx="220">
                  <c:v>2.2000000000000002</c:v>
                </c:pt>
                <c:pt idx="221">
                  <c:v>2.21</c:v>
                </c:pt>
                <c:pt idx="222">
                  <c:v>2.2200000000000002</c:v>
                </c:pt>
                <c:pt idx="223">
                  <c:v>2.23</c:v>
                </c:pt>
                <c:pt idx="224">
                  <c:v>2.2400000000000002</c:v>
                </c:pt>
                <c:pt idx="225">
                  <c:v>2.25</c:v>
                </c:pt>
                <c:pt idx="226">
                  <c:v>2.2599999999999998</c:v>
                </c:pt>
                <c:pt idx="227">
                  <c:v>2.27</c:v>
                </c:pt>
                <c:pt idx="228">
                  <c:v>2.2799999999999998</c:v>
                </c:pt>
                <c:pt idx="229">
                  <c:v>2.29</c:v>
                </c:pt>
                <c:pt idx="230">
                  <c:v>2.2999999999999998</c:v>
                </c:pt>
                <c:pt idx="231">
                  <c:v>2.31</c:v>
                </c:pt>
                <c:pt idx="232">
                  <c:v>2.3199999999999998</c:v>
                </c:pt>
                <c:pt idx="233">
                  <c:v>2.33</c:v>
                </c:pt>
                <c:pt idx="234">
                  <c:v>2.34</c:v>
                </c:pt>
                <c:pt idx="235">
                  <c:v>2.35</c:v>
                </c:pt>
                <c:pt idx="236">
                  <c:v>2.36</c:v>
                </c:pt>
                <c:pt idx="237">
                  <c:v>2.37</c:v>
                </c:pt>
                <c:pt idx="238">
                  <c:v>2.38</c:v>
                </c:pt>
                <c:pt idx="239">
                  <c:v>2.39</c:v>
                </c:pt>
                <c:pt idx="240">
                  <c:v>2.4</c:v>
                </c:pt>
                <c:pt idx="241">
                  <c:v>2.41</c:v>
                </c:pt>
                <c:pt idx="242">
                  <c:v>2.42</c:v>
                </c:pt>
                <c:pt idx="243">
                  <c:v>2.4300000000000002</c:v>
                </c:pt>
                <c:pt idx="244">
                  <c:v>2.44</c:v>
                </c:pt>
                <c:pt idx="245">
                  <c:v>2.4500000000000002</c:v>
                </c:pt>
                <c:pt idx="246">
                  <c:v>2.46</c:v>
                </c:pt>
                <c:pt idx="247">
                  <c:v>2.4700000000000002</c:v>
                </c:pt>
                <c:pt idx="248">
                  <c:v>2.48</c:v>
                </c:pt>
                <c:pt idx="249">
                  <c:v>2.4900000000000002</c:v>
                </c:pt>
                <c:pt idx="250">
                  <c:v>2.5</c:v>
                </c:pt>
                <c:pt idx="251">
                  <c:v>2.5099999999999998</c:v>
                </c:pt>
                <c:pt idx="252">
                  <c:v>2.52</c:v>
                </c:pt>
                <c:pt idx="253">
                  <c:v>2.5299999999999998</c:v>
                </c:pt>
                <c:pt idx="254">
                  <c:v>2.54</c:v>
                </c:pt>
                <c:pt idx="255">
                  <c:v>2.5499999999999998</c:v>
                </c:pt>
                <c:pt idx="256">
                  <c:v>2.56</c:v>
                </c:pt>
                <c:pt idx="257">
                  <c:v>2.57</c:v>
                </c:pt>
                <c:pt idx="258">
                  <c:v>2.58</c:v>
                </c:pt>
                <c:pt idx="259">
                  <c:v>2.59</c:v>
                </c:pt>
                <c:pt idx="260">
                  <c:v>2.6</c:v>
                </c:pt>
                <c:pt idx="261">
                  <c:v>2.61</c:v>
                </c:pt>
                <c:pt idx="262">
                  <c:v>2.62</c:v>
                </c:pt>
                <c:pt idx="263">
                  <c:v>2.63</c:v>
                </c:pt>
                <c:pt idx="264">
                  <c:v>2.64</c:v>
                </c:pt>
                <c:pt idx="265">
                  <c:v>2.65</c:v>
                </c:pt>
                <c:pt idx="266">
                  <c:v>2.66</c:v>
                </c:pt>
                <c:pt idx="267">
                  <c:v>2.67</c:v>
                </c:pt>
                <c:pt idx="268">
                  <c:v>2.68</c:v>
                </c:pt>
                <c:pt idx="269">
                  <c:v>2.69</c:v>
                </c:pt>
                <c:pt idx="270">
                  <c:v>2.7</c:v>
                </c:pt>
                <c:pt idx="271">
                  <c:v>2.71</c:v>
                </c:pt>
                <c:pt idx="272">
                  <c:v>2.72</c:v>
                </c:pt>
                <c:pt idx="273">
                  <c:v>2.73</c:v>
                </c:pt>
                <c:pt idx="274">
                  <c:v>2.74</c:v>
                </c:pt>
                <c:pt idx="275">
                  <c:v>2.75</c:v>
                </c:pt>
                <c:pt idx="276">
                  <c:v>2.76</c:v>
                </c:pt>
                <c:pt idx="277">
                  <c:v>2.77</c:v>
                </c:pt>
                <c:pt idx="278">
                  <c:v>2.78</c:v>
                </c:pt>
                <c:pt idx="279">
                  <c:v>2.79</c:v>
                </c:pt>
                <c:pt idx="280">
                  <c:v>2.8</c:v>
                </c:pt>
                <c:pt idx="281">
                  <c:v>2.81</c:v>
                </c:pt>
                <c:pt idx="282">
                  <c:v>2.82</c:v>
                </c:pt>
                <c:pt idx="283">
                  <c:v>2.83</c:v>
                </c:pt>
                <c:pt idx="284">
                  <c:v>2.84</c:v>
                </c:pt>
                <c:pt idx="285">
                  <c:v>2.85</c:v>
                </c:pt>
                <c:pt idx="286">
                  <c:v>2.86</c:v>
                </c:pt>
                <c:pt idx="287">
                  <c:v>2.87</c:v>
                </c:pt>
                <c:pt idx="288">
                  <c:v>2.88</c:v>
                </c:pt>
                <c:pt idx="289">
                  <c:v>2.89</c:v>
                </c:pt>
                <c:pt idx="290">
                  <c:v>2.9</c:v>
                </c:pt>
                <c:pt idx="291">
                  <c:v>2.91</c:v>
                </c:pt>
                <c:pt idx="292">
                  <c:v>2.92</c:v>
                </c:pt>
                <c:pt idx="293">
                  <c:v>2.93</c:v>
                </c:pt>
                <c:pt idx="294">
                  <c:v>2.94</c:v>
                </c:pt>
                <c:pt idx="295">
                  <c:v>2.95</c:v>
                </c:pt>
                <c:pt idx="296">
                  <c:v>2.96</c:v>
                </c:pt>
                <c:pt idx="297">
                  <c:v>2.97</c:v>
                </c:pt>
                <c:pt idx="298">
                  <c:v>2.98</c:v>
                </c:pt>
                <c:pt idx="299">
                  <c:v>2.99</c:v>
                </c:pt>
                <c:pt idx="300">
                  <c:v>3</c:v>
                </c:pt>
                <c:pt idx="301">
                  <c:v>3.01</c:v>
                </c:pt>
                <c:pt idx="302">
                  <c:v>3.02</c:v>
                </c:pt>
                <c:pt idx="303">
                  <c:v>3.03</c:v>
                </c:pt>
                <c:pt idx="304">
                  <c:v>3.04</c:v>
                </c:pt>
                <c:pt idx="305">
                  <c:v>3.05</c:v>
                </c:pt>
                <c:pt idx="306">
                  <c:v>3.06</c:v>
                </c:pt>
                <c:pt idx="307">
                  <c:v>3.07</c:v>
                </c:pt>
                <c:pt idx="308">
                  <c:v>3.08</c:v>
                </c:pt>
                <c:pt idx="309">
                  <c:v>3.09</c:v>
                </c:pt>
                <c:pt idx="310">
                  <c:v>3.1</c:v>
                </c:pt>
                <c:pt idx="311">
                  <c:v>3.11</c:v>
                </c:pt>
                <c:pt idx="312">
                  <c:v>3.12</c:v>
                </c:pt>
                <c:pt idx="313">
                  <c:v>3.13</c:v>
                </c:pt>
                <c:pt idx="314">
                  <c:v>3.14</c:v>
                </c:pt>
                <c:pt idx="315">
                  <c:v>3.15</c:v>
                </c:pt>
                <c:pt idx="316">
                  <c:v>3.16</c:v>
                </c:pt>
                <c:pt idx="317">
                  <c:v>3.17</c:v>
                </c:pt>
                <c:pt idx="318">
                  <c:v>3.18</c:v>
                </c:pt>
                <c:pt idx="319">
                  <c:v>3.19</c:v>
                </c:pt>
                <c:pt idx="320">
                  <c:v>3.2</c:v>
                </c:pt>
                <c:pt idx="321">
                  <c:v>3.21</c:v>
                </c:pt>
                <c:pt idx="322">
                  <c:v>3.22</c:v>
                </c:pt>
                <c:pt idx="323">
                  <c:v>3.23</c:v>
                </c:pt>
                <c:pt idx="324">
                  <c:v>3.24</c:v>
                </c:pt>
                <c:pt idx="325">
                  <c:v>3.25</c:v>
                </c:pt>
                <c:pt idx="326">
                  <c:v>3.26</c:v>
                </c:pt>
                <c:pt idx="327">
                  <c:v>3.27</c:v>
                </c:pt>
                <c:pt idx="328">
                  <c:v>3.28</c:v>
                </c:pt>
                <c:pt idx="329">
                  <c:v>3.29</c:v>
                </c:pt>
                <c:pt idx="330">
                  <c:v>3.3</c:v>
                </c:pt>
                <c:pt idx="331">
                  <c:v>3.31</c:v>
                </c:pt>
                <c:pt idx="332">
                  <c:v>3.32</c:v>
                </c:pt>
                <c:pt idx="333">
                  <c:v>3.33</c:v>
                </c:pt>
                <c:pt idx="334">
                  <c:v>3.34</c:v>
                </c:pt>
                <c:pt idx="335">
                  <c:v>3.35</c:v>
                </c:pt>
                <c:pt idx="336">
                  <c:v>3.36</c:v>
                </c:pt>
                <c:pt idx="337">
                  <c:v>3.37</c:v>
                </c:pt>
                <c:pt idx="338">
                  <c:v>3.38</c:v>
                </c:pt>
                <c:pt idx="339">
                  <c:v>3.39</c:v>
                </c:pt>
                <c:pt idx="340">
                  <c:v>3.4</c:v>
                </c:pt>
                <c:pt idx="341">
                  <c:v>3.41</c:v>
                </c:pt>
                <c:pt idx="342">
                  <c:v>3.42</c:v>
                </c:pt>
                <c:pt idx="343">
                  <c:v>3.43</c:v>
                </c:pt>
                <c:pt idx="344">
                  <c:v>3.44</c:v>
                </c:pt>
                <c:pt idx="345">
                  <c:v>3.45</c:v>
                </c:pt>
                <c:pt idx="346">
                  <c:v>3.46</c:v>
                </c:pt>
                <c:pt idx="347">
                  <c:v>3.47</c:v>
                </c:pt>
                <c:pt idx="348">
                  <c:v>3.48</c:v>
                </c:pt>
                <c:pt idx="349">
                  <c:v>3.49</c:v>
                </c:pt>
                <c:pt idx="350">
                  <c:v>3.5</c:v>
                </c:pt>
                <c:pt idx="351">
                  <c:v>3.51</c:v>
                </c:pt>
                <c:pt idx="352">
                  <c:v>3.52</c:v>
                </c:pt>
                <c:pt idx="353">
                  <c:v>3.53</c:v>
                </c:pt>
                <c:pt idx="354">
                  <c:v>3.54</c:v>
                </c:pt>
                <c:pt idx="355">
                  <c:v>3.55</c:v>
                </c:pt>
                <c:pt idx="356">
                  <c:v>3.56</c:v>
                </c:pt>
                <c:pt idx="357">
                  <c:v>3.57</c:v>
                </c:pt>
                <c:pt idx="358">
                  <c:v>3.58</c:v>
                </c:pt>
                <c:pt idx="359">
                  <c:v>3.59</c:v>
                </c:pt>
                <c:pt idx="360">
                  <c:v>3.6</c:v>
                </c:pt>
                <c:pt idx="361">
                  <c:v>3.61</c:v>
                </c:pt>
                <c:pt idx="362">
                  <c:v>3.62</c:v>
                </c:pt>
                <c:pt idx="363">
                  <c:v>3.63</c:v>
                </c:pt>
                <c:pt idx="364">
                  <c:v>3.64</c:v>
                </c:pt>
                <c:pt idx="365">
                  <c:v>3.65</c:v>
                </c:pt>
                <c:pt idx="366">
                  <c:v>3.66</c:v>
                </c:pt>
                <c:pt idx="367">
                  <c:v>3.67</c:v>
                </c:pt>
                <c:pt idx="368">
                  <c:v>3.68</c:v>
                </c:pt>
                <c:pt idx="369">
                  <c:v>3.69</c:v>
                </c:pt>
                <c:pt idx="370">
                  <c:v>3.7</c:v>
                </c:pt>
                <c:pt idx="371">
                  <c:v>3.71</c:v>
                </c:pt>
                <c:pt idx="372">
                  <c:v>3.72</c:v>
                </c:pt>
                <c:pt idx="373">
                  <c:v>3.73</c:v>
                </c:pt>
                <c:pt idx="374">
                  <c:v>3.74</c:v>
                </c:pt>
                <c:pt idx="375">
                  <c:v>3.75</c:v>
                </c:pt>
                <c:pt idx="376">
                  <c:v>3.76</c:v>
                </c:pt>
                <c:pt idx="377">
                  <c:v>3.77</c:v>
                </c:pt>
                <c:pt idx="378">
                  <c:v>3.78</c:v>
                </c:pt>
                <c:pt idx="379">
                  <c:v>3.79</c:v>
                </c:pt>
                <c:pt idx="380">
                  <c:v>3.8</c:v>
                </c:pt>
                <c:pt idx="381">
                  <c:v>3.81</c:v>
                </c:pt>
                <c:pt idx="382">
                  <c:v>3.82</c:v>
                </c:pt>
                <c:pt idx="383">
                  <c:v>3.83</c:v>
                </c:pt>
                <c:pt idx="384">
                  <c:v>3.84</c:v>
                </c:pt>
                <c:pt idx="385">
                  <c:v>3.85</c:v>
                </c:pt>
                <c:pt idx="386">
                  <c:v>3.86</c:v>
                </c:pt>
                <c:pt idx="387">
                  <c:v>3.87</c:v>
                </c:pt>
                <c:pt idx="388">
                  <c:v>3.88</c:v>
                </c:pt>
                <c:pt idx="389">
                  <c:v>3.89</c:v>
                </c:pt>
                <c:pt idx="390">
                  <c:v>3.9</c:v>
                </c:pt>
                <c:pt idx="391">
                  <c:v>3.91</c:v>
                </c:pt>
                <c:pt idx="392">
                  <c:v>3.92</c:v>
                </c:pt>
                <c:pt idx="393">
                  <c:v>3.93</c:v>
                </c:pt>
                <c:pt idx="394">
                  <c:v>3.94</c:v>
                </c:pt>
                <c:pt idx="395">
                  <c:v>3.95</c:v>
                </c:pt>
                <c:pt idx="396">
                  <c:v>3.96</c:v>
                </c:pt>
                <c:pt idx="397">
                  <c:v>3.97</c:v>
                </c:pt>
                <c:pt idx="398">
                  <c:v>3.98</c:v>
                </c:pt>
                <c:pt idx="399">
                  <c:v>3.99</c:v>
                </c:pt>
                <c:pt idx="400">
                  <c:v>4</c:v>
                </c:pt>
                <c:pt idx="401">
                  <c:v>4.01</c:v>
                </c:pt>
                <c:pt idx="402">
                  <c:v>4.0199999999999996</c:v>
                </c:pt>
                <c:pt idx="403">
                  <c:v>4.03</c:v>
                </c:pt>
                <c:pt idx="404">
                  <c:v>4.04</c:v>
                </c:pt>
                <c:pt idx="405">
                  <c:v>4.05</c:v>
                </c:pt>
                <c:pt idx="406">
                  <c:v>4.0599999999999996</c:v>
                </c:pt>
                <c:pt idx="407">
                  <c:v>4.07</c:v>
                </c:pt>
                <c:pt idx="408">
                  <c:v>4.08</c:v>
                </c:pt>
                <c:pt idx="409">
                  <c:v>4.09</c:v>
                </c:pt>
                <c:pt idx="410">
                  <c:v>4.0999999999999996</c:v>
                </c:pt>
                <c:pt idx="411">
                  <c:v>4.1100000000000003</c:v>
                </c:pt>
                <c:pt idx="412">
                  <c:v>4.12</c:v>
                </c:pt>
                <c:pt idx="413">
                  <c:v>4.13</c:v>
                </c:pt>
                <c:pt idx="414">
                  <c:v>4.1399999999999997</c:v>
                </c:pt>
                <c:pt idx="415">
                  <c:v>4.1500000000000004</c:v>
                </c:pt>
                <c:pt idx="416">
                  <c:v>4.16</c:v>
                </c:pt>
                <c:pt idx="417">
                  <c:v>4.17</c:v>
                </c:pt>
                <c:pt idx="418">
                  <c:v>4.18</c:v>
                </c:pt>
                <c:pt idx="419">
                  <c:v>4.1900000000000004</c:v>
                </c:pt>
                <c:pt idx="420">
                  <c:v>4.2</c:v>
                </c:pt>
                <c:pt idx="421">
                  <c:v>4.21</c:v>
                </c:pt>
                <c:pt idx="422">
                  <c:v>4.22</c:v>
                </c:pt>
                <c:pt idx="423">
                  <c:v>4.2300000000000004</c:v>
                </c:pt>
                <c:pt idx="424">
                  <c:v>4.24</c:v>
                </c:pt>
                <c:pt idx="425">
                  <c:v>4.25</c:v>
                </c:pt>
                <c:pt idx="426">
                  <c:v>4.26</c:v>
                </c:pt>
                <c:pt idx="427">
                  <c:v>4.2699999999999996</c:v>
                </c:pt>
                <c:pt idx="428">
                  <c:v>4.28</c:v>
                </c:pt>
                <c:pt idx="429">
                  <c:v>4.29</c:v>
                </c:pt>
                <c:pt idx="430">
                  <c:v>4.3</c:v>
                </c:pt>
                <c:pt idx="431">
                  <c:v>4.3099999999999996</c:v>
                </c:pt>
                <c:pt idx="432">
                  <c:v>4.32</c:v>
                </c:pt>
                <c:pt idx="433">
                  <c:v>4.33</c:v>
                </c:pt>
                <c:pt idx="434">
                  <c:v>4.34</c:v>
                </c:pt>
                <c:pt idx="435">
                  <c:v>4.3499999999999996</c:v>
                </c:pt>
                <c:pt idx="436">
                  <c:v>4.3600000000000003</c:v>
                </c:pt>
                <c:pt idx="437">
                  <c:v>4.37</c:v>
                </c:pt>
                <c:pt idx="438">
                  <c:v>4.38</c:v>
                </c:pt>
                <c:pt idx="439">
                  <c:v>4.3899999999999997</c:v>
                </c:pt>
                <c:pt idx="440">
                  <c:v>4.4000000000000004</c:v>
                </c:pt>
                <c:pt idx="441">
                  <c:v>4.41</c:v>
                </c:pt>
                <c:pt idx="442">
                  <c:v>4.42</c:v>
                </c:pt>
                <c:pt idx="443">
                  <c:v>4.43</c:v>
                </c:pt>
                <c:pt idx="444">
                  <c:v>4.4400000000000004</c:v>
                </c:pt>
                <c:pt idx="445">
                  <c:v>4.45</c:v>
                </c:pt>
                <c:pt idx="446">
                  <c:v>4.46</c:v>
                </c:pt>
                <c:pt idx="447">
                  <c:v>4.47</c:v>
                </c:pt>
                <c:pt idx="448">
                  <c:v>4.4800000000000004</c:v>
                </c:pt>
                <c:pt idx="449">
                  <c:v>4.49</c:v>
                </c:pt>
                <c:pt idx="450">
                  <c:v>4.5</c:v>
                </c:pt>
                <c:pt idx="451">
                  <c:v>4.51</c:v>
                </c:pt>
                <c:pt idx="452">
                  <c:v>4.5199999999999996</c:v>
                </c:pt>
                <c:pt idx="453">
                  <c:v>4.53</c:v>
                </c:pt>
                <c:pt idx="454">
                  <c:v>4.54</c:v>
                </c:pt>
                <c:pt idx="455">
                  <c:v>4.55</c:v>
                </c:pt>
                <c:pt idx="456">
                  <c:v>4.5599999999999996</c:v>
                </c:pt>
                <c:pt idx="457">
                  <c:v>4.57</c:v>
                </c:pt>
                <c:pt idx="458">
                  <c:v>4.58</c:v>
                </c:pt>
                <c:pt idx="459">
                  <c:v>4.59</c:v>
                </c:pt>
                <c:pt idx="460">
                  <c:v>4.5999999999999996</c:v>
                </c:pt>
                <c:pt idx="461">
                  <c:v>4.6100000000000003</c:v>
                </c:pt>
                <c:pt idx="462">
                  <c:v>4.62</c:v>
                </c:pt>
                <c:pt idx="463">
                  <c:v>4.63</c:v>
                </c:pt>
                <c:pt idx="464">
                  <c:v>4.6399999999999997</c:v>
                </c:pt>
                <c:pt idx="465">
                  <c:v>4.6500000000000004</c:v>
                </c:pt>
                <c:pt idx="466">
                  <c:v>4.66</c:v>
                </c:pt>
                <c:pt idx="467">
                  <c:v>4.67</c:v>
                </c:pt>
                <c:pt idx="468">
                  <c:v>4.68</c:v>
                </c:pt>
                <c:pt idx="469">
                  <c:v>4.6900000000000004</c:v>
                </c:pt>
                <c:pt idx="470">
                  <c:v>4.7</c:v>
                </c:pt>
                <c:pt idx="471">
                  <c:v>4.71</c:v>
                </c:pt>
                <c:pt idx="472">
                  <c:v>4.72</c:v>
                </c:pt>
                <c:pt idx="473">
                  <c:v>4.7300000000000004</c:v>
                </c:pt>
                <c:pt idx="474">
                  <c:v>4.74</c:v>
                </c:pt>
                <c:pt idx="475">
                  <c:v>4.75</c:v>
                </c:pt>
                <c:pt idx="476">
                  <c:v>4.76</c:v>
                </c:pt>
                <c:pt idx="477">
                  <c:v>4.7699999999999996</c:v>
                </c:pt>
                <c:pt idx="478">
                  <c:v>4.78</c:v>
                </c:pt>
                <c:pt idx="479">
                  <c:v>4.79</c:v>
                </c:pt>
                <c:pt idx="480">
                  <c:v>4.8</c:v>
                </c:pt>
                <c:pt idx="481">
                  <c:v>4.8099999999999996</c:v>
                </c:pt>
                <c:pt idx="482">
                  <c:v>4.82</c:v>
                </c:pt>
                <c:pt idx="483">
                  <c:v>4.83</c:v>
                </c:pt>
                <c:pt idx="484">
                  <c:v>4.84</c:v>
                </c:pt>
                <c:pt idx="485">
                  <c:v>4.8499999999999996</c:v>
                </c:pt>
                <c:pt idx="486">
                  <c:v>4.8600000000000003</c:v>
                </c:pt>
                <c:pt idx="487">
                  <c:v>4.87</c:v>
                </c:pt>
                <c:pt idx="488">
                  <c:v>4.88</c:v>
                </c:pt>
                <c:pt idx="489">
                  <c:v>4.8899999999999997</c:v>
                </c:pt>
                <c:pt idx="490">
                  <c:v>4.9000000000000004</c:v>
                </c:pt>
                <c:pt idx="491">
                  <c:v>4.91</c:v>
                </c:pt>
                <c:pt idx="492">
                  <c:v>4.92</c:v>
                </c:pt>
                <c:pt idx="493">
                  <c:v>4.93</c:v>
                </c:pt>
                <c:pt idx="494">
                  <c:v>4.9400000000000004</c:v>
                </c:pt>
                <c:pt idx="495">
                  <c:v>4.95</c:v>
                </c:pt>
                <c:pt idx="496">
                  <c:v>4.96</c:v>
                </c:pt>
                <c:pt idx="497">
                  <c:v>4.97</c:v>
                </c:pt>
                <c:pt idx="498">
                  <c:v>4.9800000000000004</c:v>
                </c:pt>
                <c:pt idx="499">
                  <c:v>4.99</c:v>
                </c:pt>
                <c:pt idx="500">
                  <c:v>5</c:v>
                </c:pt>
                <c:pt idx="501">
                  <c:v>5.01</c:v>
                </c:pt>
                <c:pt idx="502">
                  <c:v>5.0199999999999996</c:v>
                </c:pt>
                <c:pt idx="503">
                  <c:v>5.03</c:v>
                </c:pt>
                <c:pt idx="504">
                  <c:v>5.04</c:v>
                </c:pt>
                <c:pt idx="505">
                  <c:v>5.05</c:v>
                </c:pt>
                <c:pt idx="506">
                  <c:v>5.0599999999999996</c:v>
                </c:pt>
                <c:pt idx="507">
                  <c:v>5.07</c:v>
                </c:pt>
                <c:pt idx="508">
                  <c:v>5.08</c:v>
                </c:pt>
                <c:pt idx="509">
                  <c:v>5.09</c:v>
                </c:pt>
                <c:pt idx="510">
                  <c:v>5.0999999999999996</c:v>
                </c:pt>
                <c:pt idx="511">
                  <c:v>5.1100000000000003</c:v>
                </c:pt>
                <c:pt idx="512">
                  <c:v>5.12</c:v>
                </c:pt>
                <c:pt idx="513">
                  <c:v>5.13</c:v>
                </c:pt>
                <c:pt idx="514">
                  <c:v>5.14</c:v>
                </c:pt>
                <c:pt idx="515">
                  <c:v>5.15</c:v>
                </c:pt>
                <c:pt idx="516">
                  <c:v>5.16</c:v>
                </c:pt>
                <c:pt idx="517">
                  <c:v>5.17</c:v>
                </c:pt>
                <c:pt idx="518">
                  <c:v>5.18</c:v>
                </c:pt>
                <c:pt idx="519">
                  <c:v>5.19</c:v>
                </c:pt>
                <c:pt idx="520">
                  <c:v>5.2</c:v>
                </c:pt>
                <c:pt idx="521">
                  <c:v>5.21</c:v>
                </c:pt>
                <c:pt idx="522">
                  <c:v>5.22</c:v>
                </c:pt>
                <c:pt idx="523">
                  <c:v>5.23</c:v>
                </c:pt>
                <c:pt idx="524">
                  <c:v>5.24</c:v>
                </c:pt>
                <c:pt idx="525">
                  <c:v>5.25</c:v>
                </c:pt>
                <c:pt idx="526">
                  <c:v>5.26</c:v>
                </c:pt>
                <c:pt idx="527">
                  <c:v>5.27</c:v>
                </c:pt>
                <c:pt idx="528">
                  <c:v>5.28</c:v>
                </c:pt>
                <c:pt idx="529">
                  <c:v>5.29</c:v>
                </c:pt>
                <c:pt idx="530">
                  <c:v>5.3</c:v>
                </c:pt>
                <c:pt idx="531">
                  <c:v>5.31</c:v>
                </c:pt>
                <c:pt idx="532">
                  <c:v>5.32</c:v>
                </c:pt>
                <c:pt idx="533">
                  <c:v>5.33</c:v>
                </c:pt>
                <c:pt idx="534">
                  <c:v>5.34</c:v>
                </c:pt>
                <c:pt idx="535">
                  <c:v>5.35</c:v>
                </c:pt>
                <c:pt idx="536">
                  <c:v>5.36</c:v>
                </c:pt>
                <c:pt idx="537">
                  <c:v>5.37</c:v>
                </c:pt>
                <c:pt idx="538">
                  <c:v>5.38</c:v>
                </c:pt>
                <c:pt idx="539">
                  <c:v>5.39</c:v>
                </c:pt>
                <c:pt idx="540">
                  <c:v>5.4</c:v>
                </c:pt>
                <c:pt idx="541">
                  <c:v>5.41</c:v>
                </c:pt>
                <c:pt idx="542">
                  <c:v>5.42</c:v>
                </c:pt>
                <c:pt idx="543">
                  <c:v>5.43</c:v>
                </c:pt>
                <c:pt idx="544">
                  <c:v>5.44</c:v>
                </c:pt>
                <c:pt idx="545">
                  <c:v>5.45</c:v>
                </c:pt>
                <c:pt idx="546">
                  <c:v>5.46</c:v>
                </c:pt>
                <c:pt idx="547">
                  <c:v>5.47</c:v>
                </c:pt>
                <c:pt idx="548">
                  <c:v>5.48</c:v>
                </c:pt>
                <c:pt idx="549">
                  <c:v>5.49</c:v>
                </c:pt>
                <c:pt idx="550">
                  <c:v>5.5</c:v>
                </c:pt>
                <c:pt idx="551">
                  <c:v>5.51</c:v>
                </c:pt>
                <c:pt idx="552">
                  <c:v>5.52</c:v>
                </c:pt>
                <c:pt idx="553">
                  <c:v>5.53</c:v>
                </c:pt>
                <c:pt idx="554">
                  <c:v>5.54</c:v>
                </c:pt>
                <c:pt idx="555">
                  <c:v>5.55</c:v>
                </c:pt>
                <c:pt idx="556">
                  <c:v>5.56</c:v>
                </c:pt>
                <c:pt idx="557">
                  <c:v>5.57</c:v>
                </c:pt>
                <c:pt idx="558">
                  <c:v>5.58</c:v>
                </c:pt>
                <c:pt idx="559">
                  <c:v>5.59</c:v>
                </c:pt>
                <c:pt idx="560">
                  <c:v>5.6</c:v>
                </c:pt>
                <c:pt idx="561">
                  <c:v>5.61</c:v>
                </c:pt>
                <c:pt idx="562">
                  <c:v>5.62</c:v>
                </c:pt>
                <c:pt idx="563">
                  <c:v>5.63</c:v>
                </c:pt>
                <c:pt idx="564">
                  <c:v>5.64</c:v>
                </c:pt>
                <c:pt idx="565">
                  <c:v>5.65</c:v>
                </c:pt>
                <c:pt idx="566">
                  <c:v>5.66</c:v>
                </c:pt>
                <c:pt idx="567">
                  <c:v>5.67</c:v>
                </c:pt>
                <c:pt idx="568">
                  <c:v>5.68</c:v>
                </c:pt>
                <c:pt idx="569">
                  <c:v>5.69</c:v>
                </c:pt>
                <c:pt idx="570">
                  <c:v>5.7</c:v>
                </c:pt>
                <c:pt idx="571">
                  <c:v>5.71</c:v>
                </c:pt>
                <c:pt idx="572">
                  <c:v>5.72</c:v>
                </c:pt>
                <c:pt idx="573">
                  <c:v>5.73</c:v>
                </c:pt>
                <c:pt idx="574">
                  <c:v>5.74</c:v>
                </c:pt>
                <c:pt idx="575">
                  <c:v>5.75</c:v>
                </c:pt>
                <c:pt idx="576">
                  <c:v>5.76</c:v>
                </c:pt>
                <c:pt idx="577">
                  <c:v>5.77</c:v>
                </c:pt>
                <c:pt idx="578">
                  <c:v>5.78</c:v>
                </c:pt>
                <c:pt idx="579">
                  <c:v>5.79</c:v>
                </c:pt>
                <c:pt idx="580">
                  <c:v>5.8</c:v>
                </c:pt>
                <c:pt idx="581">
                  <c:v>5.81</c:v>
                </c:pt>
                <c:pt idx="582">
                  <c:v>5.82</c:v>
                </c:pt>
                <c:pt idx="583">
                  <c:v>5.83</c:v>
                </c:pt>
                <c:pt idx="584">
                  <c:v>5.84</c:v>
                </c:pt>
                <c:pt idx="585">
                  <c:v>5.85</c:v>
                </c:pt>
                <c:pt idx="586">
                  <c:v>5.86</c:v>
                </c:pt>
                <c:pt idx="587">
                  <c:v>5.87</c:v>
                </c:pt>
                <c:pt idx="588">
                  <c:v>5.88</c:v>
                </c:pt>
                <c:pt idx="589">
                  <c:v>5.89</c:v>
                </c:pt>
                <c:pt idx="590">
                  <c:v>5.9</c:v>
                </c:pt>
                <c:pt idx="591">
                  <c:v>5.91</c:v>
                </c:pt>
                <c:pt idx="592">
                  <c:v>5.92</c:v>
                </c:pt>
                <c:pt idx="593">
                  <c:v>5.93</c:v>
                </c:pt>
                <c:pt idx="594">
                  <c:v>5.94</c:v>
                </c:pt>
                <c:pt idx="595">
                  <c:v>5.95</c:v>
                </c:pt>
                <c:pt idx="596">
                  <c:v>5.96</c:v>
                </c:pt>
                <c:pt idx="597">
                  <c:v>5.97</c:v>
                </c:pt>
                <c:pt idx="598">
                  <c:v>5.98</c:v>
                </c:pt>
                <c:pt idx="599">
                  <c:v>5.99</c:v>
                </c:pt>
                <c:pt idx="600">
                  <c:v>6</c:v>
                </c:pt>
                <c:pt idx="601">
                  <c:v>6.01</c:v>
                </c:pt>
                <c:pt idx="602">
                  <c:v>6.02</c:v>
                </c:pt>
                <c:pt idx="603">
                  <c:v>6.03</c:v>
                </c:pt>
                <c:pt idx="604">
                  <c:v>6.04</c:v>
                </c:pt>
                <c:pt idx="605">
                  <c:v>6.05</c:v>
                </c:pt>
                <c:pt idx="606">
                  <c:v>6.06</c:v>
                </c:pt>
                <c:pt idx="607">
                  <c:v>6.07</c:v>
                </c:pt>
                <c:pt idx="608">
                  <c:v>6.08</c:v>
                </c:pt>
                <c:pt idx="609">
                  <c:v>6.09</c:v>
                </c:pt>
                <c:pt idx="610">
                  <c:v>6.1</c:v>
                </c:pt>
                <c:pt idx="611">
                  <c:v>6.11</c:v>
                </c:pt>
                <c:pt idx="612">
                  <c:v>6.12</c:v>
                </c:pt>
                <c:pt idx="613">
                  <c:v>6.13</c:v>
                </c:pt>
                <c:pt idx="614">
                  <c:v>6.14</c:v>
                </c:pt>
                <c:pt idx="615">
                  <c:v>6.15</c:v>
                </c:pt>
                <c:pt idx="616">
                  <c:v>6.16</c:v>
                </c:pt>
                <c:pt idx="617">
                  <c:v>6.17</c:v>
                </c:pt>
                <c:pt idx="618">
                  <c:v>6.18</c:v>
                </c:pt>
                <c:pt idx="619">
                  <c:v>6.19</c:v>
                </c:pt>
                <c:pt idx="620">
                  <c:v>6.2</c:v>
                </c:pt>
                <c:pt idx="621">
                  <c:v>6.21</c:v>
                </c:pt>
                <c:pt idx="622">
                  <c:v>6.22</c:v>
                </c:pt>
                <c:pt idx="623">
                  <c:v>6.23</c:v>
                </c:pt>
                <c:pt idx="624">
                  <c:v>6.24</c:v>
                </c:pt>
                <c:pt idx="625">
                  <c:v>6.25</c:v>
                </c:pt>
                <c:pt idx="626">
                  <c:v>6.26</c:v>
                </c:pt>
                <c:pt idx="627">
                  <c:v>6.27</c:v>
                </c:pt>
                <c:pt idx="628">
                  <c:v>6.28</c:v>
                </c:pt>
                <c:pt idx="629">
                  <c:v>6.29</c:v>
                </c:pt>
                <c:pt idx="630">
                  <c:v>6.3</c:v>
                </c:pt>
                <c:pt idx="631">
                  <c:v>6.31</c:v>
                </c:pt>
                <c:pt idx="632">
                  <c:v>6.32</c:v>
                </c:pt>
                <c:pt idx="633">
                  <c:v>6.33</c:v>
                </c:pt>
                <c:pt idx="634">
                  <c:v>6.34</c:v>
                </c:pt>
                <c:pt idx="635">
                  <c:v>6.35</c:v>
                </c:pt>
                <c:pt idx="636">
                  <c:v>6.36</c:v>
                </c:pt>
                <c:pt idx="637">
                  <c:v>6.37</c:v>
                </c:pt>
                <c:pt idx="638">
                  <c:v>6.38</c:v>
                </c:pt>
                <c:pt idx="639">
                  <c:v>6.39</c:v>
                </c:pt>
                <c:pt idx="640">
                  <c:v>6.4</c:v>
                </c:pt>
                <c:pt idx="641">
                  <c:v>6.41</c:v>
                </c:pt>
                <c:pt idx="642">
                  <c:v>6.42</c:v>
                </c:pt>
                <c:pt idx="643">
                  <c:v>6.43</c:v>
                </c:pt>
                <c:pt idx="644">
                  <c:v>6.44</c:v>
                </c:pt>
                <c:pt idx="645">
                  <c:v>6.45</c:v>
                </c:pt>
                <c:pt idx="646">
                  <c:v>6.46</c:v>
                </c:pt>
                <c:pt idx="647">
                  <c:v>6.47</c:v>
                </c:pt>
                <c:pt idx="648">
                  <c:v>6.48</c:v>
                </c:pt>
                <c:pt idx="649">
                  <c:v>6.49</c:v>
                </c:pt>
                <c:pt idx="650">
                  <c:v>6.5</c:v>
                </c:pt>
                <c:pt idx="651">
                  <c:v>6.51</c:v>
                </c:pt>
                <c:pt idx="652">
                  <c:v>6.52</c:v>
                </c:pt>
                <c:pt idx="653">
                  <c:v>6.53</c:v>
                </c:pt>
                <c:pt idx="654">
                  <c:v>6.54</c:v>
                </c:pt>
                <c:pt idx="655">
                  <c:v>6.55</c:v>
                </c:pt>
                <c:pt idx="656">
                  <c:v>6.56</c:v>
                </c:pt>
                <c:pt idx="657">
                  <c:v>6.57</c:v>
                </c:pt>
                <c:pt idx="658">
                  <c:v>6.58</c:v>
                </c:pt>
                <c:pt idx="659">
                  <c:v>6.59</c:v>
                </c:pt>
                <c:pt idx="660">
                  <c:v>6.6</c:v>
                </c:pt>
                <c:pt idx="661">
                  <c:v>6.61</c:v>
                </c:pt>
                <c:pt idx="662">
                  <c:v>6.62</c:v>
                </c:pt>
                <c:pt idx="663">
                  <c:v>6.63</c:v>
                </c:pt>
                <c:pt idx="664">
                  <c:v>6.64</c:v>
                </c:pt>
                <c:pt idx="665">
                  <c:v>6.65</c:v>
                </c:pt>
                <c:pt idx="666">
                  <c:v>6.66</c:v>
                </c:pt>
                <c:pt idx="667">
                  <c:v>6.67</c:v>
                </c:pt>
                <c:pt idx="668">
                  <c:v>6.68</c:v>
                </c:pt>
                <c:pt idx="669">
                  <c:v>6.69</c:v>
                </c:pt>
                <c:pt idx="670">
                  <c:v>6.7</c:v>
                </c:pt>
                <c:pt idx="671">
                  <c:v>6.71</c:v>
                </c:pt>
                <c:pt idx="672">
                  <c:v>6.72</c:v>
                </c:pt>
                <c:pt idx="673">
                  <c:v>6.73</c:v>
                </c:pt>
                <c:pt idx="674">
                  <c:v>6.74</c:v>
                </c:pt>
                <c:pt idx="675">
                  <c:v>6.75</c:v>
                </c:pt>
                <c:pt idx="676">
                  <c:v>6.76</c:v>
                </c:pt>
                <c:pt idx="677">
                  <c:v>6.77</c:v>
                </c:pt>
                <c:pt idx="678">
                  <c:v>6.78</c:v>
                </c:pt>
                <c:pt idx="679">
                  <c:v>6.79</c:v>
                </c:pt>
                <c:pt idx="680">
                  <c:v>6.8</c:v>
                </c:pt>
                <c:pt idx="681">
                  <c:v>6.81</c:v>
                </c:pt>
                <c:pt idx="682">
                  <c:v>6.82</c:v>
                </c:pt>
                <c:pt idx="683">
                  <c:v>6.83</c:v>
                </c:pt>
                <c:pt idx="684">
                  <c:v>6.84</c:v>
                </c:pt>
                <c:pt idx="685">
                  <c:v>6.85</c:v>
                </c:pt>
                <c:pt idx="686">
                  <c:v>6.86</c:v>
                </c:pt>
                <c:pt idx="687">
                  <c:v>6.87</c:v>
                </c:pt>
                <c:pt idx="688">
                  <c:v>6.88</c:v>
                </c:pt>
                <c:pt idx="689">
                  <c:v>6.89</c:v>
                </c:pt>
                <c:pt idx="690">
                  <c:v>6.9</c:v>
                </c:pt>
                <c:pt idx="691">
                  <c:v>6.91</c:v>
                </c:pt>
                <c:pt idx="692">
                  <c:v>6.92</c:v>
                </c:pt>
                <c:pt idx="693">
                  <c:v>6.93</c:v>
                </c:pt>
                <c:pt idx="694">
                  <c:v>6.94</c:v>
                </c:pt>
                <c:pt idx="695">
                  <c:v>6.95</c:v>
                </c:pt>
                <c:pt idx="696">
                  <c:v>6.96</c:v>
                </c:pt>
                <c:pt idx="697">
                  <c:v>6.97</c:v>
                </c:pt>
                <c:pt idx="698">
                  <c:v>6.98</c:v>
                </c:pt>
                <c:pt idx="699">
                  <c:v>6.99</c:v>
                </c:pt>
                <c:pt idx="700">
                  <c:v>7</c:v>
                </c:pt>
                <c:pt idx="701">
                  <c:v>7.01</c:v>
                </c:pt>
                <c:pt idx="702">
                  <c:v>7.02</c:v>
                </c:pt>
                <c:pt idx="703">
                  <c:v>7.03</c:v>
                </c:pt>
                <c:pt idx="704">
                  <c:v>7.04</c:v>
                </c:pt>
                <c:pt idx="705">
                  <c:v>7.05</c:v>
                </c:pt>
                <c:pt idx="706">
                  <c:v>7.06</c:v>
                </c:pt>
                <c:pt idx="707">
                  <c:v>7.07</c:v>
                </c:pt>
                <c:pt idx="708">
                  <c:v>7.08</c:v>
                </c:pt>
                <c:pt idx="709">
                  <c:v>7.09</c:v>
                </c:pt>
                <c:pt idx="710">
                  <c:v>7.1</c:v>
                </c:pt>
                <c:pt idx="711">
                  <c:v>7.11</c:v>
                </c:pt>
                <c:pt idx="712">
                  <c:v>7.12</c:v>
                </c:pt>
                <c:pt idx="713">
                  <c:v>7.13</c:v>
                </c:pt>
                <c:pt idx="714">
                  <c:v>7.14</c:v>
                </c:pt>
                <c:pt idx="715">
                  <c:v>7.15</c:v>
                </c:pt>
                <c:pt idx="716">
                  <c:v>7.16</c:v>
                </c:pt>
                <c:pt idx="717">
                  <c:v>7.17</c:v>
                </c:pt>
                <c:pt idx="718">
                  <c:v>7.18</c:v>
                </c:pt>
                <c:pt idx="719">
                  <c:v>7.19</c:v>
                </c:pt>
                <c:pt idx="720">
                  <c:v>7.2</c:v>
                </c:pt>
                <c:pt idx="721">
                  <c:v>7.21</c:v>
                </c:pt>
                <c:pt idx="722">
                  <c:v>7.22</c:v>
                </c:pt>
                <c:pt idx="723">
                  <c:v>7.23</c:v>
                </c:pt>
                <c:pt idx="724">
                  <c:v>7.24</c:v>
                </c:pt>
                <c:pt idx="725">
                  <c:v>7.25</c:v>
                </c:pt>
                <c:pt idx="726">
                  <c:v>7.26</c:v>
                </c:pt>
                <c:pt idx="727">
                  <c:v>7.27</c:v>
                </c:pt>
                <c:pt idx="728">
                  <c:v>7.28</c:v>
                </c:pt>
                <c:pt idx="729">
                  <c:v>7.29</c:v>
                </c:pt>
                <c:pt idx="730">
                  <c:v>7.3</c:v>
                </c:pt>
                <c:pt idx="731">
                  <c:v>7.31</c:v>
                </c:pt>
                <c:pt idx="732">
                  <c:v>7.32</c:v>
                </c:pt>
                <c:pt idx="733">
                  <c:v>7.33</c:v>
                </c:pt>
                <c:pt idx="734">
                  <c:v>7.34</c:v>
                </c:pt>
                <c:pt idx="735">
                  <c:v>7.35</c:v>
                </c:pt>
                <c:pt idx="736">
                  <c:v>7.36</c:v>
                </c:pt>
                <c:pt idx="737">
                  <c:v>7.37</c:v>
                </c:pt>
                <c:pt idx="738">
                  <c:v>7.38</c:v>
                </c:pt>
                <c:pt idx="739">
                  <c:v>7.39</c:v>
                </c:pt>
                <c:pt idx="740">
                  <c:v>7.4</c:v>
                </c:pt>
                <c:pt idx="741">
                  <c:v>7.41</c:v>
                </c:pt>
                <c:pt idx="742">
                  <c:v>7.42</c:v>
                </c:pt>
                <c:pt idx="743">
                  <c:v>7.43</c:v>
                </c:pt>
                <c:pt idx="744">
                  <c:v>7.44</c:v>
                </c:pt>
                <c:pt idx="745">
                  <c:v>7.45</c:v>
                </c:pt>
                <c:pt idx="746">
                  <c:v>7.46</c:v>
                </c:pt>
                <c:pt idx="747">
                  <c:v>7.47</c:v>
                </c:pt>
                <c:pt idx="748">
                  <c:v>7.48</c:v>
                </c:pt>
                <c:pt idx="749">
                  <c:v>7.49</c:v>
                </c:pt>
                <c:pt idx="750">
                  <c:v>7.5</c:v>
                </c:pt>
                <c:pt idx="751">
                  <c:v>7.51</c:v>
                </c:pt>
                <c:pt idx="752">
                  <c:v>7.52</c:v>
                </c:pt>
                <c:pt idx="753">
                  <c:v>7.53</c:v>
                </c:pt>
                <c:pt idx="754">
                  <c:v>7.54</c:v>
                </c:pt>
                <c:pt idx="755">
                  <c:v>7.55</c:v>
                </c:pt>
                <c:pt idx="756">
                  <c:v>7.56</c:v>
                </c:pt>
                <c:pt idx="757">
                  <c:v>7.57</c:v>
                </c:pt>
                <c:pt idx="758">
                  <c:v>7.58</c:v>
                </c:pt>
                <c:pt idx="759">
                  <c:v>7.59</c:v>
                </c:pt>
                <c:pt idx="760">
                  <c:v>7.6</c:v>
                </c:pt>
                <c:pt idx="761">
                  <c:v>7.61</c:v>
                </c:pt>
                <c:pt idx="762">
                  <c:v>7.62</c:v>
                </c:pt>
                <c:pt idx="763">
                  <c:v>7.63</c:v>
                </c:pt>
                <c:pt idx="764">
                  <c:v>7.64</c:v>
                </c:pt>
                <c:pt idx="765">
                  <c:v>7.65</c:v>
                </c:pt>
                <c:pt idx="766">
                  <c:v>7.66</c:v>
                </c:pt>
                <c:pt idx="767">
                  <c:v>7.67</c:v>
                </c:pt>
                <c:pt idx="768">
                  <c:v>7.68</c:v>
                </c:pt>
                <c:pt idx="769">
                  <c:v>7.69</c:v>
                </c:pt>
                <c:pt idx="770">
                  <c:v>7.7</c:v>
                </c:pt>
                <c:pt idx="771">
                  <c:v>7.71</c:v>
                </c:pt>
                <c:pt idx="772">
                  <c:v>7.72</c:v>
                </c:pt>
                <c:pt idx="773">
                  <c:v>7.73</c:v>
                </c:pt>
                <c:pt idx="774">
                  <c:v>7.74</c:v>
                </c:pt>
                <c:pt idx="775">
                  <c:v>7.75</c:v>
                </c:pt>
                <c:pt idx="776">
                  <c:v>7.76</c:v>
                </c:pt>
                <c:pt idx="777">
                  <c:v>7.77</c:v>
                </c:pt>
                <c:pt idx="778">
                  <c:v>7.78</c:v>
                </c:pt>
                <c:pt idx="779">
                  <c:v>7.79</c:v>
                </c:pt>
                <c:pt idx="780">
                  <c:v>7.8</c:v>
                </c:pt>
                <c:pt idx="781">
                  <c:v>7.81</c:v>
                </c:pt>
                <c:pt idx="782">
                  <c:v>7.82</c:v>
                </c:pt>
                <c:pt idx="783">
                  <c:v>7.83</c:v>
                </c:pt>
                <c:pt idx="784">
                  <c:v>7.84</c:v>
                </c:pt>
                <c:pt idx="785">
                  <c:v>7.85</c:v>
                </c:pt>
                <c:pt idx="786">
                  <c:v>7.86</c:v>
                </c:pt>
                <c:pt idx="787">
                  <c:v>7.87</c:v>
                </c:pt>
                <c:pt idx="788">
                  <c:v>7.88</c:v>
                </c:pt>
                <c:pt idx="789">
                  <c:v>7.89</c:v>
                </c:pt>
                <c:pt idx="790">
                  <c:v>7.9</c:v>
                </c:pt>
                <c:pt idx="791">
                  <c:v>7.91</c:v>
                </c:pt>
                <c:pt idx="792">
                  <c:v>7.92</c:v>
                </c:pt>
                <c:pt idx="793">
                  <c:v>7.93</c:v>
                </c:pt>
                <c:pt idx="794">
                  <c:v>7.94</c:v>
                </c:pt>
                <c:pt idx="795">
                  <c:v>7.95</c:v>
                </c:pt>
                <c:pt idx="796">
                  <c:v>7.96</c:v>
                </c:pt>
                <c:pt idx="797">
                  <c:v>7.97</c:v>
                </c:pt>
                <c:pt idx="798">
                  <c:v>7.98</c:v>
                </c:pt>
                <c:pt idx="799">
                  <c:v>7.99</c:v>
                </c:pt>
                <c:pt idx="800">
                  <c:v>8</c:v>
                </c:pt>
                <c:pt idx="801">
                  <c:v>8.01</c:v>
                </c:pt>
                <c:pt idx="802">
                  <c:v>8.02</c:v>
                </c:pt>
                <c:pt idx="803">
                  <c:v>8.0299999999999994</c:v>
                </c:pt>
                <c:pt idx="804">
                  <c:v>8.0399999999999991</c:v>
                </c:pt>
                <c:pt idx="805">
                  <c:v>8.0500000000000007</c:v>
                </c:pt>
                <c:pt idx="806">
                  <c:v>8.06</c:v>
                </c:pt>
                <c:pt idx="807">
                  <c:v>8.07</c:v>
                </c:pt>
                <c:pt idx="808">
                  <c:v>8.08</c:v>
                </c:pt>
                <c:pt idx="809">
                  <c:v>8.09</c:v>
                </c:pt>
                <c:pt idx="810">
                  <c:v>8.1</c:v>
                </c:pt>
                <c:pt idx="811">
                  <c:v>8.11</c:v>
                </c:pt>
                <c:pt idx="812">
                  <c:v>8.1199999999999992</c:v>
                </c:pt>
                <c:pt idx="813">
                  <c:v>8.1300000000000008</c:v>
                </c:pt>
                <c:pt idx="814">
                  <c:v>8.14</c:v>
                </c:pt>
                <c:pt idx="815">
                  <c:v>8.15</c:v>
                </c:pt>
                <c:pt idx="816">
                  <c:v>8.16</c:v>
                </c:pt>
                <c:pt idx="817">
                  <c:v>8.17</c:v>
                </c:pt>
                <c:pt idx="818">
                  <c:v>8.18</c:v>
                </c:pt>
                <c:pt idx="819">
                  <c:v>8.19</c:v>
                </c:pt>
                <c:pt idx="820">
                  <c:v>8.1999999999999993</c:v>
                </c:pt>
                <c:pt idx="821">
                  <c:v>8.2100000000000009</c:v>
                </c:pt>
                <c:pt idx="822">
                  <c:v>8.2200000000000006</c:v>
                </c:pt>
                <c:pt idx="823">
                  <c:v>8.23</c:v>
                </c:pt>
                <c:pt idx="824">
                  <c:v>8.24</c:v>
                </c:pt>
                <c:pt idx="825">
                  <c:v>8.25</c:v>
                </c:pt>
                <c:pt idx="826">
                  <c:v>8.26</c:v>
                </c:pt>
                <c:pt idx="827">
                  <c:v>8.27</c:v>
                </c:pt>
                <c:pt idx="828">
                  <c:v>8.2799999999999994</c:v>
                </c:pt>
                <c:pt idx="829">
                  <c:v>8.2899999999999991</c:v>
                </c:pt>
                <c:pt idx="830">
                  <c:v>8.3000000000000007</c:v>
                </c:pt>
                <c:pt idx="831">
                  <c:v>8.31</c:v>
                </c:pt>
                <c:pt idx="832">
                  <c:v>8.32</c:v>
                </c:pt>
                <c:pt idx="833">
                  <c:v>8.33</c:v>
                </c:pt>
                <c:pt idx="834">
                  <c:v>8.34</c:v>
                </c:pt>
                <c:pt idx="835">
                  <c:v>8.35</c:v>
                </c:pt>
                <c:pt idx="836">
                  <c:v>8.36</c:v>
                </c:pt>
                <c:pt idx="837">
                  <c:v>8.3699999999999992</c:v>
                </c:pt>
                <c:pt idx="838">
                  <c:v>8.3800000000000008</c:v>
                </c:pt>
                <c:pt idx="839">
                  <c:v>8.39</c:v>
                </c:pt>
                <c:pt idx="840">
                  <c:v>8.4</c:v>
                </c:pt>
                <c:pt idx="841">
                  <c:v>8.41</c:v>
                </c:pt>
                <c:pt idx="842">
                  <c:v>8.42</c:v>
                </c:pt>
                <c:pt idx="843">
                  <c:v>8.43</c:v>
                </c:pt>
                <c:pt idx="844">
                  <c:v>8.44</c:v>
                </c:pt>
                <c:pt idx="845">
                  <c:v>8.4499999999999993</c:v>
                </c:pt>
                <c:pt idx="846">
                  <c:v>8.4600000000000009</c:v>
                </c:pt>
                <c:pt idx="847">
                  <c:v>8.4700000000000006</c:v>
                </c:pt>
                <c:pt idx="848">
                  <c:v>8.48</c:v>
                </c:pt>
                <c:pt idx="849">
                  <c:v>8.49</c:v>
                </c:pt>
                <c:pt idx="850">
                  <c:v>8.5</c:v>
                </c:pt>
                <c:pt idx="851">
                  <c:v>8.51</c:v>
                </c:pt>
                <c:pt idx="852">
                  <c:v>8.52</c:v>
                </c:pt>
                <c:pt idx="853">
                  <c:v>8.5299999999999994</c:v>
                </c:pt>
                <c:pt idx="854">
                  <c:v>8.5399999999999991</c:v>
                </c:pt>
                <c:pt idx="855">
                  <c:v>8.5500000000000007</c:v>
                </c:pt>
                <c:pt idx="856">
                  <c:v>8.56</c:v>
                </c:pt>
                <c:pt idx="857">
                  <c:v>8.57</c:v>
                </c:pt>
                <c:pt idx="858">
                  <c:v>8.58</c:v>
                </c:pt>
                <c:pt idx="859">
                  <c:v>8.59</c:v>
                </c:pt>
                <c:pt idx="860">
                  <c:v>8.6</c:v>
                </c:pt>
                <c:pt idx="861">
                  <c:v>8.61</c:v>
                </c:pt>
                <c:pt idx="862">
                  <c:v>8.6199999999999992</c:v>
                </c:pt>
                <c:pt idx="863">
                  <c:v>8.6300000000000008</c:v>
                </c:pt>
                <c:pt idx="864">
                  <c:v>8.64</c:v>
                </c:pt>
                <c:pt idx="865">
                  <c:v>8.65</c:v>
                </c:pt>
                <c:pt idx="866">
                  <c:v>8.66</c:v>
                </c:pt>
                <c:pt idx="867">
                  <c:v>8.67</c:v>
                </c:pt>
                <c:pt idx="868">
                  <c:v>8.68</c:v>
                </c:pt>
                <c:pt idx="869">
                  <c:v>8.69</c:v>
                </c:pt>
                <c:pt idx="870">
                  <c:v>8.6999999999999993</c:v>
                </c:pt>
                <c:pt idx="871">
                  <c:v>8.7100000000000009</c:v>
                </c:pt>
                <c:pt idx="872">
                  <c:v>8.7200000000000006</c:v>
                </c:pt>
                <c:pt idx="873">
                  <c:v>8.73</c:v>
                </c:pt>
                <c:pt idx="874">
                  <c:v>8.74</c:v>
                </c:pt>
                <c:pt idx="875">
                  <c:v>8.75</c:v>
                </c:pt>
                <c:pt idx="876">
                  <c:v>8.76</c:v>
                </c:pt>
                <c:pt idx="877">
                  <c:v>8.77</c:v>
                </c:pt>
                <c:pt idx="878">
                  <c:v>8.7799999999999994</c:v>
                </c:pt>
                <c:pt idx="879">
                  <c:v>8.7899999999999991</c:v>
                </c:pt>
                <c:pt idx="880">
                  <c:v>8.8000000000000007</c:v>
                </c:pt>
                <c:pt idx="881">
                  <c:v>8.81</c:v>
                </c:pt>
                <c:pt idx="882">
                  <c:v>8.82</c:v>
                </c:pt>
                <c:pt idx="883">
                  <c:v>8.83</c:v>
                </c:pt>
                <c:pt idx="884">
                  <c:v>8.84</c:v>
                </c:pt>
                <c:pt idx="885">
                  <c:v>8.85</c:v>
                </c:pt>
                <c:pt idx="886">
                  <c:v>8.86</c:v>
                </c:pt>
                <c:pt idx="887">
                  <c:v>8.8699999999999992</c:v>
                </c:pt>
                <c:pt idx="888">
                  <c:v>8.8800000000000008</c:v>
                </c:pt>
                <c:pt idx="889">
                  <c:v>8.89</c:v>
                </c:pt>
                <c:pt idx="890">
                  <c:v>8.9</c:v>
                </c:pt>
                <c:pt idx="891">
                  <c:v>8.91</c:v>
                </c:pt>
                <c:pt idx="892">
                  <c:v>8.92</c:v>
                </c:pt>
                <c:pt idx="893">
                  <c:v>8.93</c:v>
                </c:pt>
                <c:pt idx="894">
                  <c:v>8.94</c:v>
                </c:pt>
                <c:pt idx="895">
                  <c:v>8.9499999999999993</c:v>
                </c:pt>
                <c:pt idx="896">
                  <c:v>8.9600000000000009</c:v>
                </c:pt>
                <c:pt idx="897">
                  <c:v>8.9700000000000006</c:v>
                </c:pt>
                <c:pt idx="898">
                  <c:v>8.98</c:v>
                </c:pt>
                <c:pt idx="899">
                  <c:v>8.99</c:v>
                </c:pt>
                <c:pt idx="900">
                  <c:v>9</c:v>
                </c:pt>
                <c:pt idx="901">
                  <c:v>9.01</c:v>
                </c:pt>
                <c:pt idx="902">
                  <c:v>9.02</c:v>
                </c:pt>
                <c:pt idx="903">
                  <c:v>9.0299999999999994</c:v>
                </c:pt>
                <c:pt idx="904">
                  <c:v>9.0399999999999991</c:v>
                </c:pt>
                <c:pt idx="905">
                  <c:v>9.0500000000000007</c:v>
                </c:pt>
                <c:pt idx="906">
                  <c:v>9.06</c:v>
                </c:pt>
                <c:pt idx="907">
                  <c:v>9.07</c:v>
                </c:pt>
                <c:pt idx="908">
                  <c:v>9.08</c:v>
                </c:pt>
                <c:pt idx="909">
                  <c:v>9.09</c:v>
                </c:pt>
                <c:pt idx="910">
                  <c:v>9.1</c:v>
                </c:pt>
                <c:pt idx="911">
                  <c:v>9.11</c:v>
                </c:pt>
                <c:pt idx="912">
                  <c:v>9.1199999999999992</c:v>
                </c:pt>
                <c:pt idx="913">
                  <c:v>9.1300000000000008</c:v>
                </c:pt>
                <c:pt idx="914">
                  <c:v>9.14</c:v>
                </c:pt>
                <c:pt idx="915">
                  <c:v>9.15</c:v>
                </c:pt>
                <c:pt idx="916">
                  <c:v>9.16</c:v>
                </c:pt>
                <c:pt idx="917">
                  <c:v>9.17</c:v>
                </c:pt>
                <c:pt idx="918">
                  <c:v>9.18</c:v>
                </c:pt>
                <c:pt idx="919">
                  <c:v>9.19</c:v>
                </c:pt>
                <c:pt idx="920">
                  <c:v>9.1999999999999993</c:v>
                </c:pt>
                <c:pt idx="921">
                  <c:v>9.2100000000000009</c:v>
                </c:pt>
                <c:pt idx="922">
                  <c:v>9.2200000000000006</c:v>
                </c:pt>
                <c:pt idx="923">
                  <c:v>9.23</c:v>
                </c:pt>
                <c:pt idx="924">
                  <c:v>9.24</c:v>
                </c:pt>
                <c:pt idx="925">
                  <c:v>9.25</c:v>
                </c:pt>
                <c:pt idx="926">
                  <c:v>9.26</c:v>
                </c:pt>
                <c:pt idx="927">
                  <c:v>9.27</c:v>
                </c:pt>
                <c:pt idx="928">
                  <c:v>9.2799999999999994</c:v>
                </c:pt>
                <c:pt idx="929">
                  <c:v>9.2899999999999991</c:v>
                </c:pt>
                <c:pt idx="930">
                  <c:v>9.3000000000000007</c:v>
                </c:pt>
                <c:pt idx="931">
                  <c:v>9.31</c:v>
                </c:pt>
                <c:pt idx="932">
                  <c:v>9.32</c:v>
                </c:pt>
                <c:pt idx="933">
                  <c:v>9.33</c:v>
                </c:pt>
                <c:pt idx="934">
                  <c:v>9.34</c:v>
                </c:pt>
                <c:pt idx="935">
                  <c:v>9.35</c:v>
                </c:pt>
                <c:pt idx="936">
                  <c:v>9.36</c:v>
                </c:pt>
                <c:pt idx="937">
                  <c:v>9.3699999999999992</c:v>
                </c:pt>
                <c:pt idx="938">
                  <c:v>9.3800000000000008</c:v>
                </c:pt>
                <c:pt idx="939">
                  <c:v>9.39</c:v>
                </c:pt>
                <c:pt idx="940">
                  <c:v>9.4</c:v>
                </c:pt>
                <c:pt idx="941">
                  <c:v>9.41</c:v>
                </c:pt>
                <c:pt idx="942">
                  <c:v>9.42</c:v>
                </c:pt>
                <c:pt idx="943">
                  <c:v>9.43</c:v>
                </c:pt>
                <c:pt idx="944">
                  <c:v>9.44</c:v>
                </c:pt>
                <c:pt idx="945">
                  <c:v>9.4499999999999993</c:v>
                </c:pt>
                <c:pt idx="946">
                  <c:v>9.4600000000000009</c:v>
                </c:pt>
                <c:pt idx="947">
                  <c:v>9.4700000000000006</c:v>
                </c:pt>
                <c:pt idx="948">
                  <c:v>9.48</c:v>
                </c:pt>
                <c:pt idx="949">
                  <c:v>9.49</c:v>
                </c:pt>
                <c:pt idx="950">
                  <c:v>9.5</c:v>
                </c:pt>
                <c:pt idx="951">
                  <c:v>9.51</c:v>
                </c:pt>
                <c:pt idx="952">
                  <c:v>9.52</c:v>
                </c:pt>
                <c:pt idx="953">
                  <c:v>9.5299999999999994</c:v>
                </c:pt>
                <c:pt idx="954">
                  <c:v>9.5399999999999991</c:v>
                </c:pt>
                <c:pt idx="955">
                  <c:v>9.5500000000000007</c:v>
                </c:pt>
                <c:pt idx="956">
                  <c:v>9.56</c:v>
                </c:pt>
                <c:pt idx="957">
                  <c:v>9.57</c:v>
                </c:pt>
                <c:pt idx="958">
                  <c:v>9.58</c:v>
                </c:pt>
                <c:pt idx="959">
                  <c:v>9.59</c:v>
                </c:pt>
                <c:pt idx="960">
                  <c:v>9.6</c:v>
                </c:pt>
                <c:pt idx="961">
                  <c:v>9.61</c:v>
                </c:pt>
                <c:pt idx="962">
                  <c:v>9.6199999999999992</c:v>
                </c:pt>
                <c:pt idx="963">
                  <c:v>9.6300000000000008</c:v>
                </c:pt>
                <c:pt idx="964">
                  <c:v>9.64</c:v>
                </c:pt>
                <c:pt idx="965">
                  <c:v>9.65</c:v>
                </c:pt>
                <c:pt idx="966">
                  <c:v>9.66</c:v>
                </c:pt>
                <c:pt idx="967">
                  <c:v>9.67</c:v>
                </c:pt>
                <c:pt idx="968">
                  <c:v>9.68</c:v>
                </c:pt>
                <c:pt idx="969">
                  <c:v>9.69</c:v>
                </c:pt>
                <c:pt idx="970">
                  <c:v>9.6999999999999993</c:v>
                </c:pt>
                <c:pt idx="971">
                  <c:v>9.7100000000000009</c:v>
                </c:pt>
                <c:pt idx="972">
                  <c:v>9.7200000000000006</c:v>
                </c:pt>
                <c:pt idx="973">
                  <c:v>9.73</c:v>
                </c:pt>
                <c:pt idx="974">
                  <c:v>9.74</c:v>
                </c:pt>
                <c:pt idx="975">
                  <c:v>9.75</c:v>
                </c:pt>
                <c:pt idx="976">
                  <c:v>9.76</c:v>
                </c:pt>
                <c:pt idx="977">
                  <c:v>9.77</c:v>
                </c:pt>
                <c:pt idx="978">
                  <c:v>9.7799999999999994</c:v>
                </c:pt>
                <c:pt idx="979">
                  <c:v>9.7899999999999991</c:v>
                </c:pt>
                <c:pt idx="980">
                  <c:v>9.8000000000000007</c:v>
                </c:pt>
                <c:pt idx="981">
                  <c:v>9.81</c:v>
                </c:pt>
                <c:pt idx="982">
                  <c:v>9.82</c:v>
                </c:pt>
                <c:pt idx="983">
                  <c:v>9.83</c:v>
                </c:pt>
                <c:pt idx="984">
                  <c:v>9.84</c:v>
                </c:pt>
                <c:pt idx="985">
                  <c:v>9.85</c:v>
                </c:pt>
                <c:pt idx="986">
                  <c:v>9.86</c:v>
                </c:pt>
                <c:pt idx="987">
                  <c:v>9.8699999999999992</c:v>
                </c:pt>
                <c:pt idx="988">
                  <c:v>9.8800000000000008</c:v>
                </c:pt>
                <c:pt idx="989">
                  <c:v>9.89</c:v>
                </c:pt>
                <c:pt idx="990">
                  <c:v>9.9</c:v>
                </c:pt>
                <c:pt idx="991">
                  <c:v>9.91</c:v>
                </c:pt>
                <c:pt idx="992">
                  <c:v>9.92</c:v>
                </c:pt>
                <c:pt idx="993">
                  <c:v>9.93</c:v>
                </c:pt>
                <c:pt idx="994">
                  <c:v>9.94</c:v>
                </c:pt>
                <c:pt idx="995">
                  <c:v>9.9499999999999993</c:v>
                </c:pt>
                <c:pt idx="996">
                  <c:v>9.9600000000000009</c:v>
                </c:pt>
                <c:pt idx="997">
                  <c:v>9.9700000000000006</c:v>
                </c:pt>
                <c:pt idx="998">
                  <c:v>9.98</c:v>
                </c:pt>
                <c:pt idx="999">
                  <c:v>9.99</c:v>
                </c:pt>
                <c:pt idx="1000">
                  <c:v>10</c:v>
                </c:pt>
                <c:pt idx="1001">
                  <c:v>10.01</c:v>
                </c:pt>
                <c:pt idx="1002">
                  <c:v>10.02</c:v>
                </c:pt>
                <c:pt idx="1003">
                  <c:v>10.029999999999999</c:v>
                </c:pt>
                <c:pt idx="1004">
                  <c:v>10.039999999999999</c:v>
                </c:pt>
                <c:pt idx="1005">
                  <c:v>10.050000000000001</c:v>
                </c:pt>
                <c:pt idx="1006">
                  <c:v>10.06</c:v>
                </c:pt>
                <c:pt idx="1007">
                  <c:v>10.07</c:v>
                </c:pt>
                <c:pt idx="1008">
                  <c:v>10.08</c:v>
                </c:pt>
                <c:pt idx="1009">
                  <c:v>10.09</c:v>
                </c:pt>
                <c:pt idx="1010">
                  <c:v>10.1</c:v>
                </c:pt>
                <c:pt idx="1011">
                  <c:v>10.11</c:v>
                </c:pt>
                <c:pt idx="1012">
                  <c:v>10.119999999999999</c:v>
                </c:pt>
                <c:pt idx="1013">
                  <c:v>10.130000000000001</c:v>
                </c:pt>
                <c:pt idx="1014">
                  <c:v>10.14</c:v>
                </c:pt>
                <c:pt idx="1015">
                  <c:v>10.15</c:v>
                </c:pt>
                <c:pt idx="1016">
                  <c:v>10.16</c:v>
                </c:pt>
                <c:pt idx="1017">
                  <c:v>10.17</c:v>
                </c:pt>
                <c:pt idx="1018">
                  <c:v>10.18</c:v>
                </c:pt>
                <c:pt idx="1019">
                  <c:v>10.19</c:v>
                </c:pt>
                <c:pt idx="1020">
                  <c:v>10.199999999999999</c:v>
                </c:pt>
                <c:pt idx="1021">
                  <c:v>10.210000000000001</c:v>
                </c:pt>
                <c:pt idx="1022">
                  <c:v>10.220000000000001</c:v>
                </c:pt>
                <c:pt idx="1023">
                  <c:v>10.23</c:v>
                </c:pt>
                <c:pt idx="1024">
                  <c:v>10.24</c:v>
                </c:pt>
                <c:pt idx="1025">
                  <c:v>10.25</c:v>
                </c:pt>
                <c:pt idx="1026">
                  <c:v>10.26</c:v>
                </c:pt>
                <c:pt idx="1027">
                  <c:v>10.27</c:v>
                </c:pt>
                <c:pt idx="1028">
                  <c:v>10.28</c:v>
                </c:pt>
                <c:pt idx="1029">
                  <c:v>10.29</c:v>
                </c:pt>
                <c:pt idx="1030">
                  <c:v>10.3</c:v>
                </c:pt>
                <c:pt idx="1031">
                  <c:v>10.31</c:v>
                </c:pt>
                <c:pt idx="1032">
                  <c:v>10.32</c:v>
                </c:pt>
                <c:pt idx="1033">
                  <c:v>10.33</c:v>
                </c:pt>
                <c:pt idx="1034">
                  <c:v>10.34</c:v>
                </c:pt>
                <c:pt idx="1035">
                  <c:v>10.35</c:v>
                </c:pt>
                <c:pt idx="1036">
                  <c:v>10.36</c:v>
                </c:pt>
                <c:pt idx="1037">
                  <c:v>10.37</c:v>
                </c:pt>
                <c:pt idx="1038">
                  <c:v>10.38</c:v>
                </c:pt>
                <c:pt idx="1039">
                  <c:v>10.39</c:v>
                </c:pt>
                <c:pt idx="1040">
                  <c:v>10.4</c:v>
                </c:pt>
                <c:pt idx="1041">
                  <c:v>10.41</c:v>
                </c:pt>
                <c:pt idx="1042">
                  <c:v>10.42</c:v>
                </c:pt>
                <c:pt idx="1043">
                  <c:v>10.43</c:v>
                </c:pt>
                <c:pt idx="1044">
                  <c:v>10.44</c:v>
                </c:pt>
                <c:pt idx="1045">
                  <c:v>10.45</c:v>
                </c:pt>
                <c:pt idx="1046">
                  <c:v>10.46</c:v>
                </c:pt>
                <c:pt idx="1047">
                  <c:v>10.47</c:v>
                </c:pt>
                <c:pt idx="1048">
                  <c:v>10.48</c:v>
                </c:pt>
                <c:pt idx="1049">
                  <c:v>10.49</c:v>
                </c:pt>
                <c:pt idx="1050">
                  <c:v>10.5</c:v>
                </c:pt>
                <c:pt idx="1051">
                  <c:v>10.51</c:v>
                </c:pt>
                <c:pt idx="1052">
                  <c:v>10.52</c:v>
                </c:pt>
                <c:pt idx="1053">
                  <c:v>10.53</c:v>
                </c:pt>
                <c:pt idx="1054">
                  <c:v>10.54</c:v>
                </c:pt>
                <c:pt idx="1055">
                  <c:v>10.55</c:v>
                </c:pt>
                <c:pt idx="1056">
                  <c:v>10.56</c:v>
                </c:pt>
                <c:pt idx="1057">
                  <c:v>10.57</c:v>
                </c:pt>
                <c:pt idx="1058">
                  <c:v>10.58</c:v>
                </c:pt>
                <c:pt idx="1059">
                  <c:v>10.59</c:v>
                </c:pt>
                <c:pt idx="1060">
                  <c:v>10.6</c:v>
                </c:pt>
                <c:pt idx="1061">
                  <c:v>10.61</c:v>
                </c:pt>
                <c:pt idx="1062">
                  <c:v>10.62</c:v>
                </c:pt>
                <c:pt idx="1063">
                  <c:v>10.63</c:v>
                </c:pt>
                <c:pt idx="1064">
                  <c:v>10.64</c:v>
                </c:pt>
                <c:pt idx="1065">
                  <c:v>10.65</c:v>
                </c:pt>
                <c:pt idx="1066">
                  <c:v>10.66</c:v>
                </c:pt>
                <c:pt idx="1067">
                  <c:v>10.67</c:v>
                </c:pt>
                <c:pt idx="1068">
                  <c:v>10.68</c:v>
                </c:pt>
                <c:pt idx="1069">
                  <c:v>10.69</c:v>
                </c:pt>
                <c:pt idx="1070">
                  <c:v>10.7</c:v>
                </c:pt>
                <c:pt idx="1071">
                  <c:v>10.71</c:v>
                </c:pt>
                <c:pt idx="1072">
                  <c:v>10.72</c:v>
                </c:pt>
                <c:pt idx="1073">
                  <c:v>10.73</c:v>
                </c:pt>
                <c:pt idx="1074">
                  <c:v>10.74</c:v>
                </c:pt>
                <c:pt idx="1075">
                  <c:v>10.75</c:v>
                </c:pt>
                <c:pt idx="1076">
                  <c:v>10.76</c:v>
                </c:pt>
                <c:pt idx="1077">
                  <c:v>10.77</c:v>
                </c:pt>
                <c:pt idx="1078">
                  <c:v>10.78</c:v>
                </c:pt>
                <c:pt idx="1079">
                  <c:v>10.79</c:v>
                </c:pt>
                <c:pt idx="1080">
                  <c:v>10.8</c:v>
                </c:pt>
                <c:pt idx="1081">
                  <c:v>10.81</c:v>
                </c:pt>
                <c:pt idx="1082">
                  <c:v>10.82</c:v>
                </c:pt>
                <c:pt idx="1083">
                  <c:v>10.83</c:v>
                </c:pt>
                <c:pt idx="1084">
                  <c:v>10.84</c:v>
                </c:pt>
                <c:pt idx="1085">
                  <c:v>10.85</c:v>
                </c:pt>
                <c:pt idx="1086">
                  <c:v>10.86</c:v>
                </c:pt>
                <c:pt idx="1087">
                  <c:v>10.87</c:v>
                </c:pt>
                <c:pt idx="1088">
                  <c:v>10.88</c:v>
                </c:pt>
                <c:pt idx="1089">
                  <c:v>10.89</c:v>
                </c:pt>
                <c:pt idx="1090">
                  <c:v>10.9</c:v>
                </c:pt>
                <c:pt idx="1091">
                  <c:v>10.91</c:v>
                </c:pt>
                <c:pt idx="1092">
                  <c:v>10.92</c:v>
                </c:pt>
                <c:pt idx="1093">
                  <c:v>10.93</c:v>
                </c:pt>
                <c:pt idx="1094">
                  <c:v>10.94</c:v>
                </c:pt>
                <c:pt idx="1095">
                  <c:v>10.95</c:v>
                </c:pt>
                <c:pt idx="1096">
                  <c:v>10.96</c:v>
                </c:pt>
                <c:pt idx="1097">
                  <c:v>10.97</c:v>
                </c:pt>
                <c:pt idx="1098">
                  <c:v>10.98</c:v>
                </c:pt>
                <c:pt idx="1099">
                  <c:v>10.99</c:v>
                </c:pt>
                <c:pt idx="1100">
                  <c:v>11</c:v>
                </c:pt>
                <c:pt idx="1101">
                  <c:v>11.01</c:v>
                </c:pt>
                <c:pt idx="1102">
                  <c:v>11.02</c:v>
                </c:pt>
                <c:pt idx="1103">
                  <c:v>11.03</c:v>
                </c:pt>
                <c:pt idx="1104">
                  <c:v>11.04</c:v>
                </c:pt>
                <c:pt idx="1105">
                  <c:v>11.05</c:v>
                </c:pt>
                <c:pt idx="1106">
                  <c:v>11.06</c:v>
                </c:pt>
                <c:pt idx="1107">
                  <c:v>11.07</c:v>
                </c:pt>
                <c:pt idx="1108">
                  <c:v>11.08</c:v>
                </c:pt>
                <c:pt idx="1109">
                  <c:v>11.09</c:v>
                </c:pt>
                <c:pt idx="1110">
                  <c:v>11.1</c:v>
                </c:pt>
                <c:pt idx="1111">
                  <c:v>11.11</c:v>
                </c:pt>
                <c:pt idx="1112">
                  <c:v>11.12</c:v>
                </c:pt>
                <c:pt idx="1113">
                  <c:v>11.13</c:v>
                </c:pt>
                <c:pt idx="1114">
                  <c:v>11.14</c:v>
                </c:pt>
                <c:pt idx="1115">
                  <c:v>11.15</c:v>
                </c:pt>
                <c:pt idx="1116">
                  <c:v>11.16</c:v>
                </c:pt>
                <c:pt idx="1117">
                  <c:v>11.17</c:v>
                </c:pt>
                <c:pt idx="1118">
                  <c:v>11.18</c:v>
                </c:pt>
                <c:pt idx="1119">
                  <c:v>11.19</c:v>
                </c:pt>
                <c:pt idx="1120">
                  <c:v>11.2</c:v>
                </c:pt>
                <c:pt idx="1121">
                  <c:v>11.21</c:v>
                </c:pt>
                <c:pt idx="1122">
                  <c:v>11.22</c:v>
                </c:pt>
                <c:pt idx="1123">
                  <c:v>11.23</c:v>
                </c:pt>
                <c:pt idx="1124">
                  <c:v>11.24</c:v>
                </c:pt>
                <c:pt idx="1125">
                  <c:v>11.25</c:v>
                </c:pt>
                <c:pt idx="1126">
                  <c:v>11.26</c:v>
                </c:pt>
                <c:pt idx="1127">
                  <c:v>11.27</c:v>
                </c:pt>
                <c:pt idx="1128">
                  <c:v>11.28</c:v>
                </c:pt>
                <c:pt idx="1129">
                  <c:v>11.29</c:v>
                </c:pt>
                <c:pt idx="1130">
                  <c:v>11.3</c:v>
                </c:pt>
                <c:pt idx="1131">
                  <c:v>11.31</c:v>
                </c:pt>
                <c:pt idx="1132">
                  <c:v>11.32</c:v>
                </c:pt>
                <c:pt idx="1133">
                  <c:v>11.33</c:v>
                </c:pt>
                <c:pt idx="1134">
                  <c:v>11.34</c:v>
                </c:pt>
                <c:pt idx="1135">
                  <c:v>11.35</c:v>
                </c:pt>
                <c:pt idx="1136">
                  <c:v>11.36</c:v>
                </c:pt>
                <c:pt idx="1137">
                  <c:v>11.37</c:v>
                </c:pt>
                <c:pt idx="1138">
                  <c:v>11.38</c:v>
                </c:pt>
                <c:pt idx="1139">
                  <c:v>11.39</c:v>
                </c:pt>
                <c:pt idx="1140">
                  <c:v>11.4</c:v>
                </c:pt>
                <c:pt idx="1141">
                  <c:v>11.41</c:v>
                </c:pt>
                <c:pt idx="1142">
                  <c:v>11.42</c:v>
                </c:pt>
                <c:pt idx="1143">
                  <c:v>11.43</c:v>
                </c:pt>
                <c:pt idx="1144">
                  <c:v>11.44</c:v>
                </c:pt>
                <c:pt idx="1145">
                  <c:v>11.45</c:v>
                </c:pt>
                <c:pt idx="1146">
                  <c:v>11.46</c:v>
                </c:pt>
                <c:pt idx="1147">
                  <c:v>11.47</c:v>
                </c:pt>
                <c:pt idx="1148">
                  <c:v>11.48</c:v>
                </c:pt>
                <c:pt idx="1149">
                  <c:v>11.49</c:v>
                </c:pt>
                <c:pt idx="1150">
                  <c:v>11.5</c:v>
                </c:pt>
                <c:pt idx="1151">
                  <c:v>11.51</c:v>
                </c:pt>
                <c:pt idx="1152">
                  <c:v>11.52</c:v>
                </c:pt>
                <c:pt idx="1153">
                  <c:v>11.53</c:v>
                </c:pt>
                <c:pt idx="1154">
                  <c:v>11.54</c:v>
                </c:pt>
                <c:pt idx="1155">
                  <c:v>11.55</c:v>
                </c:pt>
                <c:pt idx="1156">
                  <c:v>11.56</c:v>
                </c:pt>
                <c:pt idx="1157">
                  <c:v>11.57</c:v>
                </c:pt>
                <c:pt idx="1158">
                  <c:v>11.58</c:v>
                </c:pt>
                <c:pt idx="1159">
                  <c:v>11.59</c:v>
                </c:pt>
                <c:pt idx="1160">
                  <c:v>11.6</c:v>
                </c:pt>
                <c:pt idx="1161">
                  <c:v>11.61</c:v>
                </c:pt>
                <c:pt idx="1162">
                  <c:v>11.62</c:v>
                </c:pt>
                <c:pt idx="1163">
                  <c:v>11.63</c:v>
                </c:pt>
                <c:pt idx="1164">
                  <c:v>11.64</c:v>
                </c:pt>
                <c:pt idx="1165">
                  <c:v>11.65</c:v>
                </c:pt>
                <c:pt idx="1166">
                  <c:v>11.66</c:v>
                </c:pt>
                <c:pt idx="1167">
                  <c:v>11.67</c:v>
                </c:pt>
                <c:pt idx="1168">
                  <c:v>11.68</c:v>
                </c:pt>
                <c:pt idx="1169">
                  <c:v>11.69</c:v>
                </c:pt>
                <c:pt idx="1170">
                  <c:v>11.7</c:v>
                </c:pt>
                <c:pt idx="1171">
                  <c:v>11.71</c:v>
                </c:pt>
                <c:pt idx="1172">
                  <c:v>11.72</c:v>
                </c:pt>
                <c:pt idx="1173">
                  <c:v>11.73</c:v>
                </c:pt>
                <c:pt idx="1174">
                  <c:v>11.74</c:v>
                </c:pt>
                <c:pt idx="1175">
                  <c:v>11.75</c:v>
                </c:pt>
                <c:pt idx="1176">
                  <c:v>11.76</c:v>
                </c:pt>
                <c:pt idx="1177">
                  <c:v>11.77</c:v>
                </c:pt>
                <c:pt idx="1178">
                  <c:v>11.78</c:v>
                </c:pt>
                <c:pt idx="1179">
                  <c:v>11.79</c:v>
                </c:pt>
                <c:pt idx="1180">
                  <c:v>11.8</c:v>
                </c:pt>
                <c:pt idx="1181">
                  <c:v>11.81</c:v>
                </c:pt>
                <c:pt idx="1182">
                  <c:v>11.82</c:v>
                </c:pt>
                <c:pt idx="1183">
                  <c:v>11.83</c:v>
                </c:pt>
                <c:pt idx="1184">
                  <c:v>11.84</c:v>
                </c:pt>
                <c:pt idx="1185">
                  <c:v>11.85</c:v>
                </c:pt>
                <c:pt idx="1186">
                  <c:v>11.86</c:v>
                </c:pt>
                <c:pt idx="1187">
                  <c:v>11.87</c:v>
                </c:pt>
                <c:pt idx="1188">
                  <c:v>11.88</c:v>
                </c:pt>
                <c:pt idx="1189">
                  <c:v>11.89</c:v>
                </c:pt>
                <c:pt idx="1190">
                  <c:v>11.9</c:v>
                </c:pt>
                <c:pt idx="1191">
                  <c:v>11.91</c:v>
                </c:pt>
                <c:pt idx="1192">
                  <c:v>11.92</c:v>
                </c:pt>
                <c:pt idx="1193">
                  <c:v>11.93</c:v>
                </c:pt>
                <c:pt idx="1194">
                  <c:v>11.94</c:v>
                </c:pt>
                <c:pt idx="1195">
                  <c:v>11.95</c:v>
                </c:pt>
                <c:pt idx="1196">
                  <c:v>11.96</c:v>
                </c:pt>
                <c:pt idx="1197">
                  <c:v>11.97</c:v>
                </c:pt>
                <c:pt idx="1198">
                  <c:v>11.98</c:v>
                </c:pt>
                <c:pt idx="1199">
                  <c:v>11.99</c:v>
                </c:pt>
                <c:pt idx="1200">
                  <c:v>12</c:v>
                </c:pt>
                <c:pt idx="1201">
                  <c:v>12.01</c:v>
                </c:pt>
                <c:pt idx="1202">
                  <c:v>12.02</c:v>
                </c:pt>
                <c:pt idx="1203">
                  <c:v>12.03</c:v>
                </c:pt>
                <c:pt idx="1204">
                  <c:v>12.04</c:v>
                </c:pt>
                <c:pt idx="1205">
                  <c:v>12.05</c:v>
                </c:pt>
                <c:pt idx="1206">
                  <c:v>12.06</c:v>
                </c:pt>
                <c:pt idx="1207">
                  <c:v>12.07</c:v>
                </c:pt>
                <c:pt idx="1208">
                  <c:v>12.08</c:v>
                </c:pt>
                <c:pt idx="1209">
                  <c:v>12.09</c:v>
                </c:pt>
                <c:pt idx="1210">
                  <c:v>12.1</c:v>
                </c:pt>
                <c:pt idx="1211">
                  <c:v>12.11</c:v>
                </c:pt>
                <c:pt idx="1212">
                  <c:v>12.12</c:v>
                </c:pt>
                <c:pt idx="1213">
                  <c:v>12.13</c:v>
                </c:pt>
                <c:pt idx="1214">
                  <c:v>12.14</c:v>
                </c:pt>
                <c:pt idx="1215">
                  <c:v>12.15</c:v>
                </c:pt>
                <c:pt idx="1216">
                  <c:v>12.16</c:v>
                </c:pt>
                <c:pt idx="1217">
                  <c:v>12.17</c:v>
                </c:pt>
                <c:pt idx="1218">
                  <c:v>12.18</c:v>
                </c:pt>
                <c:pt idx="1219">
                  <c:v>12.19</c:v>
                </c:pt>
                <c:pt idx="1220">
                  <c:v>12.2</c:v>
                </c:pt>
                <c:pt idx="1221">
                  <c:v>12.21</c:v>
                </c:pt>
                <c:pt idx="1222">
                  <c:v>12.22</c:v>
                </c:pt>
                <c:pt idx="1223">
                  <c:v>12.23</c:v>
                </c:pt>
                <c:pt idx="1224">
                  <c:v>12.24</c:v>
                </c:pt>
                <c:pt idx="1225">
                  <c:v>12.25</c:v>
                </c:pt>
                <c:pt idx="1226">
                  <c:v>12.26</c:v>
                </c:pt>
                <c:pt idx="1227">
                  <c:v>12.27</c:v>
                </c:pt>
                <c:pt idx="1228">
                  <c:v>12.28</c:v>
                </c:pt>
                <c:pt idx="1229">
                  <c:v>12.29</c:v>
                </c:pt>
                <c:pt idx="1230">
                  <c:v>12.3</c:v>
                </c:pt>
                <c:pt idx="1231">
                  <c:v>12.31</c:v>
                </c:pt>
                <c:pt idx="1232">
                  <c:v>12.32</c:v>
                </c:pt>
                <c:pt idx="1233">
                  <c:v>12.33</c:v>
                </c:pt>
                <c:pt idx="1234">
                  <c:v>12.34</c:v>
                </c:pt>
                <c:pt idx="1235">
                  <c:v>12.35</c:v>
                </c:pt>
                <c:pt idx="1236">
                  <c:v>12.36</c:v>
                </c:pt>
                <c:pt idx="1237">
                  <c:v>12.37</c:v>
                </c:pt>
                <c:pt idx="1238">
                  <c:v>12.38</c:v>
                </c:pt>
                <c:pt idx="1239">
                  <c:v>12.39</c:v>
                </c:pt>
                <c:pt idx="1240">
                  <c:v>12.4</c:v>
                </c:pt>
                <c:pt idx="1241">
                  <c:v>12.41</c:v>
                </c:pt>
                <c:pt idx="1242">
                  <c:v>12.42</c:v>
                </c:pt>
                <c:pt idx="1243">
                  <c:v>12.43</c:v>
                </c:pt>
                <c:pt idx="1244">
                  <c:v>12.44</c:v>
                </c:pt>
                <c:pt idx="1245">
                  <c:v>12.45</c:v>
                </c:pt>
                <c:pt idx="1246">
                  <c:v>12.46</c:v>
                </c:pt>
                <c:pt idx="1247">
                  <c:v>12.47</c:v>
                </c:pt>
                <c:pt idx="1248">
                  <c:v>12.48</c:v>
                </c:pt>
                <c:pt idx="1249">
                  <c:v>12.49</c:v>
                </c:pt>
                <c:pt idx="1250">
                  <c:v>12.5</c:v>
                </c:pt>
                <c:pt idx="1251">
                  <c:v>12.51</c:v>
                </c:pt>
                <c:pt idx="1252">
                  <c:v>12.52</c:v>
                </c:pt>
                <c:pt idx="1253">
                  <c:v>12.53</c:v>
                </c:pt>
                <c:pt idx="1254">
                  <c:v>12.54</c:v>
                </c:pt>
                <c:pt idx="1255">
                  <c:v>12.55</c:v>
                </c:pt>
                <c:pt idx="1256">
                  <c:v>12.56</c:v>
                </c:pt>
                <c:pt idx="1257">
                  <c:v>12.57</c:v>
                </c:pt>
                <c:pt idx="1258">
                  <c:v>12.58</c:v>
                </c:pt>
                <c:pt idx="1259">
                  <c:v>12.59</c:v>
                </c:pt>
                <c:pt idx="1260">
                  <c:v>12.6</c:v>
                </c:pt>
                <c:pt idx="1261">
                  <c:v>12.61</c:v>
                </c:pt>
                <c:pt idx="1262">
                  <c:v>12.62</c:v>
                </c:pt>
                <c:pt idx="1263">
                  <c:v>12.63</c:v>
                </c:pt>
                <c:pt idx="1264">
                  <c:v>12.64</c:v>
                </c:pt>
                <c:pt idx="1265">
                  <c:v>12.65</c:v>
                </c:pt>
                <c:pt idx="1266">
                  <c:v>12.66</c:v>
                </c:pt>
                <c:pt idx="1267">
                  <c:v>12.67</c:v>
                </c:pt>
                <c:pt idx="1268">
                  <c:v>12.68</c:v>
                </c:pt>
                <c:pt idx="1269">
                  <c:v>12.69</c:v>
                </c:pt>
                <c:pt idx="1270">
                  <c:v>12.7</c:v>
                </c:pt>
                <c:pt idx="1271">
                  <c:v>12.71</c:v>
                </c:pt>
                <c:pt idx="1272">
                  <c:v>12.72</c:v>
                </c:pt>
                <c:pt idx="1273">
                  <c:v>12.73</c:v>
                </c:pt>
                <c:pt idx="1274">
                  <c:v>12.74</c:v>
                </c:pt>
                <c:pt idx="1275">
                  <c:v>12.75</c:v>
                </c:pt>
                <c:pt idx="1276">
                  <c:v>12.76</c:v>
                </c:pt>
                <c:pt idx="1277">
                  <c:v>12.77</c:v>
                </c:pt>
                <c:pt idx="1278">
                  <c:v>12.78</c:v>
                </c:pt>
                <c:pt idx="1279">
                  <c:v>12.79</c:v>
                </c:pt>
                <c:pt idx="1280">
                  <c:v>12.8</c:v>
                </c:pt>
                <c:pt idx="1281">
                  <c:v>12.81</c:v>
                </c:pt>
                <c:pt idx="1282">
                  <c:v>12.82</c:v>
                </c:pt>
                <c:pt idx="1283">
                  <c:v>12.83</c:v>
                </c:pt>
                <c:pt idx="1284">
                  <c:v>12.84</c:v>
                </c:pt>
                <c:pt idx="1285">
                  <c:v>12.85</c:v>
                </c:pt>
                <c:pt idx="1286">
                  <c:v>12.86</c:v>
                </c:pt>
                <c:pt idx="1287">
                  <c:v>12.87</c:v>
                </c:pt>
                <c:pt idx="1288">
                  <c:v>12.88</c:v>
                </c:pt>
                <c:pt idx="1289">
                  <c:v>12.89</c:v>
                </c:pt>
                <c:pt idx="1290">
                  <c:v>12.9</c:v>
                </c:pt>
                <c:pt idx="1291">
                  <c:v>12.91</c:v>
                </c:pt>
                <c:pt idx="1292">
                  <c:v>12.92</c:v>
                </c:pt>
                <c:pt idx="1293">
                  <c:v>12.93</c:v>
                </c:pt>
                <c:pt idx="1294">
                  <c:v>12.94</c:v>
                </c:pt>
                <c:pt idx="1295">
                  <c:v>12.95</c:v>
                </c:pt>
                <c:pt idx="1296">
                  <c:v>12.96</c:v>
                </c:pt>
                <c:pt idx="1297">
                  <c:v>12.97</c:v>
                </c:pt>
                <c:pt idx="1298">
                  <c:v>12.98</c:v>
                </c:pt>
                <c:pt idx="1299">
                  <c:v>12.99</c:v>
                </c:pt>
                <c:pt idx="1300">
                  <c:v>13</c:v>
                </c:pt>
                <c:pt idx="1301">
                  <c:v>13.01</c:v>
                </c:pt>
                <c:pt idx="1302">
                  <c:v>13.02</c:v>
                </c:pt>
                <c:pt idx="1303">
                  <c:v>13.03</c:v>
                </c:pt>
                <c:pt idx="1304">
                  <c:v>13.04</c:v>
                </c:pt>
                <c:pt idx="1305">
                  <c:v>13.05</c:v>
                </c:pt>
                <c:pt idx="1306">
                  <c:v>13.06</c:v>
                </c:pt>
                <c:pt idx="1307">
                  <c:v>13.07</c:v>
                </c:pt>
                <c:pt idx="1308">
                  <c:v>13.08</c:v>
                </c:pt>
                <c:pt idx="1309">
                  <c:v>13.09</c:v>
                </c:pt>
                <c:pt idx="1310">
                  <c:v>13.1</c:v>
                </c:pt>
                <c:pt idx="1311">
                  <c:v>13.11</c:v>
                </c:pt>
                <c:pt idx="1312">
                  <c:v>13.12</c:v>
                </c:pt>
                <c:pt idx="1313">
                  <c:v>13.13</c:v>
                </c:pt>
                <c:pt idx="1314">
                  <c:v>13.14</c:v>
                </c:pt>
                <c:pt idx="1315">
                  <c:v>13.15</c:v>
                </c:pt>
                <c:pt idx="1316">
                  <c:v>13.16</c:v>
                </c:pt>
                <c:pt idx="1317">
                  <c:v>13.17</c:v>
                </c:pt>
                <c:pt idx="1318">
                  <c:v>13.18</c:v>
                </c:pt>
                <c:pt idx="1319">
                  <c:v>13.19</c:v>
                </c:pt>
                <c:pt idx="1320">
                  <c:v>13.2</c:v>
                </c:pt>
                <c:pt idx="1321">
                  <c:v>13.21</c:v>
                </c:pt>
                <c:pt idx="1322">
                  <c:v>13.22</c:v>
                </c:pt>
                <c:pt idx="1323">
                  <c:v>13.23</c:v>
                </c:pt>
                <c:pt idx="1324">
                  <c:v>13.24</c:v>
                </c:pt>
                <c:pt idx="1325">
                  <c:v>13.25</c:v>
                </c:pt>
                <c:pt idx="1326">
                  <c:v>13.26</c:v>
                </c:pt>
                <c:pt idx="1327">
                  <c:v>13.27</c:v>
                </c:pt>
                <c:pt idx="1328">
                  <c:v>13.28</c:v>
                </c:pt>
                <c:pt idx="1329">
                  <c:v>13.29</c:v>
                </c:pt>
                <c:pt idx="1330">
                  <c:v>13.3</c:v>
                </c:pt>
                <c:pt idx="1331">
                  <c:v>13.31</c:v>
                </c:pt>
                <c:pt idx="1332">
                  <c:v>13.32</c:v>
                </c:pt>
                <c:pt idx="1333">
                  <c:v>13.33</c:v>
                </c:pt>
                <c:pt idx="1334">
                  <c:v>13.34</c:v>
                </c:pt>
                <c:pt idx="1335">
                  <c:v>13.35</c:v>
                </c:pt>
                <c:pt idx="1336">
                  <c:v>13.36</c:v>
                </c:pt>
                <c:pt idx="1337">
                  <c:v>13.37</c:v>
                </c:pt>
                <c:pt idx="1338">
                  <c:v>13.38</c:v>
                </c:pt>
                <c:pt idx="1339">
                  <c:v>13.39</c:v>
                </c:pt>
                <c:pt idx="1340">
                  <c:v>13.4</c:v>
                </c:pt>
                <c:pt idx="1341">
                  <c:v>13.41</c:v>
                </c:pt>
                <c:pt idx="1342">
                  <c:v>13.42</c:v>
                </c:pt>
                <c:pt idx="1343">
                  <c:v>13.43</c:v>
                </c:pt>
                <c:pt idx="1344">
                  <c:v>13.44</c:v>
                </c:pt>
                <c:pt idx="1345">
                  <c:v>13.45</c:v>
                </c:pt>
                <c:pt idx="1346">
                  <c:v>13.46</c:v>
                </c:pt>
                <c:pt idx="1347">
                  <c:v>13.47</c:v>
                </c:pt>
                <c:pt idx="1348">
                  <c:v>13.48</c:v>
                </c:pt>
                <c:pt idx="1349">
                  <c:v>13.49</c:v>
                </c:pt>
                <c:pt idx="1350">
                  <c:v>13.5</c:v>
                </c:pt>
                <c:pt idx="1351">
                  <c:v>13.51</c:v>
                </c:pt>
                <c:pt idx="1352">
                  <c:v>13.52</c:v>
                </c:pt>
                <c:pt idx="1353">
                  <c:v>13.53</c:v>
                </c:pt>
                <c:pt idx="1354">
                  <c:v>13.54</c:v>
                </c:pt>
                <c:pt idx="1355">
                  <c:v>13.55</c:v>
                </c:pt>
                <c:pt idx="1356">
                  <c:v>13.56</c:v>
                </c:pt>
                <c:pt idx="1357">
                  <c:v>13.57</c:v>
                </c:pt>
                <c:pt idx="1358">
                  <c:v>13.58</c:v>
                </c:pt>
                <c:pt idx="1359">
                  <c:v>13.59</c:v>
                </c:pt>
                <c:pt idx="1360">
                  <c:v>13.6</c:v>
                </c:pt>
                <c:pt idx="1361">
                  <c:v>13.61</c:v>
                </c:pt>
                <c:pt idx="1362">
                  <c:v>13.62</c:v>
                </c:pt>
                <c:pt idx="1363">
                  <c:v>13.63</c:v>
                </c:pt>
                <c:pt idx="1364">
                  <c:v>13.64</c:v>
                </c:pt>
                <c:pt idx="1365">
                  <c:v>13.65</c:v>
                </c:pt>
                <c:pt idx="1366">
                  <c:v>13.66</c:v>
                </c:pt>
                <c:pt idx="1367">
                  <c:v>13.67</c:v>
                </c:pt>
                <c:pt idx="1368">
                  <c:v>13.68</c:v>
                </c:pt>
                <c:pt idx="1369">
                  <c:v>13.69</c:v>
                </c:pt>
                <c:pt idx="1370">
                  <c:v>13.7</c:v>
                </c:pt>
                <c:pt idx="1371">
                  <c:v>13.71</c:v>
                </c:pt>
                <c:pt idx="1372">
                  <c:v>13.72</c:v>
                </c:pt>
                <c:pt idx="1373">
                  <c:v>13.73</c:v>
                </c:pt>
                <c:pt idx="1374">
                  <c:v>13.74</c:v>
                </c:pt>
                <c:pt idx="1375">
                  <c:v>13.75</c:v>
                </c:pt>
                <c:pt idx="1376">
                  <c:v>13.76</c:v>
                </c:pt>
                <c:pt idx="1377">
                  <c:v>13.77</c:v>
                </c:pt>
                <c:pt idx="1378">
                  <c:v>13.78</c:v>
                </c:pt>
                <c:pt idx="1379">
                  <c:v>13.79</c:v>
                </c:pt>
                <c:pt idx="1380">
                  <c:v>13.8</c:v>
                </c:pt>
                <c:pt idx="1381">
                  <c:v>13.81</c:v>
                </c:pt>
                <c:pt idx="1382">
                  <c:v>13.82</c:v>
                </c:pt>
                <c:pt idx="1383">
                  <c:v>13.83</c:v>
                </c:pt>
                <c:pt idx="1384">
                  <c:v>13.84</c:v>
                </c:pt>
                <c:pt idx="1385">
                  <c:v>13.85</c:v>
                </c:pt>
                <c:pt idx="1386">
                  <c:v>13.86</c:v>
                </c:pt>
                <c:pt idx="1387">
                  <c:v>13.87</c:v>
                </c:pt>
                <c:pt idx="1388">
                  <c:v>13.88</c:v>
                </c:pt>
                <c:pt idx="1389">
                  <c:v>13.89</c:v>
                </c:pt>
                <c:pt idx="1390">
                  <c:v>13.9</c:v>
                </c:pt>
                <c:pt idx="1391">
                  <c:v>13.91</c:v>
                </c:pt>
                <c:pt idx="1392">
                  <c:v>13.92</c:v>
                </c:pt>
                <c:pt idx="1393">
                  <c:v>13.93</c:v>
                </c:pt>
                <c:pt idx="1394">
                  <c:v>13.94</c:v>
                </c:pt>
                <c:pt idx="1395">
                  <c:v>13.95</c:v>
                </c:pt>
                <c:pt idx="1396">
                  <c:v>13.96</c:v>
                </c:pt>
                <c:pt idx="1397">
                  <c:v>13.97</c:v>
                </c:pt>
                <c:pt idx="1398">
                  <c:v>13.98</c:v>
                </c:pt>
                <c:pt idx="1399">
                  <c:v>13.99</c:v>
                </c:pt>
                <c:pt idx="1400">
                  <c:v>14</c:v>
                </c:pt>
                <c:pt idx="1401">
                  <c:v>14.01</c:v>
                </c:pt>
                <c:pt idx="1402">
                  <c:v>14.02</c:v>
                </c:pt>
                <c:pt idx="1403">
                  <c:v>14.03</c:v>
                </c:pt>
                <c:pt idx="1404">
                  <c:v>14.04</c:v>
                </c:pt>
                <c:pt idx="1405">
                  <c:v>14.05</c:v>
                </c:pt>
                <c:pt idx="1406">
                  <c:v>14.06</c:v>
                </c:pt>
                <c:pt idx="1407">
                  <c:v>14.07</c:v>
                </c:pt>
                <c:pt idx="1408">
                  <c:v>14.08</c:v>
                </c:pt>
                <c:pt idx="1409">
                  <c:v>14.09</c:v>
                </c:pt>
                <c:pt idx="1410">
                  <c:v>14.1</c:v>
                </c:pt>
                <c:pt idx="1411">
                  <c:v>14.11</c:v>
                </c:pt>
                <c:pt idx="1412">
                  <c:v>14.12</c:v>
                </c:pt>
                <c:pt idx="1413">
                  <c:v>14.13</c:v>
                </c:pt>
                <c:pt idx="1414">
                  <c:v>14.14</c:v>
                </c:pt>
                <c:pt idx="1415">
                  <c:v>14.15</c:v>
                </c:pt>
                <c:pt idx="1416">
                  <c:v>14.16</c:v>
                </c:pt>
                <c:pt idx="1417">
                  <c:v>14.17</c:v>
                </c:pt>
                <c:pt idx="1418">
                  <c:v>14.18</c:v>
                </c:pt>
                <c:pt idx="1419">
                  <c:v>14.19</c:v>
                </c:pt>
                <c:pt idx="1420">
                  <c:v>14.2</c:v>
                </c:pt>
                <c:pt idx="1421">
                  <c:v>14.21</c:v>
                </c:pt>
                <c:pt idx="1422">
                  <c:v>14.22</c:v>
                </c:pt>
                <c:pt idx="1423">
                  <c:v>14.23</c:v>
                </c:pt>
                <c:pt idx="1424">
                  <c:v>14.24</c:v>
                </c:pt>
                <c:pt idx="1425">
                  <c:v>14.25</c:v>
                </c:pt>
                <c:pt idx="1426">
                  <c:v>14.26</c:v>
                </c:pt>
                <c:pt idx="1427">
                  <c:v>14.27</c:v>
                </c:pt>
                <c:pt idx="1428">
                  <c:v>14.28</c:v>
                </c:pt>
                <c:pt idx="1429">
                  <c:v>14.29</c:v>
                </c:pt>
                <c:pt idx="1430">
                  <c:v>14.3</c:v>
                </c:pt>
                <c:pt idx="1431">
                  <c:v>14.31</c:v>
                </c:pt>
                <c:pt idx="1432">
                  <c:v>14.32</c:v>
                </c:pt>
                <c:pt idx="1433">
                  <c:v>14.33</c:v>
                </c:pt>
                <c:pt idx="1434">
                  <c:v>14.34</c:v>
                </c:pt>
                <c:pt idx="1435">
                  <c:v>14.35</c:v>
                </c:pt>
                <c:pt idx="1436">
                  <c:v>14.36</c:v>
                </c:pt>
                <c:pt idx="1437">
                  <c:v>14.37</c:v>
                </c:pt>
                <c:pt idx="1438">
                  <c:v>14.38</c:v>
                </c:pt>
                <c:pt idx="1439">
                  <c:v>14.39</c:v>
                </c:pt>
                <c:pt idx="1440">
                  <c:v>14.4</c:v>
                </c:pt>
                <c:pt idx="1441">
                  <c:v>14.41</c:v>
                </c:pt>
                <c:pt idx="1442">
                  <c:v>14.42</c:v>
                </c:pt>
                <c:pt idx="1443">
                  <c:v>14.43</c:v>
                </c:pt>
                <c:pt idx="1444">
                  <c:v>14.44</c:v>
                </c:pt>
                <c:pt idx="1445">
                  <c:v>14.45</c:v>
                </c:pt>
                <c:pt idx="1446">
                  <c:v>14.46</c:v>
                </c:pt>
                <c:pt idx="1447">
                  <c:v>14.47</c:v>
                </c:pt>
                <c:pt idx="1448">
                  <c:v>14.48</c:v>
                </c:pt>
                <c:pt idx="1449">
                  <c:v>14.49</c:v>
                </c:pt>
                <c:pt idx="1450">
                  <c:v>14.5</c:v>
                </c:pt>
                <c:pt idx="1451">
                  <c:v>14.51</c:v>
                </c:pt>
                <c:pt idx="1452">
                  <c:v>14.52</c:v>
                </c:pt>
                <c:pt idx="1453">
                  <c:v>14.53</c:v>
                </c:pt>
                <c:pt idx="1454">
                  <c:v>14.54</c:v>
                </c:pt>
                <c:pt idx="1455">
                  <c:v>14.55</c:v>
                </c:pt>
                <c:pt idx="1456">
                  <c:v>14.56</c:v>
                </c:pt>
                <c:pt idx="1457">
                  <c:v>14.57</c:v>
                </c:pt>
                <c:pt idx="1458">
                  <c:v>14.58</c:v>
                </c:pt>
                <c:pt idx="1459">
                  <c:v>14.59</c:v>
                </c:pt>
                <c:pt idx="1460">
                  <c:v>14.6</c:v>
                </c:pt>
                <c:pt idx="1461">
                  <c:v>14.61</c:v>
                </c:pt>
                <c:pt idx="1462">
                  <c:v>14.62</c:v>
                </c:pt>
                <c:pt idx="1463">
                  <c:v>14.63</c:v>
                </c:pt>
                <c:pt idx="1464">
                  <c:v>14.64</c:v>
                </c:pt>
                <c:pt idx="1465">
                  <c:v>14.65</c:v>
                </c:pt>
                <c:pt idx="1466">
                  <c:v>14.66</c:v>
                </c:pt>
                <c:pt idx="1467">
                  <c:v>14.67</c:v>
                </c:pt>
                <c:pt idx="1468">
                  <c:v>14.68</c:v>
                </c:pt>
                <c:pt idx="1469">
                  <c:v>14.69</c:v>
                </c:pt>
                <c:pt idx="1470">
                  <c:v>14.7</c:v>
                </c:pt>
                <c:pt idx="1471">
                  <c:v>14.71</c:v>
                </c:pt>
                <c:pt idx="1472">
                  <c:v>14.72</c:v>
                </c:pt>
                <c:pt idx="1473">
                  <c:v>14.73</c:v>
                </c:pt>
                <c:pt idx="1474">
                  <c:v>14.74</c:v>
                </c:pt>
                <c:pt idx="1475">
                  <c:v>14.75</c:v>
                </c:pt>
                <c:pt idx="1476">
                  <c:v>14.76</c:v>
                </c:pt>
                <c:pt idx="1477">
                  <c:v>14.77</c:v>
                </c:pt>
                <c:pt idx="1478">
                  <c:v>14.78</c:v>
                </c:pt>
                <c:pt idx="1479">
                  <c:v>14.79</c:v>
                </c:pt>
                <c:pt idx="1480">
                  <c:v>14.8</c:v>
                </c:pt>
                <c:pt idx="1481">
                  <c:v>14.81</c:v>
                </c:pt>
                <c:pt idx="1482">
                  <c:v>14.82</c:v>
                </c:pt>
                <c:pt idx="1483">
                  <c:v>14.83</c:v>
                </c:pt>
                <c:pt idx="1484">
                  <c:v>14.84</c:v>
                </c:pt>
                <c:pt idx="1485">
                  <c:v>14.85</c:v>
                </c:pt>
                <c:pt idx="1486">
                  <c:v>14.86</c:v>
                </c:pt>
                <c:pt idx="1487">
                  <c:v>14.87</c:v>
                </c:pt>
                <c:pt idx="1488">
                  <c:v>14.88</c:v>
                </c:pt>
                <c:pt idx="1489">
                  <c:v>14.89</c:v>
                </c:pt>
                <c:pt idx="1490">
                  <c:v>14.9</c:v>
                </c:pt>
                <c:pt idx="1491">
                  <c:v>14.91</c:v>
                </c:pt>
                <c:pt idx="1492">
                  <c:v>14.92</c:v>
                </c:pt>
                <c:pt idx="1493">
                  <c:v>14.93</c:v>
                </c:pt>
                <c:pt idx="1494">
                  <c:v>14.94</c:v>
                </c:pt>
                <c:pt idx="1495">
                  <c:v>14.95</c:v>
                </c:pt>
                <c:pt idx="1496">
                  <c:v>14.96</c:v>
                </c:pt>
                <c:pt idx="1497">
                  <c:v>14.97</c:v>
                </c:pt>
                <c:pt idx="1498">
                  <c:v>14.98</c:v>
                </c:pt>
                <c:pt idx="1499">
                  <c:v>14.99</c:v>
                </c:pt>
                <c:pt idx="1500">
                  <c:v>15</c:v>
                </c:pt>
                <c:pt idx="1501">
                  <c:v>15.01</c:v>
                </c:pt>
                <c:pt idx="1502">
                  <c:v>15.02</c:v>
                </c:pt>
                <c:pt idx="1503">
                  <c:v>15.03</c:v>
                </c:pt>
                <c:pt idx="1504">
                  <c:v>15.04</c:v>
                </c:pt>
                <c:pt idx="1505">
                  <c:v>15.05</c:v>
                </c:pt>
                <c:pt idx="1506">
                  <c:v>15.06</c:v>
                </c:pt>
                <c:pt idx="1507">
                  <c:v>15.07</c:v>
                </c:pt>
                <c:pt idx="1508">
                  <c:v>15.08</c:v>
                </c:pt>
                <c:pt idx="1509">
                  <c:v>15.09</c:v>
                </c:pt>
                <c:pt idx="1510">
                  <c:v>15.1</c:v>
                </c:pt>
                <c:pt idx="1511">
                  <c:v>15.11</c:v>
                </c:pt>
                <c:pt idx="1512">
                  <c:v>15.12</c:v>
                </c:pt>
                <c:pt idx="1513">
                  <c:v>15.13</c:v>
                </c:pt>
                <c:pt idx="1514">
                  <c:v>15.14</c:v>
                </c:pt>
                <c:pt idx="1515">
                  <c:v>15.15</c:v>
                </c:pt>
                <c:pt idx="1516">
                  <c:v>15.16</c:v>
                </c:pt>
                <c:pt idx="1517">
                  <c:v>15.17</c:v>
                </c:pt>
                <c:pt idx="1518">
                  <c:v>15.18</c:v>
                </c:pt>
                <c:pt idx="1519">
                  <c:v>15.19</c:v>
                </c:pt>
                <c:pt idx="1520">
                  <c:v>15.2</c:v>
                </c:pt>
                <c:pt idx="1521">
                  <c:v>15.21</c:v>
                </c:pt>
                <c:pt idx="1522">
                  <c:v>15.22</c:v>
                </c:pt>
                <c:pt idx="1523">
                  <c:v>15.23</c:v>
                </c:pt>
                <c:pt idx="1524">
                  <c:v>15.24</c:v>
                </c:pt>
                <c:pt idx="1525">
                  <c:v>15.25</c:v>
                </c:pt>
                <c:pt idx="1526">
                  <c:v>15.26</c:v>
                </c:pt>
                <c:pt idx="1527">
                  <c:v>15.27</c:v>
                </c:pt>
                <c:pt idx="1528">
                  <c:v>15.28</c:v>
                </c:pt>
                <c:pt idx="1529">
                  <c:v>15.29</c:v>
                </c:pt>
                <c:pt idx="1530">
                  <c:v>15.3</c:v>
                </c:pt>
                <c:pt idx="1531">
                  <c:v>15.31</c:v>
                </c:pt>
                <c:pt idx="1532">
                  <c:v>15.32</c:v>
                </c:pt>
                <c:pt idx="1533">
                  <c:v>15.33</c:v>
                </c:pt>
                <c:pt idx="1534">
                  <c:v>15.34</c:v>
                </c:pt>
                <c:pt idx="1535">
                  <c:v>15.35</c:v>
                </c:pt>
                <c:pt idx="1536">
                  <c:v>15.36</c:v>
                </c:pt>
                <c:pt idx="1537">
                  <c:v>15.37</c:v>
                </c:pt>
                <c:pt idx="1538">
                  <c:v>15.38</c:v>
                </c:pt>
                <c:pt idx="1539">
                  <c:v>15.39</c:v>
                </c:pt>
                <c:pt idx="1540">
                  <c:v>15.4</c:v>
                </c:pt>
                <c:pt idx="1541">
                  <c:v>15.41</c:v>
                </c:pt>
                <c:pt idx="1542">
                  <c:v>15.42</c:v>
                </c:pt>
                <c:pt idx="1543">
                  <c:v>15.43</c:v>
                </c:pt>
                <c:pt idx="1544">
                  <c:v>15.44</c:v>
                </c:pt>
                <c:pt idx="1545">
                  <c:v>15.45</c:v>
                </c:pt>
                <c:pt idx="1546">
                  <c:v>15.46</c:v>
                </c:pt>
                <c:pt idx="1547">
                  <c:v>15.47</c:v>
                </c:pt>
                <c:pt idx="1548">
                  <c:v>15.48</c:v>
                </c:pt>
                <c:pt idx="1549">
                  <c:v>15.49</c:v>
                </c:pt>
                <c:pt idx="1550">
                  <c:v>15.5</c:v>
                </c:pt>
                <c:pt idx="1551">
                  <c:v>15.51</c:v>
                </c:pt>
                <c:pt idx="1552">
                  <c:v>15.52</c:v>
                </c:pt>
                <c:pt idx="1553">
                  <c:v>15.53</c:v>
                </c:pt>
                <c:pt idx="1554">
                  <c:v>15.54</c:v>
                </c:pt>
                <c:pt idx="1555">
                  <c:v>15.55</c:v>
                </c:pt>
                <c:pt idx="1556">
                  <c:v>15.56</c:v>
                </c:pt>
                <c:pt idx="1557">
                  <c:v>15.57</c:v>
                </c:pt>
                <c:pt idx="1558">
                  <c:v>15.58</c:v>
                </c:pt>
                <c:pt idx="1559">
                  <c:v>15.59</c:v>
                </c:pt>
                <c:pt idx="1560">
                  <c:v>15.6</c:v>
                </c:pt>
                <c:pt idx="1561">
                  <c:v>15.61</c:v>
                </c:pt>
                <c:pt idx="1562">
                  <c:v>15.62</c:v>
                </c:pt>
                <c:pt idx="1563">
                  <c:v>15.63</c:v>
                </c:pt>
                <c:pt idx="1564">
                  <c:v>15.64</c:v>
                </c:pt>
                <c:pt idx="1565">
                  <c:v>15.65</c:v>
                </c:pt>
                <c:pt idx="1566">
                  <c:v>15.66</c:v>
                </c:pt>
                <c:pt idx="1567">
                  <c:v>15.67</c:v>
                </c:pt>
                <c:pt idx="1568">
                  <c:v>15.68</c:v>
                </c:pt>
                <c:pt idx="1569">
                  <c:v>15.69</c:v>
                </c:pt>
                <c:pt idx="1570">
                  <c:v>15.7</c:v>
                </c:pt>
                <c:pt idx="1571">
                  <c:v>15.71</c:v>
                </c:pt>
                <c:pt idx="1572">
                  <c:v>15.72</c:v>
                </c:pt>
                <c:pt idx="1573">
                  <c:v>15.73</c:v>
                </c:pt>
                <c:pt idx="1574">
                  <c:v>15.74</c:v>
                </c:pt>
                <c:pt idx="1575">
                  <c:v>15.75</c:v>
                </c:pt>
                <c:pt idx="1576">
                  <c:v>15.76</c:v>
                </c:pt>
                <c:pt idx="1577">
                  <c:v>15.77</c:v>
                </c:pt>
                <c:pt idx="1578">
                  <c:v>15.78</c:v>
                </c:pt>
                <c:pt idx="1579">
                  <c:v>15.79</c:v>
                </c:pt>
                <c:pt idx="1580">
                  <c:v>15.8</c:v>
                </c:pt>
                <c:pt idx="1581">
                  <c:v>15.81</c:v>
                </c:pt>
                <c:pt idx="1582">
                  <c:v>15.82</c:v>
                </c:pt>
                <c:pt idx="1583">
                  <c:v>15.83</c:v>
                </c:pt>
                <c:pt idx="1584">
                  <c:v>15.84</c:v>
                </c:pt>
                <c:pt idx="1585">
                  <c:v>15.85</c:v>
                </c:pt>
                <c:pt idx="1586">
                  <c:v>15.86</c:v>
                </c:pt>
                <c:pt idx="1587">
                  <c:v>15.87</c:v>
                </c:pt>
                <c:pt idx="1588">
                  <c:v>15.88</c:v>
                </c:pt>
                <c:pt idx="1589">
                  <c:v>15.89</c:v>
                </c:pt>
                <c:pt idx="1590">
                  <c:v>15.9</c:v>
                </c:pt>
                <c:pt idx="1591">
                  <c:v>15.91</c:v>
                </c:pt>
                <c:pt idx="1592">
                  <c:v>15.92</c:v>
                </c:pt>
                <c:pt idx="1593">
                  <c:v>15.93</c:v>
                </c:pt>
                <c:pt idx="1594">
                  <c:v>15.94</c:v>
                </c:pt>
                <c:pt idx="1595">
                  <c:v>15.95</c:v>
                </c:pt>
                <c:pt idx="1596">
                  <c:v>15.96</c:v>
                </c:pt>
                <c:pt idx="1597">
                  <c:v>15.97</c:v>
                </c:pt>
                <c:pt idx="1598">
                  <c:v>15.98</c:v>
                </c:pt>
                <c:pt idx="1599">
                  <c:v>15.99</c:v>
                </c:pt>
                <c:pt idx="1600">
                  <c:v>16</c:v>
                </c:pt>
                <c:pt idx="1601">
                  <c:v>16.010000000000002</c:v>
                </c:pt>
                <c:pt idx="1602">
                  <c:v>16.02</c:v>
                </c:pt>
                <c:pt idx="1603">
                  <c:v>16.03</c:v>
                </c:pt>
                <c:pt idx="1604">
                  <c:v>16.04</c:v>
                </c:pt>
                <c:pt idx="1605">
                  <c:v>16.05</c:v>
                </c:pt>
                <c:pt idx="1606">
                  <c:v>16.059999999999999</c:v>
                </c:pt>
                <c:pt idx="1607">
                  <c:v>16.07</c:v>
                </c:pt>
                <c:pt idx="1608">
                  <c:v>16.079999999999998</c:v>
                </c:pt>
                <c:pt idx="1609">
                  <c:v>16.09</c:v>
                </c:pt>
                <c:pt idx="1610">
                  <c:v>16.100000000000001</c:v>
                </c:pt>
                <c:pt idx="1611">
                  <c:v>16.11</c:v>
                </c:pt>
                <c:pt idx="1612">
                  <c:v>16.12</c:v>
                </c:pt>
                <c:pt idx="1613">
                  <c:v>16.13</c:v>
                </c:pt>
                <c:pt idx="1614">
                  <c:v>16.14</c:v>
                </c:pt>
                <c:pt idx="1615">
                  <c:v>16.149999999999999</c:v>
                </c:pt>
                <c:pt idx="1616">
                  <c:v>16.16</c:v>
                </c:pt>
                <c:pt idx="1617">
                  <c:v>16.170000000000002</c:v>
                </c:pt>
                <c:pt idx="1618">
                  <c:v>16.18</c:v>
                </c:pt>
                <c:pt idx="1619">
                  <c:v>16.190000000000001</c:v>
                </c:pt>
                <c:pt idx="1620">
                  <c:v>16.2</c:v>
                </c:pt>
                <c:pt idx="1621">
                  <c:v>16.21</c:v>
                </c:pt>
                <c:pt idx="1622">
                  <c:v>16.22</c:v>
                </c:pt>
                <c:pt idx="1623">
                  <c:v>16.23</c:v>
                </c:pt>
                <c:pt idx="1624">
                  <c:v>16.239999999999998</c:v>
                </c:pt>
                <c:pt idx="1625">
                  <c:v>16.25</c:v>
                </c:pt>
                <c:pt idx="1626">
                  <c:v>16.260000000000002</c:v>
                </c:pt>
                <c:pt idx="1627">
                  <c:v>16.27</c:v>
                </c:pt>
                <c:pt idx="1628">
                  <c:v>16.28</c:v>
                </c:pt>
                <c:pt idx="1629">
                  <c:v>16.29</c:v>
                </c:pt>
                <c:pt idx="1630">
                  <c:v>16.3</c:v>
                </c:pt>
                <c:pt idx="1631">
                  <c:v>16.309999999999999</c:v>
                </c:pt>
                <c:pt idx="1632">
                  <c:v>16.32</c:v>
                </c:pt>
                <c:pt idx="1633">
                  <c:v>16.329999999999998</c:v>
                </c:pt>
                <c:pt idx="1634">
                  <c:v>16.34</c:v>
                </c:pt>
                <c:pt idx="1635">
                  <c:v>16.350000000000001</c:v>
                </c:pt>
                <c:pt idx="1636">
                  <c:v>16.36</c:v>
                </c:pt>
                <c:pt idx="1637">
                  <c:v>16.37</c:v>
                </c:pt>
                <c:pt idx="1638">
                  <c:v>16.38</c:v>
                </c:pt>
                <c:pt idx="1639">
                  <c:v>16.39</c:v>
                </c:pt>
                <c:pt idx="1640">
                  <c:v>16.399999999999999</c:v>
                </c:pt>
                <c:pt idx="1641">
                  <c:v>16.41</c:v>
                </c:pt>
                <c:pt idx="1642">
                  <c:v>16.420000000000002</c:v>
                </c:pt>
                <c:pt idx="1643">
                  <c:v>16.43</c:v>
                </c:pt>
                <c:pt idx="1644">
                  <c:v>16.440000000000001</c:v>
                </c:pt>
                <c:pt idx="1645">
                  <c:v>16.45</c:v>
                </c:pt>
                <c:pt idx="1646">
                  <c:v>16.46</c:v>
                </c:pt>
                <c:pt idx="1647">
                  <c:v>16.47</c:v>
                </c:pt>
                <c:pt idx="1648">
                  <c:v>16.48</c:v>
                </c:pt>
                <c:pt idx="1649">
                  <c:v>16.489999999999998</c:v>
                </c:pt>
                <c:pt idx="1650">
                  <c:v>16.5</c:v>
                </c:pt>
                <c:pt idx="1651">
                  <c:v>16.510000000000002</c:v>
                </c:pt>
                <c:pt idx="1652">
                  <c:v>16.52</c:v>
                </c:pt>
                <c:pt idx="1653">
                  <c:v>16.53</c:v>
                </c:pt>
                <c:pt idx="1654">
                  <c:v>16.54</c:v>
                </c:pt>
                <c:pt idx="1655">
                  <c:v>16.55</c:v>
                </c:pt>
                <c:pt idx="1656">
                  <c:v>16.559999999999999</c:v>
                </c:pt>
                <c:pt idx="1657">
                  <c:v>16.57</c:v>
                </c:pt>
                <c:pt idx="1658">
                  <c:v>16.579999999999998</c:v>
                </c:pt>
                <c:pt idx="1659">
                  <c:v>16.59</c:v>
                </c:pt>
                <c:pt idx="1660">
                  <c:v>16.600000000000001</c:v>
                </c:pt>
                <c:pt idx="1661">
                  <c:v>16.61</c:v>
                </c:pt>
                <c:pt idx="1662">
                  <c:v>16.62</c:v>
                </c:pt>
                <c:pt idx="1663">
                  <c:v>16.63</c:v>
                </c:pt>
                <c:pt idx="1664">
                  <c:v>16.64</c:v>
                </c:pt>
                <c:pt idx="1665">
                  <c:v>16.649999999999999</c:v>
                </c:pt>
                <c:pt idx="1666">
                  <c:v>16.66</c:v>
                </c:pt>
                <c:pt idx="1667">
                  <c:v>16.670000000000002</c:v>
                </c:pt>
                <c:pt idx="1668">
                  <c:v>16.68</c:v>
                </c:pt>
                <c:pt idx="1669">
                  <c:v>16.690000000000001</c:v>
                </c:pt>
                <c:pt idx="1670">
                  <c:v>16.7</c:v>
                </c:pt>
                <c:pt idx="1671">
                  <c:v>16.71</c:v>
                </c:pt>
                <c:pt idx="1672">
                  <c:v>16.72</c:v>
                </c:pt>
                <c:pt idx="1673">
                  <c:v>16.73</c:v>
                </c:pt>
                <c:pt idx="1674">
                  <c:v>16.739999999999998</c:v>
                </c:pt>
                <c:pt idx="1675">
                  <c:v>16.75</c:v>
                </c:pt>
                <c:pt idx="1676">
                  <c:v>16.760000000000002</c:v>
                </c:pt>
                <c:pt idx="1677">
                  <c:v>16.77</c:v>
                </c:pt>
                <c:pt idx="1678">
                  <c:v>16.78</c:v>
                </c:pt>
                <c:pt idx="1679">
                  <c:v>16.79</c:v>
                </c:pt>
                <c:pt idx="1680">
                  <c:v>16.8</c:v>
                </c:pt>
                <c:pt idx="1681">
                  <c:v>16.809999999999999</c:v>
                </c:pt>
                <c:pt idx="1682">
                  <c:v>16.82</c:v>
                </c:pt>
                <c:pt idx="1683">
                  <c:v>16.829999999999998</c:v>
                </c:pt>
                <c:pt idx="1684">
                  <c:v>16.84</c:v>
                </c:pt>
                <c:pt idx="1685">
                  <c:v>16.850000000000001</c:v>
                </c:pt>
                <c:pt idx="1686">
                  <c:v>16.86</c:v>
                </c:pt>
                <c:pt idx="1687">
                  <c:v>16.87</c:v>
                </c:pt>
                <c:pt idx="1688">
                  <c:v>16.88</c:v>
                </c:pt>
                <c:pt idx="1689">
                  <c:v>16.89</c:v>
                </c:pt>
                <c:pt idx="1690">
                  <c:v>16.899999999999999</c:v>
                </c:pt>
                <c:pt idx="1691">
                  <c:v>16.91</c:v>
                </c:pt>
                <c:pt idx="1692">
                  <c:v>16.920000000000002</c:v>
                </c:pt>
                <c:pt idx="1693">
                  <c:v>16.93</c:v>
                </c:pt>
                <c:pt idx="1694">
                  <c:v>16.940000000000001</c:v>
                </c:pt>
                <c:pt idx="1695">
                  <c:v>16.95</c:v>
                </c:pt>
                <c:pt idx="1696">
                  <c:v>16.96</c:v>
                </c:pt>
                <c:pt idx="1697">
                  <c:v>16.97</c:v>
                </c:pt>
                <c:pt idx="1698">
                  <c:v>16.98</c:v>
                </c:pt>
                <c:pt idx="1699">
                  <c:v>16.989999999999998</c:v>
                </c:pt>
                <c:pt idx="1700">
                  <c:v>17</c:v>
                </c:pt>
                <c:pt idx="1701">
                  <c:v>17.010000000000002</c:v>
                </c:pt>
                <c:pt idx="1702">
                  <c:v>17.02</c:v>
                </c:pt>
                <c:pt idx="1703">
                  <c:v>17.03</c:v>
                </c:pt>
                <c:pt idx="1704">
                  <c:v>17.04</c:v>
                </c:pt>
                <c:pt idx="1705">
                  <c:v>17.05</c:v>
                </c:pt>
                <c:pt idx="1706">
                  <c:v>17.059999999999999</c:v>
                </c:pt>
                <c:pt idx="1707">
                  <c:v>17.07</c:v>
                </c:pt>
                <c:pt idx="1708">
                  <c:v>17.079999999999998</c:v>
                </c:pt>
                <c:pt idx="1709">
                  <c:v>17.09</c:v>
                </c:pt>
                <c:pt idx="1710">
                  <c:v>17.100000000000001</c:v>
                </c:pt>
                <c:pt idx="1711">
                  <c:v>17.11</c:v>
                </c:pt>
                <c:pt idx="1712">
                  <c:v>17.12</c:v>
                </c:pt>
                <c:pt idx="1713">
                  <c:v>17.13</c:v>
                </c:pt>
                <c:pt idx="1714">
                  <c:v>17.14</c:v>
                </c:pt>
                <c:pt idx="1715">
                  <c:v>17.149999999999999</c:v>
                </c:pt>
                <c:pt idx="1716">
                  <c:v>17.16</c:v>
                </c:pt>
                <c:pt idx="1717">
                  <c:v>17.170000000000002</c:v>
                </c:pt>
                <c:pt idx="1718">
                  <c:v>17.18</c:v>
                </c:pt>
                <c:pt idx="1719">
                  <c:v>17.190000000000001</c:v>
                </c:pt>
                <c:pt idx="1720">
                  <c:v>17.2</c:v>
                </c:pt>
                <c:pt idx="1721">
                  <c:v>17.21</c:v>
                </c:pt>
                <c:pt idx="1722">
                  <c:v>17.22</c:v>
                </c:pt>
                <c:pt idx="1723">
                  <c:v>17.23</c:v>
                </c:pt>
                <c:pt idx="1724">
                  <c:v>17.239999999999998</c:v>
                </c:pt>
                <c:pt idx="1725">
                  <c:v>17.25</c:v>
                </c:pt>
                <c:pt idx="1726">
                  <c:v>17.260000000000002</c:v>
                </c:pt>
                <c:pt idx="1727">
                  <c:v>17.27</c:v>
                </c:pt>
                <c:pt idx="1728">
                  <c:v>17.28</c:v>
                </c:pt>
                <c:pt idx="1729">
                  <c:v>17.29</c:v>
                </c:pt>
                <c:pt idx="1730">
                  <c:v>17.3</c:v>
                </c:pt>
                <c:pt idx="1731">
                  <c:v>17.309999999999999</c:v>
                </c:pt>
                <c:pt idx="1732">
                  <c:v>17.32</c:v>
                </c:pt>
                <c:pt idx="1733">
                  <c:v>17.329999999999998</c:v>
                </c:pt>
                <c:pt idx="1734">
                  <c:v>17.34</c:v>
                </c:pt>
                <c:pt idx="1735">
                  <c:v>17.350000000000001</c:v>
                </c:pt>
                <c:pt idx="1736">
                  <c:v>17.36</c:v>
                </c:pt>
                <c:pt idx="1737">
                  <c:v>17.37</c:v>
                </c:pt>
                <c:pt idx="1738">
                  <c:v>17.38</c:v>
                </c:pt>
                <c:pt idx="1739">
                  <c:v>17.39</c:v>
                </c:pt>
                <c:pt idx="1740">
                  <c:v>17.399999999999999</c:v>
                </c:pt>
                <c:pt idx="1741">
                  <c:v>17.41</c:v>
                </c:pt>
                <c:pt idx="1742">
                  <c:v>17.420000000000002</c:v>
                </c:pt>
                <c:pt idx="1743">
                  <c:v>17.43</c:v>
                </c:pt>
                <c:pt idx="1744">
                  <c:v>17.440000000000001</c:v>
                </c:pt>
                <c:pt idx="1745">
                  <c:v>17.45</c:v>
                </c:pt>
                <c:pt idx="1746">
                  <c:v>17.46</c:v>
                </c:pt>
                <c:pt idx="1747">
                  <c:v>17.47</c:v>
                </c:pt>
                <c:pt idx="1748">
                  <c:v>17.48</c:v>
                </c:pt>
                <c:pt idx="1749">
                  <c:v>17.489999999999998</c:v>
                </c:pt>
                <c:pt idx="1750">
                  <c:v>17.5</c:v>
                </c:pt>
                <c:pt idx="1751">
                  <c:v>17.510000000000002</c:v>
                </c:pt>
                <c:pt idx="1752">
                  <c:v>17.52</c:v>
                </c:pt>
                <c:pt idx="1753">
                  <c:v>17.53</c:v>
                </c:pt>
                <c:pt idx="1754">
                  <c:v>17.54</c:v>
                </c:pt>
                <c:pt idx="1755">
                  <c:v>17.55</c:v>
                </c:pt>
                <c:pt idx="1756">
                  <c:v>17.559999999999999</c:v>
                </c:pt>
                <c:pt idx="1757">
                  <c:v>17.57</c:v>
                </c:pt>
                <c:pt idx="1758">
                  <c:v>17.579999999999998</c:v>
                </c:pt>
                <c:pt idx="1759">
                  <c:v>17.59</c:v>
                </c:pt>
                <c:pt idx="1760">
                  <c:v>17.600000000000001</c:v>
                </c:pt>
                <c:pt idx="1761">
                  <c:v>17.61</c:v>
                </c:pt>
                <c:pt idx="1762">
                  <c:v>17.62</c:v>
                </c:pt>
                <c:pt idx="1763">
                  <c:v>17.63</c:v>
                </c:pt>
                <c:pt idx="1764">
                  <c:v>17.64</c:v>
                </c:pt>
                <c:pt idx="1765">
                  <c:v>17.649999999999999</c:v>
                </c:pt>
                <c:pt idx="1766">
                  <c:v>17.66</c:v>
                </c:pt>
                <c:pt idx="1767">
                  <c:v>17.670000000000002</c:v>
                </c:pt>
                <c:pt idx="1768">
                  <c:v>17.68</c:v>
                </c:pt>
                <c:pt idx="1769">
                  <c:v>17.690000000000001</c:v>
                </c:pt>
                <c:pt idx="1770">
                  <c:v>17.7</c:v>
                </c:pt>
                <c:pt idx="1771">
                  <c:v>17.71</c:v>
                </c:pt>
                <c:pt idx="1772">
                  <c:v>17.72</c:v>
                </c:pt>
                <c:pt idx="1773">
                  <c:v>17.73</c:v>
                </c:pt>
                <c:pt idx="1774">
                  <c:v>17.739999999999998</c:v>
                </c:pt>
                <c:pt idx="1775">
                  <c:v>17.75</c:v>
                </c:pt>
                <c:pt idx="1776">
                  <c:v>17.760000000000002</c:v>
                </c:pt>
                <c:pt idx="1777">
                  <c:v>17.77</c:v>
                </c:pt>
                <c:pt idx="1778">
                  <c:v>17.78</c:v>
                </c:pt>
                <c:pt idx="1779">
                  <c:v>17.79</c:v>
                </c:pt>
                <c:pt idx="1780">
                  <c:v>17.8</c:v>
                </c:pt>
                <c:pt idx="1781">
                  <c:v>17.809999999999999</c:v>
                </c:pt>
                <c:pt idx="1782">
                  <c:v>17.82</c:v>
                </c:pt>
                <c:pt idx="1783">
                  <c:v>17.829999999999998</c:v>
                </c:pt>
                <c:pt idx="1784">
                  <c:v>17.84</c:v>
                </c:pt>
                <c:pt idx="1785">
                  <c:v>17.850000000000001</c:v>
                </c:pt>
                <c:pt idx="1786">
                  <c:v>17.86</c:v>
                </c:pt>
                <c:pt idx="1787">
                  <c:v>17.87</c:v>
                </c:pt>
                <c:pt idx="1788">
                  <c:v>17.88</c:v>
                </c:pt>
                <c:pt idx="1789">
                  <c:v>17.89</c:v>
                </c:pt>
                <c:pt idx="1790">
                  <c:v>17.899999999999999</c:v>
                </c:pt>
                <c:pt idx="1791">
                  <c:v>17.91</c:v>
                </c:pt>
                <c:pt idx="1792">
                  <c:v>17.920000000000002</c:v>
                </c:pt>
                <c:pt idx="1793">
                  <c:v>17.93</c:v>
                </c:pt>
                <c:pt idx="1794">
                  <c:v>17.940000000000001</c:v>
                </c:pt>
                <c:pt idx="1795">
                  <c:v>17.95</c:v>
                </c:pt>
                <c:pt idx="1796">
                  <c:v>17.96</c:v>
                </c:pt>
                <c:pt idx="1797">
                  <c:v>17.97</c:v>
                </c:pt>
                <c:pt idx="1798">
                  <c:v>17.98</c:v>
                </c:pt>
                <c:pt idx="1799">
                  <c:v>17.989999999999998</c:v>
                </c:pt>
                <c:pt idx="1800">
                  <c:v>18</c:v>
                </c:pt>
                <c:pt idx="1801">
                  <c:v>18.010000000000002</c:v>
                </c:pt>
                <c:pt idx="1802">
                  <c:v>18.02</c:v>
                </c:pt>
                <c:pt idx="1803">
                  <c:v>18.03</c:v>
                </c:pt>
                <c:pt idx="1804">
                  <c:v>18.04</c:v>
                </c:pt>
                <c:pt idx="1805">
                  <c:v>18.05</c:v>
                </c:pt>
                <c:pt idx="1806">
                  <c:v>18.059999999999999</c:v>
                </c:pt>
                <c:pt idx="1807">
                  <c:v>18.07</c:v>
                </c:pt>
                <c:pt idx="1808">
                  <c:v>18.079999999999998</c:v>
                </c:pt>
                <c:pt idx="1809">
                  <c:v>18.09</c:v>
                </c:pt>
                <c:pt idx="1810">
                  <c:v>18.100000000000001</c:v>
                </c:pt>
                <c:pt idx="1811">
                  <c:v>18.11</c:v>
                </c:pt>
                <c:pt idx="1812">
                  <c:v>18.12</c:v>
                </c:pt>
                <c:pt idx="1813">
                  <c:v>18.13</c:v>
                </c:pt>
                <c:pt idx="1814">
                  <c:v>18.14</c:v>
                </c:pt>
                <c:pt idx="1815">
                  <c:v>18.149999999999999</c:v>
                </c:pt>
                <c:pt idx="1816">
                  <c:v>18.16</c:v>
                </c:pt>
                <c:pt idx="1817">
                  <c:v>18.170000000000002</c:v>
                </c:pt>
                <c:pt idx="1818">
                  <c:v>18.18</c:v>
                </c:pt>
                <c:pt idx="1819">
                  <c:v>18.190000000000001</c:v>
                </c:pt>
                <c:pt idx="1820">
                  <c:v>18.2</c:v>
                </c:pt>
                <c:pt idx="1821">
                  <c:v>18.21</c:v>
                </c:pt>
                <c:pt idx="1822">
                  <c:v>18.22</c:v>
                </c:pt>
                <c:pt idx="1823">
                  <c:v>18.23</c:v>
                </c:pt>
                <c:pt idx="1824">
                  <c:v>18.239999999999998</c:v>
                </c:pt>
                <c:pt idx="1825">
                  <c:v>18.25</c:v>
                </c:pt>
                <c:pt idx="1826">
                  <c:v>18.260000000000002</c:v>
                </c:pt>
                <c:pt idx="1827">
                  <c:v>18.27</c:v>
                </c:pt>
                <c:pt idx="1828">
                  <c:v>18.28</c:v>
                </c:pt>
                <c:pt idx="1829">
                  <c:v>18.29</c:v>
                </c:pt>
                <c:pt idx="1830">
                  <c:v>18.3</c:v>
                </c:pt>
                <c:pt idx="1831">
                  <c:v>18.309999999999999</c:v>
                </c:pt>
                <c:pt idx="1832">
                  <c:v>18.32</c:v>
                </c:pt>
                <c:pt idx="1833">
                  <c:v>18.329999999999998</c:v>
                </c:pt>
                <c:pt idx="1834">
                  <c:v>18.34</c:v>
                </c:pt>
                <c:pt idx="1835">
                  <c:v>18.350000000000001</c:v>
                </c:pt>
                <c:pt idx="1836">
                  <c:v>18.36</c:v>
                </c:pt>
                <c:pt idx="1837">
                  <c:v>18.37</c:v>
                </c:pt>
                <c:pt idx="1838">
                  <c:v>18.38</c:v>
                </c:pt>
                <c:pt idx="1839">
                  <c:v>18.39</c:v>
                </c:pt>
                <c:pt idx="1840">
                  <c:v>18.399999999999999</c:v>
                </c:pt>
                <c:pt idx="1841">
                  <c:v>18.41</c:v>
                </c:pt>
                <c:pt idx="1842">
                  <c:v>18.420000000000002</c:v>
                </c:pt>
                <c:pt idx="1843">
                  <c:v>18.43</c:v>
                </c:pt>
                <c:pt idx="1844">
                  <c:v>18.440000000000001</c:v>
                </c:pt>
                <c:pt idx="1845">
                  <c:v>18.45</c:v>
                </c:pt>
                <c:pt idx="1846">
                  <c:v>18.46</c:v>
                </c:pt>
                <c:pt idx="1847">
                  <c:v>18.47</c:v>
                </c:pt>
                <c:pt idx="1848">
                  <c:v>18.48</c:v>
                </c:pt>
                <c:pt idx="1849">
                  <c:v>18.489999999999998</c:v>
                </c:pt>
                <c:pt idx="1850">
                  <c:v>18.5</c:v>
                </c:pt>
                <c:pt idx="1851">
                  <c:v>18.510000000000002</c:v>
                </c:pt>
                <c:pt idx="1852">
                  <c:v>18.52</c:v>
                </c:pt>
                <c:pt idx="1853">
                  <c:v>18.53</c:v>
                </c:pt>
                <c:pt idx="1854">
                  <c:v>18.54</c:v>
                </c:pt>
                <c:pt idx="1855">
                  <c:v>18.55</c:v>
                </c:pt>
                <c:pt idx="1856">
                  <c:v>18.559999999999999</c:v>
                </c:pt>
                <c:pt idx="1857">
                  <c:v>18.57</c:v>
                </c:pt>
                <c:pt idx="1858">
                  <c:v>18.579999999999998</c:v>
                </c:pt>
                <c:pt idx="1859">
                  <c:v>18.59</c:v>
                </c:pt>
                <c:pt idx="1860">
                  <c:v>18.600000000000001</c:v>
                </c:pt>
                <c:pt idx="1861">
                  <c:v>18.61</c:v>
                </c:pt>
                <c:pt idx="1862">
                  <c:v>18.62</c:v>
                </c:pt>
                <c:pt idx="1863">
                  <c:v>18.63</c:v>
                </c:pt>
                <c:pt idx="1864">
                  <c:v>18.64</c:v>
                </c:pt>
                <c:pt idx="1865">
                  <c:v>18.649999999999999</c:v>
                </c:pt>
                <c:pt idx="1866">
                  <c:v>18.66</c:v>
                </c:pt>
                <c:pt idx="1867">
                  <c:v>18.670000000000002</c:v>
                </c:pt>
                <c:pt idx="1868">
                  <c:v>18.68</c:v>
                </c:pt>
                <c:pt idx="1869">
                  <c:v>18.690000000000001</c:v>
                </c:pt>
                <c:pt idx="1870">
                  <c:v>18.7</c:v>
                </c:pt>
                <c:pt idx="1871">
                  <c:v>18.71</c:v>
                </c:pt>
                <c:pt idx="1872">
                  <c:v>18.72</c:v>
                </c:pt>
                <c:pt idx="1873">
                  <c:v>18.73</c:v>
                </c:pt>
                <c:pt idx="1874">
                  <c:v>18.739999999999998</c:v>
                </c:pt>
                <c:pt idx="1875">
                  <c:v>18.75</c:v>
                </c:pt>
                <c:pt idx="1876">
                  <c:v>18.760000000000002</c:v>
                </c:pt>
                <c:pt idx="1877">
                  <c:v>18.77</c:v>
                </c:pt>
                <c:pt idx="1878">
                  <c:v>18.78</c:v>
                </c:pt>
                <c:pt idx="1879">
                  <c:v>18.79</c:v>
                </c:pt>
                <c:pt idx="1880">
                  <c:v>18.8</c:v>
                </c:pt>
                <c:pt idx="1881">
                  <c:v>18.809999999999999</c:v>
                </c:pt>
                <c:pt idx="1882">
                  <c:v>18.82</c:v>
                </c:pt>
                <c:pt idx="1883">
                  <c:v>18.829999999999998</c:v>
                </c:pt>
                <c:pt idx="1884">
                  <c:v>18.84</c:v>
                </c:pt>
                <c:pt idx="1885">
                  <c:v>18.850000000000001</c:v>
                </c:pt>
                <c:pt idx="1886">
                  <c:v>18.86</c:v>
                </c:pt>
                <c:pt idx="1887">
                  <c:v>18.87</c:v>
                </c:pt>
                <c:pt idx="1888">
                  <c:v>18.88</c:v>
                </c:pt>
                <c:pt idx="1889">
                  <c:v>18.89</c:v>
                </c:pt>
                <c:pt idx="1890">
                  <c:v>18.899999999999999</c:v>
                </c:pt>
                <c:pt idx="1891">
                  <c:v>18.91</c:v>
                </c:pt>
                <c:pt idx="1892">
                  <c:v>18.920000000000002</c:v>
                </c:pt>
                <c:pt idx="1893">
                  <c:v>18.93</c:v>
                </c:pt>
                <c:pt idx="1894">
                  <c:v>18.940000000000001</c:v>
                </c:pt>
                <c:pt idx="1895">
                  <c:v>18.95</c:v>
                </c:pt>
                <c:pt idx="1896">
                  <c:v>18.96</c:v>
                </c:pt>
                <c:pt idx="1897">
                  <c:v>18.97</c:v>
                </c:pt>
                <c:pt idx="1898">
                  <c:v>18.98</c:v>
                </c:pt>
                <c:pt idx="1899">
                  <c:v>18.989999999999998</c:v>
                </c:pt>
                <c:pt idx="1900">
                  <c:v>19</c:v>
                </c:pt>
                <c:pt idx="1901">
                  <c:v>19.010000000000002</c:v>
                </c:pt>
                <c:pt idx="1902">
                  <c:v>19.02</c:v>
                </c:pt>
                <c:pt idx="1903">
                  <c:v>19.03</c:v>
                </c:pt>
                <c:pt idx="1904">
                  <c:v>19.04</c:v>
                </c:pt>
                <c:pt idx="1905">
                  <c:v>19.05</c:v>
                </c:pt>
                <c:pt idx="1906">
                  <c:v>19.059999999999999</c:v>
                </c:pt>
                <c:pt idx="1907">
                  <c:v>19.07</c:v>
                </c:pt>
                <c:pt idx="1908">
                  <c:v>19.079999999999998</c:v>
                </c:pt>
                <c:pt idx="1909">
                  <c:v>19.09</c:v>
                </c:pt>
                <c:pt idx="1910">
                  <c:v>19.100000000000001</c:v>
                </c:pt>
                <c:pt idx="1911">
                  <c:v>19.11</c:v>
                </c:pt>
                <c:pt idx="1912">
                  <c:v>19.12</c:v>
                </c:pt>
                <c:pt idx="1913">
                  <c:v>19.13</c:v>
                </c:pt>
                <c:pt idx="1914">
                  <c:v>19.14</c:v>
                </c:pt>
                <c:pt idx="1915">
                  <c:v>19.149999999999999</c:v>
                </c:pt>
                <c:pt idx="1916">
                  <c:v>19.16</c:v>
                </c:pt>
                <c:pt idx="1917">
                  <c:v>19.170000000000002</c:v>
                </c:pt>
                <c:pt idx="1918">
                  <c:v>19.18</c:v>
                </c:pt>
                <c:pt idx="1919">
                  <c:v>19.190000000000001</c:v>
                </c:pt>
                <c:pt idx="1920">
                  <c:v>19.2</c:v>
                </c:pt>
                <c:pt idx="1921">
                  <c:v>19.21</c:v>
                </c:pt>
                <c:pt idx="1922">
                  <c:v>19.22</c:v>
                </c:pt>
                <c:pt idx="1923">
                  <c:v>19.23</c:v>
                </c:pt>
                <c:pt idx="1924">
                  <c:v>19.239999999999998</c:v>
                </c:pt>
                <c:pt idx="1925">
                  <c:v>19.25</c:v>
                </c:pt>
                <c:pt idx="1926">
                  <c:v>19.260000000000002</c:v>
                </c:pt>
                <c:pt idx="1927">
                  <c:v>19.27</c:v>
                </c:pt>
                <c:pt idx="1928">
                  <c:v>19.28</c:v>
                </c:pt>
                <c:pt idx="1929">
                  <c:v>19.29</c:v>
                </c:pt>
                <c:pt idx="1930">
                  <c:v>19.3</c:v>
                </c:pt>
                <c:pt idx="1931">
                  <c:v>19.309999999999999</c:v>
                </c:pt>
                <c:pt idx="1932">
                  <c:v>19.32</c:v>
                </c:pt>
                <c:pt idx="1933">
                  <c:v>19.329999999999998</c:v>
                </c:pt>
                <c:pt idx="1934">
                  <c:v>19.34</c:v>
                </c:pt>
                <c:pt idx="1935">
                  <c:v>19.350000000000001</c:v>
                </c:pt>
                <c:pt idx="1936">
                  <c:v>19.36</c:v>
                </c:pt>
                <c:pt idx="1937">
                  <c:v>19.37</c:v>
                </c:pt>
                <c:pt idx="1938">
                  <c:v>19.38</c:v>
                </c:pt>
                <c:pt idx="1939">
                  <c:v>19.39</c:v>
                </c:pt>
                <c:pt idx="1940">
                  <c:v>19.399999999999999</c:v>
                </c:pt>
                <c:pt idx="1941">
                  <c:v>19.41</c:v>
                </c:pt>
                <c:pt idx="1942">
                  <c:v>19.420000000000002</c:v>
                </c:pt>
                <c:pt idx="1943">
                  <c:v>19.43</c:v>
                </c:pt>
                <c:pt idx="1944">
                  <c:v>19.440000000000001</c:v>
                </c:pt>
                <c:pt idx="1945">
                  <c:v>19.45</c:v>
                </c:pt>
                <c:pt idx="1946">
                  <c:v>19.46</c:v>
                </c:pt>
                <c:pt idx="1947">
                  <c:v>19.47</c:v>
                </c:pt>
                <c:pt idx="1948">
                  <c:v>19.48</c:v>
                </c:pt>
                <c:pt idx="1949">
                  <c:v>19.489999999999998</c:v>
                </c:pt>
                <c:pt idx="1950">
                  <c:v>19.5</c:v>
                </c:pt>
                <c:pt idx="1951">
                  <c:v>19.510000000000002</c:v>
                </c:pt>
                <c:pt idx="1952">
                  <c:v>19.52</c:v>
                </c:pt>
                <c:pt idx="1953">
                  <c:v>19.53</c:v>
                </c:pt>
                <c:pt idx="1954">
                  <c:v>19.54</c:v>
                </c:pt>
                <c:pt idx="1955">
                  <c:v>19.55</c:v>
                </c:pt>
                <c:pt idx="1956">
                  <c:v>19.559999999999999</c:v>
                </c:pt>
                <c:pt idx="1957">
                  <c:v>19.57</c:v>
                </c:pt>
                <c:pt idx="1958">
                  <c:v>19.579999999999998</c:v>
                </c:pt>
                <c:pt idx="1959">
                  <c:v>19.59</c:v>
                </c:pt>
                <c:pt idx="1960">
                  <c:v>19.600000000000001</c:v>
                </c:pt>
                <c:pt idx="1961">
                  <c:v>19.61</c:v>
                </c:pt>
                <c:pt idx="1962">
                  <c:v>19.62</c:v>
                </c:pt>
                <c:pt idx="1963">
                  <c:v>19.63</c:v>
                </c:pt>
                <c:pt idx="1964">
                  <c:v>19.64</c:v>
                </c:pt>
                <c:pt idx="1965">
                  <c:v>19.649999999999999</c:v>
                </c:pt>
                <c:pt idx="1966">
                  <c:v>19.66</c:v>
                </c:pt>
                <c:pt idx="1967">
                  <c:v>19.670000000000002</c:v>
                </c:pt>
                <c:pt idx="1968">
                  <c:v>19.68</c:v>
                </c:pt>
                <c:pt idx="1969">
                  <c:v>19.690000000000001</c:v>
                </c:pt>
                <c:pt idx="1970">
                  <c:v>19.7</c:v>
                </c:pt>
                <c:pt idx="1971">
                  <c:v>19.71</c:v>
                </c:pt>
                <c:pt idx="1972">
                  <c:v>19.72</c:v>
                </c:pt>
                <c:pt idx="1973">
                  <c:v>19.73</c:v>
                </c:pt>
                <c:pt idx="1974">
                  <c:v>19.739999999999998</c:v>
                </c:pt>
                <c:pt idx="1975">
                  <c:v>19.75</c:v>
                </c:pt>
                <c:pt idx="1976">
                  <c:v>19.760000000000002</c:v>
                </c:pt>
                <c:pt idx="1977">
                  <c:v>19.77</c:v>
                </c:pt>
                <c:pt idx="1978">
                  <c:v>19.78</c:v>
                </c:pt>
                <c:pt idx="1979">
                  <c:v>19.79</c:v>
                </c:pt>
                <c:pt idx="1980">
                  <c:v>19.8</c:v>
                </c:pt>
                <c:pt idx="1981">
                  <c:v>19.809999999999999</c:v>
                </c:pt>
                <c:pt idx="1982">
                  <c:v>19.82</c:v>
                </c:pt>
                <c:pt idx="1983">
                  <c:v>19.829999999999998</c:v>
                </c:pt>
                <c:pt idx="1984">
                  <c:v>19.84</c:v>
                </c:pt>
                <c:pt idx="1985">
                  <c:v>19.850000000000001</c:v>
                </c:pt>
                <c:pt idx="1986">
                  <c:v>19.86</c:v>
                </c:pt>
                <c:pt idx="1987">
                  <c:v>19.87</c:v>
                </c:pt>
                <c:pt idx="1988">
                  <c:v>19.88</c:v>
                </c:pt>
                <c:pt idx="1989">
                  <c:v>19.89</c:v>
                </c:pt>
                <c:pt idx="1990">
                  <c:v>19.899999999999999</c:v>
                </c:pt>
                <c:pt idx="1991">
                  <c:v>19.91</c:v>
                </c:pt>
                <c:pt idx="1992">
                  <c:v>19.920000000000002</c:v>
                </c:pt>
                <c:pt idx="1993">
                  <c:v>19.93</c:v>
                </c:pt>
                <c:pt idx="1994">
                  <c:v>19.940000000000001</c:v>
                </c:pt>
                <c:pt idx="1995">
                  <c:v>19.95</c:v>
                </c:pt>
                <c:pt idx="1996">
                  <c:v>19.96</c:v>
                </c:pt>
                <c:pt idx="1997">
                  <c:v>19.97</c:v>
                </c:pt>
                <c:pt idx="1998">
                  <c:v>19.98</c:v>
                </c:pt>
                <c:pt idx="1999">
                  <c:v>19.989999999999998</c:v>
                </c:pt>
                <c:pt idx="2000">
                  <c:v>20</c:v>
                </c:pt>
                <c:pt idx="2001">
                  <c:v>20.010000000000002</c:v>
                </c:pt>
                <c:pt idx="2002">
                  <c:v>20.02</c:v>
                </c:pt>
                <c:pt idx="2003">
                  <c:v>20.03</c:v>
                </c:pt>
                <c:pt idx="2004">
                  <c:v>20.04</c:v>
                </c:pt>
                <c:pt idx="2005">
                  <c:v>20.05</c:v>
                </c:pt>
                <c:pt idx="2006">
                  <c:v>20.059999999999999</c:v>
                </c:pt>
                <c:pt idx="2007">
                  <c:v>20.07</c:v>
                </c:pt>
                <c:pt idx="2008">
                  <c:v>20.079999999999998</c:v>
                </c:pt>
                <c:pt idx="2009">
                  <c:v>20.09</c:v>
                </c:pt>
                <c:pt idx="2010">
                  <c:v>20.100000000000001</c:v>
                </c:pt>
                <c:pt idx="2011">
                  <c:v>20.11</c:v>
                </c:pt>
                <c:pt idx="2012">
                  <c:v>20.12</c:v>
                </c:pt>
                <c:pt idx="2013">
                  <c:v>20.13</c:v>
                </c:pt>
                <c:pt idx="2014">
                  <c:v>20.14</c:v>
                </c:pt>
                <c:pt idx="2015">
                  <c:v>20.149999999999999</c:v>
                </c:pt>
                <c:pt idx="2016">
                  <c:v>20.16</c:v>
                </c:pt>
                <c:pt idx="2017">
                  <c:v>20.170000000000002</c:v>
                </c:pt>
                <c:pt idx="2018">
                  <c:v>20.18</c:v>
                </c:pt>
                <c:pt idx="2019">
                  <c:v>20.190000000000001</c:v>
                </c:pt>
                <c:pt idx="2020">
                  <c:v>20.2</c:v>
                </c:pt>
                <c:pt idx="2021">
                  <c:v>20.21</c:v>
                </c:pt>
                <c:pt idx="2022">
                  <c:v>20.22</c:v>
                </c:pt>
                <c:pt idx="2023">
                  <c:v>20.23</c:v>
                </c:pt>
                <c:pt idx="2024">
                  <c:v>20.239999999999998</c:v>
                </c:pt>
                <c:pt idx="2025">
                  <c:v>20.25</c:v>
                </c:pt>
                <c:pt idx="2026">
                  <c:v>20.260000000000002</c:v>
                </c:pt>
                <c:pt idx="2027">
                  <c:v>20.27</c:v>
                </c:pt>
                <c:pt idx="2028">
                  <c:v>20.28</c:v>
                </c:pt>
                <c:pt idx="2029">
                  <c:v>20.29</c:v>
                </c:pt>
                <c:pt idx="2030">
                  <c:v>20.3</c:v>
                </c:pt>
                <c:pt idx="2031">
                  <c:v>20.309999999999999</c:v>
                </c:pt>
                <c:pt idx="2032">
                  <c:v>20.32</c:v>
                </c:pt>
                <c:pt idx="2033">
                  <c:v>20.329999999999998</c:v>
                </c:pt>
                <c:pt idx="2034">
                  <c:v>20.34</c:v>
                </c:pt>
                <c:pt idx="2035">
                  <c:v>20.350000000000001</c:v>
                </c:pt>
                <c:pt idx="2036">
                  <c:v>20.36</c:v>
                </c:pt>
                <c:pt idx="2037">
                  <c:v>20.37</c:v>
                </c:pt>
                <c:pt idx="2038">
                  <c:v>20.38</c:v>
                </c:pt>
                <c:pt idx="2039">
                  <c:v>20.39</c:v>
                </c:pt>
                <c:pt idx="2040">
                  <c:v>20.399999999999999</c:v>
                </c:pt>
                <c:pt idx="2041">
                  <c:v>20.41</c:v>
                </c:pt>
                <c:pt idx="2042">
                  <c:v>20.420000000000002</c:v>
                </c:pt>
                <c:pt idx="2043">
                  <c:v>20.43</c:v>
                </c:pt>
                <c:pt idx="2044">
                  <c:v>20.440000000000001</c:v>
                </c:pt>
                <c:pt idx="2045">
                  <c:v>20.45</c:v>
                </c:pt>
                <c:pt idx="2046">
                  <c:v>20.46</c:v>
                </c:pt>
                <c:pt idx="2047">
                  <c:v>20.47</c:v>
                </c:pt>
                <c:pt idx="2048">
                  <c:v>20.48</c:v>
                </c:pt>
                <c:pt idx="2049">
                  <c:v>20.49</c:v>
                </c:pt>
                <c:pt idx="2050">
                  <c:v>20.5</c:v>
                </c:pt>
                <c:pt idx="2051">
                  <c:v>20.51</c:v>
                </c:pt>
                <c:pt idx="2052">
                  <c:v>20.52</c:v>
                </c:pt>
                <c:pt idx="2053">
                  <c:v>20.53</c:v>
                </c:pt>
                <c:pt idx="2054">
                  <c:v>20.54</c:v>
                </c:pt>
                <c:pt idx="2055">
                  <c:v>20.55</c:v>
                </c:pt>
                <c:pt idx="2056">
                  <c:v>20.56</c:v>
                </c:pt>
                <c:pt idx="2057">
                  <c:v>20.57</c:v>
                </c:pt>
                <c:pt idx="2058">
                  <c:v>20.58</c:v>
                </c:pt>
                <c:pt idx="2059">
                  <c:v>20.59</c:v>
                </c:pt>
                <c:pt idx="2060">
                  <c:v>20.6</c:v>
                </c:pt>
                <c:pt idx="2061">
                  <c:v>20.61</c:v>
                </c:pt>
                <c:pt idx="2062">
                  <c:v>20.62</c:v>
                </c:pt>
                <c:pt idx="2063">
                  <c:v>20.63</c:v>
                </c:pt>
                <c:pt idx="2064">
                  <c:v>20.64</c:v>
                </c:pt>
                <c:pt idx="2065">
                  <c:v>20.65</c:v>
                </c:pt>
                <c:pt idx="2066">
                  <c:v>20.66</c:v>
                </c:pt>
                <c:pt idx="2067">
                  <c:v>20.67</c:v>
                </c:pt>
                <c:pt idx="2068">
                  <c:v>20.68</c:v>
                </c:pt>
                <c:pt idx="2069">
                  <c:v>20.69</c:v>
                </c:pt>
                <c:pt idx="2070">
                  <c:v>20.7</c:v>
                </c:pt>
                <c:pt idx="2071">
                  <c:v>20.71</c:v>
                </c:pt>
                <c:pt idx="2072">
                  <c:v>20.72</c:v>
                </c:pt>
                <c:pt idx="2073">
                  <c:v>20.73</c:v>
                </c:pt>
                <c:pt idx="2074">
                  <c:v>20.74</c:v>
                </c:pt>
                <c:pt idx="2075">
                  <c:v>20.75</c:v>
                </c:pt>
                <c:pt idx="2076">
                  <c:v>20.76</c:v>
                </c:pt>
                <c:pt idx="2077">
                  <c:v>20.77</c:v>
                </c:pt>
                <c:pt idx="2078">
                  <c:v>20.78</c:v>
                </c:pt>
                <c:pt idx="2079">
                  <c:v>20.79</c:v>
                </c:pt>
                <c:pt idx="2080">
                  <c:v>20.8</c:v>
                </c:pt>
                <c:pt idx="2081">
                  <c:v>20.81</c:v>
                </c:pt>
                <c:pt idx="2082">
                  <c:v>20.82</c:v>
                </c:pt>
                <c:pt idx="2083">
                  <c:v>20.83</c:v>
                </c:pt>
                <c:pt idx="2084">
                  <c:v>20.84</c:v>
                </c:pt>
                <c:pt idx="2085">
                  <c:v>20.85</c:v>
                </c:pt>
                <c:pt idx="2086">
                  <c:v>20.86</c:v>
                </c:pt>
                <c:pt idx="2087">
                  <c:v>20.87</c:v>
                </c:pt>
                <c:pt idx="2088">
                  <c:v>20.88</c:v>
                </c:pt>
                <c:pt idx="2089">
                  <c:v>20.89</c:v>
                </c:pt>
                <c:pt idx="2090">
                  <c:v>20.9</c:v>
                </c:pt>
                <c:pt idx="2091">
                  <c:v>20.91</c:v>
                </c:pt>
                <c:pt idx="2092">
                  <c:v>20.92</c:v>
                </c:pt>
                <c:pt idx="2093">
                  <c:v>20.93</c:v>
                </c:pt>
                <c:pt idx="2094">
                  <c:v>20.94</c:v>
                </c:pt>
                <c:pt idx="2095">
                  <c:v>20.95</c:v>
                </c:pt>
                <c:pt idx="2096">
                  <c:v>20.96</c:v>
                </c:pt>
                <c:pt idx="2097">
                  <c:v>20.97</c:v>
                </c:pt>
                <c:pt idx="2098">
                  <c:v>20.98</c:v>
                </c:pt>
                <c:pt idx="2099">
                  <c:v>20.99</c:v>
                </c:pt>
                <c:pt idx="2100">
                  <c:v>21</c:v>
                </c:pt>
                <c:pt idx="2101">
                  <c:v>21.01</c:v>
                </c:pt>
                <c:pt idx="2102">
                  <c:v>21.02</c:v>
                </c:pt>
                <c:pt idx="2103">
                  <c:v>21.03</c:v>
                </c:pt>
                <c:pt idx="2104">
                  <c:v>21.04</c:v>
                </c:pt>
                <c:pt idx="2105">
                  <c:v>21.05</c:v>
                </c:pt>
                <c:pt idx="2106">
                  <c:v>21.06</c:v>
                </c:pt>
                <c:pt idx="2107">
                  <c:v>21.07</c:v>
                </c:pt>
                <c:pt idx="2108">
                  <c:v>21.08</c:v>
                </c:pt>
                <c:pt idx="2109">
                  <c:v>21.09</c:v>
                </c:pt>
                <c:pt idx="2110">
                  <c:v>21.1</c:v>
                </c:pt>
                <c:pt idx="2111">
                  <c:v>21.11</c:v>
                </c:pt>
                <c:pt idx="2112">
                  <c:v>21.12</c:v>
                </c:pt>
                <c:pt idx="2113">
                  <c:v>21.13</c:v>
                </c:pt>
                <c:pt idx="2114">
                  <c:v>21.14</c:v>
                </c:pt>
                <c:pt idx="2115">
                  <c:v>21.15</c:v>
                </c:pt>
                <c:pt idx="2116">
                  <c:v>21.16</c:v>
                </c:pt>
                <c:pt idx="2117">
                  <c:v>21.17</c:v>
                </c:pt>
                <c:pt idx="2118">
                  <c:v>21.18</c:v>
                </c:pt>
                <c:pt idx="2119">
                  <c:v>21.19</c:v>
                </c:pt>
                <c:pt idx="2120">
                  <c:v>21.2</c:v>
                </c:pt>
                <c:pt idx="2121">
                  <c:v>21.21</c:v>
                </c:pt>
                <c:pt idx="2122">
                  <c:v>21.22</c:v>
                </c:pt>
                <c:pt idx="2123">
                  <c:v>21.23</c:v>
                </c:pt>
                <c:pt idx="2124">
                  <c:v>21.24</c:v>
                </c:pt>
                <c:pt idx="2125">
                  <c:v>21.25</c:v>
                </c:pt>
                <c:pt idx="2126">
                  <c:v>21.26</c:v>
                </c:pt>
                <c:pt idx="2127">
                  <c:v>21.27</c:v>
                </c:pt>
                <c:pt idx="2128">
                  <c:v>21.28</c:v>
                </c:pt>
                <c:pt idx="2129">
                  <c:v>21.29</c:v>
                </c:pt>
                <c:pt idx="2130">
                  <c:v>21.3</c:v>
                </c:pt>
                <c:pt idx="2131">
                  <c:v>21.31</c:v>
                </c:pt>
                <c:pt idx="2132">
                  <c:v>21.32</c:v>
                </c:pt>
                <c:pt idx="2133">
                  <c:v>21.33</c:v>
                </c:pt>
                <c:pt idx="2134">
                  <c:v>21.34</c:v>
                </c:pt>
                <c:pt idx="2135">
                  <c:v>21.35</c:v>
                </c:pt>
                <c:pt idx="2136">
                  <c:v>21.36</c:v>
                </c:pt>
                <c:pt idx="2137">
                  <c:v>21.37</c:v>
                </c:pt>
                <c:pt idx="2138">
                  <c:v>21.38</c:v>
                </c:pt>
                <c:pt idx="2139">
                  <c:v>21.39</c:v>
                </c:pt>
                <c:pt idx="2140">
                  <c:v>21.4</c:v>
                </c:pt>
                <c:pt idx="2141">
                  <c:v>21.41</c:v>
                </c:pt>
                <c:pt idx="2142">
                  <c:v>21.42</c:v>
                </c:pt>
                <c:pt idx="2143">
                  <c:v>21.43</c:v>
                </c:pt>
                <c:pt idx="2144">
                  <c:v>21.44</c:v>
                </c:pt>
                <c:pt idx="2145">
                  <c:v>21.45</c:v>
                </c:pt>
                <c:pt idx="2146">
                  <c:v>21.46</c:v>
                </c:pt>
                <c:pt idx="2147">
                  <c:v>21.47</c:v>
                </c:pt>
                <c:pt idx="2148">
                  <c:v>21.48</c:v>
                </c:pt>
                <c:pt idx="2149">
                  <c:v>21.49</c:v>
                </c:pt>
                <c:pt idx="2150">
                  <c:v>21.5</c:v>
                </c:pt>
                <c:pt idx="2151">
                  <c:v>21.51</c:v>
                </c:pt>
                <c:pt idx="2152">
                  <c:v>21.52</c:v>
                </c:pt>
                <c:pt idx="2153">
                  <c:v>21.53</c:v>
                </c:pt>
                <c:pt idx="2154">
                  <c:v>21.54</c:v>
                </c:pt>
                <c:pt idx="2155">
                  <c:v>21.55</c:v>
                </c:pt>
                <c:pt idx="2156">
                  <c:v>21.56</c:v>
                </c:pt>
                <c:pt idx="2157">
                  <c:v>21.57</c:v>
                </c:pt>
                <c:pt idx="2158">
                  <c:v>21.58</c:v>
                </c:pt>
                <c:pt idx="2159">
                  <c:v>21.59</c:v>
                </c:pt>
                <c:pt idx="2160">
                  <c:v>21.6</c:v>
                </c:pt>
                <c:pt idx="2161">
                  <c:v>21.61</c:v>
                </c:pt>
                <c:pt idx="2162">
                  <c:v>21.62</c:v>
                </c:pt>
                <c:pt idx="2163">
                  <c:v>21.63</c:v>
                </c:pt>
                <c:pt idx="2164">
                  <c:v>21.64</c:v>
                </c:pt>
                <c:pt idx="2165">
                  <c:v>21.65</c:v>
                </c:pt>
                <c:pt idx="2166">
                  <c:v>21.66</c:v>
                </c:pt>
                <c:pt idx="2167">
                  <c:v>21.67</c:v>
                </c:pt>
                <c:pt idx="2168">
                  <c:v>21.68</c:v>
                </c:pt>
                <c:pt idx="2169">
                  <c:v>21.69</c:v>
                </c:pt>
                <c:pt idx="2170">
                  <c:v>21.7</c:v>
                </c:pt>
                <c:pt idx="2171">
                  <c:v>21.71</c:v>
                </c:pt>
                <c:pt idx="2172">
                  <c:v>21.72</c:v>
                </c:pt>
                <c:pt idx="2173">
                  <c:v>21.73</c:v>
                </c:pt>
                <c:pt idx="2174">
                  <c:v>21.74</c:v>
                </c:pt>
                <c:pt idx="2175">
                  <c:v>21.75</c:v>
                </c:pt>
                <c:pt idx="2176">
                  <c:v>21.76</c:v>
                </c:pt>
                <c:pt idx="2177">
                  <c:v>21.77</c:v>
                </c:pt>
                <c:pt idx="2178">
                  <c:v>21.78</c:v>
                </c:pt>
                <c:pt idx="2179">
                  <c:v>21.79</c:v>
                </c:pt>
                <c:pt idx="2180">
                  <c:v>21.8</c:v>
                </c:pt>
                <c:pt idx="2181">
                  <c:v>21.81</c:v>
                </c:pt>
                <c:pt idx="2182">
                  <c:v>21.82</c:v>
                </c:pt>
                <c:pt idx="2183">
                  <c:v>21.83</c:v>
                </c:pt>
                <c:pt idx="2184">
                  <c:v>21.84</c:v>
                </c:pt>
                <c:pt idx="2185">
                  <c:v>21.85</c:v>
                </c:pt>
                <c:pt idx="2186">
                  <c:v>21.86</c:v>
                </c:pt>
                <c:pt idx="2187">
                  <c:v>21.87</c:v>
                </c:pt>
                <c:pt idx="2188">
                  <c:v>21.88</c:v>
                </c:pt>
                <c:pt idx="2189">
                  <c:v>21.89</c:v>
                </c:pt>
                <c:pt idx="2190">
                  <c:v>21.9</c:v>
                </c:pt>
                <c:pt idx="2191">
                  <c:v>21.91</c:v>
                </c:pt>
                <c:pt idx="2192">
                  <c:v>21.92</c:v>
                </c:pt>
                <c:pt idx="2193">
                  <c:v>21.93</c:v>
                </c:pt>
                <c:pt idx="2194">
                  <c:v>21.94</c:v>
                </c:pt>
                <c:pt idx="2195">
                  <c:v>21.95</c:v>
                </c:pt>
                <c:pt idx="2196">
                  <c:v>21.96</c:v>
                </c:pt>
                <c:pt idx="2197">
                  <c:v>21.97</c:v>
                </c:pt>
                <c:pt idx="2198">
                  <c:v>21.98</c:v>
                </c:pt>
                <c:pt idx="2199">
                  <c:v>21.99</c:v>
                </c:pt>
                <c:pt idx="2200">
                  <c:v>22</c:v>
                </c:pt>
                <c:pt idx="2201">
                  <c:v>22.01</c:v>
                </c:pt>
                <c:pt idx="2202">
                  <c:v>22.02</c:v>
                </c:pt>
                <c:pt idx="2203">
                  <c:v>22.03</c:v>
                </c:pt>
                <c:pt idx="2204">
                  <c:v>22.04</c:v>
                </c:pt>
                <c:pt idx="2205">
                  <c:v>22.05</c:v>
                </c:pt>
                <c:pt idx="2206">
                  <c:v>22.06</c:v>
                </c:pt>
                <c:pt idx="2207">
                  <c:v>22.07</c:v>
                </c:pt>
                <c:pt idx="2208">
                  <c:v>22.08</c:v>
                </c:pt>
                <c:pt idx="2209">
                  <c:v>22.09</c:v>
                </c:pt>
                <c:pt idx="2210">
                  <c:v>22.1</c:v>
                </c:pt>
                <c:pt idx="2211">
                  <c:v>22.11</c:v>
                </c:pt>
                <c:pt idx="2212">
                  <c:v>22.12</c:v>
                </c:pt>
                <c:pt idx="2213">
                  <c:v>22.13</c:v>
                </c:pt>
                <c:pt idx="2214">
                  <c:v>22.14</c:v>
                </c:pt>
                <c:pt idx="2215">
                  <c:v>22.15</c:v>
                </c:pt>
                <c:pt idx="2216">
                  <c:v>22.16</c:v>
                </c:pt>
                <c:pt idx="2217">
                  <c:v>22.17</c:v>
                </c:pt>
                <c:pt idx="2218">
                  <c:v>22.18</c:v>
                </c:pt>
                <c:pt idx="2219">
                  <c:v>22.19</c:v>
                </c:pt>
                <c:pt idx="2220">
                  <c:v>22.2</c:v>
                </c:pt>
                <c:pt idx="2221">
                  <c:v>22.21</c:v>
                </c:pt>
                <c:pt idx="2222">
                  <c:v>22.22</c:v>
                </c:pt>
                <c:pt idx="2223">
                  <c:v>22.23</c:v>
                </c:pt>
                <c:pt idx="2224">
                  <c:v>22.24</c:v>
                </c:pt>
                <c:pt idx="2225">
                  <c:v>22.25</c:v>
                </c:pt>
                <c:pt idx="2226">
                  <c:v>22.26</c:v>
                </c:pt>
                <c:pt idx="2227">
                  <c:v>22.27</c:v>
                </c:pt>
                <c:pt idx="2228">
                  <c:v>22.28</c:v>
                </c:pt>
                <c:pt idx="2229">
                  <c:v>22.29</c:v>
                </c:pt>
                <c:pt idx="2230">
                  <c:v>22.3</c:v>
                </c:pt>
                <c:pt idx="2231">
                  <c:v>22.31</c:v>
                </c:pt>
                <c:pt idx="2232">
                  <c:v>22.32</c:v>
                </c:pt>
                <c:pt idx="2233">
                  <c:v>22.33</c:v>
                </c:pt>
                <c:pt idx="2234">
                  <c:v>22.34</c:v>
                </c:pt>
                <c:pt idx="2235">
                  <c:v>22.35</c:v>
                </c:pt>
                <c:pt idx="2236">
                  <c:v>22.36</c:v>
                </c:pt>
                <c:pt idx="2237">
                  <c:v>22.37</c:v>
                </c:pt>
                <c:pt idx="2238">
                  <c:v>22.38</c:v>
                </c:pt>
                <c:pt idx="2239">
                  <c:v>22.39</c:v>
                </c:pt>
                <c:pt idx="2240">
                  <c:v>22.4</c:v>
                </c:pt>
                <c:pt idx="2241">
                  <c:v>22.41</c:v>
                </c:pt>
                <c:pt idx="2242">
                  <c:v>22.42</c:v>
                </c:pt>
                <c:pt idx="2243">
                  <c:v>22.43</c:v>
                </c:pt>
                <c:pt idx="2244">
                  <c:v>22.44</c:v>
                </c:pt>
                <c:pt idx="2245">
                  <c:v>22.45</c:v>
                </c:pt>
                <c:pt idx="2246">
                  <c:v>22.46</c:v>
                </c:pt>
                <c:pt idx="2247">
                  <c:v>22.47</c:v>
                </c:pt>
                <c:pt idx="2248">
                  <c:v>22.48</c:v>
                </c:pt>
                <c:pt idx="2249">
                  <c:v>22.49</c:v>
                </c:pt>
                <c:pt idx="2250">
                  <c:v>22.5</c:v>
                </c:pt>
                <c:pt idx="2251">
                  <c:v>22.51</c:v>
                </c:pt>
                <c:pt idx="2252">
                  <c:v>22.52</c:v>
                </c:pt>
                <c:pt idx="2253">
                  <c:v>22.53</c:v>
                </c:pt>
                <c:pt idx="2254">
                  <c:v>22.54</c:v>
                </c:pt>
                <c:pt idx="2255">
                  <c:v>22.55</c:v>
                </c:pt>
                <c:pt idx="2256">
                  <c:v>22.56</c:v>
                </c:pt>
                <c:pt idx="2257">
                  <c:v>22.57</c:v>
                </c:pt>
                <c:pt idx="2258">
                  <c:v>22.58</c:v>
                </c:pt>
                <c:pt idx="2259">
                  <c:v>22.59</c:v>
                </c:pt>
                <c:pt idx="2260">
                  <c:v>22.6</c:v>
                </c:pt>
                <c:pt idx="2261">
                  <c:v>22.61</c:v>
                </c:pt>
                <c:pt idx="2262">
                  <c:v>22.62</c:v>
                </c:pt>
                <c:pt idx="2263">
                  <c:v>22.63</c:v>
                </c:pt>
                <c:pt idx="2264">
                  <c:v>22.64</c:v>
                </c:pt>
                <c:pt idx="2265">
                  <c:v>22.65</c:v>
                </c:pt>
                <c:pt idx="2266">
                  <c:v>22.66</c:v>
                </c:pt>
                <c:pt idx="2267">
                  <c:v>22.67</c:v>
                </c:pt>
                <c:pt idx="2268">
                  <c:v>22.68</c:v>
                </c:pt>
                <c:pt idx="2269">
                  <c:v>22.69</c:v>
                </c:pt>
                <c:pt idx="2270">
                  <c:v>22.7</c:v>
                </c:pt>
                <c:pt idx="2271">
                  <c:v>22.71</c:v>
                </c:pt>
                <c:pt idx="2272">
                  <c:v>22.72</c:v>
                </c:pt>
                <c:pt idx="2273">
                  <c:v>22.73</c:v>
                </c:pt>
                <c:pt idx="2274">
                  <c:v>22.74</c:v>
                </c:pt>
                <c:pt idx="2275">
                  <c:v>22.75</c:v>
                </c:pt>
                <c:pt idx="2276">
                  <c:v>22.76</c:v>
                </c:pt>
                <c:pt idx="2277">
                  <c:v>22.77</c:v>
                </c:pt>
                <c:pt idx="2278">
                  <c:v>22.78</c:v>
                </c:pt>
                <c:pt idx="2279">
                  <c:v>22.79</c:v>
                </c:pt>
                <c:pt idx="2280">
                  <c:v>22.8</c:v>
                </c:pt>
                <c:pt idx="2281">
                  <c:v>22.81</c:v>
                </c:pt>
                <c:pt idx="2282">
                  <c:v>22.82</c:v>
                </c:pt>
                <c:pt idx="2283">
                  <c:v>22.83</c:v>
                </c:pt>
                <c:pt idx="2284">
                  <c:v>22.84</c:v>
                </c:pt>
                <c:pt idx="2285">
                  <c:v>22.85</c:v>
                </c:pt>
                <c:pt idx="2286">
                  <c:v>22.86</c:v>
                </c:pt>
                <c:pt idx="2287">
                  <c:v>22.87</c:v>
                </c:pt>
                <c:pt idx="2288">
                  <c:v>22.88</c:v>
                </c:pt>
                <c:pt idx="2289">
                  <c:v>22.89</c:v>
                </c:pt>
                <c:pt idx="2290">
                  <c:v>22.9</c:v>
                </c:pt>
                <c:pt idx="2291">
                  <c:v>22.91</c:v>
                </c:pt>
                <c:pt idx="2292">
                  <c:v>22.92</c:v>
                </c:pt>
                <c:pt idx="2293">
                  <c:v>22.93</c:v>
                </c:pt>
                <c:pt idx="2294">
                  <c:v>22.94</c:v>
                </c:pt>
                <c:pt idx="2295">
                  <c:v>22.95</c:v>
                </c:pt>
                <c:pt idx="2296">
                  <c:v>22.96</c:v>
                </c:pt>
                <c:pt idx="2297">
                  <c:v>22.97</c:v>
                </c:pt>
                <c:pt idx="2298">
                  <c:v>22.98</c:v>
                </c:pt>
                <c:pt idx="2299">
                  <c:v>22.99</c:v>
                </c:pt>
                <c:pt idx="2300">
                  <c:v>23</c:v>
                </c:pt>
                <c:pt idx="2301">
                  <c:v>23.01</c:v>
                </c:pt>
                <c:pt idx="2302">
                  <c:v>23.02</c:v>
                </c:pt>
                <c:pt idx="2303">
                  <c:v>23.03</c:v>
                </c:pt>
                <c:pt idx="2304">
                  <c:v>23.04</c:v>
                </c:pt>
                <c:pt idx="2305">
                  <c:v>23.05</c:v>
                </c:pt>
                <c:pt idx="2306">
                  <c:v>23.06</c:v>
                </c:pt>
                <c:pt idx="2307">
                  <c:v>23.07</c:v>
                </c:pt>
                <c:pt idx="2308">
                  <c:v>23.08</c:v>
                </c:pt>
                <c:pt idx="2309">
                  <c:v>23.09</c:v>
                </c:pt>
                <c:pt idx="2310">
                  <c:v>23.1</c:v>
                </c:pt>
                <c:pt idx="2311">
                  <c:v>23.11</c:v>
                </c:pt>
                <c:pt idx="2312">
                  <c:v>23.12</c:v>
                </c:pt>
                <c:pt idx="2313">
                  <c:v>23.13</c:v>
                </c:pt>
                <c:pt idx="2314">
                  <c:v>23.14</c:v>
                </c:pt>
                <c:pt idx="2315">
                  <c:v>23.15</c:v>
                </c:pt>
                <c:pt idx="2316">
                  <c:v>23.16</c:v>
                </c:pt>
                <c:pt idx="2317">
                  <c:v>23.17</c:v>
                </c:pt>
                <c:pt idx="2318">
                  <c:v>23.18</c:v>
                </c:pt>
                <c:pt idx="2319">
                  <c:v>23.19</c:v>
                </c:pt>
                <c:pt idx="2320">
                  <c:v>23.2</c:v>
                </c:pt>
                <c:pt idx="2321">
                  <c:v>23.21</c:v>
                </c:pt>
                <c:pt idx="2322">
                  <c:v>23.22</c:v>
                </c:pt>
                <c:pt idx="2323">
                  <c:v>23.23</c:v>
                </c:pt>
                <c:pt idx="2324">
                  <c:v>23.24</c:v>
                </c:pt>
                <c:pt idx="2325">
                  <c:v>23.25</c:v>
                </c:pt>
                <c:pt idx="2326">
                  <c:v>23.26</c:v>
                </c:pt>
                <c:pt idx="2327">
                  <c:v>23.27</c:v>
                </c:pt>
                <c:pt idx="2328">
                  <c:v>23.28</c:v>
                </c:pt>
                <c:pt idx="2329">
                  <c:v>23.29</c:v>
                </c:pt>
                <c:pt idx="2330">
                  <c:v>23.3</c:v>
                </c:pt>
                <c:pt idx="2331">
                  <c:v>23.31</c:v>
                </c:pt>
                <c:pt idx="2332">
                  <c:v>23.32</c:v>
                </c:pt>
                <c:pt idx="2333">
                  <c:v>23.33</c:v>
                </c:pt>
                <c:pt idx="2334">
                  <c:v>23.34</c:v>
                </c:pt>
                <c:pt idx="2335">
                  <c:v>23.35</c:v>
                </c:pt>
                <c:pt idx="2336">
                  <c:v>23.36</c:v>
                </c:pt>
                <c:pt idx="2337">
                  <c:v>23.37</c:v>
                </c:pt>
                <c:pt idx="2338">
                  <c:v>23.38</c:v>
                </c:pt>
                <c:pt idx="2339">
                  <c:v>23.39</c:v>
                </c:pt>
                <c:pt idx="2340">
                  <c:v>23.4</c:v>
                </c:pt>
                <c:pt idx="2341">
                  <c:v>23.41</c:v>
                </c:pt>
                <c:pt idx="2342">
                  <c:v>23.42</c:v>
                </c:pt>
                <c:pt idx="2343">
                  <c:v>23.43</c:v>
                </c:pt>
                <c:pt idx="2344">
                  <c:v>23.44</c:v>
                </c:pt>
                <c:pt idx="2345">
                  <c:v>23.45</c:v>
                </c:pt>
                <c:pt idx="2346">
                  <c:v>23.46</c:v>
                </c:pt>
                <c:pt idx="2347">
                  <c:v>23.47</c:v>
                </c:pt>
                <c:pt idx="2348">
                  <c:v>23.48</c:v>
                </c:pt>
                <c:pt idx="2349">
                  <c:v>23.49</c:v>
                </c:pt>
                <c:pt idx="2350">
                  <c:v>23.5</c:v>
                </c:pt>
                <c:pt idx="2351">
                  <c:v>23.51</c:v>
                </c:pt>
                <c:pt idx="2352">
                  <c:v>23.52</c:v>
                </c:pt>
                <c:pt idx="2353">
                  <c:v>23.53</c:v>
                </c:pt>
                <c:pt idx="2354">
                  <c:v>23.54</c:v>
                </c:pt>
                <c:pt idx="2355">
                  <c:v>23.55</c:v>
                </c:pt>
                <c:pt idx="2356">
                  <c:v>23.56</c:v>
                </c:pt>
                <c:pt idx="2357">
                  <c:v>23.57</c:v>
                </c:pt>
                <c:pt idx="2358">
                  <c:v>23.58</c:v>
                </c:pt>
                <c:pt idx="2359">
                  <c:v>23.59</c:v>
                </c:pt>
                <c:pt idx="2360">
                  <c:v>23.6</c:v>
                </c:pt>
                <c:pt idx="2361">
                  <c:v>23.61</c:v>
                </c:pt>
                <c:pt idx="2362">
                  <c:v>23.62</c:v>
                </c:pt>
                <c:pt idx="2363">
                  <c:v>23.63</c:v>
                </c:pt>
                <c:pt idx="2364">
                  <c:v>23.64</c:v>
                </c:pt>
                <c:pt idx="2365">
                  <c:v>23.65</c:v>
                </c:pt>
                <c:pt idx="2366">
                  <c:v>23.66</c:v>
                </c:pt>
                <c:pt idx="2367">
                  <c:v>23.67</c:v>
                </c:pt>
                <c:pt idx="2368">
                  <c:v>23.68</c:v>
                </c:pt>
                <c:pt idx="2369">
                  <c:v>23.69</c:v>
                </c:pt>
                <c:pt idx="2370">
                  <c:v>23.7</c:v>
                </c:pt>
                <c:pt idx="2371">
                  <c:v>23.71</c:v>
                </c:pt>
                <c:pt idx="2372">
                  <c:v>23.72</c:v>
                </c:pt>
                <c:pt idx="2373">
                  <c:v>23.73</c:v>
                </c:pt>
                <c:pt idx="2374">
                  <c:v>23.74</c:v>
                </c:pt>
                <c:pt idx="2375">
                  <c:v>23.75</c:v>
                </c:pt>
                <c:pt idx="2376">
                  <c:v>23.76</c:v>
                </c:pt>
                <c:pt idx="2377">
                  <c:v>23.77</c:v>
                </c:pt>
                <c:pt idx="2378">
                  <c:v>23.78</c:v>
                </c:pt>
                <c:pt idx="2379">
                  <c:v>23.79</c:v>
                </c:pt>
                <c:pt idx="2380">
                  <c:v>23.8</c:v>
                </c:pt>
                <c:pt idx="2381">
                  <c:v>23.81</c:v>
                </c:pt>
                <c:pt idx="2382">
                  <c:v>23.82</c:v>
                </c:pt>
                <c:pt idx="2383">
                  <c:v>23.83</c:v>
                </c:pt>
                <c:pt idx="2384">
                  <c:v>23.84</c:v>
                </c:pt>
                <c:pt idx="2385">
                  <c:v>23.85</c:v>
                </c:pt>
                <c:pt idx="2386">
                  <c:v>23.86</c:v>
                </c:pt>
                <c:pt idx="2387">
                  <c:v>23.87</c:v>
                </c:pt>
                <c:pt idx="2388">
                  <c:v>23.88</c:v>
                </c:pt>
                <c:pt idx="2389">
                  <c:v>23.89</c:v>
                </c:pt>
                <c:pt idx="2390">
                  <c:v>23.9</c:v>
                </c:pt>
                <c:pt idx="2391">
                  <c:v>23.91</c:v>
                </c:pt>
                <c:pt idx="2392">
                  <c:v>23.92</c:v>
                </c:pt>
                <c:pt idx="2393">
                  <c:v>23.93</c:v>
                </c:pt>
                <c:pt idx="2394">
                  <c:v>23.94</c:v>
                </c:pt>
                <c:pt idx="2395">
                  <c:v>23.95</c:v>
                </c:pt>
                <c:pt idx="2396">
                  <c:v>23.96</c:v>
                </c:pt>
                <c:pt idx="2397">
                  <c:v>23.97</c:v>
                </c:pt>
                <c:pt idx="2398">
                  <c:v>23.98</c:v>
                </c:pt>
                <c:pt idx="2399">
                  <c:v>23.99</c:v>
                </c:pt>
                <c:pt idx="2400">
                  <c:v>24</c:v>
                </c:pt>
                <c:pt idx="2401">
                  <c:v>24.01</c:v>
                </c:pt>
                <c:pt idx="2402">
                  <c:v>24.02</c:v>
                </c:pt>
                <c:pt idx="2403">
                  <c:v>24.03</c:v>
                </c:pt>
                <c:pt idx="2404">
                  <c:v>24.04</c:v>
                </c:pt>
                <c:pt idx="2405">
                  <c:v>24.05</c:v>
                </c:pt>
                <c:pt idx="2406">
                  <c:v>24.06</c:v>
                </c:pt>
                <c:pt idx="2407">
                  <c:v>24.07</c:v>
                </c:pt>
                <c:pt idx="2408">
                  <c:v>24.08</c:v>
                </c:pt>
                <c:pt idx="2409">
                  <c:v>24.09</c:v>
                </c:pt>
                <c:pt idx="2410">
                  <c:v>24.1</c:v>
                </c:pt>
                <c:pt idx="2411">
                  <c:v>24.11</c:v>
                </c:pt>
                <c:pt idx="2412">
                  <c:v>24.12</c:v>
                </c:pt>
                <c:pt idx="2413">
                  <c:v>24.13</c:v>
                </c:pt>
                <c:pt idx="2414">
                  <c:v>24.14</c:v>
                </c:pt>
                <c:pt idx="2415">
                  <c:v>24.15</c:v>
                </c:pt>
                <c:pt idx="2416">
                  <c:v>24.16</c:v>
                </c:pt>
                <c:pt idx="2417">
                  <c:v>24.17</c:v>
                </c:pt>
                <c:pt idx="2418">
                  <c:v>24.18</c:v>
                </c:pt>
                <c:pt idx="2419">
                  <c:v>24.19</c:v>
                </c:pt>
                <c:pt idx="2420">
                  <c:v>24.2</c:v>
                </c:pt>
                <c:pt idx="2421">
                  <c:v>24.21</c:v>
                </c:pt>
                <c:pt idx="2422">
                  <c:v>24.22</c:v>
                </c:pt>
                <c:pt idx="2423">
                  <c:v>24.23</c:v>
                </c:pt>
                <c:pt idx="2424">
                  <c:v>24.24</c:v>
                </c:pt>
                <c:pt idx="2425">
                  <c:v>24.25</c:v>
                </c:pt>
                <c:pt idx="2426">
                  <c:v>24.26</c:v>
                </c:pt>
                <c:pt idx="2427">
                  <c:v>24.27</c:v>
                </c:pt>
                <c:pt idx="2428">
                  <c:v>24.28</c:v>
                </c:pt>
                <c:pt idx="2429">
                  <c:v>24.29</c:v>
                </c:pt>
                <c:pt idx="2430">
                  <c:v>24.3</c:v>
                </c:pt>
                <c:pt idx="2431">
                  <c:v>24.31</c:v>
                </c:pt>
                <c:pt idx="2432">
                  <c:v>24.32</c:v>
                </c:pt>
                <c:pt idx="2433">
                  <c:v>24.33</c:v>
                </c:pt>
                <c:pt idx="2434">
                  <c:v>24.34</c:v>
                </c:pt>
                <c:pt idx="2435">
                  <c:v>24.35</c:v>
                </c:pt>
                <c:pt idx="2436">
                  <c:v>24.36</c:v>
                </c:pt>
                <c:pt idx="2437">
                  <c:v>24.37</c:v>
                </c:pt>
                <c:pt idx="2438">
                  <c:v>24.38</c:v>
                </c:pt>
                <c:pt idx="2439">
                  <c:v>24.39</c:v>
                </c:pt>
                <c:pt idx="2440">
                  <c:v>24.4</c:v>
                </c:pt>
                <c:pt idx="2441">
                  <c:v>24.41</c:v>
                </c:pt>
                <c:pt idx="2442">
                  <c:v>24.42</c:v>
                </c:pt>
                <c:pt idx="2443">
                  <c:v>24.43</c:v>
                </c:pt>
                <c:pt idx="2444">
                  <c:v>24.44</c:v>
                </c:pt>
                <c:pt idx="2445">
                  <c:v>24.45</c:v>
                </c:pt>
                <c:pt idx="2446">
                  <c:v>24.46</c:v>
                </c:pt>
                <c:pt idx="2447">
                  <c:v>24.47</c:v>
                </c:pt>
                <c:pt idx="2448">
                  <c:v>24.48</c:v>
                </c:pt>
                <c:pt idx="2449">
                  <c:v>24.49</c:v>
                </c:pt>
                <c:pt idx="2450">
                  <c:v>24.5</c:v>
                </c:pt>
                <c:pt idx="2451">
                  <c:v>24.51</c:v>
                </c:pt>
                <c:pt idx="2452">
                  <c:v>24.52</c:v>
                </c:pt>
                <c:pt idx="2453">
                  <c:v>24.53</c:v>
                </c:pt>
                <c:pt idx="2454">
                  <c:v>24.54</c:v>
                </c:pt>
                <c:pt idx="2455">
                  <c:v>24.55</c:v>
                </c:pt>
                <c:pt idx="2456">
                  <c:v>24.56</c:v>
                </c:pt>
                <c:pt idx="2457">
                  <c:v>24.57</c:v>
                </c:pt>
                <c:pt idx="2458">
                  <c:v>24.58</c:v>
                </c:pt>
                <c:pt idx="2459">
                  <c:v>24.59</c:v>
                </c:pt>
                <c:pt idx="2460">
                  <c:v>24.6</c:v>
                </c:pt>
                <c:pt idx="2461">
                  <c:v>24.61</c:v>
                </c:pt>
                <c:pt idx="2462">
                  <c:v>24.62</c:v>
                </c:pt>
                <c:pt idx="2463">
                  <c:v>24.63</c:v>
                </c:pt>
                <c:pt idx="2464">
                  <c:v>24.64</c:v>
                </c:pt>
                <c:pt idx="2465">
                  <c:v>24.65</c:v>
                </c:pt>
                <c:pt idx="2466">
                  <c:v>24.66</c:v>
                </c:pt>
                <c:pt idx="2467">
                  <c:v>24.67</c:v>
                </c:pt>
                <c:pt idx="2468">
                  <c:v>24.68</c:v>
                </c:pt>
                <c:pt idx="2469">
                  <c:v>24.69</c:v>
                </c:pt>
                <c:pt idx="2470">
                  <c:v>24.7</c:v>
                </c:pt>
                <c:pt idx="2471">
                  <c:v>24.71</c:v>
                </c:pt>
                <c:pt idx="2472">
                  <c:v>24.72</c:v>
                </c:pt>
                <c:pt idx="2473">
                  <c:v>24.73</c:v>
                </c:pt>
                <c:pt idx="2474">
                  <c:v>24.74</c:v>
                </c:pt>
                <c:pt idx="2475">
                  <c:v>24.75</c:v>
                </c:pt>
                <c:pt idx="2476">
                  <c:v>24.76</c:v>
                </c:pt>
                <c:pt idx="2477">
                  <c:v>24.77</c:v>
                </c:pt>
                <c:pt idx="2478">
                  <c:v>24.78</c:v>
                </c:pt>
                <c:pt idx="2479">
                  <c:v>24.79</c:v>
                </c:pt>
                <c:pt idx="2480">
                  <c:v>24.8</c:v>
                </c:pt>
                <c:pt idx="2481">
                  <c:v>24.81</c:v>
                </c:pt>
                <c:pt idx="2482">
                  <c:v>24.82</c:v>
                </c:pt>
                <c:pt idx="2483">
                  <c:v>24.83</c:v>
                </c:pt>
                <c:pt idx="2484">
                  <c:v>24.84</c:v>
                </c:pt>
                <c:pt idx="2485">
                  <c:v>24.85</c:v>
                </c:pt>
                <c:pt idx="2486">
                  <c:v>24.86</c:v>
                </c:pt>
                <c:pt idx="2487">
                  <c:v>24.87</c:v>
                </c:pt>
                <c:pt idx="2488">
                  <c:v>24.88</c:v>
                </c:pt>
                <c:pt idx="2489">
                  <c:v>24.89</c:v>
                </c:pt>
                <c:pt idx="2490">
                  <c:v>24.9</c:v>
                </c:pt>
                <c:pt idx="2491">
                  <c:v>24.91</c:v>
                </c:pt>
                <c:pt idx="2492">
                  <c:v>24.92</c:v>
                </c:pt>
                <c:pt idx="2493">
                  <c:v>24.93</c:v>
                </c:pt>
                <c:pt idx="2494">
                  <c:v>24.94</c:v>
                </c:pt>
                <c:pt idx="2495">
                  <c:v>24.95</c:v>
                </c:pt>
                <c:pt idx="2496">
                  <c:v>24.96</c:v>
                </c:pt>
                <c:pt idx="2497">
                  <c:v>24.97</c:v>
                </c:pt>
                <c:pt idx="2498">
                  <c:v>24.98</c:v>
                </c:pt>
                <c:pt idx="2499">
                  <c:v>24.99</c:v>
                </c:pt>
                <c:pt idx="2500">
                  <c:v>25</c:v>
                </c:pt>
                <c:pt idx="2501">
                  <c:v>25.01</c:v>
                </c:pt>
                <c:pt idx="2502">
                  <c:v>25.02</c:v>
                </c:pt>
                <c:pt idx="2503">
                  <c:v>25.03</c:v>
                </c:pt>
                <c:pt idx="2504">
                  <c:v>25.04</c:v>
                </c:pt>
                <c:pt idx="2505">
                  <c:v>25.05</c:v>
                </c:pt>
                <c:pt idx="2506">
                  <c:v>25.06</c:v>
                </c:pt>
                <c:pt idx="2507">
                  <c:v>25.07</c:v>
                </c:pt>
                <c:pt idx="2508">
                  <c:v>25.08</c:v>
                </c:pt>
                <c:pt idx="2509">
                  <c:v>25.09</c:v>
                </c:pt>
                <c:pt idx="2510">
                  <c:v>25.1</c:v>
                </c:pt>
                <c:pt idx="2511">
                  <c:v>25.11</c:v>
                </c:pt>
                <c:pt idx="2512">
                  <c:v>25.12</c:v>
                </c:pt>
                <c:pt idx="2513">
                  <c:v>25.13</c:v>
                </c:pt>
                <c:pt idx="2514">
                  <c:v>25.14</c:v>
                </c:pt>
                <c:pt idx="2515">
                  <c:v>25.15</c:v>
                </c:pt>
                <c:pt idx="2516">
                  <c:v>25.16</c:v>
                </c:pt>
                <c:pt idx="2517">
                  <c:v>25.17</c:v>
                </c:pt>
                <c:pt idx="2518">
                  <c:v>25.18</c:v>
                </c:pt>
                <c:pt idx="2519">
                  <c:v>25.19</c:v>
                </c:pt>
                <c:pt idx="2520">
                  <c:v>25.2</c:v>
                </c:pt>
                <c:pt idx="2521">
                  <c:v>25.21</c:v>
                </c:pt>
                <c:pt idx="2522">
                  <c:v>25.22</c:v>
                </c:pt>
                <c:pt idx="2523">
                  <c:v>25.23</c:v>
                </c:pt>
                <c:pt idx="2524">
                  <c:v>25.24</c:v>
                </c:pt>
                <c:pt idx="2525">
                  <c:v>25.25</c:v>
                </c:pt>
                <c:pt idx="2526">
                  <c:v>25.26</c:v>
                </c:pt>
                <c:pt idx="2527">
                  <c:v>25.27</c:v>
                </c:pt>
                <c:pt idx="2528">
                  <c:v>25.28</c:v>
                </c:pt>
                <c:pt idx="2529">
                  <c:v>25.29</c:v>
                </c:pt>
                <c:pt idx="2530">
                  <c:v>25.3</c:v>
                </c:pt>
                <c:pt idx="2531">
                  <c:v>25.31</c:v>
                </c:pt>
                <c:pt idx="2532">
                  <c:v>25.32</c:v>
                </c:pt>
                <c:pt idx="2533">
                  <c:v>25.33</c:v>
                </c:pt>
                <c:pt idx="2534">
                  <c:v>25.34</c:v>
                </c:pt>
                <c:pt idx="2535">
                  <c:v>25.35</c:v>
                </c:pt>
                <c:pt idx="2536">
                  <c:v>25.36</c:v>
                </c:pt>
                <c:pt idx="2537">
                  <c:v>25.37</c:v>
                </c:pt>
                <c:pt idx="2538">
                  <c:v>25.38</c:v>
                </c:pt>
                <c:pt idx="2539">
                  <c:v>25.39</c:v>
                </c:pt>
                <c:pt idx="2540">
                  <c:v>25.4</c:v>
                </c:pt>
                <c:pt idx="2541">
                  <c:v>25.41</c:v>
                </c:pt>
                <c:pt idx="2542">
                  <c:v>25.42</c:v>
                </c:pt>
                <c:pt idx="2543">
                  <c:v>25.43</c:v>
                </c:pt>
                <c:pt idx="2544">
                  <c:v>25.44</c:v>
                </c:pt>
                <c:pt idx="2545">
                  <c:v>25.45</c:v>
                </c:pt>
                <c:pt idx="2546">
                  <c:v>25.46</c:v>
                </c:pt>
                <c:pt idx="2547">
                  <c:v>25.47</c:v>
                </c:pt>
                <c:pt idx="2548">
                  <c:v>25.48</c:v>
                </c:pt>
                <c:pt idx="2549">
                  <c:v>25.49</c:v>
                </c:pt>
                <c:pt idx="2550">
                  <c:v>25.5</c:v>
                </c:pt>
                <c:pt idx="2551">
                  <c:v>25.51</c:v>
                </c:pt>
                <c:pt idx="2552">
                  <c:v>25.52</c:v>
                </c:pt>
                <c:pt idx="2553">
                  <c:v>25.53</c:v>
                </c:pt>
                <c:pt idx="2554">
                  <c:v>25.54</c:v>
                </c:pt>
                <c:pt idx="2555">
                  <c:v>25.55</c:v>
                </c:pt>
                <c:pt idx="2556">
                  <c:v>25.56</c:v>
                </c:pt>
                <c:pt idx="2557">
                  <c:v>25.57</c:v>
                </c:pt>
                <c:pt idx="2558">
                  <c:v>25.58</c:v>
                </c:pt>
                <c:pt idx="2559">
                  <c:v>25.59</c:v>
                </c:pt>
                <c:pt idx="2560">
                  <c:v>25.6</c:v>
                </c:pt>
                <c:pt idx="2561">
                  <c:v>25.61</c:v>
                </c:pt>
                <c:pt idx="2562">
                  <c:v>25.62</c:v>
                </c:pt>
                <c:pt idx="2563">
                  <c:v>25.63</c:v>
                </c:pt>
                <c:pt idx="2564">
                  <c:v>25.64</c:v>
                </c:pt>
                <c:pt idx="2565">
                  <c:v>25.65</c:v>
                </c:pt>
                <c:pt idx="2566">
                  <c:v>25.66</c:v>
                </c:pt>
                <c:pt idx="2567">
                  <c:v>25.67</c:v>
                </c:pt>
                <c:pt idx="2568">
                  <c:v>25.68</c:v>
                </c:pt>
                <c:pt idx="2569">
                  <c:v>25.69</c:v>
                </c:pt>
                <c:pt idx="2570">
                  <c:v>25.7</c:v>
                </c:pt>
                <c:pt idx="2571">
                  <c:v>25.71</c:v>
                </c:pt>
                <c:pt idx="2572">
                  <c:v>25.72</c:v>
                </c:pt>
                <c:pt idx="2573">
                  <c:v>25.73</c:v>
                </c:pt>
                <c:pt idx="2574">
                  <c:v>25.74</c:v>
                </c:pt>
                <c:pt idx="2575">
                  <c:v>25.75</c:v>
                </c:pt>
                <c:pt idx="2576">
                  <c:v>25.76</c:v>
                </c:pt>
                <c:pt idx="2577">
                  <c:v>25.77</c:v>
                </c:pt>
                <c:pt idx="2578">
                  <c:v>25.78</c:v>
                </c:pt>
                <c:pt idx="2579">
                  <c:v>25.79</c:v>
                </c:pt>
                <c:pt idx="2580">
                  <c:v>25.8</c:v>
                </c:pt>
                <c:pt idx="2581">
                  <c:v>25.81</c:v>
                </c:pt>
                <c:pt idx="2582">
                  <c:v>25.82</c:v>
                </c:pt>
                <c:pt idx="2583">
                  <c:v>25.83</c:v>
                </c:pt>
                <c:pt idx="2584">
                  <c:v>25.84</c:v>
                </c:pt>
                <c:pt idx="2585">
                  <c:v>25.85</c:v>
                </c:pt>
                <c:pt idx="2586">
                  <c:v>25.86</c:v>
                </c:pt>
                <c:pt idx="2587">
                  <c:v>25.87</c:v>
                </c:pt>
                <c:pt idx="2588">
                  <c:v>25.88</c:v>
                </c:pt>
                <c:pt idx="2589">
                  <c:v>25.89</c:v>
                </c:pt>
                <c:pt idx="2590">
                  <c:v>25.9</c:v>
                </c:pt>
                <c:pt idx="2591">
                  <c:v>25.91</c:v>
                </c:pt>
                <c:pt idx="2592">
                  <c:v>25.92</c:v>
                </c:pt>
                <c:pt idx="2593">
                  <c:v>25.93</c:v>
                </c:pt>
                <c:pt idx="2594">
                  <c:v>25.94</c:v>
                </c:pt>
                <c:pt idx="2595">
                  <c:v>25.95</c:v>
                </c:pt>
                <c:pt idx="2596">
                  <c:v>25.96</c:v>
                </c:pt>
                <c:pt idx="2597">
                  <c:v>25.97</c:v>
                </c:pt>
                <c:pt idx="2598">
                  <c:v>25.98</c:v>
                </c:pt>
                <c:pt idx="2599">
                  <c:v>25.99</c:v>
                </c:pt>
                <c:pt idx="2600">
                  <c:v>26</c:v>
                </c:pt>
                <c:pt idx="2601">
                  <c:v>26.01</c:v>
                </c:pt>
                <c:pt idx="2602">
                  <c:v>26.02</c:v>
                </c:pt>
                <c:pt idx="2603">
                  <c:v>26.03</c:v>
                </c:pt>
                <c:pt idx="2604">
                  <c:v>26.04</c:v>
                </c:pt>
                <c:pt idx="2605">
                  <c:v>26.05</c:v>
                </c:pt>
                <c:pt idx="2606">
                  <c:v>26.06</c:v>
                </c:pt>
                <c:pt idx="2607">
                  <c:v>26.07</c:v>
                </c:pt>
                <c:pt idx="2608">
                  <c:v>26.08</c:v>
                </c:pt>
                <c:pt idx="2609">
                  <c:v>26.09</c:v>
                </c:pt>
                <c:pt idx="2610">
                  <c:v>26.1</c:v>
                </c:pt>
                <c:pt idx="2611">
                  <c:v>26.11</c:v>
                </c:pt>
                <c:pt idx="2612">
                  <c:v>26.12</c:v>
                </c:pt>
                <c:pt idx="2613">
                  <c:v>26.13</c:v>
                </c:pt>
                <c:pt idx="2614">
                  <c:v>26.14</c:v>
                </c:pt>
                <c:pt idx="2615">
                  <c:v>26.15</c:v>
                </c:pt>
                <c:pt idx="2616">
                  <c:v>26.16</c:v>
                </c:pt>
                <c:pt idx="2617">
                  <c:v>26.17</c:v>
                </c:pt>
                <c:pt idx="2618">
                  <c:v>26.18</c:v>
                </c:pt>
                <c:pt idx="2619">
                  <c:v>26.19</c:v>
                </c:pt>
                <c:pt idx="2620">
                  <c:v>26.2</c:v>
                </c:pt>
                <c:pt idx="2621">
                  <c:v>26.21</c:v>
                </c:pt>
                <c:pt idx="2622">
                  <c:v>26.22</c:v>
                </c:pt>
                <c:pt idx="2623">
                  <c:v>26.23</c:v>
                </c:pt>
                <c:pt idx="2624">
                  <c:v>26.24</c:v>
                </c:pt>
                <c:pt idx="2625">
                  <c:v>26.25</c:v>
                </c:pt>
                <c:pt idx="2626">
                  <c:v>26.26</c:v>
                </c:pt>
                <c:pt idx="2627">
                  <c:v>26.27</c:v>
                </c:pt>
                <c:pt idx="2628">
                  <c:v>26.28</c:v>
                </c:pt>
                <c:pt idx="2629">
                  <c:v>26.29</c:v>
                </c:pt>
                <c:pt idx="2630">
                  <c:v>26.3</c:v>
                </c:pt>
                <c:pt idx="2631">
                  <c:v>26.31</c:v>
                </c:pt>
                <c:pt idx="2632">
                  <c:v>26.32</c:v>
                </c:pt>
                <c:pt idx="2633">
                  <c:v>26.33</c:v>
                </c:pt>
                <c:pt idx="2634">
                  <c:v>26.34</c:v>
                </c:pt>
                <c:pt idx="2635">
                  <c:v>26.35</c:v>
                </c:pt>
                <c:pt idx="2636">
                  <c:v>26.36</c:v>
                </c:pt>
                <c:pt idx="2637">
                  <c:v>26.37</c:v>
                </c:pt>
                <c:pt idx="2638">
                  <c:v>26.38</c:v>
                </c:pt>
                <c:pt idx="2639">
                  <c:v>26.39</c:v>
                </c:pt>
                <c:pt idx="2640">
                  <c:v>26.4</c:v>
                </c:pt>
                <c:pt idx="2641">
                  <c:v>26.41</c:v>
                </c:pt>
                <c:pt idx="2642">
                  <c:v>26.42</c:v>
                </c:pt>
                <c:pt idx="2643">
                  <c:v>26.43</c:v>
                </c:pt>
                <c:pt idx="2644">
                  <c:v>26.44</c:v>
                </c:pt>
                <c:pt idx="2645">
                  <c:v>26.45</c:v>
                </c:pt>
                <c:pt idx="2646">
                  <c:v>26.46</c:v>
                </c:pt>
                <c:pt idx="2647">
                  <c:v>26.47</c:v>
                </c:pt>
                <c:pt idx="2648">
                  <c:v>26.48</c:v>
                </c:pt>
                <c:pt idx="2649">
                  <c:v>26.49</c:v>
                </c:pt>
                <c:pt idx="2650">
                  <c:v>26.5</c:v>
                </c:pt>
                <c:pt idx="2651">
                  <c:v>26.51</c:v>
                </c:pt>
                <c:pt idx="2652">
                  <c:v>26.52</c:v>
                </c:pt>
                <c:pt idx="2653">
                  <c:v>26.53</c:v>
                </c:pt>
                <c:pt idx="2654">
                  <c:v>26.54</c:v>
                </c:pt>
                <c:pt idx="2655">
                  <c:v>26.55</c:v>
                </c:pt>
                <c:pt idx="2656">
                  <c:v>26.56</c:v>
                </c:pt>
                <c:pt idx="2657">
                  <c:v>26.57</c:v>
                </c:pt>
                <c:pt idx="2658">
                  <c:v>26.58</c:v>
                </c:pt>
                <c:pt idx="2659">
                  <c:v>26.59</c:v>
                </c:pt>
                <c:pt idx="2660">
                  <c:v>26.6</c:v>
                </c:pt>
                <c:pt idx="2661">
                  <c:v>26.61</c:v>
                </c:pt>
                <c:pt idx="2662">
                  <c:v>26.62</c:v>
                </c:pt>
                <c:pt idx="2663">
                  <c:v>26.63</c:v>
                </c:pt>
                <c:pt idx="2664">
                  <c:v>26.64</c:v>
                </c:pt>
                <c:pt idx="2665">
                  <c:v>26.65</c:v>
                </c:pt>
                <c:pt idx="2666">
                  <c:v>26.66</c:v>
                </c:pt>
                <c:pt idx="2667">
                  <c:v>26.67</c:v>
                </c:pt>
                <c:pt idx="2668">
                  <c:v>26.68</c:v>
                </c:pt>
                <c:pt idx="2669">
                  <c:v>26.69</c:v>
                </c:pt>
                <c:pt idx="2670">
                  <c:v>26.7</c:v>
                </c:pt>
                <c:pt idx="2671">
                  <c:v>26.71</c:v>
                </c:pt>
                <c:pt idx="2672">
                  <c:v>26.72</c:v>
                </c:pt>
                <c:pt idx="2673">
                  <c:v>26.73</c:v>
                </c:pt>
                <c:pt idx="2674">
                  <c:v>26.74</c:v>
                </c:pt>
                <c:pt idx="2675">
                  <c:v>26.75</c:v>
                </c:pt>
                <c:pt idx="2676">
                  <c:v>26.76</c:v>
                </c:pt>
                <c:pt idx="2677">
                  <c:v>26.77</c:v>
                </c:pt>
                <c:pt idx="2678">
                  <c:v>26.78</c:v>
                </c:pt>
                <c:pt idx="2679">
                  <c:v>26.79</c:v>
                </c:pt>
                <c:pt idx="2680">
                  <c:v>26.8</c:v>
                </c:pt>
                <c:pt idx="2681">
                  <c:v>26.81</c:v>
                </c:pt>
                <c:pt idx="2682">
                  <c:v>26.82</c:v>
                </c:pt>
                <c:pt idx="2683">
                  <c:v>26.83</c:v>
                </c:pt>
                <c:pt idx="2684">
                  <c:v>26.84</c:v>
                </c:pt>
                <c:pt idx="2685">
                  <c:v>26.85</c:v>
                </c:pt>
                <c:pt idx="2686">
                  <c:v>26.86</c:v>
                </c:pt>
                <c:pt idx="2687">
                  <c:v>26.87</c:v>
                </c:pt>
                <c:pt idx="2688">
                  <c:v>26.88</c:v>
                </c:pt>
                <c:pt idx="2689">
                  <c:v>26.89</c:v>
                </c:pt>
                <c:pt idx="2690">
                  <c:v>26.9</c:v>
                </c:pt>
                <c:pt idx="2691">
                  <c:v>26.91</c:v>
                </c:pt>
                <c:pt idx="2692">
                  <c:v>26.92</c:v>
                </c:pt>
                <c:pt idx="2693">
                  <c:v>26.93</c:v>
                </c:pt>
                <c:pt idx="2694">
                  <c:v>26.94</c:v>
                </c:pt>
                <c:pt idx="2695">
                  <c:v>26.95</c:v>
                </c:pt>
                <c:pt idx="2696">
                  <c:v>26.96</c:v>
                </c:pt>
                <c:pt idx="2697">
                  <c:v>26.97</c:v>
                </c:pt>
                <c:pt idx="2698">
                  <c:v>26.98</c:v>
                </c:pt>
                <c:pt idx="2699">
                  <c:v>26.99</c:v>
                </c:pt>
                <c:pt idx="2700">
                  <c:v>27</c:v>
                </c:pt>
                <c:pt idx="2701">
                  <c:v>27.01</c:v>
                </c:pt>
                <c:pt idx="2702">
                  <c:v>27.02</c:v>
                </c:pt>
                <c:pt idx="2703">
                  <c:v>27.03</c:v>
                </c:pt>
                <c:pt idx="2704">
                  <c:v>27.04</c:v>
                </c:pt>
                <c:pt idx="2705">
                  <c:v>27.05</c:v>
                </c:pt>
                <c:pt idx="2706">
                  <c:v>27.06</c:v>
                </c:pt>
                <c:pt idx="2707">
                  <c:v>27.07</c:v>
                </c:pt>
                <c:pt idx="2708">
                  <c:v>27.08</c:v>
                </c:pt>
                <c:pt idx="2709">
                  <c:v>27.09</c:v>
                </c:pt>
                <c:pt idx="2710">
                  <c:v>27.1</c:v>
                </c:pt>
                <c:pt idx="2711">
                  <c:v>27.11</c:v>
                </c:pt>
                <c:pt idx="2712">
                  <c:v>27.12</c:v>
                </c:pt>
                <c:pt idx="2713">
                  <c:v>27.13</c:v>
                </c:pt>
                <c:pt idx="2714">
                  <c:v>27.14</c:v>
                </c:pt>
                <c:pt idx="2715">
                  <c:v>27.15</c:v>
                </c:pt>
                <c:pt idx="2716">
                  <c:v>27.16</c:v>
                </c:pt>
                <c:pt idx="2717">
                  <c:v>27.17</c:v>
                </c:pt>
                <c:pt idx="2718">
                  <c:v>27.18</c:v>
                </c:pt>
                <c:pt idx="2719">
                  <c:v>27.19</c:v>
                </c:pt>
                <c:pt idx="2720">
                  <c:v>27.2</c:v>
                </c:pt>
                <c:pt idx="2721">
                  <c:v>27.21</c:v>
                </c:pt>
                <c:pt idx="2722">
                  <c:v>27.22</c:v>
                </c:pt>
                <c:pt idx="2723">
                  <c:v>27.23</c:v>
                </c:pt>
                <c:pt idx="2724">
                  <c:v>27.24</c:v>
                </c:pt>
                <c:pt idx="2725">
                  <c:v>27.25</c:v>
                </c:pt>
                <c:pt idx="2726">
                  <c:v>27.26</c:v>
                </c:pt>
                <c:pt idx="2727">
                  <c:v>27.27</c:v>
                </c:pt>
                <c:pt idx="2728">
                  <c:v>27.28</c:v>
                </c:pt>
                <c:pt idx="2729">
                  <c:v>27.29</c:v>
                </c:pt>
                <c:pt idx="2730">
                  <c:v>27.3</c:v>
                </c:pt>
                <c:pt idx="2731">
                  <c:v>27.31</c:v>
                </c:pt>
                <c:pt idx="2732">
                  <c:v>27.32</c:v>
                </c:pt>
                <c:pt idx="2733">
                  <c:v>27.33</c:v>
                </c:pt>
                <c:pt idx="2734">
                  <c:v>27.34</c:v>
                </c:pt>
                <c:pt idx="2735">
                  <c:v>27.35</c:v>
                </c:pt>
                <c:pt idx="2736">
                  <c:v>27.36</c:v>
                </c:pt>
                <c:pt idx="2737">
                  <c:v>27.37</c:v>
                </c:pt>
                <c:pt idx="2738">
                  <c:v>27.38</c:v>
                </c:pt>
                <c:pt idx="2739">
                  <c:v>27.39</c:v>
                </c:pt>
                <c:pt idx="2740">
                  <c:v>27.4</c:v>
                </c:pt>
                <c:pt idx="2741">
                  <c:v>27.41</c:v>
                </c:pt>
                <c:pt idx="2742">
                  <c:v>27.42</c:v>
                </c:pt>
                <c:pt idx="2743">
                  <c:v>27.43</c:v>
                </c:pt>
                <c:pt idx="2744">
                  <c:v>27.44</c:v>
                </c:pt>
                <c:pt idx="2745">
                  <c:v>27.45</c:v>
                </c:pt>
                <c:pt idx="2746">
                  <c:v>27.46</c:v>
                </c:pt>
                <c:pt idx="2747">
                  <c:v>27.47</c:v>
                </c:pt>
                <c:pt idx="2748">
                  <c:v>27.48</c:v>
                </c:pt>
                <c:pt idx="2749">
                  <c:v>27.49</c:v>
                </c:pt>
                <c:pt idx="2750">
                  <c:v>27.5</c:v>
                </c:pt>
                <c:pt idx="2751">
                  <c:v>27.51</c:v>
                </c:pt>
                <c:pt idx="2752">
                  <c:v>27.52</c:v>
                </c:pt>
                <c:pt idx="2753">
                  <c:v>27.53</c:v>
                </c:pt>
                <c:pt idx="2754">
                  <c:v>27.54</c:v>
                </c:pt>
                <c:pt idx="2755">
                  <c:v>27.55</c:v>
                </c:pt>
                <c:pt idx="2756">
                  <c:v>27.56</c:v>
                </c:pt>
                <c:pt idx="2757">
                  <c:v>27.57</c:v>
                </c:pt>
                <c:pt idx="2758">
                  <c:v>27.58</c:v>
                </c:pt>
                <c:pt idx="2759">
                  <c:v>27.59</c:v>
                </c:pt>
                <c:pt idx="2760">
                  <c:v>27.6</c:v>
                </c:pt>
                <c:pt idx="2761">
                  <c:v>27.61</c:v>
                </c:pt>
                <c:pt idx="2762">
                  <c:v>27.62</c:v>
                </c:pt>
                <c:pt idx="2763">
                  <c:v>27.63</c:v>
                </c:pt>
                <c:pt idx="2764">
                  <c:v>27.64</c:v>
                </c:pt>
                <c:pt idx="2765">
                  <c:v>27.65</c:v>
                </c:pt>
                <c:pt idx="2766">
                  <c:v>27.66</c:v>
                </c:pt>
                <c:pt idx="2767">
                  <c:v>27.67</c:v>
                </c:pt>
                <c:pt idx="2768">
                  <c:v>27.68</c:v>
                </c:pt>
                <c:pt idx="2769">
                  <c:v>27.69</c:v>
                </c:pt>
                <c:pt idx="2770">
                  <c:v>27.7</c:v>
                </c:pt>
                <c:pt idx="2771">
                  <c:v>27.71</c:v>
                </c:pt>
                <c:pt idx="2772">
                  <c:v>27.72</c:v>
                </c:pt>
                <c:pt idx="2773">
                  <c:v>27.73</c:v>
                </c:pt>
                <c:pt idx="2774">
                  <c:v>27.74</c:v>
                </c:pt>
                <c:pt idx="2775">
                  <c:v>27.75</c:v>
                </c:pt>
                <c:pt idx="2776">
                  <c:v>27.76</c:v>
                </c:pt>
                <c:pt idx="2777">
                  <c:v>27.77</c:v>
                </c:pt>
                <c:pt idx="2778">
                  <c:v>27.78</c:v>
                </c:pt>
                <c:pt idx="2779">
                  <c:v>27.79</c:v>
                </c:pt>
                <c:pt idx="2780">
                  <c:v>27.8</c:v>
                </c:pt>
                <c:pt idx="2781">
                  <c:v>27.81</c:v>
                </c:pt>
                <c:pt idx="2782">
                  <c:v>27.82</c:v>
                </c:pt>
                <c:pt idx="2783">
                  <c:v>27.83</c:v>
                </c:pt>
                <c:pt idx="2784">
                  <c:v>27.84</c:v>
                </c:pt>
                <c:pt idx="2785">
                  <c:v>27.85</c:v>
                </c:pt>
                <c:pt idx="2786">
                  <c:v>27.86</c:v>
                </c:pt>
                <c:pt idx="2787">
                  <c:v>27.87</c:v>
                </c:pt>
                <c:pt idx="2788">
                  <c:v>27.88</c:v>
                </c:pt>
                <c:pt idx="2789">
                  <c:v>27.89</c:v>
                </c:pt>
                <c:pt idx="2790">
                  <c:v>27.9</c:v>
                </c:pt>
                <c:pt idx="2791">
                  <c:v>27.91</c:v>
                </c:pt>
                <c:pt idx="2792">
                  <c:v>27.92</c:v>
                </c:pt>
                <c:pt idx="2793">
                  <c:v>27.93</c:v>
                </c:pt>
                <c:pt idx="2794">
                  <c:v>27.94</c:v>
                </c:pt>
                <c:pt idx="2795">
                  <c:v>27.95</c:v>
                </c:pt>
                <c:pt idx="2796">
                  <c:v>27.96</c:v>
                </c:pt>
                <c:pt idx="2797">
                  <c:v>27.97</c:v>
                </c:pt>
                <c:pt idx="2798">
                  <c:v>27.98</c:v>
                </c:pt>
                <c:pt idx="2799">
                  <c:v>27.99</c:v>
                </c:pt>
                <c:pt idx="2800">
                  <c:v>28</c:v>
                </c:pt>
                <c:pt idx="2801">
                  <c:v>28.01</c:v>
                </c:pt>
                <c:pt idx="2802">
                  <c:v>28.02</c:v>
                </c:pt>
                <c:pt idx="2803">
                  <c:v>28.03</c:v>
                </c:pt>
                <c:pt idx="2804">
                  <c:v>28.04</c:v>
                </c:pt>
                <c:pt idx="2805">
                  <c:v>28.05</c:v>
                </c:pt>
                <c:pt idx="2806">
                  <c:v>28.06</c:v>
                </c:pt>
                <c:pt idx="2807">
                  <c:v>28.07</c:v>
                </c:pt>
                <c:pt idx="2808">
                  <c:v>28.08</c:v>
                </c:pt>
                <c:pt idx="2809">
                  <c:v>28.09</c:v>
                </c:pt>
                <c:pt idx="2810">
                  <c:v>28.1</c:v>
                </c:pt>
                <c:pt idx="2811">
                  <c:v>28.11</c:v>
                </c:pt>
                <c:pt idx="2812">
                  <c:v>28.12</c:v>
                </c:pt>
                <c:pt idx="2813">
                  <c:v>28.13</c:v>
                </c:pt>
                <c:pt idx="2814">
                  <c:v>28.14</c:v>
                </c:pt>
                <c:pt idx="2815">
                  <c:v>28.15</c:v>
                </c:pt>
                <c:pt idx="2816">
                  <c:v>28.16</c:v>
                </c:pt>
                <c:pt idx="2817">
                  <c:v>28.17</c:v>
                </c:pt>
                <c:pt idx="2818">
                  <c:v>28.18</c:v>
                </c:pt>
                <c:pt idx="2819">
                  <c:v>28.19</c:v>
                </c:pt>
                <c:pt idx="2820">
                  <c:v>28.2</c:v>
                </c:pt>
                <c:pt idx="2821">
                  <c:v>28.21</c:v>
                </c:pt>
                <c:pt idx="2822">
                  <c:v>28.22</c:v>
                </c:pt>
                <c:pt idx="2823">
                  <c:v>28.23</c:v>
                </c:pt>
                <c:pt idx="2824">
                  <c:v>28.24</c:v>
                </c:pt>
                <c:pt idx="2825">
                  <c:v>28.25</c:v>
                </c:pt>
                <c:pt idx="2826">
                  <c:v>28.26</c:v>
                </c:pt>
                <c:pt idx="2827">
                  <c:v>28.27</c:v>
                </c:pt>
                <c:pt idx="2828">
                  <c:v>28.28</c:v>
                </c:pt>
                <c:pt idx="2829">
                  <c:v>28.29</c:v>
                </c:pt>
                <c:pt idx="2830">
                  <c:v>28.3</c:v>
                </c:pt>
                <c:pt idx="2831">
                  <c:v>28.31</c:v>
                </c:pt>
                <c:pt idx="2832">
                  <c:v>28.32</c:v>
                </c:pt>
                <c:pt idx="2833">
                  <c:v>28.33</c:v>
                </c:pt>
                <c:pt idx="2834">
                  <c:v>28.34</c:v>
                </c:pt>
                <c:pt idx="2835">
                  <c:v>28.35</c:v>
                </c:pt>
                <c:pt idx="2836">
                  <c:v>28.36</c:v>
                </c:pt>
                <c:pt idx="2837">
                  <c:v>28.37</c:v>
                </c:pt>
                <c:pt idx="2838">
                  <c:v>28.38</c:v>
                </c:pt>
                <c:pt idx="2839">
                  <c:v>28.39</c:v>
                </c:pt>
                <c:pt idx="2840">
                  <c:v>28.4</c:v>
                </c:pt>
                <c:pt idx="2841">
                  <c:v>28.41</c:v>
                </c:pt>
                <c:pt idx="2842">
                  <c:v>28.42</c:v>
                </c:pt>
                <c:pt idx="2843">
                  <c:v>28.43</c:v>
                </c:pt>
                <c:pt idx="2844">
                  <c:v>28.44</c:v>
                </c:pt>
                <c:pt idx="2845">
                  <c:v>28.45</c:v>
                </c:pt>
                <c:pt idx="2846">
                  <c:v>28.46</c:v>
                </c:pt>
                <c:pt idx="2847">
                  <c:v>28.47</c:v>
                </c:pt>
                <c:pt idx="2848">
                  <c:v>28.48</c:v>
                </c:pt>
                <c:pt idx="2849">
                  <c:v>28.49</c:v>
                </c:pt>
                <c:pt idx="2850">
                  <c:v>28.5</c:v>
                </c:pt>
                <c:pt idx="2851">
                  <c:v>28.51</c:v>
                </c:pt>
                <c:pt idx="2852">
                  <c:v>28.52</c:v>
                </c:pt>
                <c:pt idx="2853">
                  <c:v>28.53</c:v>
                </c:pt>
                <c:pt idx="2854">
                  <c:v>28.54</c:v>
                </c:pt>
                <c:pt idx="2855">
                  <c:v>28.55</c:v>
                </c:pt>
                <c:pt idx="2856">
                  <c:v>28.56</c:v>
                </c:pt>
                <c:pt idx="2857">
                  <c:v>28.57</c:v>
                </c:pt>
                <c:pt idx="2858">
                  <c:v>28.58</c:v>
                </c:pt>
                <c:pt idx="2859">
                  <c:v>28.59</c:v>
                </c:pt>
                <c:pt idx="2860">
                  <c:v>28.6</c:v>
                </c:pt>
                <c:pt idx="2861">
                  <c:v>28.61</c:v>
                </c:pt>
                <c:pt idx="2862">
                  <c:v>28.62</c:v>
                </c:pt>
                <c:pt idx="2863">
                  <c:v>28.63</c:v>
                </c:pt>
                <c:pt idx="2864">
                  <c:v>28.64</c:v>
                </c:pt>
                <c:pt idx="2865">
                  <c:v>28.65</c:v>
                </c:pt>
                <c:pt idx="2866">
                  <c:v>28.66</c:v>
                </c:pt>
                <c:pt idx="2867">
                  <c:v>28.67</c:v>
                </c:pt>
                <c:pt idx="2868">
                  <c:v>28.68</c:v>
                </c:pt>
                <c:pt idx="2869">
                  <c:v>28.69</c:v>
                </c:pt>
                <c:pt idx="2870">
                  <c:v>28.7</c:v>
                </c:pt>
                <c:pt idx="2871">
                  <c:v>28.71</c:v>
                </c:pt>
                <c:pt idx="2872">
                  <c:v>28.72</c:v>
                </c:pt>
                <c:pt idx="2873">
                  <c:v>28.73</c:v>
                </c:pt>
                <c:pt idx="2874">
                  <c:v>28.74</c:v>
                </c:pt>
                <c:pt idx="2875">
                  <c:v>28.75</c:v>
                </c:pt>
                <c:pt idx="2876">
                  <c:v>28.76</c:v>
                </c:pt>
                <c:pt idx="2877">
                  <c:v>28.77</c:v>
                </c:pt>
                <c:pt idx="2878">
                  <c:v>28.78</c:v>
                </c:pt>
                <c:pt idx="2879">
                  <c:v>28.79</c:v>
                </c:pt>
                <c:pt idx="2880">
                  <c:v>28.8</c:v>
                </c:pt>
                <c:pt idx="2881">
                  <c:v>28.81</c:v>
                </c:pt>
                <c:pt idx="2882">
                  <c:v>28.82</c:v>
                </c:pt>
                <c:pt idx="2883">
                  <c:v>28.83</c:v>
                </c:pt>
                <c:pt idx="2884">
                  <c:v>28.84</c:v>
                </c:pt>
                <c:pt idx="2885">
                  <c:v>28.85</c:v>
                </c:pt>
                <c:pt idx="2886">
                  <c:v>28.86</c:v>
                </c:pt>
                <c:pt idx="2887">
                  <c:v>28.87</c:v>
                </c:pt>
                <c:pt idx="2888">
                  <c:v>28.88</c:v>
                </c:pt>
                <c:pt idx="2889">
                  <c:v>28.89</c:v>
                </c:pt>
                <c:pt idx="2890">
                  <c:v>28.9</c:v>
                </c:pt>
                <c:pt idx="2891">
                  <c:v>28.91</c:v>
                </c:pt>
                <c:pt idx="2892">
                  <c:v>28.92</c:v>
                </c:pt>
                <c:pt idx="2893">
                  <c:v>28.93</c:v>
                </c:pt>
                <c:pt idx="2894">
                  <c:v>28.94</c:v>
                </c:pt>
                <c:pt idx="2895">
                  <c:v>28.95</c:v>
                </c:pt>
                <c:pt idx="2896">
                  <c:v>28.96</c:v>
                </c:pt>
                <c:pt idx="2897">
                  <c:v>28.97</c:v>
                </c:pt>
                <c:pt idx="2898">
                  <c:v>28.98</c:v>
                </c:pt>
                <c:pt idx="2899">
                  <c:v>28.99</c:v>
                </c:pt>
                <c:pt idx="2900">
                  <c:v>29</c:v>
                </c:pt>
                <c:pt idx="2901">
                  <c:v>29.01</c:v>
                </c:pt>
                <c:pt idx="2902">
                  <c:v>29.02</c:v>
                </c:pt>
                <c:pt idx="2903">
                  <c:v>29.03</c:v>
                </c:pt>
                <c:pt idx="2904">
                  <c:v>29.04</c:v>
                </c:pt>
                <c:pt idx="2905">
                  <c:v>29.05</c:v>
                </c:pt>
                <c:pt idx="2906">
                  <c:v>29.06</c:v>
                </c:pt>
                <c:pt idx="2907">
                  <c:v>29.07</c:v>
                </c:pt>
                <c:pt idx="2908">
                  <c:v>29.08</c:v>
                </c:pt>
                <c:pt idx="2909">
                  <c:v>29.09</c:v>
                </c:pt>
                <c:pt idx="2910">
                  <c:v>29.1</c:v>
                </c:pt>
                <c:pt idx="2911">
                  <c:v>29.11</c:v>
                </c:pt>
                <c:pt idx="2912">
                  <c:v>29.12</c:v>
                </c:pt>
                <c:pt idx="2913">
                  <c:v>29.13</c:v>
                </c:pt>
                <c:pt idx="2914">
                  <c:v>29.14</c:v>
                </c:pt>
                <c:pt idx="2915">
                  <c:v>29.15</c:v>
                </c:pt>
                <c:pt idx="2916">
                  <c:v>29.16</c:v>
                </c:pt>
                <c:pt idx="2917">
                  <c:v>29.17</c:v>
                </c:pt>
                <c:pt idx="2918">
                  <c:v>29.18</c:v>
                </c:pt>
                <c:pt idx="2919">
                  <c:v>29.19</c:v>
                </c:pt>
                <c:pt idx="2920">
                  <c:v>29.2</c:v>
                </c:pt>
                <c:pt idx="2921">
                  <c:v>29.21</c:v>
                </c:pt>
                <c:pt idx="2922">
                  <c:v>29.22</c:v>
                </c:pt>
                <c:pt idx="2923">
                  <c:v>29.23</c:v>
                </c:pt>
                <c:pt idx="2924">
                  <c:v>29.24</c:v>
                </c:pt>
                <c:pt idx="2925">
                  <c:v>29.25</c:v>
                </c:pt>
                <c:pt idx="2926">
                  <c:v>29.26</c:v>
                </c:pt>
                <c:pt idx="2927">
                  <c:v>29.27</c:v>
                </c:pt>
                <c:pt idx="2928">
                  <c:v>29.28</c:v>
                </c:pt>
                <c:pt idx="2929">
                  <c:v>29.29</c:v>
                </c:pt>
                <c:pt idx="2930">
                  <c:v>29.3</c:v>
                </c:pt>
                <c:pt idx="2931">
                  <c:v>29.31</c:v>
                </c:pt>
                <c:pt idx="2932">
                  <c:v>29.32</c:v>
                </c:pt>
                <c:pt idx="2933">
                  <c:v>29.33</c:v>
                </c:pt>
                <c:pt idx="2934">
                  <c:v>29.34</c:v>
                </c:pt>
                <c:pt idx="2935">
                  <c:v>29.35</c:v>
                </c:pt>
                <c:pt idx="2936">
                  <c:v>29.36</c:v>
                </c:pt>
                <c:pt idx="2937">
                  <c:v>29.37</c:v>
                </c:pt>
                <c:pt idx="2938">
                  <c:v>29.38</c:v>
                </c:pt>
                <c:pt idx="2939">
                  <c:v>29.39</c:v>
                </c:pt>
                <c:pt idx="2940">
                  <c:v>29.4</c:v>
                </c:pt>
                <c:pt idx="2941">
                  <c:v>29.41</c:v>
                </c:pt>
                <c:pt idx="2942">
                  <c:v>29.42</c:v>
                </c:pt>
                <c:pt idx="2943">
                  <c:v>29.43</c:v>
                </c:pt>
                <c:pt idx="2944">
                  <c:v>29.44</c:v>
                </c:pt>
                <c:pt idx="2945">
                  <c:v>29.45</c:v>
                </c:pt>
                <c:pt idx="2946">
                  <c:v>29.46</c:v>
                </c:pt>
                <c:pt idx="2947">
                  <c:v>29.47</c:v>
                </c:pt>
                <c:pt idx="2948">
                  <c:v>29.48</c:v>
                </c:pt>
                <c:pt idx="2949">
                  <c:v>29.49</c:v>
                </c:pt>
                <c:pt idx="2950">
                  <c:v>29.5</c:v>
                </c:pt>
                <c:pt idx="2951">
                  <c:v>29.51</c:v>
                </c:pt>
                <c:pt idx="2952">
                  <c:v>29.52</c:v>
                </c:pt>
                <c:pt idx="2953">
                  <c:v>29.53</c:v>
                </c:pt>
                <c:pt idx="2954">
                  <c:v>29.54</c:v>
                </c:pt>
                <c:pt idx="2955">
                  <c:v>29.55</c:v>
                </c:pt>
                <c:pt idx="2956">
                  <c:v>29.56</c:v>
                </c:pt>
                <c:pt idx="2957">
                  <c:v>29.57</c:v>
                </c:pt>
                <c:pt idx="2958">
                  <c:v>29.58</c:v>
                </c:pt>
                <c:pt idx="2959">
                  <c:v>29.59</c:v>
                </c:pt>
                <c:pt idx="2960">
                  <c:v>29.6</c:v>
                </c:pt>
                <c:pt idx="2961">
                  <c:v>29.61</c:v>
                </c:pt>
                <c:pt idx="2962">
                  <c:v>29.62</c:v>
                </c:pt>
                <c:pt idx="2963">
                  <c:v>29.63</c:v>
                </c:pt>
                <c:pt idx="2964">
                  <c:v>29.64</c:v>
                </c:pt>
                <c:pt idx="2965">
                  <c:v>29.65</c:v>
                </c:pt>
                <c:pt idx="2966">
                  <c:v>29.66</c:v>
                </c:pt>
                <c:pt idx="2967">
                  <c:v>29.67</c:v>
                </c:pt>
                <c:pt idx="2968">
                  <c:v>29.68</c:v>
                </c:pt>
                <c:pt idx="2969">
                  <c:v>29.69</c:v>
                </c:pt>
                <c:pt idx="2970">
                  <c:v>29.7</c:v>
                </c:pt>
                <c:pt idx="2971">
                  <c:v>29.71</c:v>
                </c:pt>
                <c:pt idx="2972">
                  <c:v>29.72</c:v>
                </c:pt>
                <c:pt idx="2973">
                  <c:v>29.73</c:v>
                </c:pt>
                <c:pt idx="2974">
                  <c:v>29.74</c:v>
                </c:pt>
                <c:pt idx="2975">
                  <c:v>29.75</c:v>
                </c:pt>
                <c:pt idx="2976">
                  <c:v>29.76</c:v>
                </c:pt>
                <c:pt idx="2977">
                  <c:v>29.77</c:v>
                </c:pt>
                <c:pt idx="2978">
                  <c:v>29.78</c:v>
                </c:pt>
                <c:pt idx="2979">
                  <c:v>29.79</c:v>
                </c:pt>
                <c:pt idx="2980">
                  <c:v>29.8</c:v>
                </c:pt>
                <c:pt idx="2981">
                  <c:v>29.81</c:v>
                </c:pt>
                <c:pt idx="2982">
                  <c:v>29.82</c:v>
                </c:pt>
                <c:pt idx="2983">
                  <c:v>29.83</c:v>
                </c:pt>
                <c:pt idx="2984">
                  <c:v>29.84</c:v>
                </c:pt>
                <c:pt idx="2985">
                  <c:v>29.85</c:v>
                </c:pt>
                <c:pt idx="2986">
                  <c:v>29.86</c:v>
                </c:pt>
                <c:pt idx="2987">
                  <c:v>29.87</c:v>
                </c:pt>
                <c:pt idx="2988">
                  <c:v>29.88</c:v>
                </c:pt>
                <c:pt idx="2989">
                  <c:v>29.89</c:v>
                </c:pt>
                <c:pt idx="2990">
                  <c:v>29.9</c:v>
                </c:pt>
                <c:pt idx="2991">
                  <c:v>29.91</c:v>
                </c:pt>
                <c:pt idx="2992">
                  <c:v>29.92</c:v>
                </c:pt>
                <c:pt idx="2993">
                  <c:v>29.93</c:v>
                </c:pt>
                <c:pt idx="2994">
                  <c:v>29.94</c:v>
                </c:pt>
                <c:pt idx="2995">
                  <c:v>29.95</c:v>
                </c:pt>
                <c:pt idx="2996">
                  <c:v>29.96</c:v>
                </c:pt>
                <c:pt idx="2997">
                  <c:v>29.97</c:v>
                </c:pt>
                <c:pt idx="2998">
                  <c:v>29.98</c:v>
                </c:pt>
                <c:pt idx="2999">
                  <c:v>29.99</c:v>
                </c:pt>
                <c:pt idx="3000">
                  <c:v>30</c:v>
                </c:pt>
              </c:numCache>
            </c:numRef>
          </c:xVal>
          <c:yVal>
            <c:numRef>
              <c:f>Sheet1!$B$2:$B$3002</c:f>
              <c:numCache>
                <c:formatCode>General</c:formatCode>
                <c:ptCount val="3001"/>
                <c:pt idx="0">
                  <c:v>3.0001000000000002</c:v>
                </c:pt>
                <c:pt idx="1">
                  <c:v>3.0001000000000002</c:v>
                </c:pt>
                <c:pt idx="2">
                  <c:v>3.0001000000000002</c:v>
                </c:pt>
                <c:pt idx="3">
                  <c:v>3</c:v>
                </c:pt>
                <c:pt idx="4">
                  <c:v>3</c:v>
                </c:pt>
                <c:pt idx="5">
                  <c:v>2.9998999999999998</c:v>
                </c:pt>
                <c:pt idx="6">
                  <c:v>2.9998999999999998</c:v>
                </c:pt>
                <c:pt idx="7">
                  <c:v>2.9998</c:v>
                </c:pt>
                <c:pt idx="8">
                  <c:v>2.9998</c:v>
                </c:pt>
                <c:pt idx="9">
                  <c:v>2.9996999999999998</c:v>
                </c:pt>
                <c:pt idx="10">
                  <c:v>2.9996999999999998</c:v>
                </c:pt>
                <c:pt idx="11">
                  <c:v>2.9996</c:v>
                </c:pt>
                <c:pt idx="12">
                  <c:v>2.9994000000000001</c:v>
                </c:pt>
                <c:pt idx="13">
                  <c:v>2.9992999999999999</c:v>
                </c:pt>
                <c:pt idx="14">
                  <c:v>2.9992000000000001</c:v>
                </c:pt>
                <c:pt idx="15">
                  <c:v>2.9990000000000001</c:v>
                </c:pt>
                <c:pt idx="16">
                  <c:v>2.9988999999999999</c:v>
                </c:pt>
                <c:pt idx="17">
                  <c:v>2.9988000000000001</c:v>
                </c:pt>
                <c:pt idx="18">
                  <c:v>2.9986000000000002</c:v>
                </c:pt>
                <c:pt idx="19">
                  <c:v>2.9984999999999999</c:v>
                </c:pt>
                <c:pt idx="20">
                  <c:v>2.9984000000000002</c:v>
                </c:pt>
                <c:pt idx="21">
                  <c:v>2.9982000000000002</c:v>
                </c:pt>
                <c:pt idx="22">
                  <c:v>2.9979</c:v>
                </c:pt>
                <c:pt idx="23">
                  <c:v>2.9977</c:v>
                </c:pt>
                <c:pt idx="24">
                  <c:v>2.9975000000000001</c:v>
                </c:pt>
                <c:pt idx="25">
                  <c:v>2.9973000000000001</c:v>
                </c:pt>
                <c:pt idx="26">
                  <c:v>2.9971000000000001</c:v>
                </c:pt>
                <c:pt idx="27">
                  <c:v>2.9967999999999999</c:v>
                </c:pt>
                <c:pt idx="28">
                  <c:v>2.9965999999999999</c:v>
                </c:pt>
                <c:pt idx="29">
                  <c:v>2.9964</c:v>
                </c:pt>
                <c:pt idx="30">
                  <c:v>2.9962</c:v>
                </c:pt>
                <c:pt idx="31">
                  <c:v>2.9958999999999998</c:v>
                </c:pt>
                <c:pt idx="32">
                  <c:v>2.9954999999999998</c:v>
                </c:pt>
                <c:pt idx="33">
                  <c:v>2.9952000000000001</c:v>
                </c:pt>
                <c:pt idx="34">
                  <c:v>2.9948999999999999</c:v>
                </c:pt>
                <c:pt idx="35">
                  <c:v>2.9946000000000002</c:v>
                </c:pt>
                <c:pt idx="36">
                  <c:v>2.9943</c:v>
                </c:pt>
                <c:pt idx="37">
                  <c:v>2.9940000000000002</c:v>
                </c:pt>
                <c:pt idx="38">
                  <c:v>2.9937</c:v>
                </c:pt>
                <c:pt idx="39">
                  <c:v>2.9933999999999998</c:v>
                </c:pt>
                <c:pt idx="40">
                  <c:v>2.9929999999999999</c:v>
                </c:pt>
                <c:pt idx="41">
                  <c:v>2.9925999999999999</c:v>
                </c:pt>
                <c:pt idx="42">
                  <c:v>2.9922</c:v>
                </c:pt>
                <c:pt idx="43">
                  <c:v>2.9916999999999998</c:v>
                </c:pt>
                <c:pt idx="44">
                  <c:v>2.9912999999999998</c:v>
                </c:pt>
                <c:pt idx="45">
                  <c:v>2.9908999999999999</c:v>
                </c:pt>
                <c:pt idx="46">
                  <c:v>2.9904000000000002</c:v>
                </c:pt>
                <c:pt idx="47">
                  <c:v>2.99</c:v>
                </c:pt>
                <c:pt idx="48">
                  <c:v>2.9895</c:v>
                </c:pt>
                <c:pt idx="49">
                  <c:v>2.9891000000000001</c:v>
                </c:pt>
                <c:pt idx="50">
                  <c:v>2.9887000000000001</c:v>
                </c:pt>
                <c:pt idx="51">
                  <c:v>2.9882</c:v>
                </c:pt>
                <c:pt idx="52">
                  <c:v>2.9876</c:v>
                </c:pt>
                <c:pt idx="53">
                  <c:v>2.9870999999999999</c:v>
                </c:pt>
                <c:pt idx="54">
                  <c:v>2.9866000000000001</c:v>
                </c:pt>
                <c:pt idx="55">
                  <c:v>2.9861</c:v>
                </c:pt>
                <c:pt idx="56">
                  <c:v>2.9855999999999998</c:v>
                </c:pt>
                <c:pt idx="57">
                  <c:v>2.9851000000000001</c:v>
                </c:pt>
                <c:pt idx="58">
                  <c:v>2.9845999999999999</c:v>
                </c:pt>
                <c:pt idx="59">
                  <c:v>2.9841000000000002</c:v>
                </c:pt>
                <c:pt idx="60">
                  <c:v>2.9836</c:v>
                </c:pt>
                <c:pt idx="61">
                  <c:v>2.9830000000000001</c:v>
                </c:pt>
                <c:pt idx="62">
                  <c:v>2.9824000000000002</c:v>
                </c:pt>
                <c:pt idx="63">
                  <c:v>2.9819</c:v>
                </c:pt>
                <c:pt idx="64">
                  <c:v>2.9813000000000001</c:v>
                </c:pt>
                <c:pt idx="65">
                  <c:v>2.9807000000000001</c:v>
                </c:pt>
                <c:pt idx="66">
                  <c:v>2.9802</c:v>
                </c:pt>
                <c:pt idx="67">
                  <c:v>2.9796</c:v>
                </c:pt>
                <c:pt idx="68">
                  <c:v>2.9790000000000001</c:v>
                </c:pt>
                <c:pt idx="69">
                  <c:v>2.9784000000000002</c:v>
                </c:pt>
                <c:pt idx="70">
                  <c:v>2.9779</c:v>
                </c:pt>
                <c:pt idx="71">
                  <c:v>2.9771000000000001</c:v>
                </c:pt>
                <c:pt idx="72">
                  <c:v>2.9763999999999999</c:v>
                </c:pt>
                <c:pt idx="73">
                  <c:v>2.9756</c:v>
                </c:pt>
                <c:pt idx="74">
                  <c:v>2.9748999999999999</c:v>
                </c:pt>
                <c:pt idx="75">
                  <c:v>2.9741</c:v>
                </c:pt>
                <c:pt idx="76">
                  <c:v>2.9733999999999998</c:v>
                </c:pt>
                <c:pt idx="77">
                  <c:v>2.9725999999999999</c:v>
                </c:pt>
                <c:pt idx="78">
                  <c:v>2.9719000000000002</c:v>
                </c:pt>
                <c:pt idx="79">
                  <c:v>2.9710999999999999</c:v>
                </c:pt>
                <c:pt idx="80">
                  <c:v>2.9704000000000002</c:v>
                </c:pt>
                <c:pt idx="81">
                  <c:v>2.9695</c:v>
                </c:pt>
                <c:pt idx="82">
                  <c:v>2.9687000000000001</c:v>
                </c:pt>
                <c:pt idx="83">
                  <c:v>2.9679000000000002</c:v>
                </c:pt>
                <c:pt idx="84">
                  <c:v>2.9670000000000001</c:v>
                </c:pt>
                <c:pt idx="85">
                  <c:v>2.9662000000000002</c:v>
                </c:pt>
                <c:pt idx="86">
                  <c:v>2.9653</c:v>
                </c:pt>
                <c:pt idx="87">
                  <c:v>2.9645000000000001</c:v>
                </c:pt>
                <c:pt idx="88">
                  <c:v>2.9636</c:v>
                </c:pt>
                <c:pt idx="89">
                  <c:v>2.9628000000000001</c:v>
                </c:pt>
                <c:pt idx="90">
                  <c:v>2.9620000000000002</c:v>
                </c:pt>
                <c:pt idx="91">
                  <c:v>2.9611000000000001</c:v>
                </c:pt>
                <c:pt idx="92">
                  <c:v>2.9601999999999999</c:v>
                </c:pt>
                <c:pt idx="93">
                  <c:v>2.9592999999999998</c:v>
                </c:pt>
                <c:pt idx="94">
                  <c:v>2.9584000000000001</c:v>
                </c:pt>
                <c:pt idx="95">
                  <c:v>2.9575999999999998</c:v>
                </c:pt>
                <c:pt idx="96">
                  <c:v>2.9567000000000001</c:v>
                </c:pt>
                <c:pt idx="97">
                  <c:v>2.9558</c:v>
                </c:pt>
                <c:pt idx="98">
                  <c:v>2.9548999999999999</c:v>
                </c:pt>
                <c:pt idx="99">
                  <c:v>2.9540000000000002</c:v>
                </c:pt>
                <c:pt idx="100">
                  <c:v>2.9531999999999998</c:v>
                </c:pt>
                <c:pt idx="101">
                  <c:v>2.9521000000000002</c:v>
                </c:pt>
                <c:pt idx="102">
                  <c:v>2.9510999999999998</c:v>
                </c:pt>
                <c:pt idx="103">
                  <c:v>2.9500999999999999</c:v>
                </c:pt>
                <c:pt idx="104">
                  <c:v>2.9489999999999998</c:v>
                </c:pt>
                <c:pt idx="105">
                  <c:v>2.948</c:v>
                </c:pt>
                <c:pt idx="106">
                  <c:v>2.9468999999999999</c:v>
                </c:pt>
                <c:pt idx="107">
                  <c:v>2.9459</c:v>
                </c:pt>
                <c:pt idx="108">
                  <c:v>2.9449000000000001</c:v>
                </c:pt>
                <c:pt idx="109">
                  <c:v>2.9438</c:v>
                </c:pt>
                <c:pt idx="110">
                  <c:v>2.9428000000000001</c:v>
                </c:pt>
                <c:pt idx="111">
                  <c:v>2.9417</c:v>
                </c:pt>
                <c:pt idx="112">
                  <c:v>2.9405999999999999</c:v>
                </c:pt>
                <c:pt idx="113">
                  <c:v>2.9396</c:v>
                </c:pt>
                <c:pt idx="114">
                  <c:v>2.9384999999999999</c:v>
                </c:pt>
                <c:pt idx="115">
                  <c:v>2.9373999999999998</c:v>
                </c:pt>
                <c:pt idx="116">
                  <c:v>2.9363000000000001</c:v>
                </c:pt>
                <c:pt idx="117">
                  <c:v>2.9352</c:v>
                </c:pt>
                <c:pt idx="118">
                  <c:v>2.9340999999999999</c:v>
                </c:pt>
                <c:pt idx="119">
                  <c:v>2.9331</c:v>
                </c:pt>
                <c:pt idx="120">
                  <c:v>2.9319999999999999</c:v>
                </c:pt>
                <c:pt idx="121">
                  <c:v>2.9308999999999998</c:v>
                </c:pt>
                <c:pt idx="122">
                  <c:v>2.9297</c:v>
                </c:pt>
                <c:pt idx="123">
                  <c:v>2.9285999999999999</c:v>
                </c:pt>
                <c:pt idx="124">
                  <c:v>2.9275000000000002</c:v>
                </c:pt>
                <c:pt idx="125">
                  <c:v>2.9262999999999999</c:v>
                </c:pt>
                <c:pt idx="126">
                  <c:v>2.9251999999999998</c:v>
                </c:pt>
                <c:pt idx="127">
                  <c:v>2.9241000000000001</c:v>
                </c:pt>
                <c:pt idx="128">
                  <c:v>2.9228999999999998</c:v>
                </c:pt>
                <c:pt idx="129">
                  <c:v>2.9218000000000002</c:v>
                </c:pt>
                <c:pt idx="130">
                  <c:v>2.9207000000000001</c:v>
                </c:pt>
                <c:pt idx="131">
                  <c:v>2.9194</c:v>
                </c:pt>
                <c:pt idx="132">
                  <c:v>2.9182000000000001</c:v>
                </c:pt>
                <c:pt idx="133">
                  <c:v>2.9169</c:v>
                </c:pt>
                <c:pt idx="134">
                  <c:v>2.9156</c:v>
                </c:pt>
                <c:pt idx="135">
                  <c:v>2.9144000000000001</c:v>
                </c:pt>
                <c:pt idx="136">
                  <c:v>2.9131</c:v>
                </c:pt>
                <c:pt idx="137">
                  <c:v>2.9119000000000002</c:v>
                </c:pt>
                <c:pt idx="138">
                  <c:v>2.9106000000000001</c:v>
                </c:pt>
                <c:pt idx="139">
                  <c:v>2.9093</c:v>
                </c:pt>
                <c:pt idx="140">
                  <c:v>2.9081000000000001</c:v>
                </c:pt>
                <c:pt idx="141">
                  <c:v>2.9066999999999998</c:v>
                </c:pt>
                <c:pt idx="142">
                  <c:v>2.9053</c:v>
                </c:pt>
                <c:pt idx="143">
                  <c:v>2.9039999999999999</c:v>
                </c:pt>
                <c:pt idx="144">
                  <c:v>2.9026000000000001</c:v>
                </c:pt>
                <c:pt idx="145">
                  <c:v>2.9011999999999998</c:v>
                </c:pt>
                <c:pt idx="146">
                  <c:v>2.8999000000000001</c:v>
                </c:pt>
                <c:pt idx="147">
                  <c:v>2.8984999999999999</c:v>
                </c:pt>
                <c:pt idx="148">
                  <c:v>2.8971</c:v>
                </c:pt>
                <c:pt idx="149">
                  <c:v>2.8957999999999999</c:v>
                </c:pt>
                <c:pt idx="150">
                  <c:v>2.8944000000000001</c:v>
                </c:pt>
                <c:pt idx="151">
                  <c:v>2.8929</c:v>
                </c:pt>
                <c:pt idx="152">
                  <c:v>2.8915000000000002</c:v>
                </c:pt>
                <c:pt idx="153">
                  <c:v>2.89</c:v>
                </c:pt>
                <c:pt idx="154">
                  <c:v>2.8885000000000001</c:v>
                </c:pt>
                <c:pt idx="155">
                  <c:v>2.8871000000000002</c:v>
                </c:pt>
                <c:pt idx="156">
                  <c:v>2.8856000000000002</c:v>
                </c:pt>
                <c:pt idx="157">
                  <c:v>2.8841999999999999</c:v>
                </c:pt>
                <c:pt idx="158">
                  <c:v>2.8826999999999998</c:v>
                </c:pt>
                <c:pt idx="159">
                  <c:v>2.8812000000000002</c:v>
                </c:pt>
                <c:pt idx="160">
                  <c:v>2.8797999999999999</c:v>
                </c:pt>
                <c:pt idx="161">
                  <c:v>2.8782000000000001</c:v>
                </c:pt>
                <c:pt idx="162">
                  <c:v>2.8767</c:v>
                </c:pt>
                <c:pt idx="163">
                  <c:v>2.8751000000000002</c:v>
                </c:pt>
                <c:pt idx="164">
                  <c:v>2.8736000000000002</c:v>
                </c:pt>
                <c:pt idx="165">
                  <c:v>2.8719999999999999</c:v>
                </c:pt>
                <c:pt idx="166">
                  <c:v>2.8704999999999998</c:v>
                </c:pt>
                <c:pt idx="167">
                  <c:v>2.8689</c:v>
                </c:pt>
                <c:pt idx="168">
                  <c:v>2.8673999999999999</c:v>
                </c:pt>
                <c:pt idx="169">
                  <c:v>2.8658000000000001</c:v>
                </c:pt>
                <c:pt idx="170">
                  <c:v>2.8643000000000001</c:v>
                </c:pt>
                <c:pt idx="171">
                  <c:v>2.8626</c:v>
                </c:pt>
                <c:pt idx="172">
                  <c:v>2.8610000000000002</c:v>
                </c:pt>
                <c:pt idx="173">
                  <c:v>2.8593000000000002</c:v>
                </c:pt>
                <c:pt idx="174">
                  <c:v>2.8576999999999999</c:v>
                </c:pt>
                <c:pt idx="175">
                  <c:v>2.8559999999999999</c:v>
                </c:pt>
                <c:pt idx="176">
                  <c:v>2.8544</c:v>
                </c:pt>
                <c:pt idx="177">
                  <c:v>2.8527</c:v>
                </c:pt>
                <c:pt idx="178">
                  <c:v>2.8511000000000002</c:v>
                </c:pt>
                <c:pt idx="179">
                  <c:v>2.8494000000000002</c:v>
                </c:pt>
                <c:pt idx="180">
                  <c:v>2.8477999999999999</c:v>
                </c:pt>
                <c:pt idx="181">
                  <c:v>2.8460999999999999</c:v>
                </c:pt>
                <c:pt idx="182">
                  <c:v>2.8443000000000001</c:v>
                </c:pt>
                <c:pt idx="183">
                  <c:v>2.8426</c:v>
                </c:pt>
                <c:pt idx="184">
                  <c:v>2.8408000000000002</c:v>
                </c:pt>
                <c:pt idx="185">
                  <c:v>2.8391000000000002</c:v>
                </c:pt>
                <c:pt idx="186">
                  <c:v>2.8372999999999999</c:v>
                </c:pt>
                <c:pt idx="187">
                  <c:v>2.8355999999999999</c:v>
                </c:pt>
                <c:pt idx="188">
                  <c:v>2.8338999999999999</c:v>
                </c:pt>
                <c:pt idx="189">
                  <c:v>2.8321000000000001</c:v>
                </c:pt>
                <c:pt idx="190">
                  <c:v>2.8304</c:v>
                </c:pt>
                <c:pt idx="191">
                  <c:v>2.8285</c:v>
                </c:pt>
                <c:pt idx="192">
                  <c:v>2.8267000000000002</c:v>
                </c:pt>
                <c:pt idx="193">
                  <c:v>2.8249</c:v>
                </c:pt>
                <c:pt idx="194">
                  <c:v>2.823</c:v>
                </c:pt>
                <c:pt idx="195">
                  <c:v>2.8212000000000002</c:v>
                </c:pt>
                <c:pt idx="196">
                  <c:v>2.8193999999999999</c:v>
                </c:pt>
                <c:pt idx="197">
                  <c:v>2.8174999999999999</c:v>
                </c:pt>
                <c:pt idx="198">
                  <c:v>2.8157000000000001</c:v>
                </c:pt>
                <c:pt idx="199">
                  <c:v>2.8138999999999998</c:v>
                </c:pt>
                <c:pt idx="200">
                  <c:v>2.8119999999999998</c:v>
                </c:pt>
                <c:pt idx="201">
                  <c:v>2.8100999999999998</c:v>
                </c:pt>
                <c:pt idx="202">
                  <c:v>2.8081999999999998</c:v>
                </c:pt>
                <c:pt idx="203">
                  <c:v>2.8062999999999998</c:v>
                </c:pt>
                <c:pt idx="204">
                  <c:v>2.8043999999999998</c:v>
                </c:pt>
                <c:pt idx="205">
                  <c:v>2.8024</c:v>
                </c:pt>
                <c:pt idx="206">
                  <c:v>2.8005</c:v>
                </c:pt>
                <c:pt idx="207">
                  <c:v>2.7986</c:v>
                </c:pt>
                <c:pt idx="208">
                  <c:v>2.7967</c:v>
                </c:pt>
                <c:pt idx="209">
                  <c:v>2.7947000000000002</c:v>
                </c:pt>
                <c:pt idx="210">
                  <c:v>2.7928000000000002</c:v>
                </c:pt>
                <c:pt idx="211">
                  <c:v>2.7907999999999999</c:v>
                </c:pt>
                <c:pt idx="212">
                  <c:v>2.7888000000000002</c:v>
                </c:pt>
                <c:pt idx="213">
                  <c:v>2.7867999999999999</c:v>
                </c:pt>
                <c:pt idx="214">
                  <c:v>2.7848000000000002</c:v>
                </c:pt>
                <c:pt idx="215">
                  <c:v>2.7827999999999999</c:v>
                </c:pt>
                <c:pt idx="216">
                  <c:v>2.7806999999999999</c:v>
                </c:pt>
                <c:pt idx="217">
                  <c:v>2.7787000000000002</c:v>
                </c:pt>
                <c:pt idx="218">
                  <c:v>2.7766999999999999</c:v>
                </c:pt>
                <c:pt idx="219">
                  <c:v>2.7747000000000002</c:v>
                </c:pt>
                <c:pt idx="220">
                  <c:v>2.7726999999999999</c:v>
                </c:pt>
                <c:pt idx="221">
                  <c:v>2.7706</c:v>
                </c:pt>
                <c:pt idx="222">
                  <c:v>2.7685</c:v>
                </c:pt>
                <c:pt idx="223">
                  <c:v>2.7664</c:v>
                </c:pt>
                <c:pt idx="224">
                  <c:v>2.7643</c:v>
                </c:pt>
                <c:pt idx="225">
                  <c:v>2.7622</c:v>
                </c:pt>
                <c:pt idx="226">
                  <c:v>2.7601</c:v>
                </c:pt>
                <c:pt idx="227">
                  <c:v>2.758</c:v>
                </c:pt>
                <c:pt idx="228">
                  <c:v>2.7559</c:v>
                </c:pt>
                <c:pt idx="229">
                  <c:v>2.7538</c:v>
                </c:pt>
                <c:pt idx="230">
                  <c:v>2.7517</c:v>
                </c:pt>
                <c:pt idx="231">
                  <c:v>2.7496</c:v>
                </c:pt>
                <c:pt idx="232">
                  <c:v>2.7473999999999998</c:v>
                </c:pt>
                <c:pt idx="233">
                  <c:v>2.7452000000000001</c:v>
                </c:pt>
                <c:pt idx="234">
                  <c:v>2.7429999999999999</c:v>
                </c:pt>
                <c:pt idx="235">
                  <c:v>2.7408000000000001</c:v>
                </c:pt>
                <c:pt idx="236">
                  <c:v>2.7387000000000001</c:v>
                </c:pt>
                <c:pt idx="237">
                  <c:v>2.7364999999999999</c:v>
                </c:pt>
                <c:pt idx="238">
                  <c:v>2.7343000000000002</c:v>
                </c:pt>
                <c:pt idx="239">
                  <c:v>2.7321</c:v>
                </c:pt>
                <c:pt idx="240">
                  <c:v>2.7299000000000002</c:v>
                </c:pt>
                <c:pt idx="241">
                  <c:v>2.7277</c:v>
                </c:pt>
                <c:pt idx="242">
                  <c:v>2.7254</c:v>
                </c:pt>
                <c:pt idx="243">
                  <c:v>2.7231999999999998</c:v>
                </c:pt>
                <c:pt idx="244">
                  <c:v>2.7208999999999999</c:v>
                </c:pt>
                <c:pt idx="245">
                  <c:v>2.7185999999999999</c:v>
                </c:pt>
                <c:pt idx="246">
                  <c:v>2.7164000000000001</c:v>
                </c:pt>
                <c:pt idx="247">
                  <c:v>2.7141000000000002</c:v>
                </c:pt>
                <c:pt idx="248">
                  <c:v>2.7119</c:v>
                </c:pt>
                <c:pt idx="249">
                  <c:v>2.7096</c:v>
                </c:pt>
                <c:pt idx="250">
                  <c:v>2.7073</c:v>
                </c:pt>
                <c:pt idx="251">
                  <c:v>2.7050000000000001</c:v>
                </c:pt>
                <c:pt idx="252">
                  <c:v>2.7027000000000001</c:v>
                </c:pt>
                <c:pt idx="253">
                  <c:v>2.7002999999999999</c:v>
                </c:pt>
                <c:pt idx="254">
                  <c:v>2.698</c:v>
                </c:pt>
                <c:pt idx="255">
                  <c:v>2.6956000000000002</c:v>
                </c:pt>
                <c:pt idx="256">
                  <c:v>2.6932999999999998</c:v>
                </c:pt>
                <c:pt idx="257">
                  <c:v>2.6909999999999998</c:v>
                </c:pt>
                <c:pt idx="258">
                  <c:v>2.6886000000000001</c:v>
                </c:pt>
                <c:pt idx="259">
                  <c:v>2.6863000000000001</c:v>
                </c:pt>
                <c:pt idx="260">
                  <c:v>2.6840000000000002</c:v>
                </c:pt>
                <c:pt idx="261">
                  <c:v>2.6815000000000002</c:v>
                </c:pt>
                <c:pt idx="262">
                  <c:v>2.6791</c:v>
                </c:pt>
                <c:pt idx="263">
                  <c:v>2.6766999999999999</c:v>
                </c:pt>
                <c:pt idx="264">
                  <c:v>2.6743000000000001</c:v>
                </c:pt>
                <c:pt idx="265">
                  <c:v>2.6718999999999999</c:v>
                </c:pt>
                <c:pt idx="266">
                  <c:v>2.6695000000000002</c:v>
                </c:pt>
                <c:pt idx="267">
                  <c:v>2.6671</c:v>
                </c:pt>
                <c:pt idx="268">
                  <c:v>2.6646999999999998</c:v>
                </c:pt>
                <c:pt idx="269">
                  <c:v>2.6623000000000001</c:v>
                </c:pt>
                <c:pt idx="270">
                  <c:v>2.6598000000000002</c:v>
                </c:pt>
                <c:pt idx="271">
                  <c:v>2.6574</c:v>
                </c:pt>
                <c:pt idx="272">
                  <c:v>2.6549</c:v>
                </c:pt>
                <c:pt idx="273">
                  <c:v>2.6524000000000001</c:v>
                </c:pt>
                <c:pt idx="274">
                  <c:v>2.6499000000000001</c:v>
                </c:pt>
                <c:pt idx="275">
                  <c:v>2.6474000000000002</c:v>
                </c:pt>
                <c:pt idx="276">
                  <c:v>2.645</c:v>
                </c:pt>
                <c:pt idx="277">
                  <c:v>2.6425000000000001</c:v>
                </c:pt>
                <c:pt idx="278">
                  <c:v>2.64</c:v>
                </c:pt>
                <c:pt idx="279">
                  <c:v>2.6375000000000002</c:v>
                </c:pt>
                <c:pt idx="280">
                  <c:v>2.6349999999999998</c:v>
                </c:pt>
                <c:pt idx="281">
                  <c:v>2.6324999999999998</c:v>
                </c:pt>
                <c:pt idx="282">
                  <c:v>2.6299000000000001</c:v>
                </c:pt>
                <c:pt idx="283">
                  <c:v>2.6274000000000002</c:v>
                </c:pt>
                <c:pt idx="284">
                  <c:v>2.6248</c:v>
                </c:pt>
                <c:pt idx="285">
                  <c:v>2.6223000000000001</c:v>
                </c:pt>
                <c:pt idx="286">
                  <c:v>2.6198000000000001</c:v>
                </c:pt>
                <c:pt idx="287">
                  <c:v>2.6172</c:v>
                </c:pt>
                <c:pt idx="288">
                  <c:v>2.6147</c:v>
                </c:pt>
                <c:pt idx="289">
                  <c:v>2.6120999999999999</c:v>
                </c:pt>
                <c:pt idx="290">
                  <c:v>2.6095999999999999</c:v>
                </c:pt>
                <c:pt idx="291">
                  <c:v>2.6070000000000002</c:v>
                </c:pt>
                <c:pt idx="292">
                  <c:v>2.6044</c:v>
                </c:pt>
                <c:pt idx="293">
                  <c:v>2.6017000000000001</c:v>
                </c:pt>
                <c:pt idx="294">
                  <c:v>2.5991</c:v>
                </c:pt>
                <c:pt idx="295">
                  <c:v>2.5964999999999998</c:v>
                </c:pt>
                <c:pt idx="296">
                  <c:v>2.5939000000000001</c:v>
                </c:pt>
                <c:pt idx="297">
                  <c:v>2.5912999999999999</c:v>
                </c:pt>
                <c:pt idx="298">
                  <c:v>2.5886999999999998</c:v>
                </c:pt>
                <c:pt idx="299">
                  <c:v>2.5861000000000001</c:v>
                </c:pt>
                <c:pt idx="300">
                  <c:v>2.5834999999999999</c:v>
                </c:pt>
                <c:pt idx="301">
                  <c:v>2.5808</c:v>
                </c:pt>
                <c:pt idx="302">
                  <c:v>2.5781999999999998</c:v>
                </c:pt>
                <c:pt idx="303">
                  <c:v>2.5754999999999999</c:v>
                </c:pt>
                <c:pt idx="304">
                  <c:v>2.5728</c:v>
                </c:pt>
                <c:pt idx="305">
                  <c:v>2.5701999999999998</c:v>
                </c:pt>
                <c:pt idx="306">
                  <c:v>2.5674999999999999</c:v>
                </c:pt>
                <c:pt idx="307">
                  <c:v>2.5648</c:v>
                </c:pt>
                <c:pt idx="308">
                  <c:v>2.5621999999999998</c:v>
                </c:pt>
                <c:pt idx="309">
                  <c:v>2.5594999999999999</c:v>
                </c:pt>
                <c:pt idx="310">
                  <c:v>2.5568</c:v>
                </c:pt>
                <c:pt idx="311">
                  <c:v>2.5541</c:v>
                </c:pt>
                <c:pt idx="312">
                  <c:v>2.5514000000000001</c:v>
                </c:pt>
                <c:pt idx="313">
                  <c:v>2.5487000000000002</c:v>
                </c:pt>
                <c:pt idx="314">
                  <c:v>2.5459999999999998</c:v>
                </c:pt>
                <c:pt idx="315">
                  <c:v>2.5432000000000001</c:v>
                </c:pt>
                <c:pt idx="316">
                  <c:v>2.5405000000000002</c:v>
                </c:pt>
                <c:pt idx="317">
                  <c:v>2.5377999999999998</c:v>
                </c:pt>
                <c:pt idx="318">
                  <c:v>2.5350999999999999</c:v>
                </c:pt>
                <c:pt idx="319">
                  <c:v>2.5324</c:v>
                </c:pt>
                <c:pt idx="320">
                  <c:v>2.5295999999999998</c:v>
                </c:pt>
                <c:pt idx="321">
                  <c:v>2.5268999999999999</c:v>
                </c:pt>
                <c:pt idx="322">
                  <c:v>2.5240999999999998</c:v>
                </c:pt>
                <c:pt idx="323">
                  <c:v>2.5213000000000001</c:v>
                </c:pt>
                <c:pt idx="324">
                  <c:v>2.5186000000000002</c:v>
                </c:pt>
                <c:pt idx="325">
                  <c:v>2.5158</c:v>
                </c:pt>
                <c:pt idx="326">
                  <c:v>2.5129999999999999</c:v>
                </c:pt>
                <c:pt idx="327">
                  <c:v>2.5103</c:v>
                </c:pt>
                <c:pt idx="328">
                  <c:v>2.5074999999999998</c:v>
                </c:pt>
                <c:pt idx="329">
                  <c:v>2.5047000000000001</c:v>
                </c:pt>
                <c:pt idx="330">
                  <c:v>2.5019999999999998</c:v>
                </c:pt>
                <c:pt idx="331">
                  <c:v>2.4990999999999999</c:v>
                </c:pt>
                <c:pt idx="332">
                  <c:v>2.4963000000000002</c:v>
                </c:pt>
                <c:pt idx="333">
                  <c:v>2.4935</c:v>
                </c:pt>
                <c:pt idx="334">
                  <c:v>2.4906999999999999</c:v>
                </c:pt>
                <c:pt idx="335">
                  <c:v>2.4878999999999998</c:v>
                </c:pt>
                <c:pt idx="336">
                  <c:v>2.4849999999999999</c:v>
                </c:pt>
                <c:pt idx="337">
                  <c:v>2.4822000000000002</c:v>
                </c:pt>
                <c:pt idx="338">
                  <c:v>2.4794</c:v>
                </c:pt>
                <c:pt idx="339">
                  <c:v>2.4765999999999999</c:v>
                </c:pt>
                <c:pt idx="340">
                  <c:v>2.4738000000000002</c:v>
                </c:pt>
                <c:pt idx="341">
                  <c:v>2.4708999999999999</c:v>
                </c:pt>
                <c:pt idx="342">
                  <c:v>2.468</c:v>
                </c:pt>
                <c:pt idx="343">
                  <c:v>2.4651999999999998</c:v>
                </c:pt>
                <c:pt idx="344">
                  <c:v>2.4622999999999999</c:v>
                </c:pt>
                <c:pt idx="345">
                  <c:v>2.4594</c:v>
                </c:pt>
                <c:pt idx="346">
                  <c:v>2.4565999999999999</c:v>
                </c:pt>
                <c:pt idx="347">
                  <c:v>2.4537</c:v>
                </c:pt>
                <c:pt idx="348">
                  <c:v>2.4508000000000001</c:v>
                </c:pt>
                <c:pt idx="349">
                  <c:v>2.448</c:v>
                </c:pt>
                <c:pt idx="350">
                  <c:v>2.4451000000000001</c:v>
                </c:pt>
                <c:pt idx="351">
                  <c:v>2.4422000000000001</c:v>
                </c:pt>
                <c:pt idx="352">
                  <c:v>2.4392999999999998</c:v>
                </c:pt>
                <c:pt idx="353">
                  <c:v>2.4363999999999999</c:v>
                </c:pt>
                <c:pt idx="354">
                  <c:v>2.4333999999999998</c:v>
                </c:pt>
                <c:pt idx="355">
                  <c:v>2.4304999999999999</c:v>
                </c:pt>
                <c:pt idx="356">
                  <c:v>2.4276</c:v>
                </c:pt>
                <c:pt idx="357">
                  <c:v>2.4247000000000001</c:v>
                </c:pt>
                <c:pt idx="358">
                  <c:v>2.4218000000000002</c:v>
                </c:pt>
                <c:pt idx="359">
                  <c:v>2.4188999999999998</c:v>
                </c:pt>
                <c:pt idx="360">
                  <c:v>2.4159000000000002</c:v>
                </c:pt>
                <c:pt idx="361">
                  <c:v>2.4129999999999998</c:v>
                </c:pt>
                <c:pt idx="362">
                  <c:v>2.41</c:v>
                </c:pt>
                <c:pt idx="363">
                  <c:v>2.407</c:v>
                </c:pt>
                <c:pt idx="364">
                  <c:v>2.4039999999999999</c:v>
                </c:pt>
                <c:pt idx="365">
                  <c:v>2.4011</c:v>
                </c:pt>
                <c:pt idx="366">
                  <c:v>2.3980999999999999</c:v>
                </c:pt>
                <c:pt idx="367">
                  <c:v>2.3950999999999998</c:v>
                </c:pt>
                <c:pt idx="368">
                  <c:v>2.3921000000000001</c:v>
                </c:pt>
                <c:pt idx="369">
                  <c:v>2.3892000000000002</c:v>
                </c:pt>
                <c:pt idx="370">
                  <c:v>2.3862000000000001</c:v>
                </c:pt>
                <c:pt idx="371">
                  <c:v>2.3831000000000002</c:v>
                </c:pt>
                <c:pt idx="372">
                  <c:v>2.3801000000000001</c:v>
                </c:pt>
                <c:pt idx="373">
                  <c:v>2.3771</c:v>
                </c:pt>
                <c:pt idx="374">
                  <c:v>2.3740000000000001</c:v>
                </c:pt>
                <c:pt idx="375">
                  <c:v>2.371</c:v>
                </c:pt>
                <c:pt idx="376">
                  <c:v>2.3679000000000001</c:v>
                </c:pt>
                <c:pt idx="377">
                  <c:v>2.3649</c:v>
                </c:pt>
                <c:pt idx="378">
                  <c:v>2.3618000000000001</c:v>
                </c:pt>
                <c:pt idx="379">
                  <c:v>2.3588</c:v>
                </c:pt>
                <c:pt idx="380">
                  <c:v>2.3557000000000001</c:v>
                </c:pt>
                <c:pt idx="381">
                  <c:v>2.3525999999999998</c:v>
                </c:pt>
                <c:pt idx="382">
                  <c:v>2.3494999999999999</c:v>
                </c:pt>
                <c:pt idx="383">
                  <c:v>2.3462999999999998</c:v>
                </c:pt>
                <c:pt idx="384">
                  <c:v>2.3431999999999999</c:v>
                </c:pt>
                <c:pt idx="385">
                  <c:v>2.3401000000000001</c:v>
                </c:pt>
                <c:pt idx="386">
                  <c:v>2.3369</c:v>
                </c:pt>
                <c:pt idx="387">
                  <c:v>2.3338000000000001</c:v>
                </c:pt>
                <c:pt idx="388">
                  <c:v>2.3307000000000002</c:v>
                </c:pt>
                <c:pt idx="389">
                  <c:v>2.3275999999999999</c:v>
                </c:pt>
                <c:pt idx="390">
                  <c:v>2.3243999999999998</c:v>
                </c:pt>
                <c:pt idx="391">
                  <c:v>2.3212000000000002</c:v>
                </c:pt>
                <c:pt idx="392">
                  <c:v>2.3178999999999998</c:v>
                </c:pt>
                <c:pt idx="393">
                  <c:v>2.3147000000000002</c:v>
                </c:pt>
                <c:pt idx="394">
                  <c:v>2.3113999999999999</c:v>
                </c:pt>
                <c:pt idx="395">
                  <c:v>2.3081999999999998</c:v>
                </c:pt>
                <c:pt idx="396">
                  <c:v>2.3048999999999999</c:v>
                </c:pt>
                <c:pt idx="397">
                  <c:v>2.3016999999999999</c:v>
                </c:pt>
                <c:pt idx="398">
                  <c:v>2.2984</c:v>
                </c:pt>
                <c:pt idx="399">
                  <c:v>2.2951999999999999</c:v>
                </c:pt>
                <c:pt idx="400">
                  <c:v>2.2919</c:v>
                </c:pt>
                <c:pt idx="401">
                  <c:v>2.2885</c:v>
                </c:pt>
                <c:pt idx="402">
                  <c:v>2.2850999999999999</c:v>
                </c:pt>
                <c:pt idx="403">
                  <c:v>2.2816999999999998</c:v>
                </c:pt>
                <c:pt idx="404">
                  <c:v>2.2782</c:v>
                </c:pt>
                <c:pt idx="405">
                  <c:v>2.2747999999999999</c:v>
                </c:pt>
                <c:pt idx="406">
                  <c:v>2.2713999999999999</c:v>
                </c:pt>
                <c:pt idx="407">
                  <c:v>2.2679999999999998</c:v>
                </c:pt>
                <c:pt idx="408">
                  <c:v>2.2646000000000002</c:v>
                </c:pt>
                <c:pt idx="409">
                  <c:v>2.2612000000000001</c:v>
                </c:pt>
                <c:pt idx="410">
                  <c:v>2.2576999999999998</c:v>
                </c:pt>
                <c:pt idx="411">
                  <c:v>2.2541000000000002</c:v>
                </c:pt>
                <c:pt idx="412">
                  <c:v>2.2505000000000002</c:v>
                </c:pt>
                <c:pt idx="413">
                  <c:v>2.2467999999999999</c:v>
                </c:pt>
                <c:pt idx="414">
                  <c:v>2.2431999999999999</c:v>
                </c:pt>
                <c:pt idx="415">
                  <c:v>2.2395</c:v>
                </c:pt>
                <c:pt idx="416">
                  <c:v>2.2359</c:v>
                </c:pt>
                <c:pt idx="417">
                  <c:v>2.2322000000000002</c:v>
                </c:pt>
                <c:pt idx="418">
                  <c:v>2.2286000000000001</c:v>
                </c:pt>
                <c:pt idx="419">
                  <c:v>2.2248999999999999</c:v>
                </c:pt>
                <c:pt idx="420">
                  <c:v>2.2212999999999998</c:v>
                </c:pt>
                <c:pt idx="421">
                  <c:v>2.2172999999999998</c:v>
                </c:pt>
                <c:pt idx="422">
                  <c:v>2.2132999999999998</c:v>
                </c:pt>
                <c:pt idx="423">
                  <c:v>2.2094</c:v>
                </c:pt>
                <c:pt idx="424">
                  <c:v>2.2054</c:v>
                </c:pt>
                <c:pt idx="425">
                  <c:v>2.2014</c:v>
                </c:pt>
                <c:pt idx="426">
                  <c:v>2.1974</c:v>
                </c:pt>
                <c:pt idx="427">
                  <c:v>2.1934999999999998</c:v>
                </c:pt>
                <c:pt idx="428">
                  <c:v>2.1894999999999998</c:v>
                </c:pt>
                <c:pt idx="429">
                  <c:v>2.1855000000000002</c:v>
                </c:pt>
                <c:pt idx="430">
                  <c:v>2.1815000000000002</c:v>
                </c:pt>
                <c:pt idx="431">
                  <c:v>2.1770999999999998</c:v>
                </c:pt>
                <c:pt idx="432">
                  <c:v>2.1726999999999999</c:v>
                </c:pt>
                <c:pt idx="433">
                  <c:v>2.1682000000000001</c:v>
                </c:pt>
                <c:pt idx="434">
                  <c:v>2.1638000000000002</c:v>
                </c:pt>
                <c:pt idx="435">
                  <c:v>2.1594000000000002</c:v>
                </c:pt>
                <c:pt idx="436">
                  <c:v>2.1549</c:v>
                </c:pt>
                <c:pt idx="437">
                  <c:v>2.1505000000000001</c:v>
                </c:pt>
                <c:pt idx="438">
                  <c:v>2.1461000000000001</c:v>
                </c:pt>
                <c:pt idx="439">
                  <c:v>2.1415999999999999</c:v>
                </c:pt>
                <c:pt idx="440">
                  <c:v>2.1372</c:v>
                </c:pt>
                <c:pt idx="441">
                  <c:v>2.1320999999999999</c:v>
                </c:pt>
                <c:pt idx="442">
                  <c:v>2.1269999999999998</c:v>
                </c:pt>
                <c:pt idx="443">
                  <c:v>2.1219000000000001</c:v>
                </c:pt>
                <c:pt idx="444">
                  <c:v>2.1168</c:v>
                </c:pt>
                <c:pt idx="445">
                  <c:v>2.1116999999999999</c:v>
                </c:pt>
                <c:pt idx="446">
                  <c:v>2.1067</c:v>
                </c:pt>
                <c:pt idx="447">
                  <c:v>2.1015999999999999</c:v>
                </c:pt>
                <c:pt idx="448">
                  <c:v>2.0964999999999998</c:v>
                </c:pt>
                <c:pt idx="449">
                  <c:v>2.0914000000000001</c:v>
                </c:pt>
                <c:pt idx="450">
                  <c:v>2.0863</c:v>
                </c:pt>
                <c:pt idx="451">
                  <c:v>2.0802999999999998</c:v>
                </c:pt>
                <c:pt idx="452">
                  <c:v>2.0743</c:v>
                </c:pt>
                <c:pt idx="453">
                  <c:v>2.0684</c:v>
                </c:pt>
                <c:pt idx="454">
                  <c:v>2.0623999999999998</c:v>
                </c:pt>
                <c:pt idx="455">
                  <c:v>2.0564</c:v>
                </c:pt>
                <c:pt idx="456">
                  <c:v>2.0503999999999998</c:v>
                </c:pt>
                <c:pt idx="457">
                  <c:v>2.0444</c:v>
                </c:pt>
                <c:pt idx="458">
                  <c:v>2.0384000000000002</c:v>
                </c:pt>
                <c:pt idx="459">
                  <c:v>2.0324</c:v>
                </c:pt>
                <c:pt idx="460">
                  <c:v>2.0265</c:v>
                </c:pt>
                <c:pt idx="461">
                  <c:v>2.0192999999999999</c:v>
                </c:pt>
                <c:pt idx="462">
                  <c:v>2.0121000000000002</c:v>
                </c:pt>
                <c:pt idx="463">
                  <c:v>2.0049000000000001</c:v>
                </c:pt>
                <c:pt idx="464">
                  <c:v>1.9978</c:v>
                </c:pt>
                <c:pt idx="465">
                  <c:v>1.9905999999999999</c:v>
                </c:pt>
                <c:pt idx="466">
                  <c:v>1.9834000000000001</c:v>
                </c:pt>
                <c:pt idx="467">
                  <c:v>1.9762999999999999</c:v>
                </c:pt>
                <c:pt idx="468">
                  <c:v>1.9691000000000001</c:v>
                </c:pt>
                <c:pt idx="469">
                  <c:v>1.9619</c:v>
                </c:pt>
                <c:pt idx="470">
                  <c:v>1.9547000000000001</c:v>
                </c:pt>
                <c:pt idx="471">
                  <c:v>1.9460999999999999</c:v>
                </c:pt>
                <c:pt idx="472">
                  <c:v>1.9374</c:v>
                </c:pt>
                <c:pt idx="473">
                  <c:v>1.9287000000000001</c:v>
                </c:pt>
                <c:pt idx="474">
                  <c:v>1.9200999999999999</c:v>
                </c:pt>
                <c:pt idx="475">
                  <c:v>1.9114</c:v>
                </c:pt>
                <c:pt idx="476">
                  <c:v>1.9028</c:v>
                </c:pt>
                <c:pt idx="477">
                  <c:v>1.8940999999999999</c:v>
                </c:pt>
                <c:pt idx="478">
                  <c:v>1.8854</c:v>
                </c:pt>
                <c:pt idx="479">
                  <c:v>1.8768</c:v>
                </c:pt>
                <c:pt idx="480">
                  <c:v>1.8681000000000001</c:v>
                </c:pt>
                <c:pt idx="481">
                  <c:v>1.8576999999999999</c:v>
                </c:pt>
                <c:pt idx="482">
                  <c:v>1.8473999999999999</c:v>
                </c:pt>
                <c:pt idx="483">
                  <c:v>1.837</c:v>
                </c:pt>
                <c:pt idx="484">
                  <c:v>1.8267</c:v>
                </c:pt>
                <c:pt idx="485">
                  <c:v>1.8163</c:v>
                </c:pt>
                <c:pt idx="486">
                  <c:v>1.806</c:v>
                </c:pt>
                <c:pt idx="487">
                  <c:v>1.7956000000000001</c:v>
                </c:pt>
                <c:pt idx="488">
                  <c:v>1.7853000000000001</c:v>
                </c:pt>
                <c:pt idx="489">
                  <c:v>1.7748999999999999</c:v>
                </c:pt>
                <c:pt idx="490">
                  <c:v>1.7645999999999999</c:v>
                </c:pt>
                <c:pt idx="491">
                  <c:v>1.7524999999999999</c:v>
                </c:pt>
                <c:pt idx="492">
                  <c:v>1.7403999999999999</c:v>
                </c:pt>
                <c:pt idx="493">
                  <c:v>1.7283999999999999</c:v>
                </c:pt>
                <c:pt idx="494">
                  <c:v>1.7162999999999999</c:v>
                </c:pt>
                <c:pt idx="495">
                  <c:v>1.7042999999999999</c:v>
                </c:pt>
                <c:pt idx="496">
                  <c:v>1.6921999999999999</c:v>
                </c:pt>
                <c:pt idx="497">
                  <c:v>1.6801999999999999</c:v>
                </c:pt>
                <c:pt idx="498">
                  <c:v>1.6680999999999999</c:v>
                </c:pt>
                <c:pt idx="499">
                  <c:v>1.6560999999999999</c:v>
                </c:pt>
                <c:pt idx="500">
                  <c:v>1.6439999999999999</c:v>
                </c:pt>
                <c:pt idx="501">
                  <c:v>1.6305000000000001</c:v>
                </c:pt>
                <c:pt idx="502">
                  <c:v>1.6171</c:v>
                </c:pt>
                <c:pt idx="503">
                  <c:v>1.6035999999999999</c:v>
                </c:pt>
                <c:pt idx="504">
                  <c:v>1.5901000000000001</c:v>
                </c:pt>
                <c:pt idx="505">
                  <c:v>1.5767</c:v>
                </c:pt>
                <c:pt idx="506">
                  <c:v>1.5631999999999999</c:v>
                </c:pt>
                <c:pt idx="507">
                  <c:v>1.5498000000000001</c:v>
                </c:pt>
                <c:pt idx="508">
                  <c:v>1.5363</c:v>
                </c:pt>
                <c:pt idx="509">
                  <c:v>1.5227999999999999</c:v>
                </c:pt>
                <c:pt idx="510">
                  <c:v>1.5094000000000001</c:v>
                </c:pt>
                <c:pt idx="511">
                  <c:v>1.4950000000000001</c:v>
                </c:pt>
                <c:pt idx="512">
                  <c:v>1.4806999999999999</c:v>
                </c:pt>
                <c:pt idx="513">
                  <c:v>1.4663999999999999</c:v>
                </c:pt>
                <c:pt idx="514">
                  <c:v>1.4520999999999999</c:v>
                </c:pt>
                <c:pt idx="515">
                  <c:v>1.4378</c:v>
                </c:pt>
                <c:pt idx="516">
                  <c:v>1.4235</c:v>
                </c:pt>
                <c:pt idx="517">
                  <c:v>1.4091</c:v>
                </c:pt>
                <c:pt idx="518">
                  <c:v>1.3948</c:v>
                </c:pt>
                <c:pt idx="519">
                  <c:v>1.3805000000000001</c:v>
                </c:pt>
                <c:pt idx="520">
                  <c:v>1.3662000000000001</c:v>
                </c:pt>
                <c:pt idx="521">
                  <c:v>1.3516999999999999</c:v>
                </c:pt>
                <c:pt idx="522">
                  <c:v>1.3371999999999999</c:v>
                </c:pt>
                <c:pt idx="523">
                  <c:v>1.3227</c:v>
                </c:pt>
                <c:pt idx="524">
                  <c:v>1.3083</c:v>
                </c:pt>
                <c:pt idx="525">
                  <c:v>1.2938000000000001</c:v>
                </c:pt>
                <c:pt idx="526">
                  <c:v>1.2793000000000001</c:v>
                </c:pt>
                <c:pt idx="527">
                  <c:v>1.2647999999999999</c:v>
                </c:pt>
                <c:pt idx="528">
                  <c:v>1.2503</c:v>
                </c:pt>
                <c:pt idx="529">
                  <c:v>1.2359</c:v>
                </c:pt>
                <c:pt idx="530">
                  <c:v>1.2214</c:v>
                </c:pt>
                <c:pt idx="531">
                  <c:v>1.2074</c:v>
                </c:pt>
                <c:pt idx="532">
                  <c:v>1.1934</c:v>
                </c:pt>
                <c:pt idx="533">
                  <c:v>1.1794</c:v>
                </c:pt>
                <c:pt idx="534">
                  <c:v>1.1654</c:v>
                </c:pt>
                <c:pt idx="535">
                  <c:v>1.1514</c:v>
                </c:pt>
                <c:pt idx="536">
                  <c:v>1.1375</c:v>
                </c:pt>
                <c:pt idx="537">
                  <c:v>1.1234999999999999</c:v>
                </c:pt>
                <c:pt idx="538">
                  <c:v>1.1094999999999999</c:v>
                </c:pt>
                <c:pt idx="539">
                  <c:v>1.0954999999999999</c:v>
                </c:pt>
                <c:pt idx="540">
                  <c:v>1.0814999999999999</c:v>
                </c:pt>
                <c:pt idx="541">
                  <c:v>1.0684</c:v>
                </c:pt>
                <c:pt idx="542">
                  <c:v>1.0553999999999999</c:v>
                </c:pt>
                <c:pt idx="543">
                  <c:v>1.0424</c:v>
                </c:pt>
                <c:pt idx="544">
                  <c:v>1.0293000000000001</c:v>
                </c:pt>
                <c:pt idx="545">
                  <c:v>1.0163</c:v>
                </c:pt>
                <c:pt idx="546">
                  <c:v>1.0032000000000001</c:v>
                </c:pt>
                <c:pt idx="547">
                  <c:v>0.99017999999999995</c:v>
                </c:pt>
                <c:pt idx="548">
                  <c:v>0.97714000000000001</c:v>
                </c:pt>
                <c:pt idx="549">
                  <c:v>0.96409</c:v>
                </c:pt>
                <c:pt idx="550">
                  <c:v>0.95104999999999995</c:v>
                </c:pt>
                <c:pt idx="551">
                  <c:v>0.93915000000000004</c:v>
                </c:pt>
                <c:pt idx="552">
                  <c:v>0.92725999999999997</c:v>
                </c:pt>
                <c:pt idx="553">
                  <c:v>0.91537000000000002</c:v>
                </c:pt>
                <c:pt idx="554">
                  <c:v>0.90347</c:v>
                </c:pt>
                <c:pt idx="555">
                  <c:v>0.89158000000000004</c:v>
                </c:pt>
                <c:pt idx="556">
                  <c:v>0.87968000000000002</c:v>
                </c:pt>
                <c:pt idx="557">
                  <c:v>0.86778999999999995</c:v>
                </c:pt>
                <c:pt idx="558">
                  <c:v>0.85589999999999999</c:v>
                </c:pt>
                <c:pt idx="559">
                  <c:v>0.84399999999999997</c:v>
                </c:pt>
                <c:pt idx="560">
                  <c:v>0.83211000000000002</c:v>
                </c:pt>
                <c:pt idx="561">
                  <c:v>0.82137000000000004</c:v>
                </c:pt>
                <c:pt idx="562">
                  <c:v>0.81062999999999996</c:v>
                </c:pt>
                <c:pt idx="563">
                  <c:v>0.79990000000000006</c:v>
                </c:pt>
                <c:pt idx="564">
                  <c:v>0.78915999999999997</c:v>
                </c:pt>
                <c:pt idx="565">
                  <c:v>0.77842</c:v>
                </c:pt>
                <c:pt idx="566">
                  <c:v>0.76768000000000003</c:v>
                </c:pt>
                <c:pt idx="567">
                  <c:v>0.75695000000000001</c:v>
                </c:pt>
                <c:pt idx="568">
                  <c:v>0.74621000000000004</c:v>
                </c:pt>
                <c:pt idx="569">
                  <c:v>0.73546999999999996</c:v>
                </c:pt>
                <c:pt idx="570">
                  <c:v>0.72472999999999999</c:v>
                </c:pt>
                <c:pt idx="571">
                  <c:v>0.71504000000000001</c:v>
                </c:pt>
                <c:pt idx="572">
                  <c:v>0.70533999999999997</c:v>
                </c:pt>
                <c:pt idx="573">
                  <c:v>0.69564000000000004</c:v>
                </c:pt>
                <c:pt idx="574">
                  <c:v>0.68593999999999999</c:v>
                </c:pt>
                <c:pt idx="575">
                  <c:v>0.67623999999999995</c:v>
                </c:pt>
                <c:pt idx="576">
                  <c:v>0.66654999999999998</c:v>
                </c:pt>
                <c:pt idx="577">
                  <c:v>0.65685000000000004</c:v>
                </c:pt>
                <c:pt idx="578">
                  <c:v>0.64715</c:v>
                </c:pt>
                <c:pt idx="579">
                  <c:v>0.63744999999999996</c:v>
                </c:pt>
                <c:pt idx="580">
                  <c:v>0.62775999999999998</c:v>
                </c:pt>
                <c:pt idx="581">
                  <c:v>0.61895999999999995</c:v>
                </c:pt>
                <c:pt idx="582">
                  <c:v>0.61016000000000004</c:v>
                </c:pt>
                <c:pt idx="583">
                  <c:v>0.60136000000000001</c:v>
                </c:pt>
                <c:pt idx="584">
                  <c:v>0.59255999999999998</c:v>
                </c:pt>
                <c:pt idx="585">
                  <c:v>0.58375999999999995</c:v>
                </c:pt>
                <c:pt idx="586">
                  <c:v>0.57496999999999998</c:v>
                </c:pt>
                <c:pt idx="587">
                  <c:v>0.56616999999999995</c:v>
                </c:pt>
                <c:pt idx="588">
                  <c:v>0.55737000000000003</c:v>
                </c:pt>
                <c:pt idx="589">
                  <c:v>0.54857</c:v>
                </c:pt>
                <c:pt idx="590">
                  <c:v>0.53976999999999997</c:v>
                </c:pt>
                <c:pt idx="591">
                  <c:v>0.53176999999999996</c:v>
                </c:pt>
                <c:pt idx="592">
                  <c:v>0.52376999999999996</c:v>
                </c:pt>
                <c:pt idx="593">
                  <c:v>0.51576999999999995</c:v>
                </c:pt>
                <c:pt idx="594">
                  <c:v>0.50777000000000005</c:v>
                </c:pt>
                <c:pt idx="595">
                  <c:v>0.49975999999999998</c:v>
                </c:pt>
                <c:pt idx="596">
                  <c:v>0.49175999999999997</c:v>
                </c:pt>
                <c:pt idx="597">
                  <c:v>0.48376000000000002</c:v>
                </c:pt>
                <c:pt idx="598">
                  <c:v>0.47576000000000002</c:v>
                </c:pt>
                <c:pt idx="599">
                  <c:v>0.46776000000000001</c:v>
                </c:pt>
                <c:pt idx="600">
                  <c:v>0.45976</c:v>
                </c:pt>
                <c:pt idx="601">
                  <c:v>0.45251000000000002</c:v>
                </c:pt>
                <c:pt idx="602">
                  <c:v>0.44527</c:v>
                </c:pt>
                <c:pt idx="603">
                  <c:v>0.43802999999999997</c:v>
                </c:pt>
                <c:pt idx="604">
                  <c:v>0.43078</c:v>
                </c:pt>
                <c:pt idx="605">
                  <c:v>0.42354000000000003</c:v>
                </c:pt>
                <c:pt idx="606">
                  <c:v>0.4163</c:v>
                </c:pt>
                <c:pt idx="607">
                  <c:v>0.40905000000000002</c:v>
                </c:pt>
                <c:pt idx="608">
                  <c:v>0.40181</c:v>
                </c:pt>
                <c:pt idx="609">
                  <c:v>0.39456000000000002</c:v>
                </c:pt>
                <c:pt idx="610">
                  <c:v>0.38732</c:v>
                </c:pt>
                <c:pt idx="611">
                  <c:v>0.38085999999999998</c:v>
                </c:pt>
                <c:pt idx="612">
                  <c:v>0.37440000000000001</c:v>
                </c:pt>
                <c:pt idx="613">
                  <c:v>0.36792999999999998</c:v>
                </c:pt>
                <c:pt idx="614">
                  <c:v>0.36147000000000001</c:v>
                </c:pt>
                <c:pt idx="615">
                  <c:v>0.35500999999999999</c:v>
                </c:pt>
                <c:pt idx="616">
                  <c:v>0.34855000000000003</c:v>
                </c:pt>
                <c:pt idx="617">
                  <c:v>0.34209000000000001</c:v>
                </c:pt>
                <c:pt idx="618">
                  <c:v>0.33561999999999997</c:v>
                </c:pt>
                <c:pt idx="619">
                  <c:v>0.32916000000000001</c:v>
                </c:pt>
                <c:pt idx="620">
                  <c:v>0.32269999999999999</c:v>
                </c:pt>
                <c:pt idx="621">
                  <c:v>0.31707000000000002</c:v>
                </c:pt>
                <c:pt idx="622">
                  <c:v>0.31143999999999999</c:v>
                </c:pt>
                <c:pt idx="623">
                  <c:v>0.30581000000000003</c:v>
                </c:pt>
                <c:pt idx="624">
                  <c:v>0.30019000000000001</c:v>
                </c:pt>
                <c:pt idx="625">
                  <c:v>0.29455999999999999</c:v>
                </c:pt>
                <c:pt idx="626">
                  <c:v>0.28893000000000002</c:v>
                </c:pt>
                <c:pt idx="627">
                  <c:v>0.2833</c:v>
                </c:pt>
                <c:pt idx="628">
                  <c:v>0.27766999999999997</c:v>
                </c:pt>
                <c:pt idx="629">
                  <c:v>0.27204</c:v>
                </c:pt>
                <c:pt idx="630">
                  <c:v>0.26640999999999998</c:v>
                </c:pt>
                <c:pt idx="631">
                  <c:v>0.26167000000000001</c:v>
                </c:pt>
                <c:pt idx="632">
                  <c:v>0.25691999999999998</c:v>
                </c:pt>
                <c:pt idx="633">
                  <c:v>0.25218000000000002</c:v>
                </c:pt>
                <c:pt idx="634">
                  <c:v>0.24743000000000001</c:v>
                </c:pt>
                <c:pt idx="635">
                  <c:v>0.24268999999999999</c:v>
                </c:pt>
                <c:pt idx="636">
                  <c:v>0.23794000000000001</c:v>
                </c:pt>
                <c:pt idx="637">
                  <c:v>0.23319999999999999</c:v>
                </c:pt>
                <c:pt idx="638">
                  <c:v>0.22844999999999999</c:v>
                </c:pt>
                <c:pt idx="639">
                  <c:v>0.22370000000000001</c:v>
                </c:pt>
                <c:pt idx="640">
                  <c:v>0.21895999999999999</c:v>
                </c:pt>
                <c:pt idx="641">
                  <c:v>0.21511</c:v>
                </c:pt>
                <c:pt idx="642">
                  <c:v>0.21126</c:v>
                </c:pt>
                <c:pt idx="643">
                  <c:v>0.2074</c:v>
                </c:pt>
                <c:pt idx="644">
                  <c:v>0.20355000000000001</c:v>
                </c:pt>
                <c:pt idx="645">
                  <c:v>0.19969999999999999</c:v>
                </c:pt>
                <c:pt idx="646">
                  <c:v>0.19585</c:v>
                </c:pt>
                <c:pt idx="647">
                  <c:v>0.192</c:v>
                </c:pt>
                <c:pt idx="648">
                  <c:v>0.18815000000000001</c:v>
                </c:pt>
                <c:pt idx="649">
                  <c:v>0.18429000000000001</c:v>
                </c:pt>
                <c:pt idx="650">
                  <c:v>0.18043999999999999</c:v>
                </c:pt>
                <c:pt idx="651">
                  <c:v>0.17745</c:v>
                </c:pt>
                <c:pt idx="652">
                  <c:v>0.17446</c:v>
                </c:pt>
                <c:pt idx="653">
                  <c:v>0.17147000000000001</c:v>
                </c:pt>
                <c:pt idx="654">
                  <c:v>0.16847999999999999</c:v>
                </c:pt>
                <c:pt idx="655">
                  <c:v>0.16549</c:v>
                </c:pt>
                <c:pt idx="656">
                  <c:v>0.16250000000000001</c:v>
                </c:pt>
                <c:pt idx="657">
                  <c:v>0.15951000000000001</c:v>
                </c:pt>
                <c:pt idx="658">
                  <c:v>0.15651999999999999</c:v>
                </c:pt>
                <c:pt idx="659">
                  <c:v>0.15353</c:v>
                </c:pt>
                <c:pt idx="660">
                  <c:v>0.15054000000000001</c:v>
                </c:pt>
                <c:pt idx="661">
                  <c:v>0.14832999999999999</c:v>
                </c:pt>
                <c:pt idx="662">
                  <c:v>0.14613000000000001</c:v>
                </c:pt>
                <c:pt idx="663">
                  <c:v>0.14391999999999999</c:v>
                </c:pt>
                <c:pt idx="664">
                  <c:v>0.14171</c:v>
                </c:pt>
                <c:pt idx="665">
                  <c:v>0.13950000000000001</c:v>
                </c:pt>
                <c:pt idx="666">
                  <c:v>0.13729</c:v>
                </c:pt>
                <c:pt idx="667">
                  <c:v>0.13508000000000001</c:v>
                </c:pt>
                <c:pt idx="668">
                  <c:v>0.13288</c:v>
                </c:pt>
                <c:pt idx="669">
                  <c:v>0.13067000000000001</c:v>
                </c:pt>
                <c:pt idx="670">
                  <c:v>0.12845999999999999</c:v>
                </c:pt>
                <c:pt idx="671">
                  <c:v>0.12692999999999999</c:v>
                </c:pt>
                <c:pt idx="672">
                  <c:v>0.12540000000000001</c:v>
                </c:pt>
                <c:pt idx="673">
                  <c:v>0.12386</c:v>
                </c:pt>
                <c:pt idx="674">
                  <c:v>0.12232999999999999</c:v>
                </c:pt>
                <c:pt idx="675">
                  <c:v>0.1208</c:v>
                </c:pt>
                <c:pt idx="676">
                  <c:v>0.11927</c:v>
                </c:pt>
                <c:pt idx="677">
                  <c:v>0.11773</c:v>
                </c:pt>
                <c:pt idx="678">
                  <c:v>0.1162</c:v>
                </c:pt>
                <c:pt idx="679">
                  <c:v>0.11466999999999999</c:v>
                </c:pt>
                <c:pt idx="680">
                  <c:v>0.11314</c:v>
                </c:pt>
                <c:pt idx="681">
                  <c:v>0.11215</c:v>
                </c:pt>
                <c:pt idx="682">
                  <c:v>0.11117</c:v>
                </c:pt>
                <c:pt idx="683">
                  <c:v>0.11018</c:v>
                </c:pt>
                <c:pt idx="684">
                  <c:v>0.10920000000000001</c:v>
                </c:pt>
                <c:pt idx="685">
                  <c:v>0.10821</c:v>
                </c:pt>
                <c:pt idx="686">
                  <c:v>0.10723000000000001</c:v>
                </c:pt>
                <c:pt idx="687">
                  <c:v>0.10624</c:v>
                </c:pt>
                <c:pt idx="688">
                  <c:v>0.10526000000000001</c:v>
                </c:pt>
                <c:pt idx="689">
                  <c:v>0.10427</c:v>
                </c:pt>
                <c:pt idx="690">
                  <c:v>0.10328</c:v>
                </c:pt>
                <c:pt idx="691">
                  <c:v>0.10271</c:v>
                </c:pt>
                <c:pt idx="692">
                  <c:v>0.10213999999999999</c:v>
                </c:pt>
                <c:pt idx="693">
                  <c:v>0.10156</c:v>
                </c:pt>
                <c:pt idx="694">
                  <c:v>0.10099</c:v>
                </c:pt>
                <c:pt idx="695">
                  <c:v>0.10041</c:v>
                </c:pt>
                <c:pt idx="696" formatCode="0.00E+00">
                  <c:v>9.9838999999999997E-2</c:v>
                </c:pt>
                <c:pt idx="697" formatCode="0.00E+00">
                  <c:v>9.9265000000000006E-2</c:v>
                </c:pt>
                <c:pt idx="698" formatCode="0.00E+00">
                  <c:v>9.8691000000000001E-2</c:v>
                </c:pt>
                <c:pt idx="699" formatCode="0.00E+00">
                  <c:v>9.8116999999999996E-2</c:v>
                </c:pt>
                <c:pt idx="700" formatCode="0.00E+00">
                  <c:v>9.7543000000000005E-2</c:v>
                </c:pt>
                <c:pt idx="701" formatCode="0.00E+00">
                  <c:v>9.7245999999999999E-2</c:v>
                </c:pt>
                <c:pt idx="702" formatCode="0.00E+00">
                  <c:v>9.6949999999999995E-2</c:v>
                </c:pt>
                <c:pt idx="703" formatCode="0.00E+00">
                  <c:v>9.6654000000000004E-2</c:v>
                </c:pt>
                <c:pt idx="704" formatCode="0.00E+00">
                  <c:v>9.6357999999999999E-2</c:v>
                </c:pt>
                <c:pt idx="705" formatCode="0.00E+00">
                  <c:v>9.6061999999999995E-2</c:v>
                </c:pt>
                <c:pt idx="706" formatCode="0.00E+00">
                  <c:v>9.5766000000000004E-2</c:v>
                </c:pt>
                <c:pt idx="707" formatCode="0.00E+00">
                  <c:v>9.5468999999999998E-2</c:v>
                </c:pt>
                <c:pt idx="708" formatCode="0.00E+00">
                  <c:v>9.5172999999999994E-2</c:v>
                </c:pt>
                <c:pt idx="709" formatCode="0.00E+00">
                  <c:v>9.4877000000000003E-2</c:v>
                </c:pt>
                <c:pt idx="710" formatCode="0.00E+00">
                  <c:v>9.4580999999999998E-2</c:v>
                </c:pt>
                <c:pt idx="711" formatCode="0.00E+00">
                  <c:v>9.4449000000000005E-2</c:v>
                </c:pt>
                <c:pt idx="712" formatCode="0.00E+00">
                  <c:v>9.4317999999999999E-2</c:v>
                </c:pt>
                <c:pt idx="713" formatCode="0.00E+00">
                  <c:v>9.4186000000000006E-2</c:v>
                </c:pt>
                <c:pt idx="714" formatCode="0.00E+00">
                  <c:v>9.4053999999999999E-2</c:v>
                </c:pt>
                <c:pt idx="715" formatCode="0.00E+00">
                  <c:v>9.3923000000000006E-2</c:v>
                </c:pt>
                <c:pt idx="716" formatCode="0.00E+00">
                  <c:v>9.3790999999999999E-2</c:v>
                </c:pt>
                <c:pt idx="717" formatCode="0.00E+00">
                  <c:v>9.3659999999999993E-2</c:v>
                </c:pt>
                <c:pt idx="718" formatCode="0.00E+00">
                  <c:v>9.3528E-2</c:v>
                </c:pt>
                <c:pt idx="719" formatCode="0.00E+00">
                  <c:v>9.3396000000000007E-2</c:v>
                </c:pt>
                <c:pt idx="720" formatCode="0.00E+00">
                  <c:v>9.3265000000000001E-2</c:v>
                </c:pt>
                <c:pt idx="721" formatCode="0.00E+00">
                  <c:v>9.3214000000000005E-2</c:v>
                </c:pt>
                <c:pt idx="722" formatCode="0.00E+00">
                  <c:v>9.3162999999999996E-2</c:v>
                </c:pt>
                <c:pt idx="723" formatCode="0.00E+00">
                  <c:v>9.3112E-2</c:v>
                </c:pt>
                <c:pt idx="724" formatCode="0.00E+00">
                  <c:v>9.3061000000000005E-2</c:v>
                </c:pt>
                <c:pt idx="725" formatCode="0.00E+00">
                  <c:v>9.3009999999999995E-2</c:v>
                </c:pt>
                <c:pt idx="726" formatCode="0.00E+00">
                  <c:v>9.2959E-2</c:v>
                </c:pt>
                <c:pt idx="727" formatCode="0.00E+00">
                  <c:v>9.2908000000000004E-2</c:v>
                </c:pt>
                <c:pt idx="728" formatCode="0.00E+00">
                  <c:v>9.2857999999999996E-2</c:v>
                </c:pt>
                <c:pt idx="729" formatCode="0.00E+00">
                  <c:v>9.2807000000000001E-2</c:v>
                </c:pt>
                <c:pt idx="730" formatCode="0.00E+00">
                  <c:v>9.2756000000000005E-2</c:v>
                </c:pt>
                <c:pt idx="731" formatCode="0.00E+00">
                  <c:v>9.2734999999999998E-2</c:v>
                </c:pt>
                <c:pt idx="732" formatCode="0.00E+00">
                  <c:v>9.2713000000000004E-2</c:v>
                </c:pt>
                <c:pt idx="733" formatCode="0.00E+00">
                  <c:v>9.2691999999999997E-2</c:v>
                </c:pt>
                <c:pt idx="734" formatCode="0.00E+00">
                  <c:v>9.2671000000000003E-2</c:v>
                </c:pt>
                <c:pt idx="735" formatCode="0.00E+00">
                  <c:v>9.2649999999999996E-2</c:v>
                </c:pt>
                <c:pt idx="736" formatCode="0.00E+00">
                  <c:v>9.2629000000000003E-2</c:v>
                </c:pt>
                <c:pt idx="737" formatCode="0.00E+00">
                  <c:v>9.2607999999999996E-2</c:v>
                </c:pt>
                <c:pt idx="738" formatCode="0.00E+00">
                  <c:v>9.2586000000000002E-2</c:v>
                </c:pt>
                <c:pt idx="739" formatCode="0.00E+00">
                  <c:v>9.2564999999999995E-2</c:v>
                </c:pt>
                <c:pt idx="740" formatCode="0.00E+00">
                  <c:v>9.2544000000000001E-2</c:v>
                </c:pt>
                <c:pt idx="741" formatCode="0.00E+00">
                  <c:v>9.2526999999999998E-2</c:v>
                </c:pt>
                <c:pt idx="742" formatCode="0.00E+00">
                  <c:v>9.2510999999999996E-2</c:v>
                </c:pt>
                <c:pt idx="743" formatCode="0.00E+00">
                  <c:v>9.2494000000000007E-2</c:v>
                </c:pt>
                <c:pt idx="744" formatCode="0.00E+00">
                  <c:v>9.2477000000000004E-2</c:v>
                </c:pt>
                <c:pt idx="745" formatCode="0.00E+00">
                  <c:v>9.2461000000000002E-2</c:v>
                </c:pt>
                <c:pt idx="746" formatCode="0.00E+00">
                  <c:v>9.2443999999999998E-2</c:v>
                </c:pt>
                <c:pt idx="747" formatCode="0.00E+00">
                  <c:v>9.2426999999999995E-2</c:v>
                </c:pt>
                <c:pt idx="748" formatCode="0.00E+00">
                  <c:v>9.2410999999999993E-2</c:v>
                </c:pt>
                <c:pt idx="749" formatCode="0.00E+00">
                  <c:v>9.2394000000000004E-2</c:v>
                </c:pt>
                <c:pt idx="750" formatCode="0.00E+00">
                  <c:v>9.2377000000000001E-2</c:v>
                </c:pt>
                <c:pt idx="751" formatCode="0.00E+00">
                  <c:v>9.2355000000000007E-2</c:v>
                </c:pt>
                <c:pt idx="752" formatCode="0.00E+00">
                  <c:v>9.2331999999999997E-2</c:v>
                </c:pt>
                <c:pt idx="753" formatCode="0.00E+00">
                  <c:v>9.2309000000000002E-2</c:v>
                </c:pt>
                <c:pt idx="754" formatCode="0.00E+00">
                  <c:v>9.2286000000000007E-2</c:v>
                </c:pt>
                <c:pt idx="755" formatCode="0.00E+00">
                  <c:v>9.2263999999999999E-2</c:v>
                </c:pt>
                <c:pt idx="756" formatCode="0.00E+00">
                  <c:v>9.2241000000000004E-2</c:v>
                </c:pt>
                <c:pt idx="757" formatCode="0.00E+00">
                  <c:v>9.2217999999999994E-2</c:v>
                </c:pt>
                <c:pt idx="758" formatCode="0.00E+00">
                  <c:v>9.2194999999999999E-2</c:v>
                </c:pt>
                <c:pt idx="759" formatCode="0.00E+00">
                  <c:v>9.2172000000000004E-2</c:v>
                </c:pt>
                <c:pt idx="760" formatCode="0.00E+00">
                  <c:v>9.2149999999999996E-2</c:v>
                </c:pt>
                <c:pt idx="761" formatCode="0.00E+00">
                  <c:v>9.2117000000000004E-2</c:v>
                </c:pt>
                <c:pt idx="762" formatCode="0.00E+00">
                  <c:v>9.2085E-2</c:v>
                </c:pt>
                <c:pt idx="763" formatCode="0.00E+00">
                  <c:v>9.2052999999999996E-2</c:v>
                </c:pt>
                <c:pt idx="764" formatCode="0.00E+00">
                  <c:v>9.2021000000000006E-2</c:v>
                </c:pt>
                <c:pt idx="765" formatCode="0.00E+00">
                  <c:v>9.1989000000000001E-2</c:v>
                </c:pt>
                <c:pt idx="766" formatCode="0.00E+00">
                  <c:v>9.1955999999999996E-2</c:v>
                </c:pt>
                <c:pt idx="767" formatCode="0.00E+00">
                  <c:v>9.1924000000000006E-2</c:v>
                </c:pt>
                <c:pt idx="768" formatCode="0.00E+00">
                  <c:v>9.1892000000000001E-2</c:v>
                </c:pt>
                <c:pt idx="769" formatCode="0.00E+00">
                  <c:v>9.1859999999999997E-2</c:v>
                </c:pt>
                <c:pt idx="770" formatCode="0.00E+00">
                  <c:v>9.1827000000000006E-2</c:v>
                </c:pt>
                <c:pt idx="771" formatCode="0.00E+00">
                  <c:v>9.1785000000000005E-2</c:v>
                </c:pt>
                <c:pt idx="772" formatCode="0.00E+00">
                  <c:v>9.1743000000000005E-2</c:v>
                </c:pt>
                <c:pt idx="773" formatCode="0.00E+00">
                  <c:v>9.1701000000000005E-2</c:v>
                </c:pt>
                <c:pt idx="774" formatCode="0.00E+00">
                  <c:v>9.1659000000000004E-2</c:v>
                </c:pt>
                <c:pt idx="775" formatCode="0.00E+00">
                  <c:v>9.1617000000000004E-2</c:v>
                </c:pt>
                <c:pt idx="776" formatCode="0.00E+00">
                  <c:v>9.1575000000000004E-2</c:v>
                </c:pt>
                <c:pt idx="777" formatCode="0.00E+00">
                  <c:v>9.1533000000000003E-2</c:v>
                </c:pt>
                <c:pt idx="778" formatCode="0.00E+00">
                  <c:v>9.1490000000000002E-2</c:v>
                </c:pt>
                <c:pt idx="779" formatCode="0.00E+00">
                  <c:v>9.1448000000000002E-2</c:v>
                </c:pt>
                <c:pt idx="780" formatCode="0.00E+00">
                  <c:v>9.1406000000000001E-2</c:v>
                </c:pt>
                <c:pt idx="781" formatCode="0.00E+00">
                  <c:v>9.1355000000000006E-2</c:v>
                </c:pt>
                <c:pt idx="782" formatCode="0.00E+00">
                  <c:v>9.1303999999999996E-2</c:v>
                </c:pt>
                <c:pt idx="783" formatCode="0.00E+00">
                  <c:v>9.1252E-2</c:v>
                </c:pt>
                <c:pt idx="784" formatCode="0.00E+00">
                  <c:v>9.1201000000000004E-2</c:v>
                </c:pt>
                <c:pt idx="785" formatCode="0.00E+00">
                  <c:v>9.1149999999999995E-2</c:v>
                </c:pt>
                <c:pt idx="786" formatCode="0.00E+00">
                  <c:v>9.1097999999999998E-2</c:v>
                </c:pt>
                <c:pt idx="787" formatCode="0.00E+00">
                  <c:v>9.1047000000000003E-2</c:v>
                </c:pt>
                <c:pt idx="788" formatCode="0.00E+00">
                  <c:v>9.0995999999999994E-2</c:v>
                </c:pt>
                <c:pt idx="789" formatCode="0.00E+00">
                  <c:v>9.0944999999999998E-2</c:v>
                </c:pt>
                <c:pt idx="790" formatCode="0.00E+00">
                  <c:v>9.0893000000000002E-2</c:v>
                </c:pt>
                <c:pt idx="791" formatCode="0.00E+00">
                  <c:v>9.0833999999999998E-2</c:v>
                </c:pt>
                <c:pt idx="792" formatCode="0.00E+00">
                  <c:v>9.0773999999999994E-2</c:v>
                </c:pt>
                <c:pt idx="793" formatCode="0.00E+00">
                  <c:v>9.0715000000000004E-2</c:v>
                </c:pt>
                <c:pt idx="794" formatCode="0.00E+00">
                  <c:v>9.0656E-2</c:v>
                </c:pt>
                <c:pt idx="795" formatCode="0.00E+00">
                  <c:v>9.0595999999999996E-2</c:v>
                </c:pt>
                <c:pt idx="796" formatCode="0.00E+00">
                  <c:v>9.0537000000000006E-2</c:v>
                </c:pt>
                <c:pt idx="797" formatCode="0.00E+00">
                  <c:v>9.0477000000000002E-2</c:v>
                </c:pt>
                <c:pt idx="798" formatCode="0.00E+00">
                  <c:v>9.0417999999999998E-2</c:v>
                </c:pt>
                <c:pt idx="799" formatCode="0.00E+00">
                  <c:v>9.0357999999999994E-2</c:v>
                </c:pt>
                <c:pt idx="800" formatCode="0.00E+00">
                  <c:v>9.0299000000000004E-2</c:v>
                </c:pt>
                <c:pt idx="801" formatCode="0.00E+00">
                  <c:v>9.0232999999999994E-2</c:v>
                </c:pt>
                <c:pt idx="802" formatCode="0.00E+00">
                  <c:v>9.0165999999999996E-2</c:v>
                </c:pt>
                <c:pt idx="803" formatCode="0.00E+00">
                  <c:v>9.01E-2</c:v>
                </c:pt>
                <c:pt idx="804" formatCode="0.00E+00">
                  <c:v>9.0033000000000002E-2</c:v>
                </c:pt>
                <c:pt idx="805" formatCode="0.00E+00">
                  <c:v>8.9967000000000005E-2</c:v>
                </c:pt>
                <c:pt idx="806" formatCode="0.00E+00">
                  <c:v>8.9899999999999994E-2</c:v>
                </c:pt>
                <c:pt idx="807" formatCode="0.00E+00">
                  <c:v>8.9833999999999997E-2</c:v>
                </c:pt>
                <c:pt idx="808" formatCode="0.00E+00">
                  <c:v>8.9767E-2</c:v>
                </c:pt>
                <c:pt idx="809" formatCode="0.00E+00">
                  <c:v>8.9701000000000003E-2</c:v>
                </c:pt>
                <c:pt idx="810" formatCode="0.00E+00">
                  <c:v>8.9634000000000005E-2</c:v>
                </c:pt>
                <c:pt idx="811" formatCode="0.00E+00">
                  <c:v>8.9562000000000003E-2</c:v>
                </c:pt>
                <c:pt idx="812" formatCode="0.00E+00">
                  <c:v>8.9488999999999999E-2</c:v>
                </c:pt>
                <c:pt idx="813" formatCode="0.00E+00">
                  <c:v>8.9415999999999995E-2</c:v>
                </c:pt>
                <c:pt idx="814" formatCode="0.00E+00">
                  <c:v>8.9344000000000007E-2</c:v>
                </c:pt>
                <c:pt idx="815" formatCode="0.00E+00">
                  <c:v>8.9271000000000003E-2</c:v>
                </c:pt>
                <c:pt idx="816" formatCode="0.00E+00">
                  <c:v>8.9199000000000001E-2</c:v>
                </c:pt>
                <c:pt idx="817" formatCode="0.00E+00">
                  <c:v>8.9125999999999997E-2</c:v>
                </c:pt>
                <c:pt idx="818" formatCode="0.00E+00">
                  <c:v>8.9052999999999993E-2</c:v>
                </c:pt>
                <c:pt idx="819" formatCode="0.00E+00">
                  <c:v>8.8981000000000005E-2</c:v>
                </c:pt>
                <c:pt idx="820" formatCode="0.00E+00">
                  <c:v>8.8908000000000001E-2</c:v>
                </c:pt>
                <c:pt idx="821" formatCode="0.00E+00">
                  <c:v>8.8830000000000006E-2</c:v>
                </c:pt>
                <c:pt idx="822" formatCode="0.00E+00">
                  <c:v>8.8752999999999999E-2</c:v>
                </c:pt>
                <c:pt idx="823" formatCode="0.00E+00">
                  <c:v>8.8675000000000004E-2</c:v>
                </c:pt>
                <c:pt idx="824" formatCode="0.00E+00">
                  <c:v>8.8596999999999995E-2</c:v>
                </c:pt>
                <c:pt idx="825" formatCode="0.00E+00">
                  <c:v>8.8519E-2</c:v>
                </c:pt>
                <c:pt idx="826" formatCode="0.00E+00">
                  <c:v>8.8441000000000006E-2</c:v>
                </c:pt>
                <c:pt idx="827" formatCode="0.00E+00">
                  <c:v>8.8362999999999997E-2</c:v>
                </c:pt>
                <c:pt idx="828" formatCode="0.00E+00">
                  <c:v>8.8285000000000002E-2</c:v>
                </c:pt>
                <c:pt idx="829" formatCode="0.00E+00">
                  <c:v>8.8207999999999995E-2</c:v>
                </c:pt>
                <c:pt idx="830" formatCode="0.00E+00">
                  <c:v>8.813E-2</c:v>
                </c:pt>
                <c:pt idx="831" formatCode="0.00E+00">
                  <c:v>8.8047E-2</c:v>
                </c:pt>
                <c:pt idx="832" formatCode="0.00E+00">
                  <c:v>8.7965000000000002E-2</c:v>
                </c:pt>
                <c:pt idx="833" formatCode="0.00E+00">
                  <c:v>8.7883000000000003E-2</c:v>
                </c:pt>
                <c:pt idx="834" formatCode="0.00E+00">
                  <c:v>8.7800000000000003E-2</c:v>
                </c:pt>
                <c:pt idx="835" formatCode="0.00E+00">
                  <c:v>8.7718000000000004E-2</c:v>
                </c:pt>
                <c:pt idx="836" formatCode="0.00E+00">
                  <c:v>8.7636000000000006E-2</c:v>
                </c:pt>
                <c:pt idx="837" formatCode="0.00E+00">
                  <c:v>8.7553000000000006E-2</c:v>
                </c:pt>
                <c:pt idx="838" formatCode="0.00E+00">
                  <c:v>8.7470999999999993E-2</c:v>
                </c:pt>
                <c:pt idx="839" formatCode="0.00E+00">
                  <c:v>8.7388999999999994E-2</c:v>
                </c:pt>
                <c:pt idx="840" formatCode="0.00E+00">
                  <c:v>8.7305999999999995E-2</c:v>
                </c:pt>
                <c:pt idx="841" formatCode="0.00E+00">
                  <c:v>8.7220000000000006E-2</c:v>
                </c:pt>
                <c:pt idx="842" formatCode="0.00E+00">
                  <c:v>8.7134000000000003E-2</c:v>
                </c:pt>
                <c:pt idx="843" formatCode="0.00E+00">
                  <c:v>8.7046999999999999E-2</c:v>
                </c:pt>
                <c:pt idx="844" formatCode="0.00E+00">
                  <c:v>8.6960999999999997E-2</c:v>
                </c:pt>
                <c:pt idx="845" formatCode="0.00E+00">
                  <c:v>8.6874999999999994E-2</c:v>
                </c:pt>
                <c:pt idx="846" formatCode="0.00E+00">
                  <c:v>8.6789000000000005E-2</c:v>
                </c:pt>
                <c:pt idx="847" formatCode="0.00E+00">
                  <c:v>8.6702000000000001E-2</c:v>
                </c:pt>
                <c:pt idx="848" formatCode="0.00E+00">
                  <c:v>8.6615999999999999E-2</c:v>
                </c:pt>
                <c:pt idx="849" formatCode="0.00E+00">
                  <c:v>8.6529999999999996E-2</c:v>
                </c:pt>
                <c:pt idx="850" formatCode="0.00E+00">
                  <c:v>8.6443999999999993E-2</c:v>
                </c:pt>
                <c:pt idx="851" formatCode="0.00E+00">
                  <c:v>8.6354E-2</c:v>
                </c:pt>
                <c:pt idx="852" formatCode="0.00E+00">
                  <c:v>8.6263999999999993E-2</c:v>
                </c:pt>
                <c:pt idx="853" formatCode="0.00E+00">
                  <c:v>8.6175000000000002E-2</c:v>
                </c:pt>
                <c:pt idx="854" formatCode="0.00E+00">
                  <c:v>8.6084999999999995E-2</c:v>
                </c:pt>
                <c:pt idx="855" formatCode="0.00E+00">
                  <c:v>8.5996000000000003E-2</c:v>
                </c:pt>
                <c:pt idx="856" formatCode="0.00E+00">
                  <c:v>8.5905999999999996E-2</c:v>
                </c:pt>
                <c:pt idx="857" formatCode="0.00E+00">
                  <c:v>8.5817000000000004E-2</c:v>
                </c:pt>
                <c:pt idx="858" formatCode="0.00E+00">
                  <c:v>8.5726999999999998E-2</c:v>
                </c:pt>
                <c:pt idx="859" formatCode="0.00E+00">
                  <c:v>8.5637000000000005E-2</c:v>
                </c:pt>
                <c:pt idx="860" formatCode="0.00E+00">
                  <c:v>8.5547999999999999E-2</c:v>
                </c:pt>
                <c:pt idx="861" formatCode="0.00E+00">
                  <c:v>8.5455000000000003E-2</c:v>
                </c:pt>
                <c:pt idx="862" formatCode="0.00E+00">
                  <c:v>8.5362999999999994E-2</c:v>
                </c:pt>
                <c:pt idx="863" formatCode="0.00E+00">
                  <c:v>8.5269999999999999E-2</c:v>
                </c:pt>
                <c:pt idx="864" formatCode="0.00E+00">
                  <c:v>8.5178000000000004E-2</c:v>
                </c:pt>
                <c:pt idx="865" formatCode="0.00E+00">
                  <c:v>8.5084999999999994E-2</c:v>
                </c:pt>
                <c:pt idx="866" formatCode="0.00E+00">
                  <c:v>8.4992999999999999E-2</c:v>
                </c:pt>
                <c:pt idx="867" formatCode="0.00E+00">
                  <c:v>8.4901000000000004E-2</c:v>
                </c:pt>
                <c:pt idx="868" formatCode="0.00E+00">
                  <c:v>8.4807999999999995E-2</c:v>
                </c:pt>
                <c:pt idx="869" formatCode="0.00E+00">
                  <c:v>8.4716E-2</c:v>
                </c:pt>
                <c:pt idx="870" formatCode="0.00E+00">
                  <c:v>8.4623000000000004E-2</c:v>
                </c:pt>
                <c:pt idx="871" formatCode="0.00E+00">
                  <c:v>8.4528000000000006E-2</c:v>
                </c:pt>
                <c:pt idx="872" formatCode="0.00E+00">
                  <c:v>8.4432999999999994E-2</c:v>
                </c:pt>
                <c:pt idx="873" formatCode="0.00E+00">
                  <c:v>8.4337999999999996E-2</c:v>
                </c:pt>
                <c:pt idx="874" formatCode="0.00E+00">
                  <c:v>8.4243999999999999E-2</c:v>
                </c:pt>
                <c:pt idx="875" formatCode="0.00E+00">
                  <c:v>8.4149000000000002E-2</c:v>
                </c:pt>
                <c:pt idx="876" formatCode="0.00E+00">
                  <c:v>8.4054000000000004E-2</c:v>
                </c:pt>
                <c:pt idx="877" formatCode="0.00E+00">
                  <c:v>8.3959000000000006E-2</c:v>
                </c:pt>
                <c:pt idx="878" formatCode="0.00E+00">
                  <c:v>8.3863999999999994E-2</c:v>
                </c:pt>
                <c:pt idx="879" formatCode="0.00E+00">
                  <c:v>8.3768999999999996E-2</c:v>
                </c:pt>
                <c:pt idx="880" formatCode="0.00E+00">
                  <c:v>8.3673999999999998E-2</c:v>
                </c:pt>
                <c:pt idx="881" formatCode="0.00E+00">
                  <c:v>8.3576999999999999E-2</c:v>
                </c:pt>
                <c:pt idx="882" formatCode="0.00E+00">
                  <c:v>8.3479999999999999E-2</c:v>
                </c:pt>
                <c:pt idx="883" formatCode="0.00E+00">
                  <c:v>8.3382999999999999E-2</c:v>
                </c:pt>
                <c:pt idx="884" formatCode="0.00E+00">
                  <c:v>8.3285999999999999E-2</c:v>
                </c:pt>
                <c:pt idx="885" formatCode="0.00E+00">
                  <c:v>8.3188999999999999E-2</c:v>
                </c:pt>
                <c:pt idx="886" formatCode="0.00E+00">
                  <c:v>8.3091999999999999E-2</c:v>
                </c:pt>
                <c:pt idx="887" formatCode="0.00E+00">
                  <c:v>8.2994999999999999E-2</c:v>
                </c:pt>
                <c:pt idx="888" formatCode="0.00E+00">
                  <c:v>8.2897999999999999E-2</c:v>
                </c:pt>
                <c:pt idx="889" formatCode="0.00E+00">
                  <c:v>8.2801E-2</c:v>
                </c:pt>
                <c:pt idx="890" formatCode="0.00E+00">
                  <c:v>8.2704E-2</c:v>
                </c:pt>
                <c:pt idx="891" formatCode="0.00E+00">
                  <c:v>8.2605999999999999E-2</c:v>
                </c:pt>
                <c:pt idx="892" formatCode="0.00E+00">
                  <c:v>8.2506999999999997E-2</c:v>
                </c:pt>
                <c:pt idx="893" formatCode="0.00E+00">
                  <c:v>8.2407999999999995E-2</c:v>
                </c:pt>
                <c:pt idx="894" formatCode="0.00E+00">
                  <c:v>8.2308999999999993E-2</c:v>
                </c:pt>
                <c:pt idx="895" formatCode="0.00E+00">
                  <c:v>8.2211000000000006E-2</c:v>
                </c:pt>
                <c:pt idx="896" formatCode="0.00E+00">
                  <c:v>8.2112000000000004E-2</c:v>
                </c:pt>
                <c:pt idx="897" formatCode="0.00E+00">
                  <c:v>8.2013000000000003E-2</c:v>
                </c:pt>
                <c:pt idx="898" formatCode="0.00E+00">
                  <c:v>8.1914000000000001E-2</c:v>
                </c:pt>
                <c:pt idx="899" formatCode="0.00E+00">
                  <c:v>8.1816E-2</c:v>
                </c:pt>
                <c:pt idx="900" formatCode="0.00E+00">
                  <c:v>8.1716999999999998E-2</c:v>
                </c:pt>
                <c:pt idx="901" formatCode="0.00E+00">
                  <c:v>8.1616999999999995E-2</c:v>
                </c:pt>
                <c:pt idx="902" formatCode="0.00E+00">
                  <c:v>8.1516000000000005E-2</c:v>
                </c:pt>
                <c:pt idx="903" formatCode="0.00E+00">
                  <c:v>8.1416000000000002E-2</c:v>
                </c:pt>
                <c:pt idx="904" formatCode="0.00E+00">
                  <c:v>8.1315999999999999E-2</c:v>
                </c:pt>
                <c:pt idx="905" formatCode="0.00E+00">
                  <c:v>8.1215999999999997E-2</c:v>
                </c:pt>
                <c:pt idx="906" formatCode="0.00E+00">
                  <c:v>8.1115999999999994E-2</c:v>
                </c:pt>
                <c:pt idx="907" formatCode="0.00E+00">
                  <c:v>8.1015000000000004E-2</c:v>
                </c:pt>
                <c:pt idx="908" formatCode="0.00E+00">
                  <c:v>8.0915000000000001E-2</c:v>
                </c:pt>
                <c:pt idx="909" formatCode="0.00E+00">
                  <c:v>8.0814999999999998E-2</c:v>
                </c:pt>
                <c:pt idx="910" formatCode="0.00E+00">
                  <c:v>8.0714999999999995E-2</c:v>
                </c:pt>
                <c:pt idx="911" formatCode="0.00E+00">
                  <c:v>8.0613000000000004E-2</c:v>
                </c:pt>
                <c:pt idx="912" formatCode="0.00E+00">
                  <c:v>8.0512E-2</c:v>
                </c:pt>
                <c:pt idx="913" formatCode="0.00E+00">
                  <c:v>8.0410999999999996E-2</c:v>
                </c:pt>
                <c:pt idx="914" formatCode="0.00E+00">
                  <c:v>8.0309000000000005E-2</c:v>
                </c:pt>
                <c:pt idx="915" formatCode="0.00E+00">
                  <c:v>8.0208000000000002E-2</c:v>
                </c:pt>
                <c:pt idx="916" formatCode="0.00E+00">
                  <c:v>8.0105999999999997E-2</c:v>
                </c:pt>
                <c:pt idx="917" formatCode="0.00E+00">
                  <c:v>8.0005000000000007E-2</c:v>
                </c:pt>
                <c:pt idx="918" formatCode="0.00E+00">
                  <c:v>7.9903000000000002E-2</c:v>
                </c:pt>
                <c:pt idx="919" formatCode="0.00E+00">
                  <c:v>7.9801999999999998E-2</c:v>
                </c:pt>
                <c:pt idx="920" formatCode="0.00E+00">
                  <c:v>7.9700999999999994E-2</c:v>
                </c:pt>
                <c:pt idx="921" formatCode="0.00E+00">
                  <c:v>7.9598000000000002E-2</c:v>
                </c:pt>
                <c:pt idx="922" formatCode="0.00E+00">
                  <c:v>7.9495999999999997E-2</c:v>
                </c:pt>
                <c:pt idx="923" formatCode="0.00E+00">
                  <c:v>7.9393000000000005E-2</c:v>
                </c:pt>
                <c:pt idx="924" formatCode="0.00E+00">
                  <c:v>7.9291E-2</c:v>
                </c:pt>
                <c:pt idx="925" formatCode="0.00E+00">
                  <c:v>7.9188999999999996E-2</c:v>
                </c:pt>
                <c:pt idx="926" formatCode="0.00E+00">
                  <c:v>7.9086000000000004E-2</c:v>
                </c:pt>
                <c:pt idx="927" formatCode="0.00E+00">
                  <c:v>7.8983999999999999E-2</c:v>
                </c:pt>
                <c:pt idx="928" formatCode="0.00E+00">
                  <c:v>7.8881000000000007E-2</c:v>
                </c:pt>
                <c:pt idx="929" formatCode="0.00E+00">
                  <c:v>7.8779000000000002E-2</c:v>
                </c:pt>
                <c:pt idx="930" formatCode="0.00E+00">
                  <c:v>7.8676999999999997E-2</c:v>
                </c:pt>
                <c:pt idx="931" formatCode="0.00E+00">
                  <c:v>7.8574000000000005E-2</c:v>
                </c:pt>
                <c:pt idx="932" formatCode="0.00E+00">
                  <c:v>7.8469999999999998E-2</c:v>
                </c:pt>
                <c:pt idx="933" formatCode="0.00E+00">
                  <c:v>7.8367000000000006E-2</c:v>
                </c:pt>
                <c:pt idx="934" formatCode="0.00E+00">
                  <c:v>7.8264E-2</c:v>
                </c:pt>
                <c:pt idx="935" formatCode="0.00E+00">
                  <c:v>7.8160999999999994E-2</c:v>
                </c:pt>
                <c:pt idx="936" formatCode="0.00E+00">
                  <c:v>7.8058000000000002E-2</c:v>
                </c:pt>
                <c:pt idx="937" formatCode="0.00E+00">
                  <c:v>7.7953999999999996E-2</c:v>
                </c:pt>
                <c:pt idx="938" formatCode="0.00E+00">
                  <c:v>7.7851000000000004E-2</c:v>
                </c:pt>
                <c:pt idx="939" formatCode="0.00E+00">
                  <c:v>7.7747999999999998E-2</c:v>
                </c:pt>
                <c:pt idx="940" formatCode="0.00E+00">
                  <c:v>7.7645000000000006E-2</c:v>
                </c:pt>
                <c:pt idx="941" formatCode="0.00E+00">
                  <c:v>7.7540999999999999E-2</c:v>
                </c:pt>
                <c:pt idx="942" formatCode="0.00E+00">
                  <c:v>7.7437000000000006E-2</c:v>
                </c:pt>
                <c:pt idx="943" formatCode="0.00E+00">
                  <c:v>7.7334E-2</c:v>
                </c:pt>
                <c:pt idx="944" formatCode="0.00E+00">
                  <c:v>7.7229999999999993E-2</c:v>
                </c:pt>
                <c:pt idx="945" formatCode="0.00E+00">
                  <c:v>7.7126E-2</c:v>
                </c:pt>
                <c:pt idx="946" formatCode="0.00E+00">
                  <c:v>7.7021999999999993E-2</c:v>
                </c:pt>
                <c:pt idx="947" formatCode="0.00E+00">
                  <c:v>7.6919000000000001E-2</c:v>
                </c:pt>
                <c:pt idx="948" formatCode="0.00E+00">
                  <c:v>7.6814999999999994E-2</c:v>
                </c:pt>
                <c:pt idx="949" formatCode="0.00E+00">
                  <c:v>7.6711000000000001E-2</c:v>
                </c:pt>
                <c:pt idx="950" formatCode="0.00E+00">
                  <c:v>7.6606999999999995E-2</c:v>
                </c:pt>
                <c:pt idx="951" formatCode="0.00E+00">
                  <c:v>7.6503000000000002E-2</c:v>
                </c:pt>
                <c:pt idx="952" formatCode="0.00E+00">
                  <c:v>7.6398999999999995E-2</c:v>
                </c:pt>
                <c:pt idx="953" formatCode="0.00E+00">
                  <c:v>7.6295000000000002E-2</c:v>
                </c:pt>
                <c:pt idx="954" formatCode="0.00E+00">
                  <c:v>7.6190999999999995E-2</c:v>
                </c:pt>
                <c:pt idx="955" formatCode="0.00E+00">
                  <c:v>7.6087000000000002E-2</c:v>
                </c:pt>
                <c:pt idx="956" formatCode="0.00E+00">
                  <c:v>7.5981999999999994E-2</c:v>
                </c:pt>
                <c:pt idx="957" formatCode="0.00E+00">
                  <c:v>7.5878000000000001E-2</c:v>
                </c:pt>
                <c:pt idx="958" formatCode="0.00E+00">
                  <c:v>7.5773999999999994E-2</c:v>
                </c:pt>
                <c:pt idx="959" formatCode="0.00E+00">
                  <c:v>7.5670000000000001E-2</c:v>
                </c:pt>
                <c:pt idx="960" formatCode="0.00E+00">
                  <c:v>7.5565999999999994E-2</c:v>
                </c:pt>
                <c:pt idx="961" formatCode="0.00E+00">
                  <c:v>7.5461E-2</c:v>
                </c:pt>
                <c:pt idx="962" formatCode="0.00E+00">
                  <c:v>7.5356999999999993E-2</c:v>
                </c:pt>
                <c:pt idx="963" formatCode="0.00E+00">
                  <c:v>7.5251999999999999E-2</c:v>
                </c:pt>
                <c:pt idx="964" formatCode="0.00E+00">
                  <c:v>7.5148000000000006E-2</c:v>
                </c:pt>
                <c:pt idx="965" formatCode="0.00E+00">
                  <c:v>7.5044E-2</c:v>
                </c:pt>
                <c:pt idx="966" formatCode="0.00E+00">
                  <c:v>7.4939000000000006E-2</c:v>
                </c:pt>
                <c:pt idx="967" formatCode="0.00E+00">
                  <c:v>7.4834999999999999E-2</c:v>
                </c:pt>
                <c:pt idx="968" formatCode="0.00E+00">
                  <c:v>7.4730000000000005E-2</c:v>
                </c:pt>
                <c:pt idx="969" formatCode="0.00E+00">
                  <c:v>7.4625999999999998E-2</c:v>
                </c:pt>
                <c:pt idx="970" formatCode="0.00E+00">
                  <c:v>7.4521000000000004E-2</c:v>
                </c:pt>
                <c:pt idx="971" formatCode="0.00E+00">
                  <c:v>7.4416999999999997E-2</c:v>
                </c:pt>
                <c:pt idx="972" formatCode="0.00E+00">
                  <c:v>7.4312000000000003E-2</c:v>
                </c:pt>
                <c:pt idx="973" formatCode="0.00E+00">
                  <c:v>7.4207999999999996E-2</c:v>
                </c:pt>
                <c:pt idx="974" formatCode="0.00E+00">
                  <c:v>7.4103000000000002E-2</c:v>
                </c:pt>
                <c:pt idx="975" formatCode="0.00E+00">
                  <c:v>7.3998999999999995E-2</c:v>
                </c:pt>
                <c:pt idx="976" formatCode="0.00E+00">
                  <c:v>7.3894000000000001E-2</c:v>
                </c:pt>
                <c:pt idx="977" formatCode="0.00E+00">
                  <c:v>7.3789999999999994E-2</c:v>
                </c:pt>
                <c:pt idx="978" formatCode="0.00E+00">
                  <c:v>7.3685E-2</c:v>
                </c:pt>
                <c:pt idx="979" formatCode="0.00E+00">
                  <c:v>7.3580000000000007E-2</c:v>
                </c:pt>
                <c:pt idx="980" formatCode="0.00E+00">
                  <c:v>7.3476E-2</c:v>
                </c:pt>
                <c:pt idx="981" formatCode="0.00E+00">
                  <c:v>7.3371000000000006E-2</c:v>
                </c:pt>
                <c:pt idx="982" formatCode="0.00E+00">
                  <c:v>7.3266999999999999E-2</c:v>
                </c:pt>
                <c:pt idx="983" formatCode="0.00E+00">
                  <c:v>7.3162000000000005E-2</c:v>
                </c:pt>
                <c:pt idx="984" formatCode="0.00E+00">
                  <c:v>7.3057999999999998E-2</c:v>
                </c:pt>
                <c:pt idx="985" formatCode="0.00E+00">
                  <c:v>7.2953000000000004E-2</c:v>
                </c:pt>
                <c:pt idx="986" formatCode="0.00E+00">
                  <c:v>7.2848999999999997E-2</c:v>
                </c:pt>
                <c:pt idx="987" formatCode="0.00E+00">
                  <c:v>7.2744000000000003E-2</c:v>
                </c:pt>
                <c:pt idx="988" formatCode="0.00E+00">
                  <c:v>7.2639999999999996E-2</c:v>
                </c:pt>
                <c:pt idx="989" formatCode="0.00E+00">
                  <c:v>7.2535000000000002E-2</c:v>
                </c:pt>
                <c:pt idx="990" formatCode="0.00E+00">
                  <c:v>7.2430999999999995E-2</c:v>
                </c:pt>
                <c:pt idx="991" formatCode="0.00E+00">
                  <c:v>7.2326000000000001E-2</c:v>
                </c:pt>
                <c:pt idx="992" formatCode="0.00E+00">
                  <c:v>7.2221999999999995E-2</c:v>
                </c:pt>
                <c:pt idx="993" formatCode="0.00E+00">
                  <c:v>7.2117000000000001E-2</c:v>
                </c:pt>
                <c:pt idx="994" formatCode="0.00E+00">
                  <c:v>7.2012999999999994E-2</c:v>
                </c:pt>
                <c:pt idx="995" formatCode="0.00E+00">
                  <c:v>7.1909000000000001E-2</c:v>
                </c:pt>
                <c:pt idx="996" formatCode="0.00E+00">
                  <c:v>7.1804000000000007E-2</c:v>
                </c:pt>
                <c:pt idx="997" formatCode="0.00E+00">
                  <c:v>7.17E-2</c:v>
                </c:pt>
                <c:pt idx="998" formatCode="0.00E+00">
                  <c:v>7.1595000000000006E-2</c:v>
                </c:pt>
                <c:pt idx="999" formatCode="0.00E+00">
                  <c:v>7.1490999999999999E-2</c:v>
                </c:pt>
                <c:pt idx="1000" formatCode="0.00E+00">
                  <c:v>7.1386000000000005E-2</c:v>
                </c:pt>
                <c:pt idx="1001" formatCode="0.00E+00">
                  <c:v>7.1281999999999998E-2</c:v>
                </c:pt>
                <c:pt idx="1002" formatCode="0.00E+00">
                  <c:v>7.1178000000000005E-2</c:v>
                </c:pt>
                <c:pt idx="1003" formatCode="0.00E+00">
                  <c:v>7.1073999999999998E-2</c:v>
                </c:pt>
                <c:pt idx="1004" formatCode="0.00E+00">
                  <c:v>7.0970000000000005E-2</c:v>
                </c:pt>
                <c:pt idx="1005" formatCode="0.00E+00">
                  <c:v>7.0865999999999998E-2</c:v>
                </c:pt>
                <c:pt idx="1006" formatCode="0.00E+00">
                  <c:v>7.0761000000000004E-2</c:v>
                </c:pt>
                <c:pt idx="1007" formatCode="0.00E+00">
                  <c:v>7.0656999999999998E-2</c:v>
                </c:pt>
                <c:pt idx="1008" formatCode="0.00E+00">
                  <c:v>7.0553000000000005E-2</c:v>
                </c:pt>
                <c:pt idx="1009" formatCode="0.00E+00">
                  <c:v>7.0448999999999998E-2</c:v>
                </c:pt>
                <c:pt idx="1010" formatCode="0.00E+00">
                  <c:v>7.0345000000000005E-2</c:v>
                </c:pt>
                <c:pt idx="1011" formatCode="0.00E+00">
                  <c:v>7.0240999999999998E-2</c:v>
                </c:pt>
                <c:pt idx="1012" formatCode="0.00E+00">
                  <c:v>7.0137000000000005E-2</c:v>
                </c:pt>
                <c:pt idx="1013" formatCode="0.00E+00">
                  <c:v>7.0032999999999998E-2</c:v>
                </c:pt>
                <c:pt idx="1014" formatCode="0.00E+00">
                  <c:v>6.9929000000000005E-2</c:v>
                </c:pt>
                <c:pt idx="1015" formatCode="0.00E+00">
                  <c:v>6.9825999999999999E-2</c:v>
                </c:pt>
                <c:pt idx="1016" formatCode="0.00E+00">
                  <c:v>6.9722000000000006E-2</c:v>
                </c:pt>
                <c:pt idx="1017" formatCode="0.00E+00">
                  <c:v>6.9617999999999999E-2</c:v>
                </c:pt>
                <c:pt idx="1018" formatCode="0.00E+00">
                  <c:v>6.9514000000000006E-2</c:v>
                </c:pt>
                <c:pt idx="1019" formatCode="0.00E+00">
                  <c:v>6.9409999999999999E-2</c:v>
                </c:pt>
                <c:pt idx="1020" formatCode="0.00E+00">
                  <c:v>6.9306000000000006E-2</c:v>
                </c:pt>
                <c:pt idx="1021" formatCode="0.00E+00">
                  <c:v>6.9203000000000001E-2</c:v>
                </c:pt>
                <c:pt idx="1022" formatCode="0.00E+00">
                  <c:v>6.9098999999999994E-2</c:v>
                </c:pt>
                <c:pt idx="1023" formatCode="0.00E+00">
                  <c:v>6.8996000000000002E-2</c:v>
                </c:pt>
                <c:pt idx="1024" formatCode="0.00E+00">
                  <c:v>6.8892999999999996E-2</c:v>
                </c:pt>
                <c:pt idx="1025" formatCode="0.00E+00">
                  <c:v>6.8789000000000003E-2</c:v>
                </c:pt>
                <c:pt idx="1026" formatCode="0.00E+00">
                  <c:v>6.8685999999999997E-2</c:v>
                </c:pt>
                <c:pt idx="1027" formatCode="0.00E+00">
                  <c:v>6.8582000000000004E-2</c:v>
                </c:pt>
                <c:pt idx="1028" formatCode="0.00E+00">
                  <c:v>6.8478999999999998E-2</c:v>
                </c:pt>
                <c:pt idx="1029" formatCode="0.00E+00">
                  <c:v>6.8376000000000006E-2</c:v>
                </c:pt>
                <c:pt idx="1030" formatCode="0.00E+00">
                  <c:v>6.8271999999999999E-2</c:v>
                </c:pt>
                <c:pt idx="1031" formatCode="0.00E+00">
                  <c:v>6.8168999999999993E-2</c:v>
                </c:pt>
                <c:pt idx="1032" formatCode="0.00E+00">
                  <c:v>6.8066000000000002E-2</c:v>
                </c:pt>
                <c:pt idx="1033" formatCode="0.00E+00">
                  <c:v>6.7962999999999996E-2</c:v>
                </c:pt>
                <c:pt idx="1034" formatCode="0.00E+00">
                  <c:v>6.7861000000000005E-2</c:v>
                </c:pt>
                <c:pt idx="1035" formatCode="0.00E+00">
                  <c:v>6.7757999999999999E-2</c:v>
                </c:pt>
                <c:pt idx="1036" formatCode="0.00E+00">
                  <c:v>6.7655000000000007E-2</c:v>
                </c:pt>
                <c:pt idx="1037" formatCode="0.00E+00">
                  <c:v>6.7552000000000001E-2</c:v>
                </c:pt>
                <c:pt idx="1038" formatCode="0.00E+00">
                  <c:v>6.7448999999999995E-2</c:v>
                </c:pt>
                <c:pt idx="1039" formatCode="0.00E+00">
                  <c:v>6.7346000000000003E-2</c:v>
                </c:pt>
                <c:pt idx="1040" formatCode="0.00E+00">
                  <c:v>6.7242999999999997E-2</c:v>
                </c:pt>
                <c:pt idx="1041" formatCode="0.00E+00">
                  <c:v>6.7141000000000006E-2</c:v>
                </c:pt>
                <c:pt idx="1042" formatCode="0.00E+00">
                  <c:v>6.7039000000000001E-2</c:v>
                </c:pt>
                <c:pt idx="1043" formatCode="0.00E+00">
                  <c:v>6.6935999999999996E-2</c:v>
                </c:pt>
                <c:pt idx="1044" formatCode="0.00E+00">
                  <c:v>6.6834000000000005E-2</c:v>
                </c:pt>
                <c:pt idx="1045" formatCode="0.00E+00">
                  <c:v>6.6732E-2</c:v>
                </c:pt>
                <c:pt idx="1046" formatCode="0.00E+00">
                  <c:v>6.6628999999999994E-2</c:v>
                </c:pt>
                <c:pt idx="1047" formatCode="0.00E+00">
                  <c:v>6.6527000000000003E-2</c:v>
                </c:pt>
                <c:pt idx="1048" formatCode="0.00E+00">
                  <c:v>6.6424999999999998E-2</c:v>
                </c:pt>
                <c:pt idx="1049" formatCode="0.00E+00">
                  <c:v>6.6322000000000006E-2</c:v>
                </c:pt>
                <c:pt idx="1050" formatCode="0.00E+00">
                  <c:v>6.6220000000000001E-2</c:v>
                </c:pt>
                <c:pt idx="1051" formatCode="0.00E+00">
                  <c:v>6.6117999999999996E-2</c:v>
                </c:pt>
                <c:pt idx="1052" formatCode="0.00E+00">
                  <c:v>6.6017000000000006E-2</c:v>
                </c:pt>
                <c:pt idx="1053" formatCode="0.00E+00">
                  <c:v>6.5915000000000001E-2</c:v>
                </c:pt>
                <c:pt idx="1054" formatCode="0.00E+00">
                  <c:v>6.5812999999999997E-2</c:v>
                </c:pt>
                <c:pt idx="1055" formatCode="0.00E+00">
                  <c:v>6.5712000000000007E-2</c:v>
                </c:pt>
                <c:pt idx="1056" formatCode="0.00E+00">
                  <c:v>6.5610000000000002E-2</c:v>
                </c:pt>
                <c:pt idx="1057" formatCode="0.00E+00">
                  <c:v>6.5507999999999997E-2</c:v>
                </c:pt>
                <c:pt idx="1058" formatCode="0.00E+00">
                  <c:v>6.5407000000000007E-2</c:v>
                </c:pt>
                <c:pt idx="1059" formatCode="0.00E+00">
                  <c:v>6.5305000000000002E-2</c:v>
                </c:pt>
                <c:pt idx="1060" formatCode="0.00E+00">
                  <c:v>6.5202999999999997E-2</c:v>
                </c:pt>
                <c:pt idx="1061" formatCode="0.00E+00">
                  <c:v>6.5101999999999993E-2</c:v>
                </c:pt>
                <c:pt idx="1062" formatCode="0.00E+00">
                  <c:v>6.5002000000000004E-2</c:v>
                </c:pt>
                <c:pt idx="1063" formatCode="0.00E+00">
                  <c:v>6.4901E-2</c:v>
                </c:pt>
                <c:pt idx="1064" formatCode="0.00E+00">
                  <c:v>6.4799999999999996E-2</c:v>
                </c:pt>
                <c:pt idx="1065" formatCode="0.00E+00">
                  <c:v>6.4699000000000007E-2</c:v>
                </c:pt>
                <c:pt idx="1066" formatCode="0.00E+00">
                  <c:v>6.4598000000000003E-2</c:v>
                </c:pt>
                <c:pt idx="1067" formatCode="0.00E+00">
                  <c:v>6.4496999999999999E-2</c:v>
                </c:pt>
                <c:pt idx="1068" formatCode="0.00E+00">
                  <c:v>6.4395999999999995E-2</c:v>
                </c:pt>
                <c:pt idx="1069" formatCode="0.00E+00">
                  <c:v>6.4295000000000005E-2</c:v>
                </c:pt>
                <c:pt idx="1070" formatCode="0.00E+00">
                  <c:v>6.4194000000000001E-2</c:v>
                </c:pt>
                <c:pt idx="1071" formatCode="0.00E+00">
                  <c:v>6.4093999999999998E-2</c:v>
                </c:pt>
                <c:pt idx="1072" formatCode="0.00E+00">
                  <c:v>6.3993999999999995E-2</c:v>
                </c:pt>
                <c:pt idx="1073" formatCode="0.00E+00">
                  <c:v>6.3894000000000006E-2</c:v>
                </c:pt>
                <c:pt idx="1074" formatCode="0.00E+00">
                  <c:v>6.3793000000000002E-2</c:v>
                </c:pt>
                <c:pt idx="1075" formatCode="0.00E+00">
                  <c:v>6.3693E-2</c:v>
                </c:pt>
                <c:pt idx="1076" formatCode="0.00E+00">
                  <c:v>6.3592999999999997E-2</c:v>
                </c:pt>
                <c:pt idx="1077" formatCode="0.00E+00">
                  <c:v>6.3492999999999994E-2</c:v>
                </c:pt>
                <c:pt idx="1078" formatCode="0.00E+00">
                  <c:v>6.3393000000000005E-2</c:v>
                </c:pt>
                <c:pt idx="1079" formatCode="0.00E+00">
                  <c:v>6.3293000000000002E-2</c:v>
                </c:pt>
                <c:pt idx="1080" formatCode="0.00E+00">
                  <c:v>6.3192999999999999E-2</c:v>
                </c:pt>
                <c:pt idx="1081" formatCode="0.00E+00">
                  <c:v>6.3092999999999996E-2</c:v>
                </c:pt>
                <c:pt idx="1082" formatCode="0.00E+00">
                  <c:v>6.2993999999999994E-2</c:v>
                </c:pt>
                <c:pt idx="1083" formatCode="0.00E+00">
                  <c:v>6.2895000000000006E-2</c:v>
                </c:pt>
                <c:pt idx="1084" formatCode="0.00E+00">
                  <c:v>6.2795000000000004E-2</c:v>
                </c:pt>
                <c:pt idx="1085" formatCode="0.00E+00">
                  <c:v>6.2696000000000002E-2</c:v>
                </c:pt>
                <c:pt idx="1086" formatCode="0.00E+00">
                  <c:v>6.2597E-2</c:v>
                </c:pt>
                <c:pt idx="1087" formatCode="0.00E+00">
                  <c:v>6.2496999999999997E-2</c:v>
                </c:pt>
                <c:pt idx="1088" formatCode="0.00E+00">
                  <c:v>6.2398000000000002E-2</c:v>
                </c:pt>
                <c:pt idx="1089" formatCode="0.00E+00">
                  <c:v>6.2299E-2</c:v>
                </c:pt>
                <c:pt idx="1090" formatCode="0.00E+00">
                  <c:v>6.2198999999999997E-2</c:v>
                </c:pt>
                <c:pt idx="1091" formatCode="0.00E+00">
                  <c:v>6.2101000000000003E-2</c:v>
                </c:pt>
                <c:pt idx="1092" formatCode="0.00E+00">
                  <c:v>6.2003000000000003E-2</c:v>
                </c:pt>
                <c:pt idx="1093" formatCode="0.00E+00">
                  <c:v>6.1904000000000001E-2</c:v>
                </c:pt>
                <c:pt idx="1094" formatCode="0.00E+00">
                  <c:v>6.1806E-2</c:v>
                </c:pt>
                <c:pt idx="1095" formatCode="0.00E+00">
                  <c:v>6.1706999999999998E-2</c:v>
                </c:pt>
                <c:pt idx="1096" formatCode="0.00E+00">
                  <c:v>6.1608999999999997E-2</c:v>
                </c:pt>
                <c:pt idx="1097" formatCode="0.00E+00">
                  <c:v>6.1510000000000002E-2</c:v>
                </c:pt>
                <c:pt idx="1098" formatCode="0.00E+00">
                  <c:v>6.1412000000000001E-2</c:v>
                </c:pt>
                <c:pt idx="1099" formatCode="0.00E+00">
                  <c:v>6.1314E-2</c:v>
                </c:pt>
                <c:pt idx="1100" formatCode="0.00E+00">
                  <c:v>6.1214999999999999E-2</c:v>
                </c:pt>
                <c:pt idx="1101" formatCode="0.00E+00">
                  <c:v>6.1117999999999999E-2</c:v>
                </c:pt>
                <c:pt idx="1102" formatCode="0.00E+00">
                  <c:v>6.1019999999999998E-2</c:v>
                </c:pt>
                <c:pt idx="1103" formatCode="0.00E+00">
                  <c:v>6.0922999999999998E-2</c:v>
                </c:pt>
                <c:pt idx="1104" formatCode="0.00E+00">
                  <c:v>6.0824999999999997E-2</c:v>
                </c:pt>
                <c:pt idx="1105" formatCode="0.00E+00">
                  <c:v>6.0727999999999997E-2</c:v>
                </c:pt>
                <c:pt idx="1106" formatCode="0.00E+00">
                  <c:v>6.0630000000000003E-2</c:v>
                </c:pt>
                <c:pt idx="1107" formatCode="0.00E+00">
                  <c:v>6.0533000000000003E-2</c:v>
                </c:pt>
                <c:pt idx="1108" formatCode="0.00E+00">
                  <c:v>6.0435000000000003E-2</c:v>
                </c:pt>
                <c:pt idx="1109" formatCode="0.00E+00">
                  <c:v>6.0338000000000003E-2</c:v>
                </c:pt>
                <c:pt idx="1110" formatCode="0.00E+00">
                  <c:v>6.0240000000000002E-2</c:v>
                </c:pt>
                <c:pt idx="1111" formatCode="0.00E+00">
                  <c:v>6.0144000000000003E-2</c:v>
                </c:pt>
                <c:pt idx="1112" formatCode="0.00E+00">
                  <c:v>6.0047000000000003E-2</c:v>
                </c:pt>
                <c:pt idx="1113" formatCode="0.00E+00">
                  <c:v>5.9950999999999997E-2</c:v>
                </c:pt>
                <c:pt idx="1114" formatCode="0.00E+00">
                  <c:v>5.9853999999999997E-2</c:v>
                </c:pt>
                <c:pt idx="1115" formatCode="0.00E+00">
                  <c:v>5.9757999999999999E-2</c:v>
                </c:pt>
                <c:pt idx="1116" formatCode="0.00E+00">
                  <c:v>5.9660999999999999E-2</c:v>
                </c:pt>
                <c:pt idx="1117" formatCode="0.00E+00">
                  <c:v>5.9565E-2</c:v>
                </c:pt>
                <c:pt idx="1118" formatCode="0.00E+00">
                  <c:v>5.9468E-2</c:v>
                </c:pt>
                <c:pt idx="1119" formatCode="0.00E+00">
                  <c:v>5.9372000000000001E-2</c:v>
                </c:pt>
                <c:pt idx="1120" formatCode="0.00E+00">
                  <c:v>5.9275000000000001E-2</c:v>
                </c:pt>
                <c:pt idx="1121" formatCode="0.00E+00">
                  <c:v>5.9180000000000003E-2</c:v>
                </c:pt>
                <c:pt idx="1122" formatCode="0.00E+00">
                  <c:v>5.9083999999999998E-2</c:v>
                </c:pt>
                <c:pt idx="1123" formatCode="0.00E+00">
                  <c:v>5.8989E-2</c:v>
                </c:pt>
                <c:pt idx="1124" formatCode="0.00E+00">
                  <c:v>5.8893000000000001E-2</c:v>
                </c:pt>
                <c:pt idx="1125" formatCode="0.00E+00">
                  <c:v>5.8798000000000003E-2</c:v>
                </c:pt>
                <c:pt idx="1126" formatCode="0.00E+00">
                  <c:v>5.8701999999999997E-2</c:v>
                </c:pt>
                <c:pt idx="1127" formatCode="0.00E+00">
                  <c:v>5.8606999999999999E-2</c:v>
                </c:pt>
                <c:pt idx="1128" formatCode="0.00E+00">
                  <c:v>5.8511000000000001E-2</c:v>
                </c:pt>
                <c:pt idx="1129" formatCode="0.00E+00">
                  <c:v>5.8416000000000003E-2</c:v>
                </c:pt>
                <c:pt idx="1130" formatCode="0.00E+00">
                  <c:v>5.8319999999999997E-2</c:v>
                </c:pt>
                <c:pt idx="1131" formatCode="0.00E+00">
                  <c:v>5.8226E-2</c:v>
                </c:pt>
                <c:pt idx="1132" formatCode="0.00E+00">
                  <c:v>5.8131000000000002E-2</c:v>
                </c:pt>
                <c:pt idx="1133" formatCode="0.00E+00">
                  <c:v>5.8036999999999998E-2</c:v>
                </c:pt>
                <c:pt idx="1134" formatCode="0.00E+00">
                  <c:v>5.7943000000000001E-2</c:v>
                </c:pt>
                <c:pt idx="1135" formatCode="0.00E+00">
                  <c:v>5.7847999999999997E-2</c:v>
                </c:pt>
                <c:pt idx="1136" formatCode="0.00E+00">
                  <c:v>5.7754E-2</c:v>
                </c:pt>
                <c:pt idx="1137" formatCode="0.00E+00">
                  <c:v>5.7659000000000002E-2</c:v>
                </c:pt>
                <c:pt idx="1138" formatCode="0.00E+00">
                  <c:v>5.7564999999999998E-2</c:v>
                </c:pt>
                <c:pt idx="1139" formatCode="0.00E+00">
                  <c:v>5.747E-2</c:v>
                </c:pt>
                <c:pt idx="1140" formatCode="0.00E+00">
                  <c:v>5.7376000000000003E-2</c:v>
                </c:pt>
                <c:pt idx="1141" formatCode="0.00E+00">
                  <c:v>5.7283000000000001E-2</c:v>
                </c:pt>
                <c:pt idx="1142" formatCode="0.00E+00">
                  <c:v>5.7188999999999997E-2</c:v>
                </c:pt>
                <c:pt idx="1143" formatCode="0.00E+00">
                  <c:v>5.7096000000000001E-2</c:v>
                </c:pt>
                <c:pt idx="1144" formatCode="0.00E+00">
                  <c:v>5.7001999999999997E-2</c:v>
                </c:pt>
                <c:pt idx="1145" formatCode="0.00E+00">
                  <c:v>5.6909000000000001E-2</c:v>
                </c:pt>
                <c:pt idx="1146" formatCode="0.00E+00">
                  <c:v>5.6815999999999998E-2</c:v>
                </c:pt>
                <c:pt idx="1147" formatCode="0.00E+00">
                  <c:v>5.6722000000000002E-2</c:v>
                </c:pt>
                <c:pt idx="1148" formatCode="0.00E+00">
                  <c:v>5.6628999999999999E-2</c:v>
                </c:pt>
                <c:pt idx="1149" formatCode="0.00E+00">
                  <c:v>5.6536000000000003E-2</c:v>
                </c:pt>
                <c:pt idx="1150" formatCode="0.00E+00">
                  <c:v>5.6441999999999999E-2</c:v>
                </c:pt>
                <c:pt idx="1151" formatCode="0.00E+00">
                  <c:v>5.6349999999999997E-2</c:v>
                </c:pt>
                <c:pt idx="1152" formatCode="0.00E+00">
                  <c:v>5.6258000000000002E-2</c:v>
                </c:pt>
                <c:pt idx="1153" formatCode="0.00E+00">
                  <c:v>5.6166000000000001E-2</c:v>
                </c:pt>
                <c:pt idx="1154" formatCode="0.00E+00">
                  <c:v>5.6072999999999998E-2</c:v>
                </c:pt>
                <c:pt idx="1155" formatCode="0.00E+00">
                  <c:v>5.5981000000000003E-2</c:v>
                </c:pt>
                <c:pt idx="1156" formatCode="0.00E+00">
                  <c:v>5.5889000000000001E-2</c:v>
                </c:pt>
                <c:pt idx="1157" formatCode="0.00E+00">
                  <c:v>5.5796999999999999E-2</c:v>
                </c:pt>
                <c:pt idx="1158" formatCode="0.00E+00">
                  <c:v>5.5703999999999997E-2</c:v>
                </c:pt>
                <c:pt idx="1159" formatCode="0.00E+00">
                  <c:v>5.5612000000000002E-2</c:v>
                </c:pt>
                <c:pt idx="1160" formatCode="0.00E+00">
                  <c:v>5.552E-2</c:v>
                </c:pt>
                <c:pt idx="1161" formatCode="0.00E+00">
                  <c:v>5.5428999999999999E-2</c:v>
                </c:pt>
                <c:pt idx="1162" formatCode="0.00E+00">
                  <c:v>5.5337999999999998E-2</c:v>
                </c:pt>
                <c:pt idx="1163" formatCode="0.00E+00">
                  <c:v>5.5246999999999997E-2</c:v>
                </c:pt>
                <c:pt idx="1164" formatCode="0.00E+00">
                  <c:v>5.5155000000000003E-2</c:v>
                </c:pt>
                <c:pt idx="1165" formatCode="0.00E+00">
                  <c:v>5.5064000000000002E-2</c:v>
                </c:pt>
                <c:pt idx="1166" formatCode="0.00E+00">
                  <c:v>5.4973000000000001E-2</c:v>
                </c:pt>
                <c:pt idx="1167" formatCode="0.00E+00">
                  <c:v>5.4882E-2</c:v>
                </c:pt>
                <c:pt idx="1168" formatCode="0.00E+00">
                  <c:v>5.4790999999999999E-2</c:v>
                </c:pt>
                <c:pt idx="1169" formatCode="0.00E+00">
                  <c:v>5.4699999999999999E-2</c:v>
                </c:pt>
                <c:pt idx="1170" formatCode="0.00E+00">
                  <c:v>5.4608999999999998E-2</c:v>
                </c:pt>
                <c:pt idx="1171" formatCode="0.00E+00">
                  <c:v>5.4518999999999998E-2</c:v>
                </c:pt>
                <c:pt idx="1172" formatCode="0.00E+00">
                  <c:v>5.4428999999999998E-2</c:v>
                </c:pt>
                <c:pt idx="1173" formatCode="0.00E+00">
                  <c:v>5.4338999999999998E-2</c:v>
                </c:pt>
                <c:pt idx="1174" formatCode="0.00E+00">
                  <c:v>5.4248999999999999E-2</c:v>
                </c:pt>
                <c:pt idx="1175" formatCode="0.00E+00">
                  <c:v>5.4158999999999999E-2</c:v>
                </c:pt>
                <c:pt idx="1176" formatCode="0.00E+00">
                  <c:v>5.4068999999999999E-2</c:v>
                </c:pt>
                <c:pt idx="1177" formatCode="0.00E+00">
                  <c:v>5.3978999999999999E-2</c:v>
                </c:pt>
                <c:pt idx="1178" formatCode="0.00E+00">
                  <c:v>5.3888999999999999E-2</c:v>
                </c:pt>
                <c:pt idx="1179" formatCode="0.00E+00">
                  <c:v>5.3799E-2</c:v>
                </c:pt>
                <c:pt idx="1180" formatCode="0.00E+00">
                  <c:v>5.3709E-2</c:v>
                </c:pt>
                <c:pt idx="1181" formatCode="0.00E+00">
                  <c:v>5.3620000000000001E-2</c:v>
                </c:pt>
                <c:pt idx="1182" formatCode="0.00E+00">
                  <c:v>5.3532000000000003E-2</c:v>
                </c:pt>
                <c:pt idx="1183" formatCode="0.00E+00">
                  <c:v>5.3442999999999997E-2</c:v>
                </c:pt>
                <c:pt idx="1184" formatCode="0.00E+00">
                  <c:v>5.3353999999999999E-2</c:v>
                </c:pt>
                <c:pt idx="1185" formatCode="0.00E+00">
                  <c:v>5.3265E-2</c:v>
                </c:pt>
                <c:pt idx="1186" formatCode="0.00E+00">
                  <c:v>5.3177000000000002E-2</c:v>
                </c:pt>
                <c:pt idx="1187" formatCode="0.00E+00">
                  <c:v>5.3088000000000003E-2</c:v>
                </c:pt>
                <c:pt idx="1188" formatCode="0.00E+00">
                  <c:v>5.2998999999999998E-2</c:v>
                </c:pt>
                <c:pt idx="1189" formatCode="0.00E+00">
                  <c:v>5.2909999999999999E-2</c:v>
                </c:pt>
                <c:pt idx="1190" formatCode="0.00E+00">
                  <c:v>5.2821E-2</c:v>
                </c:pt>
                <c:pt idx="1191" formatCode="0.00E+00">
                  <c:v>5.2734000000000003E-2</c:v>
                </c:pt>
                <c:pt idx="1192" formatCode="0.00E+00">
                  <c:v>5.2645999999999998E-2</c:v>
                </c:pt>
                <c:pt idx="1193" formatCode="0.00E+00">
                  <c:v>5.2559000000000002E-2</c:v>
                </c:pt>
                <c:pt idx="1194" formatCode="0.00E+00">
                  <c:v>5.2470999999999997E-2</c:v>
                </c:pt>
                <c:pt idx="1195" formatCode="0.00E+00">
                  <c:v>5.2384E-2</c:v>
                </c:pt>
                <c:pt idx="1196" formatCode="0.00E+00">
                  <c:v>5.2296000000000002E-2</c:v>
                </c:pt>
                <c:pt idx="1197" formatCode="0.00E+00">
                  <c:v>5.2207999999999997E-2</c:v>
                </c:pt>
                <c:pt idx="1198" formatCode="0.00E+00">
                  <c:v>5.2121000000000001E-2</c:v>
                </c:pt>
                <c:pt idx="1199" formatCode="0.00E+00">
                  <c:v>5.2033000000000003E-2</c:v>
                </c:pt>
                <c:pt idx="1200" formatCode="0.00E+00">
                  <c:v>5.1945999999999999E-2</c:v>
                </c:pt>
                <c:pt idx="1201" formatCode="0.00E+00">
                  <c:v>5.1859000000000002E-2</c:v>
                </c:pt>
                <c:pt idx="1202" formatCode="0.00E+00">
                  <c:v>5.1773E-2</c:v>
                </c:pt>
                <c:pt idx="1203" formatCode="0.00E+00">
                  <c:v>5.1686000000000003E-2</c:v>
                </c:pt>
                <c:pt idx="1204" formatCode="0.00E+00">
                  <c:v>5.16E-2</c:v>
                </c:pt>
                <c:pt idx="1205" formatCode="0.00E+00">
                  <c:v>5.1513999999999997E-2</c:v>
                </c:pt>
                <c:pt idx="1206" formatCode="0.00E+00">
                  <c:v>5.1427E-2</c:v>
                </c:pt>
                <c:pt idx="1207" formatCode="0.00E+00">
                  <c:v>5.1340999999999998E-2</c:v>
                </c:pt>
                <c:pt idx="1208" formatCode="0.00E+00">
                  <c:v>5.1255000000000002E-2</c:v>
                </c:pt>
                <c:pt idx="1209" formatCode="0.00E+00">
                  <c:v>5.1167999999999998E-2</c:v>
                </c:pt>
                <c:pt idx="1210" formatCode="0.00E+00">
                  <c:v>5.1082000000000002E-2</c:v>
                </c:pt>
                <c:pt idx="1211" formatCode="0.00E+00">
                  <c:v>5.0997000000000001E-2</c:v>
                </c:pt>
                <c:pt idx="1212" formatCode="0.00E+00">
                  <c:v>5.0910999999999998E-2</c:v>
                </c:pt>
                <c:pt idx="1213" formatCode="0.00E+00">
                  <c:v>5.0826000000000003E-2</c:v>
                </c:pt>
                <c:pt idx="1214" formatCode="0.00E+00">
                  <c:v>5.0741000000000001E-2</c:v>
                </c:pt>
                <c:pt idx="1215" formatCode="0.00E+00">
                  <c:v>5.0656E-2</c:v>
                </c:pt>
                <c:pt idx="1216" formatCode="0.00E+00">
                  <c:v>5.0570999999999998E-2</c:v>
                </c:pt>
                <c:pt idx="1217" formatCode="0.00E+00">
                  <c:v>5.0485000000000002E-2</c:v>
                </c:pt>
                <c:pt idx="1218" formatCode="0.00E+00">
                  <c:v>5.04E-2</c:v>
                </c:pt>
                <c:pt idx="1219" formatCode="0.00E+00">
                  <c:v>5.0314999999999999E-2</c:v>
                </c:pt>
                <c:pt idx="1220" formatCode="0.00E+00">
                  <c:v>5.0229999999999997E-2</c:v>
                </c:pt>
                <c:pt idx="1221" formatCode="0.00E+00">
                  <c:v>5.0146000000000003E-2</c:v>
                </c:pt>
                <c:pt idx="1222" formatCode="0.00E+00">
                  <c:v>5.0062000000000002E-2</c:v>
                </c:pt>
                <c:pt idx="1223" formatCode="0.00E+00">
                  <c:v>4.9978000000000002E-2</c:v>
                </c:pt>
                <c:pt idx="1224" formatCode="0.00E+00">
                  <c:v>4.9894000000000001E-2</c:v>
                </c:pt>
                <c:pt idx="1225" formatCode="0.00E+00">
                  <c:v>4.981E-2</c:v>
                </c:pt>
                <c:pt idx="1226" formatCode="0.00E+00">
                  <c:v>4.9725999999999999E-2</c:v>
                </c:pt>
                <c:pt idx="1227" formatCode="0.00E+00">
                  <c:v>4.9641999999999999E-2</c:v>
                </c:pt>
                <c:pt idx="1228" formatCode="0.00E+00">
                  <c:v>4.9557999999999998E-2</c:v>
                </c:pt>
                <c:pt idx="1229" formatCode="0.00E+00">
                  <c:v>4.9473999999999997E-2</c:v>
                </c:pt>
                <c:pt idx="1230" formatCode="0.00E+00">
                  <c:v>4.9390000000000003E-2</c:v>
                </c:pt>
                <c:pt idx="1231" formatCode="0.00E+00">
                  <c:v>4.9306999999999997E-2</c:v>
                </c:pt>
                <c:pt idx="1232" formatCode="0.00E+00">
                  <c:v>4.9223999999999997E-2</c:v>
                </c:pt>
                <c:pt idx="1233" formatCode="0.00E+00">
                  <c:v>4.9141999999999998E-2</c:v>
                </c:pt>
                <c:pt idx="1234" formatCode="0.00E+00">
                  <c:v>4.9058999999999998E-2</c:v>
                </c:pt>
                <c:pt idx="1235" formatCode="0.00E+00">
                  <c:v>4.8975999999999999E-2</c:v>
                </c:pt>
                <c:pt idx="1236" formatCode="0.00E+00">
                  <c:v>4.8892999999999999E-2</c:v>
                </c:pt>
                <c:pt idx="1237" formatCode="0.00E+00">
                  <c:v>4.8811E-2</c:v>
                </c:pt>
                <c:pt idx="1238" formatCode="0.00E+00">
                  <c:v>4.8728E-2</c:v>
                </c:pt>
                <c:pt idx="1239" formatCode="0.00E+00">
                  <c:v>4.8645000000000001E-2</c:v>
                </c:pt>
                <c:pt idx="1240" formatCode="0.00E+00">
                  <c:v>4.8562000000000001E-2</c:v>
                </c:pt>
                <c:pt idx="1241" formatCode="0.00E+00">
                  <c:v>4.8481000000000003E-2</c:v>
                </c:pt>
                <c:pt idx="1242" formatCode="0.00E+00">
                  <c:v>4.8399999999999999E-2</c:v>
                </c:pt>
                <c:pt idx="1243" formatCode="0.00E+00">
                  <c:v>4.8319000000000001E-2</c:v>
                </c:pt>
                <c:pt idx="1244" formatCode="0.00E+00">
                  <c:v>4.8238000000000003E-2</c:v>
                </c:pt>
                <c:pt idx="1245" formatCode="0.00E+00">
                  <c:v>4.8155999999999997E-2</c:v>
                </c:pt>
                <c:pt idx="1246" formatCode="0.00E+00">
                  <c:v>4.8075E-2</c:v>
                </c:pt>
                <c:pt idx="1247" formatCode="0.00E+00">
                  <c:v>4.7994000000000002E-2</c:v>
                </c:pt>
                <c:pt idx="1248" formatCode="0.00E+00">
                  <c:v>4.7912999999999997E-2</c:v>
                </c:pt>
                <c:pt idx="1249" formatCode="0.00E+00">
                  <c:v>4.7832E-2</c:v>
                </c:pt>
                <c:pt idx="1250" formatCode="0.00E+00">
                  <c:v>4.7751000000000002E-2</c:v>
                </c:pt>
                <c:pt idx="1251" formatCode="0.00E+00">
                  <c:v>4.7669999999999997E-2</c:v>
                </c:pt>
                <c:pt idx="1252" formatCode="0.00E+00">
                  <c:v>4.759E-2</c:v>
                </c:pt>
                <c:pt idx="1253" formatCode="0.00E+00">
                  <c:v>4.7509999999999997E-2</c:v>
                </c:pt>
                <c:pt idx="1254" formatCode="0.00E+00">
                  <c:v>4.743E-2</c:v>
                </c:pt>
                <c:pt idx="1255" formatCode="0.00E+00">
                  <c:v>4.7350000000000003E-2</c:v>
                </c:pt>
                <c:pt idx="1256" formatCode="0.00E+00">
                  <c:v>4.7268999999999999E-2</c:v>
                </c:pt>
                <c:pt idx="1257" formatCode="0.00E+00">
                  <c:v>4.7189000000000002E-2</c:v>
                </c:pt>
                <c:pt idx="1258" formatCode="0.00E+00">
                  <c:v>4.7108999999999998E-2</c:v>
                </c:pt>
                <c:pt idx="1259" formatCode="0.00E+00">
                  <c:v>4.7029000000000001E-2</c:v>
                </c:pt>
                <c:pt idx="1260" formatCode="0.00E+00">
                  <c:v>4.6948999999999998E-2</c:v>
                </c:pt>
                <c:pt idx="1261" formatCode="0.00E+00">
                  <c:v>4.6869000000000001E-2</c:v>
                </c:pt>
                <c:pt idx="1262" formatCode="0.00E+00">
                  <c:v>4.6789999999999998E-2</c:v>
                </c:pt>
                <c:pt idx="1263" formatCode="0.00E+00">
                  <c:v>4.6711000000000003E-2</c:v>
                </c:pt>
                <c:pt idx="1264" formatCode="0.00E+00">
                  <c:v>4.6630999999999999E-2</c:v>
                </c:pt>
                <c:pt idx="1265" formatCode="0.00E+00">
                  <c:v>4.6552000000000003E-2</c:v>
                </c:pt>
                <c:pt idx="1266" formatCode="0.00E+00">
                  <c:v>4.6471999999999999E-2</c:v>
                </c:pt>
                <c:pt idx="1267" formatCode="0.00E+00">
                  <c:v>4.6392999999999997E-2</c:v>
                </c:pt>
                <c:pt idx="1268" formatCode="0.00E+00">
                  <c:v>4.6314000000000001E-2</c:v>
                </c:pt>
                <c:pt idx="1269" formatCode="0.00E+00">
                  <c:v>4.6233999999999997E-2</c:v>
                </c:pt>
                <c:pt idx="1270" formatCode="0.00E+00">
                  <c:v>4.6155000000000002E-2</c:v>
                </c:pt>
                <c:pt idx="1271" formatCode="0.00E+00">
                  <c:v>4.6077E-2</c:v>
                </c:pt>
                <c:pt idx="1272" formatCode="0.00E+00">
                  <c:v>4.5998999999999998E-2</c:v>
                </c:pt>
                <c:pt idx="1273" formatCode="0.00E+00">
                  <c:v>4.5920999999999997E-2</c:v>
                </c:pt>
                <c:pt idx="1274" formatCode="0.00E+00">
                  <c:v>4.5844000000000003E-2</c:v>
                </c:pt>
                <c:pt idx="1275" formatCode="0.00E+00">
                  <c:v>4.5766000000000001E-2</c:v>
                </c:pt>
                <c:pt idx="1276" formatCode="0.00E+00">
                  <c:v>4.5687999999999999E-2</c:v>
                </c:pt>
                <c:pt idx="1277" formatCode="0.00E+00">
                  <c:v>4.5609999999999998E-2</c:v>
                </c:pt>
                <c:pt idx="1278" formatCode="0.00E+00">
                  <c:v>4.5532000000000003E-2</c:v>
                </c:pt>
                <c:pt idx="1279" formatCode="0.00E+00">
                  <c:v>4.5454000000000001E-2</c:v>
                </c:pt>
                <c:pt idx="1280" formatCode="0.00E+00">
                  <c:v>4.5376E-2</c:v>
                </c:pt>
                <c:pt idx="1281" formatCode="0.00E+00">
                  <c:v>4.53E-2</c:v>
                </c:pt>
                <c:pt idx="1282" formatCode="0.00E+00">
                  <c:v>4.5222999999999999E-2</c:v>
                </c:pt>
                <c:pt idx="1283" formatCode="0.00E+00">
                  <c:v>4.5147E-2</c:v>
                </c:pt>
                <c:pt idx="1284" formatCode="0.00E+00">
                  <c:v>4.5071E-2</c:v>
                </c:pt>
                <c:pt idx="1285" formatCode="0.00E+00">
                  <c:v>4.4993999999999999E-2</c:v>
                </c:pt>
                <c:pt idx="1286" formatCode="0.00E+00">
                  <c:v>4.4918E-2</c:v>
                </c:pt>
                <c:pt idx="1287" formatCode="0.00E+00">
                  <c:v>4.4840999999999999E-2</c:v>
                </c:pt>
                <c:pt idx="1288" formatCode="0.00E+00">
                  <c:v>4.4764999999999999E-2</c:v>
                </c:pt>
                <c:pt idx="1289" formatCode="0.00E+00">
                  <c:v>4.4687999999999999E-2</c:v>
                </c:pt>
                <c:pt idx="1290" formatCode="0.00E+00">
                  <c:v>4.4611999999999999E-2</c:v>
                </c:pt>
                <c:pt idx="1291" formatCode="0.00E+00">
                  <c:v>4.4519000000000003E-2</c:v>
                </c:pt>
                <c:pt idx="1292" formatCode="0.00E+00">
                  <c:v>4.4426E-2</c:v>
                </c:pt>
                <c:pt idx="1293" formatCode="0.00E+00">
                  <c:v>4.4332999999999997E-2</c:v>
                </c:pt>
                <c:pt idx="1294" formatCode="0.00E+00">
                  <c:v>4.4240000000000002E-2</c:v>
                </c:pt>
                <c:pt idx="1295" formatCode="0.00E+00">
                  <c:v>4.4146999999999999E-2</c:v>
                </c:pt>
                <c:pt idx="1296" formatCode="0.00E+00">
                  <c:v>4.4054000000000003E-2</c:v>
                </c:pt>
                <c:pt idx="1297" formatCode="0.00E+00">
                  <c:v>4.3961E-2</c:v>
                </c:pt>
                <c:pt idx="1298" formatCode="0.00E+00">
                  <c:v>4.3867999999999997E-2</c:v>
                </c:pt>
                <c:pt idx="1299" formatCode="0.00E+00">
                  <c:v>4.3775000000000001E-2</c:v>
                </c:pt>
                <c:pt idx="1300" formatCode="0.00E+00">
                  <c:v>4.3681999999999999E-2</c:v>
                </c:pt>
                <c:pt idx="1301" formatCode="0.00E+00">
                  <c:v>4.3618999999999998E-2</c:v>
                </c:pt>
                <c:pt idx="1302" formatCode="0.00E+00">
                  <c:v>4.3555999999999997E-2</c:v>
                </c:pt>
                <c:pt idx="1303" formatCode="0.00E+00">
                  <c:v>4.3493999999999998E-2</c:v>
                </c:pt>
                <c:pt idx="1304" formatCode="0.00E+00">
                  <c:v>4.3430999999999997E-2</c:v>
                </c:pt>
                <c:pt idx="1305" formatCode="0.00E+00">
                  <c:v>4.3367999999999997E-2</c:v>
                </c:pt>
                <c:pt idx="1306" formatCode="0.00E+00">
                  <c:v>4.3305000000000003E-2</c:v>
                </c:pt>
                <c:pt idx="1307" formatCode="0.00E+00">
                  <c:v>4.3242000000000003E-2</c:v>
                </c:pt>
                <c:pt idx="1308" formatCode="0.00E+00">
                  <c:v>4.3179000000000002E-2</c:v>
                </c:pt>
                <c:pt idx="1309" formatCode="0.00E+00">
                  <c:v>4.3116000000000002E-2</c:v>
                </c:pt>
                <c:pt idx="1310" formatCode="0.00E+00">
                  <c:v>4.3053000000000001E-2</c:v>
                </c:pt>
                <c:pt idx="1311" formatCode="0.00E+00">
                  <c:v>4.299E-2</c:v>
                </c:pt>
                <c:pt idx="1312" formatCode="0.00E+00">
                  <c:v>4.2927E-2</c:v>
                </c:pt>
                <c:pt idx="1313" formatCode="0.00E+00">
                  <c:v>4.2863999999999999E-2</c:v>
                </c:pt>
                <c:pt idx="1314" formatCode="0.00E+00">
                  <c:v>4.2800999999999999E-2</c:v>
                </c:pt>
                <c:pt idx="1315" formatCode="0.00E+00">
                  <c:v>4.2737999999999998E-2</c:v>
                </c:pt>
                <c:pt idx="1316" formatCode="0.00E+00">
                  <c:v>4.2674999999999998E-2</c:v>
                </c:pt>
                <c:pt idx="1317" formatCode="0.00E+00">
                  <c:v>4.2611999999999997E-2</c:v>
                </c:pt>
                <c:pt idx="1318" formatCode="0.00E+00">
                  <c:v>4.2548999999999997E-2</c:v>
                </c:pt>
                <c:pt idx="1319" formatCode="0.00E+00">
                  <c:v>4.2486000000000003E-2</c:v>
                </c:pt>
                <c:pt idx="1320" formatCode="0.00E+00">
                  <c:v>4.2423000000000002E-2</c:v>
                </c:pt>
                <c:pt idx="1321" formatCode="0.00E+00">
                  <c:v>4.2360000000000002E-2</c:v>
                </c:pt>
                <c:pt idx="1322" formatCode="0.00E+00">
                  <c:v>4.2298000000000002E-2</c:v>
                </c:pt>
                <c:pt idx="1323" formatCode="0.00E+00">
                  <c:v>4.2235000000000002E-2</c:v>
                </c:pt>
                <c:pt idx="1324" formatCode="0.00E+00">
                  <c:v>4.2172000000000001E-2</c:v>
                </c:pt>
                <c:pt idx="1325" formatCode="0.00E+00">
                  <c:v>4.2109000000000001E-2</c:v>
                </c:pt>
                <c:pt idx="1326" formatCode="0.00E+00">
                  <c:v>4.2046E-2</c:v>
                </c:pt>
                <c:pt idx="1327" formatCode="0.00E+00">
                  <c:v>4.1982999999999999E-2</c:v>
                </c:pt>
                <c:pt idx="1328" formatCode="0.00E+00">
                  <c:v>4.1919999999999999E-2</c:v>
                </c:pt>
                <c:pt idx="1329" formatCode="0.00E+00">
                  <c:v>4.1856999999999998E-2</c:v>
                </c:pt>
                <c:pt idx="1330" formatCode="0.00E+00">
                  <c:v>4.1793999999999998E-2</c:v>
                </c:pt>
                <c:pt idx="1331" formatCode="0.00E+00">
                  <c:v>4.1730999999999997E-2</c:v>
                </c:pt>
                <c:pt idx="1332" formatCode="0.00E+00">
                  <c:v>4.1667999999999997E-2</c:v>
                </c:pt>
                <c:pt idx="1333" formatCode="0.00E+00">
                  <c:v>4.1605000000000003E-2</c:v>
                </c:pt>
                <c:pt idx="1334" formatCode="0.00E+00">
                  <c:v>4.1542000000000003E-2</c:v>
                </c:pt>
                <c:pt idx="1335" formatCode="0.00E+00">
                  <c:v>4.1479000000000002E-2</c:v>
                </c:pt>
                <c:pt idx="1336" formatCode="0.00E+00">
                  <c:v>4.1416000000000001E-2</c:v>
                </c:pt>
                <c:pt idx="1337" formatCode="0.00E+00">
                  <c:v>4.1353000000000001E-2</c:v>
                </c:pt>
                <c:pt idx="1338" formatCode="0.00E+00">
                  <c:v>4.129E-2</c:v>
                </c:pt>
                <c:pt idx="1339" formatCode="0.00E+00">
                  <c:v>4.1227E-2</c:v>
                </c:pt>
                <c:pt idx="1340" formatCode="0.00E+00">
                  <c:v>4.1163999999999999E-2</c:v>
                </c:pt>
                <c:pt idx="1341" formatCode="0.00E+00">
                  <c:v>4.1100999999999999E-2</c:v>
                </c:pt>
                <c:pt idx="1342" formatCode="0.00E+00">
                  <c:v>4.1038999999999999E-2</c:v>
                </c:pt>
                <c:pt idx="1343" formatCode="0.00E+00">
                  <c:v>4.0975999999999999E-2</c:v>
                </c:pt>
                <c:pt idx="1344" formatCode="0.00E+00">
                  <c:v>4.0912999999999998E-2</c:v>
                </c:pt>
                <c:pt idx="1345" formatCode="0.00E+00">
                  <c:v>4.0849999999999997E-2</c:v>
                </c:pt>
                <c:pt idx="1346" formatCode="0.00E+00">
                  <c:v>4.0786999999999997E-2</c:v>
                </c:pt>
                <c:pt idx="1347" formatCode="0.00E+00">
                  <c:v>4.0724000000000003E-2</c:v>
                </c:pt>
                <c:pt idx="1348" formatCode="0.00E+00">
                  <c:v>4.0661000000000003E-2</c:v>
                </c:pt>
                <c:pt idx="1349" formatCode="0.00E+00">
                  <c:v>4.0598000000000002E-2</c:v>
                </c:pt>
                <c:pt idx="1350" formatCode="0.00E+00">
                  <c:v>4.0535000000000002E-2</c:v>
                </c:pt>
                <c:pt idx="1351" formatCode="0.00E+00">
                  <c:v>4.0472000000000001E-2</c:v>
                </c:pt>
                <c:pt idx="1352" formatCode="0.00E+00">
                  <c:v>4.0409E-2</c:v>
                </c:pt>
                <c:pt idx="1353" formatCode="0.00E+00">
                  <c:v>4.0346E-2</c:v>
                </c:pt>
                <c:pt idx="1354" formatCode="0.00E+00">
                  <c:v>4.0282999999999999E-2</c:v>
                </c:pt>
                <c:pt idx="1355" formatCode="0.00E+00">
                  <c:v>4.0219999999999999E-2</c:v>
                </c:pt>
                <c:pt idx="1356" formatCode="0.00E+00">
                  <c:v>4.0156999999999998E-2</c:v>
                </c:pt>
                <c:pt idx="1357" formatCode="0.00E+00">
                  <c:v>4.0093999999999998E-2</c:v>
                </c:pt>
                <c:pt idx="1358" formatCode="0.00E+00">
                  <c:v>4.0030999999999997E-2</c:v>
                </c:pt>
                <c:pt idx="1359" formatCode="0.00E+00">
                  <c:v>3.9967999999999997E-2</c:v>
                </c:pt>
                <c:pt idx="1360" formatCode="0.00E+00">
                  <c:v>3.9905000000000003E-2</c:v>
                </c:pt>
                <c:pt idx="1361" formatCode="0.00E+00">
                  <c:v>3.9843000000000003E-2</c:v>
                </c:pt>
                <c:pt idx="1362" formatCode="0.00E+00">
                  <c:v>3.9780000000000003E-2</c:v>
                </c:pt>
                <c:pt idx="1363" formatCode="0.00E+00">
                  <c:v>3.9717000000000002E-2</c:v>
                </c:pt>
                <c:pt idx="1364" formatCode="0.00E+00">
                  <c:v>3.9654000000000002E-2</c:v>
                </c:pt>
                <c:pt idx="1365" formatCode="0.00E+00">
                  <c:v>3.9591000000000001E-2</c:v>
                </c:pt>
                <c:pt idx="1366" formatCode="0.00E+00">
                  <c:v>3.9528000000000001E-2</c:v>
                </c:pt>
                <c:pt idx="1367" formatCode="0.00E+00">
                  <c:v>3.9465E-2</c:v>
                </c:pt>
                <c:pt idx="1368" formatCode="0.00E+00">
                  <c:v>3.9402E-2</c:v>
                </c:pt>
                <c:pt idx="1369" formatCode="0.00E+00">
                  <c:v>3.9338999999999999E-2</c:v>
                </c:pt>
                <c:pt idx="1370" formatCode="0.00E+00">
                  <c:v>3.9275999999999998E-2</c:v>
                </c:pt>
                <c:pt idx="1371" formatCode="0.00E+00">
                  <c:v>3.9212999999999998E-2</c:v>
                </c:pt>
                <c:pt idx="1372" formatCode="0.00E+00">
                  <c:v>3.9149999999999997E-2</c:v>
                </c:pt>
                <c:pt idx="1373" formatCode="0.00E+00">
                  <c:v>3.9086999999999997E-2</c:v>
                </c:pt>
                <c:pt idx="1374" formatCode="0.00E+00">
                  <c:v>3.9024000000000003E-2</c:v>
                </c:pt>
                <c:pt idx="1375" formatCode="0.00E+00">
                  <c:v>3.8961000000000003E-2</c:v>
                </c:pt>
                <c:pt idx="1376" formatCode="0.00E+00">
                  <c:v>3.8898000000000002E-2</c:v>
                </c:pt>
                <c:pt idx="1377" formatCode="0.00E+00">
                  <c:v>3.8835000000000001E-2</c:v>
                </c:pt>
                <c:pt idx="1378" formatCode="0.00E+00">
                  <c:v>3.8772000000000001E-2</c:v>
                </c:pt>
                <c:pt idx="1379" formatCode="0.00E+00">
                  <c:v>3.8709E-2</c:v>
                </c:pt>
                <c:pt idx="1380" formatCode="0.00E+00">
                  <c:v>3.8646E-2</c:v>
                </c:pt>
                <c:pt idx="1381" formatCode="0.00E+00">
                  <c:v>3.8584E-2</c:v>
                </c:pt>
                <c:pt idx="1382" formatCode="0.00E+00">
                  <c:v>3.8521E-2</c:v>
                </c:pt>
                <c:pt idx="1383" formatCode="0.00E+00">
                  <c:v>3.8457999999999999E-2</c:v>
                </c:pt>
                <c:pt idx="1384" formatCode="0.00E+00">
                  <c:v>3.8394999999999999E-2</c:v>
                </c:pt>
                <c:pt idx="1385" formatCode="0.00E+00">
                  <c:v>3.8331999999999998E-2</c:v>
                </c:pt>
                <c:pt idx="1386" formatCode="0.00E+00">
                  <c:v>3.8268999999999997E-2</c:v>
                </c:pt>
                <c:pt idx="1387" formatCode="0.00E+00">
                  <c:v>3.8205999999999997E-2</c:v>
                </c:pt>
                <c:pt idx="1388" formatCode="0.00E+00">
                  <c:v>3.8143000000000003E-2</c:v>
                </c:pt>
                <c:pt idx="1389" formatCode="0.00E+00">
                  <c:v>3.8080000000000003E-2</c:v>
                </c:pt>
                <c:pt idx="1390" formatCode="0.00E+00">
                  <c:v>3.8017000000000002E-2</c:v>
                </c:pt>
                <c:pt idx="1391" formatCode="0.00E+00">
                  <c:v>3.7954000000000002E-2</c:v>
                </c:pt>
                <c:pt idx="1392" formatCode="0.00E+00">
                  <c:v>3.7891000000000001E-2</c:v>
                </c:pt>
                <c:pt idx="1393" formatCode="0.00E+00">
                  <c:v>3.7828000000000001E-2</c:v>
                </c:pt>
                <c:pt idx="1394" formatCode="0.00E+00">
                  <c:v>3.7765E-2</c:v>
                </c:pt>
                <c:pt idx="1395" formatCode="0.00E+00">
                  <c:v>3.7701999999999999E-2</c:v>
                </c:pt>
                <c:pt idx="1396" formatCode="0.00E+00">
                  <c:v>3.7638999999999999E-2</c:v>
                </c:pt>
                <c:pt idx="1397" formatCode="0.00E+00">
                  <c:v>3.7575999999999998E-2</c:v>
                </c:pt>
                <c:pt idx="1398" formatCode="0.00E+00">
                  <c:v>3.7512999999999998E-2</c:v>
                </c:pt>
                <c:pt idx="1399" formatCode="0.00E+00">
                  <c:v>3.7449999999999997E-2</c:v>
                </c:pt>
                <c:pt idx="1400" formatCode="0.00E+00">
                  <c:v>3.7387999999999998E-2</c:v>
                </c:pt>
                <c:pt idx="1401" formatCode="0.00E+00">
                  <c:v>3.7324999999999997E-2</c:v>
                </c:pt>
                <c:pt idx="1402" formatCode="0.00E+00">
                  <c:v>3.7262000000000003E-2</c:v>
                </c:pt>
                <c:pt idx="1403" formatCode="0.00E+00">
                  <c:v>3.7199000000000003E-2</c:v>
                </c:pt>
                <c:pt idx="1404" formatCode="0.00E+00">
                  <c:v>3.7136000000000002E-2</c:v>
                </c:pt>
                <c:pt idx="1405" formatCode="0.00E+00">
                  <c:v>3.7073000000000002E-2</c:v>
                </c:pt>
                <c:pt idx="1406" formatCode="0.00E+00">
                  <c:v>3.7010000000000001E-2</c:v>
                </c:pt>
                <c:pt idx="1407" formatCode="0.00E+00">
                  <c:v>3.6947000000000001E-2</c:v>
                </c:pt>
                <c:pt idx="1408" formatCode="0.00E+00">
                  <c:v>3.6884E-2</c:v>
                </c:pt>
                <c:pt idx="1409" formatCode="0.00E+00">
                  <c:v>3.6821E-2</c:v>
                </c:pt>
                <c:pt idx="1410" formatCode="0.00E+00">
                  <c:v>3.6757999999999999E-2</c:v>
                </c:pt>
                <c:pt idx="1411" formatCode="0.00E+00">
                  <c:v>3.6694999999999998E-2</c:v>
                </c:pt>
                <c:pt idx="1412" formatCode="0.00E+00">
                  <c:v>3.6631999999999998E-2</c:v>
                </c:pt>
                <c:pt idx="1413" formatCode="0.00E+00">
                  <c:v>3.6568999999999997E-2</c:v>
                </c:pt>
                <c:pt idx="1414" formatCode="0.00E+00">
                  <c:v>3.6505999999999997E-2</c:v>
                </c:pt>
                <c:pt idx="1415" formatCode="0.00E+00">
                  <c:v>3.6443000000000003E-2</c:v>
                </c:pt>
                <c:pt idx="1416" formatCode="0.00E+00">
                  <c:v>3.6380000000000003E-2</c:v>
                </c:pt>
                <c:pt idx="1417" formatCode="0.00E+00">
                  <c:v>3.6317000000000002E-2</c:v>
                </c:pt>
                <c:pt idx="1418" formatCode="0.00E+00">
                  <c:v>3.6254000000000002E-2</c:v>
                </c:pt>
                <c:pt idx="1419" formatCode="0.00E+00">
                  <c:v>3.6191000000000001E-2</c:v>
                </c:pt>
                <c:pt idx="1420" formatCode="0.00E+00">
                  <c:v>3.6129000000000001E-2</c:v>
                </c:pt>
                <c:pt idx="1421" formatCode="0.00E+00">
                  <c:v>3.6066000000000001E-2</c:v>
                </c:pt>
                <c:pt idx="1422" formatCode="0.00E+00">
                  <c:v>3.6003E-2</c:v>
                </c:pt>
                <c:pt idx="1423" formatCode="0.00E+00">
                  <c:v>3.594E-2</c:v>
                </c:pt>
                <c:pt idx="1424" formatCode="0.00E+00">
                  <c:v>3.5876999999999999E-2</c:v>
                </c:pt>
                <c:pt idx="1425" formatCode="0.00E+00">
                  <c:v>3.5813999999999999E-2</c:v>
                </c:pt>
                <c:pt idx="1426" formatCode="0.00E+00">
                  <c:v>3.5750999999999998E-2</c:v>
                </c:pt>
                <c:pt idx="1427" formatCode="0.00E+00">
                  <c:v>3.5687999999999998E-2</c:v>
                </c:pt>
                <c:pt idx="1428" formatCode="0.00E+00">
                  <c:v>3.5624999999999997E-2</c:v>
                </c:pt>
                <c:pt idx="1429" formatCode="0.00E+00">
                  <c:v>3.5562000000000003E-2</c:v>
                </c:pt>
                <c:pt idx="1430" formatCode="0.00E+00">
                  <c:v>3.5499000000000003E-2</c:v>
                </c:pt>
                <c:pt idx="1431" formatCode="0.00E+00">
                  <c:v>3.5436000000000002E-2</c:v>
                </c:pt>
                <c:pt idx="1432" formatCode="0.00E+00">
                  <c:v>3.5373000000000002E-2</c:v>
                </c:pt>
                <c:pt idx="1433" formatCode="0.00E+00">
                  <c:v>3.5310000000000001E-2</c:v>
                </c:pt>
                <c:pt idx="1434" formatCode="0.00E+00">
                  <c:v>3.5247000000000001E-2</c:v>
                </c:pt>
                <c:pt idx="1435" formatCode="0.00E+00">
                  <c:v>3.5184E-2</c:v>
                </c:pt>
                <c:pt idx="1436" formatCode="0.00E+00">
                  <c:v>3.5120999999999999E-2</c:v>
                </c:pt>
                <c:pt idx="1437" formatCode="0.00E+00">
                  <c:v>3.5057999999999999E-2</c:v>
                </c:pt>
                <c:pt idx="1438" formatCode="0.00E+00">
                  <c:v>3.4994999999999998E-2</c:v>
                </c:pt>
                <c:pt idx="1439" formatCode="0.00E+00">
                  <c:v>3.4932999999999999E-2</c:v>
                </c:pt>
                <c:pt idx="1440" formatCode="0.00E+00">
                  <c:v>3.4869999999999998E-2</c:v>
                </c:pt>
                <c:pt idx="1441" formatCode="0.00E+00">
                  <c:v>3.4806999999999998E-2</c:v>
                </c:pt>
                <c:pt idx="1442" formatCode="0.00E+00">
                  <c:v>3.4743999999999997E-2</c:v>
                </c:pt>
                <c:pt idx="1443" formatCode="0.00E+00">
                  <c:v>3.4680999999999997E-2</c:v>
                </c:pt>
                <c:pt idx="1444" formatCode="0.00E+00">
                  <c:v>3.4618000000000003E-2</c:v>
                </c:pt>
                <c:pt idx="1445" formatCode="0.00E+00">
                  <c:v>3.4555000000000002E-2</c:v>
                </c:pt>
                <c:pt idx="1446" formatCode="0.00E+00">
                  <c:v>3.4492000000000002E-2</c:v>
                </c:pt>
                <c:pt idx="1447" formatCode="0.00E+00">
                  <c:v>3.4429000000000001E-2</c:v>
                </c:pt>
                <c:pt idx="1448" formatCode="0.00E+00">
                  <c:v>3.4366000000000001E-2</c:v>
                </c:pt>
                <c:pt idx="1449" formatCode="0.00E+00">
                  <c:v>3.4303E-2</c:v>
                </c:pt>
                <c:pt idx="1450" formatCode="0.00E+00">
                  <c:v>3.424E-2</c:v>
                </c:pt>
                <c:pt idx="1451" formatCode="0.00E+00">
                  <c:v>3.4176999999999999E-2</c:v>
                </c:pt>
                <c:pt idx="1452" formatCode="0.00E+00">
                  <c:v>3.4113999999999998E-2</c:v>
                </c:pt>
                <c:pt idx="1453" formatCode="0.00E+00">
                  <c:v>3.4050999999999998E-2</c:v>
                </c:pt>
                <c:pt idx="1454" formatCode="0.00E+00">
                  <c:v>3.3987999999999997E-2</c:v>
                </c:pt>
                <c:pt idx="1455" formatCode="0.00E+00">
                  <c:v>3.3924999999999997E-2</c:v>
                </c:pt>
                <c:pt idx="1456" formatCode="0.00E+00">
                  <c:v>3.3862000000000003E-2</c:v>
                </c:pt>
                <c:pt idx="1457" formatCode="0.00E+00">
                  <c:v>3.3799000000000003E-2</c:v>
                </c:pt>
                <c:pt idx="1458" formatCode="0.00E+00">
                  <c:v>3.3736000000000002E-2</c:v>
                </c:pt>
                <c:pt idx="1459" formatCode="0.00E+00">
                  <c:v>3.3674000000000003E-2</c:v>
                </c:pt>
                <c:pt idx="1460" formatCode="0.00E+00">
                  <c:v>3.3611000000000002E-2</c:v>
                </c:pt>
                <c:pt idx="1461" formatCode="0.00E+00">
                  <c:v>3.3548000000000001E-2</c:v>
                </c:pt>
                <c:pt idx="1462" formatCode="0.00E+00">
                  <c:v>3.3485000000000001E-2</c:v>
                </c:pt>
                <c:pt idx="1463" formatCode="0.00E+00">
                  <c:v>3.3422E-2</c:v>
                </c:pt>
                <c:pt idx="1464" formatCode="0.00E+00">
                  <c:v>3.3359E-2</c:v>
                </c:pt>
                <c:pt idx="1465" formatCode="0.00E+00">
                  <c:v>3.3295999999999999E-2</c:v>
                </c:pt>
                <c:pt idx="1466" formatCode="0.00E+00">
                  <c:v>3.3232999999999999E-2</c:v>
                </c:pt>
                <c:pt idx="1467" formatCode="0.00E+00">
                  <c:v>3.3169999999999998E-2</c:v>
                </c:pt>
                <c:pt idx="1468" formatCode="0.00E+00">
                  <c:v>3.3106999999999998E-2</c:v>
                </c:pt>
                <c:pt idx="1469" formatCode="0.00E+00">
                  <c:v>3.3043999999999997E-2</c:v>
                </c:pt>
                <c:pt idx="1470" formatCode="0.00E+00">
                  <c:v>3.2981000000000003E-2</c:v>
                </c:pt>
                <c:pt idx="1471" formatCode="0.00E+00">
                  <c:v>3.2918000000000003E-2</c:v>
                </c:pt>
                <c:pt idx="1472" formatCode="0.00E+00">
                  <c:v>3.2855000000000002E-2</c:v>
                </c:pt>
                <c:pt idx="1473" formatCode="0.00E+00">
                  <c:v>3.2792000000000002E-2</c:v>
                </c:pt>
                <c:pt idx="1474" formatCode="0.00E+00">
                  <c:v>3.2729000000000001E-2</c:v>
                </c:pt>
                <c:pt idx="1475" formatCode="0.00E+00">
                  <c:v>3.2666000000000001E-2</c:v>
                </c:pt>
                <c:pt idx="1476" formatCode="0.00E+00">
                  <c:v>3.2603E-2</c:v>
                </c:pt>
                <c:pt idx="1477" formatCode="0.00E+00">
                  <c:v>3.2539999999999999E-2</c:v>
                </c:pt>
                <c:pt idx="1478" formatCode="0.00E+00">
                  <c:v>3.2478E-2</c:v>
                </c:pt>
                <c:pt idx="1479" formatCode="0.00E+00">
                  <c:v>3.2414999999999999E-2</c:v>
                </c:pt>
                <c:pt idx="1480" formatCode="0.00E+00">
                  <c:v>3.2351999999999999E-2</c:v>
                </c:pt>
                <c:pt idx="1481" formatCode="0.00E+00">
                  <c:v>3.2288999999999998E-2</c:v>
                </c:pt>
                <c:pt idx="1482" formatCode="0.00E+00">
                  <c:v>3.2225999999999998E-2</c:v>
                </c:pt>
                <c:pt idx="1483" formatCode="0.00E+00">
                  <c:v>3.2162999999999997E-2</c:v>
                </c:pt>
                <c:pt idx="1484" formatCode="0.00E+00">
                  <c:v>3.2099999999999997E-2</c:v>
                </c:pt>
                <c:pt idx="1485" formatCode="0.00E+00">
                  <c:v>3.2037000000000003E-2</c:v>
                </c:pt>
                <c:pt idx="1486" formatCode="0.00E+00">
                  <c:v>3.1974000000000002E-2</c:v>
                </c:pt>
                <c:pt idx="1487" formatCode="0.00E+00">
                  <c:v>3.1911000000000002E-2</c:v>
                </c:pt>
                <c:pt idx="1488" formatCode="0.00E+00">
                  <c:v>3.1848000000000001E-2</c:v>
                </c:pt>
                <c:pt idx="1489" formatCode="0.00E+00">
                  <c:v>3.1785000000000001E-2</c:v>
                </c:pt>
                <c:pt idx="1490" formatCode="0.00E+00">
                  <c:v>3.1722E-2</c:v>
                </c:pt>
                <c:pt idx="1491" formatCode="0.00E+00">
                  <c:v>3.1659E-2</c:v>
                </c:pt>
                <c:pt idx="1492" formatCode="0.00E+00">
                  <c:v>3.1595999999999999E-2</c:v>
                </c:pt>
                <c:pt idx="1493" formatCode="0.00E+00">
                  <c:v>3.1532999999999999E-2</c:v>
                </c:pt>
                <c:pt idx="1494" formatCode="0.00E+00">
                  <c:v>3.1469999999999998E-2</c:v>
                </c:pt>
                <c:pt idx="1495" formatCode="0.00E+00">
                  <c:v>3.1406999999999997E-2</c:v>
                </c:pt>
                <c:pt idx="1496" formatCode="0.00E+00">
                  <c:v>3.1343999999999997E-2</c:v>
                </c:pt>
                <c:pt idx="1497" formatCode="0.00E+00">
                  <c:v>3.1281000000000003E-2</c:v>
                </c:pt>
                <c:pt idx="1498" formatCode="0.00E+00">
                  <c:v>3.1219E-2</c:v>
                </c:pt>
                <c:pt idx="1499" formatCode="0.00E+00">
                  <c:v>3.1156E-2</c:v>
                </c:pt>
                <c:pt idx="1500" formatCode="0.00E+00">
                  <c:v>3.1092999999999999E-2</c:v>
                </c:pt>
                <c:pt idx="1501" formatCode="0.00E+00">
                  <c:v>3.1029999999999999E-2</c:v>
                </c:pt>
                <c:pt idx="1502" formatCode="0.00E+00">
                  <c:v>3.0967000000000001E-2</c:v>
                </c:pt>
                <c:pt idx="1503" formatCode="0.00E+00">
                  <c:v>3.0904000000000001E-2</c:v>
                </c:pt>
                <c:pt idx="1504" formatCode="0.00E+00">
                  <c:v>3.0841E-2</c:v>
                </c:pt>
                <c:pt idx="1505" formatCode="0.00E+00">
                  <c:v>3.0778E-2</c:v>
                </c:pt>
                <c:pt idx="1506" formatCode="0.00E+00">
                  <c:v>3.0714999999999999E-2</c:v>
                </c:pt>
                <c:pt idx="1507" formatCode="0.00E+00">
                  <c:v>3.0651999999999999E-2</c:v>
                </c:pt>
                <c:pt idx="1508" formatCode="0.00E+00">
                  <c:v>3.0594E-2</c:v>
                </c:pt>
                <c:pt idx="1509" formatCode="0.00E+00">
                  <c:v>3.0551999999999999E-2</c:v>
                </c:pt>
                <c:pt idx="1510" formatCode="0.00E+00">
                  <c:v>3.0511E-2</c:v>
                </c:pt>
                <c:pt idx="1511" formatCode="0.00E+00">
                  <c:v>3.0469E-2</c:v>
                </c:pt>
                <c:pt idx="1512" formatCode="0.00E+00">
                  <c:v>3.0428E-2</c:v>
                </c:pt>
                <c:pt idx="1513" formatCode="0.00E+00">
                  <c:v>3.0386E-2</c:v>
                </c:pt>
                <c:pt idx="1514" formatCode="0.00E+00">
                  <c:v>3.0345E-2</c:v>
                </c:pt>
                <c:pt idx="1515" formatCode="0.00E+00">
                  <c:v>3.0303E-2</c:v>
                </c:pt>
                <c:pt idx="1516" formatCode="0.00E+00">
                  <c:v>3.0262000000000001E-2</c:v>
                </c:pt>
                <c:pt idx="1517" formatCode="0.00E+00">
                  <c:v>3.022E-2</c:v>
                </c:pt>
                <c:pt idx="1518" formatCode="0.00E+00">
                  <c:v>3.0179000000000001E-2</c:v>
                </c:pt>
                <c:pt idx="1519" formatCode="0.00E+00">
                  <c:v>3.0137000000000001E-2</c:v>
                </c:pt>
                <c:pt idx="1520" formatCode="0.00E+00">
                  <c:v>3.0096000000000001E-2</c:v>
                </c:pt>
                <c:pt idx="1521" formatCode="0.00E+00">
                  <c:v>3.0054000000000001E-2</c:v>
                </c:pt>
                <c:pt idx="1522" formatCode="0.00E+00">
                  <c:v>3.0013000000000001E-2</c:v>
                </c:pt>
                <c:pt idx="1523" formatCode="0.00E+00">
                  <c:v>2.9971000000000001E-2</c:v>
                </c:pt>
                <c:pt idx="1524" formatCode="0.00E+00">
                  <c:v>2.9929999999999998E-2</c:v>
                </c:pt>
                <c:pt idx="1525" formatCode="0.00E+00">
                  <c:v>2.9888000000000001E-2</c:v>
                </c:pt>
                <c:pt idx="1526" formatCode="0.00E+00">
                  <c:v>2.9846999999999999E-2</c:v>
                </c:pt>
                <c:pt idx="1527" formatCode="0.00E+00">
                  <c:v>2.9805000000000002E-2</c:v>
                </c:pt>
                <c:pt idx="1528" formatCode="0.00E+00">
                  <c:v>2.9763999999999999E-2</c:v>
                </c:pt>
                <c:pt idx="1529" formatCode="0.00E+00">
                  <c:v>2.9721999999999998E-2</c:v>
                </c:pt>
                <c:pt idx="1530" formatCode="0.00E+00">
                  <c:v>2.9680999999999999E-2</c:v>
                </c:pt>
                <c:pt idx="1531" formatCode="0.00E+00">
                  <c:v>2.9638999999999999E-2</c:v>
                </c:pt>
                <c:pt idx="1532" formatCode="0.00E+00">
                  <c:v>2.9596999999999998E-2</c:v>
                </c:pt>
                <c:pt idx="1533" formatCode="0.00E+00">
                  <c:v>2.9555999999999999E-2</c:v>
                </c:pt>
                <c:pt idx="1534" formatCode="0.00E+00">
                  <c:v>2.9513999999999999E-2</c:v>
                </c:pt>
                <c:pt idx="1535" formatCode="0.00E+00">
                  <c:v>2.9472999999999999E-2</c:v>
                </c:pt>
                <c:pt idx="1536" formatCode="0.00E+00">
                  <c:v>2.9430999999999999E-2</c:v>
                </c:pt>
                <c:pt idx="1537" formatCode="0.00E+00">
                  <c:v>2.9389999999999999E-2</c:v>
                </c:pt>
                <c:pt idx="1538" formatCode="0.00E+00">
                  <c:v>2.9347999999999999E-2</c:v>
                </c:pt>
                <c:pt idx="1539" formatCode="0.00E+00">
                  <c:v>2.9307E-2</c:v>
                </c:pt>
                <c:pt idx="1540" formatCode="0.00E+00">
                  <c:v>2.9264999999999999E-2</c:v>
                </c:pt>
                <c:pt idx="1541" formatCode="0.00E+00">
                  <c:v>2.9224E-2</c:v>
                </c:pt>
                <c:pt idx="1542" formatCode="0.00E+00">
                  <c:v>2.9182E-2</c:v>
                </c:pt>
                <c:pt idx="1543" formatCode="0.00E+00">
                  <c:v>2.9141E-2</c:v>
                </c:pt>
                <c:pt idx="1544" formatCode="0.00E+00">
                  <c:v>2.9099E-2</c:v>
                </c:pt>
                <c:pt idx="1545" formatCode="0.00E+00">
                  <c:v>2.9058E-2</c:v>
                </c:pt>
                <c:pt idx="1546" formatCode="0.00E+00">
                  <c:v>2.9016E-2</c:v>
                </c:pt>
                <c:pt idx="1547" formatCode="0.00E+00">
                  <c:v>2.8975000000000001E-2</c:v>
                </c:pt>
                <c:pt idx="1548" formatCode="0.00E+00">
                  <c:v>2.8933E-2</c:v>
                </c:pt>
                <c:pt idx="1549" formatCode="0.00E+00">
                  <c:v>2.8892000000000001E-2</c:v>
                </c:pt>
                <c:pt idx="1550" formatCode="0.00E+00">
                  <c:v>2.8850000000000001E-2</c:v>
                </c:pt>
                <c:pt idx="1551" formatCode="0.00E+00">
                  <c:v>2.8809000000000001E-2</c:v>
                </c:pt>
                <c:pt idx="1552" formatCode="0.00E+00">
                  <c:v>2.8767000000000001E-2</c:v>
                </c:pt>
                <c:pt idx="1553" formatCode="0.00E+00">
                  <c:v>2.8726000000000002E-2</c:v>
                </c:pt>
                <c:pt idx="1554" formatCode="0.00E+00">
                  <c:v>2.8684000000000001E-2</c:v>
                </c:pt>
                <c:pt idx="1555" formatCode="0.00E+00">
                  <c:v>2.8642999999999998E-2</c:v>
                </c:pt>
                <c:pt idx="1556" formatCode="0.00E+00">
                  <c:v>2.8601000000000001E-2</c:v>
                </c:pt>
                <c:pt idx="1557" formatCode="0.00E+00">
                  <c:v>2.8559999999999999E-2</c:v>
                </c:pt>
                <c:pt idx="1558" formatCode="0.00E+00">
                  <c:v>2.8518000000000002E-2</c:v>
                </c:pt>
                <c:pt idx="1559" formatCode="0.00E+00">
                  <c:v>2.8476999999999999E-2</c:v>
                </c:pt>
                <c:pt idx="1560" formatCode="0.00E+00">
                  <c:v>2.8434999999999998E-2</c:v>
                </c:pt>
                <c:pt idx="1561" formatCode="0.00E+00">
                  <c:v>2.8393999999999999E-2</c:v>
                </c:pt>
                <c:pt idx="1562" formatCode="0.00E+00">
                  <c:v>2.8351999999999999E-2</c:v>
                </c:pt>
                <c:pt idx="1563" formatCode="0.00E+00">
                  <c:v>2.8310999999999999E-2</c:v>
                </c:pt>
                <c:pt idx="1564" formatCode="0.00E+00">
                  <c:v>2.8268999999999999E-2</c:v>
                </c:pt>
                <c:pt idx="1565" formatCode="0.00E+00">
                  <c:v>2.8226999999999999E-2</c:v>
                </c:pt>
                <c:pt idx="1566" formatCode="0.00E+00">
                  <c:v>2.8185999999999999E-2</c:v>
                </c:pt>
                <c:pt idx="1567" formatCode="0.00E+00">
                  <c:v>2.8143999999999999E-2</c:v>
                </c:pt>
                <c:pt idx="1568" formatCode="0.00E+00">
                  <c:v>2.8103E-2</c:v>
                </c:pt>
                <c:pt idx="1569" formatCode="0.00E+00">
                  <c:v>2.8060999999999999E-2</c:v>
                </c:pt>
                <c:pt idx="1570" formatCode="0.00E+00">
                  <c:v>2.802E-2</c:v>
                </c:pt>
                <c:pt idx="1571" formatCode="0.00E+00">
                  <c:v>2.7977999999999999E-2</c:v>
                </c:pt>
                <c:pt idx="1572" formatCode="0.00E+00">
                  <c:v>2.7937E-2</c:v>
                </c:pt>
                <c:pt idx="1573" formatCode="0.00E+00">
                  <c:v>2.7895E-2</c:v>
                </c:pt>
                <c:pt idx="1574" formatCode="0.00E+00">
                  <c:v>2.7854E-2</c:v>
                </c:pt>
                <c:pt idx="1575" formatCode="0.00E+00">
                  <c:v>2.7812E-2</c:v>
                </c:pt>
                <c:pt idx="1576" formatCode="0.00E+00">
                  <c:v>2.7771000000000001E-2</c:v>
                </c:pt>
                <c:pt idx="1577" formatCode="0.00E+00">
                  <c:v>2.7729E-2</c:v>
                </c:pt>
                <c:pt idx="1578" formatCode="0.00E+00">
                  <c:v>2.7688000000000001E-2</c:v>
                </c:pt>
                <c:pt idx="1579" formatCode="0.00E+00">
                  <c:v>2.7646E-2</c:v>
                </c:pt>
                <c:pt idx="1580" formatCode="0.00E+00">
                  <c:v>2.7605000000000001E-2</c:v>
                </c:pt>
                <c:pt idx="1581" formatCode="0.00E+00">
                  <c:v>2.7563000000000001E-2</c:v>
                </c:pt>
                <c:pt idx="1582" formatCode="0.00E+00">
                  <c:v>2.7522000000000001E-2</c:v>
                </c:pt>
                <c:pt idx="1583" formatCode="0.00E+00">
                  <c:v>2.7480000000000001E-2</c:v>
                </c:pt>
                <c:pt idx="1584" formatCode="0.00E+00">
                  <c:v>2.7439000000000002E-2</c:v>
                </c:pt>
                <c:pt idx="1585" formatCode="0.00E+00">
                  <c:v>2.7397000000000001E-2</c:v>
                </c:pt>
                <c:pt idx="1586" formatCode="0.00E+00">
                  <c:v>2.7355999999999998E-2</c:v>
                </c:pt>
                <c:pt idx="1587" formatCode="0.00E+00">
                  <c:v>2.7314000000000001E-2</c:v>
                </c:pt>
                <c:pt idx="1588" formatCode="0.00E+00">
                  <c:v>2.7272999999999999E-2</c:v>
                </c:pt>
                <c:pt idx="1589" formatCode="0.00E+00">
                  <c:v>2.7231000000000002E-2</c:v>
                </c:pt>
                <c:pt idx="1590" formatCode="0.00E+00">
                  <c:v>2.7189999999999999E-2</c:v>
                </c:pt>
                <c:pt idx="1591" formatCode="0.00E+00">
                  <c:v>2.7147999999999999E-2</c:v>
                </c:pt>
                <c:pt idx="1592" formatCode="0.00E+00">
                  <c:v>2.7106999999999999E-2</c:v>
                </c:pt>
                <c:pt idx="1593" formatCode="0.00E+00">
                  <c:v>2.7064999999999999E-2</c:v>
                </c:pt>
                <c:pt idx="1594" formatCode="0.00E+00">
                  <c:v>2.7023999999999999E-2</c:v>
                </c:pt>
                <c:pt idx="1595" formatCode="0.00E+00">
                  <c:v>2.6981999999999999E-2</c:v>
                </c:pt>
                <c:pt idx="1596" formatCode="0.00E+00">
                  <c:v>2.6939999999999999E-2</c:v>
                </c:pt>
                <c:pt idx="1597" formatCode="0.00E+00">
                  <c:v>2.6898999999999999E-2</c:v>
                </c:pt>
                <c:pt idx="1598" formatCode="0.00E+00">
                  <c:v>2.6856999999999999E-2</c:v>
                </c:pt>
                <c:pt idx="1599" formatCode="0.00E+00">
                  <c:v>2.6816E-2</c:v>
                </c:pt>
                <c:pt idx="1600" formatCode="0.00E+00">
                  <c:v>2.6773999999999999E-2</c:v>
                </c:pt>
                <c:pt idx="1601" formatCode="0.00E+00">
                  <c:v>2.6733E-2</c:v>
                </c:pt>
                <c:pt idx="1602" formatCode="0.00E+00">
                  <c:v>2.6690999999999999E-2</c:v>
                </c:pt>
                <c:pt idx="1603" formatCode="0.00E+00">
                  <c:v>2.665E-2</c:v>
                </c:pt>
                <c:pt idx="1604" formatCode="0.00E+00">
                  <c:v>2.6608E-2</c:v>
                </c:pt>
                <c:pt idx="1605" formatCode="0.00E+00">
                  <c:v>2.6567E-2</c:v>
                </c:pt>
                <c:pt idx="1606" formatCode="0.00E+00">
                  <c:v>2.6525E-2</c:v>
                </c:pt>
                <c:pt idx="1607" formatCode="0.00E+00">
                  <c:v>2.6484000000000001E-2</c:v>
                </c:pt>
                <c:pt idx="1608" formatCode="0.00E+00">
                  <c:v>2.6442E-2</c:v>
                </c:pt>
                <c:pt idx="1609" formatCode="0.00E+00">
                  <c:v>2.6401000000000001E-2</c:v>
                </c:pt>
                <c:pt idx="1610" formatCode="0.00E+00">
                  <c:v>2.6359E-2</c:v>
                </c:pt>
                <c:pt idx="1611" formatCode="0.00E+00">
                  <c:v>2.6318000000000001E-2</c:v>
                </c:pt>
                <c:pt idx="1612" formatCode="0.00E+00">
                  <c:v>2.6276000000000001E-2</c:v>
                </c:pt>
                <c:pt idx="1613" formatCode="0.00E+00">
                  <c:v>2.6235000000000001E-2</c:v>
                </c:pt>
                <c:pt idx="1614" formatCode="0.00E+00">
                  <c:v>2.6193000000000001E-2</c:v>
                </c:pt>
                <c:pt idx="1615" formatCode="0.00E+00">
                  <c:v>2.6152000000000002E-2</c:v>
                </c:pt>
                <c:pt idx="1616" formatCode="0.00E+00">
                  <c:v>2.6110000000000001E-2</c:v>
                </c:pt>
                <c:pt idx="1617" formatCode="0.00E+00">
                  <c:v>2.6068999999999998E-2</c:v>
                </c:pt>
                <c:pt idx="1618" formatCode="0.00E+00">
                  <c:v>2.6027000000000002E-2</c:v>
                </c:pt>
                <c:pt idx="1619" formatCode="0.00E+00">
                  <c:v>2.5985999999999999E-2</c:v>
                </c:pt>
                <c:pt idx="1620" formatCode="0.00E+00">
                  <c:v>2.5943999999999998E-2</c:v>
                </c:pt>
                <c:pt idx="1621" formatCode="0.00E+00">
                  <c:v>2.5902999999999999E-2</c:v>
                </c:pt>
                <c:pt idx="1622" formatCode="0.00E+00">
                  <c:v>2.5860999999999999E-2</c:v>
                </c:pt>
                <c:pt idx="1623" formatCode="0.00E+00">
                  <c:v>2.5819999999999999E-2</c:v>
                </c:pt>
                <c:pt idx="1624" formatCode="0.00E+00">
                  <c:v>2.5777999999999999E-2</c:v>
                </c:pt>
                <c:pt idx="1625" formatCode="0.00E+00">
                  <c:v>2.5736999999999999E-2</c:v>
                </c:pt>
                <c:pt idx="1626" formatCode="0.00E+00">
                  <c:v>2.5694999999999999E-2</c:v>
                </c:pt>
                <c:pt idx="1627" formatCode="0.00E+00">
                  <c:v>2.5654E-2</c:v>
                </c:pt>
                <c:pt idx="1628" formatCode="0.00E+00">
                  <c:v>2.5611999999999999E-2</c:v>
                </c:pt>
                <c:pt idx="1629" formatCode="0.00E+00">
                  <c:v>2.5569999999999999E-2</c:v>
                </c:pt>
                <c:pt idx="1630" formatCode="0.00E+00">
                  <c:v>2.5529E-2</c:v>
                </c:pt>
                <c:pt idx="1631" formatCode="0.00E+00">
                  <c:v>2.5486999999999999E-2</c:v>
                </c:pt>
                <c:pt idx="1632" formatCode="0.00E+00">
                  <c:v>2.5446E-2</c:v>
                </c:pt>
                <c:pt idx="1633" formatCode="0.00E+00">
                  <c:v>2.5403999999999999E-2</c:v>
                </c:pt>
                <c:pt idx="1634" formatCode="0.00E+00">
                  <c:v>2.5363E-2</c:v>
                </c:pt>
                <c:pt idx="1635" formatCode="0.00E+00">
                  <c:v>2.5321E-2</c:v>
                </c:pt>
                <c:pt idx="1636" formatCode="0.00E+00">
                  <c:v>2.528E-2</c:v>
                </c:pt>
                <c:pt idx="1637" formatCode="0.00E+00">
                  <c:v>2.5238E-2</c:v>
                </c:pt>
                <c:pt idx="1638" formatCode="0.00E+00">
                  <c:v>2.5197000000000001E-2</c:v>
                </c:pt>
                <c:pt idx="1639" formatCode="0.00E+00">
                  <c:v>2.5155E-2</c:v>
                </c:pt>
                <c:pt idx="1640" formatCode="0.00E+00">
                  <c:v>2.5114000000000001E-2</c:v>
                </c:pt>
                <c:pt idx="1641" formatCode="0.00E+00">
                  <c:v>2.5072000000000001E-2</c:v>
                </c:pt>
                <c:pt idx="1642" formatCode="0.00E+00">
                  <c:v>2.5031000000000001E-2</c:v>
                </c:pt>
                <c:pt idx="1643" formatCode="0.00E+00">
                  <c:v>2.4989000000000001E-2</c:v>
                </c:pt>
                <c:pt idx="1644" formatCode="0.00E+00">
                  <c:v>2.4948000000000001E-2</c:v>
                </c:pt>
                <c:pt idx="1645" formatCode="0.00E+00">
                  <c:v>2.4906000000000001E-2</c:v>
                </c:pt>
                <c:pt idx="1646" formatCode="0.00E+00">
                  <c:v>2.4865000000000002E-2</c:v>
                </c:pt>
                <c:pt idx="1647" formatCode="0.00E+00">
                  <c:v>2.4823000000000001E-2</c:v>
                </c:pt>
                <c:pt idx="1648" formatCode="0.00E+00">
                  <c:v>2.4781999999999998E-2</c:v>
                </c:pt>
                <c:pt idx="1649" formatCode="0.00E+00">
                  <c:v>2.4740000000000002E-2</c:v>
                </c:pt>
                <c:pt idx="1650" formatCode="0.00E+00">
                  <c:v>2.4698999999999999E-2</c:v>
                </c:pt>
                <c:pt idx="1651" formatCode="0.00E+00">
                  <c:v>2.4656999999999998E-2</c:v>
                </c:pt>
                <c:pt idx="1652" formatCode="0.00E+00">
                  <c:v>2.4615999999999999E-2</c:v>
                </c:pt>
                <c:pt idx="1653" formatCode="0.00E+00">
                  <c:v>2.4573999999999999E-2</c:v>
                </c:pt>
                <c:pt idx="1654" formatCode="0.00E+00">
                  <c:v>2.4532999999999999E-2</c:v>
                </c:pt>
                <c:pt idx="1655" formatCode="0.00E+00">
                  <c:v>2.4490999999999999E-2</c:v>
                </c:pt>
                <c:pt idx="1656" formatCode="0.00E+00">
                  <c:v>2.445E-2</c:v>
                </c:pt>
                <c:pt idx="1657" formatCode="0.00E+00">
                  <c:v>2.4407999999999999E-2</c:v>
                </c:pt>
                <c:pt idx="1658" formatCode="0.00E+00">
                  <c:v>2.4367E-2</c:v>
                </c:pt>
                <c:pt idx="1659" formatCode="0.00E+00">
                  <c:v>2.4324999999999999E-2</c:v>
                </c:pt>
                <c:pt idx="1660" formatCode="0.00E+00">
                  <c:v>2.4284E-2</c:v>
                </c:pt>
                <c:pt idx="1661" formatCode="0.00E+00">
                  <c:v>2.4242E-2</c:v>
                </c:pt>
                <c:pt idx="1662" formatCode="0.00E+00">
                  <c:v>2.4199999999999999E-2</c:v>
                </c:pt>
                <c:pt idx="1663" formatCode="0.00E+00">
                  <c:v>2.4159E-2</c:v>
                </c:pt>
                <c:pt idx="1664" formatCode="0.00E+00">
                  <c:v>2.4117E-2</c:v>
                </c:pt>
                <c:pt idx="1665" formatCode="0.00E+00">
                  <c:v>2.4076E-2</c:v>
                </c:pt>
                <c:pt idx="1666" formatCode="0.00E+00">
                  <c:v>2.4034E-2</c:v>
                </c:pt>
                <c:pt idx="1667" formatCode="0.00E+00">
                  <c:v>2.3993E-2</c:v>
                </c:pt>
                <c:pt idx="1668" formatCode="0.00E+00">
                  <c:v>2.3951E-2</c:v>
                </c:pt>
                <c:pt idx="1669" formatCode="0.00E+00">
                  <c:v>2.3910000000000001E-2</c:v>
                </c:pt>
                <c:pt idx="1670" formatCode="0.00E+00">
                  <c:v>2.3868E-2</c:v>
                </c:pt>
                <c:pt idx="1671" formatCode="0.00E+00">
                  <c:v>2.3827000000000001E-2</c:v>
                </c:pt>
                <c:pt idx="1672" formatCode="0.00E+00">
                  <c:v>2.3785000000000001E-2</c:v>
                </c:pt>
                <c:pt idx="1673" formatCode="0.00E+00">
                  <c:v>2.3744000000000001E-2</c:v>
                </c:pt>
                <c:pt idx="1674" formatCode="0.00E+00">
                  <c:v>2.3702000000000001E-2</c:v>
                </c:pt>
                <c:pt idx="1675" formatCode="0.00E+00">
                  <c:v>2.3661000000000001E-2</c:v>
                </c:pt>
                <c:pt idx="1676" formatCode="0.00E+00">
                  <c:v>2.3619000000000001E-2</c:v>
                </c:pt>
                <c:pt idx="1677" formatCode="0.00E+00">
                  <c:v>2.3578000000000002E-2</c:v>
                </c:pt>
                <c:pt idx="1678" formatCode="0.00E+00">
                  <c:v>2.3536000000000001E-2</c:v>
                </c:pt>
                <c:pt idx="1679" formatCode="0.00E+00">
                  <c:v>2.3494999999999999E-2</c:v>
                </c:pt>
                <c:pt idx="1680" formatCode="0.00E+00">
                  <c:v>2.3453000000000002E-2</c:v>
                </c:pt>
                <c:pt idx="1681" formatCode="0.00E+00">
                  <c:v>2.3411999999999999E-2</c:v>
                </c:pt>
                <c:pt idx="1682" formatCode="0.00E+00">
                  <c:v>2.3369999999999998E-2</c:v>
                </c:pt>
                <c:pt idx="1683" formatCode="0.00E+00">
                  <c:v>2.3328999999999999E-2</c:v>
                </c:pt>
                <c:pt idx="1684" formatCode="0.00E+00">
                  <c:v>2.3286999999999999E-2</c:v>
                </c:pt>
                <c:pt idx="1685" formatCode="0.00E+00">
                  <c:v>2.3245999999999999E-2</c:v>
                </c:pt>
                <c:pt idx="1686" formatCode="0.00E+00">
                  <c:v>2.3203999999999999E-2</c:v>
                </c:pt>
                <c:pt idx="1687" formatCode="0.00E+00">
                  <c:v>2.3163E-2</c:v>
                </c:pt>
                <c:pt idx="1688" formatCode="0.00E+00">
                  <c:v>2.3120999999999999E-2</c:v>
                </c:pt>
                <c:pt idx="1689" formatCode="0.00E+00">
                  <c:v>2.308E-2</c:v>
                </c:pt>
                <c:pt idx="1690" formatCode="0.00E+00">
                  <c:v>2.3037999999999999E-2</c:v>
                </c:pt>
                <c:pt idx="1691" formatCode="0.00E+00">
                  <c:v>2.2997E-2</c:v>
                </c:pt>
                <c:pt idx="1692" formatCode="0.00E+00">
                  <c:v>2.2955E-2</c:v>
                </c:pt>
                <c:pt idx="1693" formatCode="0.00E+00">
                  <c:v>2.2912999999999999E-2</c:v>
                </c:pt>
                <c:pt idx="1694" formatCode="0.00E+00">
                  <c:v>2.2872E-2</c:v>
                </c:pt>
                <c:pt idx="1695" formatCode="0.00E+00">
                  <c:v>2.283E-2</c:v>
                </c:pt>
                <c:pt idx="1696" formatCode="0.00E+00">
                  <c:v>2.2789E-2</c:v>
                </c:pt>
                <c:pt idx="1697" formatCode="0.00E+00">
                  <c:v>2.2747E-2</c:v>
                </c:pt>
                <c:pt idx="1698" formatCode="0.00E+00">
                  <c:v>2.2706E-2</c:v>
                </c:pt>
                <c:pt idx="1699" formatCode="0.00E+00">
                  <c:v>2.2664E-2</c:v>
                </c:pt>
                <c:pt idx="1700" formatCode="0.00E+00">
                  <c:v>2.2623000000000001E-2</c:v>
                </c:pt>
                <c:pt idx="1701" formatCode="0.00E+00">
                  <c:v>2.2581E-2</c:v>
                </c:pt>
                <c:pt idx="1702" formatCode="0.00E+00">
                  <c:v>2.2540000000000001E-2</c:v>
                </c:pt>
                <c:pt idx="1703" formatCode="0.00E+00">
                  <c:v>2.2498000000000001E-2</c:v>
                </c:pt>
                <c:pt idx="1704" formatCode="0.00E+00">
                  <c:v>2.2457000000000001E-2</c:v>
                </c:pt>
                <c:pt idx="1705" formatCode="0.00E+00">
                  <c:v>2.2415000000000001E-2</c:v>
                </c:pt>
                <c:pt idx="1706" formatCode="0.00E+00">
                  <c:v>2.2374000000000002E-2</c:v>
                </c:pt>
                <c:pt idx="1707" formatCode="0.00E+00">
                  <c:v>2.2332000000000001E-2</c:v>
                </c:pt>
                <c:pt idx="1708" formatCode="0.00E+00">
                  <c:v>2.2290999999999998E-2</c:v>
                </c:pt>
                <c:pt idx="1709" formatCode="0.00E+00">
                  <c:v>2.2249000000000001E-2</c:v>
                </c:pt>
                <c:pt idx="1710" formatCode="0.00E+00">
                  <c:v>2.2207999999999999E-2</c:v>
                </c:pt>
                <c:pt idx="1711" formatCode="0.00E+00">
                  <c:v>2.2166000000000002E-2</c:v>
                </c:pt>
                <c:pt idx="1712" formatCode="0.00E+00">
                  <c:v>2.2124999999999999E-2</c:v>
                </c:pt>
                <c:pt idx="1713" formatCode="0.00E+00">
                  <c:v>2.2082999999999998E-2</c:v>
                </c:pt>
                <c:pt idx="1714" formatCode="0.00E+00">
                  <c:v>2.2041999999999999E-2</c:v>
                </c:pt>
                <c:pt idx="1715" formatCode="0.00E+00">
                  <c:v>2.1999999999999999E-2</c:v>
                </c:pt>
                <c:pt idx="1716" formatCode="0.00E+00">
                  <c:v>2.1958999999999999E-2</c:v>
                </c:pt>
                <c:pt idx="1717" formatCode="0.00E+00">
                  <c:v>2.1916999999999999E-2</c:v>
                </c:pt>
                <c:pt idx="1718" formatCode="0.00E+00">
                  <c:v>2.1876E-2</c:v>
                </c:pt>
                <c:pt idx="1719" formatCode="0.00E+00">
                  <c:v>2.1840999999999999E-2</c:v>
                </c:pt>
                <c:pt idx="1720" formatCode="0.00E+00">
                  <c:v>2.1812999999999999E-2</c:v>
                </c:pt>
                <c:pt idx="1721" formatCode="0.00E+00">
                  <c:v>2.1784999999999999E-2</c:v>
                </c:pt>
                <c:pt idx="1722" formatCode="0.00E+00">
                  <c:v>2.1756999999999999E-2</c:v>
                </c:pt>
                <c:pt idx="1723" formatCode="0.00E+00">
                  <c:v>2.1729999999999999E-2</c:v>
                </c:pt>
                <c:pt idx="1724" formatCode="0.00E+00">
                  <c:v>2.1701999999999999E-2</c:v>
                </c:pt>
                <c:pt idx="1725" formatCode="0.00E+00">
                  <c:v>2.1673999999999999E-2</c:v>
                </c:pt>
                <c:pt idx="1726" formatCode="0.00E+00">
                  <c:v>2.1645999999999999E-2</c:v>
                </c:pt>
                <c:pt idx="1727" formatCode="0.00E+00">
                  <c:v>2.1617999999999998E-2</c:v>
                </c:pt>
                <c:pt idx="1728" formatCode="0.00E+00">
                  <c:v>2.1590999999999999E-2</c:v>
                </c:pt>
                <c:pt idx="1729" formatCode="0.00E+00">
                  <c:v>2.1562999999999999E-2</c:v>
                </c:pt>
                <c:pt idx="1730" formatCode="0.00E+00">
                  <c:v>2.1534999999999999E-2</c:v>
                </c:pt>
                <c:pt idx="1731" formatCode="0.00E+00">
                  <c:v>2.1506999999999998E-2</c:v>
                </c:pt>
                <c:pt idx="1732" formatCode="0.00E+00">
                  <c:v>2.1479999999999999E-2</c:v>
                </c:pt>
                <c:pt idx="1733" formatCode="0.00E+00">
                  <c:v>2.1451999999999999E-2</c:v>
                </c:pt>
                <c:pt idx="1734" formatCode="0.00E+00">
                  <c:v>2.1423999999999999E-2</c:v>
                </c:pt>
                <c:pt idx="1735" formatCode="0.00E+00">
                  <c:v>2.1395999999999998E-2</c:v>
                </c:pt>
                <c:pt idx="1736" formatCode="0.00E+00">
                  <c:v>2.1368000000000002E-2</c:v>
                </c:pt>
                <c:pt idx="1737" formatCode="0.00E+00">
                  <c:v>2.1340999999999999E-2</c:v>
                </c:pt>
                <c:pt idx="1738" formatCode="0.00E+00">
                  <c:v>2.1312999999999999E-2</c:v>
                </c:pt>
                <c:pt idx="1739" formatCode="0.00E+00">
                  <c:v>2.1284999999999998E-2</c:v>
                </c:pt>
                <c:pt idx="1740" formatCode="0.00E+00">
                  <c:v>2.1257000000000002E-2</c:v>
                </c:pt>
                <c:pt idx="1741" formatCode="0.00E+00">
                  <c:v>2.1229000000000001E-2</c:v>
                </c:pt>
                <c:pt idx="1742" formatCode="0.00E+00">
                  <c:v>2.1201999999999999E-2</c:v>
                </c:pt>
                <c:pt idx="1743" formatCode="0.00E+00">
                  <c:v>2.1173999999999998E-2</c:v>
                </c:pt>
                <c:pt idx="1744" formatCode="0.00E+00">
                  <c:v>2.1146000000000002E-2</c:v>
                </c:pt>
                <c:pt idx="1745" formatCode="0.00E+00">
                  <c:v>2.1118000000000001E-2</c:v>
                </c:pt>
                <c:pt idx="1746" formatCode="0.00E+00">
                  <c:v>2.1090000000000001E-2</c:v>
                </c:pt>
                <c:pt idx="1747" formatCode="0.00E+00">
                  <c:v>2.1062999999999998E-2</c:v>
                </c:pt>
                <c:pt idx="1748" formatCode="0.00E+00">
                  <c:v>2.1035000000000002E-2</c:v>
                </c:pt>
                <c:pt idx="1749" formatCode="0.00E+00">
                  <c:v>2.1007000000000001E-2</c:v>
                </c:pt>
                <c:pt idx="1750" formatCode="0.00E+00">
                  <c:v>2.0979000000000001E-2</c:v>
                </c:pt>
                <c:pt idx="1751" formatCode="0.00E+00">
                  <c:v>2.0951999999999998E-2</c:v>
                </c:pt>
                <c:pt idx="1752" formatCode="0.00E+00">
                  <c:v>2.0924000000000002E-2</c:v>
                </c:pt>
                <c:pt idx="1753" formatCode="0.00E+00">
                  <c:v>2.0896000000000001E-2</c:v>
                </c:pt>
                <c:pt idx="1754" formatCode="0.00E+00">
                  <c:v>2.0868000000000001E-2</c:v>
                </c:pt>
                <c:pt idx="1755" formatCode="0.00E+00">
                  <c:v>2.0840000000000001E-2</c:v>
                </c:pt>
                <c:pt idx="1756" formatCode="0.00E+00">
                  <c:v>2.0813000000000002E-2</c:v>
                </c:pt>
                <c:pt idx="1757" formatCode="0.00E+00">
                  <c:v>2.0785000000000001E-2</c:v>
                </c:pt>
                <c:pt idx="1758" formatCode="0.00E+00">
                  <c:v>2.0757000000000001E-2</c:v>
                </c:pt>
                <c:pt idx="1759" formatCode="0.00E+00">
                  <c:v>2.0729000000000001E-2</c:v>
                </c:pt>
                <c:pt idx="1760" formatCode="0.00E+00">
                  <c:v>2.0701000000000001E-2</c:v>
                </c:pt>
                <c:pt idx="1761" formatCode="0.00E+00">
                  <c:v>2.0674000000000001E-2</c:v>
                </c:pt>
                <c:pt idx="1762" formatCode="0.00E+00">
                  <c:v>2.0646000000000001E-2</c:v>
                </c:pt>
                <c:pt idx="1763" formatCode="0.00E+00">
                  <c:v>2.0618000000000001E-2</c:v>
                </c:pt>
                <c:pt idx="1764" formatCode="0.00E+00">
                  <c:v>2.0590000000000001E-2</c:v>
                </c:pt>
                <c:pt idx="1765" formatCode="0.00E+00">
                  <c:v>2.0562E-2</c:v>
                </c:pt>
                <c:pt idx="1766" formatCode="0.00E+00">
                  <c:v>2.0535000000000001E-2</c:v>
                </c:pt>
                <c:pt idx="1767" formatCode="0.00E+00">
                  <c:v>2.0507000000000001E-2</c:v>
                </c:pt>
                <c:pt idx="1768" formatCode="0.00E+00">
                  <c:v>2.0479000000000001E-2</c:v>
                </c:pt>
                <c:pt idx="1769" formatCode="0.00E+00">
                  <c:v>2.0451E-2</c:v>
                </c:pt>
                <c:pt idx="1770" formatCode="0.00E+00">
                  <c:v>2.0423E-2</c:v>
                </c:pt>
                <c:pt idx="1771" formatCode="0.00E+00">
                  <c:v>2.0396000000000001E-2</c:v>
                </c:pt>
                <c:pt idx="1772" formatCode="0.00E+00">
                  <c:v>2.0368000000000001E-2</c:v>
                </c:pt>
                <c:pt idx="1773" formatCode="0.00E+00">
                  <c:v>2.034E-2</c:v>
                </c:pt>
                <c:pt idx="1774" formatCode="0.00E+00">
                  <c:v>2.0312E-2</c:v>
                </c:pt>
                <c:pt idx="1775" formatCode="0.00E+00">
                  <c:v>2.0285000000000001E-2</c:v>
                </c:pt>
                <c:pt idx="1776" formatCode="0.00E+00">
                  <c:v>2.0257000000000001E-2</c:v>
                </c:pt>
                <c:pt idx="1777" formatCode="0.00E+00">
                  <c:v>2.0229E-2</c:v>
                </c:pt>
                <c:pt idx="1778" formatCode="0.00E+00">
                  <c:v>2.0201E-2</c:v>
                </c:pt>
                <c:pt idx="1779" formatCode="0.00E+00">
                  <c:v>2.0173E-2</c:v>
                </c:pt>
                <c:pt idx="1780" formatCode="0.00E+00">
                  <c:v>2.0146000000000001E-2</c:v>
                </c:pt>
                <c:pt idx="1781" formatCode="0.00E+00">
                  <c:v>2.0118E-2</c:v>
                </c:pt>
                <c:pt idx="1782" formatCode="0.00E+00">
                  <c:v>2.009E-2</c:v>
                </c:pt>
                <c:pt idx="1783" formatCode="0.00E+00">
                  <c:v>2.0062E-2</c:v>
                </c:pt>
                <c:pt idx="1784" formatCode="0.00E+00">
                  <c:v>2.0034E-2</c:v>
                </c:pt>
                <c:pt idx="1785" formatCode="0.00E+00">
                  <c:v>2.0007E-2</c:v>
                </c:pt>
                <c:pt idx="1786" formatCode="0.00E+00">
                  <c:v>1.9979E-2</c:v>
                </c:pt>
                <c:pt idx="1787" formatCode="0.00E+00">
                  <c:v>1.9951E-2</c:v>
                </c:pt>
                <c:pt idx="1788" formatCode="0.00E+00">
                  <c:v>1.9923E-2</c:v>
                </c:pt>
                <c:pt idx="1789" formatCode="0.00E+00">
                  <c:v>1.9894999999999999E-2</c:v>
                </c:pt>
                <c:pt idx="1790" formatCode="0.00E+00">
                  <c:v>1.9868E-2</c:v>
                </c:pt>
                <c:pt idx="1791" formatCode="0.00E+00">
                  <c:v>1.984E-2</c:v>
                </c:pt>
                <c:pt idx="1792" formatCode="0.00E+00">
                  <c:v>1.9812E-2</c:v>
                </c:pt>
                <c:pt idx="1793" formatCode="0.00E+00">
                  <c:v>1.9784E-2</c:v>
                </c:pt>
                <c:pt idx="1794" formatCode="0.00E+00">
                  <c:v>1.9757E-2</c:v>
                </c:pt>
                <c:pt idx="1795" formatCode="0.00E+00">
                  <c:v>1.9729E-2</c:v>
                </c:pt>
                <c:pt idx="1796" formatCode="0.00E+00">
                  <c:v>1.9701E-2</c:v>
                </c:pt>
                <c:pt idx="1797" formatCode="0.00E+00">
                  <c:v>1.9673E-2</c:v>
                </c:pt>
                <c:pt idx="1798" formatCode="0.00E+00">
                  <c:v>1.9644999999999999E-2</c:v>
                </c:pt>
                <c:pt idx="1799" formatCode="0.00E+00">
                  <c:v>1.9618E-2</c:v>
                </c:pt>
                <c:pt idx="1800" formatCode="0.00E+00">
                  <c:v>1.959E-2</c:v>
                </c:pt>
                <c:pt idx="1801" formatCode="0.00E+00">
                  <c:v>1.9562E-2</c:v>
                </c:pt>
                <c:pt idx="1802" formatCode="0.00E+00">
                  <c:v>1.9533999999999999E-2</c:v>
                </c:pt>
                <c:pt idx="1803" formatCode="0.00E+00">
                  <c:v>1.9505999999999999E-2</c:v>
                </c:pt>
                <c:pt idx="1804" formatCode="0.00E+00">
                  <c:v>1.9479E-2</c:v>
                </c:pt>
                <c:pt idx="1805" formatCode="0.00E+00">
                  <c:v>1.9451E-2</c:v>
                </c:pt>
                <c:pt idx="1806" formatCode="0.00E+00">
                  <c:v>1.9422999999999999E-2</c:v>
                </c:pt>
                <c:pt idx="1807" formatCode="0.00E+00">
                  <c:v>1.9394999999999999E-2</c:v>
                </c:pt>
                <c:pt idx="1808" formatCode="0.00E+00">
                  <c:v>1.9366999999999999E-2</c:v>
                </c:pt>
                <c:pt idx="1809" formatCode="0.00E+00">
                  <c:v>1.934E-2</c:v>
                </c:pt>
                <c:pt idx="1810" formatCode="0.00E+00">
                  <c:v>1.9311999999999999E-2</c:v>
                </c:pt>
                <c:pt idx="1811" formatCode="0.00E+00">
                  <c:v>1.9283999999999999E-2</c:v>
                </c:pt>
                <c:pt idx="1812" formatCode="0.00E+00">
                  <c:v>1.9255999999999999E-2</c:v>
                </c:pt>
                <c:pt idx="1813" formatCode="0.00E+00">
                  <c:v>1.9229E-2</c:v>
                </c:pt>
                <c:pt idx="1814" formatCode="0.00E+00">
                  <c:v>1.9200999999999999E-2</c:v>
                </c:pt>
                <c:pt idx="1815" formatCode="0.00E+00">
                  <c:v>1.9172999999999999E-2</c:v>
                </c:pt>
                <c:pt idx="1816" formatCode="0.00E+00">
                  <c:v>1.9144999999999999E-2</c:v>
                </c:pt>
                <c:pt idx="1817" formatCode="0.00E+00">
                  <c:v>1.9116999999999999E-2</c:v>
                </c:pt>
                <c:pt idx="1818" formatCode="0.00E+00">
                  <c:v>1.9089999999999999E-2</c:v>
                </c:pt>
                <c:pt idx="1819" formatCode="0.00E+00">
                  <c:v>1.9061999999999999E-2</c:v>
                </c:pt>
                <c:pt idx="1820" formatCode="0.00E+00">
                  <c:v>1.9033999999999999E-2</c:v>
                </c:pt>
                <c:pt idx="1821" formatCode="0.00E+00">
                  <c:v>1.9005999999999999E-2</c:v>
                </c:pt>
                <c:pt idx="1822" formatCode="0.00E+00">
                  <c:v>1.8977999999999998E-2</c:v>
                </c:pt>
                <c:pt idx="1823" formatCode="0.00E+00">
                  <c:v>1.8950999999999999E-2</c:v>
                </c:pt>
                <c:pt idx="1824" formatCode="0.00E+00">
                  <c:v>1.8922999999999999E-2</c:v>
                </c:pt>
                <c:pt idx="1825" formatCode="0.00E+00">
                  <c:v>1.8894999999999999E-2</c:v>
                </c:pt>
                <c:pt idx="1826" formatCode="0.00E+00">
                  <c:v>1.8866999999999998E-2</c:v>
                </c:pt>
                <c:pt idx="1827" formatCode="0.00E+00">
                  <c:v>1.8839000000000002E-2</c:v>
                </c:pt>
                <c:pt idx="1828" formatCode="0.00E+00">
                  <c:v>1.8811999999999999E-2</c:v>
                </c:pt>
                <c:pt idx="1829" formatCode="0.00E+00">
                  <c:v>1.8783999999999999E-2</c:v>
                </c:pt>
                <c:pt idx="1830" formatCode="0.00E+00">
                  <c:v>1.8755999999999998E-2</c:v>
                </c:pt>
                <c:pt idx="1831" formatCode="0.00E+00">
                  <c:v>1.8728000000000002E-2</c:v>
                </c:pt>
                <c:pt idx="1832" formatCode="0.00E+00">
                  <c:v>1.8700999999999999E-2</c:v>
                </c:pt>
                <c:pt idx="1833" formatCode="0.00E+00">
                  <c:v>1.8672999999999999E-2</c:v>
                </c:pt>
                <c:pt idx="1834" formatCode="0.00E+00">
                  <c:v>1.8644999999999998E-2</c:v>
                </c:pt>
                <c:pt idx="1835" formatCode="0.00E+00">
                  <c:v>1.8617000000000002E-2</c:v>
                </c:pt>
                <c:pt idx="1836" formatCode="0.00E+00">
                  <c:v>1.8589000000000001E-2</c:v>
                </c:pt>
                <c:pt idx="1837" formatCode="0.00E+00">
                  <c:v>1.8561999999999999E-2</c:v>
                </c:pt>
                <c:pt idx="1838" formatCode="0.00E+00">
                  <c:v>1.8533999999999998E-2</c:v>
                </c:pt>
                <c:pt idx="1839" formatCode="0.00E+00">
                  <c:v>1.8506000000000002E-2</c:v>
                </c:pt>
                <c:pt idx="1840" formatCode="0.00E+00">
                  <c:v>1.8478000000000001E-2</c:v>
                </c:pt>
                <c:pt idx="1841" formatCode="0.00E+00">
                  <c:v>1.8450000000000001E-2</c:v>
                </c:pt>
                <c:pt idx="1842" formatCode="0.00E+00">
                  <c:v>1.8422999999999998E-2</c:v>
                </c:pt>
                <c:pt idx="1843" formatCode="0.00E+00">
                  <c:v>1.8395000000000002E-2</c:v>
                </c:pt>
                <c:pt idx="1844" formatCode="0.00E+00">
                  <c:v>1.8367000000000001E-2</c:v>
                </c:pt>
                <c:pt idx="1845" formatCode="0.00E+00">
                  <c:v>1.8339000000000001E-2</c:v>
                </c:pt>
                <c:pt idx="1846" formatCode="0.00E+00">
                  <c:v>1.8311000000000001E-2</c:v>
                </c:pt>
                <c:pt idx="1847" formatCode="0.00E+00">
                  <c:v>1.8284000000000002E-2</c:v>
                </c:pt>
                <c:pt idx="1848" formatCode="0.00E+00">
                  <c:v>1.8256000000000001E-2</c:v>
                </c:pt>
                <c:pt idx="1849" formatCode="0.00E+00">
                  <c:v>1.8228000000000001E-2</c:v>
                </c:pt>
                <c:pt idx="1850" formatCode="0.00E+00">
                  <c:v>1.8200000000000001E-2</c:v>
                </c:pt>
                <c:pt idx="1851" formatCode="0.00E+00">
                  <c:v>1.8172000000000001E-2</c:v>
                </c:pt>
                <c:pt idx="1852" formatCode="0.00E+00">
                  <c:v>1.8145000000000001E-2</c:v>
                </c:pt>
                <c:pt idx="1853" formatCode="0.00E+00">
                  <c:v>1.8117000000000001E-2</c:v>
                </c:pt>
                <c:pt idx="1854" formatCode="0.00E+00">
                  <c:v>1.8089000000000001E-2</c:v>
                </c:pt>
                <c:pt idx="1855" formatCode="0.00E+00">
                  <c:v>1.8061000000000001E-2</c:v>
                </c:pt>
                <c:pt idx="1856" formatCode="0.00E+00">
                  <c:v>1.8034000000000001E-2</c:v>
                </c:pt>
                <c:pt idx="1857" formatCode="0.00E+00">
                  <c:v>1.8006000000000001E-2</c:v>
                </c:pt>
                <c:pt idx="1858" formatCode="0.00E+00">
                  <c:v>1.7978000000000001E-2</c:v>
                </c:pt>
                <c:pt idx="1859" formatCode="0.00E+00">
                  <c:v>1.7950000000000001E-2</c:v>
                </c:pt>
                <c:pt idx="1860" formatCode="0.00E+00">
                  <c:v>1.7922E-2</c:v>
                </c:pt>
                <c:pt idx="1861" formatCode="0.00E+00">
                  <c:v>1.7895000000000001E-2</c:v>
                </c:pt>
                <c:pt idx="1862" formatCode="0.00E+00">
                  <c:v>1.7867000000000001E-2</c:v>
                </c:pt>
                <c:pt idx="1863" formatCode="0.00E+00">
                  <c:v>1.7839000000000001E-2</c:v>
                </c:pt>
                <c:pt idx="1864" formatCode="0.00E+00">
                  <c:v>1.7811E-2</c:v>
                </c:pt>
                <c:pt idx="1865" formatCode="0.00E+00">
                  <c:v>1.7783E-2</c:v>
                </c:pt>
                <c:pt idx="1866" formatCode="0.00E+00">
                  <c:v>1.7756000000000001E-2</c:v>
                </c:pt>
                <c:pt idx="1867" formatCode="0.00E+00">
                  <c:v>1.7728000000000001E-2</c:v>
                </c:pt>
                <c:pt idx="1868" formatCode="0.00E+00">
                  <c:v>1.77E-2</c:v>
                </c:pt>
                <c:pt idx="1869" formatCode="0.00E+00">
                  <c:v>1.7672E-2</c:v>
                </c:pt>
                <c:pt idx="1870" formatCode="0.00E+00">
                  <c:v>1.7644E-2</c:v>
                </c:pt>
                <c:pt idx="1871" formatCode="0.00E+00">
                  <c:v>1.7617000000000001E-2</c:v>
                </c:pt>
                <c:pt idx="1872" formatCode="0.00E+00">
                  <c:v>1.7589E-2</c:v>
                </c:pt>
                <c:pt idx="1873" formatCode="0.00E+00">
                  <c:v>1.7561E-2</c:v>
                </c:pt>
                <c:pt idx="1874" formatCode="0.00E+00">
                  <c:v>1.7533E-2</c:v>
                </c:pt>
                <c:pt idx="1875" formatCode="0.00E+00">
                  <c:v>1.7506000000000001E-2</c:v>
                </c:pt>
                <c:pt idx="1876" formatCode="0.00E+00">
                  <c:v>1.7478E-2</c:v>
                </c:pt>
                <c:pt idx="1877" formatCode="0.00E+00">
                  <c:v>1.745E-2</c:v>
                </c:pt>
                <c:pt idx="1878" formatCode="0.00E+00">
                  <c:v>1.7422E-2</c:v>
                </c:pt>
                <c:pt idx="1879" formatCode="0.00E+00">
                  <c:v>1.7394E-2</c:v>
                </c:pt>
                <c:pt idx="1880" formatCode="0.00E+00">
                  <c:v>1.7367E-2</c:v>
                </c:pt>
                <c:pt idx="1881" formatCode="0.00E+00">
                  <c:v>1.7339E-2</c:v>
                </c:pt>
                <c:pt idx="1882" formatCode="0.00E+00">
                  <c:v>1.7311E-2</c:v>
                </c:pt>
                <c:pt idx="1883" formatCode="0.00E+00">
                  <c:v>1.7283E-2</c:v>
                </c:pt>
                <c:pt idx="1884" formatCode="0.00E+00">
                  <c:v>1.7255E-2</c:v>
                </c:pt>
                <c:pt idx="1885" formatCode="0.00E+00">
                  <c:v>1.7228E-2</c:v>
                </c:pt>
                <c:pt idx="1886" formatCode="0.00E+00">
                  <c:v>1.72E-2</c:v>
                </c:pt>
                <c:pt idx="1887" formatCode="0.00E+00">
                  <c:v>1.7172E-2</c:v>
                </c:pt>
                <c:pt idx="1888" formatCode="0.00E+00">
                  <c:v>1.7144E-2</c:v>
                </c:pt>
                <c:pt idx="1889" formatCode="0.00E+00">
                  <c:v>1.7115999999999999E-2</c:v>
                </c:pt>
                <c:pt idx="1890" formatCode="0.00E+00">
                  <c:v>1.7089E-2</c:v>
                </c:pt>
                <c:pt idx="1891" formatCode="0.00E+00">
                  <c:v>1.7061E-2</c:v>
                </c:pt>
                <c:pt idx="1892" formatCode="0.00E+00">
                  <c:v>1.7033E-2</c:v>
                </c:pt>
                <c:pt idx="1893" formatCode="0.00E+00">
                  <c:v>1.7004999999999999E-2</c:v>
                </c:pt>
                <c:pt idx="1894" formatCode="0.00E+00">
                  <c:v>1.6978E-2</c:v>
                </c:pt>
                <c:pt idx="1895" formatCode="0.00E+00">
                  <c:v>1.695E-2</c:v>
                </c:pt>
                <c:pt idx="1896" formatCode="0.00E+00">
                  <c:v>1.6922E-2</c:v>
                </c:pt>
                <c:pt idx="1897" formatCode="0.00E+00">
                  <c:v>1.6893999999999999E-2</c:v>
                </c:pt>
                <c:pt idx="1898" formatCode="0.00E+00">
                  <c:v>1.6865999999999999E-2</c:v>
                </c:pt>
                <c:pt idx="1899" formatCode="0.00E+00">
                  <c:v>1.6839E-2</c:v>
                </c:pt>
                <c:pt idx="1900" formatCode="0.00E+00">
                  <c:v>1.6811E-2</c:v>
                </c:pt>
                <c:pt idx="1901" formatCode="0.00E+00">
                  <c:v>1.6782999999999999E-2</c:v>
                </c:pt>
                <c:pt idx="1902" formatCode="0.00E+00">
                  <c:v>1.6754999999999999E-2</c:v>
                </c:pt>
                <c:pt idx="1903" formatCode="0.00E+00">
                  <c:v>1.6726999999999999E-2</c:v>
                </c:pt>
                <c:pt idx="1904" formatCode="0.00E+00">
                  <c:v>1.67E-2</c:v>
                </c:pt>
                <c:pt idx="1905" formatCode="0.00E+00">
                  <c:v>1.6671999999999999E-2</c:v>
                </c:pt>
                <c:pt idx="1906" formatCode="0.00E+00">
                  <c:v>1.6643999999999999E-2</c:v>
                </c:pt>
                <c:pt idx="1907" formatCode="0.00E+00">
                  <c:v>1.6615999999999999E-2</c:v>
                </c:pt>
                <c:pt idx="1908" formatCode="0.00E+00">
                  <c:v>1.6587999999999999E-2</c:v>
                </c:pt>
                <c:pt idx="1909" formatCode="0.00E+00">
                  <c:v>1.6560999999999999E-2</c:v>
                </c:pt>
                <c:pt idx="1910" formatCode="0.00E+00">
                  <c:v>1.6532999999999999E-2</c:v>
                </c:pt>
                <c:pt idx="1911" formatCode="0.00E+00">
                  <c:v>1.6504999999999999E-2</c:v>
                </c:pt>
                <c:pt idx="1912" formatCode="0.00E+00">
                  <c:v>1.6476999999999999E-2</c:v>
                </c:pt>
                <c:pt idx="1913" formatCode="0.00E+00">
                  <c:v>1.6449999999999999E-2</c:v>
                </c:pt>
                <c:pt idx="1914" formatCode="0.00E+00">
                  <c:v>1.6421999999999999E-2</c:v>
                </c:pt>
                <c:pt idx="1915" formatCode="0.00E+00">
                  <c:v>1.6393999999999999E-2</c:v>
                </c:pt>
                <c:pt idx="1916" formatCode="0.00E+00">
                  <c:v>1.6365999999999999E-2</c:v>
                </c:pt>
                <c:pt idx="1917" formatCode="0.00E+00">
                  <c:v>1.6337999999999998E-2</c:v>
                </c:pt>
                <c:pt idx="1918" formatCode="0.00E+00">
                  <c:v>1.6310999999999999E-2</c:v>
                </c:pt>
                <c:pt idx="1919" formatCode="0.00E+00">
                  <c:v>1.6282999999999999E-2</c:v>
                </c:pt>
                <c:pt idx="1920" formatCode="0.00E+00">
                  <c:v>1.6254999999999999E-2</c:v>
                </c:pt>
                <c:pt idx="1921" formatCode="0.00E+00">
                  <c:v>1.6226999999999998E-2</c:v>
                </c:pt>
                <c:pt idx="1922" formatCode="0.00E+00">
                  <c:v>1.6199000000000002E-2</c:v>
                </c:pt>
                <c:pt idx="1923" formatCode="0.00E+00">
                  <c:v>1.6171999999999999E-2</c:v>
                </c:pt>
                <c:pt idx="1924" formatCode="0.00E+00">
                  <c:v>1.6143999999999999E-2</c:v>
                </c:pt>
                <c:pt idx="1925" formatCode="0.00E+00">
                  <c:v>1.6115999999999998E-2</c:v>
                </c:pt>
                <c:pt idx="1926" formatCode="0.00E+00">
                  <c:v>1.6088000000000002E-2</c:v>
                </c:pt>
                <c:pt idx="1927" formatCode="0.00E+00">
                  <c:v>1.6060000000000001E-2</c:v>
                </c:pt>
                <c:pt idx="1928" formatCode="0.00E+00">
                  <c:v>1.6032999999999999E-2</c:v>
                </c:pt>
                <c:pt idx="1929" formatCode="0.00E+00">
                  <c:v>1.6004999999999998E-2</c:v>
                </c:pt>
                <c:pt idx="1930" formatCode="0.00E+00">
                  <c:v>1.5977000000000002E-2</c:v>
                </c:pt>
                <c:pt idx="1931" formatCode="0.00E+00">
                  <c:v>1.5949000000000001E-2</c:v>
                </c:pt>
                <c:pt idx="1932" formatCode="0.00E+00">
                  <c:v>1.5921000000000001E-2</c:v>
                </c:pt>
                <c:pt idx="1933" formatCode="0.00E+00">
                  <c:v>1.5900000000000001E-2</c:v>
                </c:pt>
                <c:pt idx="1934" formatCode="0.00E+00">
                  <c:v>1.5882E-2</c:v>
                </c:pt>
                <c:pt idx="1935" formatCode="0.00E+00">
                  <c:v>1.5862999999999999E-2</c:v>
                </c:pt>
                <c:pt idx="1936" formatCode="0.00E+00">
                  <c:v>1.5844E-2</c:v>
                </c:pt>
                <c:pt idx="1937" formatCode="0.00E+00">
                  <c:v>1.5824999999999999E-2</c:v>
                </c:pt>
                <c:pt idx="1938" formatCode="0.00E+00">
                  <c:v>1.5806000000000001E-2</c:v>
                </c:pt>
                <c:pt idx="1939" formatCode="0.00E+00">
                  <c:v>1.5786999999999999E-2</c:v>
                </c:pt>
                <c:pt idx="1940" formatCode="0.00E+00">
                  <c:v>1.5768000000000001E-2</c:v>
                </c:pt>
                <c:pt idx="1941" formatCode="0.00E+00">
                  <c:v>1.575E-2</c:v>
                </c:pt>
                <c:pt idx="1942" formatCode="0.00E+00">
                  <c:v>1.5730999999999998E-2</c:v>
                </c:pt>
                <c:pt idx="1943" formatCode="0.00E+00">
                  <c:v>1.5712E-2</c:v>
                </c:pt>
                <c:pt idx="1944" formatCode="0.00E+00">
                  <c:v>1.5692999999999999E-2</c:v>
                </c:pt>
                <c:pt idx="1945" formatCode="0.00E+00">
                  <c:v>1.5674E-2</c:v>
                </c:pt>
                <c:pt idx="1946" formatCode="0.00E+00">
                  <c:v>1.5654999999999999E-2</c:v>
                </c:pt>
                <c:pt idx="1947" formatCode="0.00E+00">
                  <c:v>1.5637000000000002E-2</c:v>
                </c:pt>
                <c:pt idx="1948" formatCode="0.00E+00">
                  <c:v>1.5618E-2</c:v>
                </c:pt>
                <c:pt idx="1949" formatCode="0.00E+00">
                  <c:v>1.5599E-2</c:v>
                </c:pt>
                <c:pt idx="1950" formatCode="0.00E+00">
                  <c:v>1.558E-2</c:v>
                </c:pt>
                <c:pt idx="1951" formatCode="0.00E+00">
                  <c:v>1.5561E-2</c:v>
                </c:pt>
                <c:pt idx="1952" formatCode="0.00E+00">
                  <c:v>1.5542E-2</c:v>
                </c:pt>
                <c:pt idx="1953" formatCode="0.00E+00">
                  <c:v>1.5523E-2</c:v>
                </c:pt>
                <c:pt idx="1954" formatCode="0.00E+00">
                  <c:v>1.5505E-2</c:v>
                </c:pt>
                <c:pt idx="1955" formatCode="0.00E+00">
                  <c:v>1.5486E-2</c:v>
                </c:pt>
                <c:pt idx="1956" formatCode="0.00E+00">
                  <c:v>1.5467E-2</c:v>
                </c:pt>
                <c:pt idx="1957" formatCode="0.00E+00">
                  <c:v>1.5448E-2</c:v>
                </c:pt>
                <c:pt idx="1958" formatCode="0.00E+00">
                  <c:v>1.5429E-2</c:v>
                </c:pt>
                <c:pt idx="1959" formatCode="0.00E+00">
                  <c:v>1.541E-2</c:v>
                </c:pt>
                <c:pt idx="1960" formatCode="0.00E+00">
                  <c:v>1.5391E-2</c:v>
                </c:pt>
                <c:pt idx="1961" formatCode="0.00E+00">
                  <c:v>1.5373E-2</c:v>
                </c:pt>
                <c:pt idx="1962" formatCode="0.00E+00">
                  <c:v>1.5354E-2</c:v>
                </c:pt>
                <c:pt idx="1963" formatCode="0.00E+00">
                  <c:v>1.5335E-2</c:v>
                </c:pt>
                <c:pt idx="1964" formatCode="0.00E+00">
                  <c:v>1.5316E-2</c:v>
                </c:pt>
                <c:pt idx="1965" formatCode="0.00E+00">
                  <c:v>1.5297E-2</c:v>
                </c:pt>
                <c:pt idx="1966" formatCode="0.00E+00">
                  <c:v>1.5278E-2</c:v>
                </c:pt>
                <c:pt idx="1967" formatCode="0.00E+00">
                  <c:v>1.5259999999999999E-2</c:v>
                </c:pt>
                <c:pt idx="1968" formatCode="0.00E+00">
                  <c:v>1.5240999999999999E-2</c:v>
                </c:pt>
                <c:pt idx="1969" formatCode="0.00E+00">
                  <c:v>1.5221999999999999E-2</c:v>
                </c:pt>
                <c:pt idx="1970" formatCode="0.00E+00">
                  <c:v>1.5203E-2</c:v>
                </c:pt>
                <c:pt idx="1971" formatCode="0.00E+00">
                  <c:v>1.5184E-2</c:v>
                </c:pt>
                <c:pt idx="1972" formatCode="0.00E+00">
                  <c:v>1.5165E-2</c:v>
                </c:pt>
                <c:pt idx="1973" formatCode="0.00E+00">
                  <c:v>1.5146E-2</c:v>
                </c:pt>
                <c:pt idx="1974" formatCode="0.00E+00">
                  <c:v>1.5128000000000001E-2</c:v>
                </c:pt>
                <c:pt idx="1975" formatCode="0.00E+00">
                  <c:v>1.5108999999999999E-2</c:v>
                </c:pt>
                <c:pt idx="1976" formatCode="0.00E+00">
                  <c:v>1.5089999999999999E-2</c:v>
                </c:pt>
                <c:pt idx="1977" formatCode="0.00E+00">
                  <c:v>1.5070999999999999E-2</c:v>
                </c:pt>
                <c:pt idx="1978" formatCode="0.00E+00">
                  <c:v>1.5051999999999999E-2</c:v>
                </c:pt>
                <c:pt idx="1979" formatCode="0.00E+00">
                  <c:v>1.5032999999999999E-2</c:v>
                </c:pt>
                <c:pt idx="1980" formatCode="0.00E+00">
                  <c:v>1.5014E-2</c:v>
                </c:pt>
                <c:pt idx="1981" formatCode="0.00E+00">
                  <c:v>1.4996000000000001E-2</c:v>
                </c:pt>
                <c:pt idx="1982" formatCode="0.00E+00">
                  <c:v>1.4977000000000001E-2</c:v>
                </c:pt>
                <c:pt idx="1983" formatCode="0.00E+00">
                  <c:v>1.4958000000000001E-2</c:v>
                </c:pt>
                <c:pt idx="1984" formatCode="0.00E+00">
                  <c:v>1.4938999999999999E-2</c:v>
                </c:pt>
                <c:pt idx="1985" formatCode="0.00E+00">
                  <c:v>1.4919999999999999E-2</c:v>
                </c:pt>
                <c:pt idx="1986" formatCode="0.00E+00">
                  <c:v>1.4900999999999999E-2</c:v>
                </c:pt>
                <c:pt idx="1987" formatCode="0.00E+00">
                  <c:v>1.4883E-2</c:v>
                </c:pt>
                <c:pt idx="1988" formatCode="0.00E+00">
                  <c:v>1.4864E-2</c:v>
                </c:pt>
                <c:pt idx="1989" formatCode="0.00E+00">
                  <c:v>1.4845000000000001E-2</c:v>
                </c:pt>
                <c:pt idx="1990" formatCode="0.00E+00">
                  <c:v>1.4826000000000001E-2</c:v>
                </c:pt>
                <c:pt idx="1991" formatCode="0.00E+00">
                  <c:v>1.4807000000000001E-2</c:v>
                </c:pt>
                <c:pt idx="1992" formatCode="0.00E+00">
                  <c:v>1.4788000000000001E-2</c:v>
                </c:pt>
                <c:pt idx="1993" formatCode="0.00E+00">
                  <c:v>1.4768999999999999E-2</c:v>
                </c:pt>
                <c:pt idx="1994" formatCode="0.00E+00">
                  <c:v>1.4751E-2</c:v>
                </c:pt>
                <c:pt idx="1995" formatCode="0.00E+00">
                  <c:v>1.4732E-2</c:v>
                </c:pt>
                <c:pt idx="1996" formatCode="0.00E+00">
                  <c:v>1.4713E-2</c:v>
                </c:pt>
                <c:pt idx="1997" formatCode="0.00E+00">
                  <c:v>1.4694E-2</c:v>
                </c:pt>
                <c:pt idx="1998" formatCode="0.00E+00">
                  <c:v>1.4675000000000001E-2</c:v>
                </c:pt>
                <c:pt idx="1999" formatCode="0.00E+00">
                  <c:v>1.4656000000000001E-2</c:v>
                </c:pt>
                <c:pt idx="2000" formatCode="0.00E+00">
                  <c:v>1.4637000000000001E-2</c:v>
                </c:pt>
                <c:pt idx="2001" formatCode="0.00E+00">
                  <c:v>1.4619E-2</c:v>
                </c:pt>
                <c:pt idx="2002" formatCode="0.00E+00">
                  <c:v>1.46E-2</c:v>
                </c:pt>
                <c:pt idx="2003" formatCode="0.00E+00">
                  <c:v>1.4581E-2</c:v>
                </c:pt>
                <c:pt idx="2004" formatCode="0.00E+00">
                  <c:v>1.4562E-2</c:v>
                </c:pt>
                <c:pt idx="2005" formatCode="0.00E+00">
                  <c:v>1.4543E-2</c:v>
                </c:pt>
                <c:pt idx="2006" formatCode="0.00E+00">
                  <c:v>1.4524E-2</c:v>
                </c:pt>
                <c:pt idx="2007" formatCode="0.00E+00">
                  <c:v>1.4506E-2</c:v>
                </c:pt>
                <c:pt idx="2008" formatCode="0.00E+00">
                  <c:v>1.4487E-2</c:v>
                </c:pt>
                <c:pt idx="2009" formatCode="0.00E+00">
                  <c:v>1.4468E-2</c:v>
                </c:pt>
                <c:pt idx="2010" formatCode="0.00E+00">
                  <c:v>1.4449E-2</c:v>
                </c:pt>
                <c:pt idx="2011" formatCode="0.00E+00">
                  <c:v>1.443E-2</c:v>
                </c:pt>
                <c:pt idx="2012" formatCode="0.00E+00">
                  <c:v>1.4411E-2</c:v>
                </c:pt>
                <c:pt idx="2013" formatCode="0.00E+00">
                  <c:v>1.4392E-2</c:v>
                </c:pt>
                <c:pt idx="2014" formatCode="0.00E+00">
                  <c:v>1.4374E-2</c:v>
                </c:pt>
                <c:pt idx="2015" formatCode="0.00E+00">
                  <c:v>1.4355E-2</c:v>
                </c:pt>
                <c:pt idx="2016" formatCode="0.00E+00">
                  <c:v>1.4336E-2</c:v>
                </c:pt>
                <c:pt idx="2017" formatCode="0.00E+00">
                  <c:v>1.4317E-2</c:v>
                </c:pt>
                <c:pt idx="2018" formatCode="0.00E+00">
                  <c:v>1.4298E-2</c:v>
                </c:pt>
                <c:pt idx="2019" formatCode="0.00E+00">
                  <c:v>1.4279E-2</c:v>
                </c:pt>
                <c:pt idx="2020" formatCode="0.00E+00">
                  <c:v>1.426E-2</c:v>
                </c:pt>
                <c:pt idx="2021" formatCode="0.00E+00">
                  <c:v>1.4241999999999999E-2</c:v>
                </c:pt>
                <c:pt idx="2022" formatCode="0.00E+00">
                  <c:v>1.4223E-2</c:v>
                </c:pt>
                <c:pt idx="2023" formatCode="0.00E+00">
                  <c:v>1.4204E-2</c:v>
                </c:pt>
                <c:pt idx="2024" formatCode="0.00E+00">
                  <c:v>1.4185E-2</c:v>
                </c:pt>
                <c:pt idx="2025" formatCode="0.00E+00">
                  <c:v>1.4166E-2</c:v>
                </c:pt>
                <c:pt idx="2026" formatCode="0.00E+00">
                  <c:v>1.4147E-2</c:v>
                </c:pt>
                <c:pt idx="2027" formatCode="0.00E+00">
                  <c:v>1.4128999999999999E-2</c:v>
                </c:pt>
                <c:pt idx="2028" formatCode="0.00E+00">
                  <c:v>1.4109999999999999E-2</c:v>
                </c:pt>
                <c:pt idx="2029" formatCode="0.00E+00">
                  <c:v>1.4090999999999999E-2</c:v>
                </c:pt>
                <c:pt idx="2030" formatCode="0.00E+00">
                  <c:v>1.4071999999999999E-2</c:v>
                </c:pt>
                <c:pt idx="2031" formatCode="0.00E+00">
                  <c:v>1.4053E-2</c:v>
                </c:pt>
                <c:pt idx="2032" formatCode="0.00E+00">
                  <c:v>1.4034E-2</c:v>
                </c:pt>
                <c:pt idx="2033" formatCode="0.00E+00">
                  <c:v>1.4015E-2</c:v>
                </c:pt>
                <c:pt idx="2034" formatCode="0.00E+00">
                  <c:v>1.3997000000000001E-2</c:v>
                </c:pt>
                <c:pt idx="2035" formatCode="0.00E+00">
                  <c:v>1.3978000000000001E-2</c:v>
                </c:pt>
                <c:pt idx="2036" formatCode="0.00E+00">
                  <c:v>1.3958999999999999E-2</c:v>
                </c:pt>
                <c:pt idx="2037" formatCode="0.00E+00">
                  <c:v>1.3939999999999999E-2</c:v>
                </c:pt>
                <c:pt idx="2038" formatCode="0.00E+00">
                  <c:v>1.3920999999999999E-2</c:v>
                </c:pt>
                <c:pt idx="2039" formatCode="0.00E+00">
                  <c:v>1.3901999999999999E-2</c:v>
                </c:pt>
                <c:pt idx="2040" formatCode="0.00E+00">
                  <c:v>1.3883E-2</c:v>
                </c:pt>
                <c:pt idx="2041" formatCode="0.00E+00">
                  <c:v>1.3865000000000001E-2</c:v>
                </c:pt>
                <c:pt idx="2042" formatCode="0.00E+00">
                  <c:v>1.3846000000000001E-2</c:v>
                </c:pt>
                <c:pt idx="2043" formatCode="0.00E+00">
                  <c:v>1.3827000000000001E-2</c:v>
                </c:pt>
                <c:pt idx="2044" formatCode="0.00E+00">
                  <c:v>1.3808000000000001E-2</c:v>
                </c:pt>
                <c:pt idx="2045" formatCode="0.00E+00">
                  <c:v>1.3788999999999999E-2</c:v>
                </c:pt>
                <c:pt idx="2046" formatCode="0.00E+00">
                  <c:v>1.3769999999999999E-2</c:v>
                </c:pt>
                <c:pt idx="2047" formatCode="0.00E+00">
                  <c:v>1.3752E-2</c:v>
                </c:pt>
                <c:pt idx="2048" formatCode="0.00E+00">
                  <c:v>1.3733E-2</c:v>
                </c:pt>
                <c:pt idx="2049" formatCode="0.00E+00">
                  <c:v>1.3714E-2</c:v>
                </c:pt>
                <c:pt idx="2050" formatCode="0.00E+00">
                  <c:v>1.3695000000000001E-2</c:v>
                </c:pt>
                <c:pt idx="2051" formatCode="0.00E+00">
                  <c:v>1.3676000000000001E-2</c:v>
                </c:pt>
                <c:pt idx="2052" formatCode="0.00E+00">
                  <c:v>1.3657000000000001E-2</c:v>
                </c:pt>
                <c:pt idx="2053" formatCode="0.00E+00">
                  <c:v>1.3638000000000001E-2</c:v>
                </c:pt>
                <c:pt idx="2054" formatCode="0.00E+00">
                  <c:v>1.362E-2</c:v>
                </c:pt>
                <c:pt idx="2055" formatCode="0.00E+00">
                  <c:v>1.3601E-2</c:v>
                </c:pt>
                <c:pt idx="2056" formatCode="0.00E+00">
                  <c:v>1.3582E-2</c:v>
                </c:pt>
                <c:pt idx="2057" formatCode="0.00E+00">
                  <c:v>1.3563E-2</c:v>
                </c:pt>
                <c:pt idx="2058" formatCode="0.00E+00">
                  <c:v>1.3544E-2</c:v>
                </c:pt>
                <c:pt idx="2059" formatCode="0.00E+00">
                  <c:v>1.3525000000000001E-2</c:v>
                </c:pt>
                <c:pt idx="2060" formatCode="0.00E+00">
                  <c:v>1.3506000000000001E-2</c:v>
                </c:pt>
                <c:pt idx="2061" formatCode="0.00E+00">
                  <c:v>1.3488E-2</c:v>
                </c:pt>
                <c:pt idx="2062" formatCode="0.00E+00">
                  <c:v>1.3469E-2</c:v>
                </c:pt>
                <c:pt idx="2063" formatCode="0.00E+00">
                  <c:v>1.345E-2</c:v>
                </c:pt>
                <c:pt idx="2064" formatCode="0.00E+00">
                  <c:v>1.3431E-2</c:v>
                </c:pt>
                <c:pt idx="2065" formatCode="0.00E+00">
                  <c:v>1.3412E-2</c:v>
                </c:pt>
                <c:pt idx="2066" formatCode="0.00E+00">
                  <c:v>1.3393E-2</c:v>
                </c:pt>
                <c:pt idx="2067" formatCode="0.00E+00">
                  <c:v>1.3375E-2</c:v>
                </c:pt>
                <c:pt idx="2068" formatCode="0.00E+00">
                  <c:v>1.3356E-2</c:v>
                </c:pt>
                <c:pt idx="2069" formatCode="0.00E+00">
                  <c:v>1.3337E-2</c:v>
                </c:pt>
                <c:pt idx="2070" formatCode="0.00E+00">
                  <c:v>1.3318E-2</c:v>
                </c:pt>
                <c:pt idx="2071" formatCode="0.00E+00">
                  <c:v>1.3299E-2</c:v>
                </c:pt>
                <c:pt idx="2072" formatCode="0.00E+00">
                  <c:v>1.328E-2</c:v>
                </c:pt>
                <c:pt idx="2073" formatCode="0.00E+00">
                  <c:v>1.3261E-2</c:v>
                </c:pt>
                <c:pt idx="2074" formatCode="0.00E+00">
                  <c:v>1.3243E-2</c:v>
                </c:pt>
                <c:pt idx="2075" formatCode="0.00E+00">
                  <c:v>1.3224E-2</c:v>
                </c:pt>
                <c:pt idx="2076" formatCode="0.00E+00">
                  <c:v>1.3205E-2</c:v>
                </c:pt>
                <c:pt idx="2077" formatCode="0.00E+00">
                  <c:v>1.3186E-2</c:v>
                </c:pt>
                <c:pt idx="2078" formatCode="0.00E+00">
                  <c:v>1.3167E-2</c:v>
                </c:pt>
                <c:pt idx="2079" formatCode="0.00E+00">
                  <c:v>1.3148E-2</c:v>
                </c:pt>
                <c:pt idx="2080" formatCode="0.00E+00">
                  <c:v>1.3129E-2</c:v>
                </c:pt>
                <c:pt idx="2081" formatCode="0.00E+00">
                  <c:v>1.3110999999999999E-2</c:v>
                </c:pt>
                <c:pt idx="2082" formatCode="0.00E+00">
                  <c:v>1.3091999999999999E-2</c:v>
                </c:pt>
                <c:pt idx="2083" formatCode="0.00E+00">
                  <c:v>1.3073E-2</c:v>
                </c:pt>
                <c:pt idx="2084" formatCode="0.00E+00">
                  <c:v>1.3054E-2</c:v>
                </c:pt>
                <c:pt idx="2085" formatCode="0.00E+00">
                  <c:v>1.3035E-2</c:v>
                </c:pt>
                <c:pt idx="2086" formatCode="0.00E+00">
                  <c:v>1.3016E-2</c:v>
                </c:pt>
                <c:pt idx="2087" formatCode="0.00E+00">
                  <c:v>1.2997999999999999E-2</c:v>
                </c:pt>
                <c:pt idx="2088" formatCode="0.00E+00">
                  <c:v>1.2978999999999999E-2</c:v>
                </c:pt>
                <c:pt idx="2089" formatCode="0.00E+00">
                  <c:v>1.2959999999999999E-2</c:v>
                </c:pt>
                <c:pt idx="2090" formatCode="0.00E+00">
                  <c:v>1.2940999999999999E-2</c:v>
                </c:pt>
                <c:pt idx="2091" formatCode="0.00E+00">
                  <c:v>1.2921999999999999E-2</c:v>
                </c:pt>
                <c:pt idx="2092" formatCode="0.00E+00">
                  <c:v>1.2903E-2</c:v>
                </c:pt>
                <c:pt idx="2093" formatCode="0.00E+00">
                  <c:v>1.2884E-2</c:v>
                </c:pt>
                <c:pt idx="2094" formatCode="0.00E+00">
                  <c:v>1.2866000000000001E-2</c:v>
                </c:pt>
                <c:pt idx="2095" formatCode="0.00E+00">
                  <c:v>1.2847000000000001E-2</c:v>
                </c:pt>
                <c:pt idx="2096" formatCode="0.00E+00">
                  <c:v>1.2828000000000001E-2</c:v>
                </c:pt>
                <c:pt idx="2097" formatCode="0.00E+00">
                  <c:v>1.2808999999999999E-2</c:v>
                </c:pt>
                <c:pt idx="2098" formatCode="0.00E+00">
                  <c:v>1.2789999999999999E-2</c:v>
                </c:pt>
                <c:pt idx="2099" formatCode="0.00E+00">
                  <c:v>1.2770999999999999E-2</c:v>
                </c:pt>
                <c:pt idx="2100" formatCode="0.00E+00">
                  <c:v>1.2751999999999999E-2</c:v>
                </c:pt>
                <c:pt idx="2101" formatCode="0.00E+00">
                  <c:v>1.2734000000000001E-2</c:v>
                </c:pt>
                <c:pt idx="2102" formatCode="0.00E+00">
                  <c:v>1.2715000000000001E-2</c:v>
                </c:pt>
                <c:pt idx="2103" formatCode="0.00E+00">
                  <c:v>1.2696000000000001E-2</c:v>
                </c:pt>
                <c:pt idx="2104" formatCode="0.00E+00">
                  <c:v>1.2677000000000001E-2</c:v>
                </c:pt>
                <c:pt idx="2105" formatCode="0.00E+00">
                  <c:v>1.2658000000000001E-2</c:v>
                </c:pt>
                <c:pt idx="2106" formatCode="0.00E+00">
                  <c:v>1.2638999999999999E-2</c:v>
                </c:pt>
                <c:pt idx="2107" formatCode="0.00E+00">
                  <c:v>1.2621E-2</c:v>
                </c:pt>
                <c:pt idx="2108" formatCode="0.00E+00">
                  <c:v>1.2602E-2</c:v>
                </c:pt>
                <c:pt idx="2109" formatCode="0.00E+00">
                  <c:v>1.2583E-2</c:v>
                </c:pt>
                <c:pt idx="2110" formatCode="0.00E+00">
                  <c:v>1.2564000000000001E-2</c:v>
                </c:pt>
                <c:pt idx="2111" formatCode="0.00E+00">
                  <c:v>1.2545000000000001E-2</c:v>
                </c:pt>
                <c:pt idx="2112" formatCode="0.00E+00">
                  <c:v>1.2526000000000001E-2</c:v>
                </c:pt>
                <c:pt idx="2113" formatCode="0.00E+00">
                  <c:v>1.2507000000000001E-2</c:v>
                </c:pt>
                <c:pt idx="2114" formatCode="0.00E+00">
                  <c:v>1.2489E-2</c:v>
                </c:pt>
                <c:pt idx="2115" formatCode="0.00E+00">
                  <c:v>1.247E-2</c:v>
                </c:pt>
                <c:pt idx="2116" formatCode="0.00E+00">
                  <c:v>1.2451E-2</c:v>
                </c:pt>
                <c:pt idx="2117" formatCode="0.00E+00">
                  <c:v>1.2432E-2</c:v>
                </c:pt>
                <c:pt idx="2118" formatCode="0.00E+00">
                  <c:v>1.2413E-2</c:v>
                </c:pt>
                <c:pt idx="2119" formatCode="0.00E+00">
                  <c:v>1.2394000000000001E-2</c:v>
                </c:pt>
                <c:pt idx="2120" formatCode="0.00E+00">
                  <c:v>1.2375000000000001E-2</c:v>
                </c:pt>
                <c:pt idx="2121" formatCode="0.00E+00">
                  <c:v>1.2357E-2</c:v>
                </c:pt>
                <c:pt idx="2122" formatCode="0.00E+00">
                  <c:v>1.2338E-2</c:v>
                </c:pt>
                <c:pt idx="2123" formatCode="0.00E+00">
                  <c:v>1.2319E-2</c:v>
                </c:pt>
                <c:pt idx="2124" formatCode="0.00E+00">
                  <c:v>1.23E-2</c:v>
                </c:pt>
                <c:pt idx="2125" formatCode="0.00E+00">
                  <c:v>1.2281E-2</c:v>
                </c:pt>
                <c:pt idx="2126" formatCode="0.00E+00">
                  <c:v>1.2262E-2</c:v>
                </c:pt>
                <c:pt idx="2127" formatCode="0.00E+00">
                  <c:v>1.2244E-2</c:v>
                </c:pt>
                <c:pt idx="2128" formatCode="0.00E+00">
                  <c:v>1.2225E-2</c:v>
                </c:pt>
                <c:pt idx="2129" formatCode="0.00E+00">
                  <c:v>1.2206E-2</c:v>
                </c:pt>
                <c:pt idx="2130" formatCode="0.00E+00">
                  <c:v>1.2187E-2</c:v>
                </c:pt>
                <c:pt idx="2131" formatCode="0.00E+00">
                  <c:v>1.2168E-2</c:v>
                </c:pt>
                <c:pt idx="2132" formatCode="0.00E+00">
                  <c:v>1.2149E-2</c:v>
                </c:pt>
                <c:pt idx="2133" formatCode="0.00E+00">
                  <c:v>1.213E-2</c:v>
                </c:pt>
                <c:pt idx="2134" formatCode="0.00E+00">
                  <c:v>1.2112E-2</c:v>
                </c:pt>
                <c:pt idx="2135" formatCode="0.00E+00">
                  <c:v>1.2093E-2</c:v>
                </c:pt>
                <c:pt idx="2136" formatCode="0.00E+00">
                  <c:v>1.2074E-2</c:v>
                </c:pt>
                <c:pt idx="2137" formatCode="0.00E+00">
                  <c:v>1.2055E-2</c:v>
                </c:pt>
                <c:pt idx="2138" formatCode="0.00E+00">
                  <c:v>1.2036E-2</c:v>
                </c:pt>
                <c:pt idx="2139" formatCode="0.00E+00">
                  <c:v>1.2017E-2</c:v>
                </c:pt>
                <c:pt idx="2140" formatCode="0.00E+00">
                  <c:v>1.1998E-2</c:v>
                </c:pt>
                <c:pt idx="2141" formatCode="0.00E+00">
                  <c:v>1.1979999999999999E-2</c:v>
                </c:pt>
                <c:pt idx="2142" formatCode="0.00E+00">
                  <c:v>1.1960999999999999E-2</c:v>
                </c:pt>
                <c:pt idx="2143" formatCode="0.00E+00">
                  <c:v>1.1941999999999999E-2</c:v>
                </c:pt>
                <c:pt idx="2144" formatCode="0.00E+00">
                  <c:v>1.1923E-2</c:v>
                </c:pt>
                <c:pt idx="2145" formatCode="0.00E+00">
                  <c:v>1.1904E-2</c:v>
                </c:pt>
                <c:pt idx="2146" formatCode="0.00E+00">
                  <c:v>1.1885E-2</c:v>
                </c:pt>
                <c:pt idx="2147" formatCode="0.00E+00">
                  <c:v>1.1867000000000001E-2</c:v>
                </c:pt>
                <c:pt idx="2148" formatCode="0.00E+00">
                  <c:v>1.1847999999999999E-2</c:v>
                </c:pt>
                <c:pt idx="2149" formatCode="0.00E+00">
                  <c:v>1.1828999999999999E-2</c:v>
                </c:pt>
                <c:pt idx="2150" formatCode="0.00E+00">
                  <c:v>1.1816E-2</c:v>
                </c:pt>
                <c:pt idx="2151" formatCode="0.00E+00">
                  <c:v>1.1802999999999999E-2</c:v>
                </c:pt>
                <c:pt idx="2152" formatCode="0.00E+00">
                  <c:v>1.179E-2</c:v>
                </c:pt>
                <c:pt idx="2153" formatCode="0.00E+00">
                  <c:v>1.1776E-2</c:v>
                </c:pt>
                <c:pt idx="2154" formatCode="0.00E+00">
                  <c:v>1.1762999999999999E-2</c:v>
                </c:pt>
                <c:pt idx="2155" formatCode="0.00E+00">
                  <c:v>1.175E-2</c:v>
                </c:pt>
                <c:pt idx="2156" formatCode="0.00E+00">
                  <c:v>1.1736999999999999E-2</c:v>
                </c:pt>
                <c:pt idx="2157" formatCode="0.00E+00">
                  <c:v>1.1724E-2</c:v>
                </c:pt>
                <c:pt idx="2158" formatCode="0.00E+00">
                  <c:v>1.1710999999999999E-2</c:v>
                </c:pt>
                <c:pt idx="2159" formatCode="0.00E+00">
                  <c:v>1.1698E-2</c:v>
                </c:pt>
                <c:pt idx="2160" formatCode="0.00E+00">
                  <c:v>1.1684999999999999E-2</c:v>
                </c:pt>
                <c:pt idx="2161" formatCode="0.00E+00">
                  <c:v>1.1672E-2</c:v>
                </c:pt>
                <c:pt idx="2162" formatCode="0.00E+00">
                  <c:v>1.1658999999999999E-2</c:v>
                </c:pt>
                <c:pt idx="2163" formatCode="0.00E+00">
                  <c:v>1.1646E-2</c:v>
                </c:pt>
                <c:pt idx="2164" formatCode="0.00E+00">
                  <c:v>1.1632999999999999E-2</c:v>
                </c:pt>
                <c:pt idx="2165" formatCode="0.00E+00">
                  <c:v>1.162E-2</c:v>
                </c:pt>
                <c:pt idx="2166" formatCode="0.00E+00">
                  <c:v>1.1606999999999999E-2</c:v>
                </c:pt>
                <c:pt idx="2167" formatCode="0.00E+00">
                  <c:v>1.1594E-2</c:v>
                </c:pt>
                <c:pt idx="2168" formatCode="0.00E+00">
                  <c:v>1.1580999999999999E-2</c:v>
                </c:pt>
                <c:pt idx="2169" formatCode="0.00E+00">
                  <c:v>1.1568E-2</c:v>
                </c:pt>
                <c:pt idx="2170" formatCode="0.00E+00">
                  <c:v>1.1554999999999999E-2</c:v>
                </c:pt>
                <c:pt idx="2171" formatCode="0.00E+00">
                  <c:v>1.1542E-2</c:v>
                </c:pt>
                <c:pt idx="2172" formatCode="0.00E+00">
                  <c:v>1.1528999999999999E-2</c:v>
                </c:pt>
                <c:pt idx="2173" formatCode="0.00E+00">
                  <c:v>1.1516E-2</c:v>
                </c:pt>
                <c:pt idx="2174" formatCode="0.00E+00">
                  <c:v>1.1502999999999999E-2</c:v>
                </c:pt>
                <c:pt idx="2175" formatCode="0.00E+00">
                  <c:v>1.149E-2</c:v>
                </c:pt>
                <c:pt idx="2176" formatCode="0.00E+00">
                  <c:v>1.1476999999999999E-2</c:v>
                </c:pt>
                <c:pt idx="2177" formatCode="0.00E+00">
                  <c:v>1.1464E-2</c:v>
                </c:pt>
                <c:pt idx="2178" formatCode="0.00E+00">
                  <c:v>1.1450999999999999E-2</c:v>
                </c:pt>
                <c:pt idx="2179" formatCode="0.00E+00">
                  <c:v>1.1438E-2</c:v>
                </c:pt>
                <c:pt idx="2180" formatCode="0.00E+00">
                  <c:v>1.1424999999999999E-2</c:v>
                </c:pt>
                <c:pt idx="2181" formatCode="0.00E+00">
                  <c:v>1.1412E-2</c:v>
                </c:pt>
                <c:pt idx="2182" formatCode="0.00E+00">
                  <c:v>1.1398999999999999E-2</c:v>
                </c:pt>
                <c:pt idx="2183" formatCode="0.00E+00">
                  <c:v>1.1386E-2</c:v>
                </c:pt>
                <c:pt idx="2184" formatCode="0.00E+00">
                  <c:v>1.1372999999999999E-2</c:v>
                </c:pt>
                <c:pt idx="2185" formatCode="0.00E+00">
                  <c:v>1.136E-2</c:v>
                </c:pt>
                <c:pt idx="2186" formatCode="0.00E+00">
                  <c:v>1.1346E-2</c:v>
                </c:pt>
                <c:pt idx="2187" formatCode="0.00E+00">
                  <c:v>1.1332999999999999E-2</c:v>
                </c:pt>
                <c:pt idx="2188" formatCode="0.00E+00">
                  <c:v>1.132E-2</c:v>
                </c:pt>
                <c:pt idx="2189" formatCode="0.00E+00">
                  <c:v>1.1306999999999999E-2</c:v>
                </c:pt>
                <c:pt idx="2190" formatCode="0.00E+00">
                  <c:v>1.1294E-2</c:v>
                </c:pt>
                <c:pt idx="2191" formatCode="0.00E+00">
                  <c:v>1.1280999999999999E-2</c:v>
                </c:pt>
                <c:pt idx="2192" formatCode="0.00E+00">
                  <c:v>1.1268E-2</c:v>
                </c:pt>
                <c:pt idx="2193" formatCode="0.00E+00">
                  <c:v>1.1254999999999999E-2</c:v>
                </c:pt>
                <c:pt idx="2194" formatCode="0.00E+00">
                  <c:v>1.1242E-2</c:v>
                </c:pt>
                <c:pt idx="2195" formatCode="0.00E+00">
                  <c:v>1.1228999999999999E-2</c:v>
                </c:pt>
                <c:pt idx="2196" formatCode="0.00E+00">
                  <c:v>1.1216E-2</c:v>
                </c:pt>
                <c:pt idx="2197" formatCode="0.00E+00">
                  <c:v>1.1202999999999999E-2</c:v>
                </c:pt>
                <c:pt idx="2198" formatCode="0.00E+00">
                  <c:v>1.119E-2</c:v>
                </c:pt>
                <c:pt idx="2199" formatCode="0.00E+00">
                  <c:v>1.1176999999999999E-2</c:v>
                </c:pt>
                <c:pt idx="2200" formatCode="0.00E+00">
                  <c:v>1.1164E-2</c:v>
                </c:pt>
                <c:pt idx="2201" formatCode="0.00E+00">
                  <c:v>1.1150999999999999E-2</c:v>
                </c:pt>
                <c:pt idx="2202" formatCode="0.00E+00">
                  <c:v>1.1138E-2</c:v>
                </c:pt>
                <c:pt idx="2203" formatCode="0.00E+00">
                  <c:v>1.1124999999999999E-2</c:v>
                </c:pt>
                <c:pt idx="2204" formatCode="0.00E+00">
                  <c:v>1.1112E-2</c:v>
                </c:pt>
                <c:pt idx="2205" formatCode="0.00E+00">
                  <c:v>1.1098999999999999E-2</c:v>
                </c:pt>
                <c:pt idx="2206" formatCode="0.00E+00">
                  <c:v>1.1086E-2</c:v>
                </c:pt>
                <c:pt idx="2207" formatCode="0.00E+00">
                  <c:v>1.1073E-2</c:v>
                </c:pt>
                <c:pt idx="2208" formatCode="0.00E+00">
                  <c:v>1.106E-2</c:v>
                </c:pt>
                <c:pt idx="2209" formatCode="0.00E+00">
                  <c:v>1.1047E-2</c:v>
                </c:pt>
                <c:pt idx="2210" formatCode="0.00E+00">
                  <c:v>1.1034E-2</c:v>
                </c:pt>
                <c:pt idx="2211" formatCode="0.00E+00">
                  <c:v>1.1021E-2</c:v>
                </c:pt>
                <c:pt idx="2212" formatCode="0.00E+00">
                  <c:v>1.1008E-2</c:v>
                </c:pt>
                <c:pt idx="2213" formatCode="0.00E+00">
                  <c:v>1.0995E-2</c:v>
                </c:pt>
                <c:pt idx="2214" formatCode="0.00E+00">
                  <c:v>1.0982E-2</c:v>
                </c:pt>
                <c:pt idx="2215" formatCode="0.00E+00">
                  <c:v>1.0969E-2</c:v>
                </c:pt>
                <c:pt idx="2216" formatCode="0.00E+00">
                  <c:v>1.0956E-2</c:v>
                </c:pt>
                <c:pt idx="2217" formatCode="0.00E+00">
                  <c:v>1.0943E-2</c:v>
                </c:pt>
                <c:pt idx="2218" formatCode="0.00E+00">
                  <c:v>1.0928999999999999E-2</c:v>
                </c:pt>
                <c:pt idx="2219" formatCode="0.00E+00">
                  <c:v>1.0916E-2</c:v>
                </c:pt>
                <c:pt idx="2220" formatCode="0.00E+00">
                  <c:v>1.0902999999999999E-2</c:v>
                </c:pt>
                <c:pt idx="2221" formatCode="0.00E+00">
                  <c:v>1.089E-2</c:v>
                </c:pt>
                <c:pt idx="2222" formatCode="0.00E+00">
                  <c:v>1.0877E-2</c:v>
                </c:pt>
                <c:pt idx="2223" formatCode="0.00E+00">
                  <c:v>1.0864E-2</c:v>
                </c:pt>
                <c:pt idx="2224" formatCode="0.00E+00">
                  <c:v>1.0851E-2</c:v>
                </c:pt>
                <c:pt idx="2225" formatCode="0.00E+00">
                  <c:v>1.0838E-2</c:v>
                </c:pt>
                <c:pt idx="2226" formatCode="0.00E+00">
                  <c:v>1.0825E-2</c:v>
                </c:pt>
                <c:pt idx="2227" formatCode="0.00E+00">
                  <c:v>1.0812E-2</c:v>
                </c:pt>
                <c:pt idx="2228" formatCode="0.00E+00">
                  <c:v>1.0799E-2</c:v>
                </c:pt>
                <c:pt idx="2229" formatCode="0.00E+00">
                  <c:v>1.0786E-2</c:v>
                </c:pt>
                <c:pt idx="2230" formatCode="0.00E+00">
                  <c:v>1.0773E-2</c:v>
                </c:pt>
                <c:pt idx="2231" formatCode="0.00E+00">
                  <c:v>1.076E-2</c:v>
                </c:pt>
                <c:pt idx="2232" formatCode="0.00E+00">
                  <c:v>1.0747E-2</c:v>
                </c:pt>
                <c:pt idx="2233" formatCode="0.00E+00">
                  <c:v>1.0734E-2</c:v>
                </c:pt>
                <c:pt idx="2234" formatCode="0.00E+00">
                  <c:v>1.0721E-2</c:v>
                </c:pt>
                <c:pt idx="2235" formatCode="0.00E+00">
                  <c:v>1.0708000000000001E-2</c:v>
                </c:pt>
                <c:pt idx="2236" formatCode="0.00E+00">
                  <c:v>1.0695E-2</c:v>
                </c:pt>
                <c:pt idx="2237" formatCode="0.00E+00">
                  <c:v>1.0682000000000001E-2</c:v>
                </c:pt>
                <c:pt idx="2238" formatCode="0.00E+00">
                  <c:v>1.0669E-2</c:v>
                </c:pt>
                <c:pt idx="2239" formatCode="0.00E+00">
                  <c:v>1.0656000000000001E-2</c:v>
                </c:pt>
                <c:pt idx="2240" formatCode="0.00E+00">
                  <c:v>1.0643E-2</c:v>
                </c:pt>
                <c:pt idx="2241" formatCode="0.00E+00">
                  <c:v>1.0630000000000001E-2</c:v>
                </c:pt>
                <c:pt idx="2242" formatCode="0.00E+00">
                  <c:v>1.0617E-2</c:v>
                </c:pt>
                <c:pt idx="2243" formatCode="0.00E+00">
                  <c:v>1.0604000000000001E-2</c:v>
                </c:pt>
                <c:pt idx="2244" formatCode="0.00E+00">
                  <c:v>1.0591E-2</c:v>
                </c:pt>
                <c:pt idx="2245" formatCode="0.00E+00">
                  <c:v>1.0578000000000001E-2</c:v>
                </c:pt>
                <c:pt idx="2246" formatCode="0.00E+00">
                  <c:v>1.0565E-2</c:v>
                </c:pt>
                <c:pt idx="2247" formatCode="0.00E+00">
                  <c:v>1.0552000000000001E-2</c:v>
                </c:pt>
                <c:pt idx="2248" formatCode="0.00E+00">
                  <c:v>1.0539E-2</c:v>
                </c:pt>
                <c:pt idx="2249" formatCode="0.00E+00">
                  <c:v>1.0526000000000001E-2</c:v>
                </c:pt>
                <c:pt idx="2250" formatCode="0.00E+00">
                  <c:v>1.0512000000000001E-2</c:v>
                </c:pt>
                <c:pt idx="2251" formatCode="0.00E+00">
                  <c:v>1.0499E-2</c:v>
                </c:pt>
                <c:pt idx="2252" formatCode="0.00E+00">
                  <c:v>1.0486000000000001E-2</c:v>
                </c:pt>
                <c:pt idx="2253" formatCode="0.00E+00">
                  <c:v>1.0473E-2</c:v>
                </c:pt>
                <c:pt idx="2254" formatCode="0.00E+00">
                  <c:v>1.0460000000000001E-2</c:v>
                </c:pt>
                <c:pt idx="2255" formatCode="0.00E+00">
                  <c:v>1.0447E-2</c:v>
                </c:pt>
                <c:pt idx="2256" formatCode="0.00E+00">
                  <c:v>1.0434000000000001E-2</c:v>
                </c:pt>
                <c:pt idx="2257" formatCode="0.00E+00">
                  <c:v>1.0421E-2</c:v>
                </c:pt>
                <c:pt idx="2258" formatCode="0.00E+00">
                  <c:v>1.0408000000000001E-2</c:v>
                </c:pt>
                <c:pt idx="2259" formatCode="0.00E+00">
                  <c:v>1.0395E-2</c:v>
                </c:pt>
                <c:pt idx="2260" formatCode="0.00E+00">
                  <c:v>1.0382000000000001E-2</c:v>
                </c:pt>
                <c:pt idx="2261" formatCode="0.00E+00">
                  <c:v>1.0369E-2</c:v>
                </c:pt>
                <c:pt idx="2262" formatCode="0.00E+00">
                  <c:v>1.0356000000000001E-2</c:v>
                </c:pt>
                <c:pt idx="2263" formatCode="0.00E+00">
                  <c:v>1.0343E-2</c:v>
                </c:pt>
                <c:pt idx="2264" formatCode="0.00E+00">
                  <c:v>1.0330000000000001E-2</c:v>
                </c:pt>
                <c:pt idx="2265" formatCode="0.00E+00">
                  <c:v>1.0317E-2</c:v>
                </c:pt>
                <c:pt idx="2266" formatCode="0.00E+00">
                  <c:v>1.0304000000000001E-2</c:v>
                </c:pt>
                <c:pt idx="2267" formatCode="0.00E+00">
                  <c:v>1.0291E-2</c:v>
                </c:pt>
                <c:pt idx="2268" formatCode="0.00E+00">
                  <c:v>1.0278000000000001E-2</c:v>
                </c:pt>
                <c:pt idx="2269" formatCode="0.00E+00">
                  <c:v>1.0265E-2</c:v>
                </c:pt>
                <c:pt idx="2270" formatCode="0.00E+00">
                  <c:v>1.0252000000000001E-2</c:v>
                </c:pt>
                <c:pt idx="2271" formatCode="0.00E+00">
                  <c:v>1.0239E-2</c:v>
                </c:pt>
                <c:pt idx="2272" formatCode="0.00E+00">
                  <c:v>1.0226000000000001E-2</c:v>
                </c:pt>
                <c:pt idx="2273" formatCode="0.00E+00">
                  <c:v>1.0213E-2</c:v>
                </c:pt>
                <c:pt idx="2274" formatCode="0.00E+00">
                  <c:v>1.0200000000000001E-2</c:v>
                </c:pt>
                <c:pt idx="2275" formatCode="0.00E+00">
                  <c:v>1.0187E-2</c:v>
                </c:pt>
                <c:pt idx="2276" formatCode="0.00E+00">
                  <c:v>1.0174000000000001E-2</c:v>
                </c:pt>
                <c:pt idx="2277" formatCode="0.00E+00">
                  <c:v>1.0161E-2</c:v>
                </c:pt>
                <c:pt idx="2278" formatCode="0.00E+00">
                  <c:v>1.0148000000000001E-2</c:v>
                </c:pt>
                <c:pt idx="2279" formatCode="0.00E+00">
                  <c:v>1.0135E-2</c:v>
                </c:pt>
                <c:pt idx="2280" formatCode="0.00E+00">
                  <c:v>1.0122000000000001E-2</c:v>
                </c:pt>
                <c:pt idx="2281" formatCode="0.00E+00">
                  <c:v>1.0109E-2</c:v>
                </c:pt>
                <c:pt idx="2282" formatCode="0.00E+00">
                  <c:v>1.0096000000000001E-2</c:v>
                </c:pt>
                <c:pt idx="2283" formatCode="0.00E+00">
                  <c:v>1.0082000000000001E-2</c:v>
                </c:pt>
                <c:pt idx="2284" formatCode="0.00E+00">
                  <c:v>1.0069E-2</c:v>
                </c:pt>
                <c:pt idx="2285" formatCode="0.00E+00">
                  <c:v>1.0056000000000001E-2</c:v>
                </c:pt>
                <c:pt idx="2286" formatCode="0.00E+00">
                  <c:v>1.0043E-2</c:v>
                </c:pt>
                <c:pt idx="2287" formatCode="0.00E+00">
                  <c:v>1.0030000000000001E-2</c:v>
                </c:pt>
                <c:pt idx="2288" formatCode="0.00E+00">
                  <c:v>1.0017E-2</c:v>
                </c:pt>
                <c:pt idx="2289" formatCode="0.00E+00">
                  <c:v>1.0004000000000001E-2</c:v>
                </c:pt>
                <c:pt idx="2290" formatCode="0.00E+00">
                  <c:v>9.9912999999999998E-3</c:v>
                </c:pt>
                <c:pt idx="2291" formatCode="0.00E+00">
                  <c:v>9.9781999999999996E-3</c:v>
                </c:pt>
                <c:pt idx="2292" formatCode="0.00E+00">
                  <c:v>9.9652000000000004E-3</c:v>
                </c:pt>
                <c:pt idx="2293" formatCode="0.00E+00">
                  <c:v>9.9521999999999996E-3</c:v>
                </c:pt>
                <c:pt idx="2294" formatCode="0.00E+00">
                  <c:v>9.9390999999999993E-3</c:v>
                </c:pt>
                <c:pt idx="2295" formatCode="0.00E+00">
                  <c:v>9.9261000000000002E-3</c:v>
                </c:pt>
                <c:pt idx="2296" formatCode="0.00E+00">
                  <c:v>9.9130999999999993E-3</c:v>
                </c:pt>
                <c:pt idx="2297" formatCode="0.00E+00">
                  <c:v>9.9000000000000008E-3</c:v>
                </c:pt>
                <c:pt idx="2298" formatCode="0.00E+00">
                  <c:v>9.887E-3</c:v>
                </c:pt>
                <c:pt idx="2299" formatCode="0.00E+00">
                  <c:v>9.8740000000000008E-3</c:v>
                </c:pt>
                <c:pt idx="2300" formatCode="0.00E+00">
                  <c:v>9.861E-3</c:v>
                </c:pt>
                <c:pt idx="2301" formatCode="0.00E+00">
                  <c:v>9.8478999999999997E-3</c:v>
                </c:pt>
                <c:pt idx="2302" formatCode="0.00E+00">
                  <c:v>9.8349000000000006E-3</c:v>
                </c:pt>
                <c:pt idx="2303" formatCode="0.00E+00">
                  <c:v>9.8218999999999997E-3</c:v>
                </c:pt>
                <c:pt idx="2304" formatCode="0.00E+00">
                  <c:v>9.8087999999999995E-3</c:v>
                </c:pt>
                <c:pt idx="2305" formatCode="0.00E+00">
                  <c:v>9.7958000000000003E-3</c:v>
                </c:pt>
                <c:pt idx="2306" formatCode="0.00E+00">
                  <c:v>9.7827999999999995E-3</c:v>
                </c:pt>
                <c:pt idx="2307" formatCode="0.00E+00">
                  <c:v>9.7696999999999992E-3</c:v>
                </c:pt>
                <c:pt idx="2308" formatCode="0.00E+00">
                  <c:v>9.7567000000000001E-3</c:v>
                </c:pt>
                <c:pt idx="2309" formatCode="0.00E+00">
                  <c:v>9.7436999999999992E-3</c:v>
                </c:pt>
                <c:pt idx="2310" formatCode="0.00E+00">
                  <c:v>9.7306000000000007E-3</c:v>
                </c:pt>
                <c:pt idx="2311" formatCode="0.00E+00">
                  <c:v>9.7175999999999998E-3</c:v>
                </c:pt>
                <c:pt idx="2312" formatCode="0.00E+00">
                  <c:v>9.7046000000000007E-3</c:v>
                </c:pt>
                <c:pt idx="2313" formatCode="0.00E+00">
                  <c:v>9.6915999999999999E-3</c:v>
                </c:pt>
                <c:pt idx="2314" formatCode="0.00E+00">
                  <c:v>9.6784999999999996E-3</c:v>
                </c:pt>
                <c:pt idx="2315" formatCode="0.00E+00">
                  <c:v>9.6655000000000005E-3</c:v>
                </c:pt>
                <c:pt idx="2316" formatCode="0.00E+00">
                  <c:v>9.6524999999999996E-3</c:v>
                </c:pt>
                <c:pt idx="2317" formatCode="0.00E+00">
                  <c:v>9.6393999999999994E-3</c:v>
                </c:pt>
                <c:pt idx="2318" formatCode="0.00E+00">
                  <c:v>9.6264000000000002E-3</c:v>
                </c:pt>
                <c:pt idx="2319" formatCode="0.00E+00">
                  <c:v>9.6133999999999994E-3</c:v>
                </c:pt>
                <c:pt idx="2320" formatCode="0.00E+00">
                  <c:v>9.6003000000000008E-3</c:v>
                </c:pt>
                <c:pt idx="2321" formatCode="0.00E+00">
                  <c:v>9.5873E-3</c:v>
                </c:pt>
                <c:pt idx="2322" formatCode="0.00E+00">
                  <c:v>9.5743000000000009E-3</c:v>
                </c:pt>
                <c:pt idx="2323" formatCode="0.00E+00">
                  <c:v>9.5612000000000006E-3</c:v>
                </c:pt>
                <c:pt idx="2324" formatCode="0.00E+00">
                  <c:v>9.5481999999999997E-3</c:v>
                </c:pt>
                <c:pt idx="2325" formatCode="0.00E+00">
                  <c:v>9.5352000000000006E-3</c:v>
                </c:pt>
                <c:pt idx="2326" formatCode="0.00E+00">
                  <c:v>9.5221999999999998E-3</c:v>
                </c:pt>
                <c:pt idx="2327" formatCode="0.00E+00">
                  <c:v>9.5090999999999995E-3</c:v>
                </c:pt>
                <c:pt idx="2328" formatCode="0.00E+00">
                  <c:v>9.4961000000000004E-3</c:v>
                </c:pt>
                <c:pt idx="2329" formatCode="0.00E+00">
                  <c:v>9.4830999999999995E-3</c:v>
                </c:pt>
                <c:pt idx="2330" formatCode="0.00E+00">
                  <c:v>9.4699999999999993E-3</c:v>
                </c:pt>
                <c:pt idx="2331" formatCode="0.00E+00">
                  <c:v>9.4570000000000001E-3</c:v>
                </c:pt>
                <c:pt idx="2332" formatCode="0.00E+00">
                  <c:v>9.4439999999999993E-3</c:v>
                </c:pt>
                <c:pt idx="2333" formatCode="0.00E+00">
                  <c:v>9.4309000000000007E-3</c:v>
                </c:pt>
                <c:pt idx="2334" formatCode="0.00E+00">
                  <c:v>9.4178999999999999E-3</c:v>
                </c:pt>
                <c:pt idx="2335" formatCode="0.00E+00">
                  <c:v>9.4049000000000008E-3</c:v>
                </c:pt>
                <c:pt idx="2336" formatCode="0.00E+00">
                  <c:v>9.3918000000000005E-3</c:v>
                </c:pt>
                <c:pt idx="2337" formatCode="0.00E+00">
                  <c:v>9.3787999999999996E-3</c:v>
                </c:pt>
                <c:pt idx="2338" formatCode="0.00E+00">
                  <c:v>9.3658000000000005E-3</c:v>
                </c:pt>
                <c:pt idx="2339" formatCode="0.00E+00">
                  <c:v>9.3527999999999997E-3</c:v>
                </c:pt>
                <c:pt idx="2340" formatCode="0.00E+00">
                  <c:v>9.3396999999999994E-3</c:v>
                </c:pt>
                <c:pt idx="2341" formatCode="0.00E+00">
                  <c:v>9.3267000000000003E-3</c:v>
                </c:pt>
                <c:pt idx="2342" formatCode="0.00E+00">
                  <c:v>9.3136999999999994E-3</c:v>
                </c:pt>
                <c:pt idx="2343" formatCode="0.00E+00">
                  <c:v>9.3005999999999991E-3</c:v>
                </c:pt>
                <c:pt idx="2344" formatCode="0.00E+00">
                  <c:v>9.2876E-3</c:v>
                </c:pt>
                <c:pt idx="2345" formatCode="0.00E+00">
                  <c:v>9.2745999999999992E-3</c:v>
                </c:pt>
                <c:pt idx="2346" formatCode="0.00E+00">
                  <c:v>9.2615000000000006E-3</c:v>
                </c:pt>
                <c:pt idx="2347" formatCode="0.00E+00">
                  <c:v>9.2484999999999998E-3</c:v>
                </c:pt>
                <c:pt idx="2348" formatCode="0.00E+00">
                  <c:v>9.2355000000000007E-3</c:v>
                </c:pt>
                <c:pt idx="2349" formatCode="0.00E+00">
                  <c:v>9.2224000000000004E-3</c:v>
                </c:pt>
                <c:pt idx="2350" formatCode="0.00E+00">
                  <c:v>9.2093999999999995E-3</c:v>
                </c:pt>
                <c:pt idx="2351" formatCode="0.00E+00">
                  <c:v>9.1964000000000004E-3</c:v>
                </c:pt>
                <c:pt idx="2352" formatCode="0.00E+00">
                  <c:v>9.1833000000000001E-3</c:v>
                </c:pt>
                <c:pt idx="2353" formatCode="0.00E+00">
                  <c:v>9.1702999999999993E-3</c:v>
                </c:pt>
                <c:pt idx="2354" formatCode="0.00E+00">
                  <c:v>9.1573000000000002E-3</c:v>
                </c:pt>
                <c:pt idx="2355" formatCode="0.00E+00">
                  <c:v>9.1442999999999993E-3</c:v>
                </c:pt>
                <c:pt idx="2356" formatCode="0.00E+00">
                  <c:v>9.1312000000000008E-3</c:v>
                </c:pt>
                <c:pt idx="2357" formatCode="0.00E+00">
                  <c:v>9.1181999999999999E-3</c:v>
                </c:pt>
                <c:pt idx="2358" formatCode="0.00E+00">
                  <c:v>9.1052000000000008E-3</c:v>
                </c:pt>
                <c:pt idx="2359" formatCode="0.00E+00">
                  <c:v>9.0921000000000005E-3</c:v>
                </c:pt>
                <c:pt idx="2360" formatCode="0.00E+00">
                  <c:v>9.0790999999999997E-3</c:v>
                </c:pt>
                <c:pt idx="2361" formatCode="0.00E+00">
                  <c:v>9.0661000000000005E-3</c:v>
                </c:pt>
                <c:pt idx="2362" formatCode="0.00E+00">
                  <c:v>9.0530000000000003E-3</c:v>
                </c:pt>
                <c:pt idx="2363" formatCode="0.00E+00">
                  <c:v>9.0399999999999994E-3</c:v>
                </c:pt>
                <c:pt idx="2364" formatCode="0.00E+00">
                  <c:v>9.0270000000000003E-3</c:v>
                </c:pt>
                <c:pt idx="2365" formatCode="0.00E+00">
                  <c:v>9.0139E-3</c:v>
                </c:pt>
                <c:pt idx="2366" formatCode="0.00E+00">
                  <c:v>9.0008999999999992E-3</c:v>
                </c:pt>
                <c:pt idx="2367" formatCode="0.00E+00">
                  <c:v>8.9879000000000001E-3</c:v>
                </c:pt>
                <c:pt idx="2368" formatCode="0.00E+00">
                  <c:v>8.9748999999999992E-3</c:v>
                </c:pt>
                <c:pt idx="2369" formatCode="0.00E+00">
                  <c:v>8.9622E-3</c:v>
                </c:pt>
                <c:pt idx="2370" formatCode="0.00E+00">
                  <c:v>8.9529999999999992E-3</c:v>
                </c:pt>
                <c:pt idx="2371" formatCode="0.00E+00">
                  <c:v>8.9438E-3</c:v>
                </c:pt>
                <c:pt idx="2372" formatCode="0.00E+00">
                  <c:v>8.9345999999999991E-3</c:v>
                </c:pt>
                <c:pt idx="2373" formatCode="0.00E+00">
                  <c:v>8.9254E-3</c:v>
                </c:pt>
                <c:pt idx="2374" formatCode="0.00E+00">
                  <c:v>8.9162000000000009E-3</c:v>
                </c:pt>
                <c:pt idx="2375" formatCode="0.00E+00">
                  <c:v>8.907E-3</c:v>
                </c:pt>
                <c:pt idx="2376" formatCode="0.00E+00">
                  <c:v>8.8978000000000008E-3</c:v>
                </c:pt>
                <c:pt idx="2377" formatCode="0.00E+00">
                  <c:v>8.8886999999999994E-3</c:v>
                </c:pt>
                <c:pt idx="2378" formatCode="0.00E+00">
                  <c:v>8.8795000000000002E-3</c:v>
                </c:pt>
                <c:pt idx="2379" formatCode="0.00E+00">
                  <c:v>8.8702999999999994E-3</c:v>
                </c:pt>
                <c:pt idx="2380" formatCode="0.00E+00">
                  <c:v>8.8611000000000002E-3</c:v>
                </c:pt>
                <c:pt idx="2381" formatCode="0.00E+00">
                  <c:v>8.8518999999999994E-3</c:v>
                </c:pt>
                <c:pt idx="2382" formatCode="0.00E+00">
                  <c:v>8.8427000000000002E-3</c:v>
                </c:pt>
                <c:pt idx="2383" formatCode="0.00E+00">
                  <c:v>8.8334999999999993E-3</c:v>
                </c:pt>
                <c:pt idx="2384" formatCode="0.00E+00">
                  <c:v>8.8243000000000002E-3</c:v>
                </c:pt>
                <c:pt idx="2385" formatCode="0.00E+00">
                  <c:v>8.8150999999999993E-3</c:v>
                </c:pt>
                <c:pt idx="2386" formatCode="0.00E+00">
                  <c:v>8.8059000000000002E-3</c:v>
                </c:pt>
                <c:pt idx="2387" formatCode="0.00E+00">
                  <c:v>8.7966999999999993E-3</c:v>
                </c:pt>
                <c:pt idx="2388" formatCode="0.00E+00">
                  <c:v>8.7875000000000002E-3</c:v>
                </c:pt>
                <c:pt idx="2389" formatCode="0.00E+00">
                  <c:v>8.7782999999999993E-3</c:v>
                </c:pt>
                <c:pt idx="2390" formatCode="0.00E+00">
                  <c:v>8.7691999999999996E-3</c:v>
                </c:pt>
                <c:pt idx="2391" formatCode="0.00E+00">
                  <c:v>8.7600000000000004E-3</c:v>
                </c:pt>
                <c:pt idx="2392" formatCode="0.00E+00">
                  <c:v>8.7507999999999996E-3</c:v>
                </c:pt>
                <c:pt idx="2393" formatCode="0.00E+00">
                  <c:v>8.7416000000000004E-3</c:v>
                </c:pt>
                <c:pt idx="2394" formatCode="0.00E+00">
                  <c:v>8.7323999999999995E-3</c:v>
                </c:pt>
                <c:pt idx="2395" formatCode="0.00E+00">
                  <c:v>8.7232000000000004E-3</c:v>
                </c:pt>
                <c:pt idx="2396" formatCode="0.00E+00">
                  <c:v>8.7139999999999995E-3</c:v>
                </c:pt>
                <c:pt idx="2397" formatCode="0.00E+00">
                  <c:v>8.7048000000000004E-3</c:v>
                </c:pt>
                <c:pt idx="2398" formatCode="0.00E+00">
                  <c:v>8.6955999999999995E-3</c:v>
                </c:pt>
                <c:pt idx="2399" formatCode="0.00E+00">
                  <c:v>8.6864000000000004E-3</c:v>
                </c:pt>
                <c:pt idx="2400" formatCode="0.00E+00">
                  <c:v>8.6771999999999995E-3</c:v>
                </c:pt>
                <c:pt idx="2401" formatCode="0.00E+00">
                  <c:v>8.6680000000000004E-3</c:v>
                </c:pt>
                <c:pt idx="2402" formatCode="0.00E+00">
                  <c:v>8.6587999999999995E-3</c:v>
                </c:pt>
                <c:pt idx="2403" formatCode="0.00E+00">
                  <c:v>8.6496999999999997E-3</c:v>
                </c:pt>
                <c:pt idx="2404" formatCode="0.00E+00">
                  <c:v>8.6405000000000006E-3</c:v>
                </c:pt>
                <c:pt idx="2405" formatCode="0.00E+00">
                  <c:v>8.6312999999999997E-3</c:v>
                </c:pt>
                <c:pt idx="2406" formatCode="0.00E+00">
                  <c:v>8.6221000000000006E-3</c:v>
                </c:pt>
                <c:pt idx="2407" formatCode="0.00E+00">
                  <c:v>8.6128999999999997E-3</c:v>
                </c:pt>
                <c:pt idx="2408" formatCode="0.00E+00">
                  <c:v>8.6037000000000006E-3</c:v>
                </c:pt>
                <c:pt idx="2409" formatCode="0.00E+00">
                  <c:v>8.5944999999999997E-3</c:v>
                </c:pt>
                <c:pt idx="2410" formatCode="0.00E+00">
                  <c:v>8.5853000000000006E-3</c:v>
                </c:pt>
                <c:pt idx="2411" formatCode="0.00E+00">
                  <c:v>8.5760999999999997E-3</c:v>
                </c:pt>
                <c:pt idx="2412" formatCode="0.00E+00">
                  <c:v>8.5669000000000006E-3</c:v>
                </c:pt>
                <c:pt idx="2413" formatCode="0.00E+00">
                  <c:v>8.5576999999999997E-3</c:v>
                </c:pt>
                <c:pt idx="2414" formatCode="0.00E+00">
                  <c:v>8.5485000000000005E-3</c:v>
                </c:pt>
                <c:pt idx="2415" formatCode="0.00E+00">
                  <c:v>8.5392999999999997E-3</c:v>
                </c:pt>
                <c:pt idx="2416" formatCode="0.00E+00">
                  <c:v>8.5301999999999999E-3</c:v>
                </c:pt>
                <c:pt idx="2417" formatCode="0.00E+00">
                  <c:v>8.5210000000000008E-3</c:v>
                </c:pt>
                <c:pt idx="2418" formatCode="0.00E+00">
                  <c:v>8.5117999999999999E-3</c:v>
                </c:pt>
                <c:pt idx="2419" formatCode="0.00E+00">
                  <c:v>8.5026000000000008E-3</c:v>
                </c:pt>
                <c:pt idx="2420" formatCode="0.00E+00">
                  <c:v>8.4933999999999999E-3</c:v>
                </c:pt>
                <c:pt idx="2421" formatCode="0.00E+00">
                  <c:v>8.4842000000000008E-3</c:v>
                </c:pt>
                <c:pt idx="2422" formatCode="0.00E+00">
                  <c:v>8.4749999999999999E-3</c:v>
                </c:pt>
                <c:pt idx="2423" formatCode="0.00E+00">
                  <c:v>8.4658000000000008E-3</c:v>
                </c:pt>
                <c:pt idx="2424" formatCode="0.00E+00">
                  <c:v>8.4565999999999999E-3</c:v>
                </c:pt>
                <c:pt idx="2425" formatCode="0.00E+00">
                  <c:v>8.4474000000000007E-3</c:v>
                </c:pt>
                <c:pt idx="2426" formatCode="0.00E+00">
                  <c:v>8.4381999999999999E-3</c:v>
                </c:pt>
                <c:pt idx="2427" formatCode="0.00E+00">
                  <c:v>8.4290000000000007E-3</c:v>
                </c:pt>
                <c:pt idx="2428" formatCode="0.00E+00">
                  <c:v>8.4197999999999999E-3</c:v>
                </c:pt>
                <c:pt idx="2429" formatCode="0.00E+00">
                  <c:v>8.4107000000000001E-3</c:v>
                </c:pt>
                <c:pt idx="2430" formatCode="0.00E+00">
                  <c:v>8.4014999999999992E-3</c:v>
                </c:pt>
                <c:pt idx="2431" formatCode="0.00E+00">
                  <c:v>8.3923000000000001E-3</c:v>
                </c:pt>
                <c:pt idx="2432" formatCode="0.00E+00">
                  <c:v>8.3830999999999992E-3</c:v>
                </c:pt>
                <c:pt idx="2433" formatCode="0.00E+00">
                  <c:v>8.3739000000000001E-3</c:v>
                </c:pt>
                <c:pt idx="2434" formatCode="0.00E+00">
                  <c:v>8.3646999999999992E-3</c:v>
                </c:pt>
                <c:pt idx="2435" formatCode="0.00E+00">
                  <c:v>8.3555000000000001E-3</c:v>
                </c:pt>
                <c:pt idx="2436" formatCode="0.00E+00">
                  <c:v>8.3462999999999992E-3</c:v>
                </c:pt>
                <c:pt idx="2437" formatCode="0.00E+00">
                  <c:v>8.3371000000000001E-3</c:v>
                </c:pt>
                <c:pt idx="2438" formatCode="0.00E+00">
                  <c:v>8.3278999999999992E-3</c:v>
                </c:pt>
                <c:pt idx="2439" formatCode="0.00E+00">
                  <c:v>8.3187000000000001E-3</c:v>
                </c:pt>
                <c:pt idx="2440" formatCode="0.00E+00">
                  <c:v>8.3094999999999992E-3</c:v>
                </c:pt>
                <c:pt idx="2441" formatCode="0.00E+00">
                  <c:v>8.3003E-3</c:v>
                </c:pt>
                <c:pt idx="2442" formatCode="0.00E+00">
                  <c:v>8.2912000000000003E-3</c:v>
                </c:pt>
                <c:pt idx="2443" formatCode="0.00E+00">
                  <c:v>8.2819999999999994E-3</c:v>
                </c:pt>
                <c:pt idx="2444" formatCode="0.00E+00">
                  <c:v>8.2728000000000003E-3</c:v>
                </c:pt>
                <c:pt idx="2445" formatCode="0.00E+00">
                  <c:v>8.2635999999999994E-3</c:v>
                </c:pt>
                <c:pt idx="2446" formatCode="0.00E+00">
                  <c:v>8.2544000000000003E-3</c:v>
                </c:pt>
                <c:pt idx="2447" formatCode="0.00E+00">
                  <c:v>8.2451999999999994E-3</c:v>
                </c:pt>
                <c:pt idx="2448" formatCode="0.00E+00">
                  <c:v>8.2360000000000003E-3</c:v>
                </c:pt>
                <c:pt idx="2449" formatCode="0.00E+00">
                  <c:v>8.2267999999999994E-3</c:v>
                </c:pt>
                <c:pt idx="2450" formatCode="0.00E+00">
                  <c:v>8.2176000000000003E-3</c:v>
                </c:pt>
                <c:pt idx="2451" formatCode="0.00E+00">
                  <c:v>8.2083999999999994E-3</c:v>
                </c:pt>
                <c:pt idx="2452" formatCode="0.00E+00">
                  <c:v>8.1992000000000002E-3</c:v>
                </c:pt>
                <c:pt idx="2453" formatCode="0.00E+00">
                  <c:v>8.1899999999999994E-3</c:v>
                </c:pt>
                <c:pt idx="2454" formatCode="0.00E+00">
                  <c:v>8.1808000000000002E-3</c:v>
                </c:pt>
                <c:pt idx="2455" formatCode="0.00E+00">
                  <c:v>8.1717000000000005E-3</c:v>
                </c:pt>
                <c:pt idx="2456" formatCode="0.00E+00">
                  <c:v>8.1624999999999996E-3</c:v>
                </c:pt>
                <c:pt idx="2457" formatCode="0.00E+00">
                  <c:v>8.1533000000000005E-3</c:v>
                </c:pt>
                <c:pt idx="2458" formatCode="0.00E+00">
                  <c:v>8.1440999999999996E-3</c:v>
                </c:pt>
                <c:pt idx="2459" formatCode="0.00E+00">
                  <c:v>8.1349000000000005E-3</c:v>
                </c:pt>
                <c:pt idx="2460" formatCode="0.00E+00">
                  <c:v>8.1256999999999996E-3</c:v>
                </c:pt>
                <c:pt idx="2461" formatCode="0.00E+00">
                  <c:v>8.1165000000000005E-3</c:v>
                </c:pt>
                <c:pt idx="2462" formatCode="0.00E+00">
                  <c:v>8.1072999999999996E-3</c:v>
                </c:pt>
                <c:pt idx="2463" formatCode="0.00E+00">
                  <c:v>8.0981000000000004E-3</c:v>
                </c:pt>
                <c:pt idx="2464" formatCode="0.00E+00">
                  <c:v>8.0888999999999996E-3</c:v>
                </c:pt>
                <c:pt idx="2465" formatCode="0.00E+00">
                  <c:v>8.0797000000000004E-3</c:v>
                </c:pt>
                <c:pt idx="2466" formatCode="0.00E+00">
                  <c:v>8.0704999999999995E-3</c:v>
                </c:pt>
                <c:pt idx="2467" formatCode="0.00E+00">
                  <c:v>8.0613000000000004E-3</c:v>
                </c:pt>
                <c:pt idx="2468" formatCode="0.00E+00">
                  <c:v>8.0522000000000007E-3</c:v>
                </c:pt>
                <c:pt idx="2469" formatCode="0.00E+00">
                  <c:v>8.0429999999999998E-3</c:v>
                </c:pt>
                <c:pt idx="2470" formatCode="0.00E+00">
                  <c:v>8.0338000000000007E-3</c:v>
                </c:pt>
                <c:pt idx="2471" formatCode="0.00E+00">
                  <c:v>8.0245999999999998E-3</c:v>
                </c:pt>
                <c:pt idx="2472" formatCode="0.00E+00">
                  <c:v>8.0154000000000006E-3</c:v>
                </c:pt>
                <c:pt idx="2473" formatCode="0.00E+00">
                  <c:v>8.0061999999999998E-3</c:v>
                </c:pt>
                <c:pt idx="2474" formatCode="0.00E+00">
                  <c:v>7.9970000000000006E-3</c:v>
                </c:pt>
                <c:pt idx="2475" formatCode="0.00E+00">
                  <c:v>7.9877999999999998E-3</c:v>
                </c:pt>
                <c:pt idx="2476" formatCode="0.00E+00">
                  <c:v>7.9786000000000006E-3</c:v>
                </c:pt>
                <c:pt idx="2477" formatCode="0.00E+00">
                  <c:v>7.9693999999999997E-3</c:v>
                </c:pt>
                <c:pt idx="2478" formatCode="0.00E+00">
                  <c:v>7.9602000000000006E-3</c:v>
                </c:pt>
                <c:pt idx="2479" formatCode="0.00E+00">
                  <c:v>7.9509999999999997E-3</c:v>
                </c:pt>
                <c:pt idx="2480" formatCode="0.00E+00">
                  <c:v>7.9418000000000006E-3</c:v>
                </c:pt>
                <c:pt idx="2481" formatCode="0.00E+00">
                  <c:v>7.9327000000000009E-3</c:v>
                </c:pt>
                <c:pt idx="2482" formatCode="0.00E+00">
                  <c:v>7.9235E-3</c:v>
                </c:pt>
                <c:pt idx="2483" formatCode="0.00E+00">
                  <c:v>7.9143000000000008E-3</c:v>
                </c:pt>
                <c:pt idx="2484" formatCode="0.00E+00">
                  <c:v>7.9051E-3</c:v>
                </c:pt>
                <c:pt idx="2485" formatCode="0.00E+00">
                  <c:v>7.8959000000000008E-3</c:v>
                </c:pt>
                <c:pt idx="2486" formatCode="0.00E+00">
                  <c:v>7.8867E-3</c:v>
                </c:pt>
                <c:pt idx="2487" formatCode="0.00E+00">
                  <c:v>7.8775000000000008E-3</c:v>
                </c:pt>
                <c:pt idx="2488" formatCode="0.00E+00">
                  <c:v>7.8682999999999999E-3</c:v>
                </c:pt>
                <c:pt idx="2489" formatCode="0.00E+00">
                  <c:v>7.8591000000000008E-3</c:v>
                </c:pt>
                <c:pt idx="2490" formatCode="0.00E+00">
                  <c:v>7.8498999999999999E-3</c:v>
                </c:pt>
                <c:pt idx="2491" formatCode="0.00E+00">
                  <c:v>7.8407000000000008E-3</c:v>
                </c:pt>
                <c:pt idx="2492" formatCode="0.00E+00">
                  <c:v>7.8314999999999999E-3</c:v>
                </c:pt>
                <c:pt idx="2493" formatCode="0.00E+00">
                  <c:v>7.8223000000000008E-3</c:v>
                </c:pt>
                <c:pt idx="2494" formatCode="0.00E+00">
                  <c:v>7.8131999999999993E-3</c:v>
                </c:pt>
                <c:pt idx="2495" formatCode="0.00E+00">
                  <c:v>7.8040000000000002E-3</c:v>
                </c:pt>
                <c:pt idx="2496" formatCode="0.00E+00">
                  <c:v>7.7948000000000002E-3</c:v>
                </c:pt>
                <c:pt idx="2497" formatCode="0.00E+00">
                  <c:v>7.7856000000000002E-3</c:v>
                </c:pt>
                <c:pt idx="2498" formatCode="0.00E+00">
                  <c:v>7.7764000000000002E-3</c:v>
                </c:pt>
                <c:pt idx="2499" formatCode="0.00E+00">
                  <c:v>7.7672000000000001E-3</c:v>
                </c:pt>
                <c:pt idx="2500" formatCode="0.00E+00">
                  <c:v>7.7580000000000001E-3</c:v>
                </c:pt>
                <c:pt idx="2501" formatCode="0.00E+00">
                  <c:v>7.7488000000000001E-3</c:v>
                </c:pt>
                <c:pt idx="2502" formatCode="0.00E+00">
                  <c:v>7.7396000000000001E-3</c:v>
                </c:pt>
                <c:pt idx="2503" formatCode="0.00E+00">
                  <c:v>7.7304000000000001E-3</c:v>
                </c:pt>
                <c:pt idx="2504" formatCode="0.00E+00">
                  <c:v>7.7212000000000001E-3</c:v>
                </c:pt>
                <c:pt idx="2505" formatCode="0.00E+00">
                  <c:v>7.7120000000000001E-3</c:v>
                </c:pt>
                <c:pt idx="2506" formatCode="0.00E+00">
                  <c:v>7.7028000000000001E-3</c:v>
                </c:pt>
                <c:pt idx="2507" formatCode="0.00E+00">
                  <c:v>7.6937000000000004E-3</c:v>
                </c:pt>
                <c:pt idx="2508" formatCode="0.00E+00">
                  <c:v>7.6845000000000004E-3</c:v>
                </c:pt>
                <c:pt idx="2509" formatCode="0.00E+00">
                  <c:v>7.6753000000000004E-3</c:v>
                </c:pt>
                <c:pt idx="2510" formatCode="0.00E+00">
                  <c:v>7.6661000000000003E-3</c:v>
                </c:pt>
                <c:pt idx="2511" formatCode="0.00E+00">
                  <c:v>7.6569000000000003E-3</c:v>
                </c:pt>
                <c:pt idx="2512" formatCode="0.00E+00">
                  <c:v>7.6477000000000003E-3</c:v>
                </c:pt>
                <c:pt idx="2513" formatCode="0.00E+00">
                  <c:v>7.6385000000000003E-3</c:v>
                </c:pt>
                <c:pt idx="2514" formatCode="0.00E+00">
                  <c:v>7.6293000000000003E-3</c:v>
                </c:pt>
                <c:pt idx="2515" formatCode="0.00E+00">
                  <c:v>7.6201000000000003E-3</c:v>
                </c:pt>
                <c:pt idx="2516" formatCode="0.00E+00">
                  <c:v>7.6109000000000003E-3</c:v>
                </c:pt>
                <c:pt idx="2517" formatCode="0.00E+00">
                  <c:v>7.6017000000000003E-3</c:v>
                </c:pt>
                <c:pt idx="2518" formatCode="0.00E+00">
                  <c:v>7.5925000000000003E-3</c:v>
                </c:pt>
                <c:pt idx="2519" formatCode="0.00E+00">
                  <c:v>7.5833000000000003E-3</c:v>
                </c:pt>
                <c:pt idx="2520" formatCode="0.00E+00">
                  <c:v>7.5741999999999997E-3</c:v>
                </c:pt>
                <c:pt idx="2521" formatCode="0.00E+00">
                  <c:v>7.5649999999999997E-3</c:v>
                </c:pt>
                <c:pt idx="2522" formatCode="0.00E+00">
                  <c:v>7.5557999999999997E-3</c:v>
                </c:pt>
                <c:pt idx="2523" formatCode="0.00E+00">
                  <c:v>7.5465999999999997E-3</c:v>
                </c:pt>
                <c:pt idx="2524" formatCode="0.00E+00">
                  <c:v>7.5373999999999997E-3</c:v>
                </c:pt>
                <c:pt idx="2525" formatCode="0.00E+00">
                  <c:v>7.5281999999999996E-3</c:v>
                </c:pt>
                <c:pt idx="2526" formatCode="0.00E+00">
                  <c:v>7.5189999999999996E-3</c:v>
                </c:pt>
                <c:pt idx="2527" formatCode="0.00E+00">
                  <c:v>7.5097999999999996E-3</c:v>
                </c:pt>
                <c:pt idx="2528" formatCode="0.00E+00">
                  <c:v>7.5005999999999996E-3</c:v>
                </c:pt>
                <c:pt idx="2529" formatCode="0.00E+00">
                  <c:v>7.4913999999999996E-3</c:v>
                </c:pt>
                <c:pt idx="2530" formatCode="0.00E+00">
                  <c:v>7.4821999999999996E-3</c:v>
                </c:pt>
                <c:pt idx="2531" formatCode="0.00E+00">
                  <c:v>7.4729999999999996E-3</c:v>
                </c:pt>
                <c:pt idx="2532" formatCode="0.00E+00">
                  <c:v>7.4637999999999996E-3</c:v>
                </c:pt>
                <c:pt idx="2533" formatCode="0.00E+00">
                  <c:v>7.4546999999999999E-3</c:v>
                </c:pt>
                <c:pt idx="2534" formatCode="0.00E+00">
                  <c:v>7.4454999999999999E-3</c:v>
                </c:pt>
                <c:pt idx="2535" formatCode="0.00E+00">
                  <c:v>7.4362999999999999E-3</c:v>
                </c:pt>
                <c:pt idx="2536" formatCode="0.00E+00">
                  <c:v>7.4270999999999998E-3</c:v>
                </c:pt>
                <c:pt idx="2537" formatCode="0.00E+00">
                  <c:v>7.4178999999999998E-3</c:v>
                </c:pt>
                <c:pt idx="2538" formatCode="0.00E+00">
                  <c:v>7.4086999999999998E-3</c:v>
                </c:pt>
                <c:pt idx="2539" formatCode="0.00E+00">
                  <c:v>7.3994999999999998E-3</c:v>
                </c:pt>
                <c:pt idx="2540" formatCode="0.00E+00">
                  <c:v>7.3902999999999998E-3</c:v>
                </c:pt>
                <c:pt idx="2541" formatCode="0.00E+00">
                  <c:v>7.3810999999999998E-3</c:v>
                </c:pt>
                <c:pt idx="2542" formatCode="0.00E+00">
                  <c:v>7.3718999999999998E-3</c:v>
                </c:pt>
                <c:pt idx="2543" formatCode="0.00E+00">
                  <c:v>7.3626999999999998E-3</c:v>
                </c:pt>
                <c:pt idx="2544" formatCode="0.00E+00">
                  <c:v>7.3534999999999998E-3</c:v>
                </c:pt>
                <c:pt idx="2545" formatCode="0.00E+00">
                  <c:v>7.3442999999999998E-3</c:v>
                </c:pt>
                <c:pt idx="2546" formatCode="0.00E+00">
                  <c:v>7.3352000000000001E-3</c:v>
                </c:pt>
                <c:pt idx="2547" formatCode="0.00E+00">
                  <c:v>7.326E-3</c:v>
                </c:pt>
                <c:pt idx="2548" formatCode="0.00E+00">
                  <c:v>7.3168E-3</c:v>
                </c:pt>
                <c:pt idx="2549" formatCode="0.00E+00">
                  <c:v>7.3076E-3</c:v>
                </c:pt>
                <c:pt idx="2550" formatCode="0.00E+00">
                  <c:v>7.2984E-3</c:v>
                </c:pt>
                <c:pt idx="2551" formatCode="0.00E+00">
                  <c:v>7.2892E-3</c:v>
                </c:pt>
                <c:pt idx="2552" formatCode="0.00E+00">
                  <c:v>7.28E-3</c:v>
                </c:pt>
                <c:pt idx="2553" formatCode="0.00E+00">
                  <c:v>7.2708E-3</c:v>
                </c:pt>
                <c:pt idx="2554" formatCode="0.00E+00">
                  <c:v>7.2616E-3</c:v>
                </c:pt>
                <c:pt idx="2555" formatCode="0.00E+00">
                  <c:v>7.2524E-3</c:v>
                </c:pt>
                <c:pt idx="2556" formatCode="0.00E+00">
                  <c:v>7.2432E-3</c:v>
                </c:pt>
                <c:pt idx="2557" formatCode="0.00E+00">
                  <c:v>7.234E-3</c:v>
                </c:pt>
                <c:pt idx="2558" formatCode="0.00E+00">
                  <c:v>7.2248E-3</c:v>
                </c:pt>
                <c:pt idx="2559" formatCode="0.00E+00">
                  <c:v>7.2157000000000002E-3</c:v>
                </c:pt>
                <c:pt idx="2560" formatCode="0.00E+00">
                  <c:v>7.2065000000000002E-3</c:v>
                </c:pt>
                <c:pt idx="2561" formatCode="0.00E+00">
                  <c:v>7.1973000000000002E-3</c:v>
                </c:pt>
                <c:pt idx="2562" formatCode="0.00E+00">
                  <c:v>7.1881000000000002E-3</c:v>
                </c:pt>
                <c:pt idx="2563" formatCode="0.00E+00">
                  <c:v>7.1789000000000002E-3</c:v>
                </c:pt>
                <c:pt idx="2564" formatCode="0.00E+00">
                  <c:v>7.1697000000000002E-3</c:v>
                </c:pt>
                <c:pt idx="2565" formatCode="0.00E+00">
                  <c:v>7.1605000000000002E-3</c:v>
                </c:pt>
                <c:pt idx="2566" formatCode="0.00E+00">
                  <c:v>7.1513000000000002E-3</c:v>
                </c:pt>
                <c:pt idx="2567" formatCode="0.00E+00">
                  <c:v>7.1421000000000002E-3</c:v>
                </c:pt>
                <c:pt idx="2568" formatCode="0.00E+00">
                  <c:v>7.1329000000000002E-3</c:v>
                </c:pt>
                <c:pt idx="2569" formatCode="0.00E+00">
                  <c:v>7.1237000000000002E-3</c:v>
                </c:pt>
                <c:pt idx="2570" formatCode="0.00E+00">
                  <c:v>7.1145000000000002E-3</c:v>
                </c:pt>
                <c:pt idx="2571" formatCode="0.00E+00">
                  <c:v>7.1053000000000002E-3</c:v>
                </c:pt>
                <c:pt idx="2572" formatCode="0.00E+00">
                  <c:v>7.0962000000000004E-3</c:v>
                </c:pt>
                <c:pt idx="2573" formatCode="0.00E+00">
                  <c:v>7.0870000000000004E-3</c:v>
                </c:pt>
                <c:pt idx="2574" formatCode="0.00E+00">
                  <c:v>7.0778000000000004E-3</c:v>
                </c:pt>
                <c:pt idx="2575" formatCode="0.00E+00">
                  <c:v>7.0686000000000004E-3</c:v>
                </c:pt>
                <c:pt idx="2576" formatCode="0.00E+00">
                  <c:v>7.0594000000000004E-3</c:v>
                </c:pt>
                <c:pt idx="2577" formatCode="0.00E+00">
                  <c:v>7.0502000000000004E-3</c:v>
                </c:pt>
                <c:pt idx="2578" formatCode="0.00E+00">
                  <c:v>7.0410000000000004E-3</c:v>
                </c:pt>
                <c:pt idx="2579" formatCode="0.00E+00">
                  <c:v>7.0318000000000004E-3</c:v>
                </c:pt>
                <c:pt idx="2580" formatCode="0.00E+00">
                  <c:v>7.0226000000000004E-3</c:v>
                </c:pt>
                <c:pt idx="2581" formatCode="0.00E+00">
                  <c:v>7.0134000000000004E-3</c:v>
                </c:pt>
                <c:pt idx="2582" formatCode="0.00E+00">
                  <c:v>7.0042000000000004E-3</c:v>
                </c:pt>
                <c:pt idx="2583" formatCode="0.00E+00">
                  <c:v>6.9950000000000003E-3</c:v>
                </c:pt>
                <c:pt idx="2584" formatCode="0.00E+00">
                  <c:v>6.9858000000000003E-3</c:v>
                </c:pt>
                <c:pt idx="2585" formatCode="0.00E+00">
                  <c:v>6.9766999999999997E-3</c:v>
                </c:pt>
                <c:pt idx="2586" formatCode="0.00E+00">
                  <c:v>6.9674999999999997E-3</c:v>
                </c:pt>
                <c:pt idx="2587" formatCode="0.00E+00">
                  <c:v>6.9582999999999997E-3</c:v>
                </c:pt>
                <c:pt idx="2588" formatCode="0.00E+00">
                  <c:v>6.9490999999999997E-3</c:v>
                </c:pt>
                <c:pt idx="2589" formatCode="0.00E+00">
                  <c:v>6.9398999999999997E-3</c:v>
                </c:pt>
                <c:pt idx="2590" formatCode="0.00E+00">
                  <c:v>6.9306999999999997E-3</c:v>
                </c:pt>
                <c:pt idx="2591" formatCode="0.00E+00">
                  <c:v>6.9214999999999997E-3</c:v>
                </c:pt>
                <c:pt idx="2592" formatCode="0.00E+00">
                  <c:v>6.9125000000000002E-3</c:v>
                </c:pt>
                <c:pt idx="2593" formatCode="0.00E+00">
                  <c:v>6.9059000000000004E-3</c:v>
                </c:pt>
                <c:pt idx="2594" formatCode="0.00E+00">
                  <c:v>6.8992999999999997E-3</c:v>
                </c:pt>
                <c:pt idx="2595" formatCode="0.00E+00">
                  <c:v>6.8926999999999999E-3</c:v>
                </c:pt>
                <c:pt idx="2596" formatCode="0.00E+00">
                  <c:v>6.8861E-3</c:v>
                </c:pt>
                <c:pt idx="2597" formatCode="0.00E+00">
                  <c:v>6.8795000000000002E-3</c:v>
                </c:pt>
                <c:pt idx="2598" formatCode="0.00E+00">
                  <c:v>6.8729000000000004E-3</c:v>
                </c:pt>
                <c:pt idx="2599" formatCode="0.00E+00">
                  <c:v>6.8662999999999997E-3</c:v>
                </c:pt>
                <c:pt idx="2600" formatCode="0.00E+00">
                  <c:v>6.8596000000000004E-3</c:v>
                </c:pt>
                <c:pt idx="2601" formatCode="0.00E+00">
                  <c:v>6.8529999999999997E-3</c:v>
                </c:pt>
                <c:pt idx="2602" formatCode="0.00E+00">
                  <c:v>6.8463999999999999E-3</c:v>
                </c:pt>
                <c:pt idx="2603" formatCode="0.00E+00">
                  <c:v>6.8398E-3</c:v>
                </c:pt>
                <c:pt idx="2604" formatCode="0.00E+00">
                  <c:v>6.8332000000000002E-3</c:v>
                </c:pt>
                <c:pt idx="2605" formatCode="0.00E+00">
                  <c:v>6.8266000000000004E-3</c:v>
                </c:pt>
                <c:pt idx="2606" formatCode="0.00E+00">
                  <c:v>6.8199999999999997E-3</c:v>
                </c:pt>
                <c:pt idx="2607" formatCode="0.00E+00">
                  <c:v>6.8133999999999998E-3</c:v>
                </c:pt>
                <c:pt idx="2608" formatCode="0.00E+00">
                  <c:v>6.8066999999999997E-3</c:v>
                </c:pt>
                <c:pt idx="2609" formatCode="0.00E+00">
                  <c:v>6.8000999999999999E-3</c:v>
                </c:pt>
                <c:pt idx="2610" formatCode="0.00E+00">
                  <c:v>6.7935000000000001E-3</c:v>
                </c:pt>
                <c:pt idx="2611" formatCode="0.00E+00">
                  <c:v>6.7869000000000002E-3</c:v>
                </c:pt>
                <c:pt idx="2612" formatCode="0.00E+00">
                  <c:v>6.7803000000000004E-3</c:v>
                </c:pt>
                <c:pt idx="2613" formatCode="0.00E+00">
                  <c:v>6.7736999999999997E-3</c:v>
                </c:pt>
                <c:pt idx="2614" formatCode="0.00E+00">
                  <c:v>6.7670999999999999E-3</c:v>
                </c:pt>
                <c:pt idx="2615" formatCode="0.00E+00">
                  <c:v>6.7603999999999997E-3</c:v>
                </c:pt>
                <c:pt idx="2616" formatCode="0.00E+00">
                  <c:v>6.7537999999999999E-3</c:v>
                </c:pt>
                <c:pt idx="2617" formatCode="0.00E+00">
                  <c:v>6.7472000000000001E-3</c:v>
                </c:pt>
                <c:pt idx="2618" formatCode="0.00E+00">
                  <c:v>6.7406000000000002E-3</c:v>
                </c:pt>
                <c:pt idx="2619" formatCode="0.00E+00">
                  <c:v>6.7340000000000004E-3</c:v>
                </c:pt>
                <c:pt idx="2620" formatCode="0.00E+00">
                  <c:v>6.7273999999999997E-3</c:v>
                </c:pt>
                <c:pt idx="2621" formatCode="0.00E+00">
                  <c:v>6.7207999999999999E-3</c:v>
                </c:pt>
                <c:pt idx="2622" formatCode="0.00E+00">
                  <c:v>6.7142E-3</c:v>
                </c:pt>
                <c:pt idx="2623" formatCode="0.00E+00">
                  <c:v>6.7074999999999999E-3</c:v>
                </c:pt>
                <c:pt idx="2624" formatCode="0.00E+00">
                  <c:v>6.7009000000000001E-3</c:v>
                </c:pt>
                <c:pt idx="2625" formatCode="0.00E+00">
                  <c:v>6.6943000000000003E-3</c:v>
                </c:pt>
                <c:pt idx="2626" formatCode="0.00E+00">
                  <c:v>6.6877000000000004E-3</c:v>
                </c:pt>
                <c:pt idx="2627" formatCode="0.00E+00">
                  <c:v>6.6810999999999997E-3</c:v>
                </c:pt>
                <c:pt idx="2628" formatCode="0.00E+00">
                  <c:v>6.6744999999999999E-3</c:v>
                </c:pt>
                <c:pt idx="2629" formatCode="0.00E+00">
                  <c:v>6.6679E-3</c:v>
                </c:pt>
                <c:pt idx="2630" formatCode="0.00E+00">
                  <c:v>6.6613000000000002E-3</c:v>
                </c:pt>
                <c:pt idx="2631" formatCode="0.00E+00">
                  <c:v>6.6546000000000001E-3</c:v>
                </c:pt>
                <c:pt idx="2632" formatCode="0.00E+00">
                  <c:v>6.6480000000000003E-3</c:v>
                </c:pt>
                <c:pt idx="2633" formatCode="0.00E+00">
                  <c:v>6.6414000000000004E-3</c:v>
                </c:pt>
                <c:pt idx="2634" formatCode="0.00E+00">
                  <c:v>6.6347999999999997E-3</c:v>
                </c:pt>
                <c:pt idx="2635" formatCode="0.00E+00">
                  <c:v>6.6281999999999999E-3</c:v>
                </c:pt>
                <c:pt idx="2636" formatCode="0.00E+00">
                  <c:v>6.6216000000000001E-3</c:v>
                </c:pt>
                <c:pt idx="2637" formatCode="0.00E+00">
                  <c:v>6.6150000000000002E-3</c:v>
                </c:pt>
                <c:pt idx="2638" formatCode="0.00E+00">
                  <c:v>6.6084000000000004E-3</c:v>
                </c:pt>
                <c:pt idx="2639" formatCode="0.00E+00">
                  <c:v>6.6017000000000003E-3</c:v>
                </c:pt>
                <c:pt idx="2640" formatCode="0.00E+00">
                  <c:v>6.5950999999999996E-3</c:v>
                </c:pt>
                <c:pt idx="2641" formatCode="0.00E+00">
                  <c:v>6.5884999999999997E-3</c:v>
                </c:pt>
                <c:pt idx="2642" formatCode="0.00E+00">
                  <c:v>6.5818999999999999E-3</c:v>
                </c:pt>
                <c:pt idx="2643" formatCode="0.00E+00">
                  <c:v>6.5753000000000001E-3</c:v>
                </c:pt>
                <c:pt idx="2644" formatCode="0.00E+00">
                  <c:v>6.5687000000000002E-3</c:v>
                </c:pt>
                <c:pt idx="2645" formatCode="0.00E+00">
                  <c:v>6.5621000000000004E-3</c:v>
                </c:pt>
                <c:pt idx="2646" formatCode="0.00E+00">
                  <c:v>6.5554999999999997E-3</c:v>
                </c:pt>
                <c:pt idx="2647" formatCode="0.00E+00">
                  <c:v>6.5487999999999996E-3</c:v>
                </c:pt>
                <c:pt idx="2648" formatCode="0.00E+00">
                  <c:v>6.5421999999999998E-3</c:v>
                </c:pt>
                <c:pt idx="2649" formatCode="0.00E+00">
                  <c:v>6.5355999999999999E-3</c:v>
                </c:pt>
                <c:pt idx="2650" formatCode="0.00E+00">
                  <c:v>6.5290000000000001E-3</c:v>
                </c:pt>
                <c:pt idx="2651" formatCode="0.00E+00">
                  <c:v>6.5224000000000002E-3</c:v>
                </c:pt>
                <c:pt idx="2652" formatCode="0.00E+00">
                  <c:v>6.5158000000000004E-3</c:v>
                </c:pt>
                <c:pt idx="2653" formatCode="0.00E+00">
                  <c:v>6.5091999999999997E-3</c:v>
                </c:pt>
                <c:pt idx="2654" formatCode="0.00E+00">
                  <c:v>6.5024999999999996E-3</c:v>
                </c:pt>
                <c:pt idx="2655" formatCode="0.00E+00">
                  <c:v>6.4958999999999998E-3</c:v>
                </c:pt>
                <c:pt idx="2656" formatCode="0.00E+00">
                  <c:v>6.4892999999999999E-3</c:v>
                </c:pt>
                <c:pt idx="2657" formatCode="0.00E+00">
                  <c:v>6.4827000000000001E-3</c:v>
                </c:pt>
                <c:pt idx="2658" formatCode="0.00E+00">
                  <c:v>6.4761000000000003E-3</c:v>
                </c:pt>
                <c:pt idx="2659" formatCode="0.00E+00">
                  <c:v>6.4695000000000004E-3</c:v>
                </c:pt>
                <c:pt idx="2660" formatCode="0.00E+00">
                  <c:v>6.4628999999999997E-3</c:v>
                </c:pt>
                <c:pt idx="2661" formatCode="0.00E+00">
                  <c:v>6.4562999999999999E-3</c:v>
                </c:pt>
                <c:pt idx="2662" formatCode="0.00E+00">
                  <c:v>6.4495999999999998E-3</c:v>
                </c:pt>
                <c:pt idx="2663" formatCode="0.00E+00">
                  <c:v>6.4429999999999999E-3</c:v>
                </c:pt>
                <c:pt idx="2664" formatCode="0.00E+00">
                  <c:v>6.4364000000000001E-3</c:v>
                </c:pt>
                <c:pt idx="2665" formatCode="0.00E+00">
                  <c:v>6.4298000000000003E-3</c:v>
                </c:pt>
                <c:pt idx="2666" formatCode="0.00E+00">
                  <c:v>6.4231999999999996E-3</c:v>
                </c:pt>
                <c:pt idx="2667" formatCode="0.00E+00">
                  <c:v>6.4165999999999997E-3</c:v>
                </c:pt>
                <c:pt idx="2668" formatCode="0.00E+00">
                  <c:v>6.4099999999999999E-3</c:v>
                </c:pt>
                <c:pt idx="2669" formatCode="0.00E+00">
                  <c:v>6.4034000000000001E-3</c:v>
                </c:pt>
                <c:pt idx="2670" formatCode="0.00E+00">
                  <c:v>6.3967E-3</c:v>
                </c:pt>
                <c:pt idx="2671" formatCode="0.00E+00">
                  <c:v>6.3901000000000001E-3</c:v>
                </c:pt>
                <c:pt idx="2672" formatCode="0.00E+00">
                  <c:v>6.3835000000000003E-3</c:v>
                </c:pt>
                <c:pt idx="2673" formatCode="0.00E+00">
                  <c:v>6.3768999999999996E-3</c:v>
                </c:pt>
                <c:pt idx="2674" formatCode="0.00E+00">
                  <c:v>6.3702999999999997E-3</c:v>
                </c:pt>
                <c:pt idx="2675" formatCode="0.00E+00">
                  <c:v>6.3636999999999999E-3</c:v>
                </c:pt>
                <c:pt idx="2676" formatCode="0.00E+00">
                  <c:v>6.3571000000000001E-3</c:v>
                </c:pt>
                <c:pt idx="2677" formatCode="0.00E+00">
                  <c:v>6.3505000000000002E-3</c:v>
                </c:pt>
                <c:pt idx="2678" formatCode="0.00E+00">
                  <c:v>6.3438000000000001E-3</c:v>
                </c:pt>
                <c:pt idx="2679" formatCode="0.00E+00">
                  <c:v>6.3372000000000003E-3</c:v>
                </c:pt>
                <c:pt idx="2680" formatCode="0.00E+00">
                  <c:v>6.3305999999999996E-3</c:v>
                </c:pt>
                <c:pt idx="2681" formatCode="0.00E+00">
                  <c:v>6.3239999999999998E-3</c:v>
                </c:pt>
                <c:pt idx="2682" formatCode="0.00E+00">
                  <c:v>6.3173999999999999E-3</c:v>
                </c:pt>
                <c:pt idx="2683" formatCode="0.00E+00">
                  <c:v>6.3108000000000001E-3</c:v>
                </c:pt>
                <c:pt idx="2684" formatCode="0.00E+00">
                  <c:v>6.3042000000000003E-3</c:v>
                </c:pt>
                <c:pt idx="2685" formatCode="0.00E+00">
                  <c:v>6.2976000000000004E-3</c:v>
                </c:pt>
                <c:pt idx="2686" formatCode="0.00E+00">
                  <c:v>6.2909000000000003E-3</c:v>
                </c:pt>
                <c:pt idx="2687" formatCode="0.00E+00">
                  <c:v>6.2842999999999996E-3</c:v>
                </c:pt>
                <c:pt idx="2688" formatCode="0.00E+00">
                  <c:v>6.2776999999999998E-3</c:v>
                </c:pt>
                <c:pt idx="2689" formatCode="0.00E+00">
                  <c:v>6.2710999999999999E-3</c:v>
                </c:pt>
                <c:pt idx="2690" formatCode="0.00E+00">
                  <c:v>6.2645000000000001E-3</c:v>
                </c:pt>
                <c:pt idx="2691" formatCode="0.00E+00">
                  <c:v>6.2579000000000003E-3</c:v>
                </c:pt>
                <c:pt idx="2692" formatCode="0.00E+00">
                  <c:v>6.2513000000000004E-3</c:v>
                </c:pt>
                <c:pt idx="2693" formatCode="0.00E+00">
                  <c:v>6.2446999999999997E-3</c:v>
                </c:pt>
                <c:pt idx="2694" formatCode="0.00E+00">
                  <c:v>6.2379999999999996E-3</c:v>
                </c:pt>
                <c:pt idx="2695" formatCode="0.00E+00">
                  <c:v>6.2313999999999998E-3</c:v>
                </c:pt>
                <c:pt idx="2696" formatCode="0.00E+00">
                  <c:v>6.2248E-3</c:v>
                </c:pt>
                <c:pt idx="2697" formatCode="0.00E+00">
                  <c:v>6.2182000000000001E-3</c:v>
                </c:pt>
                <c:pt idx="2698" formatCode="0.00E+00">
                  <c:v>6.2116000000000003E-3</c:v>
                </c:pt>
                <c:pt idx="2699" formatCode="0.00E+00">
                  <c:v>6.2049999999999996E-3</c:v>
                </c:pt>
                <c:pt idx="2700" formatCode="0.00E+00">
                  <c:v>6.1983999999999997E-3</c:v>
                </c:pt>
                <c:pt idx="2701" formatCode="0.00E+00">
                  <c:v>6.1916999999999996E-3</c:v>
                </c:pt>
                <c:pt idx="2702" formatCode="0.00E+00">
                  <c:v>6.1850999999999998E-3</c:v>
                </c:pt>
                <c:pt idx="2703" formatCode="0.00E+00">
                  <c:v>6.1785E-3</c:v>
                </c:pt>
                <c:pt idx="2704" formatCode="0.00E+00">
                  <c:v>6.1719000000000001E-3</c:v>
                </c:pt>
                <c:pt idx="2705" formatCode="0.00E+00">
                  <c:v>6.1653000000000003E-3</c:v>
                </c:pt>
                <c:pt idx="2706" formatCode="0.00E+00">
                  <c:v>6.1586999999999996E-3</c:v>
                </c:pt>
                <c:pt idx="2707" formatCode="0.00E+00">
                  <c:v>6.1520999999999998E-3</c:v>
                </c:pt>
                <c:pt idx="2708" formatCode="0.00E+00">
                  <c:v>6.1454999999999999E-3</c:v>
                </c:pt>
                <c:pt idx="2709" formatCode="0.00E+00">
                  <c:v>6.1387999999999998E-3</c:v>
                </c:pt>
                <c:pt idx="2710" formatCode="0.00E+00">
                  <c:v>6.1322E-3</c:v>
                </c:pt>
                <c:pt idx="2711" formatCode="0.00E+00">
                  <c:v>6.1256000000000001E-3</c:v>
                </c:pt>
                <c:pt idx="2712" formatCode="0.00E+00">
                  <c:v>6.1190000000000003E-3</c:v>
                </c:pt>
                <c:pt idx="2713" formatCode="0.00E+00">
                  <c:v>6.1123999999999996E-3</c:v>
                </c:pt>
                <c:pt idx="2714" formatCode="0.00E+00">
                  <c:v>6.1057999999999998E-3</c:v>
                </c:pt>
                <c:pt idx="2715" formatCode="0.00E+00">
                  <c:v>6.0991999999999999E-3</c:v>
                </c:pt>
                <c:pt idx="2716" formatCode="0.00E+00">
                  <c:v>6.0926000000000001E-3</c:v>
                </c:pt>
                <c:pt idx="2717" formatCode="0.00E+00">
                  <c:v>6.0859E-3</c:v>
                </c:pt>
                <c:pt idx="2718" formatCode="0.00E+00">
                  <c:v>6.0793000000000002E-3</c:v>
                </c:pt>
                <c:pt idx="2719" formatCode="0.00E+00">
                  <c:v>6.0727000000000003E-3</c:v>
                </c:pt>
                <c:pt idx="2720" formatCode="0.00E+00">
                  <c:v>6.0660999999999996E-3</c:v>
                </c:pt>
                <c:pt idx="2721" formatCode="0.00E+00">
                  <c:v>6.0594999999999998E-3</c:v>
                </c:pt>
                <c:pt idx="2722" formatCode="0.00E+00">
                  <c:v>6.0528999999999999E-3</c:v>
                </c:pt>
                <c:pt idx="2723" formatCode="0.00E+00">
                  <c:v>6.0463000000000001E-3</c:v>
                </c:pt>
                <c:pt idx="2724" formatCode="0.00E+00">
                  <c:v>6.0397000000000003E-3</c:v>
                </c:pt>
                <c:pt idx="2725" formatCode="0.00E+00">
                  <c:v>6.0330000000000002E-3</c:v>
                </c:pt>
                <c:pt idx="2726" formatCode="0.00E+00">
                  <c:v>6.0264000000000003E-3</c:v>
                </c:pt>
                <c:pt idx="2727" formatCode="0.00E+00">
                  <c:v>6.0197999999999996E-3</c:v>
                </c:pt>
                <c:pt idx="2728" formatCode="0.00E+00">
                  <c:v>6.0131999999999998E-3</c:v>
                </c:pt>
                <c:pt idx="2729" formatCode="0.00E+00">
                  <c:v>6.0066E-3</c:v>
                </c:pt>
                <c:pt idx="2730" formatCode="0.00E+00">
                  <c:v>6.0000000000000001E-3</c:v>
                </c:pt>
                <c:pt idx="2731" formatCode="0.00E+00">
                  <c:v>5.9934000000000003E-3</c:v>
                </c:pt>
                <c:pt idx="2732" formatCode="0.00E+00">
                  <c:v>5.9867999999999996E-3</c:v>
                </c:pt>
                <c:pt idx="2733" formatCode="0.00E+00">
                  <c:v>5.9801000000000003E-3</c:v>
                </c:pt>
                <c:pt idx="2734" formatCode="0.00E+00">
                  <c:v>5.9734999999999996E-3</c:v>
                </c:pt>
                <c:pt idx="2735" formatCode="0.00E+00">
                  <c:v>5.9668999999999998E-3</c:v>
                </c:pt>
                <c:pt idx="2736" formatCode="0.00E+00">
                  <c:v>5.9603E-3</c:v>
                </c:pt>
                <c:pt idx="2737" formatCode="0.00E+00">
                  <c:v>5.9537000000000001E-3</c:v>
                </c:pt>
                <c:pt idx="2738" formatCode="0.00E+00">
                  <c:v>5.9471000000000003E-3</c:v>
                </c:pt>
                <c:pt idx="2739" formatCode="0.00E+00">
                  <c:v>5.9404999999999996E-3</c:v>
                </c:pt>
                <c:pt idx="2740" formatCode="0.00E+00">
                  <c:v>5.9338000000000004E-3</c:v>
                </c:pt>
                <c:pt idx="2741" formatCode="0.00E+00">
                  <c:v>5.9271999999999997E-3</c:v>
                </c:pt>
                <c:pt idx="2742" formatCode="0.00E+00">
                  <c:v>5.9205999999999998E-3</c:v>
                </c:pt>
                <c:pt idx="2743" formatCode="0.00E+00">
                  <c:v>5.914E-3</c:v>
                </c:pt>
                <c:pt idx="2744" formatCode="0.00E+00">
                  <c:v>5.9074000000000002E-3</c:v>
                </c:pt>
                <c:pt idx="2745" formatCode="0.00E+00">
                  <c:v>5.9008000000000003E-3</c:v>
                </c:pt>
                <c:pt idx="2746" formatCode="0.00E+00">
                  <c:v>5.8941999999999996E-3</c:v>
                </c:pt>
                <c:pt idx="2747" formatCode="0.00E+00">
                  <c:v>5.8875999999999998E-3</c:v>
                </c:pt>
                <c:pt idx="2748" formatCode="0.00E+00">
                  <c:v>5.8808999999999997E-3</c:v>
                </c:pt>
                <c:pt idx="2749" formatCode="0.00E+00">
                  <c:v>5.8742999999999998E-3</c:v>
                </c:pt>
                <c:pt idx="2750" formatCode="0.00E+00">
                  <c:v>5.8677E-3</c:v>
                </c:pt>
                <c:pt idx="2751" formatCode="0.00E+00">
                  <c:v>5.8611000000000002E-3</c:v>
                </c:pt>
                <c:pt idx="2752" formatCode="0.00E+00">
                  <c:v>5.8545000000000003E-3</c:v>
                </c:pt>
                <c:pt idx="2753" formatCode="0.00E+00">
                  <c:v>5.8478999999999996E-3</c:v>
                </c:pt>
                <c:pt idx="2754" formatCode="0.00E+00">
                  <c:v>5.8412999999999998E-3</c:v>
                </c:pt>
                <c:pt idx="2755" formatCode="0.00E+00">
                  <c:v>5.8347E-3</c:v>
                </c:pt>
                <c:pt idx="2756" formatCode="0.00E+00">
                  <c:v>5.8279999999999998E-3</c:v>
                </c:pt>
                <c:pt idx="2757" formatCode="0.00E+00">
                  <c:v>5.8214E-3</c:v>
                </c:pt>
                <c:pt idx="2758" formatCode="0.00E+00">
                  <c:v>5.8148000000000002E-3</c:v>
                </c:pt>
                <c:pt idx="2759" formatCode="0.00E+00">
                  <c:v>5.8082000000000003E-3</c:v>
                </c:pt>
                <c:pt idx="2760" formatCode="0.00E+00">
                  <c:v>5.8015999999999996E-3</c:v>
                </c:pt>
                <c:pt idx="2761" formatCode="0.00E+00">
                  <c:v>5.7949999999999998E-3</c:v>
                </c:pt>
                <c:pt idx="2762" formatCode="0.00E+00">
                  <c:v>5.7884E-3</c:v>
                </c:pt>
                <c:pt idx="2763" formatCode="0.00E+00">
                  <c:v>5.7818000000000001E-3</c:v>
                </c:pt>
                <c:pt idx="2764" formatCode="0.00E+00">
                  <c:v>5.7751E-3</c:v>
                </c:pt>
                <c:pt idx="2765" formatCode="0.00E+00">
                  <c:v>5.7685000000000002E-3</c:v>
                </c:pt>
                <c:pt idx="2766" formatCode="0.00E+00">
                  <c:v>5.7619000000000004E-3</c:v>
                </c:pt>
                <c:pt idx="2767" formatCode="0.00E+00">
                  <c:v>5.7552999999999997E-3</c:v>
                </c:pt>
                <c:pt idx="2768" formatCode="0.00E+00">
                  <c:v>5.7486999999999998E-3</c:v>
                </c:pt>
                <c:pt idx="2769" formatCode="0.00E+00">
                  <c:v>5.7421E-3</c:v>
                </c:pt>
                <c:pt idx="2770" formatCode="0.00E+00">
                  <c:v>5.7355000000000001E-3</c:v>
                </c:pt>
                <c:pt idx="2771" formatCode="0.00E+00">
                  <c:v>5.7289000000000003E-3</c:v>
                </c:pt>
                <c:pt idx="2772" formatCode="0.00E+00">
                  <c:v>5.7222000000000002E-3</c:v>
                </c:pt>
                <c:pt idx="2773" formatCode="0.00E+00">
                  <c:v>5.7156000000000004E-3</c:v>
                </c:pt>
                <c:pt idx="2774" formatCode="0.00E+00">
                  <c:v>5.7089999999999997E-3</c:v>
                </c:pt>
                <c:pt idx="2775" formatCode="0.00E+00">
                  <c:v>5.7023999999999998E-3</c:v>
                </c:pt>
                <c:pt idx="2776" formatCode="0.00E+00">
                  <c:v>5.6958E-3</c:v>
                </c:pt>
                <c:pt idx="2777" formatCode="0.00E+00">
                  <c:v>5.6892000000000002E-3</c:v>
                </c:pt>
                <c:pt idx="2778" formatCode="0.00E+00">
                  <c:v>5.6826000000000003E-3</c:v>
                </c:pt>
                <c:pt idx="2779" formatCode="0.00E+00">
                  <c:v>5.6759000000000002E-3</c:v>
                </c:pt>
                <c:pt idx="2780" formatCode="0.00E+00">
                  <c:v>5.6693000000000004E-3</c:v>
                </c:pt>
                <c:pt idx="2781" formatCode="0.00E+00">
                  <c:v>5.6626999999999997E-3</c:v>
                </c:pt>
                <c:pt idx="2782" formatCode="0.00E+00">
                  <c:v>5.6560999999999998E-3</c:v>
                </c:pt>
                <c:pt idx="2783" formatCode="0.00E+00">
                  <c:v>5.6495E-3</c:v>
                </c:pt>
                <c:pt idx="2784" formatCode="0.00E+00">
                  <c:v>5.6429000000000002E-3</c:v>
                </c:pt>
                <c:pt idx="2785" formatCode="0.00E+00">
                  <c:v>5.6363000000000003E-3</c:v>
                </c:pt>
                <c:pt idx="2786" formatCode="0.00E+00">
                  <c:v>5.6296999999999996E-3</c:v>
                </c:pt>
                <c:pt idx="2787" formatCode="0.00E+00">
                  <c:v>5.6230000000000004E-3</c:v>
                </c:pt>
                <c:pt idx="2788" formatCode="0.00E+00">
                  <c:v>5.6163999999999997E-3</c:v>
                </c:pt>
                <c:pt idx="2789" formatCode="0.00E+00">
                  <c:v>5.6097999999999999E-3</c:v>
                </c:pt>
                <c:pt idx="2790" formatCode="0.00E+00">
                  <c:v>5.6032E-3</c:v>
                </c:pt>
                <c:pt idx="2791" formatCode="0.00E+00">
                  <c:v>5.5966000000000002E-3</c:v>
                </c:pt>
                <c:pt idx="2792" formatCode="0.00E+00">
                  <c:v>5.5900000000000004E-3</c:v>
                </c:pt>
                <c:pt idx="2793" formatCode="0.00E+00">
                  <c:v>5.5833999999999996E-3</c:v>
                </c:pt>
                <c:pt idx="2794" formatCode="0.00E+00">
                  <c:v>5.5767999999999998E-3</c:v>
                </c:pt>
                <c:pt idx="2795" formatCode="0.00E+00">
                  <c:v>5.5700999999999997E-3</c:v>
                </c:pt>
                <c:pt idx="2796" formatCode="0.00E+00">
                  <c:v>5.5634999999999999E-3</c:v>
                </c:pt>
                <c:pt idx="2797" formatCode="0.00E+00">
                  <c:v>5.5569E-3</c:v>
                </c:pt>
                <c:pt idx="2798" formatCode="0.00E+00">
                  <c:v>5.5503000000000002E-3</c:v>
                </c:pt>
                <c:pt idx="2799" formatCode="0.00E+00">
                  <c:v>5.5437000000000004E-3</c:v>
                </c:pt>
                <c:pt idx="2800" formatCode="0.00E+00">
                  <c:v>5.5370999999999997E-3</c:v>
                </c:pt>
                <c:pt idx="2801" formatCode="0.00E+00">
                  <c:v>5.5304999999999998E-3</c:v>
                </c:pt>
                <c:pt idx="2802" formatCode="0.00E+00">
                  <c:v>5.5239E-3</c:v>
                </c:pt>
                <c:pt idx="2803" formatCode="0.00E+00">
                  <c:v>5.5171999999999999E-3</c:v>
                </c:pt>
                <c:pt idx="2804" formatCode="0.00E+00">
                  <c:v>5.5106E-3</c:v>
                </c:pt>
                <c:pt idx="2805" formatCode="0.00E+00">
                  <c:v>5.5040000000000002E-3</c:v>
                </c:pt>
                <c:pt idx="2806" formatCode="0.00E+00">
                  <c:v>5.4974000000000004E-3</c:v>
                </c:pt>
                <c:pt idx="2807" formatCode="0.00E+00">
                  <c:v>5.4907999999999997E-3</c:v>
                </c:pt>
                <c:pt idx="2808" formatCode="0.00E+00">
                  <c:v>5.4841999999999998E-3</c:v>
                </c:pt>
                <c:pt idx="2809" formatCode="0.00E+00">
                  <c:v>5.4776E-3</c:v>
                </c:pt>
                <c:pt idx="2810" formatCode="0.00E+00">
                  <c:v>5.4710000000000002E-3</c:v>
                </c:pt>
                <c:pt idx="2811" formatCode="0.00E+00">
                  <c:v>5.4643000000000001E-3</c:v>
                </c:pt>
                <c:pt idx="2812" formatCode="0.00E+00">
                  <c:v>5.4577000000000002E-3</c:v>
                </c:pt>
                <c:pt idx="2813" formatCode="0.00E+00">
                  <c:v>5.4511000000000004E-3</c:v>
                </c:pt>
                <c:pt idx="2814" formatCode="0.00E+00">
                  <c:v>5.4444999999999997E-3</c:v>
                </c:pt>
                <c:pt idx="2815" formatCode="0.00E+00">
                  <c:v>5.4378999999999999E-3</c:v>
                </c:pt>
                <c:pt idx="2816" formatCode="0.00E+00">
                  <c:v>5.4313E-3</c:v>
                </c:pt>
                <c:pt idx="2817" formatCode="0.00E+00">
                  <c:v>5.4247000000000002E-3</c:v>
                </c:pt>
                <c:pt idx="2818" formatCode="0.00E+00">
                  <c:v>5.4180000000000001E-3</c:v>
                </c:pt>
                <c:pt idx="2819" formatCode="0.00E+00">
                  <c:v>5.4130000000000003E-3</c:v>
                </c:pt>
                <c:pt idx="2820" formatCode="0.00E+00">
                  <c:v>5.4082000000000002E-3</c:v>
                </c:pt>
                <c:pt idx="2821" formatCode="0.00E+00">
                  <c:v>5.4034E-3</c:v>
                </c:pt>
                <c:pt idx="2822" formatCode="0.00E+00">
                  <c:v>5.3984999999999997E-3</c:v>
                </c:pt>
                <c:pt idx="2823" formatCode="0.00E+00">
                  <c:v>5.3937000000000004E-3</c:v>
                </c:pt>
                <c:pt idx="2824" formatCode="0.00E+00">
                  <c:v>5.3888E-3</c:v>
                </c:pt>
                <c:pt idx="2825" formatCode="0.00E+00">
                  <c:v>5.3839999999999999E-3</c:v>
                </c:pt>
                <c:pt idx="2826" formatCode="0.00E+00">
                  <c:v>5.3791000000000004E-3</c:v>
                </c:pt>
                <c:pt idx="2827" formatCode="0.00E+00">
                  <c:v>5.3743000000000003E-3</c:v>
                </c:pt>
                <c:pt idx="2828" formatCode="0.00E+00">
                  <c:v>5.3693999999999999E-3</c:v>
                </c:pt>
                <c:pt idx="2829" formatCode="0.00E+00">
                  <c:v>5.3645999999999998E-3</c:v>
                </c:pt>
                <c:pt idx="2830" formatCode="0.00E+00">
                  <c:v>5.3597999999999996E-3</c:v>
                </c:pt>
                <c:pt idx="2831" formatCode="0.00E+00">
                  <c:v>5.3549000000000001E-3</c:v>
                </c:pt>
                <c:pt idx="2832" formatCode="0.00E+00">
                  <c:v>5.3501E-3</c:v>
                </c:pt>
                <c:pt idx="2833" formatCode="0.00E+00">
                  <c:v>5.3451999999999996E-3</c:v>
                </c:pt>
                <c:pt idx="2834" formatCode="0.00E+00">
                  <c:v>5.3404000000000004E-3</c:v>
                </c:pt>
                <c:pt idx="2835" formatCode="0.00E+00">
                  <c:v>5.3355E-3</c:v>
                </c:pt>
                <c:pt idx="2836" formatCode="0.00E+00">
                  <c:v>5.3306999999999998E-3</c:v>
                </c:pt>
                <c:pt idx="2837" formatCode="0.00E+00">
                  <c:v>5.3258000000000003E-3</c:v>
                </c:pt>
                <c:pt idx="2838" formatCode="0.00E+00">
                  <c:v>5.3210000000000002E-3</c:v>
                </c:pt>
                <c:pt idx="2839" formatCode="0.00E+00">
                  <c:v>5.3160999999999998E-3</c:v>
                </c:pt>
                <c:pt idx="2840" formatCode="0.00E+00">
                  <c:v>5.3112999999999997E-3</c:v>
                </c:pt>
                <c:pt idx="2841" formatCode="0.00E+00">
                  <c:v>5.3064999999999996E-3</c:v>
                </c:pt>
                <c:pt idx="2842" formatCode="0.00E+00">
                  <c:v>5.3016000000000001E-3</c:v>
                </c:pt>
                <c:pt idx="2843" formatCode="0.00E+00">
                  <c:v>5.2967999999999999E-3</c:v>
                </c:pt>
                <c:pt idx="2844" formatCode="0.00E+00">
                  <c:v>5.2919000000000004E-3</c:v>
                </c:pt>
                <c:pt idx="2845" formatCode="0.00E+00">
                  <c:v>5.2871000000000003E-3</c:v>
                </c:pt>
                <c:pt idx="2846" formatCode="0.00E+00">
                  <c:v>5.2821999999999999E-3</c:v>
                </c:pt>
                <c:pt idx="2847" formatCode="0.00E+00">
                  <c:v>5.2773999999999998E-3</c:v>
                </c:pt>
                <c:pt idx="2848" formatCode="0.00E+00">
                  <c:v>5.2725000000000003E-3</c:v>
                </c:pt>
                <c:pt idx="2849" formatCode="0.00E+00">
                  <c:v>5.2677000000000002E-3</c:v>
                </c:pt>
                <c:pt idx="2850" formatCode="0.00E+00">
                  <c:v>5.2629E-3</c:v>
                </c:pt>
                <c:pt idx="2851" formatCode="0.00E+00">
                  <c:v>5.2579999999999997E-3</c:v>
                </c:pt>
                <c:pt idx="2852" formatCode="0.00E+00">
                  <c:v>5.2532000000000004E-3</c:v>
                </c:pt>
                <c:pt idx="2853" formatCode="0.00E+00">
                  <c:v>5.2483E-3</c:v>
                </c:pt>
                <c:pt idx="2854" formatCode="0.00E+00">
                  <c:v>5.2434999999999999E-3</c:v>
                </c:pt>
                <c:pt idx="2855" formatCode="0.00E+00">
                  <c:v>5.2386000000000004E-3</c:v>
                </c:pt>
                <c:pt idx="2856" formatCode="0.00E+00">
                  <c:v>5.2338000000000003E-3</c:v>
                </c:pt>
                <c:pt idx="2857" formatCode="0.00E+00">
                  <c:v>5.2288999999999999E-3</c:v>
                </c:pt>
                <c:pt idx="2858" formatCode="0.00E+00">
                  <c:v>5.2240999999999998E-3</c:v>
                </c:pt>
                <c:pt idx="2859" formatCode="0.00E+00">
                  <c:v>5.2192999999999996E-3</c:v>
                </c:pt>
                <c:pt idx="2860" formatCode="0.00E+00">
                  <c:v>5.2144000000000001E-3</c:v>
                </c:pt>
                <c:pt idx="2861" formatCode="0.00E+00">
                  <c:v>5.2096E-3</c:v>
                </c:pt>
                <c:pt idx="2862" formatCode="0.00E+00">
                  <c:v>5.2046999999999996E-3</c:v>
                </c:pt>
                <c:pt idx="2863" formatCode="0.00E+00">
                  <c:v>5.1999000000000004E-3</c:v>
                </c:pt>
                <c:pt idx="2864" formatCode="0.00E+00">
                  <c:v>5.195E-3</c:v>
                </c:pt>
                <c:pt idx="2865" formatCode="0.00E+00">
                  <c:v>5.1901999999999998E-3</c:v>
                </c:pt>
                <c:pt idx="2866" formatCode="0.00E+00">
                  <c:v>5.1853000000000003E-3</c:v>
                </c:pt>
                <c:pt idx="2867" formatCode="0.00E+00">
                  <c:v>5.1805000000000002E-3</c:v>
                </c:pt>
                <c:pt idx="2868" formatCode="0.00E+00">
                  <c:v>5.1755999999999998E-3</c:v>
                </c:pt>
                <c:pt idx="2869" formatCode="0.00E+00">
                  <c:v>5.1707999999999997E-3</c:v>
                </c:pt>
                <c:pt idx="2870" formatCode="0.00E+00">
                  <c:v>5.1659999999999996E-3</c:v>
                </c:pt>
                <c:pt idx="2871" formatCode="0.00E+00">
                  <c:v>5.1611000000000001E-3</c:v>
                </c:pt>
                <c:pt idx="2872" formatCode="0.00E+00">
                  <c:v>5.1562999999999999E-3</c:v>
                </c:pt>
                <c:pt idx="2873" formatCode="0.00E+00">
                  <c:v>5.1514000000000004E-3</c:v>
                </c:pt>
                <c:pt idx="2874" formatCode="0.00E+00">
                  <c:v>5.1466000000000003E-3</c:v>
                </c:pt>
                <c:pt idx="2875" formatCode="0.00E+00">
                  <c:v>5.1416999999999999E-3</c:v>
                </c:pt>
                <c:pt idx="2876" formatCode="0.00E+00">
                  <c:v>5.1368999999999998E-3</c:v>
                </c:pt>
                <c:pt idx="2877" formatCode="0.00E+00">
                  <c:v>5.1320000000000003E-3</c:v>
                </c:pt>
                <c:pt idx="2878" formatCode="0.00E+00">
                  <c:v>5.1272000000000002E-3</c:v>
                </c:pt>
                <c:pt idx="2879" formatCode="0.00E+00">
                  <c:v>5.1224E-3</c:v>
                </c:pt>
                <c:pt idx="2880" formatCode="0.00E+00">
                  <c:v>5.1174999999999997E-3</c:v>
                </c:pt>
                <c:pt idx="2881" formatCode="0.00E+00">
                  <c:v>5.1127000000000004E-3</c:v>
                </c:pt>
                <c:pt idx="2882" formatCode="0.00E+00">
                  <c:v>5.1078E-3</c:v>
                </c:pt>
                <c:pt idx="2883" formatCode="0.00E+00">
                  <c:v>5.1029999999999999E-3</c:v>
                </c:pt>
                <c:pt idx="2884" formatCode="0.00E+00">
                  <c:v>5.0981000000000004E-3</c:v>
                </c:pt>
                <c:pt idx="2885" formatCode="0.00E+00">
                  <c:v>5.0933000000000003E-3</c:v>
                </c:pt>
                <c:pt idx="2886" formatCode="0.00E+00">
                  <c:v>5.0883999999999999E-3</c:v>
                </c:pt>
                <c:pt idx="2887" formatCode="0.00E+00">
                  <c:v>5.0835999999999998E-3</c:v>
                </c:pt>
                <c:pt idx="2888" formatCode="0.00E+00">
                  <c:v>5.0787000000000002E-3</c:v>
                </c:pt>
                <c:pt idx="2889" formatCode="0.00E+00">
                  <c:v>5.0739000000000001E-3</c:v>
                </c:pt>
                <c:pt idx="2890" formatCode="0.00E+00">
                  <c:v>5.0691E-3</c:v>
                </c:pt>
                <c:pt idx="2891" formatCode="0.00E+00">
                  <c:v>5.0641999999999996E-3</c:v>
                </c:pt>
                <c:pt idx="2892" formatCode="0.00E+00">
                  <c:v>5.0594000000000004E-3</c:v>
                </c:pt>
                <c:pt idx="2893" formatCode="0.00E+00">
                  <c:v>5.0545E-3</c:v>
                </c:pt>
                <c:pt idx="2894" formatCode="0.00E+00">
                  <c:v>5.0496999999999998E-3</c:v>
                </c:pt>
                <c:pt idx="2895" formatCode="0.00E+00">
                  <c:v>5.0448000000000003E-3</c:v>
                </c:pt>
                <c:pt idx="2896" formatCode="0.00E+00">
                  <c:v>5.0400000000000002E-3</c:v>
                </c:pt>
                <c:pt idx="2897" formatCode="0.00E+00">
                  <c:v>5.0350999999999998E-3</c:v>
                </c:pt>
                <c:pt idx="2898" formatCode="0.00E+00">
                  <c:v>5.0302999999999997E-3</c:v>
                </c:pt>
                <c:pt idx="2899" formatCode="0.00E+00">
                  <c:v>5.0254999999999996E-3</c:v>
                </c:pt>
                <c:pt idx="2900" formatCode="0.00E+00">
                  <c:v>5.0206000000000001E-3</c:v>
                </c:pt>
                <c:pt idx="2901" formatCode="0.00E+00">
                  <c:v>5.0157999999999999E-3</c:v>
                </c:pt>
                <c:pt idx="2902" formatCode="0.00E+00">
                  <c:v>5.0109000000000004E-3</c:v>
                </c:pt>
                <c:pt idx="2903" formatCode="0.00E+00">
                  <c:v>5.0061000000000003E-3</c:v>
                </c:pt>
                <c:pt idx="2904" formatCode="0.00E+00">
                  <c:v>5.0011999999999999E-3</c:v>
                </c:pt>
                <c:pt idx="2905" formatCode="0.00E+00">
                  <c:v>4.9963999999999998E-3</c:v>
                </c:pt>
                <c:pt idx="2906" formatCode="0.00E+00">
                  <c:v>4.9915000000000003E-3</c:v>
                </c:pt>
                <c:pt idx="2907" formatCode="0.00E+00">
                  <c:v>4.9867000000000002E-3</c:v>
                </c:pt>
                <c:pt idx="2908" formatCode="0.00E+00">
                  <c:v>4.9819E-3</c:v>
                </c:pt>
                <c:pt idx="2909" formatCode="0.00E+00">
                  <c:v>4.9769999999999997E-3</c:v>
                </c:pt>
                <c:pt idx="2910" formatCode="0.00E+00">
                  <c:v>4.9722000000000004E-3</c:v>
                </c:pt>
                <c:pt idx="2911" formatCode="0.00E+00">
                  <c:v>4.9673E-3</c:v>
                </c:pt>
                <c:pt idx="2912" formatCode="0.00E+00">
                  <c:v>4.9624999999999999E-3</c:v>
                </c:pt>
                <c:pt idx="2913" formatCode="0.00E+00">
                  <c:v>4.9576000000000004E-3</c:v>
                </c:pt>
                <c:pt idx="2914" formatCode="0.00E+00">
                  <c:v>4.9528000000000003E-3</c:v>
                </c:pt>
                <c:pt idx="2915" formatCode="0.00E+00">
                  <c:v>4.9478999999999999E-3</c:v>
                </c:pt>
                <c:pt idx="2916" formatCode="0.00E+00">
                  <c:v>4.9430999999999998E-3</c:v>
                </c:pt>
                <c:pt idx="2917" formatCode="0.00E+00">
                  <c:v>4.9382000000000002E-3</c:v>
                </c:pt>
                <c:pt idx="2918" formatCode="0.00E+00">
                  <c:v>4.9334000000000001E-3</c:v>
                </c:pt>
                <c:pt idx="2919" formatCode="0.00E+00">
                  <c:v>4.9286E-3</c:v>
                </c:pt>
                <c:pt idx="2920" formatCode="0.00E+00">
                  <c:v>4.9236999999999996E-3</c:v>
                </c:pt>
                <c:pt idx="2921" formatCode="0.00E+00">
                  <c:v>4.9189000000000004E-3</c:v>
                </c:pt>
                <c:pt idx="2922" formatCode="0.00E+00">
                  <c:v>4.914E-3</c:v>
                </c:pt>
                <c:pt idx="2923" formatCode="0.00E+00">
                  <c:v>4.9091999999999998E-3</c:v>
                </c:pt>
                <c:pt idx="2924" formatCode="0.00E+00">
                  <c:v>4.9043000000000003E-3</c:v>
                </c:pt>
                <c:pt idx="2925" formatCode="0.00E+00">
                  <c:v>4.8995000000000002E-3</c:v>
                </c:pt>
                <c:pt idx="2926" formatCode="0.00E+00">
                  <c:v>4.8945999999999998E-3</c:v>
                </c:pt>
                <c:pt idx="2927" formatCode="0.00E+00">
                  <c:v>4.8897999999999997E-3</c:v>
                </c:pt>
                <c:pt idx="2928" formatCode="0.00E+00">
                  <c:v>4.8849999999999996E-3</c:v>
                </c:pt>
                <c:pt idx="2929" formatCode="0.00E+00">
                  <c:v>4.8801000000000001E-3</c:v>
                </c:pt>
                <c:pt idx="2930" formatCode="0.00E+00">
                  <c:v>4.8752999999999999E-3</c:v>
                </c:pt>
                <c:pt idx="2931" formatCode="0.00E+00">
                  <c:v>4.8704000000000004E-3</c:v>
                </c:pt>
                <c:pt idx="2932" formatCode="0.00E+00">
                  <c:v>4.8656000000000003E-3</c:v>
                </c:pt>
                <c:pt idx="2933" formatCode="0.00E+00">
                  <c:v>4.8606999999999999E-3</c:v>
                </c:pt>
                <c:pt idx="2934" formatCode="0.00E+00">
                  <c:v>4.8558999999999998E-3</c:v>
                </c:pt>
                <c:pt idx="2935" formatCode="0.00E+00">
                  <c:v>4.8510000000000003E-3</c:v>
                </c:pt>
                <c:pt idx="2936" formatCode="0.00E+00">
                  <c:v>4.8462000000000002E-3</c:v>
                </c:pt>
                <c:pt idx="2937" formatCode="0.00E+00">
                  <c:v>4.8414E-3</c:v>
                </c:pt>
                <c:pt idx="2938" formatCode="0.00E+00">
                  <c:v>4.8364999999999997E-3</c:v>
                </c:pt>
                <c:pt idx="2939" formatCode="0.00E+00">
                  <c:v>4.8317000000000004E-3</c:v>
                </c:pt>
                <c:pt idx="2940" formatCode="0.00E+00">
                  <c:v>4.8268E-3</c:v>
                </c:pt>
                <c:pt idx="2941" formatCode="0.00E+00">
                  <c:v>4.8219999999999999E-3</c:v>
                </c:pt>
                <c:pt idx="2942" formatCode="0.00E+00">
                  <c:v>4.8171000000000004E-3</c:v>
                </c:pt>
                <c:pt idx="2943" formatCode="0.00E+00">
                  <c:v>4.8123000000000003E-3</c:v>
                </c:pt>
                <c:pt idx="2944" formatCode="0.00E+00">
                  <c:v>4.8073999999999999E-3</c:v>
                </c:pt>
                <c:pt idx="2945" formatCode="0.00E+00">
                  <c:v>4.8025999999999998E-3</c:v>
                </c:pt>
                <c:pt idx="2946" formatCode="0.00E+00">
                  <c:v>4.7977000000000002E-3</c:v>
                </c:pt>
                <c:pt idx="2947" formatCode="0.00E+00">
                  <c:v>4.7929000000000001E-3</c:v>
                </c:pt>
                <c:pt idx="2948" formatCode="0.00E+00">
                  <c:v>4.7881E-3</c:v>
                </c:pt>
                <c:pt idx="2949" formatCode="0.00E+00">
                  <c:v>4.7831999999999996E-3</c:v>
                </c:pt>
                <c:pt idx="2950" formatCode="0.00E+00">
                  <c:v>4.7784000000000004E-3</c:v>
                </c:pt>
                <c:pt idx="2951" formatCode="0.00E+00">
                  <c:v>4.7735E-3</c:v>
                </c:pt>
                <c:pt idx="2952" formatCode="0.00E+00">
                  <c:v>4.7686999999999998E-3</c:v>
                </c:pt>
                <c:pt idx="2953" formatCode="0.00E+00">
                  <c:v>4.7638000000000003E-3</c:v>
                </c:pt>
                <c:pt idx="2954" formatCode="0.00E+00">
                  <c:v>4.7590000000000002E-3</c:v>
                </c:pt>
                <c:pt idx="2955" formatCode="0.00E+00">
                  <c:v>4.7540999999999998E-3</c:v>
                </c:pt>
                <c:pt idx="2956" formatCode="0.00E+00">
                  <c:v>4.7492999999999997E-3</c:v>
                </c:pt>
                <c:pt idx="2957" formatCode="0.00E+00">
                  <c:v>4.7444999999999996E-3</c:v>
                </c:pt>
                <c:pt idx="2958" formatCode="0.00E+00">
                  <c:v>4.7396000000000001E-3</c:v>
                </c:pt>
                <c:pt idx="2959" formatCode="0.00E+00">
                  <c:v>4.7347999999999999E-3</c:v>
                </c:pt>
                <c:pt idx="2960" formatCode="0.00E+00">
                  <c:v>4.7299000000000004E-3</c:v>
                </c:pt>
                <c:pt idx="2961" formatCode="0.00E+00">
                  <c:v>4.7251000000000003E-3</c:v>
                </c:pt>
                <c:pt idx="2962" formatCode="0.00E+00">
                  <c:v>4.7201999999999999E-3</c:v>
                </c:pt>
                <c:pt idx="2963" formatCode="0.00E+00">
                  <c:v>4.7153999999999998E-3</c:v>
                </c:pt>
                <c:pt idx="2964" formatCode="0.00E+00">
                  <c:v>4.7105000000000003E-3</c:v>
                </c:pt>
                <c:pt idx="2965" formatCode="0.00E+00">
                  <c:v>4.7057000000000002E-3</c:v>
                </c:pt>
                <c:pt idx="2966" formatCode="0.00E+00">
                  <c:v>4.7007999999999998E-3</c:v>
                </c:pt>
                <c:pt idx="2967" formatCode="0.00E+00">
                  <c:v>4.6959999999999997E-3</c:v>
                </c:pt>
                <c:pt idx="2968" formatCode="0.00E+00">
                  <c:v>4.6912000000000004E-3</c:v>
                </c:pt>
                <c:pt idx="2969" formatCode="0.00E+00">
                  <c:v>4.6863E-3</c:v>
                </c:pt>
                <c:pt idx="2970" formatCode="0.00E+00">
                  <c:v>4.6814999999999999E-3</c:v>
                </c:pt>
                <c:pt idx="2971" formatCode="0.00E+00">
                  <c:v>4.6766000000000004E-3</c:v>
                </c:pt>
                <c:pt idx="2972" formatCode="0.00E+00">
                  <c:v>4.6718000000000003E-3</c:v>
                </c:pt>
                <c:pt idx="2973" formatCode="0.00E+00">
                  <c:v>4.6668999999999999E-3</c:v>
                </c:pt>
                <c:pt idx="2974" formatCode="0.00E+00">
                  <c:v>4.6620999999999998E-3</c:v>
                </c:pt>
                <c:pt idx="2975" formatCode="0.00E+00">
                  <c:v>4.6572000000000002E-3</c:v>
                </c:pt>
                <c:pt idx="2976" formatCode="0.00E+00">
                  <c:v>4.6524000000000001E-3</c:v>
                </c:pt>
                <c:pt idx="2977" formatCode="0.00E+00">
                  <c:v>4.6476E-3</c:v>
                </c:pt>
                <c:pt idx="2978" formatCode="0.00E+00">
                  <c:v>4.6426999999999996E-3</c:v>
                </c:pt>
                <c:pt idx="2979" formatCode="0.00E+00">
                  <c:v>4.6379000000000004E-3</c:v>
                </c:pt>
                <c:pt idx="2980" formatCode="0.00E+00">
                  <c:v>4.633E-3</c:v>
                </c:pt>
                <c:pt idx="2981" formatCode="0.00E+00">
                  <c:v>4.6281999999999998E-3</c:v>
                </c:pt>
                <c:pt idx="2982" formatCode="0.00E+00">
                  <c:v>4.6233000000000003E-3</c:v>
                </c:pt>
                <c:pt idx="2983" formatCode="0.00E+00">
                  <c:v>4.6185000000000002E-3</c:v>
                </c:pt>
                <c:pt idx="2984" formatCode="0.00E+00">
                  <c:v>4.6135999999999998E-3</c:v>
                </c:pt>
                <c:pt idx="2985" formatCode="0.00E+00">
                  <c:v>4.6087999999999997E-3</c:v>
                </c:pt>
                <c:pt idx="2986" formatCode="0.00E+00">
                  <c:v>4.6039999999999996E-3</c:v>
                </c:pt>
                <c:pt idx="2987" formatCode="0.00E+00">
                  <c:v>4.5991000000000001E-3</c:v>
                </c:pt>
                <c:pt idx="2988" formatCode="0.00E+00">
                  <c:v>4.5942999999999999E-3</c:v>
                </c:pt>
                <c:pt idx="2989" formatCode="0.00E+00">
                  <c:v>4.5894000000000004E-3</c:v>
                </c:pt>
                <c:pt idx="2990" formatCode="0.00E+00">
                  <c:v>4.5846000000000003E-3</c:v>
                </c:pt>
                <c:pt idx="2991" formatCode="0.00E+00">
                  <c:v>4.5796999999999999E-3</c:v>
                </c:pt>
                <c:pt idx="2992" formatCode="0.00E+00">
                  <c:v>4.5748999999999998E-3</c:v>
                </c:pt>
                <c:pt idx="2993" formatCode="0.00E+00">
                  <c:v>4.5700000000000003E-3</c:v>
                </c:pt>
                <c:pt idx="2994" formatCode="0.00E+00">
                  <c:v>4.5652000000000002E-3</c:v>
                </c:pt>
                <c:pt idx="2995" formatCode="0.00E+00">
                  <c:v>4.5602999999999998E-3</c:v>
                </c:pt>
                <c:pt idx="2996" formatCode="0.00E+00">
                  <c:v>4.5554999999999997E-3</c:v>
                </c:pt>
                <c:pt idx="2997" formatCode="0.00E+00">
                  <c:v>4.5507000000000004E-3</c:v>
                </c:pt>
                <c:pt idx="2998" formatCode="0.00E+00">
                  <c:v>4.5458E-3</c:v>
                </c:pt>
                <c:pt idx="2999" formatCode="0.00E+00">
                  <c:v>4.5409999999999999E-3</c:v>
                </c:pt>
                <c:pt idx="3000" formatCode="0.00E+00">
                  <c:v>4.5361000000000004E-3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901-4441-9D12-504276DB38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1773519"/>
        <c:axId val="881773935"/>
      </c:scatterChart>
      <c:valAx>
        <c:axId val="8817735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dirty="0"/>
                  <a:t>Z(m)</a:t>
                </a:r>
                <a:endParaRPr lang="zh-CN" alt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0.00_);[Red]\(0.00\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81773935"/>
        <c:crosses val="autoZero"/>
        <c:crossBetween val="midCat"/>
      </c:valAx>
      <c:valAx>
        <c:axId val="8817739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dirty="0"/>
                  <a:t>Bz(T)</a:t>
                </a:r>
                <a:endParaRPr lang="zh-CN" alt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8177351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Sheet1!$A$2:$A$3002</c:f>
              <c:numCache>
                <c:formatCode>0.00_);[Red]\(0.00\)</c:formatCode>
                <c:ptCount val="30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  <c:pt idx="202">
                  <c:v>2.02</c:v>
                </c:pt>
                <c:pt idx="203">
                  <c:v>2.0299999999999998</c:v>
                </c:pt>
                <c:pt idx="204">
                  <c:v>2.04</c:v>
                </c:pt>
                <c:pt idx="205">
                  <c:v>2.0499999999999998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2.08</c:v>
                </c:pt>
                <c:pt idx="209">
                  <c:v>2.09</c:v>
                </c:pt>
                <c:pt idx="210">
                  <c:v>2.1</c:v>
                </c:pt>
                <c:pt idx="211">
                  <c:v>2.11</c:v>
                </c:pt>
                <c:pt idx="212">
                  <c:v>2.12</c:v>
                </c:pt>
                <c:pt idx="213">
                  <c:v>2.13</c:v>
                </c:pt>
                <c:pt idx="214">
                  <c:v>2.14</c:v>
                </c:pt>
                <c:pt idx="215">
                  <c:v>2.15</c:v>
                </c:pt>
                <c:pt idx="216">
                  <c:v>2.16</c:v>
                </c:pt>
                <c:pt idx="217">
                  <c:v>2.17</c:v>
                </c:pt>
                <c:pt idx="218">
                  <c:v>2.1800000000000002</c:v>
                </c:pt>
                <c:pt idx="219">
                  <c:v>2.19</c:v>
                </c:pt>
                <c:pt idx="220">
                  <c:v>2.2000000000000002</c:v>
                </c:pt>
                <c:pt idx="221">
                  <c:v>2.21</c:v>
                </c:pt>
                <c:pt idx="222">
                  <c:v>2.2200000000000002</c:v>
                </c:pt>
                <c:pt idx="223">
                  <c:v>2.23</c:v>
                </c:pt>
                <c:pt idx="224">
                  <c:v>2.2400000000000002</c:v>
                </c:pt>
                <c:pt idx="225">
                  <c:v>2.25</c:v>
                </c:pt>
                <c:pt idx="226">
                  <c:v>2.2599999999999998</c:v>
                </c:pt>
                <c:pt idx="227">
                  <c:v>2.27</c:v>
                </c:pt>
                <c:pt idx="228">
                  <c:v>2.2799999999999998</c:v>
                </c:pt>
                <c:pt idx="229">
                  <c:v>2.29</c:v>
                </c:pt>
                <c:pt idx="230">
                  <c:v>2.2999999999999998</c:v>
                </c:pt>
                <c:pt idx="231">
                  <c:v>2.31</c:v>
                </c:pt>
                <c:pt idx="232">
                  <c:v>2.3199999999999998</c:v>
                </c:pt>
                <c:pt idx="233">
                  <c:v>2.33</c:v>
                </c:pt>
                <c:pt idx="234">
                  <c:v>2.34</c:v>
                </c:pt>
                <c:pt idx="235">
                  <c:v>2.35</c:v>
                </c:pt>
                <c:pt idx="236">
                  <c:v>2.36</c:v>
                </c:pt>
                <c:pt idx="237">
                  <c:v>2.37</c:v>
                </c:pt>
                <c:pt idx="238">
                  <c:v>2.38</c:v>
                </c:pt>
                <c:pt idx="239">
                  <c:v>2.39</c:v>
                </c:pt>
                <c:pt idx="240">
                  <c:v>2.4</c:v>
                </c:pt>
                <c:pt idx="241">
                  <c:v>2.41</c:v>
                </c:pt>
                <c:pt idx="242">
                  <c:v>2.42</c:v>
                </c:pt>
                <c:pt idx="243">
                  <c:v>2.4300000000000002</c:v>
                </c:pt>
                <c:pt idx="244">
                  <c:v>2.44</c:v>
                </c:pt>
                <c:pt idx="245">
                  <c:v>2.4500000000000002</c:v>
                </c:pt>
                <c:pt idx="246">
                  <c:v>2.46</c:v>
                </c:pt>
                <c:pt idx="247">
                  <c:v>2.4700000000000002</c:v>
                </c:pt>
                <c:pt idx="248">
                  <c:v>2.48</c:v>
                </c:pt>
                <c:pt idx="249">
                  <c:v>2.4900000000000002</c:v>
                </c:pt>
                <c:pt idx="250">
                  <c:v>2.5</c:v>
                </c:pt>
                <c:pt idx="251">
                  <c:v>2.5099999999999998</c:v>
                </c:pt>
                <c:pt idx="252">
                  <c:v>2.52</c:v>
                </c:pt>
                <c:pt idx="253">
                  <c:v>2.5299999999999998</c:v>
                </c:pt>
                <c:pt idx="254">
                  <c:v>2.54</c:v>
                </c:pt>
                <c:pt idx="255">
                  <c:v>2.5499999999999998</c:v>
                </c:pt>
                <c:pt idx="256">
                  <c:v>2.56</c:v>
                </c:pt>
                <c:pt idx="257">
                  <c:v>2.57</c:v>
                </c:pt>
                <c:pt idx="258">
                  <c:v>2.58</c:v>
                </c:pt>
                <c:pt idx="259">
                  <c:v>2.59</c:v>
                </c:pt>
                <c:pt idx="260">
                  <c:v>2.6</c:v>
                </c:pt>
                <c:pt idx="261">
                  <c:v>2.61</c:v>
                </c:pt>
                <c:pt idx="262">
                  <c:v>2.62</c:v>
                </c:pt>
                <c:pt idx="263">
                  <c:v>2.63</c:v>
                </c:pt>
                <c:pt idx="264">
                  <c:v>2.64</c:v>
                </c:pt>
                <c:pt idx="265">
                  <c:v>2.65</c:v>
                </c:pt>
                <c:pt idx="266">
                  <c:v>2.66</c:v>
                </c:pt>
                <c:pt idx="267">
                  <c:v>2.67</c:v>
                </c:pt>
                <c:pt idx="268">
                  <c:v>2.68</c:v>
                </c:pt>
                <c:pt idx="269">
                  <c:v>2.69</c:v>
                </c:pt>
                <c:pt idx="270">
                  <c:v>2.7</c:v>
                </c:pt>
                <c:pt idx="271">
                  <c:v>2.71</c:v>
                </c:pt>
                <c:pt idx="272">
                  <c:v>2.72</c:v>
                </c:pt>
                <c:pt idx="273">
                  <c:v>2.73</c:v>
                </c:pt>
                <c:pt idx="274">
                  <c:v>2.74</c:v>
                </c:pt>
                <c:pt idx="275">
                  <c:v>2.75</c:v>
                </c:pt>
                <c:pt idx="276">
                  <c:v>2.76</c:v>
                </c:pt>
                <c:pt idx="277">
                  <c:v>2.77</c:v>
                </c:pt>
                <c:pt idx="278">
                  <c:v>2.78</c:v>
                </c:pt>
                <c:pt idx="279">
                  <c:v>2.79</c:v>
                </c:pt>
                <c:pt idx="280">
                  <c:v>2.8</c:v>
                </c:pt>
                <c:pt idx="281">
                  <c:v>2.81</c:v>
                </c:pt>
                <c:pt idx="282">
                  <c:v>2.82</c:v>
                </c:pt>
                <c:pt idx="283">
                  <c:v>2.83</c:v>
                </c:pt>
                <c:pt idx="284">
                  <c:v>2.84</c:v>
                </c:pt>
                <c:pt idx="285">
                  <c:v>2.85</c:v>
                </c:pt>
                <c:pt idx="286">
                  <c:v>2.86</c:v>
                </c:pt>
                <c:pt idx="287">
                  <c:v>2.87</c:v>
                </c:pt>
                <c:pt idx="288">
                  <c:v>2.88</c:v>
                </c:pt>
                <c:pt idx="289">
                  <c:v>2.89</c:v>
                </c:pt>
                <c:pt idx="290">
                  <c:v>2.9</c:v>
                </c:pt>
                <c:pt idx="291">
                  <c:v>2.91</c:v>
                </c:pt>
                <c:pt idx="292">
                  <c:v>2.92</c:v>
                </c:pt>
                <c:pt idx="293">
                  <c:v>2.93</c:v>
                </c:pt>
                <c:pt idx="294">
                  <c:v>2.94</c:v>
                </c:pt>
                <c:pt idx="295">
                  <c:v>2.95</c:v>
                </c:pt>
                <c:pt idx="296">
                  <c:v>2.96</c:v>
                </c:pt>
                <c:pt idx="297">
                  <c:v>2.97</c:v>
                </c:pt>
                <c:pt idx="298">
                  <c:v>2.98</c:v>
                </c:pt>
                <c:pt idx="299">
                  <c:v>2.99</c:v>
                </c:pt>
                <c:pt idx="300">
                  <c:v>3</c:v>
                </c:pt>
                <c:pt idx="301">
                  <c:v>3.01</c:v>
                </c:pt>
                <c:pt idx="302">
                  <c:v>3.02</c:v>
                </c:pt>
                <c:pt idx="303">
                  <c:v>3.03</c:v>
                </c:pt>
                <c:pt idx="304">
                  <c:v>3.04</c:v>
                </c:pt>
                <c:pt idx="305">
                  <c:v>3.05</c:v>
                </c:pt>
                <c:pt idx="306">
                  <c:v>3.06</c:v>
                </c:pt>
                <c:pt idx="307">
                  <c:v>3.07</c:v>
                </c:pt>
                <c:pt idx="308">
                  <c:v>3.08</c:v>
                </c:pt>
                <c:pt idx="309">
                  <c:v>3.09</c:v>
                </c:pt>
                <c:pt idx="310">
                  <c:v>3.1</c:v>
                </c:pt>
                <c:pt idx="311">
                  <c:v>3.11</c:v>
                </c:pt>
                <c:pt idx="312">
                  <c:v>3.12</c:v>
                </c:pt>
                <c:pt idx="313">
                  <c:v>3.13</c:v>
                </c:pt>
                <c:pt idx="314">
                  <c:v>3.14</c:v>
                </c:pt>
                <c:pt idx="315">
                  <c:v>3.15</c:v>
                </c:pt>
                <c:pt idx="316">
                  <c:v>3.16</c:v>
                </c:pt>
                <c:pt idx="317">
                  <c:v>3.17</c:v>
                </c:pt>
                <c:pt idx="318">
                  <c:v>3.18</c:v>
                </c:pt>
                <c:pt idx="319">
                  <c:v>3.19</c:v>
                </c:pt>
                <c:pt idx="320">
                  <c:v>3.2</c:v>
                </c:pt>
                <c:pt idx="321">
                  <c:v>3.21</c:v>
                </c:pt>
                <c:pt idx="322">
                  <c:v>3.22</c:v>
                </c:pt>
                <c:pt idx="323">
                  <c:v>3.23</c:v>
                </c:pt>
                <c:pt idx="324">
                  <c:v>3.24</c:v>
                </c:pt>
                <c:pt idx="325">
                  <c:v>3.25</c:v>
                </c:pt>
                <c:pt idx="326">
                  <c:v>3.26</c:v>
                </c:pt>
                <c:pt idx="327">
                  <c:v>3.27</c:v>
                </c:pt>
                <c:pt idx="328">
                  <c:v>3.28</c:v>
                </c:pt>
                <c:pt idx="329">
                  <c:v>3.29</c:v>
                </c:pt>
                <c:pt idx="330">
                  <c:v>3.3</c:v>
                </c:pt>
                <c:pt idx="331">
                  <c:v>3.31</c:v>
                </c:pt>
                <c:pt idx="332">
                  <c:v>3.32</c:v>
                </c:pt>
                <c:pt idx="333">
                  <c:v>3.33</c:v>
                </c:pt>
                <c:pt idx="334">
                  <c:v>3.34</c:v>
                </c:pt>
                <c:pt idx="335">
                  <c:v>3.35</c:v>
                </c:pt>
                <c:pt idx="336">
                  <c:v>3.36</c:v>
                </c:pt>
                <c:pt idx="337">
                  <c:v>3.37</c:v>
                </c:pt>
                <c:pt idx="338">
                  <c:v>3.38</c:v>
                </c:pt>
                <c:pt idx="339">
                  <c:v>3.39</c:v>
                </c:pt>
                <c:pt idx="340">
                  <c:v>3.4</c:v>
                </c:pt>
                <c:pt idx="341">
                  <c:v>3.41</c:v>
                </c:pt>
                <c:pt idx="342">
                  <c:v>3.42</c:v>
                </c:pt>
                <c:pt idx="343">
                  <c:v>3.43</c:v>
                </c:pt>
                <c:pt idx="344">
                  <c:v>3.44</c:v>
                </c:pt>
                <c:pt idx="345">
                  <c:v>3.45</c:v>
                </c:pt>
                <c:pt idx="346">
                  <c:v>3.46</c:v>
                </c:pt>
                <c:pt idx="347">
                  <c:v>3.47</c:v>
                </c:pt>
                <c:pt idx="348">
                  <c:v>3.48</c:v>
                </c:pt>
                <c:pt idx="349">
                  <c:v>3.49</c:v>
                </c:pt>
                <c:pt idx="350">
                  <c:v>3.5</c:v>
                </c:pt>
                <c:pt idx="351">
                  <c:v>3.51</c:v>
                </c:pt>
                <c:pt idx="352">
                  <c:v>3.52</c:v>
                </c:pt>
                <c:pt idx="353">
                  <c:v>3.53</c:v>
                </c:pt>
                <c:pt idx="354">
                  <c:v>3.54</c:v>
                </c:pt>
                <c:pt idx="355">
                  <c:v>3.55</c:v>
                </c:pt>
                <c:pt idx="356">
                  <c:v>3.56</c:v>
                </c:pt>
                <c:pt idx="357">
                  <c:v>3.57</c:v>
                </c:pt>
                <c:pt idx="358">
                  <c:v>3.58</c:v>
                </c:pt>
                <c:pt idx="359">
                  <c:v>3.59</c:v>
                </c:pt>
                <c:pt idx="360">
                  <c:v>3.6</c:v>
                </c:pt>
                <c:pt idx="361">
                  <c:v>3.61</c:v>
                </c:pt>
                <c:pt idx="362">
                  <c:v>3.62</c:v>
                </c:pt>
                <c:pt idx="363">
                  <c:v>3.63</c:v>
                </c:pt>
                <c:pt idx="364">
                  <c:v>3.64</c:v>
                </c:pt>
                <c:pt idx="365">
                  <c:v>3.65</c:v>
                </c:pt>
                <c:pt idx="366">
                  <c:v>3.66</c:v>
                </c:pt>
                <c:pt idx="367">
                  <c:v>3.67</c:v>
                </c:pt>
                <c:pt idx="368">
                  <c:v>3.68</c:v>
                </c:pt>
                <c:pt idx="369">
                  <c:v>3.69</c:v>
                </c:pt>
                <c:pt idx="370">
                  <c:v>3.7</c:v>
                </c:pt>
                <c:pt idx="371">
                  <c:v>3.71</c:v>
                </c:pt>
                <c:pt idx="372">
                  <c:v>3.72</c:v>
                </c:pt>
                <c:pt idx="373">
                  <c:v>3.73</c:v>
                </c:pt>
                <c:pt idx="374">
                  <c:v>3.74</c:v>
                </c:pt>
                <c:pt idx="375">
                  <c:v>3.75</c:v>
                </c:pt>
                <c:pt idx="376">
                  <c:v>3.76</c:v>
                </c:pt>
                <c:pt idx="377">
                  <c:v>3.77</c:v>
                </c:pt>
                <c:pt idx="378">
                  <c:v>3.78</c:v>
                </c:pt>
                <c:pt idx="379">
                  <c:v>3.79</c:v>
                </c:pt>
                <c:pt idx="380">
                  <c:v>3.8</c:v>
                </c:pt>
                <c:pt idx="381">
                  <c:v>3.81</c:v>
                </c:pt>
                <c:pt idx="382">
                  <c:v>3.82</c:v>
                </c:pt>
                <c:pt idx="383">
                  <c:v>3.83</c:v>
                </c:pt>
                <c:pt idx="384">
                  <c:v>3.84</c:v>
                </c:pt>
                <c:pt idx="385">
                  <c:v>3.85</c:v>
                </c:pt>
                <c:pt idx="386">
                  <c:v>3.86</c:v>
                </c:pt>
                <c:pt idx="387">
                  <c:v>3.87</c:v>
                </c:pt>
                <c:pt idx="388">
                  <c:v>3.88</c:v>
                </c:pt>
                <c:pt idx="389">
                  <c:v>3.89</c:v>
                </c:pt>
                <c:pt idx="390">
                  <c:v>3.9</c:v>
                </c:pt>
                <c:pt idx="391">
                  <c:v>3.91</c:v>
                </c:pt>
                <c:pt idx="392">
                  <c:v>3.92</c:v>
                </c:pt>
                <c:pt idx="393">
                  <c:v>3.93</c:v>
                </c:pt>
                <c:pt idx="394">
                  <c:v>3.94</c:v>
                </c:pt>
                <c:pt idx="395">
                  <c:v>3.95</c:v>
                </c:pt>
                <c:pt idx="396">
                  <c:v>3.96</c:v>
                </c:pt>
                <c:pt idx="397">
                  <c:v>3.97</c:v>
                </c:pt>
                <c:pt idx="398">
                  <c:v>3.98</c:v>
                </c:pt>
                <c:pt idx="399">
                  <c:v>3.99</c:v>
                </c:pt>
                <c:pt idx="400">
                  <c:v>4</c:v>
                </c:pt>
                <c:pt idx="401">
                  <c:v>4.01</c:v>
                </c:pt>
                <c:pt idx="402">
                  <c:v>4.0199999999999996</c:v>
                </c:pt>
                <c:pt idx="403">
                  <c:v>4.03</c:v>
                </c:pt>
                <c:pt idx="404">
                  <c:v>4.04</c:v>
                </c:pt>
                <c:pt idx="405">
                  <c:v>4.05</c:v>
                </c:pt>
                <c:pt idx="406">
                  <c:v>4.0599999999999996</c:v>
                </c:pt>
                <c:pt idx="407">
                  <c:v>4.07</c:v>
                </c:pt>
                <c:pt idx="408">
                  <c:v>4.08</c:v>
                </c:pt>
                <c:pt idx="409">
                  <c:v>4.09</c:v>
                </c:pt>
                <c:pt idx="410">
                  <c:v>4.0999999999999996</c:v>
                </c:pt>
                <c:pt idx="411">
                  <c:v>4.1100000000000003</c:v>
                </c:pt>
                <c:pt idx="412">
                  <c:v>4.12</c:v>
                </c:pt>
                <c:pt idx="413">
                  <c:v>4.13</c:v>
                </c:pt>
                <c:pt idx="414">
                  <c:v>4.1399999999999997</c:v>
                </c:pt>
                <c:pt idx="415">
                  <c:v>4.1500000000000004</c:v>
                </c:pt>
                <c:pt idx="416">
                  <c:v>4.16</c:v>
                </c:pt>
                <c:pt idx="417">
                  <c:v>4.17</c:v>
                </c:pt>
                <c:pt idx="418">
                  <c:v>4.18</c:v>
                </c:pt>
                <c:pt idx="419">
                  <c:v>4.1900000000000004</c:v>
                </c:pt>
                <c:pt idx="420">
                  <c:v>4.2</c:v>
                </c:pt>
                <c:pt idx="421">
                  <c:v>4.21</c:v>
                </c:pt>
                <c:pt idx="422">
                  <c:v>4.22</c:v>
                </c:pt>
                <c:pt idx="423">
                  <c:v>4.2300000000000004</c:v>
                </c:pt>
                <c:pt idx="424">
                  <c:v>4.24</c:v>
                </c:pt>
                <c:pt idx="425">
                  <c:v>4.25</c:v>
                </c:pt>
                <c:pt idx="426">
                  <c:v>4.26</c:v>
                </c:pt>
                <c:pt idx="427">
                  <c:v>4.2699999999999996</c:v>
                </c:pt>
                <c:pt idx="428">
                  <c:v>4.28</c:v>
                </c:pt>
                <c:pt idx="429">
                  <c:v>4.29</c:v>
                </c:pt>
                <c:pt idx="430">
                  <c:v>4.3</c:v>
                </c:pt>
                <c:pt idx="431">
                  <c:v>4.3099999999999996</c:v>
                </c:pt>
                <c:pt idx="432">
                  <c:v>4.32</c:v>
                </c:pt>
                <c:pt idx="433">
                  <c:v>4.33</c:v>
                </c:pt>
                <c:pt idx="434">
                  <c:v>4.34</c:v>
                </c:pt>
                <c:pt idx="435">
                  <c:v>4.3499999999999996</c:v>
                </c:pt>
                <c:pt idx="436">
                  <c:v>4.3600000000000003</c:v>
                </c:pt>
                <c:pt idx="437">
                  <c:v>4.37</c:v>
                </c:pt>
                <c:pt idx="438">
                  <c:v>4.38</c:v>
                </c:pt>
                <c:pt idx="439">
                  <c:v>4.3899999999999997</c:v>
                </c:pt>
                <c:pt idx="440">
                  <c:v>4.4000000000000004</c:v>
                </c:pt>
                <c:pt idx="441">
                  <c:v>4.41</c:v>
                </c:pt>
                <c:pt idx="442">
                  <c:v>4.42</c:v>
                </c:pt>
                <c:pt idx="443">
                  <c:v>4.43</c:v>
                </c:pt>
                <c:pt idx="444">
                  <c:v>4.4400000000000004</c:v>
                </c:pt>
                <c:pt idx="445">
                  <c:v>4.45</c:v>
                </c:pt>
                <c:pt idx="446">
                  <c:v>4.46</c:v>
                </c:pt>
                <c:pt idx="447">
                  <c:v>4.47</c:v>
                </c:pt>
                <c:pt idx="448">
                  <c:v>4.4800000000000004</c:v>
                </c:pt>
                <c:pt idx="449">
                  <c:v>4.49</c:v>
                </c:pt>
                <c:pt idx="450">
                  <c:v>4.5</c:v>
                </c:pt>
                <c:pt idx="451">
                  <c:v>4.51</c:v>
                </c:pt>
                <c:pt idx="452">
                  <c:v>4.5199999999999996</c:v>
                </c:pt>
                <c:pt idx="453">
                  <c:v>4.53</c:v>
                </c:pt>
                <c:pt idx="454">
                  <c:v>4.54</c:v>
                </c:pt>
                <c:pt idx="455">
                  <c:v>4.55</c:v>
                </c:pt>
                <c:pt idx="456">
                  <c:v>4.5599999999999996</c:v>
                </c:pt>
                <c:pt idx="457">
                  <c:v>4.57</c:v>
                </c:pt>
                <c:pt idx="458">
                  <c:v>4.58</c:v>
                </c:pt>
                <c:pt idx="459">
                  <c:v>4.59</c:v>
                </c:pt>
                <c:pt idx="460">
                  <c:v>4.5999999999999996</c:v>
                </c:pt>
                <c:pt idx="461">
                  <c:v>4.6100000000000003</c:v>
                </c:pt>
                <c:pt idx="462">
                  <c:v>4.62</c:v>
                </c:pt>
                <c:pt idx="463">
                  <c:v>4.63</c:v>
                </c:pt>
                <c:pt idx="464">
                  <c:v>4.6399999999999997</c:v>
                </c:pt>
                <c:pt idx="465">
                  <c:v>4.6500000000000004</c:v>
                </c:pt>
                <c:pt idx="466">
                  <c:v>4.66</c:v>
                </c:pt>
                <c:pt idx="467">
                  <c:v>4.67</c:v>
                </c:pt>
                <c:pt idx="468">
                  <c:v>4.68</c:v>
                </c:pt>
                <c:pt idx="469">
                  <c:v>4.6900000000000004</c:v>
                </c:pt>
                <c:pt idx="470">
                  <c:v>4.7</c:v>
                </c:pt>
                <c:pt idx="471">
                  <c:v>4.71</c:v>
                </c:pt>
                <c:pt idx="472">
                  <c:v>4.72</c:v>
                </c:pt>
                <c:pt idx="473">
                  <c:v>4.7300000000000004</c:v>
                </c:pt>
                <c:pt idx="474">
                  <c:v>4.74</c:v>
                </c:pt>
                <c:pt idx="475">
                  <c:v>4.75</c:v>
                </c:pt>
                <c:pt idx="476">
                  <c:v>4.76</c:v>
                </c:pt>
                <c:pt idx="477">
                  <c:v>4.7699999999999996</c:v>
                </c:pt>
                <c:pt idx="478">
                  <c:v>4.78</c:v>
                </c:pt>
                <c:pt idx="479">
                  <c:v>4.79</c:v>
                </c:pt>
                <c:pt idx="480">
                  <c:v>4.8</c:v>
                </c:pt>
                <c:pt idx="481">
                  <c:v>4.8099999999999996</c:v>
                </c:pt>
                <c:pt idx="482">
                  <c:v>4.82</c:v>
                </c:pt>
                <c:pt idx="483">
                  <c:v>4.83</c:v>
                </c:pt>
                <c:pt idx="484">
                  <c:v>4.84</c:v>
                </c:pt>
                <c:pt idx="485">
                  <c:v>4.8499999999999996</c:v>
                </c:pt>
                <c:pt idx="486">
                  <c:v>4.8600000000000003</c:v>
                </c:pt>
                <c:pt idx="487">
                  <c:v>4.87</c:v>
                </c:pt>
                <c:pt idx="488">
                  <c:v>4.88</c:v>
                </c:pt>
                <c:pt idx="489">
                  <c:v>4.8899999999999997</c:v>
                </c:pt>
                <c:pt idx="490">
                  <c:v>4.9000000000000004</c:v>
                </c:pt>
                <c:pt idx="491">
                  <c:v>4.91</c:v>
                </c:pt>
                <c:pt idx="492">
                  <c:v>4.92</c:v>
                </c:pt>
                <c:pt idx="493">
                  <c:v>4.93</c:v>
                </c:pt>
                <c:pt idx="494">
                  <c:v>4.9400000000000004</c:v>
                </c:pt>
                <c:pt idx="495">
                  <c:v>4.95</c:v>
                </c:pt>
                <c:pt idx="496">
                  <c:v>4.96</c:v>
                </c:pt>
                <c:pt idx="497">
                  <c:v>4.97</c:v>
                </c:pt>
                <c:pt idx="498">
                  <c:v>4.9800000000000004</c:v>
                </c:pt>
                <c:pt idx="499">
                  <c:v>4.99</c:v>
                </c:pt>
                <c:pt idx="500">
                  <c:v>5</c:v>
                </c:pt>
                <c:pt idx="501">
                  <c:v>5.01</c:v>
                </c:pt>
                <c:pt idx="502">
                  <c:v>5.0199999999999996</c:v>
                </c:pt>
                <c:pt idx="503">
                  <c:v>5.03</c:v>
                </c:pt>
                <c:pt idx="504">
                  <c:v>5.04</c:v>
                </c:pt>
                <c:pt idx="505">
                  <c:v>5.05</c:v>
                </c:pt>
                <c:pt idx="506">
                  <c:v>5.0599999999999996</c:v>
                </c:pt>
                <c:pt idx="507">
                  <c:v>5.07</c:v>
                </c:pt>
                <c:pt idx="508">
                  <c:v>5.08</c:v>
                </c:pt>
                <c:pt idx="509">
                  <c:v>5.09</c:v>
                </c:pt>
                <c:pt idx="510">
                  <c:v>5.0999999999999996</c:v>
                </c:pt>
                <c:pt idx="511">
                  <c:v>5.1100000000000003</c:v>
                </c:pt>
                <c:pt idx="512">
                  <c:v>5.12</c:v>
                </c:pt>
                <c:pt idx="513">
                  <c:v>5.13</c:v>
                </c:pt>
                <c:pt idx="514">
                  <c:v>5.14</c:v>
                </c:pt>
                <c:pt idx="515">
                  <c:v>5.15</c:v>
                </c:pt>
                <c:pt idx="516">
                  <c:v>5.16</c:v>
                </c:pt>
                <c:pt idx="517">
                  <c:v>5.17</c:v>
                </c:pt>
                <c:pt idx="518">
                  <c:v>5.18</c:v>
                </c:pt>
                <c:pt idx="519">
                  <c:v>5.19</c:v>
                </c:pt>
                <c:pt idx="520">
                  <c:v>5.2</c:v>
                </c:pt>
                <c:pt idx="521">
                  <c:v>5.21</c:v>
                </c:pt>
                <c:pt idx="522">
                  <c:v>5.22</c:v>
                </c:pt>
                <c:pt idx="523">
                  <c:v>5.23</c:v>
                </c:pt>
                <c:pt idx="524">
                  <c:v>5.24</c:v>
                </c:pt>
                <c:pt idx="525">
                  <c:v>5.25</c:v>
                </c:pt>
                <c:pt idx="526">
                  <c:v>5.26</c:v>
                </c:pt>
                <c:pt idx="527">
                  <c:v>5.27</c:v>
                </c:pt>
                <c:pt idx="528">
                  <c:v>5.28</c:v>
                </c:pt>
                <c:pt idx="529">
                  <c:v>5.29</c:v>
                </c:pt>
                <c:pt idx="530">
                  <c:v>5.3</c:v>
                </c:pt>
                <c:pt idx="531">
                  <c:v>5.31</c:v>
                </c:pt>
                <c:pt idx="532">
                  <c:v>5.32</c:v>
                </c:pt>
                <c:pt idx="533">
                  <c:v>5.33</c:v>
                </c:pt>
                <c:pt idx="534">
                  <c:v>5.34</c:v>
                </c:pt>
                <c:pt idx="535">
                  <c:v>5.35</c:v>
                </c:pt>
                <c:pt idx="536">
                  <c:v>5.36</c:v>
                </c:pt>
                <c:pt idx="537">
                  <c:v>5.37</c:v>
                </c:pt>
                <c:pt idx="538">
                  <c:v>5.38</c:v>
                </c:pt>
                <c:pt idx="539">
                  <c:v>5.39</c:v>
                </c:pt>
                <c:pt idx="540">
                  <c:v>5.4</c:v>
                </c:pt>
                <c:pt idx="541">
                  <c:v>5.41</c:v>
                </c:pt>
                <c:pt idx="542">
                  <c:v>5.42</c:v>
                </c:pt>
                <c:pt idx="543">
                  <c:v>5.43</c:v>
                </c:pt>
                <c:pt idx="544">
                  <c:v>5.44</c:v>
                </c:pt>
                <c:pt idx="545">
                  <c:v>5.45</c:v>
                </c:pt>
                <c:pt idx="546">
                  <c:v>5.46</c:v>
                </c:pt>
                <c:pt idx="547">
                  <c:v>5.47</c:v>
                </c:pt>
                <c:pt idx="548">
                  <c:v>5.48</c:v>
                </c:pt>
                <c:pt idx="549">
                  <c:v>5.49</c:v>
                </c:pt>
                <c:pt idx="550">
                  <c:v>5.5</c:v>
                </c:pt>
                <c:pt idx="551">
                  <c:v>5.51</c:v>
                </c:pt>
                <c:pt idx="552">
                  <c:v>5.52</c:v>
                </c:pt>
                <c:pt idx="553">
                  <c:v>5.53</c:v>
                </c:pt>
                <c:pt idx="554">
                  <c:v>5.54</c:v>
                </c:pt>
                <c:pt idx="555">
                  <c:v>5.55</c:v>
                </c:pt>
                <c:pt idx="556">
                  <c:v>5.56</c:v>
                </c:pt>
                <c:pt idx="557">
                  <c:v>5.57</c:v>
                </c:pt>
                <c:pt idx="558">
                  <c:v>5.58</c:v>
                </c:pt>
                <c:pt idx="559">
                  <c:v>5.59</c:v>
                </c:pt>
                <c:pt idx="560">
                  <c:v>5.6</c:v>
                </c:pt>
                <c:pt idx="561">
                  <c:v>5.61</c:v>
                </c:pt>
                <c:pt idx="562">
                  <c:v>5.62</c:v>
                </c:pt>
                <c:pt idx="563">
                  <c:v>5.63</c:v>
                </c:pt>
                <c:pt idx="564">
                  <c:v>5.64</c:v>
                </c:pt>
                <c:pt idx="565">
                  <c:v>5.65</c:v>
                </c:pt>
                <c:pt idx="566">
                  <c:v>5.66</c:v>
                </c:pt>
                <c:pt idx="567">
                  <c:v>5.67</c:v>
                </c:pt>
                <c:pt idx="568">
                  <c:v>5.68</c:v>
                </c:pt>
                <c:pt idx="569">
                  <c:v>5.69</c:v>
                </c:pt>
                <c:pt idx="570">
                  <c:v>5.7</c:v>
                </c:pt>
                <c:pt idx="571">
                  <c:v>5.71</c:v>
                </c:pt>
                <c:pt idx="572">
                  <c:v>5.72</c:v>
                </c:pt>
                <c:pt idx="573">
                  <c:v>5.73</c:v>
                </c:pt>
                <c:pt idx="574">
                  <c:v>5.74</c:v>
                </c:pt>
                <c:pt idx="575">
                  <c:v>5.75</c:v>
                </c:pt>
                <c:pt idx="576">
                  <c:v>5.76</c:v>
                </c:pt>
                <c:pt idx="577">
                  <c:v>5.77</c:v>
                </c:pt>
                <c:pt idx="578">
                  <c:v>5.78</c:v>
                </c:pt>
                <c:pt idx="579">
                  <c:v>5.79</c:v>
                </c:pt>
                <c:pt idx="580">
                  <c:v>5.8</c:v>
                </c:pt>
                <c:pt idx="581">
                  <c:v>5.81</c:v>
                </c:pt>
                <c:pt idx="582">
                  <c:v>5.82</c:v>
                </c:pt>
                <c:pt idx="583">
                  <c:v>5.83</c:v>
                </c:pt>
                <c:pt idx="584">
                  <c:v>5.84</c:v>
                </c:pt>
                <c:pt idx="585">
                  <c:v>5.85</c:v>
                </c:pt>
                <c:pt idx="586">
                  <c:v>5.86</c:v>
                </c:pt>
                <c:pt idx="587">
                  <c:v>5.87</c:v>
                </c:pt>
                <c:pt idx="588">
                  <c:v>5.88</c:v>
                </c:pt>
                <c:pt idx="589">
                  <c:v>5.89</c:v>
                </c:pt>
                <c:pt idx="590">
                  <c:v>5.9</c:v>
                </c:pt>
                <c:pt idx="591">
                  <c:v>5.91</c:v>
                </c:pt>
                <c:pt idx="592">
                  <c:v>5.92</c:v>
                </c:pt>
                <c:pt idx="593">
                  <c:v>5.93</c:v>
                </c:pt>
                <c:pt idx="594">
                  <c:v>5.94</c:v>
                </c:pt>
                <c:pt idx="595">
                  <c:v>5.95</c:v>
                </c:pt>
                <c:pt idx="596">
                  <c:v>5.96</c:v>
                </c:pt>
                <c:pt idx="597">
                  <c:v>5.97</c:v>
                </c:pt>
                <c:pt idx="598">
                  <c:v>5.98</c:v>
                </c:pt>
                <c:pt idx="599">
                  <c:v>5.99</c:v>
                </c:pt>
                <c:pt idx="600">
                  <c:v>6</c:v>
                </c:pt>
                <c:pt idx="601">
                  <c:v>6.01</c:v>
                </c:pt>
                <c:pt idx="602">
                  <c:v>6.02</c:v>
                </c:pt>
                <c:pt idx="603">
                  <c:v>6.03</c:v>
                </c:pt>
                <c:pt idx="604">
                  <c:v>6.04</c:v>
                </c:pt>
                <c:pt idx="605">
                  <c:v>6.05</c:v>
                </c:pt>
                <c:pt idx="606">
                  <c:v>6.06</c:v>
                </c:pt>
                <c:pt idx="607">
                  <c:v>6.07</c:v>
                </c:pt>
                <c:pt idx="608">
                  <c:v>6.08</c:v>
                </c:pt>
                <c:pt idx="609">
                  <c:v>6.09</c:v>
                </c:pt>
                <c:pt idx="610">
                  <c:v>6.1</c:v>
                </c:pt>
                <c:pt idx="611">
                  <c:v>6.11</c:v>
                </c:pt>
                <c:pt idx="612">
                  <c:v>6.12</c:v>
                </c:pt>
                <c:pt idx="613">
                  <c:v>6.13</c:v>
                </c:pt>
                <c:pt idx="614">
                  <c:v>6.14</c:v>
                </c:pt>
                <c:pt idx="615">
                  <c:v>6.15</c:v>
                </c:pt>
                <c:pt idx="616">
                  <c:v>6.16</c:v>
                </c:pt>
                <c:pt idx="617">
                  <c:v>6.17</c:v>
                </c:pt>
                <c:pt idx="618">
                  <c:v>6.18</c:v>
                </c:pt>
                <c:pt idx="619">
                  <c:v>6.19</c:v>
                </c:pt>
                <c:pt idx="620">
                  <c:v>6.2</c:v>
                </c:pt>
                <c:pt idx="621">
                  <c:v>6.21</c:v>
                </c:pt>
                <c:pt idx="622">
                  <c:v>6.22</c:v>
                </c:pt>
                <c:pt idx="623">
                  <c:v>6.23</c:v>
                </c:pt>
                <c:pt idx="624">
                  <c:v>6.24</c:v>
                </c:pt>
                <c:pt idx="625">
                  <c:v>6.25</c:v>
                </c:pt>
                <c:pt idx="626">
                  <c:v>6.26</c:v>
                </c:pt>
                <c:pt idx="627">
                  <c:v>6.27</c:v>
                </c:pt>
                <c:pt idx="628">
                  <c:v>6.28</c:v>
                </c:pt>
                <c:pt idx="629">
                  <c:v>6.29</c:v>
                </c:pt>
                <c:pt idx="630">
                  <c:v>6.3</c:v>
                </c:pt>
                <c:pt idx="631">
                  <c:v>6.31</c:v>
                </c:pt>
                <c:pt idx="632">
                  <c:v>6.32</c:v>
                </c:pt>
                <c:pt idx="633">
                  <c:v>6.33</c:v>
                </c:pt>
                <c:pt idx="634">
                  <c:v>6.34</c:v>
                </c:pt>
                <c:pt idx="635">
                  <c:v>6.35</c:v>
                </c:pt>
                <c:pt idx="636">
                  <c:v>6.36</c:v>
                </c:pt>
                <c:pt idx="637">
                  <c:v>6.37</c:v>
                </c:pt>
                <c:pt idx="638">
                  <c:v>6.38</c:v>
                </c:pt>
                <c:pt idx="639">
                  <c:v>6.39</c:v>
                </c:pt>
                <c:pt idx="640">
                  <c:v>6.4</c:v>
                </c:pt>
                <c:pt idx="641">
                  <c:v>6.41</c:v>
                </c:pt>
                <c:pt idx="642">
                  <c:v>6.42</c:v>
                </c:pt>
                <c:pt idx="643">
                  <c:v>6.43</c:v>
                </c:pt>
                <c:pt idx="644">
                  <c:v>6.44</c:v>
                </c:pt>
                <c:pt idx="645">
                  <c:v>6.45</c:v>
                </c:pt>
                <c:pt idx="646">
                  <c:v>6.46</c:v>
                </c:pt>
                <c:pt idx="647">
                  <c:v>6.47</c:v>
                </c:pt>
                <c:pt idx="648">
                  <c:v>6.48</c:v>
                </c:pt>
                <c:pt idx="649">
                  <c:v>6.49</c:v>
                </c:pt>
                <c:pt idx="650">
                  <c:v>6.5</c:v>
                </c:pt>
                <c:pt idx="651">
                  <c:v>6.51</c:v>
                </c:pt>
                <c:pt idx="652">
                  <c:v>6.52</c:v>
                </c:pt>
                <c:pt idx="653">
                  <c:v>6.53</c:v>
                </c:pt>
                <c:pt idx="654">
                  <c:v>6.54</c:v>
                </c:pt>
                <c:pt idx="655">
                  <c:v>6.55</c:v>
                </c:pt>
                <c:pt idx="656">
                  <c:v>6.56</c:v>
                </c:pt>
                <c:pt idx="657">
                  <c:v>6.57</c:v>
                </c:pt>
                <c:pt idx="658">
                  <c:v>6.58</c:v>
                </c:pt>
                <c:pt idx="659">
                  <c:v>6.59</c:v>
                </c:pt>
                <c:pt idx="660">
                  <c:v>6.6</c:v>
                </c:pt>
                <c:pt idx="661">
                  <c:v>6.61</c:v>
                </c:pt>
                <c:pt idx="662">
                  <c:v>6.62</c:v>
                </c:pt>
                <c:pt idx="663">
                  <c:v>6.63</c:v>
                </c:pt>
                <c:pt idx="664">
                  <c:v>6.64</c:v>
                </c:pt>
                <c:pt idx="665">
                  <c:v>6.65</c:v>
                </c:pt>
                <c:pt idx="666">
                  <c:v>6.66</c:v>
                </c:pt>
                <c:pt idx="667">
                  <c:v>6.67</c:v>
                </c:pt>
                <c:pt idx="668">
                  <c:v>6.68</c:v>
                </c:pt>
                <c:pt idx="669">
                  <c:v>6.69</c:v>
                </c:pt>
                <c:pt idx="670">
                  <c:v>6.7</c:v>
                </c:pt>
                <c:pt idx="671">
                  <c:v>6.71</c:v>
                </c:pt>
                <c:pt idx="672">
                  <c:v>6.72</c:v>
                </c:pt>
                <c:pt idx="673">
                  <c:v>6.73</c:v>
                </c:pt>
                <c:pt idx="674">
                  <c:v>6.74</c:v>
                </c:pt>
                <c:pt idx="675">
                  <c:v>6.75</c:v>
                </c:pt>
                <c:pt idx="676">
                  <c:v>6.76</c:v>
                </c:pt>
                <c:pt idx="677">
                  <c:v>6.77</c:v>
                </c:pt>
                <c:pt idx="678">
                  <c:v>6.78</c:v>
                </c:pt>
                <c:pt idx="679">
                  <c:v>6.79</c:v>
                </c:pt>
                <c:pt idx="680">
                  <c:v>6.8</c:v>
                </c:pt>
                <c:pt idx="681">
                  <c:v>6.81</c:v>
                </c:pt>
                <c:pt idx="682">
                  <c:v>6.82</c:v>
                </c:pt>
                <c:pt idx="683">
                  <c:v>6.83</c:v>
                </c:pt>
                <c:pt idx="684">
                  <c:v>6.84</c:v>
                </c:pt>
                <c:pt idx="685">
                  <c:v>6.85</c:v>
                </c:pt>
                <c:pt idx="686">
                  <c:v>6.86</c:v>
                </c:pt>
                <c:pt idx="687">
                  <c:v>6.87</c:v>
                </c:pt>
                <c:pt idx="688">
                  <c:v>6.88</c:v>
                </c:pt>
                <c:pt idx="689">
                  <c:v>6.89</c:v>
                </c:pt>
                <c:pt idx="690">
                  <c:v>6.9</c:v>
                </c:pt>
                <c:pt idx="691">
                  <c:v>6.91</c:v>
                </c:pt>
                <c:pt idx="692">
                  <c:v>6.92</c:v>
                </c:pt>
                <c:pt idx="693">
                  <c:v>6.93</c:v>
                </c:pt>
                <c:pt idx="694">
                  <c:v>6.94</c:v>
                </c:pt>
                <c:pt idx="695">
                  <c:v>6.95</c:v>
                </c:pt>
                <c:pt idx="696">
                  <c:v>6.96</c:v>
                </c:pt>
                <c:pt idx="697">
                  <c:v>6.97</c:v>
                </c:pt>
                <c:pt idx="698">
                  <c:v>6.98</c:v>
                </c:pt>
                <c:pt idx="699">
                  <c:v>6.99</c:v>
                </c:pt>
                <c:pt idx="700">
                  <c:v>7</c:v>
                </c:pt>
                <c:pt idx="701">
                  <c:v>7.01</c:v>
                </c:pt>
                <c:pt idx="702">
                  <c:v>7.02</c:v>
                </c:pt>
                <c:pt idx="703">
                  <c:v>7.03</c:v>
                </c:pt>
                <c:pt idx="704">
                  <c:v>7.04</c:v>
                </c:pt>
                <c:pt idx="705">
                  <c:v>7.05</c:v>
                </c:pt>
                <c:pt idx="706">
                  <c:v>7.06</c:v>
                </c:pt>
                <c:pt idx="707">
                  <c:v>7.07</c:v>
                </c:pt>
                <c:pt idx="708">
                  <c:v>7.08</c:v>
                </c:pt>
                <c:pt idx="709">
                  <c:v>7.09</c:v>
                </c:pt>
                <c:pt idx="710">
                  <c:v>7.1</c:v>
                </c:pt>
                <c:pt idx="711">
                  <c:v>7.11</c:v>
                </c:pt>
                <c:pt idx="712">
                  <c:v>7.12</c:v>
                </c:pt>
                <c:pt idx="713">
                  <c:v>7.13</c:v>
                </c:pt>
                <c:pt idx="714">
                  <c:v>7.14</c:v>
                </c:pt>
                <c:pt idx="715">
                  <c:v>7.15</c:v>
                </c:pt>
                <c:pt idx="716">
                  <c:v>7.16</c:v>
                </c:pt>
                <c:pt idx="717">
                  <c:v>7.17</c:v>
                </c:pt>
                <c:pt idx="718">
                  <c:v>7.18</c:v>
                </c:pt>
                <c:pt idx="719">
                  <c:v>7.19</c:v>
                </c:pt>
                <c:pt idx="720">
                  <c:v>7.2</c:v>
                </c:pt>
                <c:pt idx="721">
                  <c:v>7.21</c:v>
                </c:pt>
                <c:pt idx="722">
                  <c:v>7.22</c:v>
                </c:pt>
                <c:pt idx="723">
                  <c:v>7.23</c:v>
                </c:pt>
                <c:pt idx="724">
                  <c:v>7.24</c:v>
                </c:pt>
                <c:pt idx="725">
                  <c:v>7.25</c:v>
                </c:pt>
                <c:pt idx="726">
                  <c:v>7.26</c:v>
                </c:pt>
                <c:pt idx="727">
                  <c:v>7.27</c:v>
                </c:pt>
                <c:pt idx="728">
                  <c:v>7.28</c:v>
                </c:pt>
                <c:pt idx="729">
                  <c:v>7.29</c:v>
                </c:pt>
                <c:pt idx="730">
                  <c:v>7.3</c:v>
                </c:pt>
                <c:pt idx="731">
                  <c:v>7.31</c:v>
                </c:pt>
                <c:pt idx="732">
                  <c:v>7.32</c:v>
                </c:pt>
                <c:pt idx="733">
                  <c:v>7.33</c:v>
                </c:pt>
                <c:pt idx="734">
                  <c:v>7.34</c:v>
                </c:pt>
                <c:pt idx="735">
                  <c:v>7.35</c:v>
                </c:pt>
                <c:pt idx="736">
                  <c:v>7.36</c:v>
                </c:pt>
                <c:pt idx="737">
                  <c:v>7.37</c:v>
                </c:pt>
                <c:pt idx="738">
                  <c:v>7.38</c:v>
                </c:pt>
                <c:pt idx="739">
                  <c:v>7.39</c:v>
                </c:pt>
                <c:pt idx="740">
                  <c:v>7.4</c:v>
                </c:pt>
                <c:pt idx="741">
                  <c:v>7.41</c:v>
                </c:pt>
                <c:pt idx="742">
                  <c:v>7.42</c:v>
                </c:pt>
                <c:pt idx="743">
                  <c:v>7.43</c:v>
                </c:pt>
                <c:pt idx="744">
                  <c:v>7.44</c:v>
                </c:pt>
                <c:pt idx="745">
                  <c:v>7.45</c:v>
                </c:pt>
                <c:pt idx="746">
                  <c:v>7.46</c:v>
                </c:pt>
                <c:pt idx="747">
                  <c:v>7.47</c:v>
                </c:pt>
                <c:pt idx="748">
                  <c:v>7.48</c:v>
                </c:pt>
                <c:pt idx="749">
                  <c:v>7.49</c:v>
                </c:pt>
                <c:pt idx="750">
                  <c:v>7.5</c:v>
                </c:pt>
                <c:pt idx="751">
                  <c:v>7.51</c:v>
                </c:pt>
                <c:pt idx="752">
                  <c:v>7.52</c:v>
                </c:pt>
                <c:pt idx="753">
                  <c:v>7.53</c:v>
                </c:pt>
                <c:pt idx="754">
                  <c:v>7.54</c:v>
                </c:pt>
                <c:pt idx="755">
                  <c:v>7.55</c:v>
                </c:pt>
                <c:pt idx="756">
                  <c:v>7.56</c:v>
                </c:pt>
                <c:pt idx="757">
                  <c:v>7.57</c:v>
                </c:pt>
                <c:pt idx="758">
                  <c:v>7.58</c:v>
                </c:pt>
                <c:pt idx="759">
                  <c:v>7.59</c:v>
                </c:pt>
                <c:pt idx="760">
                  <c:v>7.6</c:v>
                </c:pt>
                <c:pt idx="761">
                  <c:v>7.61</c:v>
                </c:pt>
                <c:pt idx="762">
                  <c:v>7.62</c:v>
                </c:pt>
                <c:pt idx="763">
                  <c:v>7.63</c:v>
                </c:pt>
                <c:pt idx="764">
                  <c:v>7.64</c:v>
                </c:pt>
                <c:pt idx="765">
                  <c:v>7.65</c:v>
                </c:pt>
                <c:pt idx="766">
                  <c:v>7.66</c:v>
                </c:pt>
                <c:pt idx="767">
                  <c:v>7.67</c:v>
                </c:pt>
                <c:pt idx="768">
                  <c:v>7.68</c:v>
                </c:pt>
                <c:pt idx="769">
                  <c:v>7.69</c:v>
                </c:pt>
                <c:pt idx="770">
                  <c:v>7.7</c:v>
                </c:pt>
                <c:pt idx="771">
                  <c:v>7.71</c:v>
                </c:pt>
                <c:pt idx="772">
                  <c:v>7.72</c:v>
                </c:pt>
                <c:pt idx="773">
                  <c:v>7.73</c:v>
                </c:pt>
                <c:pt idx="774">
                  <c:v>7.74</c:v>
                </c:pt>
                <c:pt idx="775">
                  <c:v>7.75</c:v>
                </c:pt>
                <c:pt idx="776">
                  <c:v>7.76</c:v>
                </c:pt>
                <c:pt idx="777">
                  <c:v>7.77</c:v>
                </c:pt>
                <c:pt idx="778">
                  <c:v>7.78</c:v>
                </c:pt>
                <c:pt idx="779">
                  <c:v>7.79</c:v>
                </c:pt>
                <c:pt idx="780">
                  <c:v>7.8</c:v>
                </c:pt>
                <c:pt idx="781">
                  <c:v>7.81</c:v>
                </c:pt>
                <c:pt idx="782">
                  <c:v>7.82</c:v>
                </c:pt>
                <c:pt idx="783">
                  <c:v>7.83</c:v>
                </c:pt>
                <c:pt idx="784">
                  <c:v>7.84</c:v>
                </c:pt>
                <c:pt idx="785">
                  <c:v>7.85</c:v>
                </c:pt>
                <c:pt idx="786">
                  <c:v>7.86</c:v>
                </c:pt>
                <c:pt idx="787">
                  <c:v>7.87</c:v>
                </c:pt>
                <c:pt idx="788">
                  <c:v>7.88</c:v>
                </c:pt>
                <c:pt idx="789">
                  <c:v>7.89</c:v>
                </c:pt>
                <c:pt idx="790">
                  <c:v>7.9</c:v>
                </c:pt>
                <c:pt idx="791">
                  <c:v>7.91</c:v>
                </c:pt>
                <c:pt idx="792">
                  <c:v>7.92</c:v>
                </c:pt>
                <c:pt idx="793">
                  <c:v>7.93</c:v>
                </c:pt>
                <c:pt idx="794">
                  <c:v>7.94</c:v>
                </c:pt>
                <c:pt idx="795">
                  <c:v>7.95</c:v>
                </c:pt>
                <c:pt idx="796">
                  <c:v>7.96</c:v>
                </c:pt>
                <c:pt idx="797">
                  <c:v>7.97</c:v>
                </c:pt>
                <c:pt idx="798">
                  <c:v>7.98</c:v>
                </c:pt>
                <c:pt idx="799">
                  <c:v>7.99</c:v>
                </c:pt>
                <c:pt idx="800">
                  <c:v>8</c:v>
                </c:pt>
                <c:pt idx="801">
                  <c:v>8.01</c:v>
                </c:pt>
                <c:pt idx="802">
                  <c:v>8.02</c:v>
                </c:pt>
                <c:pt idx="803">
                  <c:v>8.0299999999999994</c:v>
                </c:pt>
                <c:pt idx="804">
                  <c:v>8.0399999999999991</c:v>
                </c:pt>
                <c:pt idx="805">
                  <c:v>8.0500000000000007</c:v>
                </c:pt>
                <c:pt idx="806">
                  <c:v>8.06</c:v>
                </c:pt>
                <c:pt idx="807">
                  <c:v>8.07</c:v>
                </c:pt>
                <c:pt idx="808">
                  <c:v>8.08</c:v>
                </c:pt>
                <c:pt idx="809">
                  <c:v>8.09</c:v>
                </c:pt>
                <c:pt idx="810">
                  <c:v>8.1</c:v>
                </c:pt>
                <c:pt idx="811">
                  <c:v>8.11</c:v>
                </c:pt>
                <c:pt idx="812">
                  <c:v>8.1199999999999992</c:v>
                </c:pt>
                <c:pt idx="813">
                  <c:v>8.1300000000000008</c:v>
                </c:pt>
                <c:pt idx="814">
                  <c:v>8.14</c:v>
                </c:pt>
                <c:pt idx="815">
                  <c:v>8.15</c:v>
                </c:pt>
                <c:pt idx="816">
                  <c:v>8.16</c:v>
                </c:pt>
                <c:pt idx="817">
                  <c:v>8.17</c:v>
                </c:pt>
                <c:pt idx="818">
                  <c:v>8.18</c:v>
                </c:pt>
                <c:pt idx="819">
                  <c:v>8.19</c:v>
                </c:pt>
                <c:pt idx="820">
                  <c:v>8.1999999999999993</c:v>
                </c:pt>
                <c:pt idx="821">
                  <c:v>8.2100000000000009</c:v>
                </c:pt>
                <c:pt idx="822">
                  <c:v>8.2200000000000006</c:v>
                </c:pt>
                <c:pt idx="823">
                  <c:v>8.23</c:v>
                </c:pt>
                <c:pt idx="824">
                  <c:v>8.24</c:v>
                </c:pt>
                <c:pt idx="825">
                  <c:v>8.25</c:v>
                </c:pt>
                <c:pt idx="826">
                  <c:v>8.26</c:v>
                </c:pt>
                <c:pt idx="827">
                  <c:v>8.27</c:v>
                </c:pt>
                <c:pt idx="828">
                  <c:v>8.2799999999999994</c:v>
                </c:pt>
                <c:pt idx="829">
                  <c:v>8.2899999999999991</c:v>
                </c:pt>
                <c:pt idx="830">
                  <c:v>8.3000000000000007</c:v>
                </c:pt>
                <c:pt idx="831">
                  <c:v>8.31</c:v>
                </c:pt>
                <c:pt idx="832">
                  <c:v>8.32</c:v>
                </c:pt>
                <c:pt idx="833">
                  <c:v>8.33</c:v>
                </c:pt>
                <c:pt idx="834">
                  <c:v>8.34</c:v>
                </c:pt>
                <c:pt idx="835">
                  <c:v>8.35</c:v>
                </c:pt>
                <c:pt idx="836">
                  <c:v>8.36</c:v>
                </c:pt>
                <c:pt idx="837">
                  <c:v>8.3699999999999992</c:v>
                </c:pt>
                <c:pt idx="838">
                  <c:v>8.3800000000000008</c:v>
                </c:pt>
                <c:pt idx="839">
                  <c:v>8.39</c:v>
                </c:pt>
                <c:pt idx="840">
                  <c:v>8.4</c:v>
                </c:pt>
                <c:pt idx="841">
                  <c:v>8.41</c:v>
                </c:pt>
                <c:pt idx="842">
                  <c:v>8.42</c:v>
                </c:pt>
                <c:pt idx="843">
                  <c:v>8.43</c:v>
                </c:pt>
                <c:pt idx="844">
                  <c:v>8.44</c:v>
                </c:pt>
                <c:pt idx="845">
                  <c:v>8.4499999999999993</c:v>
                </c:pt>
                <c:pt idx="846">
                  <c:v>8.4600000000000009</c:v>
                </c:pt>
                <c:pt idx="847">
                  <c:v>8.4700000000000006</c:v>
                </c:pt>
                <c:pt idx="848">
                  <c:v>8.48</c:v>
                </c:pt>
                <c:pt idx="849">
                  <c:v>8.49</c:v>
                </c:pt>
                <c:pt idx="850">
                  <c:v>8.5</c:v>
                </c:pt>
                <c:pt idx="851">
                  <c:v>8.51</c:v>
                </c:pt>
                <c:pt idx="852">
                  <c:v>8.52</c:v>
                </c:pt>
                <c:pt idx="853">
                  <c:v>8.5299999999999994</c:v>
                </c:pt>
                <c:pt idx="854">
                  <c:v>8.5399999999999991</c:v>
                </c:pt>
                <c:pt idx="855">
                  <c:v>8.5500000000000007</c:v>
                </c:pt>
                <c:pt idx="856">
                  <c:v>8.56</c:v>
                </c:pt>
                <c:pt idx="857">
                  <c:v>8.57</c:v>
                </c:pt>
                <c:pt idx="858">
                  <c:v>8.58</c:v>
                </c:pt>
                <c:pt idx="859">
                  <c:v>8.59</c:v>
                </c:pt>
                <c:pt idx="860">
                  <c:v>8.6</c:v>
                </c:pt>
                <c:pt idx="861">
                  <c:v>8.61</c:v>
                </c:pt>
                <c:pt idx="862">
                  <c:v>8.6199999999999992</c:v>
                </c:pt>
                <c:pt idx="863">
                  <c:v>8.6300000000000008</c:v>
                </c:pt>
                <c:pt idx="864">
                  <c:v>8.64</c:v>
                </c:pt>
                <c:pt idx="865">
                  <c:v>8.65</c:v>
                </c:pt>
                <c:pt idx="866">
                  <c:v>8.66</c:v>
                </c:pt>
                <c:pt idx="867">
                  <c:v>8.67</c:v>
                </c:pt>
                <c:pt idx="868">
                  <c:v>8.68</c:v>
                </c:pt>
                <c:pt idx="869">
                  <c:v>8.69</c:v>
                </c:pt>
                <c:pt idx="870">
                  <c:v>8.6999999999999993</c:v>
                </c:pt>
                <c:pt idx="871">
                  <c:v>8.7100000000000009</c:v>
                </c:pt>
                <c:pt idx="872">
                  <c:v>8.7200000000000006</c:v>
                </c:pt>
                <c:pt idx="873">
                  <c:v>8.73</c:v>
                </c:pt>
                <c:pt idx="874">
                  <c:v>8.74</c:v>
                </c:pt>
                <c:pt idx="875">
                  <c:v>8.75</c:v>
                </c:pt>
                <c:pt idx="876">
                  <c:v>8.76</c:v>
                </c:pt>
                <c:pt idx="877">
                  <c:v>8.77</c:v>
                </c:pt>
                <c:pt idx="878">
                  <c:v>8.7799999999999994</c:v>
                </c:pt>
                <c:pt idx="879">
                  <c:v>8.7899999999999991</c:v>
                </c:pt>
                <c:pt idx="880">
                  <c:v>8.8000000000000007</c:v>
                </c:pt>
                <c:pt idx="881">
                  <c:v>8.81</c:v>
                </c:pt>
                <c:pt idx="882">
                  <c:v>8.82</c:v>
                </c:pt>
                <c:pt idx="883">
                  <c:v>8.83</c:v>
                </c:pt>
                <c:pt idx="884">
                  <c:v>8.84</c:v>
                </c:pt>
                <c:pt idx="885">
                  <c:v>8.85</c:v>
                </c:pt>
                <c:pt idx="886">
                  <c:v>8.86</c:v>
                </c:pt>
                <c:pt idx="887">
                  <c:v>8.8699999999999992</c:v>
                </c:pt>
                <c:pt idx="888">
                  <c:v>8.8800000000000008</c:v>
                </c:pt>
                <c:pt idx="889">
                  <c:v>8.89</c:v>
                </c:pt>
                <c:pt idx="890">
                  <c:v>8.9</c:v>
                </c:pt>
                <c:pt idx="891">
                  <c:v>8.91</c:v>
                </c:pt>
                <c:pt idx="892">
                  <c:v>8.92</c:v>
                </c:pt>
                <c:pt idx="893">
                  <c:v>8.93</c:v>
                </c:pt>
                <c:pt idx="894">
                  <c:v>8.94</c:v>
                </c:pt>
                <c:pt idx="895">
                  <c:v>8.9499999999999993</c:v>
                </c:pt>
                <c:pt idx="896">
                  <c:v>8.9600000000000009</c:v>
                </c:pt>
                <c:pt idx="897">
                  <c:v>8.9700000000000006</c:v>
                </c:pt>
                <c:pt idx="898">
                  <c:v>8.98</c:v>
                </c:pt>
                <c:pt idx="899">
                  <c:v>8.99</c:v>
                </c:pt>
                <c:pt idx="900">
                  <c:v>9</c:v>
                </c:pt>
                <c:pt idx="901">
                  <c:v>9.01</c:v>
                </c:pt>
                <c:pt idx="902">
                  <c:v>9.02</c:v>
                </c:pt>
                <c:pt idx="903">
                  <c:v>9.0299999999999994</c:v>
                </c:pt>
                <c:pt idx="904">
                  <c:v>9.0399999999999991</c:v>
                </c:pt>
                <c:pt idx="905">
                  <c:v>9.0500000000000007</c:v>
                </c:pt>
                <c:pt idx="906">
                  <c:v>9.06</c:v>
                </c:pt>
                <c:pt idx="907">
                  <c:v>9.07</c:v>
                </c:pt>
                <c:pt idx="908">
                  <c:v>9.08</c:v>
                </c:pt>
                <c:pt idx="909">
                  <c:v>9.09</c:v>
                </c:pt>
                <c:pt idx="910">
                  <c:v>9.1</c:v>
                </c:pt>
                <c:pt idx="911">
                  <c:v>9.11</c:v>
                </c:pt>
                <c:pt idx="912">
                  <c:v>9.1199999999999992</c:v>
                </c:pt>
                <c:pt idx="913">
                  <c:v>9.1300000000000008</c:v>
                </c:pt>
                <c:pt idx="914">
                  <c:v>9.14</c:v>
                </c:pt>
                <c:pt idx="915">
                  <c:v>9.15</c:v>
                </c:pt>
                <c:pt idx="916">
                  <c:v>9.16</c:v>
                </c:pt>
                <c:pt idx="917">
                  <c:v>9.17</c:v>
                </c:pt>
                <c:pt idx="918">
                  <c:v>9.18</c:v>
                </c:pt>
                <c:pt idx="919">
                  <c:v>9.19</c:v>
                </c:pt>
                <c:pt idx="920">
                  <c:v>9.1999999999999993</c:v>
                </c:pt>
                <c:pt idx="921">
                  <c:v>9.2100000000000009</c:v>
                </c:pt>
                <c:pt idx="922">
                  <c:v>9.2200000000000006</c:v>
                </c:pt>
                <c:pt idx="923">
                  <c:v>9.23</c:v>
                </c:pt>
                <c:pt idx="924">
                  <c:v>9.24</c:v>
                </c:pt>
                <c:pt idx="925">
                  <c:v>9.25</c:v>
                </c:pt>
                <c:pt idx="926">
                  <c:v>9.26</c:v>
                </c:pt>
                <c:pt idx="927">
                  <c:v>9.27</c:v>
                </c:pt>
                <c:pt idx="928">
                  <c:v>9.2799999999999994</c:v>
                </c:pt>
                <c:pt idx="929">
                  <c:v>9.2899999999999991</c:v>
                </c:pt>
                <c:pt idx="930">
                  <c:v>9.3000000000000007</c:v>
                </c:pt>
                <c:pt idx="931">
                  <c:v>9.31</c:v>
                </c:pt>
                <c:pt idx="932">
                  <c:v>9.32</c:v>
                </c:pt>
                <c:pt idx="933">
                  <c:v>9.33</c:v>
                </c:pt>
                <c:pt idx="934">
                  <c:v>9.34</c:v>
                </c:pt>
                <c:pt idx="935">
                  <c:v>9.35</c:v>
                </c:pt>
                <c:pt idx="936">
                  <c:v>9.36</c:v>
                </c:pt>
                <c:pt idx="937">
                  <c:v>9.3699999999999992</c:v>
                </c:pt>
                <c:pt idx="938">
                  <c:v>9.3800000000000008</c:v>
                </c:pt>
                <c:pt idx="939">
                  <c:v>9.39</c:v>
                </c:pt>
                <c:pt idx="940">
                  <c:v>9.4</c:v>
                </c:pt>
                <c:pt idx="941">
                  <c:v>9.41</c:v>
                </c:pt>
                <c:pt idx="942">
                  <c:v>9.42</c:v>
                </c:pt>
                <c:pt idx="943">
                  <c:v>9.43</c:v>
                </c:pt>
                <c:pt idx="944">
                  <c:v>9.44</c:v>
                </c:pt>
                <c:pt idx="945">
                  <c:v>9.4499999999999993</c:v>
                </c:pt>
                <c:pt idx="946">
                  <c:v>9.4600000000000009</c:v>
                </c:pt>
                <c:pt idx="947">
                  <c:v>9.4700000000000006</c:v>
                </c:pt>
                <c:pt idx="948">
                  <c:v>9.48</c:v>
                </c:pt>
                <c:pt idx="949">
                  <c:v>9.49</c:v>
                </c:pt>
                <c:pt idx="950">
                  <c:v>9.5</c:v>
                </c:pt>
                <c:pt idx="951">
                  <c:v>9.51</c:v>
                </c:pt>
                <c:pt idx="952">
                  <c:v>9.52</c:v>
                </c:pt>
                <c:pt idx="953">
                  <c:v>9.5299999999999994</c:v>
                </c:pt>
                <c:pt idx="954">
                  <c:v>9.5399999999999991</c:v>
                </c:pt>
                <c:pt idx="955">
                  <c:v>9.5500000000000007</c:v>
                </c:pt>
                <c:pt idx="956">
                  <c:v>9.56</c:v>
                </c:pt>
                <c:pt idx="957">
                  <c:v>9.57</c:v>
                </c:pt>
                <c:pt idx="958">
                  <c:v>9.58</c:v>
                </c:pt>
                <c:pt idx="959">
                  <c:v>9.59</c:v>
                </c:pt>
                <c:pt idx="960">
                  <c:v>9.6</c:v>
                </c:pt>
                <c:pt idx="961">
                  <c:v>9.61</c:v>
                </c:pt>
                <c:pt idx="962">
                  <c:v>9.6199999999999992</c:v>
                </c:pt>
                <c:pt idx="963">
                  <c:v>9.6300000000000008</c:v>
                </c:pt>
                <c:pt idx="964">
                  <c:v>9.64</c:v>
                </c:pt>
                <c:pt idx="965">
                  <c:v>9.65</c:v>
                </c:pt>
                <c:pt idx="966">
                  <c:v>9.66</c:v>
                </c:pt>
                <c:pt idx="967">
                  <c:v>9.67</c:v>
                </c:pt>
                <c:pt idx="968">
                  <c:v>9.68</c:v>
                </c:pt>
                <c:pt idx="969">
                  <c:v>9.69</c:v>
                </c:pt>
                <c:pt idx="970">
                  <c:v>9.6999999999999993</c:v>
                </c:pt>
                <c:pt idx="971">
                  <c:v>9.7100000000000009</c:v>
                </c:pt>
                <c:pt idx="972">
                  <c:v>9.7200000000000006</c:v>
                </c:pt>
                <c:pt idx="973">
                  <c:v>9.73</c:v>
                </c:pt>
                <c:pt idx="974">
                  <c:v>9.74</c:v>
                </c:pt>
                <c:pt idx="975">
                  <c:v>9.75</c:v>
                </c:pt>
                <c:pt idx="976">
                  <c:v>9.76</c:v>
                </c:pt>
                <c:pt idx="977">
                  <c:v>9.77</c:v>
                </c:pt>
                <c:pt idx="978">
                  <c:v>9.7799999999999994</c:v>
                </c:pt>
                <c:pt idx="979">
                  <c:v>9.7899999999999991</c:v>
                </c:pt>
                <c:pt idx="980">
                  <c:v>9.8000000000000007</c:v>
                </c:pt>
                <c:pt idx="981">
                  <c:v>9.81</c:v>
                </c:pt>
                <c:pt idx="982">
                  <c:v>9.82</c:v>
                </c:pt>
                <c:pt idx="983">
                  <c:v>9.83</c:v>
                </c:pt>
                <c:pt idx="984">
                  <c:v>9.84</c:v>
                </c:pt>
                <c:pt idx="985">
                  <c:v>9.85</c:v>
                </c:pt>
                <c:pt idx="986">
                  <c:v>9.86</c:v>
                </c:pt>
                <c:pt idx="987">
                  <c:v>9.8699999999999992</c:v>
                </c:pt>
                <c:pt idx="988">
                  <c:v>9.8800000000000008</c:v>
                </c:pt>
                <c:pt idx="989">
                  <c:v>9.89</c:v>
                </c:pt>
                <c:pt idx="990">
                  <c:v>9.9</c:v>
                </c:pt>
                <c:pt idx="991">
                  <c:v>9.91</c:v>
                </c:pt>
                <c:pt idx="992">
                  <c:v>9.92</c:v>
                </c:pt>
                <c:pt idx="993">
                  <c:v>9.93</c:v>
                </c:pt>
                <c:pt idx="994">
                  <c:v>9.94</c:v>
                </c:pt>
                <c:pt idx="995">
                  <c:v>9.9499999999999993</c:v>
                </c:pt>
                <c:pt idx="996">
                  <c:v>9.9600000000000009</c:v>
                </c:pt>
                <c:pt idx="997">
                  <c:v>9.9700000000000006</c:v>
                </c:pt>
                <c:pt idx="998">
                  <c:v>9.98</c:v>
                </c:pt>
                <c:pt idx="999">
                  <c:v>9.99</c:v>
                </c:pt>
                <c:pt idx="1000">
                  <c:v>10</c:v>
                </c:pt>
                <c:pt idx="1001">
                  <c:v>10.01</c:v>
                </c:pt>
                <c:pt idx="1002">
                  <c:v>10.02</c:v>
                </c:pt>
                <c:pt idx="1003">
                  <c:v>10.029999999999999</c:v>
                </c:pt>
                <c:pt idx="1004">
                  <c:v>10.039999999999999</c:v>
                </c:pt>
                <c:pt idx="1005">
                  <c:v>10.050000000000001</c:v>
                </c:pt>
                <c:pt idx="1006">
                  <c:v>10.06</c:v>
                </c:pt>
                <c:pt idx="1007">
                  <c:v>10.07</c:v>
                </c:pt>
                <c:pt idx="1008">
                  <c:v>10.08</c:v>
                </c:pt>
                <c:pt idx="1009">
                  <c:v>10.09</c:v>
                </c:pt>
                <c:pt idx="1010">
                  <c:v>10.1</c:v>
                </c:pt>
                <c:pt idx="1011">
                  <c:v>10.11</c:v>
                </c:pt>
                <c:pt idx="1012">
                  <c:v>10.119999999999999</c:v>
                </c:pt>
                <c:pt idx="1013">
                  <c:v>10.130000000000001</c:v>
                </c:pt>
                <c:pt idx="1014">
                  <c:v>10.14</c:v>
                </c:pt>
                <c:pt idx="1015">
                  <c:v>10.15</c:v>
                </c:pt>
                <c:pt idx="1016">
                  <c:v>10.16</c:v>
                </c:pt>
                <c:pt idx="1017">
                  <c:v>10.17</c:v>
                </c:pt>
                <c:pt idx="1018">
                  <c:v>10.18</c:v>
                </c:pt>
                <c:pt idx="1019">
                  <c:v>10.19</c:v>
                </c:pt>
                <c:pt idx="1020">
                  <c:v>10.199999999999999</c:v>
                </c:pt>
                <c:pt idx="1021">
                  <c:v>10.210000000000001</c:v>
                </c:pt>
                <c:pt idx="1022">
                  <c:v>10.220000000000001</c:v>
                </c:pt>
                <c:pt idx="1023">
                  <c:v>10.23</c:v>
                </c:pt>
                <c:pt idx="1024">
                  <c:v>10.24</c:v>
                </c:pt>
                <c:pt idx="1025">
                  <c:v>10.25</c:v>
                </c:pt>
                <c:pt idx="1026">
                  <c:v>10.26</c:v>
                </c:pt>
                <c:pt idx="1027">
                  <c:v>10.27</c:v>
                </c:pt>
                <c:pt idx="1028">
                  <c:v>10.28</c:v>
                </c:pt>
                <c:pt idx="1029">
                  <c:v>10.29</c:v>
                </c:pt>
                <c:pt idx="1030">
                  <c:v>10.3</c:v>
                </c:pt>
                <c:pt idx="1031">
                  <c:v>10.31</c:v>
                </c:pt>
                <c:pt idx="1032">
                  <c:v>10.32</c:v>
                </c:pt>
                <c:pt idx="1033">
                  <c:v>10.33</c:v>
                </c:pt>
                <c:pt idx="1034">
                  <c:v>10.34</c:v>
                </c:pt>
                <c:pt idx="1035">
                  <c:v>10.35</c:v>
                </c:pt>
                <c:pt idx="1036">
                  <c:v>10.36</c:v>
                </c:pt>
                <c:pt idx="1037">
                  <c:v>10.37</c:v>
                </c:pt>
                <c:pt idx="1038">
                  <c:v>10.38</c:v>
                </c:pt>
                <c:pt idx="1039">
                  <c:v>10.39</c:v>
                </c:pt>
                <c:pt idx="1040">
                  <c:v>10.4</c:v>
                </c:pt>
                <c:pt idx="1041">
                  <c:v>10.41</c:v>
                </c:pt>
                <c:pt idx="1042">
                  <c:v>10.42</c:v>
                </c:pt>
                <c:pt idx="1043">
                  <c:v>10.43</c:v>
                </c:pt>
                <c:pt idx="1044">
                  <c:v>10.44</c:v>
                </c:pt>
                <c:pt idx="1045">
                  <c:v>10.45</c:v>
                </c:pt>
                <c:pt idx="1046">
                  <c:v>10.46</c:v>
                </c:pt>
                <c:pt idx="1047">
                  <c:v>10.47</c:v>
                </c:pt>
                <c:pt idx="1048">
                  <c:v>10.48</c:v>
                </c:pt>
                <c:pt idx="1049">
                  <c:v>10.49</c:v>
                </c:pt>
                <c:pt idx="1050">
                  <c:v>10.5</c:v>
                </c:pt>
                <c:pt idx="1051">
                  <c:v>10.51</c:v>
                </c:pt>
                <c:pt idx="1052">
                  <c:v>10.52</c:v>
                </c:pt>
                <c:pt idx="1053">
                  <c:v>10.53</c:v>
                </c:pt>
                <c:pt idx="1054">
                  <c:v>10.54</c:v>
                </c:pt>
                <c:pt idx="1055">
                  <c:v>10.55</c:v>
                </c:pt>
                <c:pt idx="1056">
                  <c:v>10.56</c:v>
                </c:pt>
                <c:pt idx="1057">
                  <c:v>10.57</c:v>
                </c:pt>
                <c:pt idx="1058">
                  <c:v>10.58</c:v>
                </c:pt>
                <c:pt idx="1059">
                  <c:v>10.59</c:v>
                </c:pt>
                <c:pt idx="1060">
                  <c:v>10.6</c:v>
                </c:pt>
                <c:pt idx="1061">
                  <c:v>10.61</c:v>
                </c:pt>
                <c:pt idx="1062">
                  <c:v>10.62</c:v>
                </c:pt>
                <c:pt idx="1063">
                  <c:v>10.63</c:v>
                </c:pt>
                <c:pt idx="1064">
                  <c:v>10.64</c:v>
                </c:pt>
                <c:pt idx="1065">
                  <c:v>10.65</c:v>
                </c:pt>
                <c:pt idx="1066">
                  <c:v>10.66</c:v>
                </c:pt>
                <c:pt idx="1067">
                  <c:v>10.67</c:v>
                </c:pt>
                <c:pt idx="1068">
                  <c:v>10.68</c:v>
                </c:pt>
                <c:pt idx="1069">
                  <c:v>10.69</c:v>
                </c:pt>
                <c:pt idx="1070">
                  <c:v>10.7</c:v>
                </c:pt>
                <c:pt idx="1071">
                  <c:v>10.71</c:v>
                </c:pt>
                <c:pt idx="1072">
                  <c:v>10.72</c:v>
                </c:pt>
                <c:pt idx="1073">
                  <c:v>10.73</c:v>
                </c:pt>
                <c:pt idx="1074">
                  <c:v>10.74</c:v>
                </c:pt>
                <c:pt idx="1075">
                  <c:v>10.75</c:v>
                </c:pt>
                <c:pt idx="1076">
                  <c:v>10.76</c:v>
                </c:pt>
                <c:pt idx="1077">
                  <c:v>10.77</c:v>
                </c:pt>
                <c:pt idx="1078">
                  <c:v>10.78</c:v>
                </c:pt>
                <c:pt idx="1079">
                  <c:v>10.79</c:v>
                </c:pt>
                <c:pt idx="1080">
                  <c:v>10.8</c:v>
                </c:pt>
                <c:pt idx="1081">
                  <c:v>10.81</c:v>
                </c:pt>
                <c:pt idx="1082">
                  <c:v>10.82</c:v>
                </c:pt>
                <c:pt idx="1083">
                  <c:v>10.83</c:v>
                </c:pt>
                <c:pt idx="1084">
                  <c:v>10.84</c:v>
                </c:pt>
                <c:pt idx="1085">
                  <c:v>10.85</c:v>
                </c:pt>
                <c:pt idx="1086">
                  <c:v>10.86</c:v>
                </c:pt>
                <c:pt idx="1087">
                  <c:v>10.87</c:v>
                </c:pt>
                <c:pt idx="1088">
                  <c:v>10.88</c:v>
                </c:pt>
                <c:pt idx="1089">
                  <c:v>10.89</c:v>
                </c:pt>
                <c:pt idx="1090">
                  <c:v>10.9</c:v>
                </c:pt>
                <c:pt idx="1091">
                  <c:v>10.91</c:v>
                </c:pt>
                <c:pt idx="1092">
                  <c:v>10.92</c:v>
                </c:pt>
                <c:pt idx="1093">
                  <c:v>10.93</c:v>
                </c:pt>
                <c:pt idx="1094">
                  <c:v>10.94</c:v>
                </c:pt>
                <c:pt idx="1095">
                  <c:v>10.95</c:v>
                </c:pt>
                <c:pt idx="1096">
                  <c:v>10.96</c:v>
                </c:pt>
                <c:pt idx="1097">
                  <c:v>10.97</c:v>
                </c:pt>
                <c:pt idx="1098">
                  <c:v>10.98</c:v>
                </c:pt>
                <c:pt idx="1099">
                  <c:v>10.99</c:v>
                </c:pt>
                <c:pt idx="1100">
                  <c:v>11</c:v>
                </c:pt>
                <c:pt idx="1101">
                  <c:v>11.01</c:v>
                </c:pt>
                <c:pt idx="1102">
                  <c:v>11.02</c:v>
                </c:pt>
                <c:pt idx="1103">
                  <c:v>11.03</c:v>
                </c:pt>
                <c:pt idx="1104">
                  <c:v>11.04</c:v>
                </c:pt>
                <c:pt idx="1105">
                  <c:v>11.05</c:v>
                </c:pt>
                <c:pt idx="1106">
                  <c:v>11.06</c:v>
                </c:pt>
                <c:pt idx="1107">
                  <c:v>11.07</c:v>
                </c:pt>
                <c:pt idx="1108">
                  <c:v>11.08</c:v>
                </c:pt>
                <c:pt idx="1109">
                  <c:v>11.09</c:v>
                </c:pt>
                <c:pt idx="1110">
                  <c:v>11.1</c:v>
                </c:pt>
                <c:pt idx="1111">
                  <c:v>11.11</c:v>
                </c:pt>
                <c:pt idx="1112">
                  <c:v>11.12</c:v>
                </c:pt>
                <c:pt idx="1113">
                  <c:v>11.13</c:v>
                </c:pt>
                <c:pt idx="1114">
                  <c:v>11.14</c:v>
                </c:pt>
                <c:pt idx="1115">
                  <c:v>11.15</c:v>
                </c:pt>
                <c:pt idx="1116">
                  <c:v>11.16</c:v>
                </c:pt>
                <c:pt idx="1117">
                  <c:v>11.17</c:v>
                </c:pt>
                <c:pt idx="1118">
                  <c:v>11.18</c:v>
                </c:pt>
                <c:pt idx="1119">
                  <c:v>11.19</c:v>
                </c:pt>
                <c:pt idx="1120">
                  <c:v>11.2</c:v>
                </c:pt>
                <c:pt idx="1121">
                  <c:v>11.21</c:v>
                </c:pt>
                <c:pt idx="1122">
                  <c:v>11.22</c:v>
                </c:pt>
                <c:pt idx="1123">
                  <c:v>11.23</c:v>
                </c:pt>
                <c:pt idx="1124">
                  <c:v>11.24</c:v>
                </c:pt>
                <c:pt idx="1125">
                  <c:v>11.25</c:v>
                </c:pt>
                <c:pt idx="1126">
                  <c:v>11.26</c:v>
                </c:pt>
                <c:pt idx="1127">
                  <c:v>11.27</c:v>
                </c:pt>
                <c:pt idx="1128">
                  <c:v>11.28</c:v>
                </c:pt>
                <c:pt idx="1129">
                  <c:v>11.29</c:v>
                </c:pt>
                <c:pt idx="1130">
                  <c:v>11.3</c:v>
                </c:pt>
                <c:pt idx="1131">
                  <c:v>11.31</c:v>
                </c:pt>
                <c:pt idx="1132">
                  <c:v>11.32</c:v>
                </c:pt>
                <c:pt idx="1133">
                  <c:v>11.33</c:v>
                </c:pt>
                <c:pt idx="1134">
                  <c:v>11.34</c:v>
                </c:pt>
                <c:pt idx="1135">
                  <c:v>11.35</c:v>
                </c:pt>
                <c:pt idx="1136">
                  <c:v>11.36</c:v>
                </c:pt>
                <c:pt idx="1137">
                  <c:v>11.37</c:v>
                </c:pt>
                <c:pt idx="1138">
                  <c:v>11.38</c:v>
                </c:pt>
                <c:pt idx="1139">
                  <c:v>11.39</c:v>
                </c:pt>
                <c:pt idx="1140">
                  <c:v>11.4</c:v>
                </c:pt>
                <c:pt idx="1141">
                  <c:v>11.41</c:v>
                </c:pt>
                <c:pt idx="1142">
                  <c:v>11.42</c:v>
                </c:pt>
                <c:pt idx="1143">
                  <c:v>11.43</c:v>
                </c:pt>
                <c:pt idx="1144">
                  <c:v>11.44</c:v>
                </c:pt>
                <c:pt idx="1145">
                  <c:v>11.45</c:v>
                </c:pt>
                <c:pt idx="1146">
                  <c:v>11.46</c:v>
                </c:pt>
                <c:pt idx="1147">
                  <c:v>11.47</c:v>
                </c:pt>
                <c:pt idx="1148">
                  <c:v>11.48</c:v>
                </c:pt>
                <c:pt idx="1149">
                  <c:v>11.49</c:v>
                </c:pt>
                <c:pt idx="1150">
                  <c:v>11.5</c:v>
                </c:pt>
                <c:pt idx="1151">
                  <c:v>11.51</c:v>
                </c:pt>
                <c:pt idx="1152">
                  <c:v>11.52</c:v>
                </c:pt>
                <c:pt idx="1153">
                  <c:v>11.53</c:v>
                </c:pt>
                <c:pt idx="1154">
                  <c:v>11.54</c:v>
                </c:pt>
                <c:pt idx="1155">
                  <c:v>11.55</c:v>
                </c:pt>
                <c:pt idx="1156">
                  <c:v>11.56</c:v>
                </c:pt>
                <c:pt idx="1157">
                  <c:v>11.57</c:v>
                </c:pt>
                <c:pt idx="1158">
                  <c:v>11.58</c:v>
                </c:pt>
                <c:pt idx="1159">
                  <c:v>11.59</c:v>
                </c:pt>
                <c:pt idx="1160">
                  <c:v>11.6</c:v>
                </c:pt>
                <c:pt idx="1161">
                  <c:v>11.61</c:v>
                </c:pt>
                <c:pt idx="1162">
                  <c:v>11.62</c:v>
                </c:pt>
                <c:pt idx="1163">
                  <c:v>11.63</c:v>
                </c:pt>
                <c:pt idx="1164">
                  <c:v>11.64</c:v>
                </c:pt>
                <c:pt idx="1165">
                  <c:v>11.65</c:v>
                </c:pt>
                <c:pt idx="1166">
                  <c:v>11.66</c:v>
                </c:pt>
                <c:pt idx="1167">
                  <c:v>11.67</c:v>
                </c:pt>
                <c:pt idx="1168">
                  <c:v>11.68</c:v>
                </c:pt>
                <c:pt idx="1169">
                  <c:v>11.69</c:v>
                </c:pt>
                <c:pt idx="1170">
                  <c:v>11.7</c:v>
                </c:pt>
                <c:pt idx="1171">
                  <c:v>11.71</c:v>
                </c:pt>
                <c:pt idx="1172">
                  <c:v>11.72</c:v>
                </c:pt>
                <c:pt idx="1173">
                  <c:v>11.73</c:v>
                </c:pt>
                <c:pt idx="1174">
                  <c:v>11.74</c:v>
                </c:pt>
                <c:pt idx="1175">
                  <c:v>11.75</c:v>
                </c:pt>
                <c:pt idx="1176">
                  <c:v>11.76</c:v>
                </c:pt>
                <c:pt idx="1177">
                  <c:v>11.77</c:v>
                </c:pt>
                <c:pt idx="1178">
                  <c:v>11.78</c:v>
                </c:pt>
                <c:pt idx="1179">
                  <c:v>11.79</c:v>
                </c:pt>
                <c:pt idx="1180">
                  <c:v>11.8</c:v>
                </c:pt>
                <c:pt idx="1181">
                  <c:v>11.81</c:v>
                </c:pt>
                <c:pt idx="1182">
                  <c:v>11.82</c:v>
                </c:pt>
                <c:pt idx="1183">
                  <c:v>11.83</c:v>
                </c:pt>
                <c:pt idx="1184">
                  <c:v>11.84</c:v>
                </c:pt>
                <c:pt idx="1185">
                  <c:v>11.85</c:v>
                </c:pt>
                <c:pt idx="1186">
                  <c:v>11.86</c:v>
                </c:pt>
                <c:pt idx="1187">
                  <c:v>11.87</c:v>
                </c:pt>
                <c:pt idx="1188">
                  <c:v>11.88</c:v>
                </c:pt>
                <c:pt idx="1189">
                  <c:v>11.89</c:v>
                </c:pt>
                <c:pt idx="1190">
                  <c:v>11.9</c:v>
                </c:pt>
                <c:pt idx="1191">
                  <c:v>11.91</c:v>
                </c:pt>
                <c:pt idx="1192">
                  <c:v>11.92</c:v>
                </c:pt>
                <c:pt idx="1193">
                  <c:v>11.93</c:v>
                </c:pt>
                <c:pt idx="1194">
                  <c:v>11.94</c:v>
                </c:pt>
                <c:pt idx="1195">
                  <c:v>11.95</c:v>
                </c:pt>
                <c:pt idx="1196">
                  <c:v>11.96</c:v>
                </c:pt>
                <c:pt idx="1197">
                  <c:v>11.97</c:v>
                </c:pt>
                <c:pt idx="1198">
                  <c:v>11.98</c:v>
                </c:pt>
                <c:pt idx="1199">
                  <c:v>11.99</c:v>
                </c:pt>
                <c:pt idx="1200">
                  <c:v>12</c:v>
                </c:pt>
                <c:pt idx="1201">
                  <c:v>12.01</c:v>
                </c:pt>
                <c:pt idx="1202">
                  <c:v>12.02</c:v>
                </c:pt>
                <c:pt idx="1203">
                  <c:v>12.03</c:v>
                </c:pt>
                <c:pt idx="1204">
                  <c:v>12.04</c:v>
                </c:pt>
                <c:pt idx="1205">
                  <c:v>12.05</c:v>
                </c:pt>
                <c:pt idx="1206">
                  <c:v>12.06</c:v>
                </c:pt>
                <c:pt idx="1207">
                  <c:v>12.07</c:v>
                </c:pt>
                <c:pt idx="1208">
                  <c:v>12.08</c:v>
                </c:pt>
                <c:pt idx="1209">
                  <c:v>12.09</c:v>
                </c:pt>
                <c:pt idx="1210">
                  <c:v>12.1</c:v>
                </c:pt>
                <c:pt idx="1211">
                  <c:v>12.11</c:v>
                </c:pt>
                <c:pt idx="1212">
                  <c:v>12.12</c:v>
                </c:pt>
                <c:pt idx="1213">
                  <c:v>12.13</c:v>
                </c:pt>
                <c:pt idx="1214">
                  <c:v>12.14</c:v>
                </c:pt>
                <c:pt idx="1215">
                  <c:v>12.15</c:v>
                </c:pt>
                <c:pt idx="1216">
                  <c:v>12.16</c:v>
                </c:pt>
                <c:pt idx="1217">
                  <c:v>12.17</c:v>
                </c:pt>
                <c:pt idx="1218">
                  <c:v>12.18</c:v>
                </c:pt>
                <c:pt idx="1219">
                  <c:v>12.19</c:v>
                </c:pt>
                <c:pt idx="1220">
                  <c:v>12.2</c:v>
                </c:pt>
                <c:pt idx="1221">
                  <c:v>12.21</c:v>
                </c:pt>
                <c:pt idx="1222">
                  <c:v>12.22</c:v>
                </c:pt>
                <c:pt idx="1223">
                  <c:v>12.23</c:v>
                </c:pt>
                <c:pt idx="1224">
                  <c:v>12.24</c:v>
                </c:pt>
                <c:pt idx="1225">
                  <c:v>12.25</c:v>
                </c:pt>
                <c:pt idx="1226">
                  <c:v>12.26</c:v>
                </c:pt>
                <c:pt idx="1227">
                  <c:v>12.27</c:v>
                </c:pt>
                <c:pt idx="1228">
                  <c:v>12.28</c:v>
                </c:pt>
                <c:pt idx="1229">
                  <c:v>12.29</c:v>
                </c:pt>
                <c:pt idx="1230">
                  <c:v>12.3</c:v>
                </c:pt>
                <c:pt idx="1231">
                  <c:v>12.31</c:v>
                </c:pt>
                <c:pt idx="1232">
                  <c:v>12.32</c:v>
                </c:pt>
                <c:pt idx="1233">
                  <c:v>12.33</c:v>
                </c:pt>
                <c:pt idx="1234">
                  <c:v>12.34</c:v>
                </c:pt>
                <c:pt idx="1235">
                  <c:v>12.35</c:v>
                </c:pt>
                <c:pt idx="1236">
                  <c:v>12.36</c:v>
                </c:pt>
                <c:pt idx="1237">
                  <c:v>12.37</c:v>
                </c:pt>
                <c:pt idx="1238">
                  <c:v>12.38</c:v>
                </c:pt>
                <c:pt idx="1239">
                  <c:v>12.39</c:v>
                </c:pt>
                <c:pt idx="1240">
                  <c:v>12.4</c:v>
                </c:pt>
                <c:pt idx="1241">
                  <c:v>12.41</c:v>
                </c:pt>
                <c:pt idx="1242">
                  <c:v>12.42</c:v>
                </c:pt>
                <c:pt idx="1243">
                  <c:v>12.43</c:v>
                </c:pt>
                <c:pt idx="1244">
                  <c:v>12.44</c:v>
                </c:pt>
                <c:pt idx="1245">
                  <c:v>12.45</c:v>
                </c:pt>
                <c:pt idx="1246">
                  <c:v>12.46</c:v>
                </c:pt>
                <c:pt idx="1247">
                  <c:v>12.47</c:v>
                </c:pt>
                <c:pt idx="1248">
                  <c:v>12.48</c:v>
                </c:pt>
                <c:pt idx="1249">
                  <c:v>12.49</c:v>
                </c:pt>
                <c:pt idx="1250">
                  <c:v>12.5</c:v>
                </c:pt>
                <c:pt idx="1251">
                  <c:v>12.51</c:v>
                </c:pt>
                <c:pt idx="1252">
                  <c:v>12.52</c:v>
                </c:pt>
                <c:pt idx="1253">
                  <c:v>12.53</c:v>
                </c:pt>
                <c:pt idx="1254">
                  <c:v>12.54</c:v>
                </c:pt>
                <c:pt idx="1255">
                  <c:v>12.55</c:v>
                </c:pt>
                <c:pt idx="1256">
                  <c:v>12.56</c:v>
                </c:pt>
                <c:pt idx="1257">
                  <c:v>12.57</c:v>
                </c:pt>
                <c:pt idx="1258">
                  <c:v>12.58</c:v>
                </c:pt>
                <c:pt idx="1259">
                  <c:v>12.59</c:v>
                </c:pt>
                <c:pt idx="1260">
                  <c:v>12.6</c:v>
                </c:pt>
                <c:pt idx="1261">
                  <c:v>12.61</c:v>
                </c:pt>
                <c:pt idx="1262">
                  <c:v>12.62</c:v>
                </c:pt>
                <c:pt idx="1263">
                  <c:v>12.63</c:v>
                </c:pt>
                <c:pt idx="1264">
                  <c:v>12.64</c:v>
                </c:pt>
                <c:pt idx="1265">
                  <c:v>12.65</c:v>
                </c:pt>
                <c:pt idx="1266">
                  <c:v>12.66</c:v>
                </c:pt>
                <c:pt idx="1267">
                  <c:v>12.67</c:v>
                </c:pt>
                <c:pt idx="1268">
                  <c:v>12.68</c:v>
                </c:pt>
                <c:pt idx="1269">
                  <c:v>12.69</c:v>
                </c:pt>
                <c:pt idx="1270">
                  <c:v>12.7</c:v>
                </c:pt>
                <c:pt idx="1271">
                  <c:v>12.71</c:v>
                </c:pt>
                <c:pt idx="1272">
                  <c:v>12.72</c:v>
                </c:pt>
                <c:pt idx="1273">
                  <c:v>12.73</c:v>
                </c:pt>
                <c:pt idx="1274">
                  <c:v>12.74</c:v>
                </c:pt>
                <c:pt idx="1275">
                  <c:v>12.75</c:v>
                </c:pt>
                <c:pt idx="1276">
                  <c:v>12.76</c:v>
                </c:pt>
                <c:pt idx="1277">
                  <c:v>12.77</c:v>
                </c:pt>
                <c:pt idx="1278">
                  <c:v>12.78</c:v>
                </c:pt>
                <c:pt idx="1279">
                  <c:v>12.79</c:v>
                </c:pt>
                <c:pt idx="1280">
                  <c:v>12.8</c:v>
                </c:pt>
                <c:pt idx="1281">
                  <c:v>12.81</c:v>
                </c:pt>
                <c:pt idx="1282">
                  <c:v>12.82</c:v>
                </c:pt>
                <c:pt idx="1283">
                  <c:v>12.83</c:v>
                </c:pt>
                <c:pt idx="1284">
                  <c:v>12.84</c:v>
                </c:pt>
                <c:pt idx="1285">
                  <c:v>12.85</c:v>
                </c:pt>
                <c:pt idx="1286">
                  <c:v>12.86</c:v>
                </c:pt>
                <c:pt idx="1287">
                  <c:v>12.87</c:v>
                </c:pt>
                <c:pt idx="1288">
                  <c:v>12.88</c:v>
                </c:pt>
                <c:pt idx="1289">
                  <c:v>12.89</c:v>
                </c:pt>
                <c:pt idx="1290">
                  <c:v>12.9</c:v>
                </c:pt>
                <c:pt idx="1291">
                  <c:v>12.91</c:v>
                </c:pt>
                <c:pt idx="1292">
                  <c:v>12.92</c:v>
                </c:pt>
                <c:pt idx="1293">
                  <c:v>12.93</c:v>
                </c:pt>
                <c:pt idx="1294">
                  <c:v>12.94</c:v>
                </c:pt>
                <c:pt idx="1295">
                  <c:v>12.95</c:v>
                </c:pt>
                <c:pt idx="1296">
                  <c:v>12.96</c:v>
                </c:pt>
                <c:pt idx="1297">
                  <c:v>12.97</c:v>
                </c:pt>
                <c:pt idx="1298">
                  <c:v>12.98</c:v>
                </c:pt>
                <c:pt idx="1299">
                  <c:v>12.99</c:v>
                </c:pt>
                <c:pt idx="1300">
                  <c:v>13</c:v>
                </c:pt>
                <c:pt idx="1301">
                  <c:v>13.01</c:v>
                </c:pt>
                <c:pt idx="1302">
                  <c:v>13.02</c:v>
                </c:pt>
                <c:pt idx="1303">
                  <c:v>13.03</c:v>
                </c:pt>
                <c:pt idx="1304">
                  <c:v>13.04</c:v>
                </c:pt>
                <c:pt idx="1305">
                  <c:v>13.05</c:v>
                </c:pt>
                <c:pt idx="1306">
                  <c:v>13.06</c:v>
                </c:pt>
                <c:pt idx="1307">
                  <c:v>13.07</c:v>
                </c:pt>
                <c:pt idx="1308">
                  <c:v>13.08</c:v>
                </c:pt>
                <c:pt idx="1309">
                  <c:v>13.09</c:v>
                </c:pt>
                <c:pt idx="1310">
                  <c:v>13.1</c:v>
                </c:pt>
                <c:pt idx="1311">
                  <c:v>13.11</c:v>
                </c:pt>
                <c:pt idx="1312">
                  <c:v>13.12</c:v>
                </c:pt>
                <c:pt idx="1313">
                  <c:v>13.13</c:v>
                </c:pt>
                <c:pt idx="1314">
                  <c:v>13.14</c:v>
                </c:pt>
                <c:pt idx="1315">
                  <c:v>13.15</c:v>
                </c:pt>
                <c:pt idx="1316">
                  <c:v>13.16</c:v>
                </c:pt>
                <c:pt idx="1317">
                  <c:v>13.17</c:v>
                </c:pt>
                <c:pt idx="1318">
                  <c:v>13.18</c:v>
                </c:pt>
                <c:pt idx="1319">
                  <c:v>13.19</c:v>
                </c:pt>
                <c:pt idx="1320">
                  <c:v>13.2</c:v>
                </c:pt>
                <c:pt idx="1321">
                  <c:v>13.21</c:v>
                </c:pt>
                <c:pt idx="1322">
                  <c:v>13.22</c:v>
                </c:pt>
                <c:pt idx="1323">
                  <c:v>13.23</c:v>
                </c:pt>
                <c:pt idx="1324">
                  <c:v>13.24</c:v>
                </c:pt>
                <c:pt idx="1325">
                  <c:v>13.25</c:v>
                </c:pt>
                <c:pt idx="1326">
                  <c:v>13.26</c:v>
                </c:pt>
                <c:pt idx="1327">
                  <c:v>13.27</c:v>
                </c:pt>
                <c:pt idx="1328">
                  <c:v>13.28</c:v>
                </c:pt>
                <c:pt idx="1329">
                  <c:v>13.29</c:v>
                </c:pt>
                <c:pt idx="1330">
                  <c:v>13.3</c:v>
                </c:pt>
                <c:pt idx="1331">
                  <c:v>13.31</c:v>
                </c:pt>
                <c:pt idx="1332">
                  <c:v>13.32</c:v>
                </c:pt>
                <c:pt idx="1333">
                  <c:v>13.33</c:v>
                </c:pt>
                <c:pt idx="1334">
                  <c:v>13.34</c:v>
                </c:pt>
                <c:pt idx="1335">
                  <c:v>13.35</c:v>
                </c:pt>
                <c:pt idx="1336">
                  <c:v>13.36</c:v>
                </c:pt>
                <c:pt idx="1337">
                  <c:v>13.37</c:v>
                </c:pt>
                <c:pt idx="1338">
                  <c:v>13.38</c:v>
                </c:pt>
                <c:pt idx="1339">
                  <c:v>13.39</c:v>
                </c:pt>
                <c:pt idx="1340">
                  <c:v>13.4</c:v>
                </c:pt>
                <c:pt idx="1341">
                  <c:v>13.41</c:v>
                </c:pt>
                <c:pt idx="1342">
                  <c:v>13.42</c:v>
                </c:pt>
                <c:pt idx="1343">
                  <c:v>13.43</c:v>
                </c:pt>
                <c:pt idx="1344">
                  <c:v>13.44</c:v>
                </c:pt>
                <c:pt idx="1345">
                  <c:v>13.45</c:v>
                </c:pt>
                <c:pt idx="1346">
                  <c:v>13.46</c:v>
                </c:pt>
                <c:pt idx="1347">
                  <c:v>13.47</c:v>
                </c:pt>
                <c:pt idx="1348">
                  <c:v>13.48</c:v>
                </c:pt>
                <c:pt idx="1349">
                  <c:v>13.49</c:v>
                </c:pt>
                <c:pt idx="1350">
                  <c:v>13.5</c:v>
                </c:pt>
                <c:pt idx="1351">
                  <c:v>13.51</c:v>
                </c:pt>
                <c:pt idx="1352">
                  <c:v>13.52</c:v>
                </c:pt>
                <c:pt idx="1353">
                  <c:v>13.53</c:v>
                </c:pt>
                <c:pt idx="1354">
                  <c:v>13.54</c:v>
                </c:pt>
                <c:pt idx="1355">
                  <c:v>13.55</c:v>
                </c:pt>
                <c:pt idx="1356">
                  <c:v>13.56</c:v>
                </c:pt>
                <c:pt idx="1357">
                  <c:v>13.57</c:v>
                </c:pt>
                <c:pt idx="1358">
                  <c:v>13.58</c:v>
                </c:pt>
                <c:pt idx="1359">
                  <c:v>13.59</c:v>
                </c:pt>
                <c:pt idx="1360">
                  <c:v>13.6</c:v>
                </c:pt>
                <c:pt idx="1361">
                  <c:v>13.61</c:v>
                </c:pt>
                <c:pt idx="1362">
                  <c:v>13.62</c:v>
                </c:pt>
                <c:pt idx="1363">
                  <c:v>13.63</c:v>
                </c:pt>
                <c:pt idx="1364">
                  <c:v>13.64</c:v>
                </c:pt>
                <c:pt idx="1365">
                  <c:v>13.65</c:v>
                </c:pt>
                <c:pt idx="1366">
                  <c:v>13.66</c:v>
                </c:pt>
                <c:pt idx="1367">
                  <c:v>13.67</c:v>
                </c:pt>
                <c:pt idx="1368">
                  <c:v>13.68</c:v>
                </c:pt>
                <c:pt idx="1369">
                  <c:v>13.69</c:v>
                </c:pt>
                <c:pt idx="1370">
                  <c:v>13.7</c:v>
                </c:pt>
                <c:pt idx="1371">
                  <c:v>13.71</c:v>
                </c:pt>
                <c:pt idx="1372">
                  <c:v>13.72</c:v>
                </c:pt>
                <c:pt idx="1373">
                  <c:v>13.73</c:v>
                </c:pt>
                <c:pt idx="1374">
                  <c:v>13.74</c:v>
                </c:pt>
                <c:pt idx="1375">
                  <c:v>13.75</c:v>
                </c:pt>
                <c:pt idx="1376">
                  <c:v>13.76</c:v>
                </c:pt>
                <c:pt idx="1377">
                  <c:v>13.77</c:v>
                </c:pt>
                <c:pt idx="1378">
                  <c:v>13.78</c:v>
                </c:pt>
                <c:pt idx="1379">
                  <c:v>13.79</c:v>
                </c:pt>
                <c:pt idx="1380">
                  <c:v>13.8</c:v>
                </c:pt>
                <c:pt idx="1381">
                  <c:v>13.81</c:v>
                </c:pt>
                <c:pt idx="1382">
                  <c:v>13.82</c:v>
                </c:pt>
                <c:pt idx="1383">
                  <c:v>13.83</c:v>
                </c:pt>
                <c:pt idx="1384">
                  <c:v>13.84</c:v>
                </c:pt>
                <c:pt idx="1385">
                  <c:v>13.85</c:v>
                </c:pt>
                <c:pt idx="1386">
                  <c:v>13.86</c:v>
                </c:pt>
                <c:pt idx="1387">
                  <c:v>13.87</c:v>
                </c:pt>
                <c:pt idx="1388">
                  <c:v>13.88</c:v>
                </c:pt>
                <c:pt idx="1389">
                  <c:v>13.89</c:v>
                </c:pt>
                <c:pt idx="1390">
                  <c:v>13.9</c:v>
                </c:pt>
                <c:pt idx="1391">
                  <c:v>13.91</c:v>
                </c:pt>
                <c:pt idx="1392">
                  <c:v>13.92</c:v>
                </c:pt>
                <c:pt idx="1393">
                  <c:v>13.93</c:v>
                </c:pt>
                <c:pt idx="1394">
                  <c:v>13.94</c:v>
                </c:pt>
                <c:pt idx="1395">
                  <c:v>13.95</c:v>
                </c:pt>
                <c:pt idx="1396">
                  <c:v>13.96</c:v>
                </c:pt>
                <c:pt idx="1397">
                  <c:v>13.97</c:v>
                </c:pt>
                <c:pt idx="1398">
                  <c:v>13.98</c:v>
                </c:pt>
                <c:pt idx="1399">
                  <c:v>13.99</c:v>
                </c:pt>
                <c:pt idx="1400">
                  <c:v>14</c:v>
                </c:pt>
                <c:pt idx="1401">
                  <c:v>14.01</c:v>
                </c:pt>
                <c:pt idx="1402">
                  <c:v>14.02</c:v>
                </c:pt>
                <c:pt idx="1403">
                  <c:v>14.03</c:v>
                </c:pt>
                <c:pt idx="1404">
                  <c:v>14.04</c:v>
                </c:pt>
                <c:pt idx="1405">
                  <c:v>14.05</c:v>
                </c:pt>
                <c:pt idx="1406">
                  <c:v>14.06</c:v>
                </c:pt>
                <c:pt idx="1407">
                  <c:v>14.07</c:v>
                </c:pt>
                <c:pt idx="1408">
                  <c:v>14.08</c:v>
                </c:pt>
                <c:pt idx="1409">
                  <c:v>14.09</c:v>
                </c:pt>
                <c:pt idx="1410">
                  <c:v>14.1</c:v>
                </c:pt>
                <c:pt idx="1411">
                  <c:v>14.11</c:v>
                </c:pt>
                <c:pt idx="1412">
                  <c:v>14.12</c:v>
                </c:pt>
                <c:pt idx="1413">
                  <c:v>14.13</c:v>
                </c:pt>
                <c:pt idx="1414">
                  <c:v>14.14</c:v>
                </c:pt>
                <c:pt idx="1415">
                  <c:v>14.15</c:v>
                </c:pt>
                <c:pt idx="1416">
                  <c:v>14.16</c:v>
                </c:pt>
                <c:pt idx="1417">
                  <c:v>14.17</c:v>
                </c:pt>
                <c:pt idx="1418">
                  <c:v>14.18</c:v>
                </c:pt>
                <c:pt idx="1419">
                  <c:v>14.19</c:v>
                </c:pt>
                <c:pt idx="1420">
                  <c:v>14.2</c:v>
                </c:pt>
                <c:pt idx="1421">
                  <c:v>14.21</c:v>
                </c:pt>
                <c:pt idx="1422">
                  <c:v>14.22</c:v>
                </c:pt>
                <c:pt idx="1423">
                  <c:v>14.23</c:v>
                </c:pt>
                <c:pt idx="1424">
                  <c:v>14.24</c:v>
                </c:pt>
                <c:pt idx="1425">
                  <c:v>14.25</c:v>
                </c:pt>
                <c:pt idx="1426">
                  <c:v>14.26</c:v>
                </c:pt>
                <c:pt idx="1427">
                  <c:v>14.27</c:v>
                </c:pt>
                <c:pt idx="1428">
                  <c:v>14.28</c:v>
                </c:pt>
                <c:pt idx="1429">
                  <c:v>14.29</c:v>
                </c:pt>
                <c:pt idx="1430">
                  <c:v>14.3</c:v>
                </c:pt>
                <c:pt idx="1431">
                  <c:v>14.31</c:v>
                </c:pt>
                <c:pt idx="1432">
                  <c:v>14.32</c:v>
                </c:pt>
                <c:pt idx="1433">
                  <c:v>14.33</c:v>
                </c:pt>
                <c:pt idx="1434">
                  <c:v>14.34</c:v>
                </c:pt>
                <c:pt idx="1435">
                  <c:v>14.35</c:v>
                </c:pt>
                <c:pt idx="1436">
                  <c:v>14.36</c:v>
                </c:pt>
                <c:pt idx="1437">
                  <c:v>14.37</c:v>
                </c:pt>
                <c:pt idx="1438">
                  <c:v>14.38</c:v>
                </c:pt>
                <c:pt idx="1439">
                  <c:v>14.39</c:v>
                </c:pt>
                <c:pt idx="1440">
                  <c:v>14.4</c:v>
                </c:pt>
                <c:pt idx="1441">
                  <c:v>14.41</c:v>
                </c:pt>
                <c:pt idx="1442">
                  <c:v>14.42</c:v>
                </c:pt>
                <c:pt idx="1443">
                  <c:v>14.43</c:v>
                </c:pt>
                <c:pt idx="1444">
                  <c:v>14.44</c:v>
                </c:pt>
                <c:pt idx="1445">
                  <c:v>14.45</c:v>
                </c:pt>
                <c:pt idx="1446">
                  <c:v>14.46</c:v>
                </c:pt>
                <c:pt idx="1447">
                  <c:v>14.47</c:v>
                </c:pt>
                <c:pt idx="1448">
                  <c:v>14.48</c:v>
                </c:pt>
                <c:pt idx="1449">
                  <c:v>14.49</c:v>
                </c:pt>
                <c:pt idx="1450">
                  <c:v>14.5</c:v>
                </c:pt>
                <c:pt idx="1451">
                  <c:v>14.51</c:v>
                </c:pt>
                <c:pt idx="1452">
                  <c:v>14.52</c:v>
                </c:pt>
                <c:pt idx="1453">
                  <c:v>14.53</c:v>
                </c:pt>
                <c:pt idx="1454">
                  <c:v>14.54</c:v>
                </c:pt>
                <c:pt idx="1455">
                  <c:v>14.55</c:v>
                </c:pt>
                <c:pt idx="1456">
                  <c:v>14.56</c:v>
                </c:pt>
                <c:pt idx="1457">
                  <c:v>14.57</c:v>
                </c:pt>
                <c:pt idx="1458">
                  <c:v>14.58</c:v>
                </c:pt>
                <c:pt idx="1459">
                  <c:v>14.59</c:v>
                </c:pt>
                <c:pt idx="1460">
                  <c:v>14.6</c:v>
                </c:pt>
                <c:pt idx="1461">
                  <c:v>14.61</c:v>
                </c:pt>
                <c:pt idx="1462">
                  <c:v>14.62</c:v>
                </c:pt>
                <c:pt idx="1463">
                  <c:v>14.63</c:v>
                </c:pt>
                <c:pt idx="1464">
                  <c:v>14.64</c:v>
                </c:pt>
                <c:pt idx="1465">
                  <c:v>14.65</c:v>
                </c:pt>
                <c:pt idx="1466">
                  <c:v>14.66</c:v>
                </c:pt>
                <c:pt idx="1467">
                  <c:v>14.67</c:v>
                </c:pt>
                <c:pt idx="1468">
                  <c:v>14.68</c:v>
                </c:pt>
                <c:pt idx="1469">
                  <c:v>14.69</c:v>
                </c:pt>
                <c:pt idx="1470">
                  <c:v>14.7</c:v>
                </c:pt>
                <c:pt idx="1471">
                  <c:v>14.71</c:v>
                </c:pt>
                <c:pt idx="1472">
                  <c:v>14.72</c:v>
                </c:pt>
                <c:pt idx="1473">
                  <c:v>14.73</c:v>
                </c:pt>
                <c:pt idx="1474">
                  <c:v>14.74</c:v>
                </c:pt>
                <c:pt idx="1475">
                  <c:v>14.75</c:v>
                </c:pt>
                <c:pt idx="1476">
                  <c:v>14.76</c:v>
                </c:pt>
                <c:pt idx="1477">
                  <c:v>14.77</c:v>
                </c:pt>
                <c:pt idx="1478">
                  <c:v>14.78</c:v>
                </c:pt>
                <c:pt idx="1479">
                  <c:v>14.79</c:v>
                </c:pt>
                <c:pt idx="1480">
                  <c:v>14.8</c:v>
                </c:pt>
                <c:pt idx="1481">
                  <c:v>14.81</c:v>
                </c:pt>
                <c:pt idx="1482">
                  <c:v>14.82</c:v>
                </c:pt>
                <c:pt idx="1483">
                  <c:v>14.83</c:v>
                </c:pt>
                <c:pt idx="1484">
                  <c:v>14.84</c:v>
                </c:pt>
                <c:pt idx="1485">
                  <c:v>14.85</c:v>
                </c:pt>
                <c:pt idx="1486">
                  <c:v>14.86</c:v>
                </c:pt>
                <c:pt idx="1487">
                  <c:v>14.87</c:v>
                </c:pt>
                <c:pt idx="1488">
                  <c:v>14.88</c:v>
                </c:pt>
                <c:pt idx="1489">
                  <c:v>14.89</c:v>
                </c:pt>
                <c:pt idx="1490">
                  <c:v>14.9</c:v>
                </c:pt>
                <c:pt idx="1491">
                  <c:v>14.91</c:v>
                </c:pt>
                <c:pt idx="1492">
                  <c:v>14.92</c:v>
                </c:pt>
                <c:pt idx="1493">
                  <c:v>14.93</c:v>
                </c:pt>
                <c:pt idx="1494">
                  <c:v>14.94</c:v>
                </c:pt>
                <c:pt idx="1495">
                  <c:v>14.95</c:v>
                </c:pt>
                <c:pt idx="1496">
                  <c:v>14.96</c:v>
                </c:pt>
                <c:pt idx="1497">
                  <c:v>14.97</c:v>
                </c:pt>
                <c:pt idx="1498">
                  <c:v>14.98</c:v>
                </c:pt>
                <c:pt idx="1499">
                  <c:v>14.99</c:v>
                </c:pt>
                <c:pt idx="1500">
                  <c:v>15</c:v>
                </c:pt>
                <c:pt idx="1501">
                  <c:v>15.01</c:v>
                </c:pt>
                <c:pt idx="1502">
                  <c:v>15.02</c:v>
                </c:pt>
                <c:pt idx="1503">
                  <c:v>15.03</c:v>
                </c:pt>
                <c:pt idx="1504">
                  <c:v>15.04</c:v>
                </c:pt>
                <c:pt idx="1505">
                  <c:v>15.05</c:v>
                </c:pt>
                <c:pt idx="1506">
                  <c:v>15.06</c:v>
                </c:pt>
                <c:pt idx="1507">
                  <c:v>15.07</c:v>
                </c:pt>
                <c:pt idx="1508">
                  <c:v>15.08</c:v>
                </c:pt>
                <c:pt idx="1509">
                  <c:v>15.09</c:v>
                </c:pt>
                <c:pt idx="1510">
                  <c:v>15.1</c:v>
                </c:pt>
                <c:pt idx="1511">
                  <c:v>15.11</c:v>
                </c:pt>
                <c:pt idx="1512">
                  <c:v>15.12</c:v>
                </c:pt>
                <c:pt idx="1513">
                  <c:v>15.13</c:v>
                </c:pt>
                <c:pt idx="1514">
                  <c:v>15.14</c:v>
                </c:pt>
                <c:pt idx="1515">
                  <c:v>15.15</c:v>
                </c:pt>
                <c:pt idx="1516">
                  <c:v>15.16</c:v>
                </c:pt>
                <c:pt idx="1517">
                  <c:v>15.17</c:v>
                </c:pt>
                <c:pt idx="1518">
                  <c:v>15.18</c:v>
                </c:pt>
                <c:pt idx="1519">
                  <c:v>15.19</c:v>
                </c:pt>
                <c:pt idx="1520">
                  <c:v>15.2</c:v>
                </c:pt>
                <c:pt idx="1521">
                  <c:v>15.21</c:v>
                </c:pt>
                <c:pt idx="1522">
                  <c:v>15.22</c:v>
                </c:pt>
                <c:pt idx="1523">
                  <c:v>15.23</c:v>
                </c:pt>
                <c:pt idx="1524">
                  <c:v>15.24</c:v>
                </c:pt>
                <c:pt idx="1525">
                  <c:v>15.25</c:v>
                </c:pt>
                <c:pt idx="1526">
                  <c:v>15.26</c:v>
                </c:pt>
                <c:pt idx="1527">
                  <c:v>15.27</c:v>
                </c:pt>
                <c:pt idx="1528">
                  <c:v>15.28</c:v>
                </c:pt>
                <c:pt idx="1529">
                  <c:v>15.29</c:v>
                </c:pt>
                <c:pt idx="1530">
                  <c:v>15.3</c:v>
                </c:pt>
                <c:pt idx="1531">
                  <c:v>15.31</c:v>
                </c:pt>
                <c:pt idx="1532">
                  <c:v>15.32</c:v>
                </c:pt>
                <c:pt idx="1533">
                  <c:v>15.33</c:v>
                </c:pt>
                <c:pt idx="1534">
                  <c:v>15.34</c:v>
                </c:pt>
                <c:pt idx="1535">
                  <c:v>15.35</c:v>
                </c:pt>
                <c:pt idx="1536">
                  <c:v>15.36</c:v>
                </c:pt>
                <c:pt idx="1537">
                  <c:v>15.37</c:v>
                </c:pt>
                <c:pt idx="1538">
                  <c:v>15.38</c:v>
                </c:pt>
                <c:pt idx="1539">
                  <c:v>15.39</c:v>
                </c:pt>
                <c:pt idx="1540">
                  <c:v>15.4</c:v>
                </c:pt>
                <c:pt idx="1541">
                  <c:v>15.41</c:v>
                </c:pt>
                <c:pt idx="1542">
                  <c:v>15.42</c:v>
                </c:pt>
                <c:pt idx="1543">
                  <c:v>15.43</c:v>
                </c:pt>
                <c:pt idx="1544">
                  <c:v>15.44</c:v>
                </c:pt>
                <c:pt idx="1545">
                  <c:v>15.45</c:v>
                </c:pt>
                <c:pt idx="1546">
                  <c:v>15.46</c:v>
                </c:pt>
                <c:pt idx="1547">
                  <c:v>15.47</c:v>
                </c:pt>
                <c:pt idx="1548">
                  <c:v>15.48</c:v>
                </c:pt>
                <c:pt idx="1549">
                  <c:v>15.49</c:v>
                </c:pt>
                <c:pt idx="1550">
                  <c:v>15.5</c:v>
                </c:pt>
                <c:pt idx="1551">
                  <c:v>15.51</c:v>
                </c:pt>
                <c:pt idx="1552">
                  <c:v>15.52</c:v>
                </c:pt>
                <c:pt idx="1553">
                  <c:v>15.53</c:v>
                </c:pt>
                <c:pt idx="1554">
                  <c:v>15.54</c:v>
                </c:pt>
                <c:pt idx="1555">
                  <c:v>15.55</c:v>
                </c:pt>
                <c:pt idx="1556">
                  <c:v>15.56</c:v>
                </c:pt>
                <c:pt idx="1557">
                  <c:v>15.57</c:v>
                </c:pt>
                <c:pt idx="1558">
                  <c:v>15.58</c:v>
                </c:pt>
                <c:pt idx="1559">
                  <c:v>15.59</c:v>
                </c:pt>
                <c:pt idx="1560">
                  <c:v>15.6</c:v>
                </c:pt>
                <c:pt idx="1561">
                  <c:v>15.61</c:v>
                </c:pt>
                <c:pt idx="1562">
                  <c:v>15.62</c:v>
                </c:pt>
                <c:pt idx="1563">
                  <c:v>15.63</c:v>
                </c:pt>
                <c:pt idx="1564">
                  <c:v>15.64</c:v>
                </c:pt>
                <c:pt idx="1565">
                  <c:v>15.65</c:v>
                </c:pt>
                <c:pt idx="1566">
                  <c:v>15.66</c:v>
                </c:pt>
                <c:pt idx="1567">
                  <c:v>15.67</c:v>
                </c:pt>
                <c:pt idx="1568">
                  <c:v>15.68</c:v>
                </c:pt>
                <c:pt idx="1569">
                  <c:v>15.69</c:v>
                </c:pt>
                <c:pt idx="1570">
                  <c:v>15.7</c:v>
                </c:pt>
                <c:pt idx="1571">
                  <c:v>15.71</c:v>
                </c:pt>
                <c:pt idx="1572">
                  <c:v>15.72</c:v>
                </c:pt>
                <c:pt idx="1573">
                  <c:v>15.73</c:v>
                </c:pt>
                <c:pt idx="1574">
                  <c:v>15.74</c:v>
                </c:pt>
                <c:pt idx="1575">
                  <c:v>15.75</c:v>
                </c:pt>
                <c:pt idx="1576">
                  <c:v>15.76</c:v>
                </c:pt>
                <c:pt idx="1577">
                  <c:v>15.77</c:v>
                </c:pt>
                <c:pt idx="1578">
                  <c:v>15.78</c:v>
                </c:pt>
                <c:pt idx="1579">
                  <c:v>15.79</c:v>
                </c:pt>
                <c:pt idx="1580">
                  <c:v>15.8</c:v>
                </c:pt>
                <c:pt idx="1581">
                  <c:v>15.81</c:v>
                </c:pt>
                <c:pt idx="1582">
                  <c:v>15.82</c:v>
                </c:pt>
                <c:pt idx="1583">
                  <c:v>15.83</c:v>
                </c:pt>
                <c:pt idx="1584">
                  <c:v>15.84</c:v>
                </c:pt>
                <c:pt idx="1585">
                  <c:v>15.85</c:v>
                </c:pt>
                <c:pt idx="1586">
                  <c:v>15.86</c:v>
                </c:pt>
                <c:pt idx="1587">
                  <c:v>15.87</c:v>
                </c:pt>
                <c:pt idx="1588">
                  <c:v>15.88</c:v>
                </c:pt>
                <c:pt idx="1589">
                  <c:v>15.89</c:v>
                </c:pt>
                <c:pt idx="1590">
                  <c:v>15.9</c:v>
                </c:pt>
                <c:pt idx="1591">
                  <c:v>15.91</c:v>
                </c:pt>
                <c:pt idx="1592">
                  <c:v>15.92</c:v>
                </c:pt>
                <c:pt idx="1593">
                  <c:v>15.93</c:v>
                </c:pt>
                <c:pt idx="1594">
                  <c:v>15.94</c:v>
                </c:pt>
                <c:pt idx="1595">
                  <c:v>15.95</c:v>
                </c:pt>
                <c:pt idx="1596">
                  <c:v>15.96</c:v>
                </c:pt>
                <c:pt idx="1597">
                  <c:v>15.97</c:v>
                </c:pt>
                <c:pt idx="1598">
                  <c:v>15.98</c:v>
                </c:pt>
                <c:pt idx="1599">
                  <c:v>15.99</c:v>
                </c:pt>
                <c:pt idx="1600">
                  <c:v>16</c:v>
                </c:pt>
                <c:pt idx="1601">
                  <c:v>16.010000000000002</c:v>
                </c:pt>
                <c:pt idx="1602">
                  <c:v>16.02</c:v>
                </c:pt>
                <c:pt idx="1603">
                  <c:v>16.03</c:v>
                </c:pt>
                <c:pt idx="1604">
                  <c:v>16.04</c:v>
                </c:pt>
                <c:pt idx="1605">
                  <c:v>16.05</c:v>
                </c:pt>
                <c:pt idx="1606">
                  <c:v>16.059999999999999</c:v>
                </c:pt>
                <c:pt idx="1607">
                  <c:v>16.07</c:v>
                </c:pt>
                <c:pt idx="1608">
                  <c:v>16.079999999999998</c:v>
                </c:pt>
                <c:pt idx="1609">
                  <c:v>16.09</c:v>
                </c:pt>
                <c:pt idx="1610">
                  <c:v>16.100000000000001</c:v>
                </c:pt>
                <c:pt idx="1611">
                  <c:v>16.11</c:v>
                </c:pt>
                <c:pt idx="1612">
                  <c:v>16.12</c:v>
                </c:pt>
                <c:pt idx="1613">
                  <c:v>16.13</c:v>
                </c:pt>
                <c:pt idx="1614">
                  <c:v>16.14</c:v>
                </c:pt>
                <c:pt idx="1615">
                  <c:v>16.149999999999999</c:v>
                </c:pt>
                <c:pt idx="1616">
                  <c:v>16.16</c:v>
                </c:pt>
                <c:pt idx="1617">
                  <c:v>16.170000000000002</c:v>
                </c:pt>
                <c:pt idx="1618">
                  <c:v>16.18</c:v>
                </c:pt>
                <c:pt idx="1619">
                  <c:v>16.190000000000001</c:v>
                </c:pt>
                <c:pt idx="1620">
                  <c:v>16.2</c:v>
                </c:pt>
                <c:pt idx="1621">
                  <c:v>16.21</c:v>
                </c:pt>
                <c:pt idx="1622">
                  <c:v>16.22</c:v>
                </c:pt>
                <c:pt idx="1623">
                  <c:v>16.23</c:v>
                </c:pt>
                <c:pt idx="1624">
                  <c:v>16.239999999999998</c:v>
                </c:pt>
                <c:pt idx="1625">
                  <c:v>16.25</c:v>
                </c:pt>
                <c:pt idx="1626">
                  <c:v>16.260000000000002</c:v>
                </c:pt>
                <c:pt idx="1627">
                  <c:v>16.27</c:v>
                </c:pt>
                <c:pt idx="1628">
                  <c:v>16.28</c:v>
                </c:pt>
                <c:pt idx="1629">
                  <c:v>16.29</c:v>
                </c:pt>
                <c:pt idx="1630">
                  <c:v>16.3</c:v>
                </c:pt>
                <c:pt idx="1631">
                  <c:v>16.309999999999999</c:v>
                </c:pt>
                <c:pt idx="1632">
                  <c:v>16.32</c:v>
                </c:pt>
                <c:pt idx="1633">
                  <c:v>16.329999999999998</c:v>
                </c:pt>
                <c:pt idx="1634">
                  <c:v>16.34</c:v>
                </c:pt>
                <c:pt idx="1635">
                  <c:v>16.350000000000001</c:v>
                </c:pt>
                <c:pt idx="1636">
                  <c:v>16.36</c:v>
                </c:pt>
                <c:pt idx="1637">
                  <c:v>16.37</c:v>
                </c:pt>
                <c:pt idx="1638">
                  <c:v>16.38</c:v>
                </c:pt>
                <c:pt idx="1639">
                  <c:v>16.39</c:v>
                </c:pt>
                <c:pt idx="1640">
                  <c:v>16.399999999999999</c:v>
                </c:pt>
                <c:pt idx="1641">
                  <c:v>16.41</c:v>
                </c:pt>
                <c:pt idx="1642">
                  <c:v>16.420000000000002</c:v>
                </c:pt>
                <c:pt idx="1643">
                  <c:v>16.43</c:v>
                </c:pt>
                <c:pt idx="1644">
                  <c:v>16.440000000000001</c:v>
                </c:pt>
                <c:pt idx="1645">
                  <c:v>16.45</c:v>
                </c:pt>
                <c:pt idx="1646">
                  <c:v>16.46</c:v>
                </c:pt>
                <c:pt idx="1647">
                  <c:v>16.47</c:v>
                </c:pt>
                <c:pt idx="1648">
                  <c:v>16.48</c:v>
                </c:pt>
                <c:pt idx="1649">
                  <c:v>16.489999999999998</c:v>
                </c:pt>
                <c:pt idx="1650">
                  <c:v>16.5</c:v>
                </c:pt>
                <c:pt idx="1651">
                  <c:v>16.510000000000002</c:v>
                </c:pt>
                <c:pt idx="1652">
                  <c:v>16.52</c:v>
                </c:pt>
                <c:pt idx="1653">
                  <c:v>16.53</c:v>
                </c:pt>
                <c:pt idx="1654">
                  <c:v>16.54</c:v>
                </c:pt>
                <c:pt idx="1655">
                  <c:v>16.55</c:v>
                </c:pt>
                <c:pt idx="1656">
                  <c:v>16.559999999999999</c:v>
                </c:pt>
                <c:pt idx="1657">
                  <c:v>16.57</c:v>
                </c:pt>
                <c:pt idx="1658">
                  <c:v>16.579999999999998</c:v>
                </c:pt>
                <c:pt idx="1659">
                  <c:v>16.59</c:v>
                </c:pt>
                <c:pt idx="1660">
                  <c:v>16.600000000000001</c:v>
                </c:pt>
                <c:pt idx="1661">
                  <c:v>16.61</c:v>
                </c:pt>
                <c:pt idx="1662">
                  <c:v>16.62</c:v>
                </c:pt>
                <c:pt idx="1663">
                  <c:v>16.63</c:v>
                </c:pt>
                <c:pt idx="1664">
                  <c:v>16.64</c:v>
                </c:pt>
                <c:pt idx="1665">
                  <c:v>16.649999999999999</c:v>
                </c:pt>
                <c:pt idx="1666">
                  <c:v>16.66</c:v>
                </c:pt>
                <c:pt idx="1667">
                  <c:v>16.670000000000002</c:v>
                </c:pt>
                <c:pt idx="1668">
                  <c:v>16.68</c:v>
                </c:pt>
                <c:pt idx="1669">
                  <c:v>16.690000000000001</c:v>
                </c:pt>
                <c:pt idx="1670">
                  <c:v>16.7</c:v>
                </c:pt>
                <c:pt idx="1671">
                  <c:v>16.71</c:v>
                </c:pt>
                <c:pt idx="1672">
                  <c:v>16.72</c:v>
                </c:pt>
                <c:pt idx="1673">
                  <c:v>16.73</c:v>
                </c:pt>
                <c:pt idx="1674">
                  <c:v>16.739999999999998</c:v>
                </c:pt>
                <c:pt idx="1675">
                  <c:v>16.75</c:v>
                </c:pt>
                <c:pt idx="1676">
                  <c:v>16.760000000000002</c:v>
                </c:pt>
                <c:pt idx="1677">
                  <c:v>16.77</c:v>
                </c:pt>
                <c:pt idx="1678">
                  <c:v>16.78</c:v>
                </c:pt>
                <c:pt idx="1679">
                  <c:v>16.79</c:v>
                </c:pt>
                <c:pt idx="1680">
                  <c:v>16.8</c:v>
                </c:pt>
                <c:pt idx="1681">
                  <c:v>16.809999999999999</c:v>
                </c:pt>
                <c:pt idx="1682">
                  <c:v>16.82</c:v>
                </c:pt>
                <c:pt idx="1683">
                  <c:v>16.829999999999998</c:v>
                </c:pt>
                <c:pt idx="1684">
                  <c:v>16.84</c:v>
                </c:pt>
                <c:pt idx="1685">
                  <c:v>16.850000000000001</c:v>
                </c:pt>
                <c:pt idx="1686">
                  <c:v>16.86</c:v>
                </c:pt>
                <c:pt idx="1687">
                  <c:v>16.87</c:v>
                </c:pt>
                <c:pt idx="1688">
                  <c:v>16.88</c:v>
                </c:pt>
                <c:pt idx="1689">
                  <c:v>16.89</c:v>
                </c:pt>
                <c:pt idx="1690">
                  <c:v>16.899999999999999</c:v>
                </c:pt>
                <c:pt idx="1691">
                  <c:v>16.91</c:v>
                </c:pt>
                <c:pt idx="1692">
                  <c:v>16.920000000000002</c:v>
                </c:pt>
                <c:pt idx="1693">
                  <c:v>16.93</c:v>
                </c:pt>
                <c:pt idx="1694">
                  <c:v>16.940000000000001</c:v>
                </c:pt>
                <c:pt idx="1695">
                  <c:v>16.95</c:v>
                </c:pt>
                <c:pt idx="1696">
                  <c:v>16.96</c:v>
                </c:pt>
                <c:pt idx="1697">
                  <c:v>16.97</c:v>
                </c:pt>
                <c:pt idx="1698">
                  <c:v>16.98</c:v>
                </c:pt>
                <c:pt idx="1699">
                  <c:v>16.989999999999998</c:v>
                </c:pt>
                <c:pt idx="1700">
                  <c:v>17</c:v>
                </c:pt>
                <c:pt idx="1701">
                  <c:v>17.010000000000002</c:v>
                </c:pt>
                <c:pt idx="1702">
                  <c:v>17.02</c:v>
                </c:pt>
                <c:pt idx="1703">
                  <c:v>17.03</c:v>
                </c:pt>
                <c:pt idx="1704">
                  <c:v>17.04</c:v>
                </c:pt>
                <c:pt idx="1705">
                  <c:v>17.05</c:v>
                </c:pt>
                <c:pt idx="1706">
                  <c:v>17.059999999999999</c:v>
                </c:pt>
                <c:pt idx="1707">
                  <c:v>17.07</c:v>
                </c:pt>
                <c:pt idx="1708">
                  <c:v>17.079999999999998</c:v>
                </c:pt>
                <c:pt idx="1709">
                  <c:v>17.09</c:v>
                </c:pt>
                <c:pt idx="1710">
                  <c:v>17.100000000000001</c:v>
                </c:pt>
                <c:pt idx="1711">
                  <c:v>17.11</c:v>
                </c:pt>
                <c:pt idx="1712">
                  <c:v>17.12</c:v>
                </c:pt>
                <c:pt idx="1713">
                  <c:v>17.13</c:v>
                </c:pt>
                <c:pt idx="1714">
                  <c:v>17.14</c:v>
                </c:pt>
                <c:pt idx="1715">
                  <c:v>17.149999999999999</c:v>
                </c:pt>
                <c:pt idx="1716">
                  <c:v>17.16</c:v>
                </c:pt>
                <c:pt idx="1717">
                  <c:v>17.170000000000002</c:v>
                </c:pt>
                <c:pt idx="1718">
                  <c:v>17.18</c:v>
                </c:pt>
                <c:pt idx="1719">
                  <c:v>17.190000000000001</c:v>
                </c:pt>
                <c:pt idx="1720">
                  <c:v>17.2</c:v>
                </c:pt>
                <c:pt idx="1721">
                  <c:v>17.21</c:v>
                </c:pt>
                <c:pt idx="1722">
                  <c:v>17.22</c:v>
                </c:pt>
                <c:pt idx="1723">
                  <c:v>17.23</c:v>
                </c:pt>
                <c:pt idx="1724">
                  <c:v>17.239999999999998</c:v>
                </c:pt>
                <c:pt idx="1725">
                  <c:v>17.25</c:v>
                </c:pt>
                <c:pt idx="1726">
                  <c:v>17.260000000000002</c:v>
                </c:pt>
                <c:pt idx="1727">
                  <c:v>17.27</c:v>
                </c:pt>
                <c:pt idx="1728">
                  <c:v>17.28</c:v>
                </c:pt>
                <c:pt idx="1729">
                  <c:v>17.29</c:v>
                </c:pt>
                <c:pt idx="1730">
                  <c:v>17.3</c:v>
                </c:pt>
                <c:pt idx="1731">
                  <c:v>17.309999999999999</c:v>
                </c:pt>
                <c:pt idx="1732">
                  <c:v>17.32</c:v>
                </c:pt>
                <c:pt idx="1733">
                  <c:v>17.329999999999998</c:v>
                </c:pt>
                <c:pt idx="1734">
                  <c:v>17.34</c:v>
                </c:pt>
                <c:pt idx="1735">
                  <c:v>17.350000000000001</c:v>
                </c:pt>
                <c:pt idx="1736">
                  <c:v>17.36</c:v>
                </c:pt>
                <c:pt idx="1737">
                  <c:v>17.37</c:v>
                </c:pt>
                <c:pt idx="1738">
                  <c:v>17.38</c:v>
                </c:pt>
                <c:pt idx="1739">
                  <c:v>17.39</c:v>
                </c:pt>
                <c:pt idx="1740">
                  <c:v>17.399999999999999</c:v>
                </c:pt>
                <c:pt idx="1741">
                  <c:v>17.41</c:v>
                </c:pt>
                <c:pt idx="1742">
                  <c:v>17.420000000000002</c:v>
                </c:pt>
                <c:pt idx="1743">
                  <c:v>17.43</c:v>
                </c:pt>
                <c:pt idx="1744">
                  <c:v>17.440000000000001</c:v>
                </c:pt>
                <c:pt idx="1745">
                  <c:v>17.45</c:v>
                </c:pt>
                <c:pt idx="1746">
                  <c:v>17.46</c:v>
                </c:pt>
                <c:pt idx="1747">
                  <c:v>17.47</c:v>
                </c:pt>
                <c:pt idx="1748">
                  <c:v>17.48</c:v>
                </c:pt>
                <c:pt idx="1749">
                  <c:v>17.489999999999998</c:v>
                </c:pt>
                <c:pt idx="1750">
                  <c:v>17.5</c:v>
                </c:pt>
                <c:pt idx="1751">
                  <c:v>17.510000000000002</c:v>
                </c:pt>
                <c:pt idx="1752">
                  <c:v>17.52</c:v>
                </c:pt>
                <c:pt idx="1753">
                  <c:v>17.53</c:v>
                </c:pt>
                <c:pt idx="1754">
                  <c:v>17.54</c:v>
                </c:pt>
                <c:pt idx="1755">
                  <c:v>17.55</c:v>
                </c:pt>
                <c:pt idx="1756">
                  <c:v>17.559999999999999</c:v>
                </c:pt>
                <c:pt idx="1757">
                  <c:v>17.57</c:v>
                </c:pt>
                <c:pt idx="1758">
                  <c:v>17.579999999999998</c:v>
                </c:pt>
                <c:pt idx="1759">
                  <c:v>17.59</c:v>
                </c:pt>
                <c:pt idx="1760">
                  <c:v>17.600000000000001</c:v>
                </c:pt>
                <c:pt idx="1761">
                  <c:v>17.61</c:v>
                </c:pt>
                <c:pt idx="1762">
                  <c:v>17.62</c:v>
                </c:pt>
                <c:pt idx="1763">
                  <c:v>17.63</c:v>
                </c:pt>
                <c:pt idx="1764">
                  <c:v>17.64</c:v>
                </c:pt>
                <c:pt idx="1765">
                  <c:v>17.649999999999999</c:v>
                </c:pt>
                <c:pt idx="1766">
                  <c:v>17.66</c:v>
                </c:pt>
                <c:pt idx="1767">
                  <c:v>17.670000000000002</c:v>
                </c:pt>
                <c:pt idx="1768">
                  <c:v>17.68</c:v>
                </c:pt>
                <c:pt idx="1769">
                  <c:v>17.690000000000001</c:v>
                </c:pt>
                <c:pt idx="1770">
                  <c:v>17.7</c:v>
                </c:pt>
                <c:pt idx="1771">
                  <c:v>17.71</c:v>
                </c:pt>
                <c:pt idx="1772">
                  <c:v>17.72</c:v>
                </c:pt>
                <c:pt idx="1773">
                  <c:v>17.73</c:v>
                </c:pt>
                <c:pt idx="1774">
                  <c:v>17.739999999999998</c:v>
                </c:pt>
                <c:pt idx="1775">
                  <c:v>17.75</c:v>
                </c:pt>
                <c:pt idx="1776">
                  <c:v>17.760000000000002</c:v>
                </c:pt>
                <c:pt idx="1777">
                  <c:v>17.77</c:v>
                </c:pt>
                <c:pt idx="1778">
                  <c:v>17.78</c:v>
                </c:pt>
                <c:pt idx="1779">
                  <c:v>17.79</c:v>
                </c:pt>
                <c:pt idx="1780">
                  <c:v>17.8</c:v>
                </c:pt>
                <c:pt idx="1781">
                  <c:v>17.809999999999999</c:v>
                </c:pt>
                <c:pt idx="1782">
                  <c:v>17.82</c:v>
                </c:pt>
                <c:pt idx="1783">
                  <c:v>17.829999999999998</c:v>
                </c:pt>
                <c:pt idx="1784">
                  <c:v>17.84</c:v>
                </c:pt>
                <c:pt idx="1785">
                  <c:v>17.850000000000001</c:v>
                </c:pt>
                <c:pt idx="1786">
                  <c:v>17.86</c:v>
                </c:pt>
                <c:pt idx="1787">
                  <c:v>17.87</c:v>
                </c:pt>
                <c:pt idx="1788">
                  <c:v>17.88</c:v>
                </c:pt>
                <c:pt idx="1789">
                  <c:v>17.89</c:v>
                </c:pt>
                <c:pt idx="1790">
                  <c:v>17.899999999999999</c:v>
                </c:pt>
                <c:pt idx="1791">
                  <c:v>17.91</c:v>
                </c:pt>
                <c:pt idx="1792">
                  <c:v>17.920000000000002</c:v>
                </c:pt>
                <c:pt idx="1793">
                  <c:v>17.93</c:v>
                </c:pt>
                <c:pt idx="1794">
                  <c:v>17.940000000000001</c:v>
                </c:pt>
                <c:pt idx="1795">
                  <c:v>17.95</c:v>
                </c:pt>
                <c:pt idx="1796">
                  <c:v>17.96</c:v>
                </c:pt>
                <c:pt idx="1797">
                  <c:v>17.97</c:v>
                </c:pt>
                <c:pt idx="1798">
                  <c:v>17.98</c:v>
                </c:pt>
                <c:pt idx="1799">
                  <c:v>17.989999999999998</c:v>
                </c:pt>
                <c:pt idx="1800">
                  <c:v>18</c:v>
                </c:pt>
                <c:pt idx="1801">
                  <c:v>18.010000000000002</c:v>
                </c:pt>
                <c:pt idx="1802">
                  <c:v>18.02</c:v>
                </c:pt>
                <c:pt idx="1803">
                  <c:v>18.03</c:v>
                </c:pt>
                <c:pt idx="1804">
                  <c:v>18.04</c:v>
                </c:pt>
                <c:pt idx="1805">
                  <c:v>18.05</c:v>
                </c:pt>
                <c:pt idx="1806">
                  <c:v>18.059999999999999</c:v>
                </c:pt>
                <c:pt idx="1807">
                  <c:v>18.07</c:v>
                </c:pt>
                <c:pt idx="1808">
                  <c:v>18.079999999999998</c:v>
                </c:pt>
                <c:pt idx="1809">
                  <c:v>18.09</c:v>
                </c:pt>
                <c:pt idx="1810">
                  <c:v>18.100000000000001</c:v>
                </c:pt>
                <c:pt idx="1811">
                  <c:v>18.11</c:v>
                </c:pt>
                <c:pt idx="1812">
                  <c:v>18.12</c:v>
                </c:pt>
                <c:pt idx="1813">
                  <c:v>18.13</c:v>
                </c:pt>
                <c:pt idx="1814">
                  <c:v>18.14</c:v>
                </c:pt>
                <c:pt idx="1815">
                  <c:v>18.149999999999999</c:v>
                </c:pt>
                <c:pt idx="1816">
                  <c:v>18.16</c:v>
                </c:pt>
                <c:pt idx="1817">
                  <c:v>18.170000000000002</c:v>
                </c:pt>
                <c:pt idx="1818">
                  <c:v>18.18</c:v>
                </c:pt>
                <c:pt idx="1819">
                  <c:v>18.190000000000001</c:v>
                </c:pt>
                <c:pt idx="1820">
                  <c:v>18.2</c:v>
                </c:pt>
                <c:pt idx="1821">
                  <c:v>18.21</c:v>
                </c:pt>
                <c:pt idx="1822">
                  <c:v>18.22</c:v>
                </c:pt>
                <c:pt idx="1823">
                  <c:v>18.23</c:v>
                </c:pt>
                <c:pt idx="1824">
                  <c:v>18.239999999999998</c:v>
                </c:pt>
                <c:pt idx="1825">
                  <c:v>18.25</c:v>
                </c:pt>
                <c:pt idx="1826">
                  <c:v>18.260000000000002</c:v>
                </c:pt>
                <c:pt idx="1827">
                  <c:v>18.27</c:v>
                </c:pt>
                <c:pt idx="1828">
                  <c:v>18.28</c:v>
                </c:pt>
                <c:pt idx="1829">
                  <c:v>18.29</c:v>
                </c:pt>
                <c:pt idx="1830">
                  <c:v>18.3</c:v>
                </c:pt>
                <c:pt idx="1831">
                  <c:v>18.309999999999999</c:v>
                </c:pt>
                <c:pt idx="1832">
                  <c:v>18.32</c:v>
                </c:pt>
                <c:pt idx="1833">
                  <c:v>18.329999999999998</c:v>
                </c:pt>
                <c:pt idx="1834">
                  <c:v>18.34</c:v>
                </c:pt>
                <c:pt idx="1835">
                  <c:v>18.350000000000001</c:v>
                </c:pt>
                <c:pt idx="1836">
                  <c:v>18.36</c:v>
                </c:pt>
                <c:pt idx="1837">
                  <c:v>18.37</c:v>
                </c:pt>
                <c:pt idx="1838">
                  <c:v>18.38</c:v>
                </c:pt>
                <c:pt idx="1839">
                  <c:v>18.39</c:v>
                </c:pt>
                <c:pt idx="1840">
                  <c:v>18.399999999999999</c:v>
                </c:pt>
                <c:pt idx="1841">
                  <c:v>18.41</c:v>
                </c:pt>
                <c:pt idx="1842">
                  <c:v>18.420000000000002</c:v>
                </c:pt>
                <c:pt idx="1843">
                  <c:v>18.43</c:v>
                </c:pt>
                <c:pt idx="1844">
                  <c:v>18.440000000000001</c:v>
                </c:pt>
                <c:pt idx="1845">
                  <c:v>18.45</c:v>
                </c:pt>
                <c:pt idx="1846">
                  <c:v>18.46</c:v>
                </c:pt>
                <c:pt idx="1847">
                  <c:v>18.47</c:v>
                </c:pt>
                <c:pt idx="1848">
                  <c:v>18.48</c:v>
                </c:pt>
                <c:pt idx="1849">
                  <c:v>18.489999999999998</c:v>
                </c:pt>
                <c:pt idx="1850">
                  <c:v>18.5</c:v>
                </c:pt>
                <c:pt idx="1851">
                  <c:v>18.510000000000002</c:v>
                </c:pt>
                <c:pt idx="1852">
                  <c:v>18.52</c:v>
                </c:pt>
                <c:pt idx="1853">
                  <c:v>18.53</c:v>
                </c:pt>
                <c:pt idx="1854">
                  <c:v>18.54</c:v>
                </c:pt>
                <c:pt idx="1855">
                  <c:v>18.55</c:v>
                </c:pt>
                <c:pt idx="1856">
                  <c:v>18.559999999999999</c:v>
                </c:pt>
                <c:pt idx="1857">
                  <c:v>18.57</c:v>
                </c:pt>
                <c:pt idx="1858">
                  <c:v>18.579999999999998</c:v>
                </c:pt>
                <c:pt idx="1859">
                  <c:v>18.59</c:v>
                </c:pt>
                <c:pt idx="1860">
                  <c:v>18.600000000000001</c:v>
                </c:pt>
                <c:pt idx="1861">
                  <c:v>18.61</c:v>
                </c:pt>
                <c:pt idx="1862">
                  <c:v>18.62</c:v>
                </c:pt>
                <c:pt idx="1863">
                  <c:v>18.63</c:v>
                </c:pt>
                <c:pt idx="1864">
                  <c:v>18.64</c:v>
                </c:pt>
                <c:pt idx="1865">
                  <c:v>18.649999999999999</c:v>
                </c:pt>
                <c:pt idx="1866">
                  <c:v>18.66</c:v>
                </c:pt>
                <c:pt idx="1867">
                  <c:v>18.670000000000002</c:v>
                </c:pt>
                <c:pt idx="1868">
                  <c:v>18.68</c:v>
                </c:pt>
                <c:pt idx="1869">
                  <c:v>18.690000000000001</c:v>
                </c:pt>
                <c:pt idx="1870">
                  <c:v>18.7</c:v>
                </c:pt>
                <c:pt idx="1871">
                  <c:v>18.71</c:v>
                </c:pt>
                <c:pt idx="1872">
                  <c:v>18.72</c:v>
                </c:pt>
                <c:pt idx="1873">
                  <c:v>18.73</c:v>
                </c:pt>
                <c:pt idx="1874">
                  <c:v>18.739999999999998</c:v>
                </c:pt>
                <c:pt idx="1875">
                  <c:v>18.75</c:v>
                </c:pt>
                <c:pt idx="1876">
                  <c:v>18.760000000000002</c:v>
                </c:pt>
                <c:pt idx="1877">
                  <c:v>18.77</c:v>
                </c:pt>
                <c:pt idx="1878">
                  <c:v>18.78</c:v>
                </c:pt>
                <c:pt idx="1879">
                  <c:v>18.79</c:v>
                </c:pt>
                <c:pt idx="1880">
                  <c:v>18.8</c:v>
                </c:pt>
                <c:pt idx="1881">
                  <c:v>18.809999999999999</c:v>
                </c:pt>
                <c:pt idx="1882">
                  <c:v>18.82</c:v>
                </c:pt>
                <c:pt idx="1883">
                  <c:v>18.829999999999998</c:v>
                </c:pt>
                <c:pt idx="1884">
                  <c:v>18.84</c:v>
                </c:pt>
                <c:pt idx="1885">
                  <c:v>18.850000000000001</c:v>
                </c:pt>
                <c:pt idx="1886">
                  <c:v>18.86</c:v>
                </c:pt>
                <c:pt idx="1887">
                  <c:v>18.87</c:v>
                </c:pt>
                <c:pt idx="1888">
                  <c:v>18.88</c:v>
                </c:pt>
                <c:pt idx="1889">
                  <c:v>18.89</c:v>
                </c:pt>
                <c:pt idx="1890">
                  <c:v>18.899999999999999</c:v>
                </c:pt>
                <c:pt idx="1891">
                  <c:v>18.91</c:v>
                </c:pt>
                <c:pt idx="1892">
                  <c:v>18.920000000000002</c:v>
                </c:pt>
                <c:pt idx="1893">
                  <c:v>18.93</c:v>
                </c:pt>
                <c:pt idx="1894">
                  <c:v>18.940000000000001</c:v>
                </c:pt>
                <c:pt idx="1895">
                  <c:v>18.95</c:v>
                </c:pt>
                <c:pt idx="1896">
                  <c:v>18.96</c:v>
                </c:pt>
                <c:pt idx="1897">
                  <c:v>18.97</c:v>
                </c:pt>
                <c:pt idx="1898">
                  <c:v>18.98</c:v>
                </c:pt>
                <c:pt idx="1899">
                  <c:v>18.989999999999998</c:v>
                </c:pt>
                <c:pt idx="1900">
                  <c:v>19</c:v>
                </c:pt>
                <c:pt idx="1901">
                  <c:v>19.010000000000002</c:v>
                </c:pt>
                <c:pt idx="1902">
                  <c:v>19.02</c:v>
                </c:pt>
                <c:pt idx="1903">
                  <c:v>19.03</c:v>
                </c:pt>
                <c:pt idx="1904">
                  <c:v>19.04</c:v>
                </c:pt>
                <c:pt idx="1905">
                  <c:v>19.05</c:v>
                </c:pt>
                <c:pt idx="1906">
                  <c:v>19.059999999999999</c:v>
                </c:pt>
                <c:pt idx="1907">
                  <c:v>19.07</c:v>
                </c:pt>
                <c:pt idx="1908">
                  <c:v>19.079999999999998</c:v>
                </c:pt>
                <c:pt idx="1909">
                  <c:v>19.09</c:v>
                </c:pt>
                <c:pt idx="1910">
                  <c:v>19.100000000000001</c:v>
                </c:pt>
                <c:pt idx="1911">
                  <c:v>19.11</c:v>
                </c:pt>
                <c:pt idx="1912">
                  <c:v>19.12</c:v>
                </c:pt>
                <c:pt idx="1913">
                  <c:v>19.13</c:v>
                </c:pt>
                <c:pt idx="1914">
                  <c:v>19.14</c:v>
                </c:pt>
                <c:pt idx="1915">
                  <c:v>19.149999999999999</c:v>
                </c:pt>
                <c:pt idx="1916">
                  <c:v>19.16</c:v>
                </c:pt>
                <c:pt idx="1917">
                  <c:v>19.170000000000002</c:v>
                </c:pt>
                <c:pt idx="1918">
                  <c:v>19.18</c:v>
                </c:pt>
                <c:pt idx="1919">
                  <c:v>19.190000000000001</c:v>
                </c:pt>
                <c:pt idx="1920">
                  <c:v>19.2</c:v>
                </c:pt>
                <c:pt idx="1921">
                  <c:v>19.21</c:v>
                </c:pt>
                <c:pt idx="1922">
                  <c:v>19.22</c:v>
                </c:pt>
                <c:pt idx="1923">
                  <c:v>19.23</c:v>
                </c:pt>
                <c:pt idx="1924">
                  <c:v>19.239999999999998</c:v>
                </c:pt>
                <c:pt idx="1925">
                  <c:v>19.25</c:v>
                </c:pt>
                <c:pt idx="1926">
                  <c:v>19.260000000000002</c:v>
                </c:pt>
                <c:pt idx="1927">
                  <c:v>19.27</c:v>
                </c:pt>
                <c:pt idx="1928">
                  <c:v>19.28</c:v>
                </c:pt>
                <c:pt idx="1929">
                  <c:v>19.29</c:v>
                </c:pt>
                <c:pt idx="1930">
                  <c:v>19.3</c:v>
                </c:pt>
                <c:pt idx="1931">
                  <c:v>19.309999999999999</c:v>
                </c:pt>
                <c:pt idx="1932">
                  <c:v>19.32</c:v>
                </c:pt>
                <c:pt idx="1933">
                  <c:v>19.329999999999998</c:v>
                </c:pt>
                <c:pt idx="1934">
                  <c:v>19.34</c:v>
                </c:pt>
                <c:pt idx="1935">
                  <c:v>19.350000000000001</c:v>
                </c:pt>
                <c:pt idx="1936">
                  <c:v>19.36</c:v>
                </c:pt>
                <c:pt idx="1937">
                  <c:v>19.37</c:v>
                </c:pt>
                <c:pt idx="1938">
                  <c:v>19.38</c:v>
                </c:pt>
                <c:pt idx="1939">
                  <c:v>19.39</c:v>
                </c:pt>
                <c:pt idx="1940">
                  <c:v>19.399999999999999</c:v>
                </c:pt>
                <c:pt idx="1941">
                  <c:v>19.41</c:v>
                </c:pt>
                <c:pt idx="1942">
                  <c:v>19.420000000000002</c:v>
                </c:pt>
                <c:pt idx="1943">
                  <c:v>19.43</c:v>
                </c:pt>
                <c:pt idx="1944">
                  <c:v>19.440000000000001</c:v>
                </c:pt>
                <c:pt idx="1945">
                  <c:v>19.45</c:v>
                </c:pt>
                <c:pt idx="1946">
                  <c:v>19.46</c:v>
                </c:pt>
                <c:pt idx="1947">
                  <c:v>19.47</c:v>
                </c:pt>
                <c:pt idx="1948">
                  <c:v>19.48</c:v>
                </c:pt>
                <c:pt idx="1949">
                  <c:v>19.489999999999998</c:v>
                </c:pt>
                <c:pt idx="1950">
                  <c:v>19.5</c:v>
                </c:pt>
                <c:pt idx="1951">
                  <c:v>19.510000000000002</c:v>
                </c:pt>
                <c:pt idx="1952">
                  <c:v>19.52</c:v>
                </c:pt>
                <c:pt idx="1953">
                  <c:v>19.53</c:v>
                </c:pt>
                <c:pt idx="1954">
                  <c:v>19.54</c:v>
                </c:pt>
                <c:pt idx="1955">
                  <c:v>19.55</c:v>
                </c:pt>
                <c:pt idx="1956">
                  <c:v>19.559999999999999</c:v>
                </c:pt>
                <c:pt idx="1957">
                  <c:v>19.57</c:v>
                </c:pt>
                <c:pt idx="1958">
                  <c:v>19.579999999999998</c:v>
                </c:pt>
                <c:pt idx="1959">
                  <c:v>19.59</c:v>
                </c:pt>
                <c:pt idx="1960">
                  <c:v>19.600000000000001</c:v>
                </c:pt>
                <c:pt idx="1961">
                  <c:v>19.61</c:v>
                </c:pt>
                <c:pt idx="1962">
                  <c:v>19.62</c:v>
                </c:pt>
                <c:pt idx="1963">
                  <c:v>19.63</c:v>
                </c:pt>
                <c:pt idx="1964">
                  <c:v>19.64</c:v>
                </c:pt>
                <c:pt idx="1965">
                  <c:v>19.649999999999999</c:v>
                </c:pt>
                <c:pt idx="1966">
                  <c:v>19.66</c:v>
                </c:pt>
                <c:pt idx="1967">
                  <c:v>19.670000000000002</c:v>
                </c:pt>
                <c:pt idx="1968">
                  <c:v>19.68</c:v>
                </c:pt>
                <c:pt idx="1969">
                  <c:v>19.690000000000001</c:v>
                </c:pt>
                <c:pt idx="1970">
                  <c:v>19.7</c:v>
                </c:pt>
                <c:pt idx="1971">
                  <c:v>19.71</c:v>
                </c:pt>
                <c:pt idx="1972">
                  <c:v>19.72</c:v>
                </c:pt>
                <c:pt idx="1973">
                  <c:v>19.73</c:v>
                </c:pt>
                <c:pt idx="1974">
                  <c:v>19.739999999999998</c:v>
                </c:pt>
                <c:pt idx="1975">
                  <c:v>19.75</c:v>
                </c:pt>
                <c:pt idx="1976">
                  <c:v>19.760000000000002</c:v>
                </c:pt>
                <c:pt idx="1977">
                  <c:v>19.77</c:v>
                </c:pt>
                <c:pt idx="1978">
                  <c:v>19.78</c:v>
                </c:pt>
                <c:pt idx="1979">
                  <c:v>19.79</c:v>
                </c:pt>
                <c:pt idx="1980">
                  <c:v>19.8</c:v>
                </c:pt>
                <c:pt idx="1981">
                  <c:v>19.809999999999999</c:v>
                </c:pt>
                <c:pt idx="1982">
                  <c:v>19.82</c:v>
                </c:pt>
                <c:pt idx="1983">
                  <c:v>19.829999999999998</c:v>
                </c:pt>
                <c:pt idx="1984">
                  <c:v>19.84</c:v>
                </c:pt>
                <c:pt idx="1985">
                  <c:v>19.850000000000001</c:v>
                </c:pt>
                <c:pt idx="1986">
                  <c:v>19.86</c:v>
                </c:pt>
                <c:pt idx="1987">
                  <c:v>19.87</c:v>
                </c:pt>
                <c:pt idx="1988">
                  <c:v>19.88</c:v>
                </c:pt>
                <c:pt idx="1989">
                  <c:v>19.89</c:v>
                </c:pt>
                <c:pt idx="1990">
                  <c:v>19.899999999999999</c:v>
                </c:pt>
                <c:pt idx="1991">
                  <c:v>19.91</c:v>
                </c:pt>
                <c:pt idx="1992">
                  <c:v>19.920000000000002</c:v>
                </c:pt>
                <c:pt idx="1993">
                  <c:v>19.93</c:v>
                </c:pt>
                <c:pt idx="1994">
                  <c:v>19.940000000000001</c:v>
                </c:pt>
                <c:pt idx="1995">
                  <c:v>19.95</c:v>
                </c:pt>
                <c:pt idx="1996">
                  <c:v>19.96</c:v>
                </c:pt>
                <c:pt idx="1997">
                  <c:v>19.97</c:v>
                </c:pt>
                <c:pt idx="1998">
                  <c:v>19.98</c:v>
                </c:pt>
                <c:pt idx="1999">
                  <c:v>19.989999999999998</c:v>
                </c:pt>
                <c:pt idx="2000">
                  <c:v>20</c:v>
                </c:pt>
                <c:pt idx="2001">
                  <c:v>20.010000000000002</c:v>
                </c:pt>
                <c:pt idx="2002">
                  <c:v>20.02</c:v>
                </c:pt>
                <c:pt idx="2003">
                  <c:v>20.03</c:v>
                </c:pt>
                <c:pt idx="2004">
                  <c:v>20.04</c:v>
                </c:pt>
                <c:pt idx="2005">
                  <c:v>20.05</c:v>
                </c:pt>
                <c:pt idx="2006">
                  <c:v>20.059999999999999</c:v>
                </c:pt>
                <c:pt idx="2007">
                  <c:v>20.07</c:v>
                </c:pt>
                <c:pt idx="2008">
                  <c:v>20.079999999999998</c:v>
                </c:pt>
                <c:pt idx="2009">
                  <c:v>20.09</c:v>
                </c:pt>
                <c:pt idx="2010">
                  <c:v>20.100000000000001</c:v>
                </c:pt>
                <c:pt idx="2011">
                  <c:v>20.11</c:v>
                </c:pt>
                <c:pt idx="2012">
                  <c:v>20.12</c:v>
                </c:pt>
                <c:pt idx="2013">
                  <c:v>20.13</c:v>
                </c:pt>
                <c:pt idx="2014">
                  <c:v>20.14</c:v>
                </c:pt>
                <c:pt idx="2015">
                  <c:v>20.149999999999999</c:v>
                </c:pt>
                <c:pt idx="2016">
                  <c:v>20.16</c:v>
                </c:pt>
                <c:pt idx="2017">
                  <c:v>20.170000000000002</c:v>
                </c:pt>
                <c:pt idx="2018">
                  <c:v>20.18</c:v>
                </c:pt>
                <c:pt idx="2019">
                  <c:v>20.190000000000001</c:v>
                </c:pt>
                <c:pt idx="2020">
                  <c:v>20.2</c:v>
                </c:pt>
                <c:pt idx="2021">
                  <c:v>20.21</c:v>
                </c:pt>
                <c:pt idx="2022">
                  <c:v>20.22</c:v>
                </c:pt>
                <c:pt idx="2023">
                  <c:v>20.23</c:v>
                </c:pt>
                <c:pt idx="2024">
                  <c:v>20.239999999999998</c:v>
                </c:pt>
                <c:pt idx="2025">
                  <c:v>20.25</c:v>
                </c:pt>
                <c:pt idx="2026">
                  <c:v>20.260000000000002</c:v>
                </c:pt>
                <c:pt idx="2027">
                  <c:v>20.27</c:v>
                </c:pt>
                <c:pt idx="2028">
                  <c:v>20.28</c:v>
                </c:pt>
                <c:pt idx="2029">
                  <c:v>20.29</c:v>
                </c:pt>
                <c:pt idx="2030">
                  <c:v>20.3</c:v>
                </c:pt>
                <c:pt idx="2031">
                  <c:v>20.309999999999999</c:v>
                </c:pt>
                <c:pt idx="2032">
                  <c:v>20.32</c:v>
                </c:pt>
                <c:pt idx="2033">
                  <c:v>20.329999999999998</c:v>
                </c:pt>
                <c:pt idx="2034">
                  <c:v>20.34</c:v>
                </c:pt>
                <c:pt idx="2035">
                  <c:v>20.350000000000001</c:v>
                </c:pt>
                <c:pt idx="2036">
                  <c:v>20.36</c:v>
                </c:pt>
                <c:pt idx="2037">
                  <c:v>20.37</c:v>
                </c:pt>
                <c:pt idx="2038">
                  <c:v>20.38</c:v>
                </c:pt>
                <c:pt idx="2039">
                  <c:v>20.39</c:v>
                </c:pt>
                <c:pt idx="2040">
                  <c:v>20.399999999999999</c:v>
                </c:pt>
                <c:pt idx="2041">
                  <c:v>20.41</c:v>
                </c:pt>
                <c:pt idx="2042">
                  <c:v>20.420000000000002</c:v>
                </c:pt>
                <c:pt idx="2043">
                  <c:v>20.43</c:v>
                </c:pt>
                <c:pt idx="2044">
                  <c:v>20.440000000000001</c:v>
                </c:pt>
                <c:pt idx="2045">
                  <c:v>20.45</c:v>
                </c:pt>
                <c:pt idx="2046">
                  <c:v>20.46</c:v>
                </c:pt>
                <c:pt idx="2047">
                  <c:v>20.47</c:v>
                </c:pt>
                <c:pt idx="2048">
                  <c:v>20.48</c:v>
                </c:pt>
                <c:pt idx="2049">
                  <c:v>20.49</c:v>
                </c:pt>
                <c:pt idx="2050">
                  <c:v>20.5</c:v>
                </c:pt>
                <c:pt idx="2051">
                  <c:v>20.51</c:v>
                </c:pt>
                <c:pt idx="2052">
                  <c:v>20.52</c:v>
                </c:pt>
                <c:pt idx="2053">
                  <c:v>20.53</c:v>
                </c:pt>
                <c:pt idx="2054">
                  <c:v>20.54</c:v>
                </c:pt>
                <c:pt idx="2055">
                  <c:v>20.55</c:v>
                </c:pt>
                <c:pt idx="2056">
                  <c:v>20.56</c:v>
                </c:pt>
                <c:pt idx="2057">
                  <c:v>20.57</c:v>
                </c:pt>
                <c:pt idx="2058">
                  <c:v>20.58</c:v>
                </c:pt>
                <c:pt idx="2059">
                  <c:v>20.59</c:v>
                </c:pt>
                <c:pt idx="2060">
                  <c:v>20.6</c:v>
                </c:pt>
                <c:pt idx="2061">
                  <c:v>20.61</c:v>
                </c:pt>
                <c:pt idx="2062">
                  <c:v>20.62</c:v>
                </c:pt>
                <c:pt idx="2063">
                  <c:v>20.63</c:v>
                </c:pt>
                <c:pt idx="2064">
                  <c:v>20.64</c:v>
                </c:pt>
                <c:pt idx="2065">
                  <c:v>20.65</c:v>
                </c:pt>
                <c:pt idx="2066">
                  <c:v>20.66</c:v>
                </c:pt>
                <c:pt idx="2067">
                  <c:v>20.67</c:v>
                </c:pt>
                <c:pt idx="2068">
                  <c:v>20.68</c:v>
                </c:pt>
                <c:pt idx="2069">
                  <c:v>20.69</c:v>
                </c:pt>
                <c:pt idx="2070">
                  <c:v>20.7</c:v>
                </c:pt>
                <c:pt idx="2071">
                  <c:v>20.71</c:v>
                </c:pt>
                <c:pt idx="2072">
                  <c:v>20.72</c:v>
                </c:pt>
                <c:pt idx="2073">
                  <c:v>20.73</c:v>
                </c:pt>
                <c:pt idx="2074">
                  <c:v>20.74</c:v>
                </c:pt>
                <c:pt idx="2075">
                  <c:v>20.75</c:v>
                </c:pt>
                <c:pt idx="2076">
                  <c:v>20.76</c:v>
                </c:pt>
                <c:pt idx="2077">
                  <c:v>20.77</c:v>
                </c:pt>
                <c:pt idx="2078">
                  <c:v>20.78</c:v>
                </c:pt>
                <c:pt idx="2079">
                  <c:v>20.79</c:v>
                </c:pt>
                <c:pt idx="2080">
                  <c:v>20.8</c:v>
                </c:pt>
                <c:pt idx="2081">
                  <c:v>20.81</c:v>
                </c:pt>
                <c:pt idx="2082">
                  <c:v>20.82</c:v>
                </c:pt>
                <c:pt idx="2083">
                  <c:v>20.83</c:v>
                </c:pt>
                <c:pt idx="2084">
                  <c:v>20.84</c:v>
                </c:pt>
                <c:pt idx="2085">
                  <c:v>20.85</c:v>
                </c:pt>
                <c:pt idx="2086">
                  <c:v>20.86</c:v>
                </c:pt>
                <c:pt idx="2087">
                  <c:v>20.87</c:v>
                </c:pt>
                <c:pt idx="2088">
                  <c:v>20.88</c:v>
                </c:pt>
                <c:pt idx="2089">
                  <c:v>20.89</c:v>
                </c:pt>
                <c:pt idx="2090">
                  <c:v>20.9</c:v>
                </c:pt>
                <c:pt idx="2091">
                  <c:v>20.91</c:v>
                </c:pt>
                <c:pt idx="2092">
                  <c:v>20.92</c:v>
                </c:pt>
                <c:pt idx="2093">
                  <c:v>20.93</c:v>
                </c:pt>
                <c:pt idx="2094">
                  <c:v>20.94</c:v>
                </c:pt>
                <c:pt idx="2095">
                  <c:v>20.95</c:v>
                </c:pt>
                <c:pt idx="2096">
                  <c:v>20.96</c:v>
                </c:pt>
                <c:pt idx="2097">
                  <c:v>20.97</c:v>
                </c:pt>
                <c:pt idx="2098">
                  <c:v>20.98</c:v>
                </c:pt>
                <c:pt idx="2099">
                  <c:v>20.99</c:v>
                </c:pt>
                <c:pt idx="2100">
                  <c:v>21</c:v>
                </c:pt>
                <c:pt idx="2101">
                  <c:v>21.01</c:v>
                </c:pt>
                <c:pt idx="2102">
                  <c:v>21.02</c:v>
                </c:pt>
                <c:pt idx="2103">
                  <c:v>21.03</c:v>
                </c:pt>
                <c:pt idx="2104">
                  <c:v>21.04</c:v>
                </c:pt>
                <c:pt idx="2105">
                  <c:v>21.05</c:v>
                </c:pt>
                <c:pt idx="2106">
                  <c:v>21.06</c:v>
                </c:pt>
                <c:pt idx="2107">
                  <c:v>21.07</c:v>
                </c:pt>
                <c:pt idx="2108">
                  <c:v>21.08</c:v>
                </c:pt>
                <c:pt idx="2109">
                  <c:v>21.09</c:v>
                </c:pt>
                <c:pt idx="2110">
                  <c:v>21.1</c:v>
                </c:pt>
                <c:pt idx="2111">
                  <c:v>21.11</c:v>
                </c:pt>
                <c:pt idx="2112">
                  <c:v>21.12</c:v>
                </c:pt>
                <c:pt idx="2113">
                  <c:v>21.13</c:v>
                </c:pt>
                <c:pt idx="2114">
                  <c:v>21.14</c:v>
                </c:pt>
                <c:pt idx="2115">
                  <c:v>21.15</c:v>
                </c:pt>
                <c:pt idx="2116">
                  <c:v>21.16</c:v>
                </c:pt>
                <c:pt idx="2117">
                  <c:v>21.17</c:v>
                </c:pt>
                <c:pt idx="2118">
                  <c:v>21.18</c:v>
                </c:pt>
                <c:pt idx="2119">
                  <c:v>21.19</c:v>
                </c:pt>
                <c:pt idx="2120">
                  <c:v>21.2</c:v>
                </c:pt>
                <c:pt idx="2121">
                  <c:v>21.21</c:v>
                </c:pt>
                <c:pt idx="2122">
                  <c:v>21.22</c:v>
                </c:pt>
                <c:pt idx="2123">
                  <c:v>21.23</c:v>
                </c:pt>
                <c:pt idx="2124">
                  <c:v>21.24</c:v>
                </c:pt>
                <c:pt idx="2125">
                  <c:v>21.25</c:v>
                </c:pt>
                <c:pt idx="2126">
                  <c:v>21.26</c:v>
                </c:pt>
                <c:pt idx="2127">
                  <c:v>21.27</c:v>
                </c:pt>
                <c:pt idx="2128">
                  <c:v>21.28</c:v>
                </c:pt>
                <c:pt idx="2129">
                  <c:v>21.29</c:v>
                </c:pt>
                <c:pt idx="2130">
                  <c:v>21.3</c:v>
                </c:pt>
                <c:pt idx="2131">
                  <c:v>21.31</c:v>
                </c:pt>
                <c:pt idx="2132">
                  <c:v>21.32</c:v>
                </c:pt>
                <c:pt idx="2133">
                  <c:v>21.33</c:v>
                </c:pt>
                <c:pt idx="2134">
                  <c:v>21.34</c:v>
                </c:pt>
                <c:pt idx="2135">
                  <c:v>21.35</c:v>
                </c:pt>
                <c:pt idx="2136">
                  <c:v>21.36</c:v>
                </c:pt>
                <c:pt idx="2137">
                  <c:v>21.37</c:v>
                </c:pt>
                <c:pt idx="2138">
                  <c:v>21.38</c:v>
                </c:pt>
                <c:pt idx="2139">
                  <c:v>21.39</c:v>
                </c:pt>
                <c:pt idx="2140">
                  <c:v>21.4</c:v>
                </c:pt>
                <c:pt idx="2141">
                  <c:v>21.41</c:v>
                </c:pt>
                <c:pt idx="2142">
                  <c:v>21.42</c:v>
                </c:pt>
                <c:pt idx="2143">
                  <c:v>21.43</c:v>
                </c:pt>
                <c:pt idx="2144">
                  <c:v>21.44</c:v>
                </c:pt>
                <c:pt idx="2145">
                  <c:v>21.45</c:v>
                </c:pt>
                <c:pt idx="2146">
                  <c:v>21.46</c:v>
                </c:pt>
                <c:pt idx="2147">
                  <c:v>21.47</c:v>
                </c:pt>
                <c:pt idx="2148">
                  <c:v>21.48</c:v>
                </c:pt>
                <c:pt idx="2149">
                  <c:v>21.49</c:v>
                </c:pt>
                <c:pt idx="2150">
                  <c:v>21.5</c:v>
                </c:pt>
                <c:pt idx="2151">
                  <c:v>21.51</c:v>
                </c:pt>
                <c:pt idx="2152">
                  <c:v>21.52</c:v>
                </c:pt>
                <c:pt idx="2153">
                  <c:v>21.53</c:v>
                </c:pt>
                <c:pt idx="2154">
                  <c:v>21.54</c:v>
                </c:pt>
                <c:pt idx="2155">
                  <c:v>21.55</c:v>
                </c:pt>
                <c:pt idx="2156">
                  <c:v>21.56</c:v>
                </c:pt>
                <c:pt idx="2157">
                  <c:v>21.57</c:v>
                </c:pt>
                <c:pt idx="2158">
                  <c:v>21.58</c:v>
                </c:pt>
                <c:pt idx="2159">
                  <c:v>21.59</c:v>
                </c:pt>
                <c:pt idx="2160">
                  <c:v>21.6</c:v>
                </c:pt>
                <c:pt idx="2161">
                  <c:v>21.61</c:v>
                </c:pt>
                <c:pt idx="2162">
                  <c:v>21.62</c:v>
                </c:pt>
                <c:pt idx="2163">
                  <c:v>21.63</c:v>
                </c:pt>
                <c:pt idx="2164">
                  <c:v>21.64</c:v>
                </c:pt>
                <c:pt idx="2165">
                  <c:v>21.65</c:v>
                </c:pt>
                <c:pt idx="2166">
                  <c:v>21.66</c:v>
                </c:pt>
                <c:pt idx="2167">
                  <c:v>21.67</c:v>
                </c:pt>
                <c:pt idx="2168">
                  <c:v>21.68</c:v>
                </c:pt>
                <c:pt idx="2169">
                  <c:v>21.69</c:v>
                </c:pt>
                <c:pt idx="2170">
                  <c:v>21.7</c:v>
                </c:pt>
                <c:pt idx="2171">
                  <c:v>21.71</c:v>
                </c:pt>
                <c:pt idx="2172">
                  <c:v>21.72</c:v>
                </c:pt>
                <c:pt idx="2173">
                  <c:v>21.73</c:v>
                </c:pt>
                <c:pt idx="2174">
                  <c:v>21.74</c:v>
                </c:pt>
                <c:pt idx="2175">
                  <c:v>21.75</c:v>
                </c:pt>
                <c:pt idx="2176">
                  <c:v>21.76</c:v>
                </c:pt>
                <c:pt idx="2177">
                  <c:v>21.77</c:v>
                </c:pt>
                <c:pt idx="2178">
                  <c:v>21.78</c:v>
                </c:pt>
                <c:pt idx="2179">
                  <c:v>21.79</c:v>
                </c:pt>
                <c:pt idx="2180">
                  <c:v>21.8</c:v>
                </c:pt>
                <c:pt idx="2181">
                  <c:v>21.81</c:v>
                </c:pt>
                <c:pt idx="2182">
                  <c:v>21.82</c:v>
                </c:pt>
                <c:pt idx="2183">
                  <c:v>21.83</c:v>
                </c:pt>
                <c:pt idx="2184">
                  <c:v>21.84</c:v>
                </c:pt>
                <c:pt idx="2185">
                  <c:v>21.85</c:v>
                </c:pt>
                <c:pt idx="2186">
                  <c:v>21.86</c:v>
                </c:pt>
                <c:pt idx="2187">
                  <c:v>21.87</c:v>
                </c:pt>
                <c:pt idx="2188">
                  <c:v>21.88</c:v>
                </c:pt>
                <c:pt idx="2189">
                  <c:v>21.89</c:v>
                </c:pt>
                <c:pt idx="2190">
                  <c:v>21.9</c:v>
                </c:pt>
                <c:pt idx="2191">
                  <c:v>21.91</c:v>
                </c:pt>
                <c:pt idx="2192">
                  <c:v>21.92</c:v>
                </c:pt>
                <c:pt idx="2193">
                  <c:v>21.93</c:v>
                </c:pt>
                <c:pt idx="2194">
                  <c:v>21.94</c:v>
                </c:pt>
                <c:pt idx="2195">
                  <c:v>21.95</c:v>
                </c:pt>
                <c:pt idx="2196">
                  <c:v>21.96</c:v>
                </c:pt>
                <c:pt idx="2197">
                  <c:v>21.97</c:v>
                </c:pt>
                <c:pt idx="2198">
                  <c:v>21.98</c:v>
                </c:pt>
                <c:pt idx="2199">
                  <c:v>21.99</c:v>
                </c:pt>
                <c:pt idx="2200">
                  <c:v>22</c:v>
                </c:pt>
                <c:pt idx="2201">
                  <c:v>22.01</c:v>
                </c:pt>
                <c:pt idx="2202">
                  <c:v>22.02</c:v>
                </c:pt>
                <c:pt idx="2203">
                  <c:v>22.03</c:v>
                </c:pt>
                <c:pt idx="2204">
                  <c:v>22.04</c:v>
                </c:pt>
                <c:pt idx="2205">
                  <c:v>22.05</c:v>
                </c:pt>
                <c:pt idx="2206">
                  <c:v>22.06</c:v>
                </c:pt>
                <c:pt idx="2207">
                  <c:v>22.07</c:v>
                </c:pt>
                <c:pt idx="2208">
                  <c:v>22.08</c:v>
                </c:pt>
                <c:pt idx="2209">
                  <c:v>22.09</c:v>
                </c:pt>
                <c:pt idx="2210">
                  <c:v>22.1</c:v>
                </c:pt>
                <c:pt idx="2211">
                  <c:v>22.11</c:v>
                </c:pt>
                <c:pt idx="2212">
                  <c:v>22.12</c:v>
                </c:pt>
                <c:pt idx="2213">
                  <c:v>22.13</c:v>
                </c:pt>
                <c:pt idx="2214">
                  <c:v>22.14</c:v>
                </c:pt>
                <c:pt idx="2215">
                  <c:v>22.15</c:v>
                </c:pt>
                <c:pt idx="2216">
                  <c:v>22.16</c:v>
                </c:pt>
                <c:pt idx="2217">
                  <c:v>22.17</c:v>
                </c:pt>
                <c:pt idx="2218">
                  <c:v>22.18</c:v>
                </c:pt>
                <c:pt idx="2219">
                  <c:v>22.19</c:v>
                </c:pt>
                <c:pt idx="2220">
                  <c:v>22.2</c:v>
                </c:pt>
                <c:pt idx="2221">
                  <c:v>22.21</c:v>
                </c:pt>
                <c:pt idx="2222">
                  <c:v>22.22</c:v>
                </c:pt>
                <c:pt idx="2223">
                  <c:v>22.23</c:v>
                </c:pt>
                <c:pt idx="2224">
                  <c:v>22.24</c:v>
                </c:pt>
                <c:pt idx="2225">
                  <c:v>22.25</c:v>
                </c:pt>
                <c:pt idx="2226">
                  <c:v>22.26</c:v>
                </c:pt>
                <c:pt idx="2227">
                  <c:v>22.27</c:v>
                </c:pt>
                <c:pt idx="2228">
                  <c:v>22.28</c:v>
                </c:pt>
                <c:pt idx="2229">
                  <c:v>22.29</c:v>
                </c:pt>
                <c:pt idx="2230">
                  <c:v>22.3</c:v>
                </c:pt>
                <c:pt idx="2231">
                  <c:v>22.31</c:v>
                </c:pt>
                <c:pt idx="2232">
                  <c:v>22.32</c:v>
                </c:pt>
                <c:pt idx="2233">
                  <c:v>22.33</c:v>
                </c:pt>
                <c:pt idx="2234">
                  <c:v>22.34</c:v>
                </c:pt>
                <c:pt idx="2235">
                  <c:v>22.35</c:v>
                </c:pt>
                <c:pt idx="2236">
                  <c:v>22.36</c:v>
                </c:pt>
                <c:pt idx="2237">
                  <c:v>22.37</c:v>
                </c:pt>
                <c:pt idx="2238">
                  <c:v>22.38</c:v>
                </c:pt>
                <c:pt idx="2239">
                  <c:v>22.39</c:v>
                </c:pt>
                <c:pt idx="2240">
                  <c:v>22.4</c:v>
                </c:pt>
                <c:pt idx="2241">
                  <c:v>22.41</c:v>
                </c:pt>
                <c:pt idx="2242">
                  <c:v>22.42</c:v>
                </c:pt>
                <c:pt idx="2243">
                  <c:v>22.43</c:v>
                </c:pt>
                <c:pt idx="2244">
                  <c:v>22.44</c:v>
                </c:pt>
                <c:pt idx="2245">
                  <c:v>22.45</c:v>
                </c:pt>
                <c:pt idx="2246">
                  <c:v>22.46</c:v>
                </c:pt>
                <c:pt idx="2247">
                  <c:v>22.47</c:v>
                </c:pt>
                <c:pt idx="2248">
                  <c:v>22.48</c:v>
                </c:pt>
                <c:pt idx="2249">
                  <c:v>22.49</c:v>
                </c:pt>
                <c:pt idx="2250">
                  <c:v>22.5</c:v>
                </c:pt>
                <c:pt idx="2251">
                  <c:v>22.51</c:v>
                </c:pt>
                <c:pt idx="2252">
                  <c:v>22.52</c:v>
                </c:pt>
                <c:pt idx="2253">
                  <c:v>22.53</c:v>
                </c:pt>
                <c:pt idx="2254">
                  <c:v>22.54</c:v>
                </c:pt>
                <c:pt idx="2255">
                  <c:v>22.55</c:v>
                </c:pt>
                <c:pt idx="2256">
                  <c:v>22.56</c:v>
                </c:pt>
                <c:pt idx="2257">
                  <c:v>22.57</c:v>
                </c:pt>
                <c:pt idx="2258">
                  <c:v>22.58</c:v>
                </c:pt>
                <c:pt idx="2259">
                  <c:v>22.59</c:v>
                </c:pt>
                <c:pt idx="2260">
                  <c:v>22.6</c:v>
                </c:pt>
                <c:pt idx="2261">
                  <c:v>22.61</c:v>
                </c:pt>
                <c:pt idx="2262">
                  <c:v>22.62</c:v>
                </c:pt>
                <c:pt idx="2263">
                  <c:v>22.63</c:v>
                </c:pt>
                <c:pt idx="2264">
                  <c:v>22.64</c:v>
                </c:pt>
                <c:pt idx="2265">
                  <c:v>22.65</c:v>
                </c:pt>
                <c:pt idx="2266">
                  <c:v>22.66</c:v>
                </c:pt>
                <c:pt idx="2267">
                  <c:v>22.67</c:v>
                </c:pt>
                <c:pt idx="2268">
                  <c:v>22.68</c:v>
                </c:pt>
                <c:pt idx="2269">
                  <c:v>22.69</c:v>
                </c:pt>
                <c:pt idx="2270">
                  <c:v>22.7</c:v>
                </c:pt>
                <c:pt idx="2271">
                  <c:v>22.71</c:v>
                </c:pt>
                <c:pt idx="2272">
                  <c:v>22.72</c:v>
                </c:pt>
                <c:pt idx="2273">
                  <c:v>22.73</c:v>
                </c:pt>
                <c:pt idx="2274">
                  <c:v>22.74</c:v>
                </c:pt>
                <c:pt idx="2275">
                  <c:v>22.75</c:v>
                </c:pt>
                <c:pt idx="2276">
                  <c:v>22.76</c:v>
                </c:pt>
                <c:pt idx="2277">
                  <c:v>22.77</c:v>
                </c:pt>
                <c:pt idx="2278">
                  <c:v>22.78</c:v>
                </c:pt>
                <c:pt idx="2279">
                  <c:v>22.79</c:v>
                </c:pt>
                <c:pt idx="2280">
                  <c:v>22.8</c:v>
                </c:pt>
                <c:pt idx="2281">
                  <c:v>22.81</c:v>
                </c:pt>
                <c:pt idx="2282">
                  <c:v>22.82</c:v>
                </c:pt>
                <c:pt idx="2283">
                  <c:v>22.83</c:v>
                </c:pt>
                <c:pt idx="2284">
                  <c:v>22.84</c:v>
                </c:pt>
                <c:pt idx="2285">
                  <c:v>22.85</c:v>
                </c:pt>
                <c:pt idx="2286">
                  <c:v>22.86</c:v>
                </c:pt>
                <c:pt idx="2287">
                  <c:v>22.87</c:v>
                </c:pt>
                <c:pt idx="2288">
                  <c:v>22.88</c:v>
                </c:pt>
                <c:pt idx="2289">
                  <c:v>22.89</c:v>
                </c:pt>
                <c:pt idx="2290">
                  <c:v>22.9</c:v>
                </c:pt>
                <c:pt idx="2291">
                  <c:v>22.91</c:v>
                </c:pt>
                <c:pt idx="2292">
                  <c:v>22.92</c:v>
                </c:pt>
                <c:pt idx="2293">
                  <c:v>22.93</c:v>
                </c:pt>
                <c:pt idx="2294">
                  <c:v>22.94</c:v>
                </c:pt>
                <c:pt idx="2295">
                  <c:v>22.95</c:v>
                </c:pt>
                <c:pt idx="2296">
                  <c:v>22.96</c:v>
                </c:pt>
                <c:pt idx="2297">
                  <c:v>22.97</c:v>
                </c:pt>
                <c:pt idx="2298">
                  <c:v>22.98</c:v>
                </c:pt>
                <c:pt idx="2299">
                  <c:v>22.99</c:v>
                </c:pt>
                <c:pt idx="2300">
                  <c:v>23</c:v>
                </c:pt>
                <c:pt idx="2301">
                  <c:v>23.01</c:v>
                </c:pt>
                <c:pt idx="2302">
                  <c:v>23.02</c:v>
                </c:pt>
                <c:pt idx="2303">
                  <c:v>23.03</c:v>
                </c:pt>
                <c:pt idx="2304">
                  <c:v>23.04</c:v>
                </c:pt>
                <c:pt idx="2305">
                  <c:v>23.05</c:v>
                </c:pt>
                <c:pt idx="2306">
                  <c:v>23.06</c:v>
                </c:pt>
                <c:pt idx="2307">
                  <c:v>23.07</c:v>
                </c:pt>
                <c:pt idx="2308">
                  <c:v>23.08</c:v>
                </c:pt>
                <c:pt idx="2309">
                  <c:v>23.09</c:v>
                </c:pt>
                <c:pt idx="2310">
                  <c:v>23.1</c:v>
                </c:pt>
                <c:pt idx="2311">
                  <c:v>23.11</c:v>
                </c:pt>
                <c:pt idx="2312">
                  <c:v>23.12</c:v>
                </c:pt>
                <c:pt idx="2313">
                  <c:v>23.13</c:v>
                </c:pt>
                <c:pt idx="2314">
                  <c:v>23.14</c:v>
                </c:pt>
                <c:pt idx="2315">
                  <c:v>23.15</c:v>
                </c:pt>
                <c:pt idx="2316">
                  <c:v>23.16</c:v>
                </c:pt>
                <c:pt idx="2317">
                  <c:v>23.17</c:v>
                </c:pt>
                <c:pt idx="2318">
                  <c:v>23.18</c:v>
                </c:pt>
                <c:pt idx="2319">
                  <c:v>23.19</c:v>
                </c:pt>
                <c:pt idx="2320">
                  <c:v>23.2</c:v>
                </c:pt>
                <c:pt idx="2321">
                  <c:v>23.21</c:v>
                </c:pt>
                <c:pt idx="2322">
                  <c:v>23.22</c:v>
                </c:pt>
                <c:pt idx="2323">
                  <c:v>23.23</c:v>
                </c:pt>
                <c:pt idx="2324">
                  <c:v>23.24</c:v>
                </c:pt>
                <c:pt idx="2325">
                  <c:v>23.25</c:v>
                </c:pt>
                <c:pt idx="2326">
                  <c:v>23.26</c:v>
                </c:pt>
                <c:pt idx="2327">
                  <c:v>23.27</c:v>
                </c:pt>
                <c:pt idx="2328">
                  <c:v>23.28</c:v>
                </c:pt>
                <c:pt idx="2329">
                  <c:v>23.29</c:v>
                </c:pt>
                <c:pt idx="2330">
                  <c:v>23.3</c:v>
                </c:pt>
                <c:pt idx="2331">
                  <c:v>23.31</c:v>
                </c:pt>
                <c:pt idx="2332">
                  <c:v>23.32</c:v>
                </c:pt>
                <c:pt idx="2333">
                  <c:v>23.33</c:v>
                </c:pt>
                <c:pt idx="2334">
                  <c:v>23.34</c:v>
                </c:pt>
                <c:pt idx="2335">
                  <c:v>23.35</c:v>
                </c:pt>
                <c:pt idx="2336">
                  <c:v>23.36</c:v>
                </c:pt>
                <c:pt idx="2337">
                  <c:v>23.37</c:v>
                </c:pt>
                <c:pt idx="2338">
                  <c:v>23.38</c:v>
                </c:pt>
                <c:pt idx="2339">
                  <c:v>23.39</c:v>
                </c:pt>
                <c:pt idx="2340">
                  <c:v>23.4</c:v>
                </c:pt>
                <c:pt idx="2341">
                  <c:v>23.41</c:v>
                </c:pt>
                <c:pt idx="2342">
                  <c:v>23.42</c:v>
                </c:pt>
                <c:pt idx="2343">
                  <c:v>23.43</c:v>
                </c:pt>
                <c:pt idx="2344">
                  <c:v>23.44</c:v>
                </c:pt>
                <c:pt idx="2345">
                  <c:v>23.45</c:v>
                </c:pt>
                <c:pt idx="2346">
                  <c:v>23.46</c:v>
                </c:pt>
                <c:pt idx="2347">
                  <c:v>23.47</c:v>
                </c:pt>
                <c:pt idx="2348">
                  <c:v>23.48</c:v>
                </c:pt>
                <c:pt idx="2349">
                  <c:v>23.49</c:v>
                </c:pt>
                <c:pt idx="2350">
                  <c:v>23.5</c:v>
                </c:pt>
                <c:pt idx="2351">
                  <c:v>23.51</c:v>
                </c:pt>
                <c:pt idx="2352">
                  <c:v>23.52</c:v>
                </c:pt>
                <c:pt idx="2353">
                  <c:v>23.53</c:v>
                </c:pt>
                <c:pt idx="2354">
                  <c:v>23.54</c:v>
                </c:pt>
                <c:pt idx="2355">
                  <c:v>23.55</c:v>
                </c:pt>
                <c:pt idx="2356">
                  <c:v>23.56</c:v>
                </c:pt>
                <c:pt idx="2357">
                  <c:v>23.57</c:v>
                </c:pt>
                <c:pt idx="2358">
                  <c:v>23.58</c:v>
                </c:pt>
                <c:pt idx="2359">
                  <c:v>23.59</c:v>
                </c:pt>
                <c:pt idx="2360">
                  <c:v>23.6</c:v>
                </c:pt>
                <c:pt idx="2361">
                  <c:v>23.61</c:v>
                </c:pt>
                <c:pt idx="2362">
                  <c:v>23.62</c:v>
                </c:pt>
                <c:pt idx="2363">
                  <c:v>23.63</c:v>
                </c:pt>
                <c:pt idx="2364">
                  <c:v>23.64</c:v>
                </c:pt>
                <c:pt idx="2365">
                  <c:v>23.65</c:v>
                </c:pt>
                <c:pt idx="2366">
                  <c:v>23.66</c:v>
                </c:pt>
                <c:pt idx="2367">
                  <c:v>23.67</c:v>
                </c:pt>
                <c:pt idx="2368">
                  <c:v>23.68</c:v>
                </c:pt>
                <c:pt idx="2369">
                  <c:v>23.69</c:v>
                </c:pt>
                <c:pt idx="2370">
                  <c:v>23.7</c:v>
                </c:pt>
                <c:pt idx="2371">
                  <c:v>23.71</c:v>
                </c:pt>
                <c:pt idx="2372">
                  <c:v>23.72</c:v>
                </c:pt>
                <c:pt idx="2373">
                  <c:v>23.73</c:v>
                </c:pt>
                <c:pt idx="2374">
                  <c:v>23.74</c:v>
                </c:pt>
                <c:pt idx="2375">
                  <c:v>23.75</c:v>
                </c:pt>
                <c:pt idx="2376">
                  <c:v>23.76</c:v>
                </c:pt>
                <c:pt idx="2377">
                  <c:v>23.77</c:v>
                </c:pt>
                <c:pt idx="2378">
                  <c:v>23.78</c:v>
                </c:pt>
                <c:pt idx="2379">
                  <c:v>23.79</c:v>
                </c:pt>
                <c:pt idx="2380">
                  <c:v>23.8</c:v>
                </c:pt>
                <c:pt idx="2381">
                  <c:v>23.81</c:v>
                </c:pt>
                <c:pt idx="2382">
                  <c:v>23.82</c:v>
                </c:pt>
                <c:pt idx="2383">
                  <c:v>23.83</c:v>
                </c:pt>
                <c:pt idx="2384">
                  <c:v>23.84</c:v>
                </c:pt>
                <c:pt idx="2385">
                  <c:v>23.85</c:v>
                </c:pt>
                <c:pt idx="2386">
                  <c:v>23.86</c:v>
                </c:pt>
                <c:pt idx="2387">
                  <c:v>23.87</c:v>
                </c:pt>
                <c:pt idx="2388">
                  <c:v>23.88</c:v>
                </c:pt>
                <c:pt idx="2389">
                  <c:v>23.89</c:v>
                </c:pt>
                <c:pt idx="2390">
                  <c:v>23.9</c:v>
                </c:pt>
                <c:pt idx="2391">
                  <c:v>23.91</c:v>
                </c:pt>
                <c:pt idx="2392">
                  <c:v>23.92</c:v>
                </c:pt>
                <c:pt idx="2393">
                  <c:v>23.93</c:v>
                </c:pt>
                <c:pt idx="2394">
                  <c:v>23.94</c:v>
                </c:pt>
                <c:pt idx="2395">
                  <c:v>23.95</c:v>
                </c:pt>
                <c:pt idx="2396">
                  <c:v>23.96</c:v>
                </c:pt>
                <c:pt idx="2397">
                  <c:v>23.97</c:v>
                </c:pt>
                <c:pt idx="2398">
                  <c:v>23.98</c:v>
                </c:pt>
                <c:pt idx="2399">
                  <c:v>23.99</c:v>
                </c:pt>
                <c:pt idx="2400">
                  <c:v>24</c:v>
                </c:pt>
                <c:pt idx="2401">
                  <c:v>24.01</c:v>
                </c:pt>
                <c:pt idx="2402">
                  <c:v>24.02</c:v>
                </c:pt>
                <c:pt idx="2403">
                  <c:v>24.03</c:v>
                </c:pt>
                <c:pt idx="2404">
                  <c:v>24.04</c:v>
                </c:pt>
                <c:pt idx="2405">
                  <c:v>24.05</c:v>
                </c:pt>
                <c:pt idx="2406">
                  <c:v>24.06</c:v>
                </c:pt>
                <c:pt idx="2407">
                  <c:v>24.07</c:v>
                </c:pt>
                <c:pt idx="2408">
                  <c:v>24.08</c:v>
                </c:pt>
                <c:pt idx="2409">
                  <c:v>24.09</c:v>
                </c:pt>
                <c:pt idx="2410">
                  <c:v>24.1</c:v>
                </c:pt>
                <c:pt idx="2411">
                  <c:v>24.11</c:v>
                </c:pt>
                <c:pt idx="2412">
                  <c:v>24.12</c:v>
                </c:pt>
                <c:pt idx="2413">
                  <c:v>24.13</c:v>
                </c:pt>
                <c:pt idx="2414">
                  <c:v>24.14</c:v>
                </c:pt>
                <c:pt idx="2415">
                  <c:v>24.15</c:v>
                </c:pt>
                <c:pt idx="2416">
                  <c:v>24.16</c:v>
                </c:pt>
                <c:pt idx="2417">
                  <c:v>24.17</c:v>
                </c:pt>
                <c:pt idx="2418">
                  <c:v>24.18</c:v>
                </c:pt>
                <c:pt idx="2419">
                  <c:v>24.19</c:v>
                </c:pt>
                <c:pt idx="2420">
                  <c:v>24.2</c:v>
                </c:pt>
                <c:pt idx="2421">
                  <c:v>24.21</c:v>
                </c:pt>
                <c:pt idx="2422">
                  <c:v>24.22</c:v>
                </c:pt>
                <c:pt idx="2423">
                  <c:v>24.23</c:v>
                </c:pt>
                <c:pt idx="2424">
                  <c:v>24.24</c:v>
                </c:pt>
                <c:pt idx="2425">
                  <c:v>24.25</c:v>
                </c:pt>
                <c:pt idx="2426">
                  <c:v>24.26</c:v>
                </c:pt>
                <c:pt idx="2427">
                  <c:v>24.27</c:v>
                </c:pt>
                <c:pt idx="2428">
                  <c:v>24.28</c:v>
                </c:pt>
                <c:pt idx="2429">
                  <c:v>24.29</c:v>
                </c:pt>
                <c:pt idx="2430">
                  <c:v>24.3</c:v>
                </c:pt>
                <c:pt idx="2431">
                  <c:v>24.31</c:v>
                </c:pt>
                <c:pt idx="2432">
                  <c:v>24.32</c:v>
                </c:pt>
                <c:pt idx="2433">
                  <c:v>24.33</c:v>
                </c:pt>
                <c:pt idx="2434">
                  <c:v>24.34</c:v>
                </c:pt>
                <c:pt idx="2435">
                  <c:v>24.35</c:v>
                </c:pt>
                <c:pt idx="2436">
                  <c:v>24.36</c:v>
                </c:pt>
                <c:pt idx="2437">
                  <c:v>24.37</c:v>
                </c:pt>
                <c:pt idx="2438">
                  <c:v>24.38</c:v>
                </c:pt>
                <c:pt idx="2439">
                  <c:v>24.39</c:v>
                </c:pt>
                <c:pt idx="2440">
                  <c:v>24.4</c:v>
                </c:pt>
                <c:pt idx="2441">
                  <c:v>24.41</c:v>
                </c:pt>
                <c:pt idx="2442">
                  <c:v>24.42</c:v>
                </c:pt>
                <c:pt idx="2443">
                  <c:v>24.43</c:v>
                </c:pt>
                <c:pt idx="2444">
                  <c:v>24.44</c:v>
                </c:pt>
                <c:pt idx="2445">
                  <c:v>24.45</c:v>
                </c:pt>
                <c:pt idx="2446">
                  <c:v>24.46</c:v>
                </c:pt>
                <c:pt idx="2447">
                  <c:v>24.47</c:v>
                </c:pt>
                <c:pt idx="2448">
                  <c:v>24.48</c:v>
                </c:pt>
                <c:pt idx="2449">
                  <c:v>24.49</c:v>
                </c:pt>
                <c:pt idx="2450">
                  <c:v>24.5</c:v>
                </c:pt>
                <c:pt idx="2451">
                  <c:v>24.51</c:v>
                </c:pt>
                <c:pt idx="2452">
                  <c:v>24.52</c:v>
                </c:pt>
                <c:pt idx="2453">
                  <c:v>24.53</c:v>
                </c:pt>
                <c:pt idx="2454">
                  <c:v>24.54</c:v>
                </c:pt>
                <c:pt idx="2455">
                  <c:v>24.55</c:v>
                </c:pt>
                <c:pt idx="2456">
                  <c:v>24.56</c:v>
                </c:pt>
                <c:pt idx="2457">
                  <c:v>24.57</c:v>
                </c:pt>
                <c:pt idx="2458">
                  <c:v>24.58</c:v>
                </c:pt>
                <c:pt idx="2459">
                  <c:v>24.59</c:v>
                </c:pt>
                <c:pt idx="2460">
                  <c:v>24.6</c:v>
                </c:pt>
                <c:pt idx="2461">
                  <c:v>24.61</c:v>
                </c:pt>
                <c:pt idx="2462">
                  <c:v>24.62</c:v>
                </c:pt>
                <c:pt idx="2463">
                  <c:v>24.63</c:v>
                </c:pt>
                <c:pt idx="2464">
                  <c:v>24.64</c:v>
                </c:pt>
                <c:pt idx="2465">
                  <c:v>24.65</c:v>
                </c:pt>
                <c:pt idx="2466">
                  <c:v>24.66</c:v>
                </c:pt>
                <c:pt idx="2467">
                  <c:v>24.67</c:v>
                </c:pt>
                <c:pt idx="2468">
                  <c:v>24.68</c:v>
                </c:pt>
                <c:pt idx="2469">
                  <c:v>24.69</c:v>
                </c:pt>
                <c:pt idx="2470">
                  <c:v>24.7</c:v>
                </c:pt>
                <c:pt idx="2471">
                  <c:v>24.71</c:v>
                </c:pt>
                <c:pt idx="2472">
                  <c:v>24.72</c:v>
                </c:pt>
                <c:pt idx="2473">
                  <c:v>24.73</c:v>
                </c:pt>
                <c:pt idx="2474">
                  <c:v>24.74</c:v>
                </c:pt>
                <c:pt idx="2475">
                  <c:v>24.75</c:v>
                </c:pt>
                <c:pt idx="2476">
                  <c:v>24.76</c:v>
                </c:pt>
                <c:pt idx="2477">
                  <c:v>24.77</c:v>
                </c:pt>
                <c:pt idx="2478">
                  <c:v>24.78</c:v>
                </c:pt>
                <c:pt idx="2479">
                  <c:v>24.79</c:v>
                </c:pt>
                <c:pt idx="2480">
                  <c:v>24.8</c:v>
                </c:pt>
                <c:pt idx="2481">
                  <c:v>24.81</c:v>
                </c:pt>
                <c:pt idx="2482">
                  <c:v>24.82</c:v>
                </c:pt>
                <c:pt idx="2483">
                  <c:v>24.83</c:v>
                </c:pt>
                <c:pt idx="2484">
                  <c:v>24.84</c:v>
                </c:pt>
                <c:pt idx="2485">
                  <c:v>24.85</c:v>
                </c:pt>
                <c:pt idx="2486">
                  <c:v>24.86</c:v>
                </c:pt>
                <c:pt idx="2487">
                  <c:v>24.87</c:v>
                </c:pt>
                <c:pt idx="2488">
                  <c:v>24.88</c:v>
                </c:pt>
                <c:pt idx="2489">
                  <c:v>24.89</c:v>
                </c:pt>
                <c:pt idx="2490">
                  <c:v>24.9</c:v>
                </c:pt>
                <c:pt idx="2491">
                  <c:v>24.91</c:v>
                </c:pt>
                <c:pt idx="2492">
                  <c:v>24.92</c:v>
                </c:pt>
                <c:pt idx="2493">
                  <c:v>24.93</c:v>
                </c:pt>
                <c:pt idx="2494">
                  <c:v>24.94</c:v>
                </c:pt>
                <c:pt idx="2495">
                  <c:v>24.95</c:v>
                </c:pt>
                <c:pt idx="2496">
                  <c:v>24.96</c:v>
                </c:pt>
                <c:pt idx="2497">
                  <c:v>24.97</c:v>
                </c:pt>
                <c:pt idx="2498">
                  <c:v>24.98</c:v>
                </c:pt>
                <c:pt idx="2499">
                  <c:v>24.99</c:v>
                </c:pt>
                <c:pt idx="2500">
                  <c:v>25</c:v>
                </c:pt>
                <c:pt idx="2501">
                  <c:v>25.01</c:v>
                </c:pt>
                <c:pt idx="2502">
                  <c:v>25.02</c:v>
                </c:pt>
                <c:pt idx="2503">
                  <c:v>25.03</c:v>
                </c:pt>
                <c:pt idx="2504">
                  <c:v>25.04</c:v>
                </c:pt>
                <c:pt idx="2505">
                  <c:v>25.05</c:v>
                </c:pt>
                <c:pt idx="2506">
                  <c:v>25.06</c:v>
                </c:pt>
                <c:pt idx="2507">
                  <c:v>25.07</c:v>
                </c:pt>
                <c:pt idx="2508">
                  <c:v>25.08</c:v>
                </c:pt>
                <c:pt idx="2509">
                  <c:v>25.09</c:v>
                </c:pt>
                <c:pt idx="2510">
                  <c:v>25.1</c:v>
                </c:pt>
                <c:pt idx="2511">
                  <c:v>25.11</c:v>
                </c:pt>
                <c:pt idx="2512">
                  <c:v>25.12</c:v>
                </c:pt>
                <c:pt idx="2513">
                  <c:v>25.13</c:v>
                </c:pt>
                <c:pt idx="2514">
                  <c:v>25.14</c:v>
                </c:pt>
                <c:pt idx="2515">
                  <c:v>25.15</c:v>
                </c:pt>
                <c:pt idx="2516">
                  <c:v>25.16</c:v>
                </c:pt>
                <c:pt idx="2517">
                  <c:v>25.17</c:v>
                </c:pt>
                <c:pt idx="2518">
                  <c:v>25.18</c:v>
                </c:pt>
                <c:pt idx="2519">
                  <c:v>25.19</c:v>
                </c:pt>
                <c:pt idx="2520">
                  <c:v>25.2</c:v>
                </c:pt>
                <c:pt idx="2521">
                  <c:v>25.21</c:v>
                </c:pt>
                <c:pt idx="2522">
                  <c:v>25.22</c:v>
                </c:pt>
                <c:pt idx="2523">
                  <c:v>25.23</c:v>
                </c:pt>
                <c:pt idx="2524">
                  <c:v>25.24</c:v>
                </c:pt>
                <c:pt idx="2525">
                  <c:v>25.25</c:v>
                </c:pt>
                <c:pt idx="2526">
                  <c:v>25.26</c:v>
                </c:pt>
                <c:pt idx="2527">
                  <c:v>25.27</c:v>
                </c:pt>
                <c:pt idx="2528">
                  <c:v>25.28</c:v>
                </c:pt>
                <c:pt idx="2529">
                  <c:v>25.29</c:v>
                </c:pt>
                <c:pt idx="2530">
                  <c:v>25.3</c:v>
                </c:pt>
                <c:pt idx="2531">
                  <c:v>25.31</c:v>
                </c:pt>
                <c:pt idx="2532">
                  <c:v>25.32</c:v>
                </c:pt>
                <c:pt idx="2533">
                  <c:v>25.33</c:v>
                </c:pt>
                <c:pt idx="2534">
                  <c:v>25.34</c:v>
                </c:pt>
                <c:pt idx="2535">
                  <c:v>25.35</c:v>
                </c:pt>
                <c:pt idx="2536">
                  <c:v>25.36</c:v>
                </c:pt>
                <c:pt idx="2537">
                  <c:v>25.37</c:v>
                </c:pt>
                <c:pt idx="2538">
                  <c:v>25.38</c:v>
                </c:pt>
                <c:pt idx="2539">
                  <c:v>25.39</c:v>
                </c:pt>
                <c:pt idx="2540">
                  <c:v>25.4</c:v>
                </c:pt>
                <c:pt idx="2541">
                  <c:v>25.41</c:v>
                </c:pt>
                <c:pt idx="2542">
                  <c:v>25.42</c:v>
                </c:pt>
                <c:pt idx="2543">
                  <c:v>25.43</c:v>
                </c:pt>
                <c:pt idx="2544">
                  <c:v>25.44</c:v>
                </c:pt>
                <c:pt idx="2545">
                  <c:v>25.45</c:v>
                </c:pt>
                <c:pt idx="2546">
                  <c:v>25.46</c:v>
                </c:pt>
                <c:pt idx="2547">
                  <c:v>25.47</c:v>
                </c:pt>
                <c:pt idx="2548">
                  <c:v>25.48</c:v>
                </c:pt>
                <c:pt idx="2549">
                  <c:v>25.49</c:v>
                </c:pt>
                <c:pt idx="2550">
                  <c:v>25.5</c:v>
                </c:pt>
                <c:pt idx="2551">
                  <c:v>25.51</c:v>
                </c:pt>
                <c:pt idx="2552">
                  <c:v>25.52</c:v>
                </c:pt>
                <c:pt idx="2553">
                  <c:v>25.53</c:v>
                </c:pt>
                <c:pt idx="2554">
                  <c:v>25.54</c:v>
                </c:pt>
                <c:pt idx="2555">
                  <c:v>25.55</c:v>
                </c:pt>
                <c:pt idx="2556">
                  <c:v>25.56</c:v>
                </c:pt>
                <c:pt idx="2557">
                  <c:v>25.57</c:v>
                </c:pt>
                <c:pt idx="2558">
                  <c:v>25.58</c:v>
                </c:pt>
                <c:pt idx="2559">
                  <c:v>25.59</c:v>
                </c:pt>
                <c:pt idx="2560">
                  <c:v>25.6</c:v>
                </c:pt>
                <c:pt idx="2561">
                  <c:v>25.61</c:v>
                </c:pt>
                <c:pt idx="2562">
                  <c:v>25.62</c:v>
                </c:pt>
                <c:pt idx="2563">
                  <c:v>25.63</c:v>
                </c:pt>
                <c:pt idx="2564">
                  <c:v>25.64</c:v>
                </c:pt>
                <c:pt idx="2565">
                  <c:v>25.65</c:v>
                </c:pt>
                <c:pt idx="2566">
                  <c:v>25.66</c:v>
                </c:pt>
                <c:pt idx="2567">
                  <c:v>25.67</c:v>
                </c:pt>
                <c:pt idx="2568">
                  <c:v>25.68</c:v>
                </c:pt>
                <c:pt idx="2569">
                  <c:v>25.69</c:v>
                </c:pt>
                <c:pt idx="2570">
                  <c:v>25.7</c:v>
                </c:pt>
                <c:pt idx="2571">
                  <c:v>25.71</c:v>
                </c:pt>
                <c:pt idx="2572">
                  <c:v>25.72</c:v>
                </c:pt>
                <c:pt idx="2573">
                  <c:v>25.73</c:v>
                </c:pt>
                <c:pt idx="2574">
                  <c:v>25.74</c:v>
                </c:pt>
                <c:pt idx="2575">
                  <c:v>25.75</c:v>
                </c:pt>
                <c:pt idx="2576">
                  <c:v>25.76</c:v>
                </c:pt>
                <c:pt idx="2577">
                  <c:v>25.77</c:v>
                </c:pt>
                <c:pt idx="2578">
                  <c:v>25.78</c:v>
                </c:pt>
                <c:pt idx="2579">
                  <c:v>25.79</c:v>
                </c:pt>
                <c:pt idx="2580">
                  <c:v>25.8</c:v>
                </c:pt>
                <c:pt idx="2581">
                  <c:v>25.81</c:v>
                </c:pt>
                <c:pt idx="2582">
                  <c:v>25.82</c:v>
                </c:pt>
                <c:pt idx="2583">
                  <c:v>25.83</c:v>
                </c:pt>
                <c:pt idx="2584">
                  <c:v>25.84</c:v>
                </c:pt>
                <c:pt idx="2585">
                  <c:v>25.85</c:v>
                </c:pt>
                <c:pt idx="2586">
                  <c:v>25.86</c:v>
                </c:pt>
                <c:pt idx="2587">
                  <c:v>25.87</c:v>
                </c:pt>
                <c:pt idx="2588">
                  <c:v>25.88</c:v>
                </c:pt>
                <c:pt idx="2589">
                  <c:v>25.89</c:v>
                </c:pt>
                <c:pt idx="2590">
                  <c:v>25.9</c:v>
                </c:pt>
                <c:pt idx="2591">
                  <c:v>25.91</c:v>
                </c:pt>
                <c:pt idx="2592">
                  <c:v>25.92</c:v>
                </c:pt>
                <c:pt idx="2593">
                  <c:v>25.93</c:v>
                </c:pt>
                <c:pt idx="2594">
                  <c:v>25.94</c:v>
                </c:pt>
                <c:pt idx="2595">
                  <c:v>25.95</c:v>
                </c:pt>
                <c:pt idx="2596">
                  <c:v>25.96</c:v>
                </c:pt>
                <c:pt idx="2597">
                  <c:v>25.97</c:v>
                </c:pt>
                <c:pt idx="2598">
                  <c:v>25.98</c:v>
                </c:pt>
                <c:pt idx="2599">
                  <c:v>25.99</c:v>
                </c:pt>
                <c:pt idx="2600">
                  <c:v>26</c:v>
                </c:pt>
                <c:pt idx="2601">
                  <c:v>26.01</c:v>
                </c:pt>
                <c:pt idx="2602">
                  <c:v>26.02</c:v>
                </c:pt>
                <c:pt idx="2603">
                  <c:v>26.03</c:v>
                </c:pt>
                <c:pt idx="2604">
                  <c:v>26.04</c:v>
                </c:pt>
                <c:pt idx="2605">
                  <c:v>26.05</c:v>
                </c:pt>
                <c:pt idx="2606">
                  <c:v>26.06</c:v>
                </c:pt>
                <c:pt idx="2607">
                  <c:v>26.07</c:v>
                </c:pt>
                <c:pt idx="2608">
                  <c:v>26.08</c:v>
                </c:pt>
                <c:pt idx="2609">
                  <c:v>26.09</c:v>
                </c:pt>
                <c:pt idx="2610">
                  <c:v>26.1</c:v>
                </c:pt>
                <c:pt idx="2611">
                  <c:v>26.11</c:v>
                </c:pt>
                <c:pt idx="2612">
                  <c:v>26.12</c:v>
                </c:pt>
                <c:pt idx="2613">
                  <c:v>26.13</c:v>
                </c:pt>
                <c:pt idx="2614">
                  <c:v>26.14</c:v>
                </c:pt>
                <c:pt idx="2615">
                  <c:v>26.15</c:v>
                </c:pt>
                <c:pt idx="2616">
                  <c:v>26.16</c:v>
                </c:pt>
                <c:pt idx="2617">
                  <c:v>26.17</c:v>
                </c:pt>
                <c:pt idx="2618">
                  <c:v>26.18</c:v>
                </c:pt>
                <c:pt idx="2619">
                  <c:v>26.19</c:v>
                </c:pt>
                <c:pt idx="2620">
                  <c:v>26.2</c:v>
                </c:pt>
                <c:pt idx="2621">
                  <c:v>26.21</c:v>
                </c:pt>
                <c:pt idx="2622">
                  <c:v>26.22</c:v>
                </c:pt>
                <c:pt idx="2623">
                  <c:v>26.23</c:v>
                </c:pt>
                <c:pt idx="2624">
                  <c:v>26.24</c:v>
                </c:pt>
                <c:pt idx="2625">
                  <c:v>26.25</c:v>
                </c:pt>
                <c:pt idx="2626">
                  <c:v>26.26</c:v>
                </c:pt>
                <c:pt idx="2627">
                  <c:v>26.27</c:v>
                </c:pt>
                <c:pt idx="2628">
                  <c:v>26.28</c:v>
                </c:pt>
                <c:pt idx="2629">
                  <c:v>26.29</c:v>
                </c:pt>
                <c:pt idx="2630">
                  <c:v>26.3</c:v>
                </c:pt>
                <c:pt idx="2631">
                  <c:v>26.31</c:v>
                </c:pt>
                <c:pt idx="2632">
                  <c:v>26.32</c:v>
                </c:pt>
                <c:pt idx="2633">
                  <c:v>26.33</c:v>
                </c:pt>
                <c:pt idx="2634">
                  <c:v>26.34</c:v>
                </c:pt>
                <c:pt idx="2635">
                  <c:v>26.35</c:v>
                </c:pt>
                <c:pt idx="2636">
                  <c:v>26.36</c:v>
                </c:pt>
                <c:pt idx="2637">
                  <c:v>26.37</c:v>
                </c:pt>
                <c:pt idx="2638">
                  <c:v>26.38</c:v>
                </c:pt>
                <c:pt idx="2639">
                  <c:v>26.39</c:v>
                </c:pt>
                <c:pt idx="2640">
                  <c:v>26.4</c:v>
                </c:pt>
                <c:pt idx="2641">
                  <c:v>26.41</c:v>
                </c:pt>
                <c:pt idx="2642">
                  <c:v>26.42</c:v>
                </c:pt>
                <c:pt idx="2643">
                  <c:v>26.43</c:v>
                </c:pt>
                <c:pt idx="2644">
                  <c:v>26.44</c:v>
                </c:pt>
                <c:pt idx="2645">
                  <c:v>26.45</c:v>
                </c:pt>
                <c:pt idx="2646">
                  <c:v>26.46</c:v>
                </c:pt>
                <c:pt idx="2647">
                  <c:v>26.47</c:v>
                </c:pt>
                <c:pt idx="2648">
                  <c:v>26.48</c:v>
                </c:pt>
                <c:pt idx="2649">
                  <c:v>26.49</c:v>
                </c:pt>
                <c:pt idx="2650">
                  <c:v>26.5</c:v>
                </c:pt>
                <c:pt idx="2651">
                  <c:v>26.51</c:v>
                </c:pt>
                <c:pt idx="2652">
                  <c:v>26.52</c:v>
                </c:pt>
                <c:pt idx="2653">
                  <c:v>26.53</c:v>
                </c:pt>
                <c:pt idx="2654">
                  <c:v>26.54</c:v>
                </c:pt>
                <c:pt idx="2655">
                  <c:v>26.55</c:v>
                </c:pt>
                <c:pt idx="2656">
                  <c:v>26.56</c:v>
                </c:pt>
                <c:pt idx="2657">
                  <c:v>26.57</c:v>
                </c:pt>
                <c:pt idx="2658">
                  <c:v>26.58</c:v>
                </c:pt>
                <c:pt idx="2659">
                  <c:v>26.59</c:v>
                </c:pt>
                <c:pt idx="2660">
                  <c:v>26.6</c:v>
                </c:pt>
                <c:pt idx="2661">
                  <c:v>26.61</c:v>
                </c:pt>
                <c:pt idx="2662">
                  <c:v>26.62</c:v>
                </c:pt>
                <c:pt idx="2663">
                  <c:v>26.63</c:v>
                </c:pt>
                <c:pt idx="2664">
                  <c:v>26.64</c:v>
                </c:pt>
                <c:pt idx="2665">
                  <c:v>26.65</c:v>
                </c:pt>
                <c:pt idx="2666">
                  <c:v>26.66</c:v>
                </c:pt>
                <c:pt idx="2667">
                  <c:v>26.67</c:v>
                </c:pt>
                <c:pt idx="2668">
                  <c:v>26.68</c:v>
                </c:pt>
                <c:pt idx="2669">
                  <c:v>26.69</c:v>
                </c:pt>
                <c:pt idx="2670">
                  <c:v>26.7</c:v>
                </c:pt>
                <c:pt idx="2671">
                  <c:v>26.71</c:v>
                </c:pt>
                <c:pt idx="2672">
                  <c:v>26.72</c:v>
                </c:pt>
                <c:pt idx="2673">
                  <c:v>26.73</c:v>
                </c:pt>
                <c:pt idx="2674">
                  <c:v>26.74</c:v>
                </c:pt>
                <c:pt idx="2675">
                  <c:v>26.75</c:v>
                </c:pt>
                <c:pt idx="2676">
                  <c:v>26.76</c:v>
                </c:pt>
                <c:pt idx="2677">
                  <c:v>26.77</c:v>
                </c:pt>
                <c:pt idx="2678">
                  <c:v>26.78</c:v>
                </c:pt>
                <c:pt idx="2679">
                  <c:v>26.79</c:v>
                </c:pt>
                <c:pt idx="2680">
                  <c:v>26.8</c:v>
                </c:pt>
                <c:pt idx="2681">
                  <c:v>26.81</c:v>
                </c:pt>
                <c:pt idx="2682">
                  <c:v>26.82</c:v>
                </c:pt>
                <c:pt idx="2683">
                  <c:v>26.83</c:v>
                </c:pt>
                <c:pt idx="2684">
                  <c:v>26.84</c:v>
                </c:pt>
                <c:pt idx="2685">
                  <c:v>26.85</c:v>
                </c:pt>
                <c:pt idx="2686">
                  <c:v>26.86</c:v>
                </c:pt>
                <c:pt idx="2687">
                  <c:v>26.87</c:v>
                </c:pt>
                <c:pt idx="2688">
                  <c:v>26.88</c:v>
                </c:pt>
                <c:pt idx="2689">
                  <c:v>26.89</c:v>
                </c:pt>
                <c:pt idx="2690">
                  <c:v>26.9</c:v>
                </c:pt>
                <c:pt idx="2691">
                  <c:v>26.91</c:v>
                </c:pt>
                <c:pt idx="2692">
                  <c:v>26.92</c:v>
                </c:pt>
                <c:pt idx="2693">
                  <c:v>26.93</c:v>
                </c:pt>
                <c:pt idx="2694">
                  <c:v>26.94</c:v>
                </c:pt>
                <c:pt idx="2695">
                  <c:v>26.95</c:v>
                </c:pt>
                <c:pt idx="2696">
                  <c:v>26.96</c:v>
                </c:pt>
                <c:pt idx="2697">
                  <c:v>26.97</c:v>
                </c:pt>
                <c:pt idx="2698">
                  <c:v>26.98</c:v>
                </c:pt>
                <c:pt idx="2699">
                  <c:v>26.99</c:v>
                </c:pt>
                <c:pt idx="2700">
                  <c:v>27</c:v>
                </c:pt>
                <c:pt idx="2701">
                  <c:v>27.01</c:v>
                </c:pt>
                <c:pt idx="2702">
                  <c:v>27.02</c:v>
                </c:pt>
                <c:pt idx="2703">
                  <c:v>27.03</c:v>
                </c:pt>
                <c:pt idx="2704">
                  <c:v>27.04</c:v>
                </c:pt>
                <c:pt idx="2705">
                  <c:v>27.05</c:v>
                </c:pt>
                <c:pt idx="2706">
                  <c:v>27.06</c:v>
                </c:pt>
                <c:pt idx="2707">
                  <c:v>27.07</c:v>
                </c:pt>
                <c:pt idx="2708">
                  <c:v>27.08</c:v>
                </c:pt>
                <c:pt idx="2709">
                  <c:v>27.09</c:v>
                </c:pt>
                <c:pt idx="2710">
                  <c:v>27.1</c:v>
                </c:pt>
                <c:pt idx="2711">
                  <c:v>27.11</c:v>
                </c:pt>
                <c:pt idx="2712">
                  <c:v>27.12</c:v>
                </c:pt>
                <c:pt idx="2713">
                  <c:v>27.13</c:v>
                </c:pt>
                <c:pt idx="2714">
                  <c:v>27.14</c:v>
                </c:pt>
                <c:pt idx="2715">
                  <c:v>27.15</c:v>
                </c:pt>
                <c:pt idx="2716">
                  <c:v>27.16</c:v>
                </c:pt>
                <c:pt idx="2717">
                  <c:v>27.17</c:v>
                </c:pt>
                <c:pt idx="2718">
                  <c:v>27.18</c:v>
                </c:pt>
                <c:pt idx="2719">
                  <c:v>27.19</c:v>
                </c:pt>
                <c:pt idx="2720">
                  <c:v>27.2</c:v>
                </c:pt>
                <c:pt idx="2721">
                  <c:v>27.21</c:v>
                </c:pt>
                <c:pt idx="2722">
                  <c:v>27.22</c:v>
                </c:pt>
                <c:pt idx="2723">
                  <c:v>27.23</c:v>
                </c:pt>
                <c:pt idx="2724">
                  <c:v>27.24</c:v>
                </c:pt>
                <c:pt idx="2725">
                  <c:v>27.25</c:v>
                </c:pt>
                <c:pt idx="2726">
                  <c:v>27.26</c:v>
                </c:pt>
                <c:pt idx="2727">
                  <c:v>27.27</c:v>
                </c:pt>
                <c:pt idx="2728">
                  <c:v>27.28</c:v>
                </c:pt>
                <c:pt idx="2729">
                  <c:v>27.29</c:v>
                </c:pt>
                <c:pt idx="2730">
                  <c:v>27.3</c:v>
                </c:pt>
                <c:pt idx="2731">
                  <c:v>27.31</c:v>
                </c:pt>
                <c:pt idx="2732">
                  <c:v>27.32</c:v>
                </c:pt>
                <c:pt idx="2733">
                  <c:v>27.33</c:v>
                </c:pt>
                <c:pt idx="2734">
                  <c:v>27.34</c:v>
                </c:pt>
                <c:pt idx="2735">
                  <c:v>27.35</c:v>
                </c:pt>
                <c:pt idx="2736">
                  <c:v>27.36</c:v>
                </c:pt>
                <c:pt idx="2737">
                  <c:v>27.37</c:v>
                </c:pt>
                <c:pt idx="2738">
                  <c:v>27.38</c:v>
                </c:pt>
                <c:pt idx="2739">
                  <c:v>27.39</c:v>
                </c:pt>
                <c:pt idx="2740">
                  <c:v>27.4</c:v>
                </c:pt>
                <c:pt idx="2741">
                  <c:v>27.41</c:v>
                </c:pt>
                <c:pt idx="2742">
                  <c:v>27.42</c:v>
                </c:pt>
                <c:pt idx="2743">
                  <c:v>27.43</c:v>
                </c:pt>
                <c:pt idx="2744">
                  <c:v>27.44</c:v>
                </c:pt>
                <c:pt idx="2745">
                  <c:v>27.45</c:v>
                </c:pt>
                <c:pt idx="2746">
                  <c:v>27.46</c:v>
                </c:pt>
                <c:pt idx="2747">
                  <c:v>27.47</c:v>
                </c:pt>
                <c:pt idx="2748">
                  <c:v>27.48</c:v>
                </c:pt>
                <c:pt idx="2749">
                  <c:v>27.49</c:v>
                </c:pt>
                <c:pt idx="2750">
                  <c:v>27.5</c:v>
                </c:pt>
                <c:pt idx="2751">
                  <c:v>27.51</c:v>
                </c:pt>
                <c:pt idx="2752">
                  <c:v>27.52</c:v>
                </c:pt>
                <c:pt idx="2753">
                  <c:v>27.53</c:v>
                </c:pt>
                <c:pt idx="2754">
                  <c:v>27.54</c:v>
                </c:pt>
                <c:pt idx="2755">
                  <c:v>27.55</c:v>
                </c:pt>
                <c:pt idx="2756">
                  <c:v>27.56</c:v>
                </c:pt>
                <c:pt idx="2757">
                  <c:v>27.57</c:v>
                </c:pt>
                <c:pt idx="2758">
                  <c:v>27.58</c:v>
                </c:pt>
                <c:pt idx="2759">
                  <c:v>27.59</c:v>
                </c:pt>
                <c:pt idx="2760">
                  <c:v>27.6</c:v>
                </c:pt>
                <c:pt idx="2761">
                  <c:v>27.61</c:v>
                </c:pt>
                <c:pt idx="2762">
                  <c:v>27.62</c:v>
                </c:pt>
                <c:pt idx="2763">
                  <c:v>27.63</c:v>
                </c:pt>
                <c:pt idx="2764">
                  <c:v>27.64</c:v>
                </c:pt>
                <c:pt idx="2765">
                  <c:v>27.65</c:v>
                </c:pt>
                <c:pt idx="2766">
                  <c:v>27.66</c:v>
                </c:pt>
                <c:pt idx="2767">
                  <c:v>27.67</c:v>
                </c:pt>
                <c:pt idx="2768">
                  <c:v>27.68</c:v>
                </c:pt>
                <c:pt idx="2769">
                  <c:v>27.69</c:v>
                </c:pt>
                <c:pt idx="2770">
                  <c:v>27.7</c:v>
                </c:pt>
                <c:pt idx="2771">
                  <c:v>27.71</c:v>
                </c:pt>
                <c:pt idx="2772">
                  <c:v>27.72</c:v>
                </c:pt>
                <c:pt idx="2773">
                  <c:v>27.73</c:v>
                </c:pt>
                <c:pt idx="2774">
                  <c:v>27.74</c:v>
                </c:pt>
                <c:pt idx="2775">
                  <c:v>27.75</c:v>
                </c:pt>
                <c:pt idx="2776">
                  <c:v>27.76</c:v>
                </c:pt>
                <c:pt idx="2777">
                  <c:v>27.77</c:v>
                </c:pt>
                <c:pt idx="2778">
                  <c:v>27.78</c:v>
                </c:pt>
                <c:pt idx="2779">
                  <c:v>27.79</c:v>
                </c:pt>
                <c:pt idx="2780">
                  <c:v>27.8</c:v>
                </c:pt>
                <c:pt idx="2781">
                  <c:v>27.81</c:v>
                </c:pt>
                <c:pt idx="2782">
                  <c:v>27.82</c:v>
                </c:pt>
                <c:pt idx="2783">
                  <c:v>27.83</c:v>
                </c:pt>
                <c:pt idx="2784">
                  <c:v>27.84</c:v>
                </c:pt>
                <c:pt idx="2785">
                  <c:v>27.85</c:v>
                </c:pt>
                <c:pt idx="2786">
                  <c:v>27.86</c:v>
                </c:pt>
                <c:pt idx="2787">
                  <c:v>27.87</c:v>
                </c:pt>
                <c:pt idx="2788">
                  <c:v>27.88</c:v>
                </c:pt>
                <c:pt idx="2789">
                  <c:v>27.89</c:v>
                </c:pt>
                <c:pt idx="2790">
                  <c:v>27.9</c:v>
                </c:pt>
                <c:pt idx="2791">
                  <c:v>27.91</c:v>
                </c:pt>
                <c:pt idx="2792">
                  <c:v>27.92</c:v>
                </c:pt>
                <c:pt idx="2793">
                  <c:v>27.93</c:v>
                </c:pt>
                <c:pt idx="2794">
                  <c:v>27.94</c:v>
                </c:pt>
                <c:pt idx="2795">
                  <c:v>27.95</c:v>
                </c:pt>
                <c:pt idx="2796">
                  <c:v>27.96</c:v>
                </c:pt>
                <c:pt idx="2797">
                  <c:v>27.97</c:v>
                </c:pt>
                <c:pt idx="2798">
                  <c:v>27.98</c:v>
                </c:pt>
                <c:pt idx="2799">
                  <c:v>27.99</c:v>
                </c:pt>
                <c:pt idx="2800">
                  <c:v>28</c:v>
                </c:pt>
                <c:pt idx="2801">
                  <c:v>28.01</c:v>
                </c:pt>
                <c:pt idx="2802">
                  <c:v>28.02</c:v>
                </c:pt>
                <c:pt idx="2803">
                  <c:v>28.03</c:v>
                </c:pt>
                <c:pt idx="2804">
                  <c:v>28.04</c:v>
                </c:pt>
                <c:pt idx="2805">
                  <c:v>28.05</c:v>
                </c:pt>
                <c:pt idx="2806">
                  <c:v>28.06</c:v>
                </c:pt>
                <c:pt idx="2807">
                  <c:v>28.07</c:v>
                </c:pt>
                <c:pt idx="2808">
                  <c:v>28.08</c:v>
                </c:pt>
                <c:pt idx="2809">
                  <c:v>28.09</c:v>
                </c:pt>
                <c:pt idx="2810">
                  <c:v>28.1</c:v>
                </c:pt>
                <c:pt idx="2811">
                  <c:v>28.11</c:v>
                </c:pt>
                <c:pt idx="2812">
                  <c:v>28.12</c:v>
                </c:pt>
                <c:pt idx="2813">
                  <c:v>28.13</c:v>
                </c:pt>
                <c:pt idx="2814">
                  <c:v>28.14</c:v>
                </c:pt>
                <c:pt idx="2815">
                  <c:v>28.15</c:v>
                </c:pt>
                <c:pt idx="2816">
                  <c:v>28.16</c:v>
                </c:pt>
                <c:pt idx="2817">
                  <c:v>28.17</c:v>
                </c:pt>
                <c:pt idx="2818">
                  <c:v>28.18</c:v>
                </c:pt>
                <c:pt idx="2819">
                  <c:v>28.19</c:v>
                </c:pt>
                <c:pt idx="2820">
                  <c:v>28.2</c:v>
                </c:pt>
                <c:pt idx="2821">
                  <c:v>28.21</c:v>
                </c:pt>
                <c:pt idx="2822">
                  <c:v>28.22</c:v>
                </c:pt>
                <c:pt idx="2823">
                  <c:v>28.23</c:v>
                </c:pt>
                <c:pt idx="2824">
                  <c:v>28.24</c:v>
                </c:pt>
                <c:pt idx="2825">
                  <c:v>28.25</c:v>
                </c:pt>
                <c:pt idx="2826">
                  <c:v>28.26</c:v>
                </c:pt>
                <c:pt idx="2827">
                  <c:v>28.27</c:v>
                </c:pt>
                <c:pt idx="2828">
                  <c:v>28.28</c:v>
                </c:pt>
                <c:pt idx="2829">
                  <c:v>28.29</c:v>
                </c:pt>
                <c:pt idx="2830">
                  <c:v>28.3</c:v>
                </c:pt>
                <c:pt idx="2831">
                  <c:v>28.31</c:v>
                </c:pt>
                <c:pt idx="2832">
                  <c:v>28.32</c:v>
                </c:pt>
                <c:pt idx="2833">
                  <c:v>28.33</c:v>
                </c:pt>
                <c:pt idx="2834">
                  <c:v>28.34</c:v>
                </c:pt>
                <c:pt idx="2835">
                  <c:v>28.35</c:v>
                </c:pt>
                <c:pt idx="2836">
                  <c:v>28.36</c:v>
                </c:pt>
                <c:pt idx="2837">
                  <c:v>28.37</c:v>
                </c:pt>
                <c:pt idx="2838">
                  <c:v>28.38</c:v>
                </c:pt>
                <c:pt idx="2839">
                  <c:v>28.39</c:v>
                </c:pt>
                <c:pt idx="2840">
                  <c:v>28.4</c:v>
                </c:pt>
                <c:pt idx="2841">
                  <c:v>28.41</c:v>
                </c:pt>
                <c:pt idx="2842">
                  <c:v>28.42</c:v>
                </c:pt>
                <c:pt idx="2843">
                  <c:v>28.43</c:v>
                </c:pt>
                <c:pt idx="2844">
                  <c:v>28.44</c:v>
                </c:pt>
                <c:pt idx="2845">
                  <c:v>28.45</c:v>
                </c:pt>
                <c:pt idx="2846">
                  <c:v>28.46</c:v>
                </c:pt>
                <c:pt idx="2847">
                  <c:v>28.47</c:v>
                </c:pt>
                <c:pt idx="2848">
                  <c:v>28.48</c:v>
                </c:pt>
                <c:pt idx="2849">
                  <c:v>28.49</c:v>
                </c:pt>
                <c:pt idx="2850">
                  <c:v>28.5</c:v>
                </c:pt>
                <c:pt idx="2851">
                  <c:v>28.51</c:v>
                </c:pt>
                <c:pt idx="2852">
                  <c:v>28.52</c:v>
                </c:pt>
                <c:pt idx="2853">
                  <c:v>28.53</c:v>
                </c:pt>
                <c:pt idx="2854">
                  <c:v>28.54</c:v>
                </c:pt>
                <c:pt idx="2855">
                  <c:v>28.55</c:v>
                </c:pt>
                <c:pt idx="2856">
                  <c:v>28.56</c:v>
                </c:pt>
                <c:pt idx="2857">
                  <c:v>28.57</c:v>
                </c:pt>
                <c:pt idx="2858">
                  <c:v>28.58</c:v>
                </c:pt>
                <c:pt idx="2859">
                  <c:v>28.59</c:v>
                </c:pt>
                <c:pt idx="2860">
                  <c:v>28.6</c:v>
                </c:pt>
                <c:pt idx="2861">
                  <c:v>28.61</c:v>
                </c:pt>
                <c:pt idx="2862">
                  <c:v>28.62</c:v>
                </c:pt>
                <c:pt idx="2863">
                  <c:v>28.63</c:v>
                </c:pt>
                <c:pt idx="2864">
                  <c:v>28.64</c:v>
                </c:pt>
                <c:pt idx="2865">
                  <c:v>28.65</c:v>
                </c:pt>
                <c:pt idx="2866">
                  <c:v>28.66</c:v>
                </c:pt>
                <c:pt idx="2867">
                  <c:v>28.67</c:v>
                </c:pt>
                <c:pt idx="2868">
                  <c:v>28.68</c:v>
                </c:pt>
                <c:pt idx="2869">
                  <c:v>28.69</c:v>
                </c:pt>
                <c:pt idx="2870">
                  <c:v>28.7</c:v>
                </c:pt>
                <c:pt idx="2871">
                  <c:v>28.71</c:v>
                </c:pt>
                <c:pt idx="2872">
                  <c:v>28.72</c:v>
                </c:pt>
                <c:pt idx="2873">
                  <c:v>28.73</c:v>
                </c:pt>
                <c:pt idx="2874">
                  <c:v>28.74</c:v>
                </c:pt>
                <c:pt idx="2875">
                  <c:v>28.75</c:v>
                </c:pt>
                <c:pt idx="2876">
                  <c:v>28.76</c:v>
                </c:pt>
                <c:pt idx="2877">
                  <c:v>28.77</c:v>
                </c:pt>
                <c:pt idx="2878">
                  <c:v>28.78</c:v>
                </c:pt>
                <c:pt idx="2879">
                  <c:v>28.79</c:v>
                </c:pt>
                <c:pt idx="2880">
                  <c:v>28.8</c:v>
                </c:pt>
                <c:pt idx="2881">
                  <c:v>28.81</c:v>
                </c:pt>
                <c:pt idx="2882">
                  <c:v>28.82</c:v>
                </c:pt>
                <c:pt idx="2883">
                  <c:v>28.83</c:v>
                </c:pt>
                <c:pt idx="2884">
                  <c:v>28.84</c:v>
                </c:pt>
                <c:pt idx="2885">
                  <c:v>28.85</c:v>
                </c:pt>
                <c:pt idx="2886">
                  <c:v>28.86</c:v>
                </c:pt>
                <c:pt idx="2887">
                  <c:v>28.87</c:v>
                </c:pt>
                <c:pt idx="2888">
                  <c:v>28.88</c:v>
                </c:pt>
                <c:pt idx="2889">
                  <c:v>28.89</c:v>
                </c:pt>
                <c:pt idx="2890">
                  <c:v>28.9</c:v>
                </c:pt>
                <c:pt idx="2891">
                  <c:v>28.91</c:v>
                </c:pt>
                <c:pt idx="2892">
                  <c:v>28.92</c:v>
                </c:pt>
                <c:pt idx="2893">
                  <c:v>28.93</c:v>
                </c:pt>
                <c:pt idx="2894">
                  <c:v>28.94</c:v>
                </c:pt>
                <c:pt idx="2895">
                  <c:v>28.95</c:v>
                </c:pt>
                <c:pt idx="2896">
                  <c:v>28.96</c:v>
                </c:pt>
                <c:pt idx="2897">
                  <c:v>28.97</c:v>
                </c:pt>
                <c:pt idx="2898">
                  <c:v>28.98</c:v>
                </c:pt>
                <c:pt idx="2899">
                  <c:v>28.99</c:v>
                </c:pt>
                <c:pt idx="2900">
                  <c:v>29</c:v>
                </c:pt>
                <c:pt idx="2901">
                  <c:v>29.01</c:v>
                </c:pt>
                <c:pt idx="2902">
                  <c:v>29.02</c:v>
                </c:pt>
                <c:pt idx="2903">
                  <c:v>29.03</c:v>
                </c:pt>
                <c:pt idx="2904">
                  <c:v>29.04</c:v>
                </c:pt>
                <c:pt idx="2905">
                  <c:v>29.05</c:v>
                </c:pt>
                <c:pt idx="2906">
                  <c:v>29.06</c:v>
                </c:pt>
                <c:pt idx="2907">
                  <c:v>29.07</c:v>
                </c:pt>
                <c:pt idx="2908">
                  <c:v>29.08</c:v>
                </c:pt>
                <c:pt idx="2909">
                  <c:v>29.09</c:v>
                </c:pt>
                <c:pt idx="2910">
                  <c:v>29.1</c:v>
                </c:pt>
                <c:pt idx="2911">
                  <c:v>29.11</c:v>
                </c:pt>
                <c:pt idx="2912">
                  <c:v>29.12</c:v>
                </c:pt>
                <c:pt idx="2913">
                  <c:v>29.13</c:v>
                </c:pt>
                <c:pt idx="2914">
                  <c:v>29.14</c:v>
                </c:pt>
                <c:pt idx="2915">
                  <c:v>29.15</c:v>
                </c:pt>
                <c:pt idx="2916">
                  <c:v>29.16</c:v>
                </c:pt>
                <c:pt idx="2917">
                  <c:v>29.17</c:v>
                </c:pt>
                <c:pt idx="2918">
                  <c:v>29.18</c:v>
                </c:pt>
                <c:pt idx="2919">
                  <c:v>29.19</c:v>
                </c:pt>
                <c:pt idx="2920">
                  <c:v>29.2</c:v>
                </c:pt>
                <c:pt idx="2921">
                  <c:v>29.21</c:v>
                </c:pt>
                <c:pt idx="2922">
                  <c:v>29.22</c:v>
                </c:pt>
                <c:pt idx="2923">
                  <c:v>29.23</c:v>
                </c:pt>
                <c:pt idx="2924">
                  <c:v>29.24</c:v>
                </c:pt>
                <c:pt idx="2925">
                  <c:v>29.25</c:v>
                </c:pt>
                <c:pt idx="2926">
                  <c:v>29.26</c:v>
                </c:pt>
                <c:pt idx="2927">
                  <c:v>29.27</c:v>
                </c:pt>
                <c:pt idx="2928">
                  <c:v>29.28</c:v>
                </c:pt>
                <c:pt idx="2929">
                  <c:v>29.29</c:v>
                </c:pt>
                <c:pt idx="2930">
                  <c:v>29.3</c:v>
                </c:pt>
                <c:pt idx="2931">
                  <c:v>29.31</c:v>
                </c:pt>
                <c:pt idx="2932">
                  <c:v>29.32</c:v>
                </c:pt>
                <c:pt idx="2933">
                  <c:v>29.33</c:v>
                </c:pt>
                <c:pt idx="2934">
                  <c:v>29.34</c:v>
                </c:pt>
                <c:pt idx="2935">
                  <c:v>29.35</c:v>
                </c:pt>
                <c:pt idx="2936">
                  <c:v>29.36</c:v>
                </c:pt>
                <c:pt idx="2937">
                  <c:v>29.37</c:v>
                </c:pt>
                <c:pt idx="2938">
                  <c:v>29.38</c:v>
                </c:pt>
                <c:pt idx="2939">
                  <c:v>29.39</c:v>
                </c:pt>
                <c:pt idx="2940">
                  <c:v>29.4</c:v>
                </c:pt>
                <c:pt idx="2941">
                  <c:v>29.41</c:v>
                </c:pt>
                <c:pt idx="2942">
                  <c:v>29.42</c:v>
                </c:pt>
                <c:pt idx="2943">
                  <c:v>29.43</c:v>
                </c:pt>
                <c:pt idx="2944">
                  <c:v>29.44</c:v>
                </c:pt>
                <c:pt idx="2945">
                  <c:v>29.45</c:v>
                </c:pt>
                <c:pt idx="2946">
                  <c:v>29.46</c:v>
                </c:pt>
                <c:pt idx="2947">
                  <c:v>29.47</c:v>
                </c:pt>
                <c:pt idx="2948">
                  <c:v>29.48</c:v>
                </c:pt>
                <c:pt idx="2949">
                  <c:v>29.49</c:v>
                </c:pt>
                <c:pt idx="2950">
                  <c:v>29.5</c:v>
                </c:pt>
                <c:pt idx="2951">
                  <c:v>29.51</c:v>
                </c:pt>
                <c:pt idx="2952">
                  <c:v>29.52</c:v>
                </c:pt>
                <c:pt idx="2953">
                  <c:v>29.53</c:v>
                </c:pt>
                <c:pt idx="2954">
                  <c:v>29.54</c:v>
                </c:pt>
                <c:pt idx="2955">
                  <c:v>29.55</c:v>
                </c:pt>
                <c:pt idx="2956">
                  <c:v>29.56</c:v>
                </c:pt>
                <c:pt idx="2957">
                  <c:v>29.57</c:v>
                </c:pt>
                <c:pt idx="2958">
                  <c:v>29.58</c:v>
                </c:pt>
                <c:pt idx="2959">
                  <c:v>29.59</c:v>
                </c:pt>
                <c:pt idx="2960">
                  <c:v>29.6</c:v>
                </c:pt>
                <c:pt idx="2961">
                  <c:v>29.61</c:v>
                </c:pt>
                <c:pt idx="2962">
                  <c:v>29.62</c:v>
                </c:pt>
                <c:pt idx="2963">
                  <c:v>29.63</c:v>
                </c:pt>
                <c:pt idx="2964">
                  <c:v>29.64</c:v>
                </c:pt>
                <c:pt idx="2965">
                  <c:v>29.65</c:v>
                </c:pt>
                <c:pt idx="2966">
                  <c:v>29.66</c:v>
                </c:pt>
                <c:pt idx="2967">
                  <c:v>29.67</c:v>
                </c:pt>
                <c:pt idx="2968">
                  <c:v>29.68</c:v>
                </c:pt>
                <c:pt idx="2969">
                  <c:v>29.69</c:v>
                </c:pt>
                <c:pt idx="2970">
                  <c:v>29.7</c:v>
                </c:pt>
                <c:pt idx="2971">
                  <c:v>29.71</c:v>
                </c:pt>
                <c:pt idx="2972">
                  <c:v>29.72</c:v>
                </c:pt>
                <c:pt idx="2973">
                  <c:v>29.73</c:v>
                </c:pt>
                <c:pt idx="2974">
                  <c:v>29.74</c:v>
                </c:pt>
                <c:pt idx="2975">
                  <c:v>29.75</c:v>
                </c:pt>
                <c:pt idx="2976">
                  <c:v>29.76</c:v>
                </c:pt>
                <c:pt idx="2977">
                  <c:v>29.77</c:v>
                </c:pt>
                <c:pt idx="2978">
                  <c:v>29.78</c:v>
                </c:pt>
                <c:pt idx="2979">
                  <c:v>29.79</c:v>
                </c:pt>
                <c:pt idx="2980">
                  <c:v>29.8</c:v>
                </c:pt>
                <c:pt idx="2981">
                  <c:v>29.81</c:v>
                </c:pt>
                <c:pt idx="2982">
                  <c:v>29.82</c:v>
                </c:pt>
                <c:pt idx="2983">
                  <c:v>29.83</c:v>
                </c:pt>
                <c:pt idx="2984">
                  <c:v>29.84</c:v>
                </c:pt>
                <c:pt idx="2985">
                  <c:v>29.85</c:v>
                </c:pt>
                <c:pt idx="2986">
                  <c:v>29.86</c:v>
                </c:pt>
                <c:pt idx="2987">
                  <c:v>29.87</c:v>
                </c:pt>
                <c:pt idx="2988">
                  <c:v>29.88</c:v>
                </c:pt>
                <c:pt idx="2989">
                  <c:v>29.89</c:v>
                </c:pt>
                <c:pt idx="2990">
                  <c:v>29.9</c:v>
                </c:pt>
                <c:pt idx="2991">
                  <c:v>29.91</c:v>
                </c:pt>
                <c:pt idx="2992">
                  <c:v>29.92</c:v>
                </c:pt>
                <c:pt idx="2993">
                  <c:v>29.93</c:v>
                </c:pt>
                <c:pt idx="2994">
                  <c:v>29.94</c:v>
                </c:pt>
                <c:pt idx="2995">
                  <c:v>29.95</c:v>
                </c:pt>
                <c:pt idx="2996">
                  <c:v>29.96</c:v>
                </c:pt>
                <c:pt idx="2997">
                  <c:v>29.97</c:v>
                </c:pt>
                <c:pt idx="2998">
                  <c:v>29.98</c:v>
                </c:pt>
                <c:pt idx="2999">
                  <c:v>29.99</c:v>
                </c:pt>
                <c:pt idx="3000">
                  <c:v>30</c:v>
                </c:pt>
              </c:numCache>
            </c:numRef>
          </c:xVal>
          <c:yVal>
            <c:numRef>
              <c:f>Sheet1!$B$2:$B$3002</c:f>
              <c:numCache>
                <c:formatCode>General</c:formatCode>
                <c:ptCount val="3001"/>
                <c:pt idx="0">
                  <c:v>3.0001000000000002</c:v>
                </c:pt>
                <c:pt idx="1">
                  <c:v>3.0001000000000002</c:v>
                </c:pt>
                <c:pt idx="2">
                  <c:v>3.0001000000000002</c:v>
                </c:pt>
                <c:pt idx="3">
                  <c:v>3</c:v>
                </c:pt>
                <c:pt idx="4">
                  <c:v>3</c:v>
                </c:pt>
                <c:pt idx="5">
                  <c:v>2.9998999999999998</c:v>
                </c:pt>
                <c:pt idx="6">
                  <c:v>2.9998999999999998</c:v>
                </c:pt>
                <c:pt idx="7">
                  <c:v>2.9998</c:v>
                </c:pt>
                <c:pt idx="8">
                  <c:v>2.9998</c:v>
                </c:pt>
                <c:pt idx="9">
                  <c:v>2.9996999999999998</c:v>
                </c:pt>
                <c:pt idx="10">
                  <c:v>2.9996999999999998</c:v>
                </c:pt>
                <c:pt idx="11">
                  <c:v>2.9996</c:v>
                </c:pt>
                <c:pt idx="12">
                  <c:v>2.9994000000000001</c:v>
                </c:pt>
                <c:pt idx="13">
                  <c:v>2.9992999999999999</c:v>
                </c:pt>
                <c:pt idx="14">
                  <c:v>2.9992000000000001</c:v>
                </c:pt>
                <c:pt idx="15">
                  <c:v>2.9990000000000001</c:v>
                </c:pt>
                <c:pt idx="16">
                  <c:v>2.9988999999999999</c:v>
                </c:pt>
                <c:pt idx="17">
                  <c:v>2.9988000000000001</c:v>
                </c:pt>
                <c:pt idx="18">
                  <c:v>2.9986000000000002</c:v>
                </c:pt>
                <c:pt idx="19">
                  <c:v>2.9984999999999999</c:v>
                </c:pt>
                <c:pt idx="20">
                  <c:v>2.9984000000000002</c:v>
                </c:pt>
                <c:pt idx="21">
                  <c:v>2.9982000000000002</c:v>
                </c:pt>
                <c:pt idx="22">
                  <c:v>2.9979</c:v>
                </c:pt>
                <c:pt idx="23">
                  <c:v>2.9977</c:v>
                </c:pt>
                <c:pt idx="24">
                  <c:v>2.9975000000000001</c:v>
                </c:pt>
                <c:pt idx="25">
                  <c:v>2.9973000000000001</c:v>
                </c:pt>
                <c:pt idx="26">
                  <c:v>2.9971000000000001</c:v>
                </c:pt>
                <c:pt idx="27">
                  <c:v>2.9967999999999999</c:v>
                </c:pt>
                <c:pt idx="28">
                  <c:v>2.9965999999999999</c:v>
                </c:pt>
                <c:pt idx="29">
                  <c:v>2.9964</c:v>
                </c:pt>
                <c:pt idx="30">
                  <c:v>2.9962</c:v>
                </c:pt>
                <c:pt idx="31">
                  <c:v>2.9958999999999998</c:v>
                </c:pt>
                <c:pt idx="32">
                  <c:v>2.9954999999999998</c:v>
                </c:pt>
                <c:pt idx="33">
                  <c:v>2.9952000000000001</c:v>
                </c:pt>
                <c:pt idx="34">
                  <c:v>2.9948999999999999</c:v>
                </c:pt>
                <c:pt idx="35">
                  <c:v>2.9946000000000002</c:v>
                </c:pt>
                <c:pt idx="36">
                  <c:v>2.9943</c:v>
                </c:pt>
                <c:pt idx="37">
                  <c:v>2.9940000000000002</c:v>
                </c:pt>
                <c:pt idx="38">
                  <c:v>2.9937</c:v>
                </c:pt>
                <c:pt idx="39">
                  <c:v>2.9933999999999998</c:v>
                </c:pt>
                <c:pt idx="40">
                  <c:v>2.9929999999999999</c:v>
                </c:pt>
                <c:pt idx="41">
                  <c:v>2.9925999999999999</c:v>
                </c:pt>
                <c:pt idx="42">
                  <c:v>2.9922</c:v>
                </c:pt>
                <c:pt idx="43">
                  <c:v>2.9916999999999998</c:v>
                </c:pt>
                <c:pt idx="44">
                  <c:v>2.9912999999999998</c:v>
                </c:pt>
                <c:pt idx="45">
                  <c:v>2.9908999999999999</c:v>
                </c:pt>
                <c:pt idx="46">
                  <c:v>2.9904000000000002</c:v>
                </c:pt>
                <c:pt idx="47">
                  <c:v>2.99</c:v>
                </c:pt>
                <c:pt idx="48">
                  <c:v>2.9895</c:v>
                </c:pt>
                <c:pt idx="49">
                  <c:v>2.9891000000000001</c:v>
                </c:pt>
                <c:pt idx="50">
                  <c:v>2.9887000000000001</c:v>
                </c:pt>
                <c:pt idx="51">
                  <c:v>2.9882</c:v>
                </c:pt>
                <c:pt idx="52">
                  <c:v>2.9876</c:v>
                </c:pt>
                <c:pt idx="53">
                  <c:v>2.9870999999999999</c:v>
                </c:pt>
                <c:pt idx="54">
                  <c:v>2.9866000000000001</c:v>
                </c:pt>
                <c:pt idx="55">
                  <c:v>2.9861</c:v>
                </c:pt>
                <c:pt idx="56">
                  <c:v>2.9855999999999998</c:v>
                </c:pt>
                <c:pt idx="57">
                  <c:v>2.9851000000000001</c:v>
                </c:pt>
                <c:pt idx="58">
                  <c:v>2.9845999999999999</c:v>
                </c:pt>
                <c:pt idx="59">
                  <c:v>2.9841000000000002</c:v>
                </c:pt>
                <c:pt idx="60">
                  <c:v>2.9836</c:v>
                </c:pt>
                <c:pt idx="61">
                  <c:v>2.9830000000000001</c:v>
                </c:pt>
                <c:pt idx="62">
                  <c:v>2.9824000000000002</c:v>
                </c:pt>
                <c:pt idx="63">
                  <c:v>2.9819</c:v>
                </c:pt>
                <c:pt idx="64">
                  <c:v>2.9813000000000001</c:v>
                </c:pt>
                <c:pt idx="65">
                  <c:v>2.9807000000000001</c:v>
                </c:pt>
                <c:pt idx="66">
                  <c:v>2.9802</c:v>
                </c:pt>
                <c:pt idx="67">
                  <c:v>2.9796</c:v>
                </c:pt>
                <c:pt idx="68">
                  <c:v>2.9790000000000001</c:v>
                </c:pt>
                <c:pt idx="69">
                  <c:v>2.9784000000000002</c:v>
                </c:pt>
                <c:pt idx="70">
                  <c:v>2.9779</c:v>
                </c:pt>
                <c:pt idx="71">
                  <c:v>2.9771000000000001</c:v>
                </c:pt>
                <c:pt idx="72">
                  <c:v>2.9763999999999999</c:v>
                </c:pt>
                <c:pt idx="73">
                  <c:v>2.9756</c:v>
                </c:pt>
                <c:pt idx="74">
                  <c:v>2.9748999999999999</c:v>
                </c:pt>
                <c:pt idx="75">
                  <c:v>2.9741</c:v>
                </c:pt>
                <c:pt idx="76">
                  <c:v>2.9733999999999998</c:v>
                </c:pt>
                <c:pt idx="77">
                  <c:v>2.9725999999999999</c:v>
                </c:pt>
                <c:pt idx="78">
                  <c:v>2.9719000000000002</c:v>
                </c:pt>
                <c:pt idx="79">
                  <c:v>2.9710999999999999</c:v>
                </c:pt>
                <c:pt idx="80">
                  <c:v>2.9704000000000002</c:v>
                </c:pt>
                <c:pt idx="81">
                  <c:v>2.9695</c:v>
                </c:pt>
                <c:pt idx="82">
                  <c:v>2.9687000000000001</c:v>
                </c:pt>
                <c:pt idx="83">
                  <c:v>2.9679000000000002</c:v>
                </c:pt>
                <c:pt idx="84">
                  <c:v>2.9670000000000001</c:v>
                </c:pt>
                <c:pt idx="85">
                  <c:v>2.9662000000000002</c:v>
                </c:pt>
                <c:pt idx="86">
                  <c:v>2.9653</c:v>
                </c:pt>
                <c:pt idx="87">
                  <c:v>2.9645000000000001</c:v>
                </c:pt>
                <c:pt idx="88">
                  <c:v>2.9636</c:v>
                </c:pt>
                <c:pt idx="89">
                  <c:v>2.9628000000000001</c:v>
                </c:pt>
                <c:pt idx="90">
                  <c:v>2.9620000000000002</c:v>
                </c:pt>
                <c:pt idx="91">
                  <c:v>2.9611000000000001</c:v>
                </c:pt>
                <c:pt idx="92">
                  <c:v>2.9601999999999999</c:v>
                </c:pt>
                <c:pt idx="93">
                  <c:v>2.9592999999999998</c:v>
                </c:pt>
                <c:pt idx="94">
                  <c:v>2.9584000000000001</c:v>
                </c:pt>
                <c:pt idx="95">
                  <c:v>2.9575999999999998</c:v>
                </c:pt>
                <c:pt idx="96">
                  <c:v>2.9567000000000001</c:v>
                </c:pt>
                <c:pt idx="97">
                  <c:v>2.9558</c:v>
                </c:pt>
                <c:pt idx="98">
                  <c:v>2.9548999999999999</c:v>
                </c:pt>
                <c:pt idx="99">
                  <c:v>2.9540000000000002</c:v>
                </c:pt>
                <c:pt idx="100">
                  <c:v>2.9531999999999998</c:v>
                </c:pt>
                <c:pt idx="101">
                  <c:v>2.9521000000000002</c:v>
                </c:pt>
                <c:pt idx="102">
                  <c:v>2.9510999999999998</c:v>
                </c:pt>
                <c:pt idx="103">
                  <c:v>2.9500999999999999</c:v>
                </c:pt>
                <c:pt idx="104">
                  <c:v>2.9489999999999998</c:v>
                </c:pt>
                <c:pt idx="105">
                  <c:v>2.948</c:v>
                </c:pt>
                <c:pt idx="106">
                  <c:v>2.9468999999999999</c:v>
                </c:pt>
                <c:pt idx="107">
                  <c:v>2.9459</c:v>
                </c:pt>
                <c:pt idx="108">
                  <c:v>2.9449000000000001</c:v>
                </c:pt>
                <c:pt idx="109">
                  <c:v>2.9438</c:v>
                </c:pt>
                <c:pt idx="110">
                  <c:v>2.9428000000000001</c:v>
                </c:pt>
                <c:pt idx="111">
                  <c:v>2.9417</c:v>
                </c:pt>
                <c:pt idx="112">
                  <c:v>2.9405999999999999</c:v>
                </c:pt>
                <c:pt idx="113">
                  <c:v>2.9396</c:v>
                </c:pt>
                <c:pt idx="114">
                  <c:v>2.9384999999999999</c:v>
                </c:pt>
                <c:pt idx="115">
                  <c:v>2.9373999999999998</c:v>
                </c:pt>
                <c:pt idx="116">
                  <c:v>2.9363000000000001</c:v>
                </c:pt>
                <c:pt idx="117">
                  <c:v>2.9352</c:v>
                </c:pt>
                <c:pt idx="118">
                  <c:v>2.9340999999999999</c:v>
                </c:pt>
                <c:pt idx="119">
                  <c:v>2.9331</c:v>
                </c:pt>
                <c:pt idx="120">
                  <c:v>2.9319999999999999</c:v>
                </c:pt>
                <c:pt idx="121">
                  <c:v>2.9308999999999998</c:v>
                </c:pt>
                <c:pt idx="122">
                  <c:v>2.9297</c:v>
                </c:pt>
                <c:pt idx="123">
                  <c:v>2.9285999999999999</c:v>
                </c:pt>
                <c:pt idx="124">
                  <c:v>2.9275000000000002</c:v>
                </c:pt>
                <c:pt idx="125">
                  <c:v>2.9262999999999999</c:v>
                </c:pt>
                <c:pt idx="126">
                  <c:v>2.9251999999999998</c:v>
                </c:pt>
                <c:pt idx="127">
                  <c:v>2.9241000000000001</c:v>
                </c:pt>
                <c:pt idx="128">
                  <c:v>2.9228999999999998</c:v>
                </c:pt>
                <c:pt idx="129">
                  <c:v>2.9218000000000002</c:v>
                </c:pt>
                <c:pt idx="130">
                  <c:v>2.9207000000000001</c:v>
                </c:pt>
                <c:pt idx="131">
                  <c:v>2.9194</c:v>
                </c:pt>
                <c:pt idx="132">
                  <c:v>2.9182000000000001</c:v>
                </c:pt>
                <c:pt idx="133">
                  <c:v>2.9169</c:v>
                </c:pt>
                <c:pt idx="134">
                  <c:v>2.9156</c:v>
                </c:pt>
                <c:pt idx="135">
                  <c:v>2.9144000000000001</c:v>
                </c:pt>
                <c:pt idx="136">
                  <c:v>2.9131</c:v>
                </c:pt>
                <c:pt idx="137">
                  <c:v>2.9119000000000002</c:v>
                </c:pt>
                <c:pt idx="138">
                  <c:v>2.9106000000000001</c:v>
                </c:pt>
                <c:pt idx="139">
                  <c:v>2.9093</c:v>
                </c:pt>
                <c:pt idx="140">
                  <c:v>2.9081000000000001</c:v>
                </c:pt>
                <c:pt idx="141">
                  <c:v>2.9066999999999998</c:v>
                </c:pt>
                <c:pt idx="142">
                  <c:v>2.9053</c:v>
                </c:pt>
                <c:pt idx="143">
                  <c:v>2.9039999999999999</c:v>
                </c:pt>
                <c:pt idx="144">
                  <c:v>2.9026000000000001</c:v>
                </c:pt>
                <c:pt idx="145">
                  <c:v>2.9011999999999998</c:v>
                </c:pt>
                <c:pt idx="146">
                  <c:v>2.8999000000000001</c:v>
                </c:pt>
                <c:pt idx="147">
                  <c:v>2.8984999999999999</c:v>
                </c:pt>
                <c:pt idx="148">
                  <c:v>2.8971</c:v>
                </c:pt>
                <c:pt idx="149">
                  <c:v>2.8957999999999999</c:v>
                </c:pt>
                <c:pt idx="150">
                  <c:v>2.8944000000000001</c:v>
                </c:pt>
                <c:pt idx="151">
                  <c:v>2.8929</c:v>
                </c:pt>
                <c:pt idx="152">
                  <c:v>2.8915000000000002</c:v>
                </c:pt>
                <c:pt idx="153">
                  <c:v>2.89</c:v>
                </c:pt>
                <c:pt idx="154">
                  <c:v>2.8885000000000001</c:v>
                </c:pt>
                <c:pt idx="155">
                  <c:v>2.8871000000000002</c:v>
                </c:pt>
                <c:pt idx="156">
                  <c:v>2.8856000000000002</c:v>
                </c:pt>
                <c:pt idx="157">
                  <c:v>2.8841999999999999</c:v>
                </c:pt>
                <c:pt idx="158">
                  <c:v>2.8826999999999998</c:v>
                </c:pt>
                <c:pt idx="159">
                  <c:v>2.8812000000000002</c:v>
                </c:pt>
                <c:pt idx="160">
                  <c:v>2.8797999999999999</c:v>
                </c:pt>
                <c:pt idx="161">
                  <c:v>2.8782000000000001</c:v>
                </c:pt>
                <c:pt idx="162">
                  <c:v>2.8767</c:v>
                </c:pt>
                <c:pt idx="163">
                  <c:v>2.8751000000000002</c:v>
                </c:pt>
                <c:pt idx="164">
                  <c:v>2.8736000000000002</c:v>
                </c:pt>
                <c:pt idx="165">
                  <c:v>2.8719999999999999</c:v>
                </c:pt>
                <c:pt idx="166">
                  <c:v>2.8704999999999998</c:v>
                </c:pt>
                <c:pt idx="167">
                  <c:v>2.8689</c:v>
                </c:pt>
                <c:pt idx="168">
                  <c:v>2.8673999999999999</c:v>
                </c:pt>
                <c:pt idx="169">
                  <c:v>2.8658000000000001</c:v>
                </c:pt>
                <c:pt idx="170">
                  <c:v>2.8643000000000001</c:v>
                </c:pt>
                <c:pt idx="171">
                  <c:v>2.8626</c:v>
                </c:pt>
                <c:pt idx="172">
                  <c:v>2.8610000000000002</c:v>
                </c:pt>
                <c:pt idx="173">
                  <c:v>2.8593000000000002</c:v>
                </c:pt>
                <c:pt idx="174">
                  <c:v>2.8576999999999999</c:v>
                </c:pt>
                <c:pt idx="175">
                  <c:v>2.8559999999999999</c:v>
                </c:pt>
                <c:pt idx="176">
                  <c:v>2.8544</c:v>
                </c:pt>
                <c:pt idx="177">
                  <c:v>2.8527</c:v>
                </c:pt>
                <c:pt idx="178">
                  <c:v>2.8511000000000002</c:v>
                </c:pt>
                <c:pt idx="179">
                  <c:v>2.8494000000000002</c:v>
                </c:pt>
                <c:pt idx="180">
                  <c:v>2.8477999999999999</c:v>
                </c:pt>
                <c:pt idx="181">
                  <c:v>2.8460999999999999</c:v>
                </c:pt>
                <c:pt idx="182">
                  <c:v>2.8443000000000001</c:v>
                </c:pt>
                <c:pt idx="183">
                  <c:v>2.8426</c:v>
                </c:pt>
                <c:pt idx="184">
                  <c:v>2.8408000000000002</c:v>
                </c:pt>
                <c:pt idx="185">
                  <c:v>2.8391000000000002</c:v>
                </c:pt>
                <c:pt idx="186">
                  <c:v>2.8372999999999999</c:v>
                </c:pt>
                <c:pt idx="187">
                  <c:v>2.8355999999999999</c:v>
                </c:pt>
                <c:pt idx="188">
                  <c:v>2.8338999999999999</c:v>
                </c:pt>
                <c:pt idx="189">
                  <c:v>2.8321000000000001</c:v>
                </c:pt>
                <c:pt idx="190">
                  <c:v>2.8304</c:v>
                </c:pt>
                <c:pt idx="191">
                  <c:v>2.8285</c:v>
                </c:pt>
                <c:pt idx="192">
                  <c:v>2.8267000000000002</c:v>
                </c:pt>
                <c:pt idx="193">
                  <c:v>2.8249</c:v>
                </c:pt>
                <c:pt idx="194">
                  <c:v>2.823</c:v>
                </c:pt>
                <c:pt idx="195">
                  <c:v>2.8212000000000002</c:v>
                </c:pt>
                <c:pt idx="196">
                  <c:v>2.8193999999999999</c:v>
                </c:pt>
                <c:pt idx="197">
                  <c:v>2.8174999999999999</c:v>
                </c:pt>
                <c:pt idx="198">
                  <c:v>2.8157000000000001</c:v>
                </c:pt>
                <c:pt idx="199">
                  <c:v>2.8138999999999998</c:v>
                </c:pt>
                <c:pt idx="200">
                  <c:v>2.8119999999999998</c:v>
                </c:pt>
                <c:pt idx="201">
                  <c:v>2.8100999999999998</c:v>
                </c:pt>
                <c:pt idx="202">
                  <c:v>2.8081999999999998</c:v>
                </c:pt>
                <c:pt idx="203">
                  <c:v>2.8062999999999998</c:v>
                </c:pt>
                <c:pt idx="204">
                  <c:v>2.8043999999999998</c:v>
                </c:pt>
                <c:pt idx="205">
                  <c:v>2.8024</c:v>
                </c:pt>
                <c:pt idx="206">
                  <c:v>2.8005</c:v>
                </c:pt>
                <c:pt idx="207">
                  <c:v>2.7986</c:v>
                </c:pt>
                <c:pt idx="208">
                  <c:v>2.7967</c:v>
                </c:pt>
                <c:pt idx="209">
                  <c:v>2.7947000000000002</c:v>
                </c:pt>
                <c:pt idx="210">
                  <c:v>2.7928000000000002</c:v>
                </c:pt>
                <c:pt idx="211">
                  <c:v>2.7907999999999999</c:v>
                </c:pt>
                <c:pt idx="212">
                  <c:v>2.7888000000000002</c:v>
                </c:pt>
                <c:pt idx="213">
                  <c:v>2.7867999999999999</c:v>
                </c:pt>
                <c:pt idx="214">
                  <c:v>2.7848000000000002</c:v>
                </c:pt>
                <c:pt idx="215">
                  <c:v>2.7827999999999999</c:v>
                </c:pt>
                <c:pt idx="216">
                  <c:v>2.7806999999999999</c:v>
                </c:pt>
                <c:pt idx="217">
                  <c:v>2.7787000000000002</c:v>
                </c:pt>
                <c:pt idx="218">
                  <c:v>2.7766999999999999</c:v>
                </c:pt>
                <c:pt idx="219">
                  <c:v>2.7747000000000002</c:v>
                </c:pt>
                <c:pt idx="220">
                  <c:v>2.7726999999999999</c:v>
                </c:pt>
                <c:pt idx="221">
                  <c:v>2.7706</c:v>
                </c:pt>
                <c:pt idx="222">
                  <c:v>2.7685</c:v>
                </c:pt>
                <c:pt idx="223">
                  <c:v>2.7664</c:v>
                </c:pt>
                <c:pt idx="224">
                  <c:v>2.7643</c:v>
                </c:pt>
                <c:pt idx="225">
                  <c:v>2.7622</c:v>
                </c:pt>
                <c:pt idx="226">
                  <c:v>2.7601</c:v>
                </c:pt>
                <c:pt idx="227">
                  <c:v>2.758</c:v>
                </c:pt>
                <c:pt idx="228">
                  <c:v>2.7559</c:v>
                </c:pt>
                <c:pt idx="229">
                  <c:v>2.7538</c:v>
                </c:pt>
                <c:pt idx="230">
                  <c:v>2.7517</c:v>
                </c:pt>
                <c:pt idx="231">
                  <c:v>2.7496</c:v>
                </c:pt>
                <c:pt idx="232">
                  <c:v>2.7473999999999998</c:v>
                </c:pt>
                <c:pt idx="233">
                  <c:v>2.7452000000000001</c:v>
                </c:pt>
                <c:pt idx="234">
                  <c:v>2.7429999999999999</c:v>
                </c:pt>
                <c:pt idx="235">
                  <c:v>2.7408000000000001</c:v>
                </c:pt>
                <c:pt idx="236">
                  <c:v>2.7387000000000001</c:v>
                </c:pt>
                <c:pt idx="237">
                  <c:v>2.7364999999999999</c:v>
                </c:pt>
                <c:pt idx="238">
                  <c:v>2.7343000000000002</c:v>
                </c:pt>
                <c:pt idx="239">
                  <c:v>2.7321</c:v>
                </c:pt>
                <c:pt idx="240">
                  <c:v>2.7299000000000002</c:v>
                </c:pt>
                <c:pt idx="241">
                  <c:v>2.7277</c:v>
                </c:pt>
                <c:pt idx="242">
                  <c:v>2.7254</c:v>
                </c:pt>
                <c:pt idx="243">
                  <c:v>2.7231999999999998</c:v>
                </c:pt>
                <c:pt idx="244">
                  <c:v>2.7208999999999999</c:v>
                </c:pt>
                <c:pt idx="245">
                  <c:v>2.7185999999999999</c:v>
                </c:pt>
                <c:pt idx="246">
                  <c:v>2.7164000000000001</c:v>
                </c:pt>
                <c:pt idx="247">
                  <c:v>2.7141000000000002</c:v>
                </c:pt>
                <c:pt idx="248">
                  <c:v>2.7119</c:v>
                </c:pt>
                <c:pt idx="249">
                  <c:v>2.7096</c:v>
                </c:pt>
                <c:pt idx="250">
                  <c:v>2.7073</c:v>
                </c:pt>
                <c:pt idx="251">
                  <c:v>2.7050000000000001</c:v>
                </c:pt>
                <c:pt idx="252">
                  <c:v>2.7027000000000001</c:v>
                </c:pt>
                <c:pt idx="253">
                  <c:v>2.7002999999999999</c:v>
                </c:pt>
                <c:pt idx="254">
                  <c:v>2.698</c:v>
                </c:pt>
                <c:pt idx="255">
                  <c:v>2.6956000000000002</c:v>
                </c:pt>
                <c:pt idx="256">
                  <c:v>2.6932999999999998</c:v>
                </c:pt>
                <c:pt idx="257">
                  <c:v>2.6909999999999998</c:v>
                </c:pt>
                <c:pt idx="258">
                  <c:v>2.6886000000000001</c:v>
                </c:pt>
                <c:pt idx="259">
                  <c:v>2.6863000000000001</c:v>
                </c:pt>
                <c:pt idx="260">
                  <c:v>2.6840000000000002</c:v>
                </c:pt>
                <c:pt idx="261">
                  <c:v>2.6815000000000002</c:v>
                </c:pt>
                <c:pt idx="262">
                  <c:v>2.6791</c:v>
                </c:pt>
                <c:pt idx="263">
                  <c:v>2.6766999999999999</c:v>
                </c:pt>
                <c:pt idx="264">
                  <c:v>2.6743000000000001</c:v>
                </c:pt>
                <c:pt idx="265">
                  <c:v>2.6718999999999999</c:v>
                </c:pt>
                <c:pt idx="266">
                  <c:v>2.6695000000000002</c:v>
                </c:pt>
                <c:pt idx="267">
                  <c:v>2.6671</c:v>
                </c:pt>
                <c:pt idx="268">
                  <c:v>2.6646999999999998</c:v>
                </c:pt>
                <c:pt idx="269">
                  <c:v>2.6623000000000001</c:v>
                </c:pt>
                <c:pt idx="270">
                  <c:v>2.6598000000000002</c:v>
                </c:pt>
                <c:pt idx="271">
                  <c:v>2.6574</c:v>
                </c:pt>
                <c:pt idx="272">
                  <c:v>2.6549</c:v>
                </c:pt>
                <c:pt idx="273">
                  <c:v>2.6524000000000001</c:v>
                </c:pt>
                <c:pt idx="274">
                  <c:v>2.6499000000000001</c:v>
                </c:pt>
                <c:pt idx="275">
                  <c:v>2.6474000000000002</c:v>
                </c:pt>
                <c:pt idx="276">
                  <c:v>2.645</c:v>
                </c:pt>
                <c:pt idx="277">
                  <c:v>2.6425000000000001</c:v>
                </c:pt>
                <c:pt idx="278">
                  <c:v>2.64</c:v>
                </c:pt>
                <c:pt idx="279">
                  <c:v>2.6375000000000002</c:v>
                </c:pt>
                <c:pt idx="280">
                  <c:v>2.6349999999999998</c:v>
                </c:pt>
                <c:pt idx="281">
                  <c:v>2.6324999999999998</c:v>
                </c:pt>
                <c:pt idx="282">
                  <c:v>2.6299000000000001</c:v>
                </c:pt>
                <c:pt idx="283">
                  <c:v>2.6274000000000002</c:v>
                </c:pt>
                <c:pt idx="284">
                  <c:v>2.6248</c:v>
                </c:pt>
                <c:pt idx="285">
                  <c:v>2.6223000000000001</c:v>
                </c:pt>
                <c:pt idx="286">
                  <c:v>2.6198000000000001</c:v>
                </c:pt>
                <c:pt idx="287">
                  <c:v>2.6172</c:v>
                </c:pt>
                <c:pt idx="288">
                  <c:v>2.6147</c:v>
                </c:pt>
                <c:pt idx="289">
                  <c:v>2.6120999999999999</c:v>
                </c:pt>
                <c:pt idx="290">
                  <c:v>2.6095999999999999</c:v>
                </c:pt>
                <c:pt idx="291">
                  <c:v>2.6070000000000002</c:v>
                </c:pt>
                <c:pt idx="292">
                  <c:v>2.6044</c:v>
                </c:pt>
                <c:pt idx="293">
                  <c:v>2.6017000000000001</c:v>
                </c:pt>
                <c:pt idx="294">
                  <c:v>2.5991</c:v>
                </c:pt>
                <c:pt idx="295">
                  <c:v>2.5964999999999998</c:v>
                </c:pt>
                <c:pt idx="296">
                  <c:v>2.5939000000000001</c:v>
                </c:pt>
                <c:pt idx="297">
                  <c:v>2.5912999999999999</c:v>
                </c:pt>
                <c:pt idx="298">
                  <c:v>2.5886999999999998</c:v>
                </c:pt>
                <c:pt idx="299">
                  <c:v>2.5861000000000001</c:v>
                </c:pt>
                <c:pt idx="300">
                  <c:v>2.5834999999999999</c:v>
                </c:pt>
                <c:pt idx="301">
                  <c:v>2.5808</c:v>
                </c:pt>
                <c:pt idx="302">
                  <c:v>2.5781999999999998</c:v>
                </c:pt>
                <c:pt idx="303">
                  <c:v>2.5754999999999999</c:v>
                </c:pt>
                <c:pt idx="304">
                  <c:v>2.5728</c:v>
                </c:pt>
                <c:pt idx="305">
                  <c:v>2.5701999999999998</c:v>
                </c:pt>
                <c:pt idx="306">
                  <c:v>2.5674999999999999</c:v>
                </c:pt>
                <c:pt idx="307">
                  <c:v>2.5648</c:v>
                </c:pt>
                <c:pt idx="308">
                  <c:v>2.5621999999999998</c:v>
                </c:pt>
                <c:pt idx="309">
                  <c:v>2.5594999999999999</c:v>
                </c:pt>
                <c:pt idx="310">
                  <c:v>2.5568</c:v>
                </c:pt>
                <c:pt idx="311">
                  <c:v>2.5541</c:v>
                </c:pt>
                <c:pt idx="312">
                  <c:v>2.5514000000000001</c:v>
                </c:pt>
                <c:pt idx="313">
                  <c:v>2.5487000000000002</c:v>
                </c:pt>
                <c:pt idx="314">
                  <c:v>2.5459999999999998</c:v>
                </c:pt>
                <c:pt idx="315">
                  <c:v>2.5432000000000001</c:v>
                </c:pt>
                <c:pt idx="316">
                  <c:v>2.5405000000000002</c:v>
                </c:pt>
                <c:pt idx="317">
                  <c:v>2.5377999999999998</c:v>
                </c:pt>
                <c:pt idx="318">
                  <c:v>2.5350999999999999</c:v>
                </c:pt>
                <c:pt idx="319">
                  <c:v>2.5324</c:v>
                </c:pt>
                <c:pt idx="320">
                  <c:v>2.5295999999999998</c:v>
                </c:pt>
                <c:pt idx="321">
                  <c:v>2.5268999999999999</c:v>
                </c:pt>
                <c:pt idx="322">
                  <c:v>2.5240999999999998</c:v>
                </c:pt>
                <c:pt idx="323">
                  <c:v>2.5213000000000001</c:v>
                </c:pt>
                <c:pt idx="324">
                  <c:v>2.5186000000000002</c:v>
                </c:pt>
                <c:pt idx="325">
                  <c:v>2.5158</c:v>
                </c:pt>
                <c:pt idx="326">
                  <c:v>2.5129999999999999</c:v>
                </c:pt>
                <c:pt idx="327">
                  <c:v>2.5103</c:v>
                </c:pt>
                <c:pt idx="328">
                  <c:v>2.5074999999999998</c:v>
                </c:pt>
                <c:pt idx="329">
                  <c:v>2.5047000000000001</c:v>
                </c:pt>
                <c:pt idx="330">
                  <c:v>2.5019999999999998</c:v>
                </c:pt>
                <c:pt idx="331">
                  <c:v>2.4990999999999999</c:v>
                </c:pt>
                <c:pt idx="332">
                  <c:v>2.4963000000000002</c:v>
                </c:pt>
                <c:pt idx="333">
                  <c:v>2.4935</c:v>
                </c:pt>
                <c:pt idx="334">
                  <c:v>2.4906999999999999</c:v>
                </c:pt>
                <c:pt idx="335">
                  <c:v>2.4878999999999998</c:v>
                </c:pt>
                <c:pt idx="336">
                  <c:v>2.4849999999999999</c:v>
                </c:pt>
                <c:pt idx="337">
                  <c:v>2.4822000000000002</c:v>
                </c:pt>
                <c:pt idx="338">
                  <c:v>2.4794</c:v>
                </c:pt>
                <c:pt idx="339">
                  <c:v>2.4765999999999999</c:v>
                </c:pt>
                <c:pt idx="340">
                  <c:v>2.4738000000000002</c:v>
                </c:pt>
                <c:pt idx="341">
                  <c:v>2.4708999999999999</c:v>
                </c:pt>
                <c:pt idx="342">
                  <c:v>2.468</c:v>
                </c:pt>
                <c:pt idx="343">
                  <c:v>2.4651999999999998</c:v>
                </c:pt>
                <c:pt idx="344">
                  <c:v>2.4622999999999999</c:v>
                </c:pt>
                <c:pt idx="345">
                  <c:v>2.4594</c:v>
                </c:pt>
                <c:pt idx="346">
                  <c:v>2.4565999999999999</c:v>
                </c:pt>
                <c:pt idx="347">
                  <c:v>2.4537</c:v>
                </c:pt>
                <c:pt idx="348">
                  <c:v>2.4508000000000001</c:v>
                </c:pt>
                <c:pt idx="349">
                  <c:v>2.448</c:v>
                </c:pt>
                <c:pt idx="350">
                  <c:v>2.4451000000000001</c:v>
                </c:pt>
                <c:pt idx="351">
                  <c:v>2.4422000000000001</c:v>
                </c:pt>
                <c:pt idx="352">
                  <c:v>2.4392999999999998</c:v>
                </c:pt>
                <c:pt idx="353">
                  <c:v>2.4363999999999999</c:v>
                </c:pt>
                <c:pt idx="354">
                  <c:v>2.4333999999999998</c:v>
                </c:pt>
                <c:pt idx="355">
                  <c:v>2.4304999999999999</c:v>
                </c:pt>
                <c:pt idx="356">
                  <c:v>2.4276</c:v>
                </c:pt>
                <c:pt idx="357">
                  <c:v>2.4247000000000001</c:v>
                </c:pt>
                <c:pt idx="358">
                  <c:v>2.4218000000000002</c:v>
                </c:pt>
                <c:pt idx="359">
                  <c:v>2.4188999999999998</c:v>
                </c:pt>
                <c:pt idx="360">
                  <c:v>2.4159000000000002</c:v>
                </c:pt>
                <c:pt idx="361">
                  <c:v>2.4129999999999998</c:v>
                </c:pt>
                <c:pt idx="362">
                  <c:v>2.41</c:v>
                </c:pt>
                <c:pt idx="363">
                  <c:v>2.407</c:v>
                </c:pt>
                <c:pt idx="364">
                  <c:v>2.4039999999999999</c:v>
                </c:pt>
                <c:pt idx="365">
                  <c:v>2.4011</c:v>
                </c:pt>
                <c:pt idx="366">
                  <c:v>2.3980999999999999</c:v>
                </c:pt>
                <c:pt idx="367">
                  <c:v>2.3950999999999998</c:v>
                </c:pt>
                <c:pt idx="368">
                  <c:v>2.3921000000000001</c:v>
                </c:pt>
                <c:pt idx="369">
                  <c:v>2.3892000000000002</c:v>
                </c:pt>
                <c:pt idx="370">
                  <c:v>2.3862000000000001</c:v>
                </c:pt>
                <c:pt idx="371">
                  <c:v>2.3831000000000002</c:v>
                </c:pt>
                <c:pt idx="372">
                  <c:v>2.3801000000000001</c:v>
                </c:pt>
                <c:pt idx="373">
                  <c:v>2.3771</c:v>
                </c:pt>
                <c:pt idx="374">
                  <c:v>2.3740000000000001</c:v>
                </c:pt>
                <c:pt idx="375">
                  <c:v>2.371</c:v>
                </c:pt>
                <c:pt idx="376">
                  <c:v>2.3679000000000001</c:v>
                </c:pt>
                <c:pt idx="377">
                  <c:v>2.3649</c:v>
                </c:pt>
                <c:pt idx="378">
                  <c:v>2.3618000000000001</c:v>
                </c:pt>
                <c:pt idx="379">
                  <c:v>2.3588</c:v>
                </c:pt>
                <c:pt idx="380">
                  <c:v>2.3557000000000001</c:v>
                </c:pt>
                <c:pt idx="381">
                  <c:v>2.3525999999999998</c:v>
                </c:pt>
                <c:pt idx="382">
                  <c:v>2.3494999999999999</c:v>
                </c:pt>
                <c:pt idx="383">
                  <c:v>2.3462999999999998</c:v>
                </c:pt>
                <c:pt idx="384">
                  <c:v>2.3431999999999999</c:v>
                </c:pt>
                <c:pt idx="385">
                  <c:v>2.3401000000000001</c:v>
                </c:pt>
                <c:pt idx="386">
                  <c:v>2.3369</c:v>
                </c:pt>
                <c:pt idx="387">
                  <c:v>2.3338000000000001</c:v>
                </c:pt>
                <c:pt idx="388">
                  <c:v>2.3307000000000002</c:v>
                </c:pt>
                <c:pt idx="389">
                  <c:v>2.3275999999999999</c:v>
                </c:pt>
                <c:pt idx="390">
                  <c:v>2.3243999999999998</c:v>
                </c:pt>
                <c:pt idx="391">
                  <c:v>2.3212000000000002</c:v>
                </c:pt>
                <c:pt idx="392">
                  <c:v>2.3178999999999998</c:v>
                </c:pt>
                <c:pt idx="393">
                  <c:v>2.3147000000000002</c:v>
                </c:pt>
                <c:pt idx="394">
                  <c:v>2.3113999999999999</c:v>
                </c:pt>
                <c:pt idx="395">
                  <c:v>2.3081999999999998</c:v>
                </c:pt>
                <c:pt idx="396">
                  <c:v>2.3048999999999999</c:v>
                </c:pt>
                <c:pt idx="397">
                  <c:v>2.3016999999999999</c:v>
                </c:pt>
                <c:pt idx="398">
                  <c:v>2.2984</c:v>
                </c:pt>
                <c:pt idx="399">
                  <c:v>2.2951999999999999</c:v>
                </c:pt>
                <c:pt idx="400">
                  <c:v>2.2919</c:v>
                </c:pt>
                <c:pt idx="401">
                  <c:v>2.2885</c:v>
                </c:pt>
                <c:pt idx="402">
                  <c:v>2.2850999999999999</c:v>
                </c:pt>
                <c:pt idx="403">
                  <c:v>2.2816999999999998</c:v>
                </c:pt>
                <c:pt idx="404">
                  <c:v>2.2782</c:v>
                </c:pt>
                <c:pt idx="405">
                  <c:v>2.2747999999999999</c:v>
                </c:pt>
                <c:pt idx="406">
                  <c:v>2.2713999999999999</c:v>
                </c:pt>
                <c:pt idx="407">
                  <c:v>2.2679999999999998</c:v>
                </c:pt>
                <c:pt idx="408">
                  <c:v>2.2646000000000002</c:v>
                </c:pt>
                <c:pt idx="409">
                  <c:v>2.2612000000000001</c:v>
                </c:pt>
                <c:pt idx="410">
                  <c:v>2.2576999999999998</c:v>
                </c:pt>
                <c:pt idx="411">
                  <c:v>2.2541000000000002</c:v>
                </c:pt>
                <c:pt idx="412">
                  <c:v>2.2505000000000002</c:v>
                </c:pt>
                <c:pt idx="413">
                  <c:v>2.2467999999999999</c:v>
                </c:pt>
                <c:pt idx="414">
                  <c:v>2.2431999999999999</c:v>
                </c:pt>
                <c:pt idx="415">
                  <c:v>2.2395</c:v>
                </c:pt>
                <c:pt idx="416">
                  <c:v>2.2359</c:v>
                </c:pt>
                <c:pt idx="417">
                  <c:v>2.2322000000000002</c:v>
                </c:pt>
                <c:pt idx="418">
                  <c:v>2.2286000000000001</c:v>
                </c:pt>
                <c:pt idx="419">
                  <c:v>2.2248999999999999</c:v>
                </c:pt>
                <c:pt idx="420">
                  <c:v>2.2212999999999998</c:v>
                </c:pt>
                <c:pt idx="421">
                  <c:v>2.2172999999999998</c:v>
                </c:pt>
                <c:pt idx="422">
                  <c:v>2.2132999999999998</c:v>
                </c:pt>
                <c:pt idx="423">
                  <c:v>2.2094</c:v>
                </c:pt>
                <c:pt idx="424">
                  <c:v>2.2054</c:v>
                </c:pt>
                <c:pt idx="425">
                  <c:v>2.2014</c:v>
                </c:pt>
                <c:pt idx="426">
                  <c:v>2.1974</c:v>
                </c:pt>
                <c:pt idx="427">
                  <c:v>2.1934999999999998</c:v>
                </c:pt>
                <c:pt idx="428">
                  <c:v>2.1894999999999998</c:v>
                </c:pt>
                <c:pt idx="429">
                  <c:v>2.1855000000000002</c:v>
                </c:pt>
                <c:pt idx="430">
                  <c:v>2.1815000000000002</c:v>
                </c:pt>
                <c:pt idx="431">
                  <c:v>2.1770999999999998</c:v>
                </c:pt>
                <c:pt idx="432">
                  <c:v>2.1726999999999999</c:v>
                </c:pt>
                <c:pt idx="433">
                  <c:v>2.1682000000000001</c:v>
                </c:pt>
                <c:pt idx="434">
                  <c:v>2.1638000000000002</c:v>
                </c:pt>
                <c:pt idx="435">
                  <c:v>2.1594000000000002</c:v>
                </c:pt>
                <c:pt idx="436">
                  <c:v>2.1549</c:v>
                </c:pt>
                <c:pt idx="437">
                  <c:v>2.1505000000000001</c:v>
                </c:pt>
                <c:pt idx="438">
                  <c:v>2.1461000000000001</c:v>
                </c:pt>
                <c:pt idx="439">
                  <c:v>2.1415999999999999</c:v>
                </c:pt>
                <c:pt idx="440">
                  <c:v>2.1372</c:v>
                </c:pt>
                <c:pt idx="441">
                  <c:v>2.1320999999999999</c:v>
                </c:pt>
                <c:pt idx="442">
                  <c:v>2.1269999999999998</c:v>
                </c:pt>
                <c:pt idx="443">
                  <c:v>2.1219000000000001</c:v>
                </c:pt>
                <c:pt idx="444">
                  <c:v>2.1168</c:v>
                </c:pt>
                <c:pt idx="445">
                  <c:v>2.1116999999999999</c:v>
                </c:pt>
                <c:pt idx="446">
                  <c:v>2.1067</c:v>
                </c:pt>
                <c:pt idx="447">
                  <c:v>2.1015999999999999</c:v>
                </c:pt>
                <c:pt idx="448">
                  <c:v>2.0964999999999998</c:v>
                </c:pt>
                <c:pt idx="449">
                  <c:v>2.0914000000000001</c:v>
                </c:pt>
                <c:pt idx="450">
                  <c:v>2.0863</c:v>
                </c:pt>
                <c:pt idx="451">
                  <c:v>2.0802999999999998</c:v>
                </c:pt>
                <c:pt idx="452">
                  <c:v>2.0743</c:v>
                </c:pt>
                <c:pt idx="453">
                  <c:v>2.0684</c:v>
                </c:pt>
                <c:pt idx="454">
                  <c:v>2.0623999999999998</c:v>
                </c:pt>
                <c:pt idx="455">
                  <c:v>2.0564</c:v>
                </c:pt>
                <c:pt idx="456">
                  <c:v>2.0503999999999998</c:v>
                </c:pt>
                <c:pt idx="457">
                  <c:v>2.0444</c:v>
                </c:pt>
                <c:pt idx="458">
                  <c:v>2.0384000000000002</c:v>
                </c:pt>
                <c:pt idx="459">
                  <c:v>2.0324</c:v>
                </c:pt>
                <c:pt idx="460">
                  <c:v>2.0265</c:v>
                </c:pt>
                <c:pt idx="461">
                  <c:v>2.0192999999999999</c:v>
                </c:pt>
                <c:pt idx="462">
                  <c:v>2.0121000000000002</c:v>
                </c:pt>
                <c:pt idx="463">
                  <c:v>2.0049000000000001</c:v>
                </c:pt>
                <c:pt idx="464">
                  <c:v>1.9978</c:v>
                </c:pt>
                <c:pt idx="465">
                  <c:v>1.9905999999999999</c:v>
                </c:pt>
                <c:pt idx="466">
                  <c:v>1.9834000000000001</c:v>
                </c:pt>
                <c:pt idx="467">
                  <c:v>1.9762999999999999</c:v>
                </c:pt>
                <c:pt idx="468">
                  <c:v>1.9691000000000001</c:v>
                </c:pt>
                <c:pt idx="469">
                  <c:v>1.9619</c:v>
                </c:pt>
                <c:pt idx="470">
                  <c:v>1.9547000000000001</c:v>
                </c:pt>
                <c:pt idx="471">
                  <c:v>1.9460999999999999</c:v>
                </c:pt>
                <c:pt idx="472">
                  <c:v>1.9374</c:v>
                </c:pt>
                <c:pt idx="473">
                  <c:v>1.9287000000000001</c:v>
                </c:pt>
                <c:pt idx="474">
                  <c:v>1.9200999999999999</c:v>
                </c:pt>
                <c:pt idx="475">
                  <c:v>1.9114</c:v>
                </c:pt>
                <c:pt idx="476">
                  <c:v>1.9028</c:v>
                </c:pt>
                <c:pt idx="477">
                  <c:v>1.8940999999999999</c:v>
                </c:pt>
                <c:pt idx="478">
                  <c:v>1.8854</c:v>
                </c:pt>
                <c:pt idx="479">
                  <c:v>1.8768</c:v>
                </c:pt>
                <c:pt idx="480">
                  <c:v>1.8681000000000001</c:v>
                </c:pt>
                <c:pt idx="481">
                  <c:v>1.8576999999999999</c:v>
                </c:pt>
                <c:pt idx="482">
                  <c:v>1.8473999999999999</c:v>
                </c:pt>
                <c:pt idx="483">
                  <c:v>1.837</c:v>
                </c:pt>
                <c:pt idx="484">
                  <c:v>1.8267</c:v>
                </c:pt>
                <c:pt idx="485">
                  <c:v>1.8163</c:v>
                </c:pt>
                <c:pt idx="486">
                  <c:v>1.806</c:v>
                </c:pt>
                <c:pt idx="487">
                  <c:v>1.7956000000000001</c:v>
                </c:pt>
                <c:pt idx="488">
                  <c:v>1.7853000000000001</c:v>
                </c:pt>
                <c:pt idx="489">
                  <c:v>1.7748999999999999</c:v>
                </c:pt>
                <c:pt idx="490">
                  <c:v>1.7645999999999999</c:v>
                </c:pt>
                <c:pt idx="491">
                  <c:v>1.7524999999999999</c:v>
                </c:pt>
                <c:pt idx="492">
                  <c:v>1.7403999999999999</c:v>
                </c:pt>
                <c:pt idx="493">
                  <c:v>1.7283999999999999</c:v>
                </c:pt>
                <c:pt idx="494">
                  <c:v>1.7162999999999999</c:v>
                </c:pt>
                <c:pt idx="495">
                  <c:v>1.7042999999999999</c:v>
                </c:pt>
                <c:pt idx="496">
                  <c:v>1.6921999999999999</c:v>
                </c:pt>
                <c:pt idx="497">
                  <c:v>1.6801999999999999</c:v>
                </c:pt>
                <c:pt idx="498">
                  <c:v>1.6680999999999999</c:v>
                </c:pt>
                <c:pt idx="499">
                  <c:v>1.6560999999999999</c:v>
                </c:pt>
                <c:pt idx="500">
                  <c:v>1.6439999999999999</c:v>
                </c:pt>
                <c:pt idx="501">
                  <c:v>1.6305000000000001</c:v>
                </c:pt>
                <c:pt idx="502">
                  <c:v>1.6171</c:v>
                </c:pt>
                <c:pt idx="503">
                  <c:v>1.6035999999999999</c:v>
                </c:pt>
                <c:pt idx="504">
                  <c:v>1.5901000000000001</c:v>
                </c:pt>
                <c:pt idx="505">
                  <c:v>1.5767</c:v>
                </c:pt>
                <c:pt idx="506">
                  <c:v>1.5631999999999999</c:v>
                </c:pt>
                <c:pt idx="507">
                  <c:v>1.5498000000000001</c:v>
                </c:pt>
                <c:pt idx="508">
                  <c:v>1.5363</c:v>
                </c:pt>
                <c:pt idx="509">
                  <c:v>1.5227999999999999</c:v>
                </c:pt>
                <c:pt idx="510">
                  <c:v>1.5094000000000001</c:v>
                </c:pt>
                <c:pt idx="511">
                  <c:v>1.4950000000000001</c:v>
                </c:pt>
                <c:pt idx="512">
                  <c:v>1.4806999999999999</c:v>
                </c:pt>
                <c:pt idx="513">
                  <c:v>1.4663999999999999</c:v>
                </c:pt>
                <c:pt idx="514">
                  <c:v>1.4520999999999999</c:v>
                </c:pt>
                <c:pt idx="515">
                  <c:v>1.4378</c:v>
                </c:pt>
                <c:pt idx="516">
                  <c:v>1.4235</c:v>
                </c:pt>
                <c:pt idx="517">
                  <c:v>1.4091</c:v>
                </c:pt>
                <c:pt idx="518">
                  <c:v>1.3948</c:v>
                </c:pt>
                <c:pt idx="519">
                  <c:v>1.3805000000000001</c:v>
                </c:pt>
                <c:pt idx="520">
                  <c:v>1.3662000000000001</c:v>
                </c:pt>
                <c:pt idx="521">
                  <c:v>1.3516999999999999</c:v>
                </c:pt>
                <c:pt idx="522">
                  <c:v>1.3371999999999999</c:v>
                </c:pt>
                <c:pt idx="523">
                  <c:v>1.3227</c:v>
                </c:pt>
                <c:pt idx="524">
                  <c:v>1.3083</c:v>
                </c:pt>
                <c:pt idx="525">
                  <c:v>1.2938000000000001</c:v>
                </c:pt>
                <c:pt idx="526">
                  <c:v>1.2793000000000001</c:v>
                </c:pt>
                <c:pt idx="527">
                  <c:v>1.2647999999999999</c:v>
                </c:pt>
                <c:pt idx="528">
                  <c:v>1.2503</c:v>
                </c:pt>
                <c:pt idx="529">
                  <c:v>1.2359</c:v>
                </c:pt>
                <c:pt idx="530">
                  <c:v>1.2214</c:v>
                </c:pt>
                <c:pt idx="531">
                  <c:v>1.2074</c:v>
                </c:pt>
                <c:pt idx="532">
                  <c:v>1.1934</c:v>
                </c:pt>
                <c:pt idx="533">
                  <c:v>1.1794</c:v>
                </c:pt>
                <c:pt idx="534">
                  <c:v>1.1654</c:v>
                </c:pt>
                <c:pt idx="535">
                  <c:v>1.1514</c:v>
                </c:pt>
                <c:pt idx="536">
                  <c:v>1.1375</c:v>
                </c:pt>
                <c:pt idx="537">
                  <c:v>1.1234999999999999</c:v>
                </c:pt>
                <c:pt idx="538">
                  <c:v>1.1094999999999999</c:v>
                </c:pt>
                <c:pt idx="539">
                  <c:v>1.0954999999999999</c:v>
                </c:pt>
                <c:pt idx="540">
                  <c:v>1.0814999999999999</c:v>
                </c:pt>
                <c:pt idx="541">
                  <c:v>1.0684</c:v>
                </c:pt>
                <c:pt idx="542">
                  <c:v>1.0553999999999999</c:v>
                </c:pt>
                <c:pt idx="543">
                  <c:v>1.0424</c:v>
                </c:pt>
                <c:pt idx="544">
                  <c:v>1.0293000000000001</c:v>
                </c:pt>
                <c:pt idx="545">
                  <c:v>1.0163</c:v>
                </c:pt>
                <c:pt idx="546">
                  <c:v>1.0032000000000001</c:v>
                </c:pt>
                <c:pt idx="547">
                  <c:v>0.99017999999999995</c:v>
                </c:pt>
                <c:pt idx="548">
                  <c:v>0.97714000000000001</c:v>
                </c:pt>
                <c:pt idx="549">
                  <c:v>0.96409</c:v>
                </c:pt>
                <c:pt idx="550">
                  <c:v>0.95104999999999995</c:v>
                </c:pt>
                <c:pt idx="551">
                  <c:v>0.93915000000000004</c:v>
                </c:pt>
                <c:pt idx="552">
                  <c:v>0.92725999999999997</c:v>
                </c:pt>
                <c:pt idx="553">
                  <c:v>0.91537000000000002</c:v>
                </c:pt>
                <c:pt idx="554">
                  <c:v>0.90347</c:v>
                </c:pt>
                <c:pt idx="555">
                  <c:v>0.89158000000000004</c:v>
                </c:pt>
                <c:pt idx="556">
                  <c:v>0.87968000000000002</c:v>
                </c:pt>
                <c:pt idx="557">
                  <c:v>0.86778999999999995</c:v>
                </c:pt>
                <c:pt idx="558">
                  <c:v>0.85589999999999999</c:v>
                </c:pt>
                <c:pt idx="559">
                  <c:v>0.84399999999999997</c:v>
                </c:pt>
                <c:pt idx="560">
                  <c:v>0.83211000000000002</c:v>
                </c:pt>
                <c:pt idx="561">
                  <c:v>0.82137000000000004</c:v>
                </c:pt>
                <c:pt idx="562">
                  <c:v>0.81062999999999996</c:v>
                </c:pt>
                <c:pt idx="563">
                  <c:v>0.79990000000000006</c:v>
                </c:pt>
                <c:pt idx="564">
                  <c:v>0.78915999999999997</c:v>
                </c:pt>
                <c:pt idx="565">
                  <c:v>0.77842</c:v>
                </c:pt>
                <c:pt idx="566">
                  <c:v>0.76768000000000003</c:v>
                </c:pt>
                <c:pt idx="567">
                  <c:v>0.75695000000000001</c:v>
                </c:pt>
                <c:pt idx="568">
                  <c:v>0.74621000000000004</c:v>
                </c:pt>
                <c:pt idx="569">
                  <c:v>0.73546999999999996</c:v>
                </c:pt>
                <c:pt idx="570">
                  <c:v>0.72472999999999999</c:v>
                </c:pt>
                <c:pt idx="571">
                  <c:v>0.71504000000000001</c:v>
                </c:pt>
                <c:pt idx="572">
                  <c:v>0.70533999999999997</c:v>
                </c:pt>
                <c:pt idx="573">
                  <c:v>0.69564000000000004</c:v>
                </c:pt>
                <c:pt idx="574">
                  <c:v>0.68593999999999999</c:v>
                </c:pt>
                <c:pt idx="575">
                  <c:v>0.67623999999999995</c:v>
                </c:pt>
                <c:pt idx="576">
                  <c:v>0.66654999999999998</c:v>
                </c:pt>
                <c:pt idx="577">
                  <c:v>0.65685000000000004</c:v>
                </c:pt>
                <c:pt idx="578">
                  <c:v>0.64715</c:v>
                </c:pt>
                <c:pt idx="579">
                  <c:v>0.63744999999999996</c:v>
                </c:pt>
                <c:pt idx="580">
                  <c:v>0.62775999999999998</c:v>
                </c:pt>
                <c:pt idx="581">
                  <c:v>0.61895999999999995</c:v>
                </c:pt>
                <c:pt idx="582">
                  <c:v>0.61016000000000004</c:v>
                </c:pt>
                <c:pt idx="583">
                  <c:v>0.60136000000000001</c:v>
                </c:pt>
                <c:pt idx="584">
                  <c:v>0.59255999999999998</c:v>
                </c:pt>
                <c:pt idx="585">
                  <c:v>0.58375999999999995</c:v>
                </c:pt>
                <c:pt idx="586">
                  <c:v>0.57496999999999998</c:v>
                </c:pt>
                <c:pt idx="587">
                  <c:v>0.56616999999999995</c:v>
                </c:pt>
                <c:pt idx="588">
                  <c:v>0.55737000000000003</c:v>
                </c:pt>
                <c:pt idx="589">
                  <c:v>0.54857</c:v>
                </c:pt>
                <c:pt idx="590">
                  <c:v>0.53976999999999997</c:v>
                </c:pt>
                <c:pt idx="591">
                  <c:v>0.53176999999999996</c:v>
                </c:pt>
                <c:pt idx="592">
                  <c:v>0.52376999999999996</c:v>
                </c:pt>
                <c:pt idx="593">
                  <c:v>0.51576999999999995</c:v>
                </c:pt>
                <c:pt idx="594">
                  <c:v>0.50777000000000005</c:v>
                </c:pt>
                <c:pt idx="595">
                  <c:v>0.49975999999999998</c:v>
                </c:pt>
                <c:pt idx="596">
                  <c:v>0.49175999999999997</c:v>
                </c:pt>
                <c:pt idx="597">
                  <c:v>0.48376000000000002</c:v>
                </c:pt>
                <c:pt idx="598">
                  <c:v>0.47576000000000002</c:v>
                </c:pt>
                <c:pt idx="599">
                  <c:v>0.46776000000000001</c:v>
                </c:pt>
                <c:pt idx="600">
                  <c:v>0.45976</c:v>
                </c:pt>
                <c:pt idx="601">
                  <c:v>0.45251000000000002</c:v>
                </c:pt>
                <c:pt idx="602">
                  <c:v>0.44527</c:v>
                </c:pt>
                <c:pt idx="603">
                  <c:v>0.43802999999999997</c:v>
                </c:pt>
                <c:pt idx="604">
                  <c:v>0.43078</c:v>
                </c:pt>
                <c:pt idx="605">
                  <c:v>0.42354000000000003</c:v>
                </c:pt>
                <c:pt idx="606">
                  <c:v>0.4163</c:v>
                </c:pt>
                <c:pt idx="607">
                  <c:v>0.40905000000000002</c:v>
                </c:pt>
                <c:pt idx="608">
                  <c:v>0.40181</c:v>
                </c:pt>
                <c:pt idx="609">
                  <c:v>0.39456000000000002</c:v>
                </c:pt>
                <c:pt idx="610">
                  <c:v>0.38732</c:v>
                </c:pt>
                <c:pt idx="611">
                  <c:v>0.38085999999999998</c:v>
                </c:pt>
                <c:pt idx="612">
                  <c:v>0.37440000000000001</c:v>
                </c:pt>
                <c:pt idx="613">
                  <c:v>0.36792999999999998</c:v>
                </c:pt>
                <c:pt idx="614">
                  <c:v>0.36147000000000001</c:v>
                </c:pt>
                <c:pt idx="615">
                  <c:v>0.35500999999999999</c:v>
                </c:pt>
                <c:pt idx="616">
                  <c:v>0.34855000000000003</c:v>
                </c:pt>
                <c:pt idx="617">
                  <c:v>0.34209000000000001</c:v>
                </c:pt>
                <c:pt idx="618">
                  <c:v>0.33561999999999997</c:v>
                </c:pt>
                <c:pt idx="619">
                  <c:v>0.32916000000000001</c:v>
                </c:pt>
                <c:pt idx="620">
                  <c:v>0.32269999999999999</c:v>
                </c:pt>
                <c:pt idx="621">
                  <c:v>0.31707000000000002</c:v>
                </c:pt>
                <c:pt idx="622">
                  <c:v>0.31143999999999999</c:v>
                </c:pt>
                <c:pt idx="623">
                  <c:v>0.30581000000000003</c:v>
                </c:pt>
                <c:pt idx="624">
                  <c:v>0.30019000000000001</c:v>
                </c:pt>
                <c:pt idx="625">
                  <c:v>0.29455999999999999</c:v>
                </c:pt>
                <c:pt idx="626">
                  <c:v>0.28893000000000002</c:v>
                </c:pt>
                <c:pt idx="627">
                  <c:v>0.2833</c:v>
                </c:pt>
                <c:pt idx="628">
                  <c:v>0.27766999999999997</c:v>
                </c:pt>
                <c:pt idx="629">
                  <c:v>0.27204</c:v>
                </c:pt>
                <c:pt idx="630">
                  <c:v>0.26640999999999998</c:v>
                </c:pt>
                <c:pt idx="631">
                  <c:v>0.26167000000000001</c:v>
                </c:pt>
                <c:pt idx="632">
                  <c:v>0.25691999999999998</c:v>
                </c:pt>
                <c:pt idx="633">
                  <c:v>0.25218000000000002</c:v>
                </c:pt>
                <c:pt idx="634">
                  <c:v>0.24743000000000001</c:v>
                </c:pt>
                <c:pt idx="635">
                  <c:v>0.24268999999999999</c:v>
                </c:pt>
                <c:pt idx="636">
                  <c:v>0.23794000000000001</c:v>
                </c:pt>
                <c:pt idx="637">
                  <c:v>0.23319999999999999</c:v>
                </c:pt>
                <c:pt idx="638">
                  <c:v>0.22844999999999999</c:v>
                </c:pt>
                <c:pt idx="639">
                  <c:v>0.22370000000000001</c:v>
                </c:pt>
                <c:pt idx="640">
                  <c:v>0.21895999999999999</c:v>
                </c:pt>
                <c:pt idx="641">
                  <c:v>0.21511</c:v>
                </c:pt>
                <c:pt idx="642">
                  <c:v>0.21126</c:v>
                </c:pt>
                <c:pt idx="643">
                  <c:v>0.2074</c:v>
                </c:pt>
                <c:pt idx="644">
                  <c:v>0.20355000000000001</c:v>
                </c:pt>
                <c:pt idx="645">
                  <c:v>0.19969999999999999</c:v>
                </c:pt>
                <c:pt idx="646">
                  <c:v>0.19585</c:v>
                </c:pt>
                <c:pt idx="647">
                  <c:v>0.192</c:v>
                </c:pt>
                <c:pt idx="648">
                  <c:v>0.18815000000000001</c:v>
                </c:pt>
                <c:pt idx="649">
                  <c:v>0.18429000000000001</c:v>
                </c:pt>
                <c:pt idx="650">
                  <c:v>0.18043999999999999</c:v>
                </c:pt>
                <c:pt idx="651">
                  <c:v>0.17745</c:v>
                </c:pt>
                <c:pt idx="652">
                  <c:v>0.17446</c:v>
                </c:pt>
                <c:pt idx="653">
                  <c:v>0.17147000000000001</c:v>
                </c:pt>
                <c:pt idx="654">
                  <c:v>0.16847999999999999</c:v>
                </c:pt>
                <c:pt idx="655">
                  <c:v>0.16549</c:v>
                </c:pt>
                <c:pt idx="656">
                  <c:v>0.16250000000000001</c:v>
                </c:pt>
                <c:pt idx="657">
                  <c:v>0.15951000000000001</c:v>
                </c:pt>
                <c:pt idx="658">
                  <c:v>0.15651999999999999</c:v>
                </c:pt>
                <c:pt idx="659">
                  <c:v>0.15353</c:v>
                </c:pt>
                <c:pt idx="660">
                  <c:v>0.15054000000000001</c:v>
                </c:pt>
                <c:pt idx="661">
                  <c:v>0.14832999999999999</c:v>
                </c:pt>
                <c:pt idx="662">
                  <c:v>0.14613000000000001</c:v>
                </c:pt>
                <c:pt idx="663">
                  <c:v>0.14391999999999999</c:v>
                </c:pt>
                <c:pt idx="664">
                  <c:v>0.14171</c:v>
                </c:pt>
                <c:pt idx="665">
                  <c:v>0.13950000000000001</c:v>
                </c:pt>
                <c:pt idx="666">
                  <c:v>0.13729</c:v>
                </c:pt>
                <c:pt idx="667">
                  <c:v>0.13508000000000001</c:v>
                </c:pt>
                <c:pt idx="668">
                  <c:v>0.13288</c:v>
                </c:pt>
                <c:pt idx="669">
                  <c:v>0.13067000000000001</c:v>
                </c:pt>
                <c:pt idx="670">
                  <c:v>0.12845999999999999</c:v>
                </c:pt>
                <c:pt idx="671">
                  <c:v>0.12692999999999999</c:v>
                </c:pt>
                <c:pt idx="672">
                  <c:v>0.12540000000000001</c:v>
                </c:pt>
                <c:pt idx="673">
                  <c:v>0.12386</c:v>
                </c:pt>
                <c:pt idx="674">
                  <c:v>0.12232999999999999</c:v>
                </c:pt>
                <c:pt idx="675">
                  <c:v>0.1208</c:v>
                </c:pt>
                <c:pt idx="676">
                  <c:v>0.11927</c:v>
                </c:pt>
                <c:pt idx="677">
                  <c:v>0.11773</c:v>
                </c:pt>
                <c:pt idx="678">
                  <c:v>0.1162</c:v>
                </c:pt>
                <c:pt idx="679">
                  <c:v>0.11466999999999999</c:v>
                </c:pt>
                <c:pt idx="680">
                  <c:v>0.11314</c:v>
                </c:pt>
                <c:pt idx="681">
                  <c:v>0.11215</c:v>
                </c:pt>
                <c:pt idx="682">
                  <c:v>0.11117</c:v>
                </c:pt>
                <c:pt idx="683">
                  <c:v>0.11018</c:v>
                </c:pt>
                <c:pt idx="684">
                  <c:v>0.10920000000000001</c:v>
                </c:pt>
                <c:pt idx="685">
                  <c:v>0.10821</c:v>
                </c:pt>
                <c:pt idx="686">
                  <c:v>0.10723000000000001</c:v>
                </c:pt>
                <c:pt idx="687">
                  <c:v>0.10624</c:v>
                </c:pt>
                <c:pt idx="688">
                  <c:v>0.10526000000000001</c:v>
                </c:pt>
                <c:pt idx="689">
                  <c:v>0.10427</c:v>
                </c:pt>
                <c:pt idx="690">
                  <c:v>0.10328</c:v>
                </c:pt>
                <c:pt idx="691">
                  <c:v>0.10271</c:v>
                </c:pt>
                <c:pt idx="692">
                  <c:v>0.10213999999999999</c:v>
                </c:pt>
                <c:pt idx="693">
                  <c:v>0.10156</c:v>
                </c:pt>
                <c:pt idx="694">
                  <c:v>0.10099</c:v>
                </c:pt>
                <c:pt idx="695">
                  <c:v>0.10041</c:v>
                </c:pt>
                <c:pt idx="696" formatCode="0.00E+00">
                  <c:v>9.9838999999999997E-2</c:v>
                </c:pt>
                <c:pt idx="697" formatCode="0.00E+00">
                  <c:v>9.9265000000000006E-2</c:v>
                </c:pt>
                <c:pt idx="698" formatCode="0.00E+00">
                  <c:v>9.8691000000000001E-2</c:v>
                </c:pt>
                <c:pt idx="699" formatCode="0.00E+00">
                  <c:v>9.8116999999999996E-2</c:v>
                </c:pt>
                <c:pt idx="700" formatCode="0.00E+00">
                  <c:v>9.7543000000000005E-2</c:v>
                </c:pt>
                <c:pt idx="701" formatCode="0.00E+00">
                  <c:v>9.7245999999999999E-2</c:v>
                </c:pt>
                <c:pt idx="702" formatCode="0.00E+00">
                  <c:v>9.6949999999999995E-2</c:v>
                </c:pt>
                <c:pt idx="703" formatCode="0.00E+00">
                  <c:v>9.6654000000000004E-2</c:v>
                </c:pt>
                <c:pt idx="704" formatCode="0.00E+00">
                  <c:v>9.6357999999999999E-2</c:v>
                </c:pt>
                <c:pt idx="705" formatCode="0.00E+00">
                  <c:v>9.6061999999999995E-2</c:v>
                </c:pt>
                <c:pt idx="706" formatCode="0.00E+00">
                  <c:v>9.5766000000000004E-2</c:v>
                </c:pt>
                <c:pt idx="707" formatCode="0.00E+00">
                  <c:v>9.5468999999999998E-2</c:v>
                </c:pt>
                <c:pt idx="708" formatCode="0.00E+00">
                  <c:v>9.5172999999999994E-2</c:v>
                </c:pt>
                <c:pt idx="709" formatCode="0.00E+00">
                  <c:v>9.4877000000000003E-2</c:v>
                </c:pt>
                <c:pt idx="710" formatCode="0.00E+00">
                  <c:v>9.4580999999999998E-2</c:v>
                </c:pt>
                <c:pt idx="711" formatCode="0.00E+00">
                  <c:v>9.4449000000000005E-2</c:v>
                </c:pt>
                <c:pt idx="712" formatCode="0.00E+00">
                  <c:v>9.4317999999999999E-2</c:v>
                </c:pt>
                <c:pt idx="713" formatCode="0.00E+00">
                  <c:v>9.4186000000000006E-2</c:v>
                </c:pt>
                <c:pt idx="714" formatCode="0.00E+00">
                  <c:v>9.4053999999999999E-2</c:v>
                </c:pt>
                <c:pt idx="715" formatCode="0.00E+00">
                  <c:v>9.3923000000000006E-2</c:v>
                </c:pt>
                <c:pt idx="716" formatCode="0.00E+00">
                  <c:v>9.3790999999999999E-2</c:v>
                </c:pt>
                <c:pt idx="717" formatCode="0.00E+00">
                  <c:v>9.3659999999999993E-2</c:v>
                </c:pt>
                <c:pt idx="718" formatCode="0.00E+00">
                  <c:v>9.3528E-2</c:v>
                </c:pt>
                <c:pt idx="719" formatCode="0.00E+00">
                  <c:v>9.3396000000000007E-2</c:v>
                </c:pt>
                <c:pt idx="720" formatCode="0.00E+00">
                  <c:v>9.3265000000000001E-2</c:v>
                </c:pt>
                <c:pt idx="721" formatCode="0.00E+00">
                  <c:v>9.3214000000000005E-2</c:v>
                </c:pt>
                <c:pt idx="722" formatCode="0.00E+00">
                  <c:v>9.3162999999999996E-2</c:v>
                </c:pt>
                <c:pt idx="723" formatCode="0.00E+00">
                  <c:v>9.3112E-2</c:v>
                </c:pt>
                <c:pt idx="724" formatCode="0.00E+00">
                  <c:v>9.3061000000000005E-2</c:v>
                </c:pt>
                <c:pt idx="725" formatCode="0.00E+00">
                  <c:v>9.3009999999999995E-2</c:v>
                </c:pt>
                <c:pt idx="726" formatCode="0.00E+00">
                  <c:v>9.2959E-2</c:v>
                </c:pt>
                <c:pt idx="727" formatCode="0.00E+00">
                  <c:v>9.2908000000000004E-2</c:v>
                </c:pt>
                <c:pt idx="728" formatCode="0.00E+00">
                  <c:v>9.2857999999999996E-2</c:v>
                </c:pt>
                <c:pt idx="729" formatCode="0.00E+00">
                  <c:v>9.2807000000000001E-2</c:v>
                </c:pt>
                <c:pt idx="730" formatCode="0.00E+00">
                  <c:v>9.2756000000000005E-2</c:v>
                </c:pt>
                <c:pt idx="731" formatCode="0.00E+00">
                  <c:v>9.2734999999999998E-2</c:v>
                </c:pt>
                <c:pt idx="732" formatCode="0.00E+00">
                  <c:v>9.2713000000000004E-2</c:v>
                </c:pt>
                <c:pt idx="733" formatCode="0.00E+00">
                  <c:v>9.2691999999999997E-2</c:v>
                </c:pt>
                <c:pt idx="734" formatCode="0.00E+00">
                  <c:v>9.2671000000000003E-2</c:v>
                </c:pt>
                <c:pt idx="735" formatCode="0.00E+00">
                  <c:v>9.2649999999999996E-2</c:v>
                </c:pt>
                <c:pt idx="736" formatCode="0.00E+00">
                  <c:v>9.2629000000000003E-2</c:v>
                </c:pt>
                <c:pt idx="737" formatCode="0.00E+00">
                  <c:v>9.2607999999999996E-2</c:v>
                </c:pt>
                <c:pt idx="738" formatCode="0.00E+00">
                  <c:v>9.2586000000000002E-2</c:v>
                </c:pt>
                <c:pt idx="739" formatCode="0.00E+00">
                  <c:v>9.2564999999999995E-2</c:v>
                </c:pt>
                <c:pt idx="740" formatCode="0.00E+00">
                  <c:v>9.2544000000000001E-2</c:v>
                </c:pt>
                <c:pt idx="741" formatCode="0.00E+00">
                  <c:v>9.2526999999999998E-2</c:v>
                </c:pt>
                <c:pt idx="742" formatCode="0.00E+00">
                  <c:v>9.2510999999999996E-2</c:v>
                </c:pt>
                <c:pt idx="743" formatCode="0.00E+00">
                  <c:v>9.2494000000000007E-2</c:v>
                </c:pt>
                <c:pt idx="744" formatCode="0.00E+00">
                  <c:v>9.2477000000000004E-2</c:v>
                </c:pt>
                <c:pt idx="745" formatCode="0.00E+00">
                  <c:v>9.2461000000000002E-2</c:v>
                </c:pt>
                <c:pt idx="746" formatCode="0.00E+00">
                  <c:v>9.2443999999999998E-2</c:v>
                </c:pt>
                <c:pt idx="747" formatCode="0.00E+00">
                  <c:v>9.2426999999999995E-2</c:v>
                </c:pt>
                <c:pt idx="748" formatCode="0.00E+00">
                  <c:v>9.2410999999999993E-2</c:v>
                </c:pt>
                <c:pt idx="749" formatCode="0.00E+00">
                  <c:v>9.2394000000000004E-2</c:v>
                </c:pt>
                <c:pt idx="750" formatCode="0.00E+00">
                  <c:v>9.2377000000000001E-2</c:v>
                </c:pt>
                <c:pt idx="751" formatCode="0.00E+00">
                  <c:v>9.2355000000000007E-2</c:v>
                </c:pt>
                <c:pt idx="752" formatCode="0.00E+00">
                  <c:v>9.2331999999999997E-2</c:v>
                </c:pt>
                <c:pt idx="753" formatCode="0.00E+00">
                  <c:v>9.2309000000000002E-2</c:v>
                </c:pt>
                <c:pt idx="754" formatCode="0.00E+00">
                  <c:v>9.2286000000000007E-2</c:v>
                </c:pt>
                <c:pt idx="755" formatCode="0.00E+00">
                  <c:v>9.2263999999999999E-2</c:v>
                </c:pt>
                <c:pt idx="756" formatCode="0.00E+00">
                  <c:v>9.2241000000000004E-2</c:v>
                </c:pt>
                <c:pt idx="757" formatCode="0.00E+00">
                  <c:v>9.2217999999999994E-2</c:v>
                </c:pt>
                <c:pt idx="758" formatCode="0.00E+00">
                  <c:v>9.2194999999999999E-2</c:v>
                </c:pt>
                <c:pt idx="759" formatCode="0.00E+00">
                  <c:v>9.2172000000000004E-2</c:v>
                </c:pt>
                <c:pt idx="760" formatCode="0.00E+00">
                  <c:v>9.2149999999999996E-2</c:v>
                </c:pt>
                <c:pt idx="761" formatCode="0.00E+00">
                  <c:v>9.2117000000000004E-2</c:v>
                </c:pt>
                <c:pt idx="762" formatCode="0.00E+00">
                  <c:v>9.2085E-2</c:v>
                </c:pt>
                <c:pt idx="763" formatCode="0.00E+00">
                  <c:v>9.2052999999999996E-2</c:v>
                </c:pt>
                <c:pt idx="764" formatCode="0.00E+00">
                  <c:v>9.2021000000000006E-2</c:v>
                </c:pt>
                <c:pt idx="765" formatCode="0.00E+00">
                  <c:v>9.1989000000000001E-2</c:v>
                </c:pt>
                <c:pt idx="766" formatCode="0.00E+00">
                  <c:v>9.1955999999999996E-2</c:v>
                </c:pt>
                <c:pt idx="767" formatCode="0.00E+00">
                  <c:v>9.1924000000000006E-2</c:v>
                </c:pt>
                <c:pt idx="768" formatCode="0.00E+00">
                  <c:v>9.1892000000000001E-2</c:v>
                </c:pt>
                <c:pt idx="769" formatCode="0.00E+00">
                  <c:v>9.1859999999999997E-2</c:v>
                </c:pt>
                <c:pt idx="770" formatCode="0.00E+00">
                  <c:v>9.1827000000000006E-2</c:v>
                </c:pt>
                <c:pt idx="771" formatCode="0.00E+00">
                  <c:v>9.1785000000000005E-2</c:v>
                </c:pt>
                <c:pt idx="772" formatCode="0.00E+00">
                  <c:v>9.1743000000000005E-2</c:v>
                </c:pt>
                <c:pt idx="773" formatCode="0.00E+00">
                  <c:v>9.1701000000000005E-2</c:v>
                </c:pt>
                <c:pt idx="774" formatCode="0.00E+00">
                  <c:v>9.1659000000000004E-2</c:v>
                </c:pt>
                <c:pt idx="775" formatCode="0.00E+00">
                  <c:v>9.1617000000000004E-2</c:v>
                </c:pt>
                <c:pt idx="776" formatCode="0.00E+00">
                  <c:v>9.1575000000000004E-2</c:v>
                </c:pt>
                <c:pt idx="777" formatCode="0.00E+00">
                  <c:v>9.1533000000000003E-2</c:v>
                </c:pt>
                <c:pt idx="778" formatCode="0.00E+00">
                  <c:v>9.1490000000000002E-2</c:v>
                </c:pt>
                <c:pt idx="779" formatCode="0.00E+00">
                  <c:v>9.1448000000000002E-2</c:v>
                </c:pt>
                <c:pt idx="780" formatCode="0.00E+00">
                  <c:v>9.1406000000000001E-2</c:v>
                </c:pt>
                <c:pt idx="781" formatCode="0.00E+00">
                  <c:v>9.1355000000000006E-2</c:v>
                </c:pt>
                <c:pt idx="782" formatCode="0.00E+00">
                  <c:v>9.1303999999999996E-2</c:v>
                </c:pt>
                <c:pt idx="783" formatCode="0.00E+00">
                  <c:v>9.1252E-2</c:v>
                </c:pt>
                <c:pt idx="784" formatCode="0.00E+00">
                  <c:v>9.1201000000000004E-2</c:v>
                </c:pt>
                <c:pt idx="785" formatCode="0.00E+00">
                  <c:v>9.1149999999999995E-2</c:v>
                </c:pt>
                <c:pt idx="786" formatCode="0.00E+00">
                  <c:v>9.1097999999999998E-2</c:v>
                </c:pt>
                <c:pt idx="787" formatCode="0.00E+00">
                  <c:v>9.1047000000000003E-2</c:v>
                </c:pt>
                <c:pt idx="788" formatCode="0.00E+00">
                  <c:v>9.0995999999999994E-2</c:v>
                </c:pt>
                <c:pt idx="789" formatCode="0.00E+00">
                  <c:v>9.0944999999999998E-2</c:v>
                </c:pt>
                <c:pt idx="790" formatCode="0.00E+00">
                  <c:v>9.0893000000000002E-2</c:v>
                </c:pt>
                <c:pt idx="791" formatCode="0.00E+00">
                  <c:v>9.0833999999999998E-2</c:v>
                </c:pt>
                <c:pt idx="792" formatCode="0.00E+00">
                  <c:v>9.0773999999999994E-2</c:v>
                </c:pt>
                <c:pt idx="793" formatCode="0.00E+00">
                  <c:v>9.0715000000000004E-2</c:v>
                </c:pt>
                <c:pt idx="794" formatCode="0.00E+00">
                  <c:v>9.0656E-2</c:v>
                </c:pt>
                <c:pt idx="795" formatCode="0.00E+00">
                  <c:v>9.0595999999999996E-2</c:v>
                </c:pt>
                <c:pt idx="796" formatCode="0.00E+00">
                  <c:v>9.0537000000000006E-2</c:v>
                </c:pt>
                <c:pt idx="797" formatCode="0.00E+00">
                  <c:v>9.0477000000000002E-2</c:v>
                </c:pt>
                <c:pt idx="798" formatCode="0.00E+00">
                  <c:v>9.0417999999999998E-2</c:v>
                </c:pt>
                <c:pt idx="799" formatCode="0.00E+00">
                  <c:v>9.0357999999999994E-2</c:v>
                </c:pt>
                <c:pt idx="800" formatCode="0.00E+00">
                  <c:v>9.0299000000000004E-2</c:v>
                </c:pt>
                <c:pt idx="801" formatCode="0.00E+00">
                  <c:v>9.0232999999999994E-2</c:v>
                </c:pt>
                <c:pt idx="802" formatCode="0.00E+00">
                  <c:v>9.0165999999999996E-2</c:v>
                </c:pt>
                <c:pt idx="803" formatCode="0.00E+00">
                  <c:v>9.01E-2</c:v>
                </c:pt>
                <c:pt idx="804" formatCode="0.00E+00">
                  <c:v>9.0033000000000002E-2</c:v>
                </c:pt>
                <c:pt idx="805" formatCode="0.00E+00">
                  <c:v>8.9967000000000005E-2</c:v>
                </c:pt>
                <c:pt idx="806" formatCode="0.00E+00">
                  <c:v>8.9899999999999994E-2</c:v>
                </c:pt>
                <c:pt idx="807" formatCode="0.00E+00">
                  <c:v>8.9833999999999997E-2</c:v>
                </c:pt>
                <c:pt idx="808" formatCode="0.00E+00">
                  <c:v>8.9767E-2</c:v>
                </c:pt>
                <c:pt idx="809" formatCode="0.00E+00">
                  <c:v>8.9701000000000003E-2</c:v>
                </c:pt>
                <c:pt idx="810" formatCode="0.00E+00">
                  <c:v>8.9634000000000005E-2</c:v>
                </c:pt>
                <c:pt idx="811" formatCode="0.00E+00">
                  <c:v>8.9562000000000003E-2</c:v>
                </c:pt>
                <c:pt idx="812" formatCode="0.00E+00">
                  <c:v>8.9488999999999999E-2</c:v>
                </c:pt>
                <c:pt idx="813" formatCode="0.00E+00">
                  <c:v>8.9415999999999995E-2</c:v>
                </c:pt>
                <c:pt idx="814" formatCode="0.00E+00">
                  <c:v>8.9344000000000007E-2</c:v>
                </c:pt>
                <c:pt idx="815" formatCode="0.00E+00">
                  <c:v>8.9271000000000003E-2</c:v>
                </c:pt>
                <c:pt idx="816" formatCode="0.00E+00">
                  <c:v>8.9199000000000001E-2</c:v>
                </c:pt>
                <c:pt idx="817" formatCode="0.00E+00">
                  <c:v>8.9125999999999997E-2</c:v>
                </c:pt>
                <c:pt idx="818" formatCode="0.00E+00">
                  <c:v>8.9052999999999993E-2</c:v>
                </c:pt>
                <c:pt idx="819" formatCode="0.00E+00">
                  <c:v>8.8981000000000005E-2</c:v>
                </c:pt>
                <c:pt idx="820" formatCode="0.00E+00">
                  <c:v>8.8908000000000001E-2</c:v>
                </c:pt>
                <c:pt idx="821" formatCode="0.00E+00">
                  <c:v>8.8830000000000006E-2</c:v>
                </c:pt>
                <c:pt idx="822" formatCode="0.00E+00">
                  <c:v>8.8752999999999999E-2</c:v>
                </c:pt>
                <c:pt idx="823" formatCode="0.00E+00">
                  <c:v>8.8675000000000004E-2</c:v>
                </c:pt>
                <c:pt idx="824" formatCode="0.00E+00">
                  <c:v>8.8596999999999995E-2</c:v>
                </c:pt>
                <c:pt idx="825" formatCode="0.00E+00">
                  <c:v>8.8519E-2</c:v>
                </c:pt>
                <c:pt idx="826" formatCode="0.00E+00">
                  <c:v>8.8441000000000006E-2</c:v>
                </c:pt>
                <c:pt idx="827" formatCode="0.00E+00">
                  <c:v>8.8362999999999997E-2</c:v>
                </c:pt>
                <c:pt idx="828" formatCode="0.00E+00">
                  <c:v>8.8285000000000002E-2</c:v>
                </c:pt>
                <c:pt idx="829" formatCode="0.00E+00">
                  <c:v>8.8207999999999995E-2</c:v>
                </c:pt>
                <c:pt idx="830" formatCode="0.00E+00">
                  <c:v>8.813E-2</c:v>
                </c:pt>
                <c:pt idx="831" formatCode="0.00E+00">
                  <c:v>8.8047E-2</c:v>
                </c:pt>
                <c:pt idx="832" formatCode="0.00E+00">
                  <c:v>8.7965000000000002E-2</c:v>
                </c:pt>
                <c:pt idx="833" formatCode="0.00E+00">
                  <c:v>8.7883000000000003E-2</c:v>
                </c:pt>
                <c:pt idx="834" formatCode="0.00E+00">
                  <c:v>8.7800000000000003E-2</c:v>
                </c:pt>
                <c:pt idx="835" formatCode="0.00E+00">
                  <c:v>8.7718000000000004E-2</c:v>
                </c:pt>
                <c:pt idx="836" formatCode="0.00E+00">
                  <c:v>8.7636000000000006E-2</c:v>
                </c:pt>
                <c:pt idx="837" formatCode="0.00E+00">
                  <c:v>8.7553000000000006E-2</c:v>
                </c:pt>
                <c:pt idx="838" formatCode="0.00E+00">
                  <c:v>8.7470999999999993E-2</c:v>
                </c:pt>
                <c:pt idx="839" formatCode="0.00E+00">
                  <c:v>8.7388999999999994E-2</c:v>
                </c:pt>
                <c:pt idx="840" formatCode="0.00E+00">
                  <c:v>8.7305999999999995E-2</c:v>
                </c:pt>
                <c:pt idx="841" formatCode="0.00E+00">
                  <c:v>8.7220000000000006E-2</c:v>
                </c:pt>
                <c:pt idx="842" formatCode="0.00E+00">
                  <c:v>8.7134000000000003E-2</c:v>
                </c:pt>
                <c:pt idx="843" formatCode="0.00E+00">
                  <c:v>8.7046999999999999E-2</c:v>
                </c:pt>
                <c:pt idx="844" formatCode="0.00E+00">
                  <c:v>8.6960999999999997E-2</c:v>
                </c:pt>
                <c:pt idx="845" formatCode="0.00E+00">
                  <c:v>8.6874999999999994E-2</c:v>
                </c:pt>
                <c:pt idx="846" formatCode="0.00E+00">
                  <c:v>8.6789000000000005E-2</c:v>
                </c:pt>
                <c:pt idx="847" formatCode="0.00E+00">
                  <c:v>8.6702000000000001E-2</c:v>
                </c:pt>
                <c:pt idx="848" formatCode="0.00E+00">
                  <c:v>8.6615999999999999E-2</c:v>
                </c:pt>
                <c:pt idx="849" formatCode="0.00E+00">
                  <c:v>8.6529999999999996E-2</c:v>
                </c:pt>
                <c:pt idx="850" formatCode="0.00E+00">
                  <c:v>8.6443999999999993E-2</c:v>
                </c:pt>
                <c:pt idx="851" formatCode="0.00E+00">
                  <c:v>8.6354E-2</c:v>
                </c:pt>
                <c:pt idx="852" formatCode="0.00E+00">
                  <c:v>8.6263999999999993E-2</c:v>
                </c:pt>
                <c:pt idx="853" formatCode="0.00E+00">
                  <c:v>8.6175000000000002E-2</c:v>
                </c:pt>
                <c:pt idx="854" formatCode="0.00E+00">
                  <c:v>8.6084999999999995E-2</c:v>
                </c:pt>
                <c:pt idx="855" formatCode="0.00E+00">
                  <c:v>8.5996000000000003E-2</c:v>
                </c:pt>
                <c:pt idx="856" formatCode="0.00E+00">
                  <c:v>8.5905999999999996E-2</c:v>
                </c:pt>
                <c:pt idx="857" formatCode="0.00E+00">
                  <c:v>8.5817000000000004E-2</c:v>
                </c:pt>
                <c:pt idx="858" formatCode="0.00E+00">
                  <c:v>8.5726999999999998E-2</c:v>
                </c:pt>
                <c:pt idx="859" formatCode="0.00E+00">
                  <c:v>8.5637000000000005E-2</c:v>
                </c:pt>
                <c:pt idx="860" formatCode="0.00E+00">
                  <c:v>8.5547999999999999E-2</c:v>
                </c:pt>
                <c:pt idx="861" formatCode="0.00E+00">
                  <c:v>8.5455000000000003E-2</c:v>
                </c:pt>
                <c:pt idx="862" formatCode="0.00E+00">
                  <c:v>8.5362999999999994E-2</c:v>
                </c:pt>
                <c:pt idx="863" formatCode="0.00E+00">
                  <c:v>8.5269999999999999E-2</c:v>
                </c:pt>
                <c:pt idx="864" formatCode="0.00E+00">
                  <c:v>8.5178000000000004E-2</c:v>
                </c:pt>
                <c:pt idx="865" formatCode="0.00E+00">
                  <c:v>8.5084999999999994E-2</c:v>
                </c:pt>
                <c:pt idx="866" formatCode="0.00E+00">
                  <c:v>8.4992999999999999E-2</c:v>
                </c:pt>
                <c:pt idx="867" formatCode="0.00E+00">
                  <c:v>8.4901000000000004E-2</c:v>
                </c:pt>
                <c:pt idx="868" formatCode="0.00E+00">
                  <c:v>8.4807999999999995E-2</c:v>
                </c:pt>
                <c:pt idx="869" formatCode="0.00E+00">
                  <c:v>8.4716E-2</c:v>
                </c:pt>
                <c:pt idx="870" formatCode="0.00E+00">
                  <c:v>8.4623000000000004E-2</c:v>
                </c:pt>
                <c:pt idx="871" formatCode="0.00E+00">
                  <c:v>8.4528000000000006E-2</c:v>
                </c:pt>
                <c:pt idx="872" formatCode="0.00E+00">
                  <c:v>8.4432999999999994E-2</c:v>
                </c:pt>
                <c:pt idx="873" formatCode="0.00E+00">
                  <c:v>8.4337999999999996E-2</c:v>
                </c:pt>
                <c:pt idx="874" formatCode="0.00E+00">
                  <c:v>8.4243999999999999E-2</c:v>
                </c:pt>
                <c:pt idx="875" formatCode="0.00E+00">
                  <c:v>8.4149000000000002E-2</c:v>
                </c:pt>
                <c:pt idx="876" formatCode="0.00E+00">
                  <c:v>8.4054000000000004E-2</c:v>
                </c:pt>
                <c:pt idx="877" formatCode="0.00E+00">
                  <c:v>8.3959000000000006E-2</c:v>
                </c:pt>
                <c:pt idx="878" formatCode="0.00E+00">
                  <c:v>8.3863999999999994E-2</c:v>
                </c:pt>
                <c:pt idx="879" formatCode="0.00E+00">
                  <c:v>8.3768999999999996E-2</c:v>
                </c:pt>
                <c:pt idx="880" formatCode="0.00E+00">
                  <c:v>8.3673999999999998E-2</c:v>
                </c:pt>
                <c:pt idx="881" formatCode="0.00E+00">
                  <c:v>8.3576999999999999E-2</c:v>
                </c:pt>
                <c:pt idx="882" formatCode="0.00E+00">
                  <c:v>8.3479999999999999E-2</c:v>
                </c:pt>
                <c:pt idx="883" formatCode="0.00E+00">
                  <c:v>8.3382999999999999E-2</c:v>
                </c:pt>
                <c:pt idx="884" formatCode="0.00E+00">
                  <c:v>8.3285999999999999E-2</c:v>
                </c:pt>
                <c:pt idx="885" formatCode="0.00E+00">
                  <c:v>8.3188999999999999E-2</c:v>
                </c:pt>
                <c:pt idx="886" formatCode="0.00E+00">
                  <c:v>8.3091999999999999E-2</c:v>
                </c:pt>
                <c:pt idx="887" formatCode="0.00E+00">
                  <c:v>8.2994999999999999E-2</c:v>
                </c:pt>
                <c:pt idx="888" formatCode="0.00E+00">
                  <c:v>8.2897999999999999E-2</c:v>
                </c:pt>
                <c:pt idx="889" formatCode="0.00E+00">
                  <c:v>8.2801E-2</c:v>
                </c:pt>
                <c:pt idx="890" formatCode="0.00E+00">
                  <c:v>8.2704E-2</c:v>
                </c:pt>
                <c:pt idx="891" formatCode="0.00E+00">
                  <c:v>8.2605999999999999E-2</c:v>
                </c:pt>
                <c:pt idx="892" formatCode="0.00E+00">
                  <c:v>8.2506999999999997E-2</c:v>
                </c:pt>
                <c:pt idx="893" formatCode="0.00E+00">
                  <c:v>8.2407999999999995E-2</c:v>
                </c:pt>
                <c:pt idx="894" formatCode="0.00E+00">
                  <c:v>8.2308999999999993E-2</c:v>
                </c:pt>
                <c:pt idx="895" formatCode="0.00E+00">
                  <c:v>8.2211000000000006E-2</c:v>
                </c:pt>
                <c:pt idx="896" formatCode="0.00E+00">
                  <c:v>8.2112000000000004E-2</c:v>
                </c:pt>
                <c:pt idx="897" formatCode="0.00E+00">
                  <c:v>8.2013000000000003E-2</c:v>
                </c:pt>
                <c:pt idx="898" formatCode="0.00E+00">
                  <c:v>8.1914000000000001E-2</c:v>
                </c:pt>
                <c:pt idx="899" formatCode="0.00E+00">
                  <c:v>8.1816E-2</c:v>
                </c:pt>
                <c:pt idx="900" formatCode="0.00E+00">
                  <c:v>8.1716999999999998E-2</c:v>
                </c:pt>
                <c:pt idx="901" formatCode="0.00E+00">
                  <c:v>8.1616999999999995E-2</c:v>
                </c:pt>
                <c:pt idx="902" formatCode="0.00E+00">
                  <c:v>8.1516000000000005E-2</c:v>
                </c:pt>
                <c:pt idx="903" formatCode="0.00E+00">
                  <c:v>8.1416000000000002E-2</c:v>
                </c:pt>
                <c:pt idx="904" formatCode="0.00E+00">
                  <c:v>8.1315999999999999E-2</c:v>
                </c:pt>
                <c:pt idx="905" formatCode="0.00E+00">
                  <c:v>8.1215999999999997E-2</c:v>
                </c:pt>
                <c:pt idx="906" formatCode="0.00E+00">
                  <c:v>8.1115999999999994E-2</c:v>
                </c:pt>
                <c:pt idx="907" formatCode="0.00E+00">
                  <c:v>8.1015000000000004E-2</c:v>
                </c:pt>
                <c:pt idx="908" formatCode="0.00E+00">
                  <c:v>8.0915000000000001E-2</c:v>
                </c:pt>
                <c:pt idx="909" formatCode="0.00E+00">
                  <c:v>8.0814999999999998E-2</c:v>
                </c:pt>
                <c:pt idx="910" formatCode="0.00E+00">
                  <c:v>8.0714999999999995E-2</c:v>
                </c:pt>
                <c:pt idx="911" formatCode="0.00E+00">
                  <c:v>8.0613000000000004E-2</c:v>
                </c:pt>
                <c:pt idx="912" formatCode="0.00E+00">
                  <c:v>8.0512E-2</c:v>
                </c:pt>
                <c:pt idx="913" formatCode="0.00E+00">
                  <c:v>8.0410999999999996E-2</c:v>
                </c:pt>
                <c:pt idx="914" formatCode="0.00E+00">
                  <c:v>8.0309000000000005E-2</c:v>
                </c:pt>
                <c:pt idx="915" formatCode="0.00E+00">
                  <c:v>8.0208000000000002E-2</c:v>
                </c:pt>
                <c:pt idx="916" formatCode="0.00E+00">
                  <c:v>8.0105999999999997E-2</c:v>
                </c:pt>
                <c:pt idx="917" formatCode="0.00E+00">
                  <c:v>8.0005000000000007E-2</c:v>
                </c:pt>
                <c:pt idx="918" formatCode="0.00E+00">
                  <c:v>7.9903000000000002E-2</c:v>
                </c:pt>
                <c:pt idx="919" formatCode="0.00E+00">
                  <c:v>7.9801999999999998E-2</c:v>
                </c:pt>
                <c:pt idx="920" formatCode="0.00E+00">
                  <c:v>7.9700999999999994E-2</c:v>
                </c:pt>
                <c:pt idx="921" formatCode="0.00E+00">
                  <c:v>7.9598000000000002E-2</c:v>
                </c:pt>
                <c:pt idx="922" formatCode="0.00E+00">
                  <c:v>7.9495999999999997E-2</c:v>
                </c:pt>
                <c:pt idx="923" formatCode="0.00E+00">
                  <c:v>7.9393000000000005E-2</c:v>
                </c:pt>
                <c:pt idx="924" formatCode="0.00E+00">
                  <c:v>7.9291E-2</c:v>
                </c:pt>
                <c:pt idx="925" formatCode="0.00E+00">
                  <c:v>7.9188999999999996E-2</c:v>
                </c:pt>
                <c:pt idx="926" formatCode="0.00E+00">
                  <c:v>7.9086000000000004E-2</c:v>
                </c:pt>
                <c:pt idx="927" formatCode="0.00E+00">
                  <c:v>7.8983999999999999E-2</c:v>
                </c:pt>
                <c:pt idx="928" formatCode="0.00E+00">
                  <c:v>7.8881000000000007E-2</c:v>
                </c:pt>
                <c:pt idx="929" formatCode="0.00E+00">
                  <c:v>7.8779000000000002E-2</c:v>
                </c:pt>
                <c:pt idx="930" formatCode="0.00E+00">
                  <c:v>7.8676999999999997E-2</c:v>
                </c:pt>
                <c:pt idx="931" formatCode="0.00E+00">
                  <c:v>7.8574000000000005E-2</c:v>
                </c:pt>
                <c:pt idx="932" formatCode="0.00E+00">
                  <c:v>7.8469999999999998E-2</c:v>
                </c:pt>
                <c:pt idx="933" formatCode="0.00E+00">
                  <c:v>7.8367000000000006E-2</c:v>
                </c:pt>
                <c:pt idx="934" formatCode="0.00E+00">
                  <c:v>7.8264E-2</c:v>
                </c:pt>
                <c:pt idx="935" formatCode="0.00E+00">
                  <c:v>7.8160999999999994E-2</c:v>
                </c:pt>
                <c:pt idx="936" formatCode="0.00E+00">
                  <c:v>7.8058000000000002E-2</c:v>
                </c:pt>
                <c:pt idx="937" formatCode="0.00E+00">
                  <c:v>7.7953999999999996E-2</c:v>
                </c:pt>
                <c:pt idx="938" formatCode="0.00E+00">
                  <c:v>7.7851000000000004E-2</c:v>
                </c:pt>
                <c:pt idx="939" formatCode="0.00E+00">
                  <c:v>7.7747999999999998E-2</c:v>
                </c:pt>
                <c:pt idx="940" formatCode="0.00E+00">
                  <c:v>7.7645000000000006E-2</c:v>
                </c:pt>
                <c:pt idx="941" formatCode="0.00E+00">
                  <c:v>7.7540999999999999E-2</c:v>
                </c:pt>
                <c:pt idx="942" formatCode="0.00E+00">
                  <c:v>7.7437000000000006E-2</c:v>
                </c:pt>
                <c:pt idx="943" formatCode="0.00E+00">
                  <c:v>7.7334E-2</c:v>
                </c:pt>
                <c:pt idx="944" formatCode="0.00E+00">
                  <c:v>7.7229999999999993E-2</c:v>
                </c:pt>
                <c:pt idx="945" formatCode="0.00E+00">
                  <c:v>7.7126E-2</c:v>
                </c:pt>
                <c:pt idx="946" formatCode="0.00E+00">
                  <c:v>7.7021999999999993E-2</c:v>
                </c:pt>
                <c:pt idx="947" formatCode="0.00E+00">
                  <c:v>7.6919000000000001E-2</c:v>
                </c:pt>
                <c:pt idx="948" formatCode="0.00E+00">
                  <c:v>7.6814999999999994E-2</c:v>
                </c:pt>
                <c:pt idx="949" formatCode="0.00E+00">
                  <c:v>7.6711000000000001E-2</c:v>
                </c:pt>
                <c:pt idx="950" formatCode="0.00E+00">
                  <c:v>7.6606999999999995E-2</c:v>
                </c:pt>
                <c:pt idx="951" formatCode="0.00E+00">
                  <c:v>7.6503000000000002E-2</c:v>
                </c:pt>
                <c:pt idx="952" formatCode="0.00E+00">
                  <c:v>7.6398999999999995E-2</c:v>
                </c:pt>
                <c:pt idx="953" formatCode="0.00E+00">
                  <c:v>7.6295000000000002E-2</c:v>
                </c:pt>
                <c:pt idx="954" formatCode="0.00E+00">
                  <c:v>7.6190999999999995E-2</c:v>
                </c:pt>
                <c:pt idx="955" formatCode="0.00E+00">
                  <c:v>7.6087000000000002E-2</c:v>
                </c:pt>
                <c:pt idx="956" formatCode="0.00E+00">
                  <c:v>7.5981999999999994E-2</c:v>
                </c:pt>
                <c:pt idx="957" formatCode="0.00E+00">
                  <c:v>7.5878000000000001E-2</c:v>
                </c:pt>
                <c:pt idx="958" formatCode="0.00E+00">
                  <c:v>7.5773999999999994E-2</c:v>
                </c:pt>
                <c:pt idx="959" formatCode="0.00E+00">
                  <c:v>7.5670000000000001E-2</c:v>
                </c:pt>
                <c:pt idx="960" formatCode="0.00E+00">
                  <c:v>7.5565999999999994E-2</c:v>
                </c:pt>
                <c:pt idx="961" formatCode="0.00E+00">
                  <c:v>7.5461E-2</c:v>
                </c:pt>
                <c:pt idx="962" formatCode="0.00E+00">
                  <c:v>7.5356999999999993E-2</c:v>
                </c:pt>
                <c:pt idx="963" formatCode="0.00E+00">
                  <c:v>7.5251999999999999E-2</c:v>
                </c:pt>
                <c:pt idx="964" formatCode="0.00E+00">
                  <c:v>7.5148000000000006E-2</c:v>
                </c:pt>
                <c:pt idx="965" formatCode="0.00E+00">
                  <c:v>7.5044E-2</c:v>
                </c:pt>
                <c:pt idx="966" formatCode="0.00E+00">
                  <c:v>7.4939000000000006E-2</c:v>
                </c:pt>
                <c:pt idx="967" formatCode="0.00E+00">
                  <c:v>7.4834999999999999E-2</c:v>
                </c:pt>
                <c:pt idx="968" formatCode="0.00E+00">
                  <c:v>7.4730000000000005E-2</c:v>
                </c:pt>
                <c:pt idx="969" formatCode="0.00E+00">
                  <c:v>7.4625999999999998E-2</c:v>
                </c:pt>
                <c:pt idx="970" formatCode="0.00E+00">
                  <c:v>7.4521000000000004E-2</c:v>
                </c:pt>
                <c:pt idx="971" formatCode="0.00E+00">
                  <c:v>7.4416999999999997E-2</c:v>
                </c:pt>
                <c:pt idx="972" formatCode="0.00E+00">
                  <c:v>7.4312000000000003E-2</c:v>
                </c:pt>
                <c:pt idx="973" formatCode="0.00E+00">
                  <c:v>7.4207999999999996E-2</c:v>
                </c:pt>
                <c:pt idx="974" formatCode="0.00E+00">
                  <c:v>7.4103000000000002E-2</c:v>
                </c:pt>
                <c:pt idx="975" formatCode="0.00E+00">
                  <c:v>7.3998999999999995E-2</c:v>
                </c:pt>
                <c:pt idx="976" formatCode="0.00E+00">
                  <c:v>7.3894000000000001E-2</c:v>
                </c:pt>
                <c:pt idx="977" formatCode="0.00E+00">
                  <c:v>7.3789999999999994E-2</c:v>
                </c:pt>
                <c:pt idx="978" formatCode="0.00E+00">
                  <c:v>7.3685E-2</c:v>
                </c:pt>
                <c:pt idx="979" formatCode="0.00E+00">
                  <c:v>7.3580000000000007E-2</c:v>
                </c:pt>
                <c:pt idx="980" formatCode="0.00E+00">
                  <c:v>7.3476E-2</c:v>
                </c:pt>
                <c:pt idx="981" formatCode="0.00E+00">
                  <c:v>7.3371000000000006E-2</c:v>
                </c:pt>
                <c:pt idx="982" formatCode="0.00E+00">
                  <c:v>7.3266999999999999E-2</c:v>
                </c:pt>
                <c:pt idx="983" formatCode="0.00E+00">
                  <c:v>7.3162000000000005E-2</c:v>
                </c:pt>
                <c:pt idx="984" formatCode="0.00E+00">
                  <c:v>7.3057999999999998E-2</c:v>
                </c:pt>
                <c:pt idx="985" formatCode="0.00E+00">
                  <c:v>7.2953000000000004E-2</c:v>
                </c:pt>
                <c:pt idx="986" formatCode="0.00E+00">
                  <c:v>7.2848999999999997E-2</c:v>
                </c:pt>
                <c:pt idx="987" formatCode="0.00E+00">
                  <c:v>7.2744000000000003E-2</c:v>
                </c:pt>
                <c:pt idx="988" formatCode="0.00E+00">
                  <c:v>7.2639999999999996E-2</c:v>
                </c:pt>
                <c:pt idx="989" formatCode="0.00E+00">
                  <c:v>7.2535000000000002E-2</c:v>
                </c:pt>
                <c:pt idx="990" formatCode="0.00E+00">
                  <c:v>7.2430999999999995E-2</c:v>
                </c:pt>
                <c:pt idx="991" formatCode="0.00E+00">
                  <c:v>7.2326000000000001E-2</c:v>
                </c:pt>
                <c:pt idx="992" formatCode="0.00E+00">
                  <c:v>7.2221999999999995E-2</c:v>
                </c:pt>
                <c:pt idx="993" formatCode="0.00E+00">
                  <c:v>7.2117000000000001E-2</c:v>
                </c:pt>
                <c:pt idx="994" formatCode="0.00E+00">
                  <c:v>7.2012999999999994E-2</c:v>
                </c:pt>
                <c:pt idx="995" formatCode="0.00E+00">
                  <c:v>7.1909000000000001E-2</c:v>
                </c:pt>
                <c:pt idx="996" formatCode="0.00E+00">
                  <c:v>7.1804000000000007E-2</c:v>
                </c:pt>
                <c:pt idx="997" formatCode="0.00E+00">
                  <c:v>7.17E-2</c:v>
                </c:pt>
                <c:pt idx="998" formatCode="0.00E+00">
                  <c:v>7.1595000000000006E-2</c:v>
                </c:pt>
                <c:pt idx="999" formatCode="0.00E+00">
                  <c:v>7.1490999999999999E-2</c:v>
                </c:pt>
                <c:pt idx="1000" formatCode="0.00E+00">
                  <c:v>7.1386000000000005E-2</c:v>
                </c:pt>
                <c:pt idx="1001" formatCode="0.00E+00">
                  <c:v>7.1281999999999998E-2</c:v>
                </c:pt>
                <c:pt idx="1002" formatCode="0.00E+00">
                  <c:v>7.1178000000000005E-2</c:v>
                </c:pt>
                <c:pt idx="1003" formatCode="0.00E+00">
                  <c:v>7.1073999999999998E-2</c:v>
                </c:pt>
                <c:pt idx="1004" formatCode="0.00E+00">
                  <c:v>7.0970000000000005E-2</c:v>
                </c:pt>
                <c:pt idx="1005" formatCode="0.00E+00">
                  <c:v>7.0865999999999998E-2</c:v>
                </c:pt>
                <c:pt idx="1006" formatCode="0.00E+00">
                  <c:v>7.0761000000000004E-2</c:v>
                </c:pt>
                <c:pt idx="1007" formatCode="0.00E+00">
                  <c:v>7.0656999999999998E-2</c:v>
                </c:pt>
                <c:pt idx="1008" formatCode="0.00E+00">
                  <c:v>7.0553000000000005E-2</c:v>
                </c:pt>
                <c:pt idx="1009" formatCode="0.00E+00">
                  <c:v>7.0448999999999998E-2</c:v>
                </c:pt>
                <c:pt idx="1010" formatCode="0.00E+00">
                  <c:v>7.0345000000000005E-2</c:v>
                </c:pt>
                <c:pt idx="1011" formatCode="0.00E+00">
                  <c:v>7.0240999999999998E-2</c:v>
                </c:pt>
                <c:pt idx="1012" formatCode="0.00E+00">
                  <c:v>7.0137000000000005E-2</c:v>
                </c:pt>
                <c:pt idx="1013" formatCode="0.00E+00">
                  <c:v>7.0032999999999998E-2</c:v>
                </c:pt>
                <c:pt idx="1014" formatCode="0.00E+00">
                  <c:v>6.9929000000000005E-2</c:v>
                </c:pt>
                <c:pt idx="1015" formatCode="0.00E+00">
                  <c:v>6.9825999999999999E-2</c:v>
                </c:pt>
                <c:pt idx="1016" formatCode="0.00E+00">
                  <c:v>6.9722000000000006E-2</c:v>
                </c:pt>
                <c:pt idx="1017" formatCode="0.00E+00">
                  <c:v>6.9617999999999999E-2</c:v>
                </c:pt>
                <c:pt idx="1018" formatCode="0.00E+00">
                  <c:v>6.9514000000000006E-2</c:v>
                </c:pt>
                <c:pt idx="1019" formatCode="0.00E+00">
                  <c:v>6.9409999999999999E-2</c:v>
                </c:pt>
                <c:pt idx="1020" formatCode="0.00E+00">
                  <c:v>6.9306000000000006E-2</c:v>
                </c:pt>
                <c:pt idx="1021" formatCode="0.00E+00">
                  <c:v>6.9203000000000001E-2</c:v>
                </c:pt>
                <c:pt idx="1022" formatCode="0.00E+00">
                  <c:v>6.9098999999999994E-2</c:v>
                </c:pt>
                <c:pt idx="1023" formatCode="0.00E+00">
                  <c:v>6.8996000000000002E-2</c:v>
                </c:pt>
                <c:pt idx="1024" formatCode="0.00E+00">
                  <c:v>6.8892999999999996E-2</c:v>
                </c:pt>
                <c:pt idx="1025" formatCode="0.00E+00">
                  <c:v>6.8789000000000003E-2</c:v>
                </c:pt>
                <c:pt idx="1026" formatCode="0.00E+00">
                  <c:v>6.8685999999999997E-2</c:v>
                </c:pt>
                <c:pt idx="1027" formatCode="0.00E+00">
                  <c:v>6.8582000000000004E-2</c:v>
                </c:pt>
                <c:pt idx="1028" formatCode="0.00E+00">
                  <c:v>6.8478999999999998E-2</c:v>
                </c:pt>
                <c:pt idx="1029" formatCode="0.00E+00">
                  <c:v>6.8376000000000006E-2</c:v>
                </c:pt>
                <c:pt idx="1030" formatCode="0.00E+00">
                  <c:v>6.8271999999999999E-2</c:v>
                </c:pt>
                <c:pt idx="1031" formatCode="0.00E+00">
                  <c:v>6.8168999999999993E-2</c:v>
                </c:pt>
                <c:pt idx="1032" formatCode="0.00E+00">
                  <c:v>6.8066000000000002E-2</c:v>
                </c:pt>
                <c:pt idx="1033" formatCode="0.00E+00">
                  <c:v>6.7962999999999996E-2</c:v>
                </c:pt>
                <c:pt idx="1034" formatCode="0.00E+00">
                  <c:v>6.7861000000000005E-2</c:v>
                </c:pt>
                <c:pt idx="1035" formatCode="0.00E+00">
                  <c:v>6.7757999999999999E-2</c:v>
                </c:pt>
                <c:pt idx="1036" formatCode="0.00E+00">
                  <c:v>6.7655000000000007E-2</c:v>
                </c:pt>
                <c:pt idx="1037" formatCode="0.00E+00">
                  <c:v>6.7552000000000001E-2</c:v>
                </c:pt>
                <c:pt idx="1038" formatCode="0.00E+00">
                  <c:v>6.7448999999999995E-2</c:v>
                </c:pt>
                <c:pt idx="1039" formatCode="0.00E+00">
                  <c:v>6.7346000000000003E-2</c:v>
                </c:pt>
                <c:pt idx="1040" formatCode="0.00E+00">
                  <c:v>6.7242999999999997E-2</c:v>
                </c:pt>
                <c:pt idx="1041" formatCode="0.00E+00">
                  <c:v>6.7141000000000006E-2</c:v>
                </c:pt>
                <c:pt idx="1042" formatCode="0.00E+00">
                  <c:v>6.7039000000000001E-2</c:v>
                </c:pt>
                <c:pt idx="1043" formatCode="0.00E+00">
                  <c:v>6.6935999999999996E-2</c:v>
                </c:pt>
                <c:pt idx="1044" formatCode="0.00E+00">
                  <c:v>6.6834000000000005E-2</c:v>
                </c:pt>
                <c:pt idx="1045" formatCode="0.00E+00">
                  <c:v>6.6732E-2</c:v>
                </c:pt>
                <c:pt idx="1046" formatCode="0.00E+00">
                  <c:v>6.6628999999999994E-2</c:v>
                </c:pt>
                <c:pt idx="1047" formatCode="0.00E+00">
                  <c:v>6.6527000000000003E-2</c:v>
                </c:pt>
                <c:pt idx="1048" formatCode="0.00E+00">
                  <c:v>6.6424999999999998E-2</c:v>
                </c:pt>
                <c:pt idx="1049" formatCode="0.00E+00">
                  <c:v>6.6322000000000006E-2</c:v>
                </c:pt>
                <c:pt idx="1050" formatCode="0.00E+00">
                  <c:v>6.6220000000000001E-2</c:v>
                </c:pt>
                <c:pt idx="1051" formatCode="0.00E+00">
                  <c:v>6.6117999999999996E-2</c:v>
                </c:pt>
                <c:pt idx="1052" formatCode="0.00E+00">
                  <c:v>6.6017000000000006E-2</c:v>
                </c:pt>
                <c:pt idx="1053" formatCode="0.00E+00">
                  <c:v>6.5915000000000001E-2</c:v>
                </c:pt>
                <c:pt idx="1054" formatCode="0.00E+00">
                  <c:v>6.5812999999999997E-2</c:v>
                </c:pt>
                <c:pt idx="1055" formatCode="0.00E+00">
                  <c:v>6.5712000000000007E-2</c:v>
                </c:pt>
                <c:pt idx="1056" formatCode="0.00E+00">
                  <c:v>6.5610000000000002E-2</c:v>
                </c:pt>
                <c:pt idx="1057" formatCode="0.00E+00">
                  <c:v>6.5507999999999997E-2</c:v>
                </c:pt>
                <c:pt idx="1058" formatCode="0.00E+00">
                  <c:v>6.5407000000000007E-2</c:v>
                </c:pt>
                <c:pt idx="1059" formatCode="0.00E+00">
                  <c:v>6.5305000000000002E-2</c:v>
                </c:pt>
                <c:pt idx="1060" formatCode="0.00E+00">
                  <c:v>6.5202999999999997E-2</c:v>
                </c:pt>
                <c:pt idx="1061" formatCode="0.00E+00">
                  <c:v>6.5101999999999993E-2</c:v>
                </c:pt>
                <c:pt idx="1062" formatCode="0.00E+00">
                  <c:v>6.5002000000000004E-2</c:v>
                </c:pt>
                <c:pt idx="1063" formatCode="0.00E+00">
                  <c:v>6.4901E-2</c:v>
                </c:pt>
                <c:pt idx="1064" formatCode="0.00E+00">
                  <c:v>6.4799999999999996E-2</c:v>
                </c:pt>
                <c:pt idx="1065" formatCode="0.00E+00">
                  <c:v>6.4699000000000007E-2</c:v>
                </c:pt>
                <c:pt idx="1066" formatCode="0.00E+00">
                  <c:v>6.4598000000000003E-2</c:v>
                </c:pt>
                <c:pt idx="1067" formatCode="0.00E+00">
                  <c:v>6.4496999999999999E-2</c:v>
                </c:pt>
                <c:pt idx="1068" formatCode="0.00E+00">
                  <c:v>6.4395999999999995E-2</c:v>
                </c:pt>
                <c:pt idx="1069" formatCode="0.00E+00">
                  <c:v>6.4295000000000005E-2</c:v>
                </c:pt>
                <c:pt idx="1070" formatCode="0.00E+00">
                  <c:v>6.4194000000000001E-2</c:v>
                </c:pt>
                <c:pt idx="1071" formatCode="0.00E+00">
                  <c:v>6.4093999999999998E-2</c:v>
                </c:pt>
                <c:pt idx="1072" formatCode="0.00E+00">
                  <c:v>6.3993999999999995E-2</c:v>
                </c:pt>
                <c:pt idx="1073" formatCode="0.00E+00">
                  <c:v>6.3894000000000006E-2</c:v>
                </c:pt>
                <c:pt idx="1074" formatCode="0.00E+00">
                  <c:v>6.3793000000000002E-2</c:v>
                </c:pt>
                <c:pt idx="1075" formatCode="0.00E+00">
                  <c:v>6.3693E-2</c:v>
                </c:pt>
                <c:pt idx="1076" formatCode="0.00E+00">
                  <c:v>6.3592999999999997E-2</c:v>
                </c:pt>
                <c:pt idx="1077" formatCode="0.00E+00">
                  <c:v>6.3492999999999994E-2</c:v>
                </c:pt>
                <c:pt idx="1078" formatCode="0.00E+00">
                  <c:v>6.3393000000000005E-2</c:v>
                </c:pt>
                <c:pt idx="1079" formatCode="0.00E+00">
                  <c:v>6.3293000000000002E-2</c:v>
                </c:pt>
                <c:pt idx="1080" formatCode="0.00E+00">
                  <c:v>6.3192999999999999E-2</c:v>
                </c:pt>
                <c:pt idx="1081" formatCode="0.00E+00">
                  <c:v>6.3092999999999996E-2</c:v>
                </c:pt>
                <c:pt idx="1082" formatCode="0.00E+00">
                  <c:v>6.2993999999999994E-2</c:v>
                </c:pt>
                <c:pt idx="1083" formatCode="0.00E+00">
                  <c:v>6.2895000000000006E-2</c:v>
                </c:pt>
                <c:pt idx="1084" formatCode="0.00E+00">
                  <c:v>6.2795000000000004E-2</c:v>
                </c:pt>
                <c:pt idx="1085" formatCode="0.00E+00">
                  <c:v>6.2696000000000002E-2</c:v>
                </c:pt>
                <c:pt idx="1086" formatCode="0.00E+00">
                  <c:v>6.2597E-2</c:v>
                </c:pt>
                <c:pt idx="1087" formatCode="0.00E+00">
                  <c:v>6.2496999999999997E-2</c:v>
                </c:pt>
                <c:pt idx="1088" formatCode="0.00E+00">
                  <c:v>6.2398000000000002E-2</c:v>
                </c:pt>
                <c:pt idx="1089" formatCode="0.00E+00">
                  <c:v>6.2299E-2</c:v>
                </c:pt>
                <c:pt idx="1090" formatCode="0.00E+00">
                  <c:v>6.2198999999999997E-2</c:v>
                </c:pt>
                <c:pt idx="1091" formatCode="0.00E+00">
                  <c:v>6.2101000000000003E-2</c:v>
                </c:pt>
                <c:pt idx="1092" formatCode="0.00E+00">
                  <c:v>6.2003000000000003E-2</c:v>
                </c:pt>
                <c:pt idx="1093" formatCode="0.00E+00">
                  <c:v>6.1904000000000001E-2</c:v>
                </c:pt>
                <c:pt idx="1094" formatCode="0.00E+00">
                  <c:v>6.1806E-2</c:v>
                </c:pt>
                <c:pt idx="1095" formatCode="0.00E+00">
                  <c:v>6.1706999999999998E-2</c:v>
                </c:pt>
                <c:pt idx="1096" formatCode="0.00E+00">
                  <c:v>6.1608999999999997E-2</c:v>
                </c:pt>
                <c:pt idx="1097" formatCode="0.00E+00">
                  <c:v>6.1510000000000002E-2</c:v>
                </c:pt>
                <c:pt idx="1098" formatCode="0.00E+00">
                  <c:v>6.1412000000000001E-2</c:v>
                </c:pt>
                <c:pt idx="1099" formatCode="0.00E+00">
                  <c:v>6.1314E-2</c:v>
                </c:pt>
                <c:pt idx="1100" formatCode="0.00E+00">
                  <c:v>6.1214999999999999E-2</c:v>
                </c:pt>
                <c:pt idx="1101" formatCode="0.00E+00">
                  <c:v>6.1117999999999999E-2</c:v>
                </c:pt>
                <c:pt idx="1102" formatCode="0.00E+00">
                  <c:v>6.1019999999999998E-2</c:v>
                </c:pt>
                <c:pt idx="1103" formatCode="0.00E+00">
                  <c:v>6.0922999999999998E-2</c:v>
                </c:pt>
                <c:pt idx="1104" formatCode="0.00E+00">
                  <c:v>6.0824999999999997E-2</c:v>
                </c:pt>
                <c:pt idx="1105" formatCode="0.00E+00">
                  <c:v>6.0727999999999997E-2</c:v>
                </c:pt>
                <c:pt idx="1106" formatCode="0.00E+00">
                  <c:v>6.0630000000000003E-2</c:v>
                </c:pt>
                <c:pt idx="1107" formatCode="0.00E+00">
                  <c:v>6.0533000000000003E-2</c:v>
                </c:pt>
                <c:pt idx="1108" formatCode="0.00E+00">
                  <c:v>6.0435000000000003E-2</c:v>
                </c:pt>
                <c:pt idx="1109" formatCode="0.00E+00">
                  <c:v>6.0338000000000003E-2</c:v>
                </c:pt>
                <c:pt idx="1110" formatCode="0.00E+00">
                  <c:v>6.0240000000000002E-2</c:v>
                </c:pt>
                <c:pt idx="1111" formatCode="0.00E+00">
                  <c:v>6.0144000000000003E-2</c:v>
                </c:pt>
                <c:pt idx="1112" formatCode="0.00E+00">
                  <c:v>6.0047000000000003E-2</c:v>
                </c:pt>
                <c:pt idx="1113" formatCode="0.00E+00">
                  <c:v>5.9950999999999997E-2</c:v>
                </c:pt>
                <c:pt idx="1114" formatCode="0.00E+00">
                  <c:v>5.9853999999999997E-2</c:v>
                </c:pt>
                <c:pt idx="1115" formatCode="0.00E+00">
                  <c:v>5.9757999999999999E-2</c:v>
                </c:pt>
                <c:pt idx="1116" formatCode="0.00E+00">
                  <c:v>5.9660999999999999E-2</c:v>
                </c:pt>
                <c:pt idx="1117" formatCode="0.00E+00">
                  <c:v>5.9565E-2</c:v>
                </c:pt>
                <c:pt idx="1118" formatCode="0.00E+00">
                  <c:v>5.9468E-2</c:v>
                </c:pt>
                <c:pt idx="1119" formatCode="0.00E+00">
                  <c:v>5.9372000000000001E-2</c:v>
                </c:pt>
                <c:pt idx="1120" formatCode="0.00E+00">
                  <c:v>5.9275000000000001E-2</c:v>
                </c:pt>
                <c:pt idx="1121" formatCode="0.00E+00">
                  <c:v>5.9180000000000003E-2</c:v>
                </c:pt>
                <c:pt idx="1122" formatCode="0.00E+00">
                  <c:v>5.9083999999999998E-2</c:v>
                </c:pt>
                <c:pt idx="1123" formatCode="0.00E+00">
                  <c:v>5.8989E-2</c:v>
                </c:pt>
                <c:pt idx="1124" formatCode="0.00E+00">
                  <c:v>5.8893000000000001E-2</c:v>
                </c:pt>
                <c:pt idx="1125" formatCode="0.00E+00">
                  <c:v>5.8798000000000003E-2</c:v>
                </c:pt>
                <c:pt idx="1126" formatCode="0.00E+00">
                  <c:v>5.8701999999999997E-2</c:v>
                </c:pt>
                <c:pt idx="1127" formatCode="0.00E+00">
                  <c:v>5.8606999999999999E-2</c:v>
                </c:pt>
                <c:pt idx="1128" formatCode="0.00E+00">
                  <c:v>5.8511000000000001E-2</c:v>
                </c:pt>
                <c:pt idx="1129" formatCode="0.00E+00">
                  <c:v>5.8416000000000003E-2</c:v>
                </c:pt>
                <c:pt idx="1130" formatCode="0.00E+00">
                  <c:v>5.8319999999999997E-2</c:v>
                </c:pt>
                <c:pt idx="1131" formatCode="0.00E+00">
                  <c:v>5.8226E-2</c:v>
                </c:pt>
                <c:pt idx="1132" formatCode="0.00E+00">
                  <c:v>5.8131000000000002E-2</c:v>
                </c:pt>
                <c:pt idx="1133" formatCode="0.00E+00">
                  <c:v>5.8036999999999998E-2</c:v>
                </c:pt>
                <c:pt idx="1134" formatCode="0.00E+00">
                  <c:v>5.7943000000000001E-2</c:v>
                </c:pt>
                <c:pt idx="1135" formatCode="0.00E+00">
                  <c:v>5.7847999999999997E-2</c:v>
                </c:pt>
                <c:pt idx="1136" formatCode="0.00E+00">
                  <c:v>5.7754E-2</c:v>
                </c:pt>
                <c:pt idx="1137" formatCode="0.00E+00">
                  <c:v>5.7659000000000002E-2</c:v>
                </c:pt>
                <c:pt idx="1138" formatCode="0.00E+00">
                  <c:v>5.7564999999999998E-2</c:v>
                </c:pt>
                <c:pt idx="1139" formatCode="0.00E+00">
                  <c:v>5.747E-2</c:v>
                </c:pt>
                <c:pt idx="1140" formatCode="0.00E+00">
                  <c:v>5.7376000000000003E-2</c:v>
                </c:pt>
                <c:pt idx="1141" formatCode="0.00E+00">
                  <c:v>5.7283000000000001E-2</c:v>
                </c:pt>
                <c:pt idx="1142" formatCode="0.00E+00">
                  <c:v>5.7188999999999997E-2</c:v>
                </c:pt>
                <c:pt idx="1143" formatCode="0.00E+00">
                  <c:v>5.7096000000000001E-2</c:v>
                </c:pt>
                <c:pt idx="1144" formatCode="0.00E+00">
                  <c:v>5.7001999999999997E-2</c:v>
                </c:pt>
                <c:pt idx="1145" formatCode="0.00E+00">
                  <c:v>5.6909000000000001E-2</c:v>
                </c:pt>
                <c:pt idx="1146" formatCode="0.00E+00">
                  <c:v>5.6815999999999998E-2</c:v>
                </c:pt>
                <c:pt idx="1147" formatCode="0.00E+00">
                  <c:v>5.6722000000000002E-2</c:v>
                </c:pt>
                <c:pt idx="1148" formatCode="0.00E+00">
                  <c:v>5.6628999999999999E-2</c:v>
                </c:pt>
                <c:pt idx="1149" formatCode="0.00E+00">
                  <c:v>5.6536000000000003E-2</c:v>
                </c:pt>
                <c:pt idx="1150" formatCode="0.00E+00">
                  <c:v>5.6441999999999999E-2</c:v>
                </c:pt>
                <c:pt idx="1151" formatCode="0.00E+00">
                  <c:v>5.6349999999999997E-2</c:v>
                </c:pt>
                <c:pt idx="1152" formatCode="0.00E+00">
                  <c:v>5.6258000000000002E-2</c:v>
                </c:pt>
                <c:pt idx="1153" formatCode="0.00E+00">
                  <c:v>5.6166000000000001E-2</c:v>
                </c:pt>
                <c:pt idx="1154" formatCode="0.00E+00">
                  <c:v>5.6072999999999998E-2</c:v>
                </c:pt>
                <c:pt idx="1155" formatCode="0.00E+00">
                  <c:v>5.5981000000000003E-2</c:v>
                </c:pt>
                <c:pt idx="1156" formatCode="0.00E+00">
                  <c:v>5.5889000000000001E-2</c:v>
                </c:pt>
                <c:pt idx="1157" formatCode="0.00E+00">
                  <c:v>5.5796999999999999E-2</c:v>
                </c:pt>
                <c:pt idx="1158" formatCode="0.00E+00">
                  <c:v>5.5703999999999997E-2</c:v>
                </c:pt>
                <c:pt idx="1159" formatCode="0.00E+00">
                  <c:v>5.5612000000000002E-2</c:v>
                </c:pt>
                <c:pt idx="1160" formatCode="0.00E+00">
                  <c:v>5.552E-2</c:v>
                </c:pt>
                <c:pt idx="1161" formatCode="0.00E+00">
                  <c:v>5.5428999999999999E-2</c:v>
                </c:pt>
                <c:pt idx="1162" formatCode="0.00E+00">
                  <c:v>5.5337999999999998E-2</c:v>
                </c:pt>
                <c:pt idx="1163" formatCode="0.00E+00">
                  <c:v>5.5246999999999997E-2</c:v>
                </c:pt>
                <c:pt idx="1164" formatCode="0.00E+00">
                  <c:v>5.5155000000000003E-2</c:v>
                </c:pt>
                <c:pt idx="1165" formatCode="0.00E+00">
                  <c:v>5.5064000000000002E-2</c:v>
                </c:pt>
                <c:pt idx="1166" formatCode="0.00E+00">
                  <c:v>5.4973000000000001E-2</c:v>
                </c:pt>
                <c:pt idx="1167" formatCode="0.00E+00">
                  <c:v>5.4882E-2</c:v>
                </c:pt>
                <c:pt idx="1168" formatCode="0.00E+00">
                  <c:v>5.4790999999999999E-2</c:v>
                </c:pt>
                <c:pt idx="1169" formatCode="0.00E+00">
                  <c:v>5.4699999999999999E-2</c:v>
                </c:pt>
                <c:pt idx="1170" formatCode="0.00E+00">
                  <c:v>5.4608999999999998E-2</c:v>
                </c:pt>
                <c:pt idx="1171" formatCode="0.00E+00">
                  <c:v>5.4518999999999998E-2</c:v>
                </c:pt>
                <c:pt idx="1172" formatCode="0.00E+00">
                  <c:v>5.4428999999999998E-2</c:v>
                </c:pt>
                <c:pt idx="1173" formatCode="0.00E+00">
                  <c:v>5.4338999999999998E-2</c:v>
                </c:pt>
                <c:pt idx="1174" formatCode="0.00E+00">
                  <c:v>5.4248999999999999E-2</c:v>
                </c:pt>
                <c:pt idx="1175" formatCode="0.00E+00">
                  <c:v>5.4158999999999999E-2</c:v>
                </c:pt>
                <c:pt idx="1176" formatCode="0.00E+00">
                  <c:v>5.4068999999999999E-2</c:v>
                </c:pt>
                <c:pt idx="1177" formatCode="0.00E+00">
                  <c:v>5.3978999999999999E-2</c:v>
                </c:pt>
                <c:pt idx="1178" formatCode="0.00E+00">
                  <c:v>5.3888999999999999E-2</c:v>
                </c:pt>
                <c:pt idx="1179" formatCode="0.00E+00">
                  <c:v>5.3799E-2</c:v>
                </c:pt>
                <c:pt idx="1180" formatCode="0.00E+00">
                  <c:v>5.3709E-2</c:v>
                </c:pt>
                <c:pt idx="1181" formatCode="0.00E+00">
                  <c:v>5.3620000000000001E-2</c:v>
                </c:pt>
                <c:pt idx="1182" formatCode="0.00E+00">
                  <c:v>5.3532000000000003E-2</c:v>
                </c:pt>
                <c:pt idx="1183" formatCode="0.00E+00">
                  <c:v>5.3442999999999997E-2</c:v>
                </c:pt>
                <c:pt idx="1184" formatCode="0.00E+00">
                  <c:v>5.3353999999999999E-2</c:v>
                </c:pt>
                <c:pt idx="1185" formatCode="0.00E+00">
                  <c:v>5.3265E-2</c:v>
                </c:pt>
                <c:pt idx="1186" formatCode="0.00E+00">
                  <c:v>5.3177000000000002E-2</c:v>
                </c:pt>
                <c:pt idx="1187" formatCode="0.00E+00">
                  <c:v>5.3088000000000003E-2</c:v>
                </c:pt>
                <c:pt idx="1188" formatCode="0.00E+00">
                  <c:v>5.2998999999999998E-2</c:v>
                </c:pt>
                <c:pt idx="1189" formatCode="0.00E+00">
                  <c:v>5.2909999999999999E-2</c:v>
                </c:pt>
                <c:pt idx="1190" formatCode="0.00E+00">
                  <c:v>5.2821E-2</c:v>
                </c:pt>
                <c:pt idx="1191" formatCode="0.00E+00">
                  <c:v>5.2734000000000003E-2</c:v>
                </c:pt>
                <c:pt idx="1192" formatCode="0.00E+00">
                  <c:v>5.2645999999999998E-2</c:v>
                </c:pt>
                <c:pt idx="1193" formatCode="0.00E+00">
                  <c:v>5.2559000000000002E-2</c:v>
                </c:pt>
                <c:pt idx="1194" formatCode="0.00E+00">
                  <c:v>5.2470999999999997E-2</c:v>
                </c:pt>
                <c:pt idx="1195" formatCode="0.00E+00">
                  <c:v>5.2384E-2</c:v>
                </c:pt>
                <c:pt idx="1196" formatCode="0.00E+00">
                  <c:v>5.2296000000000002E-2</c:v>
                </c:pt>
                <c:pt idx="1197" formatCode="0.00E+00">
                  <c:v>5.2207999999999997E-2</c:v>
                </c:pt>
                <c:pt idx="1198" formatCode="0.00E+00">
                  <c:v>5.2121000000000001E-2</c:v>
                </c:pt>
                <c:pt idx="1199" formatCode="0.00E+00">
                  <c:v>5.2033000000000003E-2</c:v>
                </c:pt>
                <c:pt idx="1200" formatCode="0.00E+00">
                  <c:v>5.1945999999999999E-2</c:v>
                </c:pt>
                <c:pt idx="1201" formatCode="0.00E+00">
                  <c:v>5.1859000000000002E-2</c:v>
                </c:pt>
                <c:pt idx="1202" formatCode="0.00E+00">
                  <c:v>5.1773E-2</c:v>
                </c:pt>
                <c:pt idx="1203" formatCode="0.00E+00">
                  <c:v>5.1686000000000003E-2</c:v>
                </c:pt>
                <c:pt idx="1204" formatCode="0.00E+00">
                  <c:v>5.16E-2</c:v>
                </c:pt>
                <c:pt idx="1205" formatCode="0.00E+00">
                  <c:v>5.1513999999999997E-2</c:v>
                </c:pt>
                <c:pt idx="1206" formatCode="0.00E+00">
                  <c:v>5.1427E-2</c:v>
                </c:pt>
                <c:pt idx="1207" formatCode="0.00E+00">
                  <c:v>5.1340999999999998E-2</c:v>
                </c:pt>
                <c:pt idx="1208" formatCode="0.00E+00">
                  <c:v>5.1255000000000002E-2</c:v>
                </c:pt>
                <c:pt idx="1209" formatCode="0.00E+00">
                  <c:v>5.1167999999999998E-2</c:v>
                </c:pt>
                <c:pt idx="1210" formatCode="0.00E+00">
                  <c:v>5.1082000000000002E-2</c:v>
                </c:pt>
                <c:pt idx="1211" formatCode="0.00E+00">
                  <c:v>5.0997000000000001E-2</c:v>
                </c:pt>
                <c:pt idx="1212" formatCode="0.00E+00">
                  <c:v>5.0910999999999998E-2</c:v>
                </c:pt>
                <c:pt idx="1213" formatCode="0.00E+00">
                  <c:v>5.0826000000000003E-2</c:v>
                </c:pt>
                <c:pt idx="1214" formatCode="0.00E+00">
                  <c:v>5.0741000000000001E-2</c:v>
                </c:pt>
                <c:pt idx="1215" formatCode="0.00E+00">
                  <c:v>5.0656E-2</c:v>
                </c:pt>
                <c:pt idx="1216" formatCode="0.00E+00">
                  <c:v>5.0570999999999998E-2</c:v>
                </c:pt>
                <c:pt idx="1217" formatCode="0.00E+00">
                  <c:v>5.0485000000000002E-2</c:v>
                </c:pt>
                <c:pt idx="1218" formatCode="0.00E+00">
                  <c:v>5.04E-2</c:v>
                </c:pt>
                <c:pt idx="1219" formatCode="0.00E+00">
                  <c:v>5.0314999999999999E-2</c:v>
                </c:pt>
                <c:pt idx="1220" formatCode="0.00E+00">
                  <c:v>5.0229999999999997E-2</c:v>
                </c:pt>
                <c:pt idx="1221" formatCode="0.00E+00">
                  <c:v>5.0146000000000003E-2</c:v>
                </c:pt>
                <c:pt idx="1222" formatCode="0.00E+00">
                  <c:v>5.0062000000000002E-2</c:v>
                </c:pt>
                <c:pt idx="1223" formatCode="0.00E+00">
                  <c:v>4.9978000000000002E-2</c:v>
                </c:pt>
                <c:pt idx="1224" formatCode="0.00E+00">
                  <c:v>4.9894000000000001E-2</c:v>
                </c:pt>
                <c:pt idx="1225" formatCode="0.00E+00">
                  <c:v>4.981E-2</c:v>
                </c:pt>
                <c:pt idx="1226" formatCode="0.00E+00">
                  <c:v>4.9725999999999999E-2</c:v>
                </c:pt>
                <c:pt idx="1227" formatCode="0.00E+00">
                  <c:v>4.9641999999999999E-2</c:v>
                </c:pt>
                <c:pt idx="1228" formatCode="0.00E+00">
                  <c:v>4.9557999999999998E-2</c:v>
                </c:pt>
                <c:pt idx="1229" formatCode="0.00E+00">
                  <c:v>4.9473999999999997E-2</c:v>
                </c:pt>
                <c:pt idx="1230" formatCode="0.00E+00">
                  <c:v>4.9390000000000003E-2</c:v>
                </c:pt>
                <c:pt idx="1231" formatCode="0.00E+00">
                  <c:v>4.9306999999999997E-2</c:v>
                </c:pt>
                <c:pt idx="1232" formatCode="0.00E+00">
                  <c:v>4.9223999999999997E-2</c:v>
                </c:pt>
                <c:pt idx="1233" formatCode="0.00E+00">
                  <c:v>4.9141999999999998E-2</c:v>
                </c:pt>
                <c:pt idx="1234" formatCode="0.00E+00">
                  <c:v>4.9058999999999998E-2</c:v>
                </c:pt>
                <c:pt idx="1235" formatCode="0.00E+00">
                  <c:v>4.8975999999999999E-2</c:v>
                </c:pt>
                <c:pt idx="1236" formatCode="0.00E+00">
                  <c:v>4.8892999999999999E-2</c:v>
                </c:pt>
                <c:pt idx="1237" formatCode="0.00E+00">
                  <c:v>4.8811E-2</c:v>
                </c:pt>
                <c:pt idx="1238" formatCode="0.00E+00">
                  <c:v>4.8728E-2</c:v>
                </c:pt>
                <c:pt idx="1239" formatCode="0.00E+00">
                  <c:v>4.8645000000000001E-2</c:v>
                </c:pt>
                <c:pt idx="1240" formatCode="0.00E+00">
                  <c:v>4.8562000000000001E-2</c:v>
                </c:pt>
                <c:pt idx="1241" formatCode="0.00E+00">
                  <c:v>4.8481000000000003E-2</c:v>
                </c:pt>
                <c:pt idx="1242" formatCode="0.00E+00">
                  <c:v>4.8399999999999999E-2</c:v>
                </c:pt>
                <c:pt idx="1243" formatCode="0.00E+00">
                  <c:v>4.8319000000000001E-2</c:v>
                </c:pt>
                <c:pt idx="1244" formatCode="0.00E+00">
                  <c:v>4.8238000000000003E-2</c:v>
                </c:pt>
                <c:pt idx="1245" formatCode="0.00E+00">
                  <c:v>4.8155999999999997E-2</c:v>
                </c:pt>
                <c:pt idx="1246" formatCode="0.00E+00">
                  <c:v>4.8075E-2</c:v>
                </c:pt>
                <c:pt idx="1247" formatCode="0.00E+00">
                  <c:v>4.7994000000000002E-2</c:v>
                </c:pt>
                <c:pt idx="1248" formatCode="0.00E+00">
                  <c:v>4.7912999999999997E-2</c:v>
                </c:pt>
                <c:pt idx="1249" formatCode="0.00E+00">
                  <c:v>4.7832E-2</c:v>
                </c:pt>
                <c:pt idx="1250" formatCode="0.00E+00">
                  <c:v>4.7751000000000002E-2</c:v>
                </c:pt>
                <c:pt idx="1251" formatCode="0.00E+00">
                  <c:v>4.7669999999999997E-2</c:v>
                </c:pt>
                <c:pt idx="1252" formatCode="0.00E+00">
                  <c:v>4.759E-2</c:v>
                </c:pt>
                <c:pt idx="1253" formatCode="0.00E+00">
                  <c:v>4.7509999999999997E-2</c:v>
                </c:pt>
                <c:pt idx="1254" formatCode="0.00E+00">
                  <c:v>4.743E-2</c:v>
                </c:pt>
                <c:pt idx="1255" formatCode="0.00E+00">
                  <c:v>4.7350000000000003E-2</c:v>
                </c:pt>
                <c:pt idx="1256" formatCode="0.00E+00">
                  <c:v>4.7268999999999999E-2</c:v>
                </c:pt>
                <c:pt idx="1257" formatCode="0.00E+00">
                  <c:v>4.7189000000000002E-2</c:v>
                </c:pt>
                <c:pt idx="1258" formatCode="0.00E+00">
                  <c:v>4.7108999999999998E-2</c:v>
                </c:pt>
                <c:pt idx="1259" formatCode="0.00E+00">
                  <c:v>4.7029000000000001E-2</c:v>
                </c:pt>
                <c:pt idx="1260" formatCode="0.00E+00">
                  <c:v>4.6948999999999998E-2</c:v>
                </c:pt>
                <c:pt idx="1261" formatCode="0.00E+00">
                  <c:v>4.6869000000000001E-2</c:v>
                </c:pt>
                <c:pt idx="1262" formatCode="0.00E+00">
                  <c:v>4.6789999999999998E-2</c:v>
                </c:pt>
                <c:pt idx="1263" formatCode="0.00E+00">
                  <c:v>4.6711000000000003E-2</c:v>
                </c:pt>
                <c:pt idx="1264" formatCode="0.00E+00">
                  <c:v>4.6630999999999999E-2</c:v>
                </c:pt>
                <c:pt idx="1265" formatCode="0.00E+00">
                  <c:v>4.6552000000000003E-2</c:v>
                </c:pt>
                <c:pt idx="1266" formatCode="0.00E+00">
                  <c:v>4.6471999999999999E-2</c:v>
                </c:pt>
                <c:pt idx="1267" formatCode="0.00E+00">
                  <c:v>4.6392999999999997E-2</c:v>
                </c:pt>
                <c:pt idx="1268" formatCode="0.00E+00">
                  <c:v>4.6314000000000001E-2</c:v>
                </c:pt>
                <c:pt idx="1269" formatCode="0.00E+00">
                  <c:v>4.6233999999999997E-2</c:v>
                </c:pt>
                <c:pt idx="1270" formatCode="0.00E+00">
                  <c:v>4.6155000000000002E-2</c:v>
                </c:pt>
                <c:pt idx="1271" formatCode="0.00E+00">
                  <c:v>4.6077E-2</c:v>
                </c:pt>
                <c:pt idx="1272" formatCode="0.00E+00">
                  <c:v>4.5998999999999998E-2</c:v>
                </c:pt>
                <c:pt idx="1273" formatCode="0.00E+00">
                  <c:v>4.5920999999999997E-2</c:v>
                </c:pt>
                <c:pt idx="1274" formatCode="0.00E+00">
                  <c:v>4.5844000000000003E-2</c:v>
                </c:pt>
                <c:pt idx="1275" formatCode="0.00E+00">
                  <c:v>4.5766000000000001E-2</c:v>
                </c:pt>
                <c:pt idx="1276" formatCode="0.00E+00">
                  <c:v>4.5687999999999999E-2</c:v>
                </c:pt>
                <c:pt idx="1277" formatCode="0.00E+00">
                  <c:v>4.5609999999999998E-2</c:v>
                </c:pt>
                <c:pt idx="1278" formatCode="0.00E+00">
                  <c:v>4.5532000000000003E-2</c:v>
                </c:pt>
                <c:pt idx="1279" formatCode="0.00E+00">
                  <c:v>4.5454000000000001E-2</c:v>
                </c:pt>
                <c:pt idx="1280" formatCode="0.00E+00">
                  <c:v>4.5376E-2</c:v>
                </c:pt>
                <c:pt idx="1281" formatCode="0.00E+00">
                  <c:v>4.53E-2</c:v>
                </c:pt>
                <c:pt idx="1282" formatCode="0.00E+00">
                  <c:v>4.5222999999999999E-2</c:v>
                </c:pt>
                <c:pt idx="1283" formatCode="0.00E+00">
                  <c:v>4.5147E-2</c:v>
                </c:pt>
                <c:pt idx="1284" formatCode="0.00E+00">
                  <c:v>4.5071E-2</c:v>
                </c:pt>
                <c:pt idx="1285" formatCode="0.00E+00">
                  <c:v>4.4993999999999999E-2</c:v>
                </c:pt>
                <c:pt idx="1286" formatCode="0.00E+00">
                  <c:v>4.4918E-2</c:v>
                </c:pt>
                <c:pt idx="1287" formatCode="0.00E+00">
                  <c:v>4.4840999999999999E-2</c:v>
                </c:pt>
                <c:pt idx="1288" formatCode="0.00E+00">
                  <c:v>4.4764999999999999E-2</c:v>
                </c:pt>
                <c:pt idx="1289" formatCode="0.00E+00">
                  <c:v>4.4687999999999999E-2</c:v>
                </c:pt>
                <c:pt idx="1290" formatCode="0.00E+00">
                  <c:v>4.4611999999999999E-2</c:v>
                </c:pt>
                <c:pt idx="1291" formatCode="0.00E+00">
                  <c:v>4.4519000000000003E-2</c:v>
                </c:pt>
                <c:pt idx="1292" formatCode="0.00E+00">
                  <c:v>4.4426E-2</c:v>
                </c:pt>
                <c:pt idx="1293" formatCode="0.00E+00">
                  <c:v>4.4332999999999997E-2</c:v>
                </c:pt>
                <c:pt idx="1294" formatCode="0.00E+00">
                  <c:v>4.4240000000000002E-2</c:v>
                </c:pt>
                <c:pt idx="1295" formatCode="0.00E+00">
                  <c:v>4.4146999999999999E-2</c:v>
                </c:pt>
                <c:pt idx="1296" formatCode="0.00E+00">
                  <c:v>4.4054000000000003E-2</c:v>
                </c:pt>
                <c:pt idx="1297" formatCode="0.00E+00">
                  <c:v>4.3961E-2</c:v>
                </c:pt>
                <c:pt idx="1298" formatCode="0.00E+00">
                  <c:v>4.3867999999999997E-2</c:v>
                </c:pt>
                <c:pt idx="1299" formatCode="0.00E+00">
                  <c:v>4.3775000000000001E-2</c:v>
                </c:pt>
                <c:pt idx="1300" formatCode="0.00E+00">
                  <c:v>4.3681999999999999E-2</c:v>
                </c:pt>
                <c:pt idx="1301" formatCode="0.00E+00">
                  <c:v>4.3618999999999998E-2</c:v>
                </c:pt>
                <c:pt idx="1302" formatCode="0.00E+00">
                  <c:v>4.3555999999999997E-2</c:v>
                </c:pt>
                <c:pt idx="1303" formatCode="0.00E+00">
                  <c:v>4.3493999999999998E-2</c:v>
                </c:pt>
                <c:pt idx="1304" formatCode="0.00E+00">
                  <c:v>4.3430999999999997E-2</c:v>
                </c:pt>
                <c:pt idx="1305" formatCode="0.00E+00">
                  <c:v>4.3367999999999997E-2</c:v>
                </c:pt>
                <c:pt idx="1306" formatCode="0.00E+00">
                  <c:v>4.3305000000000003E-2</c:v>
                </c:pt>
                <c:pt idx="1307" formatCode="0.00E+00">
                  <c:v>4.3242000000000003E-2</c:v>
                </c:pt>
                <c:pt idx="1308" formatCode="0.00E+00">
                  <c:v>4.3179000000000002E-2</c:v>
                </c:pt>
                <c:pt idx="1309" formatCode="0.00E+00">
                  <c:v>4.3116000000000002E-2</c:v>
                </c:pt>
                <c:pt idx="1310" formatCode="0.00E+00">
                  <c:v>4.3053000000000001E-2</c:v>
                </c:pt>
                <c:pt idx="1311" formatCode="0.00E+00">
                  <c:v>4.299E-2</c:v>
                </c:pt>
                <c:pt idx="1312" formatCode="0.00E+00">
                  <c:v>4.2927E-2</c:v>
                </c:pt>
                <c:pt idx="1313" formatCode="0.00E+00">
                  <c:v>4.2863999999999999E-2</c:v>
                </c:pt>
                <c:pt idx="1314" formatCode="0.00E+00">
                  <c:v>4.2800999999999999E-2</c:v>
                </c:pt>
                <c:pt idx="1315" formatCode="0.00E+00">
                  <c:v>4.2737999999999998E-2</c:v>
                </c:pt>
                <c:pt idx="1316" formatCode="0.00E+00">
                  <c:v>4.2674999999999998E-2</c:v>
                </c:pt>
                <c:pt idx="1317" formatCode="0.00E+00">
                  <c:v>4.2611999999999997E-2</c:v>
                </c:pt>
                <c:pt idx="1318" formatCode="0.00E+00">
                  <c:v>4.2548999999999997E-2</c:v>
                </c:pt>
                <c:pt idx="1319" formatCode="0.00E+00">
                  <c:v>4.2486000000000003E-2</c:v>
                </c:pt>
                <c:pt idx="1320" formatCode="0.00E+00">
                  <c:v>4.2423000000000002E-2</c:v>
                </c:pt>
                <c:pt idx="1321" formatCode="0.00E+00">
                  <c:v>4.2360000000000002E-2</c:v>
                </c:pt>
                <c:pt idx="1322" formatCode="0.00E+00">
                  <c:v>4.2298000000000002E-2</c:v>
                </c:pt>
                <c:pt idx="1323" formatCode="0.00E+00">
                  <c:v>4.2235000000000002E-2</c:v>
                </c:pt>
                <c:pt idx="1324" formatCode="0.00E+00">
                  <c:v>4.2172000000000001E-2</c:v>
                </c:pt>
                <c:pt idx="1325" formatCode="0.00E+00">
                  <c:v>4.2109000000000001E-2</c:v>
                </c:pt>
                <c:pt idx="1326" formatCode="0.00E+00">
                  <c:v>4.2046E-2</c:v>
                </c:pt>
                <c:pt idx="1327" formatCode="0.00E+00">
                  <c:v>4.1982999999999999E-2</c:v>
                </c:pt>
                <c:pt idx="1328" formatCode="0.00E+00">
                  <c:v>4.1919999999999999E-2</c:v>
                </c:pt>
                <c:pt idx="1329" formatCode="0.00E+00">
                  <c:v>4.1856999999999998E-2</c:v>
                </c:pt>
                <c:pt idx="1330" formatCode="0.00E+00">
                  <c:v>4.1793999999999998E-2</c:v>
                </c:pt>
                <c:pt idx="1331" formatCode="0.00E+00">
                  <c:v>4.1730999999999997E-2</c:v>
                </c:pt>
                <c:pt idx="1332" formatCode="0.00E+00">
                  <c:v>4.1667999999999997E-2</c:v>
                </c:pt>
                <c:pt idx="1333" formatCode="0.00E+00">
                  <c:v>4.1605000000000003E-2</c:v>
                </c:pt>
                <c:pt idx="1334" formatCode="0.00E+00">
                  <c:v>4.1542000000000003E-2</c:v>
                </c:pt>
                <c:pt idx="1335" formatCode="0.00E+00">
                  <c:v>4.1479000000000002E-2</c:v>
                </c:pt>
                <c:pt idx="1336" formatCode="0.00E+00">
                  <c:v>4.1416000000000001E-2</c:v>
                </c:pt>
                <c:pt idx="1337" formatCode="0.00E+00">
                  <c:v>4.1353000000000001E-2</c:v>
                </c:pt>
                <c:pt idx="1338" formatCode="0.00E+00">
                  <c:v>4.129E-2</c:v>
                </c:pt>
                <c:pt idx="1339" formatCode="0.00E+00">
                  <c:v>4.1227E-2</c:v>
                </c:pt>
                <c:pt idx="1340" formatCode="0.00E+00">
                  <c:v>4.1163999999999999E-2</c:v>
                </c:pt>
                <c:pt idx="1341" formatCode="0.00E+00">
                  <c:v>4.1100999999999999E-2</c:v>
                </c:pt>
                <c:pt idx="1342" formatCode="0.00E+00">
                  <c:v>4.1038999999999999E-2</c:v>
                </c:pt>
                <c:pt idx="1343" formatCode="0.00E+00">
                  <c:v>4.0975999999999999E-2</c:v>
                </c:pt>
                <c:pt idx="1344" formatCode="0.00E+00">
                  <c:v>4.0912999999999998E-2</c:v>
                </c:pt>
                <c:pt idx="1345" formatCode="0.00E+00">
                  <c:v>4.0849999999999997E-2</c:v>
                </c:pt>
                <c:pt idx="1346" formatCode="0.00E+00">
                  <c:v>4.0786999999999997E-2</c:v>
                </c:pt>
                <c:pt idx="1347" formatCode="0.00E+00">
                  <c:v>4.0724000000000003E-2</c:v>
                </c:pt>
                <c:pt idx="1348" formatCode="0.00E+00">
                  <c:v>4.0661000000000003E-2</c:v>
                </c:pt>
                <c:pt idx="1349" formatCode="0.00E+00">
                  <c:v>4.0598000000000002E-2</c:v>
                </c:pt>
                <c:pt idx="1350" formatCode="0.00E+00">
                  <c:v>4.0535000000000002E-2</c:v>
                </c:pt>
                <c:pt idx="1351" formatCode="0.00E+00">
                  <c:v>4.0472000000000001E-2</c:v>
                </c:pt>
                <c:pt idx="1352" formatCode="0.00E+00">
                  <c:v>4.0409E-2</c:v>
                </c:pt>
                <c:pt idx="1353" formatCode="0.00E+00">
                  <c:v>4.0346E-2</c:v>
                </c:pt>
                <c:pt idx="1354" formatCode="0.00E+00">
                  <c:v>4.0282999999999999E-2</c:v>
                </c:pt>
                <c:pt idx="1355" formatCode="0.00E+00">
                  <c:v>4.0219999999999999E-2</c:v>
                </c:pt>
                <c:pt idx="1356" formatCode="0.00E+00">
                  <c:v>4.0156999999999998E-2</c:v>
                </c:pt>
                <c:pt idx="1357" formatCode="0.00E+00">
                  <c:v>4.0093999999999998E-2</c:v>
                </c:pt>
                <c:pt idx="1358" formatCode="0.00E+00">
                  <c:v>4.0030999999999997E-2</c:v>
                </c:pt>
                <c:pt idx="1359" formatCode="0.00E+00">
                  <c:v>3.9967999999999997E-2</c:v>
                </c:pt>
                <c:pt idx="1360" formatCode="0.00E+00">
                  <c:v>3.9905000000000003E-2</c:v>
                </c:pt>
                <c:pt idx="1361" formatCode="0.00E+00">
                  <c:v>3.9843000000000003E-2</c:v>
                </c:pt>
                <c:pt idx="1362" formatCode="0.00E+00">
                  <c:v>3.9780000000000003E-2</c:v>
                </c:pt>
                <c:pt idx="1363" formatCode="0.00E+00">
                  <c:v>3.9717000000000002E-2</c:v>
                </c:pt>
                <c:pt idx="1364" formatCode="0.00E+00">
                  <c:v>3.9654000000000002E-2</c:v>
                </c:pt>
                <c:pt idx="1365" formatCode="0.00E+00">
                  <c:v>3.9591000000000001E-2</c:v>
                </c:pt>
                <c:pt idx="1366" formatCode="0.00E+00">
                  <c:v>3.9528000000000001E-2</c:v>
                </c:pt>
                <c:pt idx="1367" formatCode="0.00E+00">
                  <c:v>3.9465E-2</c:v>
                </c:pt>
                <c:pt idx="1368" formatCode="0.00E+00">
                  <c:v>3.9402E-2</c:v>
                </c:pt>
                <c:pt idx="1369" formatCode="0.00E+00">
                  <c:v>3.9338999999999999E-2</c:v>
                </c:pt>
                <c:pt idx="1370" formatCode="0.00E+00">
                  <c:v>3.9275999999999998E-2</c:v>
                </c:pt>
                <c:pt idx="1371" formatCode="0.00E+00">
                  <c:v>3.9212999999999998E-2</c:v>
                </c:pt>
                <c:pt idx="1372" formatCode="0.00E+00">
                  <c:v>3.9149999999999997E-2</c:v>
                </c:pt>
                <c:pt idx="1373" formatCode="0.00E+00">
                  <c:v>3.9086999999999997E-2</c:v>
                </c:pt>
                <c:pt idx="1374" formatCode="0.00E+00">
                  <c:v>3.9024000000000003E-2</c:v>
                </c:pt>
                <c:pt idx="1375" formatCode="0.00E+00">
                  <c:v>3.8961000000000003E-2</c:v>
                </c:pt>
                <c:pt idx="1376" formatCode="0.00E+00">
                  <c:v>3.8898000000000002E-2</c:v>
                </c:pt>
                <c:pt idx="1377" formatCode="0.00E+00">
                  <c:v>3.8835000000000001E-2</c:v>
                </c:pt>
                <c:pt idx="1378" formatCode="0.00E+00">
                  <c:v>3.8772000000000001E-2</c:v>
                </c:pt>
                <c:pt idx="1379" formatCode="0.00E+00">
                  <c:v>3.8709E-2</c:v>
                </c:pt>
                <c:pt idx="1380" formatCode="0.00E+00">
                  <c:v>3.8646E-2</c:v>
                </c:pt>
                <c:pt idx="1381" formatCode="0.00E+00">
                  <c:v>3.8584E-2</c:v>
                </c:pt>
                <c:pt idx="1382" formatCode="0.00E+00">
                  <c:v>3.8521E-2</c:v>
                </c:pt>
                <c:pt idx="1383" formatCode="0.00E+00">
                  <c:v>3.8457999999999999E-2</c:v>
                </c:pt>
                <c:pt idx="1384" formatCode="0.00E+00">
                  <c:v>3.8394999999999999E-2</c:v>
                </c:pt>
                <c:pt idx="1385" formatCode="0.00E+00">
                  <c:v>3.8331999999999998E-2</c:v>
                </c:pt>
                <c:pt idx="1386" formatCode="0.00E+00">
                  <c:v>3.8268999999999997E-2</c:v>
                </c:pt>
                <c:pt idx="1387" formatCode="0.00E+00">
                  <c:v>3.8205999999999997E-2</c:v>
                </c:pt>
                <c:pt idx="1388" formatCode="0.00E+00">
                  <c:v>3.8143000000000003E-2</c:v>
                </c:pt>
                <c:pt idx="1389" formatCode="0.00E+00">
                  <c:v>3.8080000000000003E-2</c:v>
                </c:pt>
                <c:pt idx="1390" formatCode="0.00E+00">
                  <c:v>3.8017000000000002E-2</c:v>
                </c:pt>
                <c:pt idx="1391" formatCode="0.00E+00">
                  <c:v>3.7954000000000002E-2</c:v>
                </c:pt>
                <c:pt idx="1392" formatCode="0.00E+00">
                  <c:v>3.7891000000000001E-2</c:v>
                </c:pt>
                <c:pt idx="1393" formatCode="0.00E+00">
                  <c:v>3.7828000000000001E-2</c:v>
                </c:pt>
                <c:pt idx="1394" formatCode="0.00E+00">
                  <c:v>3.7765E-2</c:v>
                </c:pt>
                <c:pt idx="1395" formatCode="0.00E+00">
                  <c:v>3.7701999999999999E-2</c:v>
                </c:pt>
                <c:pt idx="1396" formatCode="0.00E+00">
                  <c:v>3.7638999999999999E-2</c:v>
                </c:pt>
                <c:pt idx="1397" formatCode="0.00E+00">
                  <c:v>3.7575999999999998E-2</c:v>
                </c:pt>
                <c:pt idx="1398" formatCode="0.00E+00">
                  <c:v>3.7512999999999998E-2</c:v>
                </c:pt>
                <c:pt idx="1399" formatCode="0.00E+00">
                  <c:v>3.7449999999999997E-2</c:v>
                </c:pt>
                <c:pt idx="1400" formatCode="0.00E+00">
                  <c:v>3.7387999999999998E-2</c:v>
                </c:pt>
                <c:pt idx="1401" formatCode="0.00E+00">
                  <c:v>3.7324999999999997E-2</c:v>
                </c:pt>
                <c:pt idx="1402" formatCode="0.00E+00">
                  <c:v>3.7262000000000003E-2</c:v>
                </c:pt>
                <c:pt idx="1403" formatCode="0.00E+00">
                  <c:v>3.7199000000000003E-2</c:v>
                </c:pt>
                <c:pt idx="1404" formatCode="0.00E+00">
                  <c:v>3.7136000000000002E-2</c:v>
                </c:pt>
                <c:pt idx="1405" formatCode="0.00E+00">
                  <c:v>3.7073000000000002E-2</c:v>
                </c:pt>
                <c:pt idx="1406" formatCode="0.00E+00">
                  <c:v>3.7010000000000001E-2</c:v>
                </c:pt>
                <c:pt idx="1407" formatCode="0.00E+00">
                  <c:v>3.6947000000000001E-2</c:v>
                </c:pt>
                <c:pt idx="1408" formatCode="0.00E+00">
                  <c:v>3.6884E-2</c:v>
                </c:pt>
                <c:pt idx="1409" formatCode="0.00E+00">
                  <c:v>3.6821E-2</c:v>
                </c:pt>
                <c:pt idx="1410" formatCode="0.00E+00">
                  <c:v>3.6757999999999999E-2</c:v>
                </c:pt>
                <c:pt idx="1411" formatCode="0.00E+00">
                  <c:v>3.6694999999999998E-2</c:v>
                </c:pt>
                <c:pt idx="1412" formatCode="0.00E+00">
                  <c:v>3.6631999999999998E-2</c:v>
                </c:pt>
                <c:pt idx="1413" formatCode="0.00E+00">
                  <c:v>3.6568999999999997E-2</c:v>
                </c:pt>
                <c:pt idx="1414" formatCode="0.00E+00">
                  <c:v>3.6505999999999997E-2</c:v>
                </c:pt>
                <c:pt idx="1415" formatCode="0.00E+00">
                  <c:v>3.6443000000000003E-2</c:v>
                </c:pt>
                <c:pt idx="1416" formatCode="0.00E+00">
                  <c:v>3.6380000000000003E-2</c:v>
                </c:pt>
                <c:pt idx="1417" formatCode="0.00E+00">
                  <c:v>3.6317000000000002E-2</c:v>
                </c:pt>
                <c:pt idx="1418" formatCode="0.00E+00">
                  <c:v>3.6254000000000002E-2</c:v>
                </c:pt>
                <c:pt idx="1419" formatCode="0.00E+00">
                  <c:v>3.6191000000000001E-2</c:v>
                </c:pt>
                <c:pt idx="1420" formatCode="0.00E+00">
                  <c:v>3.6129000000000001E-2</c:v>
                </c:pt>
                <c:pt idx="1421" formatCode="0.00E+00">
                  <c:v>3.6066000000000001E-2</c:v>
                </c:pt>
                <c:pt idx="1422" formatCode="0.00E+00">
                  <c:v>3.6003E-2</c:v>
                </c:pt>
                <c:pt idx="1423" formatCode="0.00E+00">
                  <c:v>3.594E-2</c:v>
                </c:pt>
                <c:pt idx="1424" formatCode="0.00E+00">
                  <c:v>3.5876999999999999E-2</c:v>
                </c:pt>
                <c:pt idx="1425" formatCode="0.00E+00">
                  <c:v>3.5813999999999999E-2</c:v>
                </c:pt>
                <c:pt idx="1426" formatCode="0.00E+00">
                  <c:v>3.5750999999999998E-2</c:v>
                </c:pt>
                <c:pt idx="1427" formatCode="0.00E+00">
                  <c:v>3.5687999999999998E-2</c:v>
                </c:pt>
                <c:pt idx="1428" formatCode="0.00E+00">
                  <c:v>3.5624999999999997E-2</c:v>
                </c:pt>
                <c:pt idx="1429" formatCode="0.00E+00">
                  <c:v>3.5562000000000003E-2</c:v>
                </c:pt>
                <c:pt idx="1430" formatCode="0.00E+00">
                  <c:v>3.5499000000000003E-2</c:v>
                </c:pt>
                <c:pt idx="1431" formatCode="0.00E+00">
                  <c:v>3.5436000000000002E-2</c:v>
                </c:pt>
                <c:pt idx="1432" formatCode="0.00E+00">
                  <c:v>3.5373000000000002E-2</c:v>
                </c:pt>
                <c:pt idx="1433" formatCode="0.00E+00">
                  <c:v>3.5310000000000001E-2</c:v>
                </c:pt>
                <c:pt idx="1434" formatCode="0.00E+00">
                  <c:v>3.5247000000000001E-2</c:v>
                </c:pt>
                <c:pt idx="1435" formatCode="0.00E+00">
                  <c:v>3.5184E-2</c:v>
                </c:pt>
                <c:pt idx="1436" formatCode="0.00E+00">
                  <c:v>3.5120999999999999E-2</c:v>
                </c:pt>
                <c:pt idx="1437" formatCode="0.00E+00">
                  <c:v>3.5057999999999999E-2</c:v>
                </c:pt>
                <c:pt idx="1438" formatCode="0.00E+00">
                  <c:v>3.4994999999999998E-2</c:v>
                </c:pt>
                <c:pt idx="1439" formatCode="0.00E+00">
                  <c:v>3.4932999999999999E-2</c:v>
                </c:pt>
                <c:pt idx="1440" formatCode="0.00E+00">
                  <c:v>3.4869999999999998E-2</c:v>
                </c:pt>
                <c:pt idx="1441" formatCode="0.00E+00">
                  <c:v>3.4806999999999998E-2</c:v>
                </c:pt>
                <c:pt idx="1442" formatCode="0.00E+00">
                  <c:v>3.4743999999999997E-2</c:v>
                </c:pt>
                <c:pt idx="1443" formatCode="0.00E+00">
                  <c:v>3.4680999999999997E-2</c:v>
                </c:pt>
                <c:pt idx="1444" formatCode="0.00E+00">
                  <c:v>3.4618000000000003E-2</c:v>
                </c:pt>
                <c:pt idx="1445" formatCode="0.00E+00">
                  <c:v>3.4555000000000002E-2</c:v>
                </c:pt>
                <c:pt idx="1446" formatCode="0.00E+00">
                  <c:v>3.4492000000000002E-2</c:v>
                </c:pt>
                <c:pt idx="1447" formatCode="0.00E+00">
                  <c:v>3.4429000000000001E-2</c:v>
                </c:pt>
                <c:pt idx="1448" formatCode="0.00E+00">
                  <c:v>3.4366000000000001E-2</c:v>
                </c:pt>
                <c:pt idx="1449" formatCode="0.00E+00">
                  <c:v>3.4303E-2</c:v>
                </c:pt>
                <c:pt idx="1450" formatCode="0.00E+00">
                  <c:v>3.424E-2</c:v>
                </c:pt>
                <c:pt idx="1451" formatCode="0.00E+00">
                  <c:v>3.4176999999999999E-2</c:v>
                </c:pt>
                <c:pt idx="1452" formatCode="0.00E+00">
                  <c:v>3.4113999999999998E-2</c:v>
                </c:pt>
                <c:pt idx="1453" formatCode="0.00E+00">
                  <c:v>3.4050999999999998E-2</c:v>
                </c:pt>
                <c:pt idx="1454" formatCode="0.00E+00">
                  <c:v>3.3987999999999997E-2</c:v>
                </c:pt>
                <c:pt idx="1455" formatCode="0.00E+00">
                  <c:v>3.3924999999999997E-2</c:v>
                </c:pt>
                <c:pt idx="1456" formatCode="0.00E+00">
                  <c:v>3.3862000000000003E-2</c:v>
                </c:pt>
                <c:pt idx="1457" formatCode="0.00E+00">
                  <c:v>3.3799000000000003E-2</c:v>
                </c:pt>
                <c:pt idx="1458" formatCode="0.00E+00">
                  <c:v>3.3736000000000002E-2</c:v>
                </c:pt>
                <c:pt idx="1459" formatCode="0.00E+00">
                  <c:v>3.3674000000000003E-2</c:v>
                </c:pt>
                <c:pt idx="1460" formatCode="0.00E+00">
                  <c:v>3.3611000000000002E-2</c:v>
                </c:pt>
                <c:pt idx="1461" formatCode="0.00E+00">
                  <c:v>3.3548000000000001E-2</c:v>
                </c:pt>
                <c:pt idx="1462" formatCode="0.00E+00">
                  <c:v>3.3485000000000001E-2</c:v>
                </c:pt>
                <c:pt idx="1463" formatCode="0.00E+00">
                  <c:v>3.3422E-2</c:v>
                </c:pt>
                <c:pt idx="1464" formatCode="0.00E+00">
                  <c:v>3.3359E-2</c:v>
                </c:pt>
                <c:pt idx="1465" formatCode="0.00E+00">
                  <c:v>3.3295999999999999E-2</c:v>
                </c:pt>
                <c:pt idx="1466" formatCode="0.00E+00">
                  <c:v>3.3232999999999999E-2</c:v>
                </c:pt>
                <c:pt idx="1467" formatCode="0.00E+00">
                  <c:v>3.3169999999999998E-2</c:v>
                </c:pt>
                <c:pt idx="1468" formatCode="0.00E+00">
                  <c:v>3.3106999999999998E-2</c:v>
                </c:pt>
                <c:pt idx="1469" formatCode="0.00E+00">
                  <c:v>3.3043999999999997E-2</c:v>
                </c:pt>
                <c:pt idx="1470" formatCode="0.00E+00">
                  <c:v>3.2981000000000003E-2</c:v>
                </c:pt>
                <c:pt idx="1471" formatCode="0.00E+00">
                  <c:v>3.2918000000000003E-2</c:v>
                </c:pt>
                <c:pt idx="1472" formatCode="0.00E+00">
                  <c:v>3.2855000000000002E-2</c:v>
                </c:pt>
                <c:pt idx="1473" formatCode="0.00E+00">
                  <c:v>3.2792000000000002E-2</c:v>
                </c:pt>
                <c:pt idx="1474" formatCode="0.00E+00">
                  <c:v>3.2729000000000001E-2</c:v>
                </c:pt>
                <c:pt idx="1475" formatCode="0.00E+00">
                  <c:v>3.2666000000000001E-2</c:v>
                </c:pt>
                <c:pt idx="1476" formatCode="0.00E+00">
                  <c:v>3.2603E-2</c:v>
                </c:pt>
                <c:pt idx="1477" formatCode="0.00E+00">
                  <c:v>3.2539999999999999E-2</c:v>
                </c:pt>
                <c:pt idx="1478" formatCode="0.00E+00">
                  <c:v>3.2478E-2</c:v>
                </c:pt>
                <c:pt idx="1479" formatCode="0.00E+00">
                  <c:v>3.2414999999999999E-2</c:v>
                </c:pt>
                <c:pt idx="1480" formatCode="0.00E+00">
                  <c:v>3.2351999999999999E-2</c:v>
                </c:pt>
                <c:pt idx="1481" formatCode="0.00E+00">
                  <c:v>3.2288999999999998E-2</c:v>
                </c:pt>
                <c:pt idx="1482" formatCode="0.00E+00">
                  <c:v>3.2225999999999998E-2</c:v>
                </c:pt>
                <c:pt idx="1483" formatCode="0.00E+00">
                  <c:v>3.2162999999999997E-2</c:v>
                </c:pt>
                <c:pt idx="1484" formatCode="0.00E+00">
                  <c:v>3.2099999999999997E-2</c:v>
                </c:pt>
                <c:pt idx="1485" formatCode="0.00E+00">
                  <c:v>3.2037000000000003E-2</c:v>
                </c:pt>
                <c:pt idx="1486" formatCode="0.00E+00">
                  <c:v>3.1974000000000002E-2</c:v>
                </c:pt>
                <c:pt idx="1487" formatCode="0.00E+00">
                  <c:v>3.1911000000000002E-2</c:v>
                </c:pt>
                <c:pt idx="1488" formatCode="0.00E+00">
                  <c:v>3.1848000000000001E-2</c:v>
                </c:pt>
                <c:pt idx="1489" formatCode="0.00E+00">
                  <c:v>3.1785000000000001E-2</c:v>
                </c:pt>
                <c:pt idx="1490" formatCode="0.00E+00">
                  <c:v>3.1722E-2</c:v>
                </c:pt>
                <c:pt idx="1491" formatCode="0.00E+00">
                  <c:v>3.1659E-2</c:v>
                </c:pt>
                <c:pt idx="1492" formatCode="0.00E+00">
                  <c:v>3.1595999999999999E-2</c:v>
                </c:pt>
                <c:pt idx="1493" formatCode="0.00E+00">
                  <c:v>3.1532999999999999E-2</c:v>
                </c:pt>
                <c:pt idx="1494" formatCode="0.00E+00">
                  <c:v>3.1469999999999998E-2</c:v>
                </c:pt>
                <c:pt idx="1495" formatCode="0.00E+00">
                  <c:v>3.1406999999999997E-2</c:v>
                </c:pt>
                <c:pt idx="1496" formatCode="0.00E+00">
                  <c:v>3.1343999999999997E-2</c:v>
                </c:pt>
                <c:pt idx="1497" formatCode="0.00E+00">
                  <c:v>3.1281000000000003E-2</c:v>
                </c:pt>
                <c:pt idx="1498" formatCode="0.00E+00">
                  <c:v>3.1219E-2</c:v>
                </c:pt>
                <c:pt idx="1499" formatCode="0.00E+00">
                  <c:v>3.1156E-2</c:v>
                </c:pt>
                <c:pt idx="1500" formatCode="0.00E+00">
                  <c:v>3.1092999999999999E-2</c:v>
                </c:pt>
                <c:pt idx="1501" formatCode="0.00E+00">
                  <c:v>3.1029999999999999E-2</c:v>
                </c:pt>
                <c:pt idx="1502" formatCode="0.00E+00">
                  <c:v>3.0967000000000001E-2</c:v>
                </c:pt>
                <c:pt idx="1503" formatCode="0.00E+00">
                  <c:v>3.0904000000000001E-2</c:v>
                </c:pt>
                <c:pt idx="1504" formatCode="0.00E+00">
                  <c:v>3.0841E-2</c:v>
                </c:pt>
                <c:pt idx="1505" formatCode="0.00E+00">
                  <c:v>3.0778E-2</c:v>
                </c:pt>
                <c:pt idx="1506" formatCode="0.00E+00">
                  <c:v>3.0714999999999999E-2</c:v>
                </c:pt>
                <c:pt idx="1507" formatCode="0.00E+00">
                  <c:v>3.0651999999999999E-2</c:v>
                </c:pt>
                <c:pt idx="1508" formatCode="0.00E+00">
                  <c:v>3.0594E-2</c:v>
                </c:pt>
                <c:pt idx="1509" formatCode="0.00E+00">
                  <c:v>3.0551999999999999E-2</c:v>
                </c:pt>
                <c:pt idx="1510" formatCode="0.00E+00">
                  <c:v>3.0511E-2</c:v>
                </c:pt>
                <c:pt idx="1511" formatCode="0.00E+00">
                  <c:v>3.0469E-2</c:v>
                </c:pt>
                <c:pt idx="1512" formatCode="0.00E+00">
                  <c:v>3.0428E-2</c:v>
                </c:pt>
                <c:pt idx="1513" formatCode="0.00E+00">
                  <c:v>3.0386E-2</c:v>
                </c:pt>
                <c:pt idx="1514" formatCode="0.00E+00">
                  <c:v>3.0345E-2</c:v>
                </c:pt>
                <c:pt idx="1515" formatCode="0.00E+00">
                  <c:v>3.0303E-2</c:v>
                </c:pt>
                <c:pt idx="1516" formatCode="0.00E+00">
                  <c:v>3.0262000000000001E-2</c:v>
                </c:pt>
                <c:pt idx="1517" formatCode="0.00E+00">
                  <c:v>3.022E-2</c:v>
                </c:pt>
                <c:pt idx="1518" formatCode="0.00E+00">
                  <c:v>3.0179000000000001E-2</c:v>
                </c:pt>
                <c:pt idx="1519" formatCode="0.00E+00">
                  <c:v>3.0137000000000001E-2</c:v>
                </c:pt>
                <c:pt idx="1520" formatCode="0.00E+00">
                  <c:v>3.0096000000000001E-2</c:v>
                </c:pt>
                <c:pt idx="1521" formatCode="0.00E+00">
                  <c:v>3.0054000000000001E-2</c:v>
                </c:pt>
                <c:pt idx="1522" formatCode="0.00E+00">
                  <c:v>3.0013000000000001E-2</c:v>
                </c:pt>
                <c:pt idx="1523" formatCode="0.00E+00">
                  <c:v>2.9971000000000001E-2</c:v>
                </c:pt>
                <c:pt idx="1524" formatCode="0.00E+00">
                  <c:v>2.9929999999999998E-2</c:v>
                </c:pt>
                <c:pt idx="1525" formatCode="0.00E+00">
                  <c:v>2.9888000000000001E-2</c:v>
                </c:pt>
                <c:pt idx="1526" formatCode="0.00E+00">
                  <c:v>2.9846999999999999E-2</c:v>
                </c:pt>
                <c:pt idx="1527" formatCode="0.00E+00">
                  <c:v>2.9805000000000002E-2</c:v>
                </c:pt>
                <c:pt idx="1528" formatCode="0.00E+00">
                  <c:v>2.9763999999999999E-2</c:v>
                </c:pt>
                <c:pt idx="1529" formatCode="0.00E+00">
                  <c:v>2.9721999999999998E-2</c:v>
                </c:pt>
                <c:pt idx="1530" formatCode="0.00E+00">
                  <c:v>2.9680999999999999E-2</c:v>
                </c:pt>
                <c:pt idx="1531" formatCode="0.00E+00">
                  <c:v>2.9638999999999999E-2</c:v>
                </c:pt>
                <c:pt idx="1532" formatCode="0.00E+00">
                  <c:v>2.9596999999999998E-2</c:v>
                </c:pt>
                <c:pt idx="1533" formatCode="0.00E+00">
                  <c:v>2.9555999999999999E-2</c:v>
                </c:pt>
                <c:pt idx="1534" formatCode="0.00E+00">
                  <c:v>2.9513999999999999E-2</c:v>
                </c:pt>
                <c:pt idx="1535" formatCode="0.00E+00">
                  <c:v>2.9472999999999999E-2</c:v>
                </c:pt>
                <c:pt idx="1536" formatCode="0.00E+00">
                  <c:v>2.9430999999999999E-2</c:v>
                </c:pt>
                <c:pt idx="1537" formatCode="0.00E+00">
                  <c:v>2.9389999999999999E-2</c:v>
                </c:pt>
                <c:pt idx="1538" formatCode="0.00E+00">
                  <c:v>2.9347999999999999E-2</c:v>
                </c:pt>
                <c:pt idx="1539" formatCode="0.00E+00">
                  <c:v>2.9307E-2</c:v>
                </c:pt>
                <c:pt idx="1540" formatCode="0.00E+00">
                  <c:v>2.9264999999999999E-2</c:v>
                </c:pt>
                <c:pt idx="1541" formatCode="0.00E+00">
                  <c:v>2.9224E-2</c:v>
                </c:pt>
                <c:pt idx="1542" formatCode="0.00E+00">
                  <c:v>2.9182E-2</c:v>
                </c:pt>
                <c:pt idx="1543" formatCode="0.00E+00">
                  <c:v>2.9141E-2</c:v>
                </c:pt>
                <c:pt idx="1544" formatCode="0.00E+00">
                  <c:v>2.9099E-2</c:v>
                </c:pt>
                <c:pt idx="1545" formatCode="0.00E+00">
                  <c:v>2.9058E-2</c:v>
                </c:pt>
                <c:pt idx="1546" formatCode="0.00E+00">
                  <c:v>2.9016E-2</c:v>
                </c:pt>
                <c:pt idx="1547" formatCode="0.00E+00">
                  <c:v>2.8975000000000001E-2</c:v>
                </c:pt>
                <c:pt idx="1548" formatCode="0.00E+00">
                  <c:v>2.8933E-2</c:v>
                </c:pt>
                <c:pt idx="1549" formatCode="0.00E+00">
                  <c:v>2.8892000000000001E-2</c:v>
                </c:pt>
                <c:pt idx="1550" formatCode="0.00E+00">
                  <c:v>2.8850000000000001E-2</c:v>
                </c:pt>
                <c:pt idx="1551" formatCode="0.00E+00">
                  <c:v>2.8809000000000001E-2</c:v>
                </c:pt>
                <c:pt idx="1552" formatCode="0.00E+00">
                  <c:v>2.8767000000000001E-2</c:v>
                </c:pt>
                <c:pt idx="1553" formatCode="0.00E+00">
                  <c:v>2.8726000000000002E-2</c:v>
                </c:pt>
                <c:pt idx="1554" formatCode="0.00E+00">
                  <c:v>2.8684000000000001E-2</c:v>
                </c:pt>
                <c:pt idx="1555" formatCode="0.00E+00">
                  <c:v>2.8642999999999998E-2</c:v>
                </c:pt>
                <c:pt idx="1556" formatCode="0.00E+00">
                  <c:v>2.8601000000000001E-2</c:v>
                </c:pt>
                <c:pt idx="1557" formatCode="0.00E+00">
                  <c:v>2.8559999999999999E-2</c:v>
                </c:pt>
                <c:pt idx="1558" formatCode="0.00E+00">
                  <c:v>2.8518000000000002E-2</c:v>
                </c:pt>
                <c:pt idx="1559" formatCode="0.00E+00">
                  <c:v>2.8476999999999999E-2</c:v>
                </c:pt>
                <c:pt idx="1560" formatCode="0.00E+00">
                  <c:v>2.8434999999999998E-2</c:v>
                </c:pt>
                <c:pt idx="1561" formatCode="0.00E+00">
                  <c:v>2.8393999999999999E-2</c:v>
                </c:pt>
                <c:pt idx="1562" formatCode="0.00E+00">
                  <c:v>2.8351999999999999E-2</c:v>
                </c:pt>
                <c:pt idx="1563" formatCode="0.00E+00">
                  <c:v>2.8310999999999999E-2</c:v>
                </c:pt>
                <c:pt idx="1564" formatCode="0.00E+00">
                  <c:v>2.8268999999999999E-2</c:v>
                </c:pt>
                <c:pt idx="1565" formatCode="0.00E+00">
                  <c:v>2.8226999999999999E-2</c:v>
                </c:pt>
                <c:pt idx="1566" formatCode="0.00E+00">
                  <c:v>2.8185999999999999E-2</c:v>
                </c:pt>
                <c:pt idx="1567" formatCode="0.00E+00">
                  <c:v>2.8143999999999999E-2</c:v>
                </c:pt>
                <c:pt idx="1568" formatCode="0.00E+00">
                  <c:v>2.8103E-2</c:v>
                </c:pt>
                <c:pt idx="1569" formatCode="0.00E+00">
                  <c:v>2.8060999999999999E-2</c:v>
                </c:pt>
                <c:pt idx="1570" formatCode="0.00E+00">
                  <c:v>2.802E-2</c:v>
                </c:pt>
                <c:pt idx="1571" formatCode="0.00E+00">
                  <c:v>2.7977999999999999E-2</c:v>
                </c:pt>
                <c:pt idx="1572" formatCode="0.00E+00">
                  <c:v>2.7937E-2</c:v>
                </c:pt>
                <c:pt idx="1573" formatCode="0.00E+00">
                  <c:v>2.7895E-2</c:v>
                </c:pt>
                <c:pt idx="1574" formatCode="0.00E+00">
                  <c:v>2.7854E-2</c:v>
                </c:pt>
                <c:pt idx="1575" formatCode="0.00E+00">
                  <c:v>2.7812E-2</c:v>
                </c:pt>
                <c:pt idx="1576" formatCode="0.00E+00">
                  <c:v>2.7771000000000001E-2</c:v>
                </c:pt>
                <c:pt idx="1577" formatCode="0.00E+00">
                  <c:v>2.7729E-2</c:v>
                </c:pt>
                <c:pt idx="1578" formatCode="0.00E+00">
                  <c:v>2.7688000000000001E-2</c:v>
                </c:pt>
                <c:pt idx="1579" formatCode="0.00E+00">
                  <c:v>2.7646E-2</c:v>
                </c:pt>
                <c:pt idx="1580" formatCode="0.00E+00">
                  <c:v>2.7605000000000001E-2</c:v>
                </c:pt>
                <c:pt idx="1581" formatCode="0.00E+00">
                  <c:v>2.7563000000000001E-2</c:v>
                </c:pt>
                <c:pt idx="1582" formatCode="0.00E+00">
                  <c:v>2.7522000000000001E-2</c:v>
                </c:pt>
                <c:pt idx="1583" formatCode="0.00E+00">
                  <c:v>2.7480000000000001E-2</c:v>
                </c:pt>
                <c:pt idx="1584" formatCode="0.00E+00">
                  <c:v>2.7439000000000002E-2</c:v>
                </c:pt>
                <c:pt idx="1585" formatCode="0.00E+00">
                  <c:v>2.7397000000000001E-2</c:v>
                </c:pt>
                <c:pt idx="1586" formatCode="0.00E+00">
                  <c:v>2.7355999999999998E-2</c:v>
                </c:pt>
                <c:pt idx="1587" formatCode="0.00E+00">
                  <c:v>2.7314000000000001E-2</c:v>
                </c:pt>
                <c:pt idx="1588" formatCode="0.00E+00">
                  <c:v>2.7272999999999999E-2</c:v>
                </c:pt>
                <c:pt idx="1589" formatCode="0.00E+00">
                  <c:v>2.7231000000000002E-2</c:v>
                </c:pt>
                <c:pt idx="1590" formatCode="0.00E+00">
                  <c:v>2.7189999999999999E-2</c:v>
                </c:pt>
                <c:pt idx="1591" formatCode="0.00E+00">
                  <c:v>2.7147999999999999E-2</c:v>
                </c:pt>
                <c:pt idx="1592" formatCode="0.00E+00">
                  <c:v>2.7106999999999999E-2</c:v>
                </c:pt>
                <c:pt idx="1593" formatCode="0.00E+00">
                  <c:v>2.7064999999999999E-2</c:v>
                </c:pt>
                <c:pt idx="1594" formatCode="0.00E+00">
                  <c:v>2.7023999999999999E-2</c:v>
                </c:pt>
                <c:pt idx="1595" formatCode="0.00E+00">
                  <c:v>2.6981999999999999E-2</c:v>
                </c:pt>
                <c:pt idx="1596" formatCode="0.00E+00">
                  <c:v>2.6939999999999999E-2</c:v>
                </c:pt>
                <c:pt idx="1597" formatCode="0.00E+00">
                  <c:v>2.6898999999999999E-2</c:v>
                </c:pt>
                <c:pt idx="1598" formatCode="0.00E+00">
                  <c:v>2.6856999999999999E-2</c:v>
                </c:pt>
                <c:pt idx="1599" formatCode="0.00E+00">
                  <c:v>2.6816E-2</c:v>
                </c:pt>
                <c:pt idx="1600" formatCode="0.00E+00">
                  <c:v>2.6773999999999999E-2</c:v>
                </c:pt>
                <c:pt idx="1601" formatCode="0.00E+00">
                  <c:v>2.6733E-2</c:v>
                </c:pt>
                <c:pt idx="1602" formatCode="0.00E+00">
                  <c:v>2.6690999999999999E-2</c:v>
                </c:pt>
                <c:pt idx="1603" formatCode="0.00E+00">
                  <c:v>2.665E-2</c:v>
                </c:pt>
                <c:pt idx="1604" formatCode="0.00E+00">
                  <c:v>2.6608E-2</c:v>
                </c:pt>
                <c:pt idx="1605" formatCode="0.00E+00">
                  <c:v>2.6567E-2</c:v>
                </c:pt>
                <c:pt idx="1606" formatCode="0.00E+00">
                  <c:v>2.6525E-2</c:v>
                </c:pt>
                <c:pt idx="1607" formatCode="0.00E+00">
                  <c:v>2.6484000000000001E-2</c:v>
                </c:pt>
                <c:pt idx="1608" formatCode="0.00E+00">
                  <c:v>2.6442E-2</c:v>
                </c:pt>
                <c:pt idx="1609" formatCode="0.00E+00">
                  <c:v>2.6401000000000001E-2</c:v>
                </c:pt>
                <c:pt idx="1610" formatCode="0.00E+00">
                  <c:v>2.6359E-2</c:v>
                </c:pt>
                <c:pt idx="1611" formatCode="0.00E+00">
                  <c:v>2.6318000000000001E-2</c:v>
                </c:pt>
                <c:pt idx="1612" formatCode="0.00E+00">
                  <c:v>2.6276000000000001E-2</c:v>
                </c:pt>
                <c:pt idx="1613" formatCode="0.00E+00">
                  <c:v>2.6235000000000001E-2</c:v>
                </c:pt>
                <c:pt idx="1614" formatCode="0.00E+00">
                  <c:v>2.6193000000000001E-2</c:v>
                </c:pt>
                <c:pt idx="1615" formatCode="0.00E+00">
                  <c:v>2.6152000000000002E-2</c:v>
                </c:pt>
                <c:pt idx="1616" formatCode="0.00E+00">
                  <c:v>2.6110000000000001E-2</c:v>
                </c:pt>
                <c:pt idx="1617" formatCode="0.00E+00">
                  <c:v>2.6068999999999998E-2</c:v>
                </c:pt>
                <c:pt idx="1618" formatCode="0.00E+00">
                  <c:v>2.6027000000000002E-2</c:v>
                </c:pt>
                <c:pt idx="1619" formatCode="0.00E+00">
                  <c:v>2.5985999999999999E-2</c:v>
                </c:pt>
                <c:pt idx="1620" formatCode="0.00E+00">
                  <c:v>2.5943999999999998E-2</c:v>
                </c:pt>
                <c:pt idx="1621" formatCode="0.00E+00">
                  <c:v>2.5902999999999999E-2</c:v>
                </c:pt>
                <c:pt idx="1622" formatCode="0.00E+00">
                  <c:v>2.5860999999999999E-2</c:v>
                </c:pt>
                <c:pt idx="1623" formatCode="0.00E+00">
                  <c:v>2.5819999999999999E-2</c:v>
                </c:pt>
                <c:pt idx="1624" formatCode="0.00E+00">
                  <c:v>2.5777999999999999E-2</c:v>
                </c:pt>
                <c:pt idx="1625" formatCode="0.00E+00">
                  <c:v>2.5736999999999999E-2</c:v>
                </c:pt>
                <c:pt idx="1626" formatCode="0.00E+00">
                  <c:v>2.5694999999999999E-2</c:v>
                </c:pt>
                <c:pt idx="1627" formatCode="0.00E+00">
                  <c:v>2.5654E-2</c:v>
                </c:pt>
                <c:pt idx="1628" formatCode="0.00E+00">
                  <c:v>2.5611999999999999E-2</c:v>
                </c:pt>
                <c:pt idx="1629" formatCode="0.00E+00">
                  <c:v>2.5569999999999999E-2</c:v>
                </c:pt>
                <c:pt idx="1630" formatCode="0.00E+00">
                  <c:v>2.5529E-2</c:v>
                </c:pt>
                <c:pt idx="1631" formatCode="0.00E+00">
                  <c:v>2.5486999999999999E-2</c:v>
                </c:pt>
                <c:pt idx="1632" formatCode="0.00E+00">
                  <c:v>2.5446E-2</c:v>
                </c:pt>
                <c:pt idx="1633" formatCode="0.00E+00">
                  <c:v>2.5403999999999999E-2</c:v>
                </c:pt>
                <c:pt idx="1634" formatCode="0.00E+00">
                  <c:v>2.5363E-2</c:v>
                </c:pt>
                <c:pt idx="1635" formatCode="0.00E+00">
                  <c:v>2.5321E-2</c:v>
                </c:pt>
                <c:pt idx="1636" formatCode="0.00E+00">
                  <c:v>2.528E-2</c:v>
                </c:pt>
                <c:pt idx="1637" formatCode="0.00E+00">
                  <c:v>2.5238E-2</c:v>
                </c:pt>
                <c:pt idx="1638" formatCode="0.00E+00">
                  <c:v>2.5197000000000001E-2</c:v>
                </c:pt>
                <c:pt idx="1639" formatCode="0.00E+00">
                  <c:v>2.5155E-2</c:v>
                </c:pt>
                <c:pt idx="1640" formatCode="0.00E+00">
                  <c:v>2.5114000000000001E-2</c:v>
                </c:pt>
                <c:pt idx="1641" formatCode="0.00E+00">
                  <c:v>2.5072000000000001E-2</c:v>
                </c:pt>
                <c:pt idx="1642" formatCode="0.00E+00">
                  <c:v>2.5031000000000001E-2</c:v>
                </c:pt>
                <c:pt idx="1643" formatCode="0.00E+00">
                  <c:v>2.4989000000000001E-2</c:v>
                </c:pt>
                <c:pt idx="1644" formatCode="0.00E+00">
                  <c:v>2.4948000000000001E-2</c:v>
                </c:pt>
                <c:pt idx="1645" formatCode="0.00E+00">
                  <c:v>2.4906000000000001E-2</c:v>
                </c:pt>
                <c:pt idx="1646" formatCode="0.00E+00">
                  <c:v>2.4865000000000002E-2</c:v>
                </c:pt>
                <c:pt idx="1647" formatCode="0.00E+00">
                  <c:v>2.4823000000000001E-2</c:v>
                </c:pt>
                <c:pt idx="1648" formatCode="0.00E+00">
                  <c:v>2.4781999999999998E-2</c:v>
                </c:pt>
                <c:pt idx="1649" formatCode="0.00E+00">
                  <c:v>2.4740000000000002E-2</c:v>
                </c:pt>
                <c:pt idx="1650" formatCode="0.00E+00">
                  <c:v>2.4698999999999999E-2</c:v>
                </c:pt>
                <c:pt idx="1651" formatCode="0.00E+00">
                  <c:v>2.4656999999999998E-2</c:v>
                </c:pt>
                <c:pt idx="1652" formatCode="0.00E+00">
                  <c:v>2.4615999999999999E-2</c:v>
                </c:pt>
                <c:pt idx="1653" formatCode="0.00E+00">
                  <c:v>2.4573999999999999E-2</c:v>
                </c:pt>
                <c:pt idx="1654" formatCode="0.00E+00">
                  <c:v>2.4532999999999999E-2</c:v>
                </c:pt>
                <c:pt idx="1655" formatCode="0.00E+00">
                  <c:v>2.4490999999999999E-2</c:v>
                </c:pt>
                <c:pt idx="1656" formatCode="0.00E+00">
                  <c:v>2.445E-2</c:v>
                </c:pt>
                <c:pt idx="1657" formatCode="0.00E+00">
                  <c:v>2.4407999999999999E-2</c:v>
                </c:pt>
                <c:pt idx="1658" formatCode="0.00E+00">
                  <c:v>2.4367E-2</c:v>
                </c:pt>
                <c:pt idx="1659" formatCode="0.00E+00">
                  <c:v>2.4324999999999999E-2</c:v>
                </c:pt>
                <c:pt idx="1660" formatCode="0.00E+00">
                  <c:v>2.4284E-2</c:v>
                </c:pt>
                <c:pt idx="1661" formatCode="0.00E+00">
                  <c:v>2.4242E-2</c:v>
                </c:pt>
                <c:pt idx="1662" formatCode="0.00E+00">
                  <c:v>2.4199999999999999E-2</c:v>
                </c:pt>
                <c:pt idx="1663" formatCode="0.00E+00">
                  <c:v>2.4159E-2</c:v>
                </c:pt>
                <c:pt idx="1664" formatCode="0.00E+00">
                  <c:v>2.4117E-2</c:v>
                </c:pt>
                <c:pt idx="1665" formatCode="0.00E+00">
                  <c:v>2.4076E-2</c:v>
                </c:pt>
                <c:pt idx="1666" formatCode="0.00E+00">
                  <c:v>2.4034E-2</c:v>
                </c:pt>
                <c:pt idx="1667" formatCode="0.00E+00">
                  <c:v>2.3993E-2</c:v>
                </c:pt>
                <c:pt idx="1668" formatCode="0.00E+00">
                  <c:v>2.3951E-2</c:v>
                </c:pt>
                <c:pt idx="1669" formatCode="0.00E+00">
                  <c:v>2.3910000000000001E-2</c:v>
                </c:pt>
                <c:pt idx="1670" formatCode="0.00E+00">
                  <c:v>2.3868E-2</c:v>
                </c:pt>
                <c:pt idx="1671" formatCode="0.00E+00">
                  <c:v>2.3827000000000001E-2</c:v>
                </c:pt>
                <c:pt idx="1672" formatCode="0.00E+00">
                  <c:v>2.3785000000000001E-2</c:v>
                </c:pt>
                <c:pt idx="1673" formatCode="0.00E+00">
                  <c:v>2.3744000000000001E-2</c:v>
                </c:pt>
                <c:pt idx="1674" formatCode="0.00E+00">
                  <c:v>2.3702000000000001E-2</c:v>
                </c:pt>
                <c:pt idx="1675" formatCode="0.00E+00">
                  <c:v>2.3661000000000001E-2</c:v>
                </c:pt>
                <c:pt idx="1676" formatCode="0.00E+00">
                  <c:v>2.3619000000000001E-2</c:v>
                </c:pt>
                <c:pt idx="1677" formatCode="0.00E+00">
                  <c:v>2.3578000000000002E-2</c:v>
                </c:pt>
                <c:pt idx="1678" formatCode="0.00E+00">
                  <c:v>2.3536000000000001E-2</c:v>
                </c:pt>
                <c:pt idx="1679" formatCode="0.00E+00">
                  <c:v>2.3494999999999999E-2</c:v>
                </c:pt>
                <c:pt idx="1680" formatCode="0.00E+00">
                  <c:v>2.3453000000000002E-2</c:v>
                </c:pt>
                <c:pt idx="1681" formatCode="0.00E+00">
                  <c:v>2.3411999999999999E-2</c:v>
                </c:pt>
                <c:pt idx="1682" formatCode="0.00E+00">
                  <c:v>2.3369999999999998E-2</c:v>
                </c:pt>
                <c:pt idx="1683" formatCode="0.00E+00">
                  <c:v>2.3328999999999999E-2</c:v>
                </c:pt>
                <c:pt idx="1684" formatCode="0.00E+00">
                  <c:v>2.3286999999999999E-2</c:v>
                </c:pt>
                <c:pt idx="1685" formatCode="0.00E+00">
                  <c:v>2.3245999999999999E-2</c:v>
                </c:pt>
                <c:pt idx="1686" formatCode="0.00E+00">
                  <c:v>2.3203999999999999E-2</c:v>
                </c:pt>
                <c:pt idx="1687" formatCode="0.00E+00">
                  <c:v>2.3163E-2</c:v>
                </c:pt>
                <c:pt idx="1688" formatCode="0.00E+00">
                  <c:v>2.3120999999999999E-2</c:v>
                </c:pt>
                <c:pt idx="1689" formatCode="0.00E+00">
                  <c:v>2.308E-2</c:v>
                </c:pt>
                <c:pt idx="1690" formatCode="0.00E+00">
                  <c:v>2.3037999999999999E-2</c:v>
                </c:pt>
                <c:pt idx="1691" formatCode="0.00E+00">
                  <c:v>2.2997E-2</c:v>
                </c:pt>
                <c:pt idx="1692" formatCode="0.00E+00">
                  <c:v>2.2955E-2</c:v>
                </c:pt>
                <c:pt idx="1693" formatCode="0.00E+00">
                  <c:v>2.2912999999999999E-2</c:v>
                </c:pt>
                <c:pt idx="1694" formatCode="0.00E+00">
                  <c:v>2.2872E-2</c:v>
                </c:pt>
                <c:pt idx="1695" formatCode="0.00E+00">
                  <c:v>2.283E-2</c:v>
                </c:pt>
                <c:pt idx="1696" formatCode="0.00E+00">
                  <c:v>2.2789E-2</c:v>
                </c:pt>
                <c:pt idx="1697" formatCode="0.00E+00">
                  <c:v>2.2747E-2</c:v>
                </c:pt>
                <c:pt idx="1698" formatCode="0.00E+00">
                  <c:v>2.2706E-2</c:v>
                </c:pt>
                <c:pt idx="1699" formatCode="0.00E+00">
                  <c:v>2.2664E-2</c:v>
                </c:pt>
                <c:pt idx="1700" formatCode="0.00E+00">
                  <c:v>2.2623000000000001E-2</c:v>
                </c:pt>
                <c:pt idx="1701" formatCode="0.00E+00">
                  <c:v>2.2581E-2</c:v>
                </c:pt>
                <c:pt idx="1702" formatCode="0.00E+00">
                  <c:v>2.2540000000000001E-2</c:v>
                </c:pt>
                <c:pt idx="1703" formatCode="0.00E+00">
                  <c:v>2.2498000000000001E-2</c:v>
                </c:pt>
                <c:pt idx="1704" formatCode="0.00E+00">
                  <c:v>2.2457000000000001E-2</c:v>
                </c:pt>
                <c:pt idx="1705" formatCode="0.00E+00">
                  <c:v>2.2415000000000001E-2</c:v>
                </c:pt>
                <c:pt idx="1706" formatCode="0.00E+00">
                  <c:v>2.2374000000000002E-2</c:v>
                </c:pt>
                <c:pt idx="1707" formatCode="0.00E+00">
                  <c:v>2.2332000000000001E-2</c:v>
                </c:pt>
                <c:pt idx="1708" formatCode="0.00E+00">
                  <c:v>2.2290999999999998E-2</c:v>
                </c:pt>
                <c:pt idx="1709" formatCode="0.00E+00">
                  <c:v>2.2249000000000001E-2</c:v>
                </c:pt>
                <c:pt idx="1710" formatCode="0.00E+00">
                  <c:v>2.2207999999999999E-2</c:v>
                </c:pt>
                <c:pt idx="1711" formatCode="0.00E+00">
                  <c:v>2.2166000000000002E-2</c:v>
                </c:pt>
                <c:pt idx="1712" formatCode="0.00E+00">
                  <c:v>2.2124999999999999E-2</c:v>
                </c:pt>
                <c:pt idx="1713" formatCode="0.00E+00">
                  <c:v>2.2082999999999998E-2</c:v>
                </c:pt>
                <c:pt idx="1714" formatCode="0.00E+00">
                  <c:v>2.2041999999999999E-2</c:v>
                </c:pt>
                <c:pt idx="1715" formatCode="0.00E+00">
                  <c:v>2.1999999999999999E-2</c:v>
                </c:pt>
                <c:pt idx="1716" formatCode="0.00E+00">
                  <c:v>2.1958999999999999E-2</c:v>
                </c:pt>
                <c:pt idx="1717" formatCode="0.00E+00">
                  <c:v>2.1916999999999999E-2</c:v>
                </c:pt>
                <c:pt idx="1718" formatCode="0.00E+00">
                  <c:v>2.1876E-2</c:v>
                </c:pt>
                <c:pt idx="1719" formatCode="0.00E+00">
                  <c:v>2.1840999999999999E-2</c:v>
                </c:pt>
                <c:pt idx="1720" formatCode="0.00E+00">
                  <c:v>2.1812999999999999E-2</c:v>
                </c:pt>
                <c:pt idx="1721" formatCode="0.00E+00">
                  <c:v>2.1784999999999999E-2</c:v>
                </c:pt>
                <c:pt idx="1722" formatCode="0.00E+00">
                  <c:v>2.1756999999999999E-2</c:v>
                </c:pt>
                <c:pt idx="1723" formatCode="0.00E+00">
                  <c:v>2.1729999999999999E-2</c:v>
                </c:pt>
                <c:pt idx="1724" formatCode="0.00E+00">
                  <c:v>2.1701999999999999E-2</c:v>
                </c:pt>
                <c:pt idx="1725" formatCode="0.00E+00">
                  <c:v>2.1673999999999999E-2</c:v>
                </c:pt>
                <c:pt idx="1726" formatCode="0.00E+00">
                  <c:v>2.1645999999999999E-2</c:v>
                </c:pt>
                <c:pt idx="1727" formatCode="0.00E+00">
                  <c:v>2.1617999999999998E-2</c:v>
                </c:pt>
                <c:pt idx="1728" formatCode="0.00E+00">
                  <c:v>2.1590999999999999E-2</c:v>
                </c:pt>
                <c:pt idx="1729" formatCode="0.00E+00">
                  <c:v>2.1562999999999999E-2</c:v>
                </c:pt>
                <c:pt idx="1730" formatCode="0.00E+00">
                  <c:v>2.1534999999999999E-2</c:v>
                </c:pt>
                <c:pt idx="1731" formatCode="0.00E+00">
                  <c:v>2.1506999999999998E-2</c:v>
                </c:pt>
                <c:pt idx="1732" formatCode="0.00E+00">
                  <c:v>2.1479999999999999E-2</c:v>
                </c:pt>
                <c:pt idx="1733" formatCode="0.00E+00">
                  <c:v>2.1451999999999999E-2</c:v>
                </c:pt>
                <c:pt idx="1734" formatCode="0.00E+00">
                  <c:v>2.1423999999999999E-2</c:v>
                </c:pt>
                <c:pt idx="1735" formatCode="0.00E+00">
                  <c:v>2.1395999999999998E-2</c:v>
                </c:pt>
                <c:pt idx="1736" formatCode="0.00E+00">
                  <c:v>2.1368000000000002E-2</c:v>
                </c:pt>
                <c:pt idx="1737" formatCode="0.00E+00">
                  <c:v>2.1340999999999999E-2</c:v>
                </c:pt>
                <c:pt idx="1738" formatCode="0.00E+00">
                  <c:v>2.1312999999999999E-2</c:v>
                </c:pt>
                <c:pt idx="1739" formatCode="0.00E+00">
                  <c:v>2.1284999999999998E-2</c:v>
                </c:pt>
                <c:pt idx="1740" formatCode="0.00E+00">
                  <c:v>2.1257000000000002E-2</c:v>
                </c:pt>
                <c:pt idx="1741" formatCode="0.00E+00">
                  <c:v>2.1229000000000001E-2</c:v>
                </c:pt>
                <c:pt idx="1742" formatCode="0.00E+00">
                  <c:v>2.1201999999999999E-2</c:v>
                </c:pt>
                <c:pt idx="1743" formatCode="0.00E+00">
                  <c:v>2.1173999999999998E-2</c:v>
                </c:pt>
                <c:pt idx="1744" formatCode="0.00E+00">
                  <c:v>2.1146000000000002E-2</c:v>
                </c:pt>
                <c:pt idx="1745" formatCode="0.00E+00">
                  <c:v>2.1118000000000001E-2</c:v>
                </c:pt>
                <c:pt idx="1746" formatCode="0.00E+00">
                  <c:v>2.1090000000000001E-2</c:v>
                </c:pt>
                <c:pt idx="1747" formatCode="0.00E+00">
                  <c:v>2.1062999999999998E-2</c:v>
                </c:pt>
                <c:pt idx="1748" formatCode="0.00E+00">
                  <c:v>2.1035000000000002E-2</c:v>
                </c:pt>
                <c:pt idx="1749" formatCode="0.00E+00">
                  <c:v>2.1007000000000001E-2</c:v>
                </c:pt>
                <c:pt idx="1750" formatCode="0.00E+00">
                  <c:v>2.0979000000000001E-2</c:v>
                </c:pt>
                <c:pt idx="1751" formatCode="0.00E+00">
                  <c:v>2.0951999999999998E-2</c:v>
                </c:pt>
                <c:pt idx="1752" formatCode="0.00E+00">
                  <c:v>2.0924000000000002E-2</c:v>
                </c:pt>
                <c:pt idx="1753" formatCode="0.00E+00">
                  <c:v>2.0896000000000001E-2</c:v>
                </c:pt>
                <c:pt idx="1754" formatCode="0.00E+00">
                  <c:v>2.0868000000000001E-2</c:v>
                </c:pt>
                <c:pt idx="1755" formatCode="0.00E+00">
                  <c:v>2.0840000000000001E-2</c:v>
                </c:pt>
                <c:pt idx="1756" formatCode="0.00E+00">
                  <c:v>2.0813000000000002E-2</c:v>
                </c:pt>
                <c:pt idx="1757" formatCode="0.00E+00">
                  <c:v>2.0785000000000001E-2</c:v>
                </c:pt>
                <c:pt idx="1758" formatCode="0.00E+00">
                  <c:v>2.0757000000000001E-2</c:v>
                </c:pt>
                <c:pt idx="1759" formatCode="0.00E+00">
                  <c:v>2.0729000000000001E-2</c:v>
                </c:pt>
                <c:pt idx="1760" formatCode="0.00E+00">
                  <c:v>2.0701000000000001E-2</c:v>
                </c:pt>
                <c:pt idx="1761" formatCode="0.00E+00">
                  <c:v>2.0674000000000001E-2</c:v>
                </c:pt>
                <c:pt idx="1762" formatCode="0.00E+00">
                  <c:v>2.0646000000000001E-2</c:v>
                </c:pt>
                <c:pt idx="1763" formatCode="0.00E+00">
                  <c:v>2.0618000000000001E-2</c:v>
                </c:pt>
                <c:pt idx="1764" formatCode="0.00E+00">
                  <c:v>2.0590000000000001E-2</c:v>
                </c:pt>
                <c:pt idx="1765" formatCode="0.00E+00">
                  <c:v>2.0562E-2</c:v>
                </c:pt>
                <c:pt idx="1766" formatCode="0.00E+00">
                  <c:v>2.0535000000000001E-2</c:v>
                </c:pt>
                <c:pt idx="1767" formatCode="0.00E+00">
                  <c:v>2.0507000000000001E-2</c:v>
                </c:pt>
                <c:pt idx="1768" formatCode="0.00E+00">
                  <c:v>2.0479000000000001E-2</c:v>
                </c:pt>
                <c:pt idx="1769" formatCode="0.00E+00">
                  <c:v>2.0451E-2</c:v>
                </c:pt>
                <c:pt idx="1770" formatCode="0.00E+00">
                  <c:v>2.0423E-2</c:v>
                </c:pt>
                <c:pt idx="1771" formatCode="0.00E+00">
                  <c:v>2.0396000000000001E-2</c:v>
                </c:pt>
                <c:pt idx="1772" formatCode="0.00E+00">
                  <c:v>2.0368000000000001E-2</c:v>
                </c:pt>
                <c:pt idx="1773" formatCode="0.00E+00">
                  <c:v>2.034E-2</c:v>
                </c:pt>
                <c:pt idx="1774" formatCode="0.00E+00">
                  <c:v>2.0312E-2</c:v>
                </c:pt>
                <c:pt idx="1775" formatCode="0.00E+00">
                  <c:v>2.0285000000000001E-2</c:v>
                </c:pt>
                <c:pt idx="1776" formatCode="0.00E+00">
                  <c:v>2.0257000000000001E-2</c:v>
                </c:pt>
                <c:pt idx="1777" formatCode="0.00E+00">
                  <c:v>2.0229E-2</c:v>
                </c:pt>
                <c:pt idx="1778" formatCode="0.00E+00">
                  <c:v>2.0201E-2</c:v>
                </c:pt>
                <c:pt idx="1779" formatCode="0.00E+00">
                  <c:v>2.0173E-2</c:v>
                </c:pt>
                <c:pt idx="1780" formatCode="0.00E+00">
                  <c:v>2.0146000000000001E-2</c:v>
                </c:pt>
                <c:pt idx="1781" formatCode="0.00E+00">
                  <c:v>2.0118E-2</c:v>
                </c:pt>
                <c:pt idx="1782" formatCode="0.00E+00">
                  <c:v>2.009E-2</c:v>
                </c:pt>
                <c:pt idx="1783" formatCode="0.00E+00">
                  <c:v>2.0062E-2</c:v>
                </c:pt>
                <c:pt idx="1784" formatCode="0.00E+00">
                  <c:v>2.0034E-2</c:v>
                </c:pt>
                <c:pt idx="1785" formatCode="0.00E+00">
                  <c:v>2.0007E-2</c:v>
                </c:pt>
                <c:pt idx="1786" formatCode="0.00E+00">
                  <c:v>1.9979E-2</c:v>
                </c:pt>
                <c:pt idx="1787" formatCode="0.00E+00">
                  <c:v>1.9951E-2</c:v>
                </c:pt>
                <c:pt idx="1788" formatCode="0.00E+00">
                  <c:v>1.9923E-2</c:v>
                </c:pt>
                <c:pt idx="1789" formatCode="0.00E+00">
                  <c:v>1.9894999999999999E-2</c:v>
                </c:pt>
                <c:pt idx="1790" formatCode="0.00E+00">
                  <c:v>1.9868E-2</c:v>
                </c:pt>
                <c:pt idx="1791" formatCode="0.00E+00">
                  <c:v>1.984E-2</c:v>
                </c:pt>
                <c:pt idx="1792" formatCode="0.00E+00">
                  <c:v>1.9812E-2</c:v>
                </c:pt>
                <c:pt idx="1793" formatCode="0.00E+00">
                  <c:v>1.9784E-2</c:v>
                </c:pt>
                <c:pt idx="1794" formatCode="0.00E+00">
                  <c:v>1.9757E-2</c:v>
                </c:pt>
                <c:pt idx="1795" formatCode="0.00E+00">
                  <c:v>1.9729E-2</c:v>
                </c:pt>
                <c:pt idx="1796" formatCode="0.00E+00">
                  <c:v>1.9701E-2</c:v>
                </c:pt>
                <c:pt idx="1797" formatCode="0.00E+00">
                  <c:v>1.9673E-2</c:v>
                </c:pt>
                <c:pt idx="1798" formatCode="0.00E+00">
                  <c:v>1.9644999999999999E-2</c:v>
                </c:pt>
                <c:pt idx="1799" formatCode="0.00E+00">
                  <c:v>1.9618E-2</c:v>
                </c:pt>
                <c:pt idx="1800" formatCode="0.00E+00">
                  <c:v>1.959E-2</c:v>
                </c:pt>
                <c:pt idx="1801" formatCode="0.00E+00">
                  <c:v>1.9562E-2</c:v>
                </c:pt>
                <c:pt idx="1802" formatCode="0.00E+00">
                  <c:v>1.9533999999999999E-2</c:v>
                </c:pt>
                <c:pt idx="1803" formatCode="0.00E+00">
                  <c:v>1.9505999999999999E-2</c:v>
                </c:pt>
                <c:pt idx="1804" formatCode="0.00E+00">
                  <c:v>1.9479E-2</c:v>
                </c:pt>
                <c:pt idx="1805" formatCode="0.00E+00">
                  <c:v>1.9451E-2</c:v>
                </c:pt>
                <c:pt idx="1806" formatCode="0.00E+00">
                  <c:v>1.9422999999999999E-2</c:v>
                </c:pt>
                <c:pt idx="1807" formatCode="0.00E+00">
                  <c:v>1.9394999999999999E-2</c:v>
                </c:pt>
                <c:pt idx="1808" formatCode="0.00E+00">
                  <c:v>1.9366999999999999E-2</c:v>
                </c:pt>
                <c:pt idx="1809" formatCode="0.00E+00">
                  <c:v>1.934E-2</c:v>
                </c:pt>
                <c:pt idx="1810" formatCode="0.00E+00">
                  <c:v>1.9311999999999999E-2</c:v>
                </c:pt>
                <c:pt idx="1811" formatCode="0.00E+00">
                  <c:v>1.9283999999999999E-2</c:v>
                </c:pt>
                <c:pt idx="1812" formatCode="0.00E+00">
                  <c:v>1.9255999999999999E-2</c:v>
                </c:pt>
                <c:pt idx="1813" formatCode="0.00E+00">
                  <c:v>1.9229E-2</c:v>
                </c:pt>
                <c:pt idx="1814" formatCode="0.00E+00">
                  <c:v>1.9200999999999999E-2</c:v>
                </c:pt>
                <c:pt idx="1815" formatCode="0.00E+00">
                  <c:v>1.9172999999999999E-2</c:v>
                </c:pt>
                <c:pt idx="1816" formatCode="0.00E+00">
                  <c:v>1.9144999999999999E-2</c:v>
                </c:pt>
                <c:pt idx="1817" formatCode="0.00E+00">
                  <c:v>1.9116999999999999E-2</c:v>
                </c:pt>
                <c:pt idx="1818" formatCode="0.00E+00">
                  <c:v>1.9089999999999999E-2</c:v>
                </c:pt>
                <c:pt idx="1819" formatCode="0.00E+00">
                  <c:v>1.9061999999999999E-2</c:v>
                </c:pt>
                <c:pt idx="1820" formatCode="0.00E+00">
                  <c:v>1.9033999999999999E-2</c:v>
                </c:pt>
                <c:pt idx="1821" formatCode="0.00E+00">
                  <c:v>1.9005999999999999E-2</c:v>
                </c:pt>
                <c:pt idx="1822" formatCode="0.00E+00">
                  <c:v>1.8977999999999998E-2</c:v>
                </c:pt>
                <c:pt idx="1823" formatCode="0.00E+00">
                  <c:v>1.8950999999999999E-2</c:v>
                </c:pt>
                <c:pt idx="1824" formatCode="0.00E+00">
                  <c:v>1.8922999999999999E-2</c:v>
                </c:pt>
                <c:pt idx="1825" formatCode="0.00E+00">
                  <c:v>1.8894999999999999E-2</c:v>
                </c:pt>
                <c:pt idx="1826" formatCode="0.00E+00">
                  <c:v>1.8866999999999998E-2</c:v>
                </c:pt>
                <c:pt idx="1827" formatCode="0.00E+00">
                  <c:v>1.8839000000000002E-2</c:v>
                </c:pt>
                <c:pt idx="1828" formatCode="0.00E+00">
                  <c:v>1.8811999999999999E-2</c:v>
                </c:pt>
                <c:pt idx="1829" formatCode="0.00E+00">
                  <c:v>1.8783999999999999E-2</c:v>
                </c:pt>
                <c:pt idx="1830" formatCode="0.00E+00">
                  <c:v>1.8755999999999998E-2</c:v>
                </c:pt>
                <c:pt idx="1831" formatCode="0.00E+00">
                  <c:v>1.8728000000000002E-2</c:v>
                </c:pt>
                <c:pt idx="1832" formatCode="0.00E+00">
                  <c:v>1.8700999999999999E-2</c:v>
                </c:pt>
                <c:pt idx="1833" formatCode="0.00E+00">
                  <c:v>1.8672999999999999E-2</c:v>
                </c:pt>
                <c:pt idx="1834" formatCode="0.00E+00">
                  <c:v>1.8644999999999998E-2</c:v>
                </c:pt>
                <c:pt idx="1835" formatCode="0.00E+00">
                  <c:v>1.8617000000000002E-2</c:v>
                </c:pt>
                <c:pt idx="1836" formatCode="0.00E+00">
                  <c:v>1.8589000000000001E-2</c:v>
                </c:pt>
                <c:pt idx="1837" formatCode="0.00E+00">
                  <c:v>1.8561999999999999E-2</c:v>
                </c:pt>
                <c:pt idx="1838" formatCode="0.00E+00">
                  <c:v>1.8533999999999998E-2</c:v>
                </c:pt>
                <c:pt idx="1839" formatCode="0.00E+00">
                  <c:v>1.8506000000000002E-2</c:v>
                </c:pt>
                <c:pt idx="1840" formatCode="0.00E+00">
                  <c:v>1.8478000000000001E-2</c:v>
                </c:pt>
                <c:pt idx="1841" formatCode="0.00E+00">
                  <c:v>1.8450000000000001E-2</c:v>
                </c:pt>
                <c:pt idx="1842" formatCode="0.00E+00">
                  <c:v>1.8422999999999998E-2</c:v>
                </c:pt>
                <c:pt idx="1843" formatCode="0.00E+00">
                  <c:v>1.8395000000000002E-2</c:v>
                </c:pt>
                <c:pt idx="1844" formatCode="0.00E+00">
                  <c:v>1.8367000000000001E-2</c:v>
                </c:pt>
                <c:pt idx="1845" formatCode="0.00E+00">
                  <c:v>1.8339000000000001E-2</c:v>
                </c:pt>
                <c:pt idx="1846" formatCode="0.00E+00">
                  <c:v>1.8311000000000001E-2</c:v>
                </c:pt>
                <c:pt idx="1847" formatCode="0.00E+00">
                  <c:v>1.8284000000000002E-2</c:v>
                </c:pt>
                <c:pt idx="1848" formatCode="0.00E+00">
                  <c:v>1.8256000000000001E-2</c:v>
                </c:pt>
                <c:pt idx="1849" formatCode="0.00E+00">
                  <c:v>1.8228000000000001E-2</c:v>
                </c:pt>
                <c:pt idx="1850" formatCode="0.00E+00">
                  <c:v>1.8200000000000001E-2</c:v>
                </c:pt>
                <c:pt idx="1851" formatCode="0.00E+00">
                  <c:v>1.8172000000000001E-2</c:v>
                </c:pt>
                <c:pt idx="1852" formatCode="0.00E+00">
                  <c:v>1.8145000000000001E-2</c:v>
                </c:pt>
                <c:pt idx="1853" formatCode="0.00E+00">
                  <c:v>1.8117000000000001E-2</c:v>
                </c:pt>
                <c:pt idx="1854" formatCode="0.00E+00">
                  <c:v>1.8089000000000001E-2</c:v>
                </c:pt>
                <c:pt idx="1855" formatCode="0.00E+00">
                  <c:v>1.8061000000000001E-2</c:v>
                </c:pt>
                <c:pt idx="1856" formatCode="0.00E+00">
                  <c:v>1.8034000000000001E-2</c:v>
                </c:pt>
                <c:pt idx="1857" formatCode="0.00E+00">
                  <c:v>1.8006000000000001E-2</c:v>
                </c:pt>
                <c:pt idx="1858" formatCode="0.00E+00">
                  <c:v>1.7978000000000001E-2</c:v>
                </c:pt>
                <c:pt idx="1859" formatCode="0.00E+00">
                  <c:v>1.7950000000000001E-2</c:v>
                </c:pt>
                <c:pt idx="1860" formatCode="0.00E+00">
                  <c:v>1.7922E-2</c:v>
                </c:pt>
                <c:pt idx="1861" formatCode="0.00E+00">
                  <c:v>1.7895000000000001E-2</c:v>
                </c:pt>
                <c:pt idx="1862" formatCode="0.00E+00">
                  <c:v>1.7867000000000001E-2</c:v>
                </c:pt>
                <c:pt idx="1863" formatCode="0.00E+00">
                  <c:v>1.7839000000000001E-2</c:v>
                </c:pt>
                <c:pt idx="1864" formatCode="0.00E+00">
                  <c:v>1.7811E-2</c:v>
                </c:pt>
                <c:pt idx="1865" formatCode="0.00E+00">
                  <c:v>1.7783E-2</c:v>
                </c:pt>
                <c:pt idx="1866" formatCode="0.00E+00">
                  <c:v>1.7756000000000001E-2</c:v>
                </c:pt>
                <c:pt idx="1867" formatCode="0.00E+00">
                  <c:v>1.7728000000000001E-2</c:v>
                </c:pt>
                <c:pt idx="1868" formatCode="0.00E+00">
                  <c:v>1.77E-2</c:v>
                </c:pt>
                <c:pt idx="1869" formatCode="0.00E+00">
                  <c:v>1.7672E-2</c:v>
                </c:pt>
                <c:pt idx="1870" formatCode="0.00E+00">
                  <c:v>1.7644E-2</c:v>
                </c:pt>
                <c:pt idx="1871" formatCode="0.00E+00">
                  <c:v>1.7617000000000001E-2</c:v>
                </c:pt>
                <c:pt idx="1872" formatCode="0.00E+00">
                  <c:v>1.7589E-2</c:v>
                </c:pt>
                <c:pt idx="1873" formatCode="0.00E+00">
                  <c:v>1.7561E-2</c:v>
                </c:pt>
                <c:pt idx="1874" formatCode="0.00E+00">
                  <c:v>1.7533E-2</c:v>
                </c:pt>
                <c:pt idx="1875" formatCode="0.00E+00">
                  <c:v>1.7506000000000001E-2</c:v>
                </c:pt>
                <c:pt idx="1876" formatCode="0.00E+00">
                  <c:v>1.7478E-2</c:v>
                </c:pt>
                <c:pt idx="1877" formatCode="0.00E+00">
                  <c:v>1.745E-2</c:v>
                </c:pt>
                <c:pt idx="1878" formatCode="0.00E+00">
                  <c:v>1.7422E-2</c:v>
                </c:pt>
                <c:pt idx="1879" formatCode="0.00E+00">
                  <c:v>1.7394E-2</c:v>
                </c:pt>
                <c:pt idx="1880" formatCode="0.00E+00">
                  <c:v>1.7367E-2</c:v>
                </c:pt>
                <c:pt idx="1881" formatCode="0.00E+00">
                  <c:v>1.7339E-2</c:v>
                </c:pt>
                <c:pt idx="1882" formatCode="0.00E+00">
                  <c:v>1.7311E-2</c:v>
                </c:pt>
                <c:pt idx="1883" formatCode="0.00E+00">
                  <c:v>1.7283E-2</c:v>
                </c:pt>
                <c:pt idx="1884" formatCode="0.00E+00">
                  <c:v>1.7255E-2</c:v>
                </c:pt>
                <c:pt idx="1885" formatCode="0.00E+00">
                  <c:v>1.7228E-2</c:v>
                </c:pt>
                <c:pt idx="1886" formatCode="0.00E+00">
                  <c:v>1.72E-2</c:v>
                </c:pt>
                <c:pt idx="1887" formatCode="0.00E+00">
                  <c:v>1.7172E-2</c:v>
                </c:pt>
                <c:pt idx="1888" formatCode="0.00E+00">
                  <c:v>1.7144E-2</c:v>
                </c:pt>
                <c:pt idx="1889" formatCode="0.00E+00">
                  <c:v>1.7115999999999999E-2</c:v>
                </c:pt>
                <c:pt idx="1890" formatCode="0.00E+00">
                  <c:v>1.7089E-2</c:v>
                </c:pt>
                <c:pt idx="1891" formatCode="0.00E+00">
                  <c:v>1.7061E-2</c:v>
                </c:pt>
                <c:pt idx="1892" formatCode="0.00E+00">
                  <c:v>1.7033E-2</c:v>
                </c:pt>
                <c:pt idx="1893" formatCode="0.00E+00">
                  <c:v>1.7004999999999999E-2</c:v>
                </c:pt>
                <c:pt idx="1894" formatCode="0.00E+00">
                  <c:v>1.6978E-2</c:v>
                </c:pt>
                <c:pt idx="1895" formatCode="0.00E+00">
                  <c:v>1.695E-2</c:v>
                </c:pt>
                <c:pt idx="1896" formatCode="0.00E+00">
                  <c:v>1.6922E-2</c:v>
                </c:pt>
                <c:pt idx="1897" formatCode="0.00E+00">
                  <c:v>1.6893999999999999E-2</c:v>
                </c:pt>
                <c:pt idx="1898" formatCode="0.00E+00">
                  <c:v>1.6865999999999999E-2</c:v>
                </c:pt>
                <c:pt idx="1899" formatCode="0.00E+00">
                  <c:v>1.6839E-2</c:v>
                </c:pt>
                <c:pt idx="1900" formatCode="0.00E+00">
                  <c:v>1.6811E-2</c:v>
                </c:pt>
                <c:pt idx="1901" formatCode="0.00E+00">
                  <c:v>1.6782999999999999E-2</c:v>
                </c:pt>
                <c:pt idx="1902" formatCode="0.00E+00">
                  <c:v>1.6754999999999999E-2</c:v>
                </c:pt>
                <c:pt idx="1903" formatCode="0.00E+00">
                  <c:v>1.6726999999999999E-2</c:v>
                </c:pt>
                <c:pt idx="1904" formatCode="0.00E+00">
                  <c:v>1.67E-2</c:v>
                </c:pt>
                <c:pt idx="1905" formatCode="0.00E+00">
                  <c:v>1.6671999999999999E-2</c:v>
                </c:pt>
                <c:pt idx="1906" formatCode="0.00E+00">
                  <c:v>1.6643999999999999E-2</c:v>
                </c:pt>
                <c:pt idx="1907" formatCode="0.00E+00">
                  <c:v>1.6615999999999999E-2</c:v>
                </c:pt>
                <c:pt idx="1908" formatCode="0.00E+00">
                  <c:v>1.6587999999999999E-2</c:v>
                </c:pt>
                <c:pt idx="1909" formatCode="0.00E+00">
                  <c:v>1.6560999999999999E-2</c:v>
                </c:pt>
                <c:pt idx="1910" formatCode="0.00E+00">
                  <c:v>1.6532999999999999E-2</c:v>
                </c:pt>
                <c:pt idx="1911" formatCode="0.00E+00">
                  <c:v>1.6504999999999999E-2</c:v>
                </c:pt>
                <c:pt idx="1912" formatCode="0.00E+00">
                  <c:v>1.6476999999999999E-2</c:v>
                </c:pt>
                <c:pt idx="1913" formatCode="0.00E+00">
                  <c:v>1.6449999999999999E-2</c:v>
                </c:pt>
                <c:pt idx="1914" formatCode="0.00E+00">
                  <c:v>1.6421999999999999E-2</c:v>
                </c:pt>
                <c:pt idx="1915" formatCode="0.00E+00">
                  <c:v>1.6393999999999999E-2</c:v>
                </c:pt>
                <c:pt idx="1916" formatCode="0.00E+00">
                  <c:v>1.6365999999999999E-2</c:v>
                </c:pt>
                <c:pt idx="1917" formatCode="0.00E+00">
                  <c:v>1.6337999999999998E-2</c:v>
                </c:pt>
                <c:pt idx="1918" formatCode="0.00E+00">
                  <c:v>1.6310999999999999E-2</c:v>
                </c:pt>
                <c:pt idx="1919" formatCode="0.00E+00">
                  <c:v>1.6282999999999999E-2</c:v>
                </c:pt>
                <c:pt idx="1920" formatCode="0.00E+00">
                  <c:v>1.6254999999999999E-2</c:v>
                </c:pt>
                <c:pt idx="1921" formatCode="0.00E+00">
                  <c:v>1.6226999999999998E-2</c:v>
                </c:pt>
                <c:pt idx="1922" formatCode="0.00E+00">
                  <c:v>1.6199000000000002E-2</c:v>
                </c:pt>
                <c:pt idx="1923" formatCode="0.00E+00">
                  <c:v>1.6171999999999999E-2</c:v>
                </c:pt>
                <c:pt idx="1924" formatCode="0.00E+00">
                  <c:v>1.6143999999999999E-2</c:v>
                </c:pt>
                <c:pt idx="1925" formatCode="0.00E+00">
                  <c:v>1.6115999999999998E-2</c:v>
                </c:pt>
                <c:pt idx="1926" formatCode="0.00E+00">
                  <c:v>1.6088000000000002E-2</c:v>
                </c:pt>
                <c:pt idx="1927" formatCode="0.00E+00">
                  <c:v>1.6060000000000001E-2</c:v>
                </c:pt>
                <c:pt idx="1928" formatCode="0.00E+00">
                  <c:v>1.6032999999999999E-2</c:v>
                </c:pt>
                <c:pt idx="1929" formatCode="0.00E+00">
                  <c:v>1.6004999999999998E-2</c:v>
                </c:pt>
                <c:pt idx="1930" formatCode="0.00E+00">
                  <c:v>1.5977000000000002E-2</c:v>
                </c:pt>
                <c:pt idx="1931" formatCode="0.00E+00">
                  <c:v>1.5949000000000001E-2</c:v>
                </c:pt>
                <c:pt idx="1932" formatCode="0.00E+00">
                  <c:v>1.5921000000000001E-2</c:v>
                </c:pt>
                <c:pt idx="1933" formatCode="0.00E+00">
                  <c:v>1.5900000000000001E-2</c:v>
                </c:pt>
                <c:pt idx="1934" formatCode="0.00E+00">
                  <c:v>1.5882E-2</c:v>
                </c:pt>
                <c:pt idx="1935" formatCode="0.00E+00">
                  <c:v>1.5862999999999999E-2</c:v>
                </c:pt>
                <c:pt idx="1936" formatCode="0.00E+00">
                  <c:v>1.5844E-2</c:v>
                </c:pt>
                <c:pt idx="1937" formatCode="0.00E+00">
                  <c:v>1.5824999999999999E-2</c:v>
                </c:pt>
                <c:pt idx="1938" formatCode="0.00E+00">
                  <c:v>1.5806000000000001E-2</c:v>
                </c:pt>
                <c:pt idx="1939" formatCode="0.00E+00">
                  <c:v>1.5786999999999999E-2</c:v>
                </c:pt>
                <c:pt idx="1940" formatCode="0.00E+00">
                  <c:v>1.5768000000000001E-2</c:v>
                </c:pt>
                <c:pt idx="1941" formatCode="0.00E+00">
                  <c:v>1.575E-2</c:v>
                </c:pt>
                <c:pt idx="1942" formatCode="0.00E+00">
                  <c:v>1.5730999999999998E-2</c:v>
                </c:pt>
                <c:pt idx="1943" formatCode="0.00E+00">
                  <c:v>1.5712E-2</c:v>
                </c:pt>
                <c:pt idx="1944" formatCode="0.00E+00">
                  <c:v>1.5692999999999999E-2</c:v>
                </c:pt>
                <c:pt idx="1945" formatCode="0.00E+00">
                  <c:v>1.5674E-2</c:v>
                </c:pt>
                <c:pt idx="1946" formatCode="0.00E+00">
                  <c:v>1.5654999999999999E-2</c:v>
                </c:pt>
                <c:pt idx="1947" formatCode="0.00E+00">
                  <c:v>1.5637000000000002E-2</c:v>
                </c:pt>
                <c:pt idx="1948" formatCode="0.00E+00">
                  <c:v>1.5618E-2</c:v>
                </c:pt>
                <c:pt idx="1949" formatCode="0.00E+00">
                  <c:v>1.5599E-2</c:v>
                </c:pt>
                <c:pt idx="1950" formatCode="0.00E+00">
                  <c:v>1.558E-2</c:v>
                </c:pt>
                <c:pt idx="1951" formatCode="0.00E+00">
                  <c:v>1.5561E-2</c:v>
                </c:pt>
                <c:pt idx="1952" formatCode="0.00E+00">
                  <c:v>1.5542E-2</c:v>
                </c:pt>
                <c:pt idx="1953" formatCode="0.00E+00">
                  <c:v>1.5523E-2</c:v>
                </c:pt>
                <c:pt idx="1954" formatCode="0.00E+00">
                  <c:v>1.5505E-2</c:v>
                </c:pt>
                <c:pt idx="1955" formatCode="0.00E+00">
                  <c:v>1.5486E-2</c:v>
                </c:pt>
                <c:pt idx="1956" formatCode="0.00E+00">
                  <c:v>1.5467E-2</c:v>
                </c:pt>
                <c:pt idx="1957" formatCode="0.00E+00">
                  <c:v>1.5448E-2</c:v>
                </c:pt>
                <c:pt idx="1958" formatCode="0.00E+00">
                  <c:v>1.5429E-2</c:v>
                </c:pt>
                <c:pt idx="1959" formatCode="0.00E+00">
                  <c:v>1.541E-2</c:v>
                </c:pt>
                <c:pt idx="1960" formatCode="0.00E+00">
                  <c:v>1.5391E-2</c:v>
                </c:pt>
                <c:pt idx="1961" formatCode="0.00E+00">
                  <c:v>1.5373E-2</c:v>
                </c:pt>
                <c:pt idx="1962" formatCode="0.00E+00">
                  <c:v>1.5354E-2</c:v>
                </c:pt>
                <c:pt idx="1963" formatCode="0.00E+00">
                  <c:v>1.5335E-2</c:v>
                </c:pt>
                <c:pt idx="1964" formatCode="0.00E+00">
                  <c:v>1.5316E-2</c:v>
                </c:pt>
                <c:pt idx="1965" formatCode="0.00E+00">
                  <c:v>1.5297E-2</c:v>
                </c:pt>
                <c:pt idx="1966" formatCode="0.00E+00">
                  <c:v>1.5278E-2</c:v>
                </c:pt>
                <c:pt idx="1967" formatCode="0.00E+00">
                  <c:v>1.5259999999999999E-2</c:v>
                </c:pt>
                <c:pt idx="1968" formatCode="0.00E+00">
                  <c:v>1.5240999999999999E-2</c:v>
                </c:pt>
                <c:pt idx="1969" formatCode="0.00E+00">
                  <c:v>1.5221999999999999E-2</c:v>
                </c:pt>
                <c:pt idx="1970" formatCode="0.00E+00">
                  <c:v>1.5203E-2</c:v>
                </c:pt>
                <c:pt idx="1971" formatCode="0.00E+00">
                  <c:v>1.5184E-2</c:v>
                </c:pt>
                <c:pt idx="1972" formatCode="0.00E+00">
                  <c:v>1.5165E-2</c:v>
                </c:pt>
                <c:pt idx="1973" formatCode="0.00E+00">
                  <c:v>1.5146E-2</c:v>
                </c:pt>
                <c:pt idx="1974" formatCode="0.00E+00">
                  <c:v>1.5128000000000001E-2</c:v>
                </c:pt>
                <c:pt idx="1975" formatCode="0.00E+00">
                  <c:v>1.5108999999999999E-2</c:v>
                </c:pt>
                <c:pt idx="1976" formatCode="0.00E+00">
                  <c:v>1.5089999999999999E-2</c:v>
                </c:pt>
                <c:pt idx="1977" formatCode="0.00E+00">
                  <c:v>1.5070999999999999E-2</c:v>
                </c:pt>
                <c:pt idx="1978" formatCode="0.00E+00">
                  <c:v>1.5051999999999999E-2</c:v>
                </c:pt>
                <c:pt idx="1979" formatCode="0.00E+00">
                  <c:v>1.5032999999999999E-2</c:v>
                </c:pt>
                <c:pt idx="1980" formatCode="0.00E+00">
                  <c:v>1.5014E-2</c:v>
                </c:pt>
                <c:pt idx="1981" formatCode="0.00E+00">
                  <c:v>1.4996000000000001E-2</c:v>
                </c:pt>
                <c:pt idx="1982" formatCode="0.00E+00">
                  <c:v>1.4977000000000001E-2</c:v>
                </c:pt>
                <c:pt idx="1983" formatCode="0.00E+00">
                  <c:v>1.4958000000000001E-2</c:v>
                </c:pt>
                <c:pt idx="1984" formatCode="0.00E+00">
                  <c:v>1.4938999999999999E-2</c:v>
                </c:pt>
                <c:pt idx="1985" formatCode="0.00E+00">
                  <c:v>1.4919999999999999E-2</c:v>
                </c:pt>
                <c:pt idx="1986" formatCode="0.00E+00">
                  <c:v>1.4900999999999999E-2</c:v>
                </c:pt>
                <c:pt idx="1987" formatCode="0.00E+00">
                  <c:v>1.4883E-2</c:v>
                </c:pt>
                <c:pt idx="1988" formatCode="0.00E+00">
                  <c:v>1.4864E-2</c:v>
                </c:pt>
                <c:pt idx="1989" formatCode="0.00E+00">
                  <c:v>1.4845000000000001E-2</c:v>
                </c:pt>
                <c:pt idx="1990" formatCode="0.00E+00">
                  <c:v>1.4826000000000001E-2</c:v>
                </c:pt>
                <c:pt idx="1991" formatCode="0.00E+00">
                  <c:v>1.4807000000000001E-2</c:v>
                </c:pt>
                <c:pt idx="1992" formatCode="0.00E+00">
                  <c:v>1.4788000000000001E-2</c:v>
                </c:pt>
                <c:pt idx="1993" formatCode="0.00E+00">
                  <c:v>1.4768999999999999E-2</c:v>
                </c:pt>
                <c:pt idx="1994" formatCode="0.00E+00">
                  <c:v>1.4751E-2</c:v>
                </c:pt>
                <c:pt idx="1995" formatCode="0.00E+00">
                  <c:v>1.4732E-2</c:v>
                </c:pt>
                <c:pt idx="1996" formatCode="0.00E+00">
                  <c:v>1.4713E-2</c:v>
                </c:pt>
                <c:pt idx="1997" formatCode="0.00E+00">
                  <c:v>1.4694E-2</c:v>
                </c:pt>
                <c:pt idx="1998" formatCode="0.00E+00">
                  <c:v>1.4675000000000001E-2</c:v>
                </c:pt>
                <c:pt idx="1999" formatCode="0.00E+00">
                  <c:v>1.4656000000000001E-2</c:v>
                </c:pt>
                <c:pt idx="2000" formatCode="0.00E+00">
                  <c:v>1.4637000000000001E-2</c:v>
                </c:pt>
                <c:pt idx="2001" formatCode="0.00E+00">
                  <c:v>1.4619E-2</c:v>
                </c:pt>
                <c:pt idx="2002" formatCode="0.00E+00">
                  <c:v>1.46E-2</c:v>
                </c:pt>
                <c:pt idx="2003" formatCode="0.00E+00">
                  <c:v>1.4581E-2</c:v>
                </c:pt>
                <c:pt idx="2004" formatCode="0.00E+00">
                  <c:v>1.4562E-2</c:v>
                </c:pt>
                <c:pt idx="2005" formatCode="0.00E+00">
                  <c:v>1.4543E-2</c:v>
                </c:pt>
                <c:pt idx="2006" formatCode="0.00E+00">
                  <c:v>1.4524E-2</c:v>
                </c:pt>
                <c:pt idx="2007" formatCode="0.00E+00">
                  <c:v>1.4506E-2</c:v>
                </c:pt>
                <c:pt idx="2008" formatCode="0.00E+00">
                  <c:v>1.4487E-2</c:v>
                </c:pt>
                <c:pt idx="2009" formatCode="0.00E+00">
                  <c:v>1.4468E-2</c:v>
                </c:pt>
                <c:pt idx="2010" formatCode="0.00E+00">
                  <c:v>1.4449E-2</c:v>
                </c:pt>
                <c:pt idx="2011" formatCode="0.00E+00">
                  <c:v>1.443E-2</c:v>
                </c:pt>
                <c:pt idx="2012" formatCode="0.00E+00">
                  <c:v>1.4411E-2</c:v>
                </c:pt>
                <c:pt idx="2013" formatCode="0.00E+00">
                  <c:v>1.4392E-2</c:v>
                </c:pt>
                <c:pt idx="2014" formatCode="0.00E+00">
                  <c:v>1.4374E-2</c:v>
                </c:pt>
                <c:pt idx="2015" formatCode="0.00E+00">
                  <c:v>1.4355E-2</c:v>
                </c:pt>
                <c:pt idx="2016" formatCode="0.00E+00">
                  <c:v>1.4336E-2</c:v>
                </c:pt>
                <c:pt idx="2017" formatCode="0.00E+00">
                  <c:v>1.4317E-2</c:v>
                </c:pt>
                <c:pt idx="2018" formatCode="0.00E+00">
                  <c:v>1.4298E-2</c:v>
                </c:pt>
                <c:pt idx="2019" formatCode="0.00E+00">
                  <c:v>1.4279E-2</c:v>
                </c:pt>
                <c:pt idx="2020" formatCode="0.00E+00">
                  <c:v>1.426E-2</c:v>
                </c:pt>
                <c:pt idx="2021" formatCode="0.00E+00">
                  <c:v>1.4241999999999999E-2</c:v>
                </c:pt>
                <c:pt idx="2022" formatCode="0.00E+00">
                  <c:v>1.4223E-2</c:v>
                </c:pt>
                <c:pt idx="2023" formatCode="0.00E+00">
                  <c:v>1.4204E-2</c:v>
                </c:pt>
                <c:pt idx="2024" formatCode="0.00E+00">
                  <c:v>1.4185E-2</c:v>
                </c:pt>
                <c:pt idx="2025" formatCode="0.00E+00">
                  <c:v>1.4166E-2</c:v>
                </c:pt>
                <c:pt idx="2026" formatCode="0.00E+00">
                  <c:v>1.4147E-2</c:v>
                </c:pt>
                <c:pt idx="2027" formatCode="0.00E+00">
                  <c:v>1.4128999999999999E-2</c:v>
                </c:pt>
                <c:pt idx="2028" formatCode="0.00E+00">
                  <c:v>1.4109999999999999E-2</c:v>
                </c:pt>
                <c:pt idx="2029" formatCode="0.00E+00">
                  <c:v>1.4090999999999999E-2</c:v>
                </c:pt>
                <c:pt idx="2030" formatCode="0.00E+00">
                  <c:v>1.4071999999999999E-2</c:v>
                </c:pt>
                <c:pt idx="2031" formatCode="0.00E+00">
                  <c:v>1.4053E-2</c:v>
                </c:pt>
                <c:pt idx="2032" formatCode="0.00E+00">
                  <c:v>1.4034E-2</c:v>
                </c:pt>
                <c:pt idx="2033" formatCode="0.00E+00">
                  <c:v>1.4015E-2</c:v>
                </c:pt>
                <c:pt idx="2034" formatCode="0.00E+00">
                  <c:v>1.3997000000000001E-2</c:v>
                </c:pt>
                <c:pt idx="2035" formatCode="0.00E+00">
                  <c:v>1.3978000000000001E-2</c:v>
                </c:pt>
                <c:pt idx="2036" formatCode="0.00E+00">
                  <c:v>1.3958999999999999E-2</c:v>
                </c:pt>
                <c:pt idx="2037" formatCode="0.00E+00">
                  <c:v>1.3939999999999999E-2</c:v>
                </c:pt>
                <c:pt idx="2038" formatCode="0.00E+00">
                  <c:v>1.3920999999999999E-2</c:v>
                </c:pt>
                <c:pt idx="2039" formatCode="0.00E+00">
                  <c:v>1.3901999999999999E-2</c:v>
                </c:pt>
                <c:pt idx="2040" formatCode="0.00E+00">
                  <c:v>1.3883E-2</c:v>
                </c:pt>
                <c:pt idx="2041" formatCode="0.00E+00">
                  <c:v>1.3865000000000001E-2</c:v>
                </c:pt>
                <c:pt idx="2042" formatCode="0.00E+00">
                  <c:v>1.3846000000000001E-2</c:v>
                </c:pt>
                <c:pt idx="2043" formatCode="0.00E+00">
                  <c:v>1.3827000000000001E-2</c:v>
                </c:pt>
                <c:pt idx="2044" formatCode="0.00E+00">
                  <c:v>1.3808000000000001E-2</c:v>
                </c:pt>
                <c:pt idx="2045" formatCode="0.00E+00">
                  <c:v>1.3788999999999999E-2</c:v>
                </c:pt>
                <c:pt idx="2046" formatCode="0.00E+00">
                  <c:v>1.3769999999999999E-2</c:v>
                </c:pt>
                <c:pt idx="2047" formatCode="0.00E+00">
                  <c:v>1.3752E-2</c:v>
                </c:pt>
                <c:pt idx="2048" formatCode="0.00E+00">
                  <c:v>1.3733E-2</c:v>
                </c:pt>
                <c:pt idx="2049" formatCode="0.00E+00">
                  <c:v>1.3714E-2</c:v>
                </c:pt>
                <c:pt idx="2050" formatCode="0.00E+00">
                  <c:v>1.3695000000000001E-2</c:v>
                </c:pt>
                <c:pt idx="2051" formatCode="0.00E+00">
                  <c:v>1.3676000000000001E-2</c:v>
                </c:pt>
                <c:pt idx="2052" formatCode="0.00E+00">
                  <c:v>1.3657000000000001E-2</c:v>
                </c:pt>
                <c:pt idx="2053" formatCode="0.00E+00">
                  <c:v>1.3638000000000001E-2</c:v>
                </c:pt>
                <c:pt idx="2054" formatCode="0.00E+00">
                  <c:v>1.362E-2</c:v>
                </c:pt>
                <c:pt idx="2055" formatCode="0.00E+00">
                  <c:v>1.3601E-2</c:v>
                </c:pt>
                <c:pt idx="2056" formatCode="0.00E+00">
                  <c:v>1.3582E-2</c:v>
                </c:pt>
                <c:pt idx="2057" formatCode="0.00E+00">
                  <c:v>1.3563E-2</c:v>
                </c:pt>
                <c:pt idx="2058" formatCode="0.00E+00">
                  <c:v>1.3544E-2</c:v>
                </c:pt>
                <c:pt idx="2059" formatCode="0.00E+00">
                  <c:v>1.3525000000000001E-2</c:v>
                </c:pt>
                <c:pt idx="2060" formatCode="0.00E+00">
                  <c:v>1.3506000000000001E-2</c:v>
                </c:pt>
                <c:pt idx="2061" formatCode="0.00E+00">
                  <c:v>1.3488E-2</c:v>
                </c:pt>
                <c:pt idx="2062" formatCode="0.00E+00">
                  <c:v>1.3469E-2</c:v>
                </c:pt>
                <c:pt idx="2063" formatCode="0.00E+00">
                  <c:v>1.345E-2</c:v>
                </c:pt>
                <c:pt idx="2064" formatCode="0.00E+00">
                  <c:v>1.3431E-2</c:v>
                </c:pt>
                <c:pt idx="2065" formatCode="0.00E+00">
                  <c:v>1.3412E-2</c:v>
                </c:pt>
                <c:pt idx="2066" formatCode="0.00E+00">
                  <c:v>1.3393E-2</c:v>
                </c:pt>
                <c:pt idx="2067" formatCode="0.00E+00">
                  <c:v>1.3375E-2</c:v>
                </c:pt>
                <c:pt idx="2068" formatCode="0.00E+00">
                  <c:v>1.3356E-2</c:v>
                </c:pt>
                <c:pt idx="2069" formatCode="0.00E+00">
                  <c:v>1.3337E-2</c:v>
                </c:pt>
                <c:pt idx="2070" formatCode="0.00E+00">
                  <c:v>1.3318E-2</c:v>
                </c:pt>
                <c:pt idx="2071" formatCode="0.00E+00">
                  <c:v>1.3299E-2</c:v>
                </c:pt>
                <c:pt idx="2072" formatCode="0.00E+00">
                  <c:v>1.328E-2</c:v>
                </c:pt>
                <c:pt idx="2073" formatCode="0.00E+00">
                  <c:v>1.3261E-2</c:v>
                </c:pt>
                <c:pt idx="2074" formatCode="0.00E+00">
                  <c:v>1.3243E-2</c:v>
                </c:pt>
                <c:pt idx="2075" formatCode="0.00E+00">
                  <c:v>1.3224E-2</c:v>
                </c:pt>
                <c:pt idx="2076" formatCode="0.00E+00">
                  <c:v>1.3205E-2</c:v>
                </c:pt>
                <c:pt idx="2077" formatCode="0.00E+00">
                  <c:v>1.3186E-2</c:v>
                </c:pt>
                <c:pt idx="2078" formatCode="0.00E+00">
                  <c:v>1.3167E-2</c:v>
                </c:pt>
                <c:pt idx="2079" formatCode="0.00E+00">
                  <c:v>1.3148E-2</c:v>
                </c:pt>
                <c:pt idx="2080" formatCode="0.00E+00">
                  <c:v>1.3129E-2</c:v>
                </c:pt>
                <c:pt idx="2081" formatCode="0.00E+00">
                  <c:v>1.3110999999999999E-2</c:v>
                </c:pt>
                <c:pt idx="2082" formatCode="0.00E+00">
                  <c:v>1.3091999999999999E-2</c:v>
                </c:pt>
                <c:pt idx="2083" formatCode="0.00E+00">
                  <c:v>1.3073E-2</c:v>
                </c:pt>
                <c:pt idx="2084" formatCode="0.00E+00">
                  <c:v>1.3054E-2</c:v>
                </c:pt>
                <c:pt idx="2085" formatCode="0.00E+00">
                  <c:v>1.3035E-2</c:v>
                </c:pt>
                <c:pt idx="2086" formatCode="0.00E+00">
                  <c:v>1.3016E-2</c:v>
                </c:pt>
                <c:pt idx="2087" formatCode="0.00E+00">
                  <c:v>1.2997999999999999E-2</c:v>
                </c:pt>
                <c:pt idx="2088" formatCode="0.00E+00">
                  <c:v>1.2978999999999999E-2</c:v>
                </c:pt>
                <c:pt idx="2089" formatCode="0.00E+00">
                  <c:v>1.2959999999999999E-2</c:v>
                </c:pt>
                <c:pt idx="2090" formatCode="0.00E+00">
                  <c:v>1.2940999999999999E-2</c:v>
                </c:pt>
                <c:pt idx="2091" formatCode="0.00E+00">
                  <c:v>1.2921999999999999E-2</c:v>
                </c:pt>
                <c:pt idx="2092" formatCode="0.00E+00">
                  <c:v>1.2903E-2</c:v>
                </c:pt>
                <c:pt idx="2093" formatCode="0.00E+00">
                  <c:v>1.2884E-2</c:v>
                </c:pt>
                <c:pt idx="2094" formatCode="0.00E+00">
                  <c:v>1.2866000000000001E-2</c:v>
                </c:pt>
                <c:pt idx="2095" formatCode="0.00E+00">
                  <c:v>1.2847000000000001E-2</c:v>
                </c:pt>
                <c:pt idx="2096" formatCode="0.00E+00">
                  <c:v>1.2828000000000001E-2</c:v>
                </c:pt>
                <c:pt idx="2097" formatCode="0.00E+00">
                  <c:v>1.2808999999999999E-2</c:v>
                </c:pt>
                <c:pt idx="2098" formatCode="0.00E+00">
                  <c:v>1.2789999999999999E-2</c:v>
                </c:pt>
                <c:pt idx="2099" formatCode="0.00E+00">
                  <c:v>1.2770999999999999E-2</c:v>
                </c:pt>
                <c:pt idx="2100" formatCode="0.00E+00">
                  <c:v>1.2751999999999999E-2</c:v>
                </c:pt>
                <c:pt idx="2101" formatCode="0.00E+00">
                  <c:v>1.2734000000000001E-2</c:v>
                </c:pt>
                <c:pt idx="2102" formatCode="0.00E+00">
                  <c:v>1.2715000000000001E-2</c:v>
                </c:pt>
                <c:pt idx="2103" formatCode="0.00E+00">
                  <c:v>1.2696000000000001E-2</c:v>
                </c:pt>
                <c:pt idx="2104" formatCode="0.00E+00">
                  <c:v>1.2677000000000001E-2</c:v>
                </c:pt>
                <c:pt idx="2105" formatCode="0.00E+00">
                  <c:v>1.2658000000000001E-2</c:v>
                </c:pt>
                <c:pt idx="2106" formatCode="0.00E+00">
                  <c:v>1.2638999999999999E-2</c:v>
                </c:pt>
                <c:pt idx="2107" formatCode="0.00E+00">
                  <c:v>1.2621E-2</c:v>
                </c:pt>
                <c:pt idx="2108" formatCode="0.00E+00">
                  <c:v>1.2602E-2</c:v>
                </c:pt>
                <c:pt idx="2109" formatCode="0.00E+00">
                  <c:v>1.2583E-2</c:v>
                </c:pt>
                <c:pt idx="2110" formatCode="0.00E+00">
                  <c:v>1.2564000000000001E-2</c:v>
                </c:pt>
                <c:pt idx="2111" formatCode="0.00E+00">
                  <c:v>1.2545000000000001E-2</c:v>
                </c:pt>
                <c:pt idx="2112" formatCode="0.00E+00">
                  <c:v>1.2526000000000001E-2</c:v>
                </c:pt>
                <c:pt idx="2113" formatCode="0.00E+00">
                  <c:v>1.2507000000000001E-2</c:v>
                </c:pt>
                <c:pt idx="2114" formatCode="0.00E+00">
                  <c:v>1.2489E-2</c:v>
                </c:pt>
                <c:pt idx="2115" formatCode="0.00E+00">
                  <c:v>1.247E-2</c:v>
                </c:pt>
                <c:pt idx="2116" formatCode="0.00E+00">
                  <c:v>1.2451E-2</c:v>
                </c:pt>
                <c:pt idx="2117" formatCode="0.00E+00">
                  <c:v>1.2432E-2</c:v>
                </c:pt>
                <c:pt idx="2118" formatCode="0.00E+00">
                  <c:v>1.2413E-2</c:v>
                </c:pt>
                <c:pt idx="2119" formatCode="0.00E+00">
                  <c:v>1.2394000000000001E-2</c:v>
                </c:pt>
                <c:pt idx="2120" formatCode="0.00E+00">
                  <c:v>1.2375000000000001E-2</c:v>
                </c:pt>
                <c:pt idx="2121" formatCode="0.00E+00">
                  <c:v>1.2357E-2</c:v>
                </c:pt>
                <c:pt idx="2122" formatCode="0.00E+00">
                  <c:v>1.2338E-2</c:v>
                </c:pt>
                <c:pt idx="2123" formatCode="0.00E+00">
                  <c:v>1.2319E-2</c:v>
                </c:pt>
                <c:pt idx="2124" formatCode="0.00E+00">
                  <c:v>1.23E-2</c:v>
                </c:pt>
                <c:pt idx="2125" formatCode="0.00E+00">
                  <c:v>1.2281E-2</c:v>
                </c:pt>
                <c:pt idx="2126" formatCode="0.00E+00">
                  <c:v>1.2262E-2</c:v>
                </c:pt>
                <c:pt idx="2127" formatCode="0.00E+00">
                  <c:v>1.2244E-2</c:v>
                </c:pt>
                <c:pt idx="2128" formatCode="0.00E+00">
                  <c:v>1.2225E-2</c:v>
                </c:pt>
                <c:pt idx="2129" formatCode="0.00E+00">
                  <c:v>1.2206E-2</c:v>
                </c:pt>
                <c:pt idx="2130" formatCode="0.00E+00">
                  <c:v>1.2187E-2</c:v>
                </c:pt>
                <c:pt idx="2131" formatCode="0.00E+00">
                  <c:v>1.2168E-2</c:v>
                </c:pt>
                <c:pt idx="2132" formatCode="0.00E+00">
                  <c:v>1.2149E-2</c:v>
                </c:pt>
                <c:pt idx="2133" formatCode="0.00E+00">
                  <c:v>1.213E-2</c:v>
                </c:pt>
                <c:pt idx="2134" formatCode="0.00E+00">
                  <c:v>1.2112E-2</c:v>
                </c:pt>
                <c:pt idx="2135" formatCode="0.00E+00">
                  <c:v>1.2093E-2</c:v>
                </c:pt>
                <c:pt idx="2136" formatCode="0.00E+00">
                  <c:v>1.2074E-2</c:v>
                </c:pt>
                <c:pt idx="2137" formatCode="0.00E+00">
                  <c:v>1.2055E-2</c:v>
                </c:pt>
                <c:pt idx="2138" formatCode="0.00E+00">
                  <c:v>1.2036E-2</c:v>
                </c:pt>
                <c:pt idx="2139" formatCode="0.00E+00">
                  <c:v>1.2017E-2</c:v>
                </c:pt>
                <c:pt idx="2140" formatCode="0.00E+00">
                  <c:v>1.1998E-2</c:v>
                </c:pt>
                <c:pt idx="2141" formatCode="0.00E+00">
                  <c:v>1.1979999999999999E-2</c:v>
                </c:pt>
                <c:pt idx="2142" formatCode="0.00E+00">
                  <c:v>1.1960999999999999E-2</c:v>
                </c:pt>
                <c:pt idx="2143" formatCode="0.00E+00">
                  <c:v>1.1941999999999999E-2</c:v>
                </c:pt>
                <c:pt idx="2144" formatCode="0.00E+00">
                  <c:v>1.1923E-2</c:v>
                </c:pt>
                <c:pt idx="2145" formatCode="0.00E+00">
                  <c:v>1.1904E-2</c:v>
                </c:pt>
                <c:pt idx="2146" formatCode="0.00E+00">
                  <c:v>1.1885E-2</c:v>
                </c:pt>
                <c:pt idx="2147" formatCode="0.00E+00">
                  <c:v>1.1867000000000001E-2</c:v>
                </c:pt>
                <c:pt idx="2148" formatCode="0.00E+00">
                  <c:v>1.1847999999999999E-2</c:v>
                </c:pt>
                <c:pt idx="2149" formatCode="0.00E+00">
                  <c:v>1.1828999999999999E-2</c:v>
                </c:pt>
                <c:pt idx="2150" formatCode="0.00E+00">
                  <c:v>1.1816E-2</c:v>
                </c:pt>
                <c:pt idx="2151" formatCode="0.00E+00">
                  <c:v>1.1802999999999999E-2</c:v>
                </c:pt>
                <c:pt idx="2152" formatCode="0.00E+00">
                  <c:v>1.179E-2</c:v>
                </c:pt>
                <c:pt idx="2153" formatCode="0.00E+00">
                  <c:v>1.1776E-2</c:v>
                </c:pt>
                <c:pt idx="2154" formatCode="0.00E+00">
                  <c:v>1.1762999999999999E-2</c:v>
                </c:pt>
                <c:pt idx="2155" formatCode="0.00E+00">
                  <c:v>1.175E-2</c:v>
                </c:pt>
                <c:pt idx="2156" formatCode="0.00E+00">
                  <c:v>1.1736999999999999E-2</c:v>
                </c:pt>
                <c:pt idx="2157" formatCode="0.00E+00">
                  <c:v>1.1724E-2</c:v>
                </c:pt>
                <c:pt idx="2158" formatCode="0.00E+00">
                  <c:v>1.1710999999999999E-2</c:v>
                </c:pt>
                <c:pt idx="2159" formatCode="0.00E+00">
                  <c:v>1.1698E-2</c:v>
                </c:pt>
                <c:pt idx="2160" formatCode="0.00E+00">
                  <c:v>1.1684999999999999E-2</c:v>
                </c:pt>
                <c:pt idx="2161" formatCode="0.00E+00">
                  <c:v>1.1672E-2</c:v>
                </c:pt>
                <c:pt idx="2162" formatCode="0.00E+00">
                  <c:v>1.1658999999999999E-2</c:v>
                </c:pt>
                <c:pt idx="2163" formatCode="0.00E+00">
                  <c:v>1.1646E-2</c:v>
                </c:pt>
                <c:pt idx="2164" formatCode="0.00E+00">
                  <c:v>1.1632999999999999E-2</c:v>
                </c:pt>
                <c:pt idx="2165" formatCode="0.00E+00">
                  <c:v>1.162E-2</c:v>
                </c:pt>
                <c:pt idx="2166" formatCode="0.00E+00">
                  <c:v>1.1606999999999999E-2</c:v>
                </c:pt>
                <c:pt idx="2167" formatCode="0.00E+00">
                  <c:v>1.1594E-2</c:v>
                </c:pt>
                <c:pt idx="2168" formatCode="0.00E+00">
                  <c:v>1.1580999999999999E-2</c:v>
                </c:pt>
                <c:pt idx="2169" formatCode="0.00E+00">
                  <c:v>1.1568E-2</c:v>
                </c:pt>
                <c:pt idx="2170" formatCode="0.00E+00">
                  <c:v>1.1554999999999999E-2</c:v>
                </c:pt>
                <c:pt idx="2171" formatCode="0.00E+00">
                  <c:v>1.1542E-2</c:v>
                </c:pt>
                <c:pt idx="2172" formatCode="0.00E+00">
                  <c:v>1.1528999999999999E-2</c:v>
                </c:pt>
                <c:pt idx="2173" formatCode="0.00E+00">
                  <c:v>1.1516E-2</c:v>
                </c:pt>
                <c:pt idx="2174" formatCode="0.00E+00">
                  <c:v>1.1502999999999999E-2</c:v>
                </c:pt>
                <c:pt idx="2175" formatCode="0.00E+00">
                  <c:v>1.149E-2</c:v>
                </c:pt>
                <c:pt idx="2176" formatCode="0.00E+00">
                  <c:v>1.1476999999999999E-2</c:v>
                </c:pt>
                <c:pt idx="2177" formatCode="0.00E+00">
                  <c:v>1.1464E-2</c:v>
                </c:pt>
                <c:pt idx="2178" formatCode="0.00E+00">
                  <c:v>1.1450999999999999E-2</c:v>
                </c:pt>
                <c:pt idx="2179" formatCode="0.00E+00">
                  <c:v>1.1438E-2</c:v>
                </c:pt>
                <c:pt idx="2180" formatCode="0.00E+00">
                  <c:v>1.1424999999999999E-2</c:v>
                </c:pt>
                <c:pt idx="2181" formatCode="0.00E+00">
                  <c:v>1.1412E-2</c:v>
                </c:pt>
                <c:pt idx="2182" formatCode="0.00E+00">
                  <c:v>1.1398999999999999E-2</c:v>
                </c:pt>
                <c:pt idx="2183" formatCode="0.00E+00">
                  <c:v>1.1386E-2</c:v>
                </c:pt>
                <c:pt idx="2184" formatCode="0.00E+00">
                  <c:v>1.1372999999999999E-2</c:v>
                </c:pt>
                <c:pt idx="2185" formatCode="0.00E+00">
                  <c:v>1.136E-2</c:v>
                </c:pt>
                <c:pt idx="2186" formatCode="0.00E+00">
                  <c:v>1.1346E-2</c:v>
                </c:pt>
                <c:pt idx="2187" formatCode="0.00E+00">
                  <c:v>1.1332999999999999E-2</c:v>
                </c:pt>
                <c:pt idx="2188" formatCode="0.00E+00">
                  <c:v>1.132E-2</c:v>
                </c:pt>
                <c:pt idx="2189" formatCode="0.00E+00">
                  <c:v>1.1306999999999999E-2</c:v>
                </c:pt>
                <c:pt idx="2190" formatCode="0.00E+00">
                  <c:v>1.1294E-2</c:v>
                </c:pt>
                <c:pt idx="2191" formatCode="0.00E+00">
                  <c:v>1.1280999999999999E-2</c:v>
                </c:pt>
                <c:pt idx="2192" formatCode="0.00E+00">
                  <c:v>1.1268E-2</c:v>
                </c:pt>
                <c:pt idx="2193" formatCode="0.00E+00">
                  <c:v>1.1254999999999999E-2</c:v>
                </c:pt>
                <c:pt idx="2194" formatCode="0.00E+00">
                  <c:v>1.1242E-2</c:v>
                </c:pt>
                <c:pt idx="2195" formatCode="0.00E+00">
                  <c:v>1.1228999999999999E-2</c:v>
                </c:pt>
                <c:pt idx="2196" formatCode="0.00E+00">
                  <c:v>1.1216E-2</c:v>
                </c:pt>
                <c:pt idx="2197" formatCode="0.00E+00">
                  <c:v>1.1202999999999999E-2</c:v>
                </c:pt>
                <c:pt idx="2198" formatCode="0.00E+00">
                  <c:v>1.119E-2</c:v>
                </c:pt>
                <c:pt idx="2199" formatCode="0.00E+00">
                  <c:v>1.1176999999999999E-2</c:v>
                </c:pt>
                <c:pt idx="2200" formatCode="0.00E+00">
                  <c:v>1.1164E-2</c:v>
                </c:pt>
                <c:pt idx="2201" formatCode="0.00E+00">
                  <c:v>1.1150999999999999E-2</c:v>
                </c:pt>
                <c:pt idx="2202" formatCode="0.00E+00">
                  <c:v>1.1138E-2</c:v>
                </c:pt>
                <c:pt idx="2203" formatCode="0.00E+00">
                  <c:v>1.1124999999999999E-2</c:v>
                </c:pt>
                <c:pt idx="2204" formatCode="0.00E+00">
                  <c:v>1.1112E-2</c:v>
                </c:pt>
                <c:pt idx="2205" formatCode="0.00E+00">
                  <c:v>1.1098999999999999E-2</c:v>
                </c:pt>
                <c:pt idx="2206" formatCode="0.00E+00">
                  <c:v>1.1086E-2</c:v>
                </c:pt>
                <c:pt idx="2207" formatCode="0.00E+00">
                  <c:v>1.1073E-2</c:v>
                </c:pt>
                <c:pt idx="2208" formatCode="0.00E+00">
                  <c:v>1.106E-2</c:v>
                </c:pt>
                <c:pt idx="2209" formatCode="0.00E+00">
                  <c:v>1.1047E-2</c:v>
                </c:pt>
                <c:pt idx="2210" formatCode="0.00E+00">
                  <c:v>1.1034E-2</c:v>
                </c:pt>
                <c:pt idx="2211" formatCode="0.00E+00">
                  <c:v>1.1021E-2</c:v>
                </c:pt>
                <c:pt idx="2212" formatCode="0.00E+00">
                  <c:v>1.1008E-2</c:v>
                </c:pt>
                <c:pt idx="2213" formatCode="0.00E+00">
                  <c:v>1.0995E-2</c:v>
                </c:pt>
                <c:pt idx="2214" formatCode="0.00E+00">
                  <c:v>1.0982E-2</c:v>
                </c:pt>
                <c:pt idx="2215" formatCode="0.00E+00">
                  <c:v>1.0969E-2</c:v>
                </c:pt>
                <c:pt idx="2216" formatCode="0.00E+00">
                  <c:v>1.0956E-2</c:v>
                </c:pt>
                <c:pt idx="2217" formatCode="0.00E+00">
                  <c:v>1.0943E-2</c:v>
                </c:pt>
                <c:pt idx="2218" formatCode="0.00E+00">
                  <c:v>1.0928999999999999E-2</c:v>
                </c:pt>
                <c:pt idx="2219" formatCode="0.00E+00">
                  <c:v>1.0916E-2</c:v>
                </c:pt>
                <c:pt idx="2220" formatCode="0.00E+00">
                  <c:v>1.0902999999999999E-2</c:v>
                </c:pt>
                <c:pt idx="2221" formatCode="0.00E+00">
                  <c:v>1.089E-2</c:v>
                </c:pt>
                <c:pt idx="2222" formatCode="0.00E+00">
                  <c:v>1.0877E-2</c:v>
                </c:pt>
                <c:pt idx="2223" formatCode="0.00E+00">
                  <c:v>1.0864E-2</c:v>
                </c:pt>
                <c:pt idx="2224" formatCode="0.00E+00">
                  <c:v>1.0851E-2</c:v>
                </c:pt>
                <c:pt idx="2225" formatCode="0.00E+00">
                  <c:v>1.0838E-2</c:v>
                </c:pt>
                <c:pt idx="2226" formatCode="0.00E+00">
                  <c:v>1.0825E-2</c:v>
                </c:pt>
                <c:pt idx="2227" formatCode="0.00E+00">
                  <c:v>1.0812E-2</c:v>
                </c:pt>
                <c:pt idx="2228" formatCode="0.00E+00">
                  <c:v>1.0799E-2</c:v>
                </c:pt>
                <c:pt idx="2229" formatCode="0.00E+00">
                  <c:v>1.0786E-2</c:v>
                </c:pt>
                <c:pt idx="2230" formatCode="0.00E+00">
                  <c:v>1.0773E-2</c:v>
                </c:pt>
                <c:pt idx="2231" formatCode="0.00E+00">
                  <c:v>1.076E-2</c:v>
                </c:pt>
                <c:pt idx="2232" formatCode="0.00E+00">
                  <c:v>1.0747E-2</c:v>
                </c:pt>
                <c:pt idx="2233" formatCode="0.00E+00">
                  <c:v>1.0734E-2</c:v>
                </c:pt>
                <c:pt idx="2234" formatCode="0.00E+00">
                  <c:v>1.0721E-2</c:v>
                </c:pt>
                <c:pt idx="2235" formatCode="0.00E+00">
                  <c:v>1.0708000000000001E-2</c:v>
                </c:pt>
                <c:pt idx="2236" formatCode="0.00E+00">
                  <c:v>1.0695E-2</c:v>
                </c:pt>
                <c:pt idx="2237" formatCode="0.00E+00">
                  <c:v>1.0682000000000001E-2</c:v>
                </c:pt>
                <c:pt idx="2238" formatCode="0.00E+00">
                  <c:v>1.0669E-2</c:v>
                </c:pt>
                <c:pt idx="2239" formatCode="0.00E+00">
                  <c:v>1.0656000000000001E-2</c:v>
                </c:pt>
                <c:pt idx="2240" formatCode="0.00E+00">
                  <c:v>1.0643E-2</c:v>
                </c:pt>
                <c:pt idx="2241" formatCode="0.00E+00">
                  <c:v>1.0630000000000001E-2</c:v>
                </c:pt>
                <c:pt idx="2242" formatCode="0.00E+00">
                  <c:v>1.0617E-2</c:v>
                </c:pt>
                <c:pt idx="2243" formatCode="0.00E+00">
                  <c:v>1.0604000000000001E-2</c:v>
                </c:pt>
                <c:pt idx="2244" formatCode="0.00E+00">
                  <c:v>1.0591E-2</c:v>
                </c:pt>
                <c:pt idx="2245" formatCode="0.00E+00">
                  <c:v>1.0578000000000001E-2</c:v>
                </c:pt>
                <c:pt idx="2246" formatCode="0.00E+00">
                  <c:v>1.0565E-2</c:v>
                </c:pt>
                <c:pt idx="2247" formatCode="0.00E+00">
                  <c:v>1.0552000000000001E-2</c:v>
                </c:pt>
                <c:pt idx="2248" formatCode="0.00E+00">
                  <c:v>1.0539E-2</c:v>
                </c:pt>
                <c:pt idx="2249" formatCode="0.00E+00">
                  <c:v>1.0526000000000001E-2</c:v>
                </c:pt>
                <c:pt idx="2250" formatCode="0.00E+00">
                  <c:v>1.0512000000000001E-2</c:v>
                </c:pt>
                <c:pt idx="2251" formatCode="0.00E+00">
                  <c:v>1.0499E-2</c:v>
                </c:pt>
                <c:pt idx="2252" formatCode="0.00E+00">
                  <c:v>1.0486000000000001E-2</c:v>
                </c:pt>
                <c:pt idx="2253" formatCode="0.00E+00">
                  <c:v>1.0473E-2</c:v>
                </c:pt>
                <c:pt idx="2254" formatCode="0.00E+00">
                  <c:v>1.0460000000000001E-2</c:v>
                </c:pt>
                <c:pt idx="2255" formatCode="0.00E+00">
                  <c:v>1.0447E-2</c:v>
                </c:pt>
                <c:pt idx="2256" formatCode="0.00E+00">
                  <c:v>1.0434000000000001E-2</c:v>
                </c:pt>
                <c:pt idx="2257" formatCode="0.00E+00">
                  <c:v>1.0421E-2</c:v>
                </c:pt>
                <c:pt idx="2258" formatCode="0.00E+00">
                  <c:v>1.0408000000000001E-2</c:v>
                </c:pt>
                <c:pt idx="2259" formatCode="0.00E+00">
                  <c:v>1.0395E-2</c:v>
                </c:pt>
                <c:pt idx="2260" formatCode="0.00E+00">
                  <c:v>1.0382000000000001E-2</c:v>
                </c:pt>
                <c:pt idx="2261" formatCode="0.00E+00">
                  <c:v>1.0369E-2</c:v>
                </c:pt>
                <c:pt idx="2262" formatCode="0.00E+00">
                  <c:v>1.0356000000000001E-2</c:v>
                </c:pt>
                <c:pt idx="2263" formatCode="0.00E+00">
                  <c:v>1.0343E-2</c:v>
                </c:pt>
                <c:pt idx="2264" formatCode="0.00E+00">
                  <c:v>1.0330000000000001E-2</c:v>
                </c:pt>
                <c:pt idx="2265" formatCode="0.00E+00">
                  <c:v>1.0317E-2</c:v>
                </c:pt>
                <c:pt idx="2266" formatCode="0.00E+00">
                  <c:v>1.0304000000000001E-2</c:v>
                </c:pt>
                <c:pt idx="2267" formatCode="0.00E+00">
                  <c:v>1.0291E-2</c:v>
                </c:pt>
                <c:pt idx="2268" formatCode="0.00E+00">
                  <c:v>1.0278000000000001E-2</c:v>
                </c:pt>
                <c:pt idx="2269" formatCode="0.00E+00">
                  <c:v>1.0265E-2</c:v>
                </c:pt>
                <c:pt idx="2270" formatCode="0.00E+00">
                  <c:v>1.0252000000000001E-2</c:v>
                </c:pt>
                <c:pt idx="2271" formatCode="0.00E+00">
                  <c:v>1.0239E-2</c:v>
                </c:pt>
                <c:pt idx="2272" formatCode="0.00E+00">
                  <c:v>1.0226000000000001E-2</c:v>
                </c:pt>
                <c:pt idx="2273" formatCode="0.00E+00">
                  <c:v>1.0213E-2</c:v>
                </c:pt>
                <c:pt idx="2274" formatCode="0.00E+00">
                  <c:v>1.0200000000000001E-2</c:v>
                </c:pt>
                <c:pt idx="2275" formatCode="0.00E+00">
                  <c:v>1.0187E-2</c:v>
                </c:pt>
                <c:pt idx="2276" formatCode="0.00E+00">
                  <c:v>1.0174000000000001E-2</c:v>
                </c:pt>
                <c:pt idx="2277" formatCode="0.00E+00">
                  <c:v>1.0161E-2</c:v>
                </c:pt>
                <c:pt idx="2278" formatCode="0.00E+00">
                  <c:v>1.0148000000000001E-2</c:v>
                </c:pt>
                <c:pt idx="2279" formatCode="0.00E+00">
                  <c:v>1.0135E-2</c:v>
                </c:pt>
                <c:pt idx="2280" formatCode="0.00E+00">
                  <c:v>1.0122000000000001E-2</c:v>
                </c:pt>
                <c:pt idx="2281" formatCode="0.00E+00">
                  <c:v>1.0109E-2</c:v>
                </c:pt>
                <c:pt idx="2282" formatCode="0.00E+00">
                  <c:v>1.0096000000000001E-2</c:v>
                </c:pt>
                <c:pt idx="2283" formatCode="0.00E+00">
                  <c:v>1.0082000000000001E-2</c:v>
                </c:pt>
                <c:pt idx="2284" formatCode="0.00E+00">
                  <c:v>1.0069E-2</c:v>
                </c:pt>
                <c:pt idx="2285" formatCode="0.00E+00">
                  <c:v>1.0056000000000001E-2</c:v>
                </c:pt>
                <c:pt idx="2286" formatCode="0.00E+00">
                  <c:v>1.0043E-2</c:v>
                </c:pt>
                <c:pt idx="2287" formatCode="0.00E+00">
                  <c:v>1.0030000000000001E-2</c:v>
                </c:pt>
                <c:pt idx="2288" formatCode="0.00E+00">
                  <c:v>1.0017E-2</c:v>
                </c:pt>
                <c:pt idx="2289" formatCode="0.00E+00">
                  <c:v>1.0004000000000001E-2</c:v>
                </c:pt>
                <c:pt idx="2290" formatCode="0.00E+00">
                  <c:v>9.9912999999999998E-3</c:v>
                </c:pt>
                <c:pt idx="2291" formatCode="0.00E+00">
                  <c:v>9.9781999999999996E-3</c:v>
                </c:pt>
                <c:pt idx="2292" formatCode="0.00E+00">
                  <c:v>9.9652000000000004E-3</c:v>
                </c:pt>
                <c:pt idx="2293" formatCode="0.00E+00">
                  <c:v>9.9521999999999996E-3</c:v>
                </c:pt>
                <c:pt idx="2294" formatCode="0.00E+00">
                  <c:v>9.9390999999999993E-3</c:v>
                </c:pt>
                <c:pt idx="2295" formatCode="0.00E+00">
                  <c:v>9.9261000000000002E-3</c:v>
                </c:pt>
                <c:pt idx="2296" formatCode="0.00E+00">
                  <c:v>9.9130999999999993E-3</c:v>
                </c:pt>
                <c:pt idx="2297" formatCode="0.00E+00">
                  <c:v>9.9000000000000008E-3</c:v>
                </c:pt>
                <c:pt idx="2298" formatCode="0.00E+00">
                  <c:v>9.887E-3</c:v>
                </c:pt>
                <c:pt idx="2299" formatCode="0.00E+00">
                  <c:v>9.8740000000000008E-3</c:v>
                </c:pt>
                <c:pt idx="2300" formatCode="0.00E+00">
                  <c:v>9.861E-3</c:v>
                </c:pt>
                <c:pt idx="2301" formatCode="0.00E+00">
                  <c:v>9.8478999999999997E-3</c:v>
                </c:pt>
                <c:pt idx="2302" formatCode="0.00E+00">
                  <c:v>9.8349000000000006E-3</c:v>
                </c:pt>
                <c:pt idx="2303" formatCode="0.00E+00">
                  <c:v>9.8218999999999997E-3</c:v>
                </c:pt>
                <c:pt idx="2304" formatCode="0.00E+00">
                  <c:v>9.8087999999999995E-3</c:v>
                </c:pt>
                <c:pt idx="2305" formatCode="0.00E+00">
                  <c:v>9.7958000000000003E-3</c:v>
                </c:pt>
                <c:pt idx="2306" formatCode="0.00E+00">
                  <c:v>9.7827999999999995E-3</c:v>
                </c:pt>
                <c:pt idx="2307" formatCode="0.00E+00">
                  <c:v>9.7696999999999992E-3</c:v>
                </c:pt>
                <c:pt idx="2308" formatCode="0.00E+00">
                  <c:v>9.7567000000000001E-3</c:v>
                </c:pt>
                <c:pt idx="2309" formatCode="0.00E+00">
                  <c:v>9.7436999999999992E-3</c:v>
                </c:pt>
                <c:pt idx="2310" formatCode="0.00E+00">
                  <c:v>9.7306000000000007E-3</c:v>
                </c:pt>
                <c:pt idx="2311" formatCode="0.00E+00">
                  <c:v>9.7175999999999998E-3</c:v>
                </c:pt>
                <c:pt idx="2312" formatCode="0.00E+00">
                  <c:v>9.7046000000000007E-3</c:v>
                </c:pt>
                <c:pt idx="2313" formatCode="0.00E+00">
                  <c:v>9.6915999999999999E-3</c:v>
                </c:pt>
                <c:pt idx="2314" formatCode="0.00E+00">
                  <c:v>9.6784999999999996E-3</c:v>
                </c:pt>
                <c:pt idx="2315" formatCode="0.00E+00">
                  <c:v>9.6655000000000005E-3</c:v>
                </c:pt>
                <c:pt idx="2316" formatCode="0.00E+00">
                  <c:v>9.6524999999999996E-3</c:v>
                </c:pt>
                <c:pt idx="2317" formatCode="0.00E+00">
                  <c:v>9.6393999999999994E-3</c:v>
                </c:pt>
                <c:pt idx="2318" formatCode="0.00E+00">
                  <c:v>9.6264000000000002E-3</c:v>
                </c:pt>
                <c:pt idx="2319" formatCode="0.00E+00">
                  <c:v>9.6133999999999994E-3</c:v>
                </c:pt>
                <c:pt idx="2320" formatCode="0.00E+00">
                  <c:v>9.6003000000000008E-3</c:v>
                </c:pt>
                <c:pt idx="2321" formatCode="0.00E+00">
                  <c:v>9.5873E-3</c:v>
                </c:pt>
                <c:pt idx="2322" formatCode="0.00E+00">
                  <c:v>9.5743000000000009E-3</c:v>
                </c:pt>
                <c:pt idx="2323" formatCode="0.00E+00">
                  <c:v>9.5612000000000006E-3</c:v>
                </c:pt>
                <c:pt idx="2324" formatCode="0.00E+00">
                  <c:v>9.5481999999999997E-3</c:v>
                </c:pt>
                <c:pt idx="2325" formatCode="0.00E+00">
                  <c:v>9.5352000000000006E-3</c:v>
                </c:pt>
                <c:pt idx="2326" formatCode="0.00E+00">
                  <c:v>9.5221999999999998E-3</c:v>
                </c:pt>
                <c:pt idx="2327" formatCode="0.00E+00">
                  <c:v>9.5090999999999995E-3</c:v>
                </c:pt>
                <c:pt idx="2328" formatCode="0.00E+00">
                  <c:v>9.4961000000000004E-3</c:v>
                </c:pt>
                <c:pt idx="2329" formatCode="0.00E+00">
                  <c:v>9.4830999999999995E-3</c:v>
                </c:pt>
                <c:pt idx="2330" formatCode="0.00E+00">
                  <c:v>9.4699999999999993E-3</c:v>
                </c:pt>
                <c:pt idx="2331" formatCode="0.00E+00">
                  <c:v>9.4570000000000001E-3</c:v>
                </c:pt>
                <c:pt idx="2332" formatCode="0.00E+00">
                  <c:v>9.4439999999999993E-3</c:v>
                </c:pt>
                <c:pt idx="2333" formatCode="0.00E+00">
                  <c:v>9.4309000000000007E-3</c:v>
                </c:pt>
                <c:pt idx="2334" formatCode="0.00E+00">
                  <c:v>9.4178999999999999E-3</c:v>
                </c:pt>
                <c:pt idx="2335" formatCode="0.00E+00">
                  <c:v>9.4049000000000008E-3</c:v>
                </c:pt>
                <c:pt idx="2336" formatCode="0.00E+00">
                  <c:v>9.3918000000000005E-3</c:v>
                </c:pt>
                <c:pt idx="2337" formatCode="0.00E+00">
                  <c:v>9.3787999999999996E-3</c:v>
                </c:pt>
                <c:pt idx="2338" formatCode="0.00E+00">
                  <c:v>9.3658000000000005E-3</c:v>
                </c:pt>
                <c:pt idx="2339" formatCode="0.00E+00">
                  <c:v>9.3527999999999997E-3</c:v>
                </c:pt>
                <c:pt idx="2340" formatCode="0.00E+00">
                  <c:v>9.3396999999999994E-3</c:v>
                </c:pt>
                <c:pt idx="2341" formatCode="0.00E+00">
                  <c:v>9.3267000000000003E-3</c:v>
                </c:pt>
                <c:pt idx="2342" formatCode="0.00E+00">
                  <c:v>9.3136999999999994E-3</c:v>
                </c:pt>
                <c:pt idx="2343" formatCode="0.00E+00">
                  <c:v>9.3005999999999991E-3</c:v>
                </c:pt>
                <c:pt idx="2344" formatCode="0.00E+00">
                  <c:v>9.2876E-3</c:v>
                </c:pt>
                <c:pt idx="2345" formatCode="0.00E+00">
                  <c:v>9.2745999999999992E-3</c:v>
                </c:pt>
                <c:pt idx="2346" formatCode="0.00E+00">
                  <c:v>9.2615000000000006E-3</c:v>
                </c:pt>
                <c:pt idx="2347" formatCode="0.00E+00">
                  <c:v>9.2484999999999998E-3</c:v>
                </c:pt>
                <c:pt idx="2348" formatCode="0.00E+00">
                  <c:v>9.2355000000000007E-3</c:v>
                </c:pt>
                <c:pt idx="2349" formatCode="0.00E+00">
                  <c:v>9.2224000000000004E-3</c:v>
                </c:pt>
                <c:pt idx="2350" formatCode="0.00E+00">
                  <c:v>9.2093999999999995E-3</c:v>
                </c:pt>
                <c:pt idx="2351" formatCode="0.00E+00">
                  <c:v>9.1964000000000004E-3</c:v>
                </c:pt>
                <c:pt idx="2352" formatCode="0.00E+00">
                  <c:v>9.1833000000000001E-3</c:v>
                </c:pt>
                <c:pt idx="2353" formatCode="0.00E+00">
                  <c:v>9.1702999999999993E-3</c:v>
                </c:pt>
                <c:pt idx="2354" formatCode="0.00E+00">
                  <c:v>9.1573000000000002E-3</c:v>
                </c:pt>
                <c:pt idx="2355" formatCode="0.00E+00">
                  <c:v>9.1442999999999993E-3</c:v>
                </c:pt>
                <c:pt idx="2356" formatCode="0.00E+00">
                  <c:v>9.1312000000000008E-3</c:v>
                </c:pt>
                <c:pt idx="2357" formatCode="0.00E+00">
                  <c:v>9.1181999999999999E-3</c:v>
                </c:pt>
                <c:pt idx="2358" formatCode="0.00E+00">
                  <c:v>9.1052000000000008E-3</c:v>
                </c:pt>
                <c:pt idx="2359" formatCode="0.00E+00">
                  <c:v>9.0921000000000005E-3</c:v>
                </c:pt>
                <c:pt idx="2360" formatCode="0.00E+00">
                  <c:v>9.0790999999999997E-3</c:v>
                </c:pt>
                <c:pt idx="2361" formatCode="0.00E+00">
                  <c:v>9.0661000000000005E-3</c:v>
                </c:pt>
                <c:pt idx="2362" formatCode="0.00E+00">
                  <c:v>9.0530000000000003E-3</c:v>
                </c:pt>
                <c:pt idx="2363" formatCode="0.00E+00">
                  <c:v>9.0399999999999994E-3</c:v>
                </c:pt>
                <c:pt idx="2364" formatCode="0.00E+00">
                  <c:v>9.0270000000000003E-3</c:v>
                </c:pt>
                <c:pt idx="2365" formatCode="0.00E+00">
                  <c:v>9.0139E-3</c:v>
                </c:pt>
                <c:pt idx="2366" formatCode="0.00E+00">
                  <c:v>9.0008999999999992E-3</c:v>
                </c:pt>
                <c:pt idx="2367" formatCode="0.00E+00">
                  <c:v>8.9879000000000001E-3</c:v>
                </c:pt>
                <c:pt idx="2368" formatCode="0.00E+00">
                  <c:v>8.9748999999999992E-3</c:v>
                </c:pt>
                <c:pt idx="2369" formatCode="0.00E+00">
                  <c:v>8.9622E-3</c:v>
                </c:pt>
                <c:pt idx="2370" formatCode="0.00E+00">
                  <c:v>8.9529999999999992E-3</c:v>
                </c:pt>
                <c:pt idx="2371" formatCode="0.00E+00">
                  <c:v>8.9438E-3</c:v>
                </c:pt>
                <c:pt idx="2372" formatCode="0.00E+00">
                  <c:v>8.9345999999999991E-3</c:v>
                </c:pt>
                <c:pt idx="2373" formatCode="0.00E+00">
                  <c:v>8.9254E-3</c:v>
                </c:pt>
                <c:pt idx="2374" formatCode="0.00E+00">
                  <c:v>8.9162000000000009E-3</c:v>
                </c:pt>
                <c:pt idx="2375" formatCode="0.00E+00">
                  <c:v>8.907E-3</c:v>
                </c:pt>
                <c:pt idx="2376" formatCode="0.00E+00">
                  <c:v>8.8978000000000008E-3</c:v>
                </c:pt>
                <c:pt idx="2377" formatCode="0.00E+00">
                  <c:v>8.8886999999999994E-3</c:v>
                </c:pt>
                <c:pt idx="2378" formatCode="0.00E+00">
                  <c:v>8.8795000000000002E-3</c:v>
                </c:pt>
                <c:pt idx="2379" formatCode="0.00E+00">
                  <c:v>8.8702999999999994E-3</c:v>
                </c:pt>
                <c:pt idx="2380" formatCode="0.00E+00">
                  <c:v>8.8611000000000002E-3</c:v>
                </c:pt>
                <c:pt idx="2381" formatCode="0.00E+00">
                  <c:v>8.8518999999999994E-3</c:v>
                </c:pt>
                <c:pt idx="2382" formatCode="0.00E+00">
                  <c:v>8.8427000000000002E-3</c:v>
                </c:pt>
                <c:pt idx="2383" formatCode="0.00E+00">
                  <c:v>8.8334999999999993E-3</c:v>
                </c:pt>
                <c:pt idx="2384" formatCode="0.00E+00">
                  <c:v>8.8243000000000002E-3</c:v>
                </c:pt>
                <c:pt idx="2385" formatCode="0.00E+00">
                  <c:v>8.8150999999999993E-3</c:v>
                </c:pt>
                <c:pt idx="2386" formatCode="0.00E+00">
                  <c:v>8.8059000000000002E-3</c:v>
                </c:pt>
                <c:pt idx="2387" formatCode="0.00E+00">
                  <c:v>8.7966999999999993E-3</c:v>
                </c:pt>
                <c:pt idx="2388" formatCode="0.00E+00">
                  <c:v>8.7875000000000002E-3</c:v>
                </c:pt>
                <c:pt idx="2389" formatCode="0.00E+00">
                  <c:v>8.7782999999999993E-3</c:v>
                </c:pt>
                <c:pt idx="2390" formatCode="0.00E+00">
                  <c:v>8.7691999999999996E-3</c:v>
                </c:pt>
                <c:pt idx="2391" formatCode="0.00E+00">
                  <c:v>8.7600000000000004E-3</c:v>
                </c:pt>
                <c:pt idx="2392" formatCode="0.00E+00">
                  <c:v>8.7507999999999996E-3</c:v>
                </c:pt>
                <c:pt idx="2393" formatCode="0.00E+00">
                  <c:v>8.7416000000000004E-3</c:v>
                </c:pt>
                <c:pt idx="2394" formatCode="0.00E+00">
                  <c:v>8.7323999999999995E-3</c:v>
                </c:pt>
                <c:pt idx="2395" formatCode="0.00E+00">
                  <c:v>8.7232000000000004E-3</c:v>
                </c:pt>
                <c:pt idx="2396" formatCode="0.00E+00">
                  <c:v>8.7139999999999995E-3</c:v>
                </c:pt>
                <c:pt idx="2397" formatCode="0.00E+00">
                  <c:v>8.7048000000000004E-3</c:v>
                </c:pt>
                <c:pt idx="2398" formatCode="0.00E+00">
                  <c:v>8.6955999999999995E-3</c:v>
                </c:pt>
                <c:pt idx="2399" formatCode="0.00E+00">
                  <c:v>8.6864000000000004E-3</c:v>
                </c:pt>
                <c:pt idx="2400" formatCode="0.00E+00">
                  <c:v>8.6771999999999995E-3</c:v>
                </c:pt>
                <c:pt idx="2401" formatCode="0.00E+00">
                  <c:v>8.6680000000000004E-3</c:v>
                </c:pt>
                <c:pt idx="2402" formatCode="0.00E+00">
                  <c:v>8.6587999999999995E-3</c:v>
                </c:pt>
                <c:pt idx="2403" formatCode="0.00E+00">
                  <c:v>8.6496999999999997E-3</c:v>
                </c:pt>
                <c:pt idx="2404" formatCode="0.00E+00">
                  <c:v>8.6405000000000006E-3</c:v>
                </c:pt>
                <c:pt idx="2405" formatCode="0.00E+00">
                  <c:v>8.6312999999999997E-3</c:v>
                </c:pt>
                <c:pt idx="2406" formatCode="0.00E+00">
                  <c:v>8.6221000000000006E-3</c:v>
                </c:pt>
                <c:pt idx="2407" formatCode="0.00E+00">
                  <c:v>8.6128999999999997E-3</c:v>
                </c:pt>
                <c:pt idx="2408" formatCode="0.00E+00">
                  <c:v>8.6037000000000006E-3</c:v>
                </c:pt>
                <c:pt idx="2409" formatCode="0.00E+00">
                  <c:v>8.5944999999999997E-3</c:v>
                </c:pt>
                <c:pt idx="2410" formatCode="0.00E+00">
                  <c:v>8.5853000000000006E-3</c:v>
                </c:pt>
                <c:pt idx="2411" formatCode="0.00E+00">
                  <c:v>8.5760999999999997E-3</c:v>
                </c:pt>
                <c:pt idx="2412" formatCode="0.00E+00">
                  <c:v>8.5669000000000006E-3</c:v>
                </c:pt>
                <c:pt idx="2413" formatCode="0.00E+00">
                  <c:v>8.5576999999999997E-3</c:v>
                </c:pt>
                <c:pt idx="2414" formatCode="0.00E+00">
                  <c:v>8.5485000000000005E-3</c:v>
                </c:pt>
                <c:pt idx="2415" formatCode="0.00E+00">
                  <c:v>8.5392999999999997E-3</c:v>
                </c:pt>
                <c:pt idx="2416" formatCode="0.00E+00">
                  <c:v>8.5301999999999999E-3</c:v>
                </c:pt>
                <c:pt idx="2417" formatCode="0.00E+00">
                  <c:v>8.5210000000000008E-3</c:v>
                </c:pt>
                <c:pt idx="2418" formatCode="0.00E+00">
                  <c:v>8.5117999999999999E-3</c:v>
                </c:pt>
                <c:pt idx="2419" formatCode="0.00E+00">
                  <c:v>8.5026000000000008E-3</c:v>
                </c:pt>
                <c:pt idx="2420" formatCode="0.00E+00">
                  <c:v>8.4933999999999999E-3</c:v>
                </c:pt>
                <c:pt idx="2421" formatCode="0.00E+00">
                  <c:v>8.4842000000000008E-3</c:v>
                </c:pt>
                <c:pt idx="2422" formatCode="0.00E+00">
                  <c:v>8.4749999999999999E-3</c:v>
                </c:pt>
                <c:pt idx="2423" formatCode="0.00E+00">
                  <c:v>8.4658000000000008E-3</c:v>
                </c:pt>
                <c:pt idx="2424" formatCode="0.00E+00">
                  <c:v>8.4565999999999999E-3</c:v>
                </c:pt>
                <c:pt idx="2425" formatCode="0.00E+00">
                  <c:v>8.4474000000000007E-3</c:v>
                </c:pt>
                <c:pt idx="2426" formatCode="0.00E+00">
                  <c:v>8.4381999999999999E-3</c:v>
                </c:pt>
                <c:pt idx="2427" formatCode="0.00E+00">
                  <c:v>8.4290000000000007E-3</c:v>
                </c:pt>
                <c:pt idx="2428" formatCode="0.00E+00">
                  <c:v>8.4197999999999999E-3</c:v>
                </c:pt>
                <c:pt idx="2429" formatCode="0.00E+00">
                  <c:v>8.4107000000000001E-3</c:v>
                </c:pt>
                <c:pt idx="2430" formatCode="0.00E+00">
                  <c:v>8.4014999999999992E-3</c:v>
                </c:pt>
                <c:pt idx="2431" formatCode="0.00E+00">
                  <c:v>8.3923000000000001E-3</c:v>
                </c:pt>
                <c:pt idx="2432" formatCode="0.00E+00">
                  <c:v>8.3830999999999992E-3</c:v>
                </c:pt>
                <c:pt idx="2433" formatCode="0.00E+00">
                  <c:v>8.3739000000000001E-3</c:v>
                </c:pt>
                <c:pt idx="2434" formatCode="0.00E+00">
                  <c:v>8.3646999999999992E-3</c:v>
                </c:pt>
                <c:pt idx="2435" formatCode="0.00E+00">
                  <c:v>8.3555000000000001E-3</c:v>
                </c:pt>
                <c:pt idx="2436" formatCode="0.00E+00">
                  <c:v>8.3462999999999992E-3</c:v>
                </c:pt>
                <c:pt idx="2437" formatCode="0.00E+00">
                  <c:v>8.3371000000000001E-3</c:v>
                </c:pt>
                <c:pt idx="2438" formatCode="0.00E+00">
                  <c:v>8.3278999999999992E-3</c:v>
                </c:pt>
                <c:pt idx="2439" formatCode="0.00E+00">
                  <c:v>8.3187000000000001E-3</c:v>
                </c:pt>
                <c:pt idx="2440" formatCode="0.00E+00">
                  <c:v>8.3094999999999992E-3</c:v>
                </c:pt>
                <c:pt idx="2441" formatCode="0.00E+00">
                  <c:v>8.3003E-3</c:v>
                </c:pt>
                <c:pt idx="2442" formatCode="0.00E+00">
                  <c:v>8.2912000000000003E-3</c:v>
                </c:pt>
                <c:pt idx="2443" formatCode="0.00E+00">
                  <c:v>8.2819999999999994E-3</c:v>
                </c:pt>
                <c:pt idx="2444" formatCode="0.00E+00">
                  <c:v>8.2728000000000003E-3</c:v>
                </c:pt>
                <c:pt idx="2445" formatCode="0.00E+00">
                  <c:v>8.2635999999999994E-3</c:v>
                </c:pt>
                <c:pt idx="2446" formatCode="0.00E+00">
                  <c:v>8.2544000000000003E-3</c:v>
                </c:pt>
                <c:pt idx="2447" formatCode="0.00E+00">
                  <c:v>8.2451999999999994E-3</c:v>
                </c:pt>
                <c:pt idx="2448" formatCode="0.00E+00">
                  <c:v>8.2360000000000003E-3</c:v>
                </c:pt>
                <c:pt idx="2449" formatCode="0.00E+00">
                  <c:v>8.2267999999999994E-3</c:v>
                </c:pt>
                <c:pt idx="2450" formatCode="0.00E+00">
                  <c:v>8.2176000000000003E-3</c:v>
                </c:pt>
                <c:pt idx="2451" formatCode="0.00E+00">
                  <c:v>8.2083999999999994E-3</c:v>
                </c:pt>
                <c:pt idx="2452" formatCode="0.00E+00">
                  <c:v>8.1992000000000002E-3</c:v>
                </c:pt>
                <c:pt idx="2453" formatCode="0.00E+00">
                  <c:v>8.1899999999999994E-3</c:v>
                </c:pt>
                <c:pt idx="2454" formatCode="0.00E+00">
                  <c:v>8.1808000000000002E-3</c:v>
                </c:pt>
                <c:pt idx="2455" formatCode="0.00E+00">
                  <c:v>8.1717000000000005E-3</c:v>
                </c:pt>
                <c:pt idx="2456" formatCode="0.00E+00">
                  <c:v>8.1624999999999996E-3</c:v>
                </c:pt>
                <c:pt idx="2457" formatCode="0.00E+00">
                  <c:v>8.1533000000000005E-3</c:v>
                </c:pt>
                <c:pt idx="2458" formatCode="0.00E+00">
                  <c:v>8.1440999999999996E-3</c:v>
                </c:pt>
                <c:pt idx="2459" formatCode="0.00E+00">
                  <c:v>8.1349000000000005E-3</c:v>
                </c:pt>
                <c:pt idx="2460" formatCode="0.00E+00">
                  <c:v>8.1256999999999996E-3</c:v>
                </c:pt>
                <c:pt idx="2461" formatCode="0.00E+00">
                  <c:v>8.1165000000000005E-3</c:v>
                </c:pt>
                <c:pt idx="2462" formatCode="0.00E+00">
                  <c:v>8.1072999999999996E-3</c:v>
                </c:pt>
                <c:pt idx="2463" formatCode="0.00E+00">
                  <c:v>8.0981000000000004E-3</c:v>
                </c:pt>
                <c:pt idx="2464" formatCode="0.00E+00">
                  <c:v>8.0888999999999996E-3</c:v>
                </c:pt>
                <c:pt idx="2465" formatCode="0.00E+00">
                  <c:v>8.0797000000000004E-3</c:v>
                </c:pt>
                <c:pt idx="2466" formatCode="0.00E+00">
                  <c:v>8.0704999999999995E-3</c:v>
                </c:pt>
                <c:pt idx="2467" formatCode="0.00E+00">
                  <c:v>8.0613000000000004E-3</c:v>
                </c:pt>
                <c:pt idx="2468" formatCode="0.00E+00">
                  <c:v>8.0522000000000007E-3</c:v>
                </c:pt>
                <c:pt idx="2469" formatCode="0.00E+00">
                  <c:v>8.0429999999999998E-3</c:v>
                </c:pt>
                <c:pt idx="2470" formatCode="0.00E+00">
                  <c:v>8.0338000000000007E-3</c:v>
                </c:pt>
                <c:pt idx="2471" formatCode="0.00E+00">
                  <c:v>8.0245999999999998E-3</c:v>
                </c:pt>
                <c:pt idx="2472" formatCode="0.00E+00">
                  <c:v>8.0154000000000006E-3</c:v>
                </c:pt>
                <c:pt idx="2473" formatCode="0.00E+00">
                  <c:v>8.0061999999999998E-3</c:v>
                </c:pt>
                <c:pt idx="2474" formatCode="0.00E+00">
                  <c:v>7.9970000000000006E-3</c:v>
                </c:pt>
                <c:pt idx="2475" formatCode="0.00E+00">
                  <c:v>7.9877999999999998E-3</c:v>
                </c:pt>
                <c:pt idx="2476" formatCode="0.00E+00">
                  <c:v>7.9786000000000006E-3</c:v>
                </c:pt>
                <c:pt idx="2477" formatCode="0.00E+00">
                  <c:v>7.9693999999999997E-3</c:v>
                </c:pt>
                <c:pt idx="2478" formatCode="0.00E+00">
                  <c:v>7.9602000000000006E-3</c:v>
                </c:pt>
                <c:pt idx="2479" formatCode="0.00E+00">
                  <c:v>7.9509999999999997E-3</c:v>
                </c:pt>
                <c:pt idx="2480" formatCode="0.00E+00">
                  <c:v>7.9418000000000006E-3</c:v>
                </c:pt>
                <c:pt idx="2481" formatCode="0.00E+00">
                  <c:v>7.9327000000000009E-3</c:v>
                </c:pt>
                <c:pt idx="2482" formatCode="0.00E+00">
                  <c:v>7.9235E-3</c:v>
                </c:pt>
                <c:pt idx="2483" formatCode="0.00E+00">
                  <c:v>7.9143000000000008E-3</c:v>
                </c:pt>
                <c:pt idx="2484" formatCode="0.00E+00">
                  <c:v>7.9051E-3</c:v>
                </c:pt>
                <c:pt idx="2485" formatCode="0.00E+00">
                  <c:v>7.8959000000000008E-3</c:v>
                </c:pt>
                <c:pt idx="2486" formatCode="0.00E+00">
                  <c:v>7.8867E-3</c:v>
                </c:pt>
                <c:pt idx="2487" formatCode="0.00E+00">
                  <c:v>7.8775000000000008E-3</c:v>
                </c:pt>
                <c:pt idx="2488" formatCode="0.00E+00">
                  <c:v>7.8682999999999999E-3</c:v>
                </c:pt>
                <c:pt idx="2489" formatCode="0.00E+00">
                  <c:v>7.8591000000000008E-3</c:v>
                </c:pt>
                <c:pt idx="2490" formatCode="0.00E+00">
                  <c:v>7.8498999999999999E-3</c:v>
                </c:pt>
                <c:pt idx="2491" formatCode="0.00E+00">
                  <c:v>7.8407000000000008E-3</c:v>
                </c:pt>
                <c:pt idx="2492" formatCode="0.00E+00">
                  <c:v>7.8314999999999999E-3</c:v>
                </c:pt>
                <c:pt idx="2493" formatCode="0.00E+00">
                  <c:v>7.8223000000000008E-3</c:v>
                </c:pt>
                <c:pt idx="2494" formatCode="0.00E+00">
                  <c:v>7.8131999999999993E-3</c:v>
                </c:pt>
                <c:pt idx="2495" formatCode="0.00E+00">
                  <c:v>7.8040000000000002E-3</c:v>
                </c:pt>
                <c:pt idx="2496" formatCode="0.00E+00">
                  <c:v>7.7948000000000002E-3</c:v>
                </c:pt>
                <c:pt idx="2497" formatCode="0.00E+00">
                  <c:v>7.7856000000000002E-3</c:v>
                </c:pt>
                <c:pt idx="2498" formatCode="0.00E+00">
                  <c:v>7.7764000000000002E-3</c:v>
                </c:pt>
                <c:pt idx="2499" formatCode="0.00E+00">
                  <c:v>7.7672000000000001E-3</c:v>
                </c:pt>
                <c:pt idx="2500" formatCode="0.00E+00">
                  <c:v>7.7580000000000001E-3</c:v>
                </c:pt>
                <c:pt idx="2501" formatCode="0.00E+00">
                  <c:v>7.7488000000000001E-3</c:v>
                </c:pt>
                <c:pt idx="2502" formatCode="0.00E+00">
                  <c:v>7.7396000000000001E-3</c:v>
                </c:pt>
                <c:pt idx="2503" formatCode="0.00E+00">
                  <c:v>7.7304000000000001E-3</c:v>
                </c:pt>
                <c:pt idx="2504" formatCode="0.00E+00">
                  <c:v>7.7212000000000001E-3</c:v>
                </c:pt>
                <c:pt idx="2505" formatCode="0.00E+00">
                  <c:v>7.7120000000000001E-3</c:v>
                </c:pt>
                <c:pt idx="2506" formatCode="0.00E+00">
                  <c:v>7.7028000000000001E-3</c:v>
                </c:pt>
                <c:pt idx="2507" formatCode="0.00E+00">
                  <c:v>7.6937000000000004E-3</c:v>
                </c:pt>
                <c:pt idx="2508" formatCode="0.00E+00">
                  <c:v>7.6845000000000004E-3</c:v>
                </c:pt>
                <c:pt idx="2509" formatCode="0.00E+00">
                  <c:v>7.6753000000000004E-3</c:v>
                </c:pt>
                <c:pt idx="2510" formatCode="0.00E+00">
                  <c:v>7.6661000000000003E-3</c:v>
                </c:pt>
                <c:pt idx="2511" formatCode="0.00E+00">
                  <c:v>7.6569000000000003E-3</c:v>
                </c:pt>
                <c:pt idx="2512" formatCode="0.00E+00">
                  <c:v>7.6477000000000003E-3</c:v>
                </c:pt>
                <c:pt idx="2513" formatCode="0.00E+00">
                  <c:v>7.6385000000000003E-3</c:v>
                </c:pt>
                <c:pt idx="2514" formatCode="0.00E+00">
                  <c:v>7.6293000000000003E-3</c:v>
                </c:pt>
                <c:pt idx="2515" formatCode="0.00E+00">
                  <c:v>7.6201000000000003E-3</c:v>
                </c:pt>
                <c:pt idx="2516" formatCode="0.00E+00">
                  <c:v>7.6109000000000003E-3</c:v>
                </c:pt>
                <c:pt idx="2517" formatCode="0.00E+00">
                  <c:v>7.6017000000000003E-3</c:v>
                </c:pt>
                <c:pt idx="2518" formatCode="0.00E+00">
                  <c:v>7.5925000000000003E-3</c:v>
                </c:pt>
                <c:pt idx="2519" formatCode="0.00E+00">
                  <c:v>7.5833000000000003E-3</c:v>
                </c:pt>
                <c:pt idx="2520" formatCode="0.00E+00">
                  <c:v>7.5741999999999997E-3</c:v>
                </c:pt>
                <c:pt idx="2521" formatCode="0.00E+00">
                  <c:v>7.5649999999999997E-3</c:v>
                </c:pt>
                <c:pt idx="2522" formatCode="0.00E+00">
                  <c:v>7.5557999999999997E-3</c:v>
                </c:pt>
                <c:pt idx="2523" formatCode="0.00E+00">
                  <c:v>7.5465999999999997E-3</c:v>
                </c:pt>
                <c:pt idx="2524" formatCode="0.00E+00">
                  <c:v>7.5373999999999997E-3</c:v>
                </c:pt>
                <c:pt idx="2525" formatCode="0.00E+00">
                  <c:v>7.5281999999999996E-3</c:v>
                </c:pt>
                <c:pt idx="2526" formatCode="0.00E+00">
                  <c:v>7.5189999999999996E-3</c:v>
                </c:pt>
                <c:pt idx="2527" formatCode="0.00E+00">
                  <c:v>7.5097999999999996E-3</c:v>
                </c:pt>
                <c:pt idx="2528" formatCode="0.00E+00">
                  <c:v>7.5005999999999996E-3</c:v>
                </c:pt>
                <c:pt idx="2529" formatCode="0.00E+00">
                  <c:v>7.4913999999999996E-3</c:v>
                </c:pt>
                <c:pt idx="2530" formatCode="0.00E+00">
                  <c:v>7.4821999999999996E-3</c:v>
                </c:pt>
                <c:pt idx="2531" formatCode="0.00E+00">
                  <c:v>7.4729999999999996E-3</c:v>
                </c:pt>
                <c:pt idx="2532" formatCode="0.00E+00">
                  <c:v>7.4637999999999996E-3</c:v>
                </c:pt>
                <c:pt idx="2533" formatCode="0.00E+00">
                  <c:v>7.4546999999999999E-3</c:v>
                </c:pt>
                <c:pt idx="2534" formatCode="0.00E+00">
                  <c:v>7.4454999999999999E-3</c:v>
                </c:pt>
                <c:pt idx="2535" formatCode="0.00E+00">
                  <c:v>7.4362999999999999E-3</c:v>
                </c:pt>
                <c:pt idx="2536" formatCode="0.00E+00">
                  <c:v>7.4270999999999998E-3</c:v>
                </c:pt>
                <c:pt idx="2537" formatCode="0.00E+00">
                  <c:v>7.4178999999999998E-3</c:v>
                </c:pt>
                <c:pt idx="2538" formatCode="0.00E+00">
                  <c:v>7.4086999999999998E-3</c:v>
                </c:pt>
                <c:pt idx="2539" formatCode="0.00E+00">
                  <c:v>7.3994999999999998E-3</c:v>
                </c:pt>
                <c:pt idx="2540" formatCode="0.00E+00">
                  <c:v>7.3902999999999998E-3</c:v>
                </c:pt>
                <c:pt idx="2541" formatCode="0.00E+00">
                  <c:v>7.3810999999999998E-3</c:v>
                </c:pt>
                <c:pt idx="2542" formatCode="0.00E+00">
                  <c:v>7.3718999999999998E-3</c:v>
                </c:pt>
                <c:pt idx="2543" formatCode="0.00E+00">
                  <c:v>7.3626999999999998E-3</c:v>
                </c:pt>
                <c:pt idx="2544" formatCode="0.00E+00">
                  <c:v>7.3534999999999998E-3</c:v>
                </c:pt>
                <c:pt idx="2545" formatCode="0.00E+00">
                  <c:v>7.3442999999999998E-3</c:v>
                </c:pt>
                <c:pt idx="2546" formatCode="0.00E+00">
                  <c:v>7.3352000000000001E-3</c:v>
                </c:pt>
                <c:pt idx="2547" formatCode="0.00E+00">
                  <c:v>7.326E-3</c:v>
                </c:pt>
                <c:pt idx="2548" formatCode="0.00E+00">
                  <c:v>7.3168E-3</c:v>
                </c:pt>
                <c:pt idx="2549" formatCode="0.00E+00">
                  <c:v>7.3076E-3</c:v>
                </c:pt>
                <c:pt idx="2550" formatCode="0.00E+00">
                  <c:v>7.2984E-3</c:v>
                </c:pt>
                <c:pt idx="2551" formatCode="0.00E+00">
                  <c:v>7.2892E-3</c:v>
                </c:pt>
                <c:pt idx="2552" formatCode="0.00E+00">
                  <c:v>7.28E-3</c:v>
                </c:pt>
                <c:pt idx="2553" formatCode="0.00E+00">
                  <c:v>7.2708E-3</c:v>
                </c:pt>
                <c:pt idx="2554" formatCode="0.00E+00">
                  <c:v>7.2616E-3</c:v>
                </c:pt>
                <c:pt idx="2555" formatCode="0.00E+00">
                  <c:v>7.2524E-3</c:v>
                </c:pt>
                <c:pt idx="2556" formatCode="0.00E+00">
                  <c:v>7.2432E-3</c:v>
                </c:pt>
                <c:pt idx="2557" formatCode="0.00E+00">
                  <c:v>7.234E-3</c:v>
                </c:pt>
                <c:pt idx="2558" formatCode="0.00E+00">
                  <c:v>7.2248E-3</c:v>
                </c:pt>
                <c:pt idx="2559" formatCode="0.00E+00">
                  <c:v>7.2157000000000002E-3</c:v>
                </c:pt>
                <c:pt idx="2560" formatCode="0.00E+00">
                  <c:v>7.2065000000000002E-3</c:v>
                </c:pt>
                <c:pt idx="2561" formatCode="0.00E+00">
                  <c:v>7.1973000000000002E-3</c:v>
                </c:pt>
                <c:pt idx="2562" formatCode="0.00E+00">
                  <c:v>7.1881000000000002E-3</c:v>
                </c:pt>
                <c:pt idx="2563" formatCode="0.00E+00">
                  <c:v>7.1789000000000002E-3</c:v>
                </c:pt>
                <c:pt idx="2564" formatCode="0.00E+00">
                  <c:v>7.1697000000000002E-3</c:v>
                </c:pt>
                <c:pt idx="2565" formatCode="0.00E+00">
                  <c:v>7.1605000000000002E-3</c:v>
                </c:pt>
                <c:pt idx="2566" formatCode="0.00E+00">
                  <c:v>7.1513000000000002E-3</c:v>
                </c:pt>
                <c:pt idx="2567" formatCode="0.00E+00">
                  <c:v>7.1421000000000002E-3</c:v>
                </c:pt>
                <c:pt idx="2568" formatCode="0.00E+00">
                  <c:v>7.1329000000000002E-3</c:v>
                </c:pt>
                <c:pt idx="2569" formatCode="0.00E+00">
                  <c:v>7.1237000000000002E-3</c:v>
                </c:pt>
                <c:pt idx="2570" formatCode="0.00E+00">
                  <c:v>7.1145000000000002E-3</c:v>
                </c:pt>
                <c:pt idx="2571" formatCode="0.00E+00">
                  <c:v>7.1053000000000002E-3</c:v>
                </c:pt>
                <c:pt idx="2572" formatCode="0.00E+00">
                  <c:v>7.0962000000000004E-3</c:v>
                </c:pt>
                <c:pt idx="2573" formatCode="0.00E+00">
                  <c:v>7.0870000000000004E-3</c:v>
                </c:pt>
                <c:pt idx="2574" formatCode="0.00E+00">
                  <c:v>7.0778000000000004E-3</c:v>
                </c:pt>
                <c:pt idx="2575" formatCode="0.00E+00">
                  <c:v>7.0686000000000004E-3</c:v>
                </c:pt>
                <c:pt idx="2576" formatCode="0.00E+00">
                  <c:v>7.0594000000000004E-3</c:v>
                </c:pt>
                <c:pt idx="2577" formatCode="0.00E+00">
                  <c:v>7.0502000000000004E-3</c:v>
                </c:pt>
                <c:pt idx="2578" formatCode="0.00E+00">
                  <c:v>7.0410000000000004E-3</c:v>
                </c:pt>
                <c:pt idx="2579" formatCode="0.00E+00">
                  <c:v>7.0318000000000004E-3</c:v>
                </c:pt>
                <c:pt idx="2580" formatCode="0.00E+00">
                  <c:v>7.0226000000000004E-3</c:v>
                </c:pt>
                <c:pt idx="2581" formatCode="0.00E+00">
                  <c:v>7.0134000000000004E-3</c:v>
                </c:pt>
                <c:pt idx="2582" formatCode="0.00E+00">
                  <c:v>7.0042000000000004E-3</c:v>
                </c:pt>
                <c:pt idx="2583" formatCode="0.00E+00">
                  <c:v>6.9950000000000003E-3</c:v>
                </c:pt>
                <c:pt idx="2584" formatCode="0.00E+00">
                  <c:v>6.9858000000000003E-3</c:v>
                </c:pt>
                <c:pt idx="2585" formatCode="0.00E+00">
                  <c:v>6.9766999999999997E-3</c:v>
                </c:pt>
                <c:pt idx="2586" formatCode="0.00E+00">
                  <c:v>6.9674999999999997E-3</c:v>
                </c:pt>
                <c:pt idx="2587" formatCode="0.00E+00">
                  <c:v>6.9582999999999997E-3</c:v>
                </c:pt>
                <c:pt idx="2588" formatCode="0.00E+00">
                  <c:v>6.9490999999999997E-3</c:v>
                </c:pt>
                <c:pt idx="2589" formatCode="0.00E+00">
                  <c:v>6.9398999999999997E-3</c:v>
                </c:pt>
                <c:pt idx="2590" formatCode="0.00E+00">
                  <c:v>6.9306999999999997E-3</c:v>
                </c:pt>
                <c:pt idx="2591" formatCode="0.00E+00">
                  <c:v>6.9214999999999997E-3</c:v>
                </c:pt>
                <c:pt idx="2592" formatCode="0.00E+00">
                  <c:v>6.9125000000000002E-3</c:v>
                </c:pt>
                <c:pt idx="2593" formatCode="0.00E+00">
                  <c:v>6.9059000000000004E-3</c:v>
                </c:pt>
                <c:pt idx="2594" formatCode="0.00E+00">
                  <c:v>6.8992999999999997E-3</c:v>
                </c:pt>
                <c:pt idx="2595" formatCode="0.00E+00">
                  <c:v>6.8926999999999999E-3</c:v>
                </c:pt>
                <c:pt idx="2596" formatCode="0.00E+00">
                  <c:v>6.8861E-3</c:v>
                </c:pt>
                <c:pt idx="2597" formatCode="0.00E+00">
                  <c:v>6.8795000000000002E-3</c:v>
                </c:pt>
                <c:pt idx="2598" formatCode="0.00E+00">
                  <c:v>6.8729000000000004E-3</c:v>
                </c:pt>
                <c:pt idx="2599" formatCode="0.00E+00">
                  <c:v>6.8662999999999997E-3</c:v>
                </c:pt>
                <c:pt idx="2600" formatCode="0.00E+00">
                  <c:v>6.8596000000000004E-3</c:v>
                </c:pt>
                <c:pt idx="2601" formatCode="0.00E+00">
                  <c:v>6.8529999999999997E-3</c:v>
                </c:pt>
                <c:pt idx="2602" formatCode="0.00E+00">
                  <c:v>6.8463999999999999E-3</c:v>
                </c:pt>
                <c:pt idx="2603" formatCode="0.00E+00">
                  <c:v>6.8398E-3</c:v>
                </c:pt>
                <c:pt idx="2604" formatCode="0.00E+00">
                  <c:v>6.8332000000000002E-3</c:v>
                </c:pt>
                <c:pt idx="2605" formatCode="0.00E+00">
                  <c:v>6.8266000000000004E-3</c:v>
                </c:pt>
                <c:pt idx="2606" formatCode="0.00E+00">
                  <c:v>6.8199999999999997E-3</c:v>
                </c:pt>
                <c:pt idx="2607" formatCode="0.00E+00">
                  <c:v>6.8133999999999998E-3</c:v>
                </c:pt>
                <c:pt idx="2608" formatCode="0.00E+00">
                  <c:v>6.8066999999999997E-3</c:v>
                </c:pt>
                <c:pt idx="2609" formatCode="0.00E+00">
                  <c:v>6.8000999999999999E-3</c:v>
                </c:pt>
                <c:pt idx="2610" formatCode="0.00E+00">
                  <c:v>6.7935000000000001E-3</c:v>
                </c:pt>
                <c:pt idx="2611" formatCode="0.00E+00">
                  <c:v>6.7869000000000002E-3</c:v>
                </c:pt>
                <c:pt idx="2612" formatCode="0.00E+00">
                  <c:v>6.7803000000000004E-3</c:v>
                </c:pt>
                <c:pt idx="2613" formatCode="0.00E+00">
                  <c:v>6.7736999999999997E-3</c:v>
                </c:pt>
                <c:pt idx="2614" formatCode="0.00E+00">
                  <c:v>6.7670999999999999E-3</c:v>
                </c:pt>
                <c:pt idx="2615" formatCode="0.00E+00">
                  <c:v>6.7603999999999997E-3</c:v>
                </c:pt>
                <c:pt idx="2616" formatCode="0.00E+00">
                  <c:v>6.7537999999999999E-3</c:v>
                </c:pt>
                <c:pt idx="2617" formatCode="0.00E+00">
                  <c:v>6.7472000000000001E-3</c:v>
                </c:pt>
                <c:pt idx="2618" formatCode="0.00E+00">
                  <c:v>6.7406000000000002E-3</c:v>
                </c:pt>
                <c:pt idx="2619" formatCode="0.00E+00">
                  <c:v>6.7340000000000004E-3</c:v>
                </c:pt>
                <c:pt idx="2620" formatCode="0.00E+00">
                  <c:v>6.7273999999999997E-3</c:v>
                </c:pt>
                <c:pt idx="2621" formatCode="0.00E+00">
                  <c:v>6.7207999999999999E-3</c:v>
                </c:pt>
                <c:pt idx="2622" formatCode="0.00E+00">
                  <c:v>6.7142E-3</c:v>
                </c:pt>
                <c:pt idx="2623" formatCode="0.00E+00">
                  <c:v>6.7074999999999999E-3</c:v>
                </c:pt>
                <c:pt idx="2624" formatCode="0.00E+00">
                  <c:v>6.7009000000000001E-3</c:v>
                </c:pt>
                <c:pt idx="2625" formatCode="0.00E+00">
                  <c:v>6.6943000000000003E-3</c:v>
                </c:pt>
                <c:pt idx="2626" formatCode="0.00E+00">
                  <c:v>6.6877000000000004E-3</c:v>
                </c:pt>
                <c:pt idx="2627" formatCode="0.00E+00">
                  <c:v>6.6810999999999997E-3</c:v>
                </c:pt>
                <c:pt idx="2628" formatCode="0.00E+00">
                  <c:v>6.6744999999999999E-3</c:v>
                </c:pt>
                <c:pt idx="2629" formatCode="0.00E+00">
                  <c:v>6.6679E-3</c:v>
                </c:pt>
                <c:pt idx="2630" formatCode="0.00E+00">
                  <c:v>6.6613000000000002E-3</c:v>
                </c:pt>
                <c:pt idx="2631" formatCode="0.00E+00">
                  <c:v>6.6546000000000001E-3</c:v>
                </c:pt>
                <c:pt idx="2632" formatCode="0.00E+00">
                  <c:v>6.6480000000000003E-3</c:v>
                </c:pt>
                <c:pt idx="2633" formatCode="0.00E+00">
                  <c:v>6.6414000000000004E-3</c:v>
                </c:pt>
                <c:pt idx="2634" formatCode="0.00E+00">
                  <c:v>6.6347999999999997E-3</c:v>
                </c:pt>
                <c:pt idx="2635" formatCode="0.00E+00">
                  <c:v>6.6281999999999999E-3</c:v>
                </c:pt>
                <c:pt idx="2636" formatCode="0.00E+00">
                  <c:v>6.6216000000000001E-3</c:v>
                </c:pt>
                <c:pt idx="2637" formatCode="0.00E+00">
                  <c:v>6.6150000000000002E-3</c:v>
                </c:pt>
                <c:pt idx="2638" formatCode="0.00E+00">
                  <c:v>6.6084000000000004E-3</c:v>
                </c:pt>
                <c:pt idx="2639" formatCode="0.00E+00">
                  <c:v>6.6017000000000003E-3</c:v>
                </c:pt>
                <c:pt idx="2640" formatCode="0.00E+00">
                  <c:v>6.5950999999999996E-3</c:v>
                </c:pt>
                <c:pt idx="2641" formatCode="0.00E+00">
                  <c:v>6.5884999999999997E-3</c:v>
                </c:pt>
                <c:pt idx="2642" formatCode="0.00E+00">
                  <c:v>6.5818999999999999E-3</c:v>
                </c:pt>
                <c:pt idx="2643" formatCode="0.00E+00">
                  <c:v>6.5753000000000001E-3</c:v>
                </c:pt>
                <c:pt idx="2644" formatCode="0.00E+00">
                  <c:v>6.5687000000000002E-3</c:v>
                </c:pt>
                <c:pt idx="2645" formatCode="0.00E+00">
                  <c:v>6.5621000000000004E-3</c:v>
                </c:pt>
                <c:pt idx="2646" formatCode="0.00E+00">
                  <c:v>6.5554999999999997E-3</c:v>
                </c:pt>
                <c:pt idx="2647" formatCode="0.00E+00">
                  <c:v>6.5487999999999996E-3</c:v>
                </c:pt>
                <c:pt idx="2648" formatCode="0.00E+00">
                  <c:v>6.5421999999999998E-3</c:v>
                </c:pt>
                <c:pt idx="2649" formatCode="0.00E+00">
                  <c:v>6.5355999999999999E-3</c:v>
                </c:pt>
                <c:pt idx="2650" formatCode="0.00E+00">
                  <c:v>6.5290000000000001E-3</c:v>
                </c:pt>
                <c:pt idx="2651" formatCode="0.00E+00">
                  <c:v>6.5224000000000002E-3</c:v>
                </c:pt>
                <c:pt idx="2652" formatCode="0.00E+00">
                  <c:v>6.5158000000000004E-3</c:v>
                </c:pt>
                <c:pt idx="2653" formatCode="0.00E+00">
                  <c:v>6.5091999999999997E-3</c:v>
                </c:pt>
                <c:pt idx="2654" formatCode="0.00E+00">
                  <c:v>6.5024999999999996E-3</c:v>
                </c:pt>
                <c:pt idx="2655" formatCode="0.00E+00">
                  <c:v>6.4958999999999998E-3</c:v>
                </c:pt>
                <c:pt idx="2656" formatCode="0.00E+00">
                  <c:v>6.4892999999999999E-3</c:v>
                </c:pt>
                <c:pt idx="2657" formatCode="0.00E+00">
                  <c:v>6.4827000000000001E-3</c:v>
                </c:pt>
                <c:pt idx="2658" formatCode="0.00E+00">
                  <c:v>6.4761000000000003E-3</c:v>
                </c:pt>
                <c:pt idx="2659" formatCode="0.00E+00">
                  <c:v>6.4695000000000004E-3</c:v>
                </c:pt>
                <c:pt idx="2660" formatCode="0.00E+00">
                  <c:v>6.4628999999999997E-3</c:v>
                </c:pt>
                <c:pt idx="2661" formatCode="0.00E+00">
                  <c:v>6.4562999999999999E-3</c:v>
                </c:pt>
                <c:pt idx="2662" formatCode="0.00E+00">
                  <c:v>6.4495999999999998E-3</c:v>
                </c:pt>
                <c:pt idx="2663" formatCode="0.00E+00">
                  <c:v>6.4429999999999999E-3</c:v>
                </c:pt>
                <c:pt idx="2664" formatCode="0.00E+00">
                  <c:v>6.4364000000000001E-3</c:v>
                </c:pt>
                <c:pt idx="2665" formatCode="0.00E+00">
                  <c:v>6.4298000000000003E-3</c:v>
                </c:pt>
                <c:pt idx="2666" formatCode="0.00E+00">
                  <c:v>6.4231999999999996E-3</c:v>
                </c:pt>
                <c:pt idx="2667" formatCode="0.00E+00">
                  <c:v>6.4165999999999997E-3</c:v>
                </c:pt>
                <c:pt idx="2668" formatCode="0.00E+00">
                  <c:v>6.4099999999999999E-3</c:v>
                </c:pt>
                <c:pt idx="2669" formatCode="0.00E+00">
                  <c:v>6.4034000000000001E-3</c:v>
                </c:pt>
                <c:pt idx="2670" formatCode="0.00E+00">
                  <c:v>6.3967E-3</c:v>
                </c:pt>
                <c:pt idx="2671" formatCode="0.00E+00">
                  <c:v>6.3901000000000001E-3</c:v>
                </c:pt>
                <c:pt idx="2672" formatCode="0.00E+00">
                  <c:v>6.3835000000000003E-3</c:v>
                </c:pt>
                <c:pt idx="2673" formatCode="0.00E+00">
                  <c:v>6.3768999999999996E-3</c:v>
                </c:pt>
                <c:pt idx="2674" formatCode="0.00E+00">
                  <c:v>6.3702999999999997E-3</c:v>
                </c:pt>
                <c:pt idx="2675" formatCode="0.00E+00">
                  <c:v>6.3636999999999999E-3</c:v>
                </c:pt>
                <c:pt idx="2676" formatCode="0.00E+00">
                  <c:v>6.3571000000000001E-3</c:v>
                </c:pt>
                <c:pt idx="2677" formatCode="0.00E+00">
                  <c:v>6.3505000000000002E-3</c:v>
                </c:pt>
                <c:pt idx="2678" formatCode="0.00E+00">
                  <c:v>6.3438000000000001E-3</c:v>
                </c:pt>
                <c:pt idx="2679" formatCode="0.00E+00">
                  <c:v>6.3372000000000003E-3</c:v>
                </c:pt>
                <c:pt idx="2680" formatCode="0.00E+00">
                  <c:v>6.3305999999999996E-3</c:v>
                </c:pt>
                <c:pt idx="2681" formatCode="0.00E+00">
                  <c:v>6.3239999999999998E-3</c:v>
                </c:pt>
                <c:pt idx="2682" formatCode="0.00E+00">
                  <c:v>6.3173999999999999E-3</c:v>
                </c:pt>
                <c:pt idx="2683" formatCode="0.00E+00">
                  <c:v>6.3108000000000001E-3</c:v>
                </c:pt>
                <c:pt idx="2684" formatCode="0.00E+00">
                  <c:v>6.3042000000000003E-3</c:v>
                </c:pt>
                <c:pt idx="2685" formatCode="0.00E+00">
                  <c:v>6.2976000000000004E-3</c:v>
                </c:pt>
                <c:pt idx="2686" formatCode="0.00E+00">
                  <c:v>6.2909000000000003E-3</c:v>
                </c:pt>
                <c:pt idx="2687" formatCode="0.00E+00">
                  <c:v>6.2842999999999996E-3</c:v>
                </c:pt>
                <c:pt idx="2688" formatCode="0.00E+00">
                  <c:v>6.2776999999999998E-3</c:v>
                </c:pt>
                <c:pt idx="2689" formatCode="0.00E+00">
                  <c:v>6.2710999999999999E-3</c:v>
                </c:pt>
                <c:pt idx="2690" formatCode="0.00E+00">
                  <c:v>6.2645000000000001E-3</c:v>
                </c:pt>
                <c:pt idx="2691" formatCode="0.00E+00">
                  <c:v>6.2579000000000003E-3</c:v>
                </c:pt>
                <c:pt idx="2692" formatCode="0.00E+00">
                  <c:v>6.2513000000000004E-3</c:v>
                </c:pt>
                <c:pt idx="2693" formatCode="0.00E+00">
                  <c:v>6.2446999999999997E-3</c:v>
                </c:pt>
                <c:pt idx="2694" formatCode="0.00E+00">
                  <c:v>6.2379999999999996E-3</c:v>
                </c:pt>
                <c:pt idx="2695" formatCode="0.00E+00">
                  <c:v>6.2313999999999998E-3</c:v>
                </c:pt>
                <c:pt idx="2696" formatCode="0.00E+00">
                  <c:v>6.2248E-3</c:v>
                </c:pt>
                <c:pt idx="2697" formatCode="0.00E+00">
                  <c:v>6.2182000000000001E-3</c:v>
                </c:pt>
                <c:pt idx="2698" formatCode="0.00E+00">
                  <c:v>6.2116000000000003E-3</c:v>
                </c:pt>
                <c:pt idx="2699" formatCode="0.00E+00">
                  <c:v>6.2049999999999996E-3</c:v>
                </c:pt>
                <c:pt idx="2700" formatCode="0.00E+00">
                  <c:v>6.1983999999999997E-3</c:v>
                </c:pt>
                <c:pt idx="2701" formatCode="0.00E+00">
                  <c:v>6.1916999999999996E-3</c:v>
                </c:pt>
                <c:pt idx="2702" formatCode="0.00E+00">
                  <c:v>6.1850999999999998E-3</c:v>
                </c:pt>
                <c:pt idx="2703" formatCode="0.00E+00">
                  <c:v>6.1785E-3</c:v>
                </c:pt>
                <c:pt idx="2704" formatCode="0.00E+00">
                  <c:v>6.1719000000000001E-3</c:v>
                </c:pt>
                <c:pt idx="2705" formatCode="0.00E+00">
                  <c:v>6.1653000000000003E-3</c:v>
                </c:pt>
                <c:pt idx="2706" formatCode="0.00E+00">
                  <c:v>6.1586999999999996E-3</c:v>
                </c:pt>
                <c:pt idx="2707" formatCode="0.00E+00">
                  <c:v>6.1520999999999998E-3</c:v>
                </c:pt>
                <c:pt idx="2708" formatCode="0.00E+00">
                  <c:v>6.1454999999999999E-3</c:v>
                </c:pt>
                <c:pt idx="2709" formatCode="0.00E+00">
                  <c:v>6.1387999999999998E-3</c:v>
                </c:pt>
                <c:pt idx="2710" formatCode="0.00E+00">
                  <c:v>6.1322E-3</c:v>
                </c:pt>
                <c:pt idx="2711" formatCode="0.00E+00">
                  <c:v>6.1256000000000001E-3</c:v>
                </c:pt>
                <c:pt idx="2712" formatCode="0.00E+00">
                  <c:v>6.1190000000000003E-3</c:v>
                </c:pt>
                <c:pt idx="2713" formatCode="0.00E+00">
                  <c:v>6.1123999999999996E-3</c:v>
                </c:pt>
                <c:pt idx="2714" formatCode="0.00E+00">
                  <c:v>6.1057999999999998E-3</c:v>
                </c:pt>
                <c:pt idx="2715" formatCode="0.00E+00">
                  <c:v>6.0991999999999999E-3</c:v>
                </c:pt>
                <c:pt idx="2716" formatCode="0.00E+00">
                  <c:v>6.0926000000000001E-3</c:v>
                </c:pt>
                <c:pt idx="2717" formatCode="0.00E+00">
                  <c:v>6.0859E-3</c:v>
                </c:pt>
                <c:pt idx="2718" formatCode="0.00E+00">
                  <c:v>6.0793000000000002E-3</c:v>
                </c:pt>
                <c:pt idx="2719" formatCode="0.00E+00">
                  <c:v>6.0727000000000003E-3</c:v>
                </c:pt>
                <c:pt idx="2720" formatCode="0.00E+00">
                  <c:v>6.0660999999999996E-3</c:v>
                </c:pt>
                <c:pt idx="2721" formatCode="0.00E+00">
                  <c:v>6.0594999999999998E-3</c:v>
                </c:pt>
                <c:pt idx="2722" formatCode="0.00E+00">
                  <c:v>6.0528999999999999E-3</c:v>
                </c:pt>
                <c:pt idx="2723" formatCode="0.00E+00">
                  <c:v>6.0463000000000001E-3</c:v>
                </c:pt>
                <c:pt idx="2724" formatCode="0.00E+00">
                  <c:v>6.0397000000000003E-3</c:v>
                </c:pt>
                <c:pt idx="2725" formatCode="0.00E+00">
                  <c:v>6.0330000000000002E-3</c:v>
                </c:pt>
                <c:pt idx="2726" formatCode="0.00E+00">
                  <c:v>6.0264000000000003E-3</c:v>
                </c:pt>
                <c:pt idx="2727" formatCode="0.00E+00">
                  <c:v>6.0197999999999996E-3</c:v>
                </c:pt>
                <c:pt idx="2728" formatCode="0.00E+00">
                  <c:v>6.0131999999999998E-3</c:v>
                </c:pt>
                <c:pt idx="2729" formatCode="0.00E+00">
                  <c:v>6.0066E-3</c:v>
                </c:pt>
                <c:pt idx="2730" formatCode="0.00E+00">
                  <c:v>6.0000000000000001E-3</c:v>
                </c:pt>
                <c:pt idx="2731" formatCode="0.00E+00">
                  <c:v>5.9934000000000003E-3</c:v>
                </c:pt>
                <c:pt idx="2732" formatCode="0.00E+00">
                  <c:v>5.9867999999999996E-3</c:v>
                </c:pt>
                <c:pt idx="2733" formatCode="0.00E+00">
                  <c:v>5.9801000000000003E-3</c:v>
                </c:pt>
                <c:pt idx="2734" formatCode="0.00E+00">
                  <c:v>5.9734999999999996E-3</c:v>
                </c:pt>
                <c:pt idx="2735" formatCode="0.00E+00">
                  <c:v>5.9668999999999998E-3</c:v>
                </c:pt>
                <c:pt idx="2736" formatCode="0.00E+00">
                  <c:v>5.9603E-3</c:v>
                </c:pt>
                <c:pt idx="2737" formatCode="0.00E+00">
                  <c:v>5.9537000000000001E-3</c:v>
                </c:pt>
                <c:pt idx="2738" formatCode="0.00E+00">
                  <c:v>5.9471000000000003E-3</c:v>
                </c:pt>
                <c:pt idx="2739" formatCode="0.00E+00">
                  <c:v>5.9404999999999996E-3</c:v>
                </c:pt>
                <c:pt idx="2740" formatCode="0.00E+00">
                  <c:v>5.9338000000000004E-3</c:v>
                </c:pt>
                <c:pt idx="2741" formatCode="0.00E+00">
                  <c:v>5.9271999999999997E-3</c:v>
                </c:pt>
                <c:pt idx="2742" formatCode="0.00E+00">
                  <c:v>5.9205999999999998E-3</c:v>
                </c:pt>
                <c:pt idx="2743" formatCode="0.00E+00">
                  <c:v>5.914E-3</c:v>
                </c:pt>
                <c:pt idx="2744" formatCode="0.00E+00">
                  <c:v>5.9074000000000002E-3</c:v>
                </c:pt>
                <c:pt idx="2745" formatCode="0.00E+00">
                  <c:v>5.9008000000000003E-3</c:v>
                </c:pt>
                <c:pt idx="2746" formatCode="0.00E+00">
                  <c:v>5.8941999999999996E-3</c:v>
                </c:pt>
                <c:pt idx="2747" formatCode="0.00E+00">
                  <c:v>5.8875999999999998E-3</c:v>
                </c:pt>
                <c:pt idx="2748" formatCode="0.00E+00">
                  <c:v>5.8808999999999997E-3</c:v>
                </c:pt>
                <c:pt idx="2749" formatCode="0.00E+00">
                  <c:v>5.8742999999999998E-3</c:v>
                </c:pt>
                <c:pt idx="2750" formatCode="0.00E+00">
                  <c:v>5.8677E-3</c:v>
                </c:pt>
                <c:pt idx="2751" formatCode="0.00E+00">
                  <c:v>5.8611000000000002E-3</c:v>
                </c:pt>
                <c:pt idx="2752" formatCode="0.00E+00">
                  <c:v>5.8545000000000003E-3</c:v>
                </c:pt>
                <c:pt idx="2753" formatCode="0.00E+00">
                  <c:v>5.8478999999999996E-3</c:v>
                </c:pt>
                <c:pt idx="2754" formatCode="0.00E+00">
                  <c:v>5.8412999999999998E-3</c:v>
                </c:pt>
                <c:pt idx="2755" formatCode="0.00E+00">
                  <c:v>5.8347E-3</c:v>
                </c:pt>
                <c:pt idx="2756" formatCode="0.00E+00">
                  <c:v>5.8279999999999998E-3</c:v>
                </c:pt>
                <c:pt idx="2757" formatCode="0.00E+00">
                  <c:v>5.8214E-3</c:v>
                </c:pt>
                <c:pt idx="2758" formatCode="0.00E+00">
                  <c:v>5.8148000000000002E-3</c:v>
                </c:pt>
                <c:pt idx="2759" formatCode="0.00E+00">
                  <c:v>5.8082000000000003E-3</c:v>
                </c:pt>
                <c:pt idx="2760" formatCode="0.00E+00">
                  <c:v>5.8015999999999996E-3</c:v>
                </c:pt>
                <c:pt idx="2761" formatCode="0.00E+00">
                  <c:v>5.7949999999999998E-3</c:v>
                </c:pt>
                <c:pt idx="2762" formatCode="0.00E+00">
                  <c:v>5.7884E-3</c:v>
                </c:pt>
                <c:pt idx="2763" formatCode="0.00E+00">
                  <c:v>5.7818000000000001E-3</c:v>
                </c:pt>
                <c:pt idx="2764" formatCode="0.00E+00">
                  <c:v>5.7751E-3</c:v>
                </c:pt>
                <c:pt idx="2765" formatCode="0.00E+00">
                  <c:v>5.7685000000000002E-3</c:v>
                </c:pt>
                <c:pt idx="2766" formatCode="0.00E+00">
                  <c:v>5.7619000000000004E-3</c:v>
                </c:pt>
                <c:pt idx="2767" formatCode="0.00E+00">
                  <c:v>5.7552999999999997E-3</c:v>
                </c:pt>
                <c:pt idx="2768" formatCode="0.00E+00">
                  <c:v>5.7486999999999998E-3</c:v>
                </c:pt>
                <c:pt idx="2769" formatCode="0.00E+00">
                  <c:v>5.7421E-3</c:v>
                </c:pt>
                <c:pt idx="2770" formatCode="0.00E+00">
                  <c:v>5.7355000000000001E-3</c:v>
                </c:pt>
                <c:pt idx="2771" formatCode="0.00E+00">
                  <c:v>5.7289000000000003E-3</c:v>
                </c:pt>
                <c:pt idx="2772" formatCode="0.00E+00">
                  <c:v>5.7222000000000002E-3</c:v>
                </c:pt>
                <c:pt idx="2773" formatCode="0.00E+00">
                  <c:v>5.7156000000000004E-3</c:v>
                </c:pt>
                <c:pt idx="2774" formatCode="0.00E+00">
                  <c:v>5.7089999999999997E-3</c:v>
                </c:pt>
                <c:pt idx="2775" formatCode="0.00E+00">
                  <c:v>5.7023999999999998E-3</c:v>
                </c:pt>
                <c:pt idx="2776" formatCode="0.00E+00">
                  <c:v>5.6958E-3</c:v>
                </c:pt>
                <c:pt idx="2777" formatCode="0.00E+00">
                  <c:v>5.6892000000000002E-3</c:v>
                </c:pt>
                <c:pt idx="2778" formatCode="0.00E+00">
                  <c:v>5.6826000000000003E-3</c:v>
                </c:pt>
                <c:pt idx="2779" formatCode="0.00E+00">
                  <c:v>5.6759000000000002E-3</c:v>
                </c:pt>
                <c:pt idx="2780" formatCode="0.00E+00">
                  <c:v>5.6693000000000004E-3</c:v>
                </c:pt>
                <c:pt idx="2781" formatCode="0.00E+00">
                  <c:v>5.6626999999999997E-3</c:v>
                </c:pt>
                <c:pt idx="2782" formatCode="0.00E+00">
                  <c:v>5.6560999999999998E-3</c:v>
                </c:pt>
                <c:pt idx="2783" formatCode="0.00E+00">
                  <c:v>5.6495E-3</c:v>
                </c:pt>
                <c:pt idx="2784" formatCode="0.00E+00">
                  <c:v>5.6429000000000002E-3</c:v>
                </c:pt>
                <c:pt idx="2785" formatCode="0.00E+00">
                  <c:v>5.6363000000000003E-3</c:v>
                </c:pt>
                <c:pt idx="2786" formatCode="0.00E+00">
                  <c:v>5.6296999999999996E-3</c:v>
                </c:pt>
                <c:pt idx="2787" formatCode="0.00E+00">
                  <c:v>5.6230000000000004E-3</c:v>
                </c:pt>
                <c:pt idx="2788" formatCode="0.00E+00">
                  <c:v>5.6163999999999997E-3</c:v>
                </c:pt>
                <c:pt idx="2789" formatCode="0.00E+00">
                  <c:v>5.6097999999999999E-3</c:v>
                </c:pt>
                <c:pt idx="2790" formatCode="0.00E+00">
                  <c:v>5.6032E-3</c:v>
                </c:pt>
                <c:pt idx="2791" formatCode="0.00E+00">
                  <c:v>5.5966000000000002E-3</c:v>
                </c:pt>
                <c:pt idx="2792" formatCode="0.00E+00">
                  <c:v>5.5900000000000004E-3</c:v>
                </c:pt>
                <c:pt idx="2793" formatCode="0.00E+00">
                  <c:v>5.5833999999999996E-3</c:v>
                </c:pt>
                <c:pt idx="2794" formatCode="0.00E+00">
                  <c:v>5.5767999999999998E-3</c:v>
                </c:pt>
                <c:pt idx="2795" formatCode="0.00E+00">
                  <c:v>5.5700999999999997E-3</c:v>
                </c:pt>
                <c:pt idx="2796" formatCode="0.00E+00">
                  <c:v>5.5634999999999999E-3</c:v>
                </c:pt>
                <c:pt idx="2797" formatCode="0.00E+00">
                  <c:v>5.5569E-3</c:v>
                </c:pt>
                <c:pt idx="2798" formatCode="0.00E+00">
                  <c:v>5.5503000000000002E-3</c:v>
                </c:pt>
                <c:pt idx="2799" formatCode="0.00E+00">
                  <c:v>5.5437000000000004E-3</c:v>
                </c:pt>
                <c:pt idx="2800" formatCode="0.00E+00">
                  <c:v>5.5370999999999997E-3</c:v>
                </c:pt>
                <c:pt idx="2801" formatCode="0.00E+00">
                  <c:v>5.5304999999999998E-3</c:v>
                </c:pt>
                <c:pt idx="2802" formatCode="0.00E+00">
                  <c:v>5.5239E-3</c:v>
                </c:pt>
                <c:pt idx="2803" formatCode="0.00E+00">
                  <c:v>5.5171999999999999E-3</c:v>
                </c:pt>
                <c:pt idx="2804" formatCode="0.00E+00">
                  <c:v>5.5106E-3</c:v>
                </c:pt>
                <c:pt idx="2805" formatCode="0.00E+00">
                  <c:v>5.5040000000000002E-3</c:v>
                </c:pt>
                <c:pt idx="2806" formatCode="0.00E+00">
                  <c:v>5.4974000000000004E-3</c:v>
                </c:pt>
                <c:pt idx="2807" formatCode="0.00E+00">
                  <c:v>5.4907999999999997E-3</c:v>
                </c:pt>
                <c:pt idx="2808" formatCode="0.00E+00">
                  <c:v>5.4841999999999998E-3</c:v>
                </c:pt>
                <c:pt idx="2809" formatCode="0.00E+00">
                  <c:v>5.4776E-3</c:v>
                </c:pt>
                <c:pt idx="2810" formatCode="0.00E+00">
                  <c:v>5.4710000000000002E-3</c:v>
                </c:pt>
                <c:pt idx="2811" formatCode="0.00E+00">
                  <c:v>5.4643000000000001E-3</c:v>
                </c:pt>
                <c:pt idx="2812" formatCode="0.00E+00">
                  <c:v>5.4577000000000002E-3</c:v>
                </c:pt>
                <c:pt idx="2813" formatCode="0.00E+00">
                  <c:v>5.4511000000000004E-3</c:v>
                </c:pt>
                <c:pt idx="2814" formatCode="0.00E+00">
                  <c:v>5.4444999999999997E-3</c:v>
                </c:pt>
                <c:pt idx="2815" formatCode="0.00E+00">
                  <c:v>5.4378999999999999E-3</c:v>
                </c:pt>
                <c:pt idx="2816" formatCode="0.00E+00">
                  <c:v>5.4313E-3</c:v>
                </c:pt>
                <c:pt idx="2817" formatCode="0.00E+00">
                  <c:v>5.4247000000000002E-3</c:v>
                </c:pt>
                <c:pt idx="2818" formatCode="0.00E+00">
                  <c:v>5.4180000000000001E-3</c:v>
                </c:pt>
                <c:pt idx="2819" formatCode="0.00E+00">
                  <c:v>5.4130000000000003E-3</c:v>
                </c:pt>
                <c:pt idx="2820" formatCode="0.00E+00">
                  <c:v>5.4082000000000002E-3</c:v>
                </c:pt>
                <c:pt idx="2821" formatCode="0.00E+00">
                  <c:v>5.4034E-3</c:v>
                </c:pt>
                <c:pt idx="2822" formatCode="0.00E+00">
                  <c:v>5.3984999999999997E-3</c:v>
                </c:pt>
                <c:pt idx="2823" formatCode="0.00E+00">
                  <c:v>5.3937000000000004E-3</c:v>
                </c:pt>
                <c:pt idx="2824" formatCode="0.00E+00">
                  <c:v>5.3888E-3</c:v>
                </c:pt>
                <c:pt idx="2825" formatCode="0.00E+00">
                  <c:v>5.3839999999999999E-3</c:v>
                </c:pt>
                <c:pt idx="2826" formatCode="0.00E+00">
                  <c:v>5.3791000000000004E-3</c:v>
                </c:pt>
                <c:pt idx="2827" formatCode="0.00E+00">
                  <c:v>5.3743000000000003E-3</c:v>
                </c:pt>
                <c:pt idx="2828" formatCode="0.00E+00">
                  <c:v>5.3693999999999999E-3</c:v>
                </c:pt>
                <c:pt idx="2829" formatCode="0.00E+00">
                  <c:v>5.3645999999999998E-3</c:v>
                </c:pt>
                <c:pt idx="2830" formatCode="0.00E+00">
                  <c:v>5.3597999999999996E-3</c:v>
                </c:pt>
                <c:pt idx="2831" formatCode="0.00E+00">
                  <c:v>5.3549000000000001E-3</c:v>
                </c:pt>
                <c:pt idx="2832" formatCode="0.00E+00">
                  <c:v>5.3501E-3</c:v>
                </c:pt>
                <c:pt idx="2833" formatCode="0.00E+00">
                  <c:v>5.3451999999999996E-3</c:v>
                </c:pt>
                <c:pt idx="2834" formatCode="0.00E+00">
                  <c:v>5.3404000000000004E-3</c:v>
                </c:pt>
                <c:pt idx="2835" formatCode="0.00E+00">
                  <c:v>5.3355E-3</c:v>
                </c:pt>
                <c:pt idx="2836" formatCode="0.00E+00">
                  <c:v>5.3306999999999998E-3</c:v>
                </c:pt>
                <c:pt idx="2837" formatCode="0.00E+00">
                  <c:v>5.3258000000000003E-3</c:v>
                </c:pt>
                <c:pt idx="2838" formatCode="0.00E+00">
                  <c:v>5.3210000000000002E-3</c:v>
                </c:pt>
                <c:pt idx="2839" formatCode="0.00E+00">
                  <c:v>5.3160999999999998E-3</c:v>
                </c:pt>
                <c:pt idx="2840" formatCode="0.00E+00">
                  <c:v>5.3112999999999997E-3</c:v>
                </c:pt>
                <c:pt idx="2841" formatCode="0.00E+00">
                  <c:v>5.3064999999999996E-3</c:v>
                </c:pt>
                <c:pt idx="2842" formatCode="0.00E+00">
                  <c:v>5.3016000000000001E-3</c:v>
                </c:pt>
                <c:pt idx="2843" formatCode="0.00E+00">
                  <c:v>5.2967999999999999E-3</c:v>
                </c:pt>
                <c:pt idx="2844" formatCode="0.00E+00">
                  <c:v>5.2919000000000004E-3</c:v>
                </c:pt>
                <c:pt idx="2845" formatCode="0.00E+00">
                  <c:v>5.2871000000000003E-3</c:v>
                </c:pt>
                <c:pt idx="2846" formatCode="0.00E+00">
                  <c:v>5.2821999999999999E-3</c:v>
                </c:pt>
                <c:pt idx="2847" formatCode="0.00E+00">
                  <c:v>5.2773999999999998E-3</c:v>
                </c:pt>
                <c:pt idx="2848" formatCode="0.00E+00">
                  <c:v>5.2725000000000003E-3</c:v>
                </c:pt>
                <c:pt idx="2849" formatCode="0.00E+00">
                  <c:v>5.2677000000000002E-3</c:v>
                </c:pt>
                <c:pt idx="2850" formatCode="0.00E+00">
                  <c:v>5.2629E-3</c:v>
                </c:pt>
                <c:pt idx="2851" formatCode="0.00E+00">
                  <c:v>5.2579999999999997E-3</c:v>
                </c:pt>
                <c:pt idx="2852" formatCode="0.00E+00">
                  <c:v>5.2532000000000004E-3</c:v>
                </c:pt>
                <c:pt idx="2853" formatCode="0.00E+00">
                  <c:v>5.2483E-3</c:v>
                </c:pt>
                <c:pt idx="2854" formatCode="0.00E+00">
                  <c:v>5.2434999999999999E-3</c:v>
                </c:pt>
                <c:pt idx="2855" formatCode="0.00E+00">
                  <c:v>5.2386000000000004E-3</c:v>
                </c:pt>
                <c:pt idx="2856" formatCode="0.00E+00">
                  <c:v>5.2338000000000003E-3</c:v>
                </c:pt>
                <c:pt idx="2857" formatCode="0.00E+00">
                  <c:v>5.2288999999999999E-3</c:v>
                </c:pt>
                <c:pt idx="2858" formatCode="0.00E+00">
                  <c:v>5.2240999999999998E-3</c:v>
                </c:pt>
                <c:pt idx="2859" formatCode="0.00E+00">
                  <c:v>5.2192999999999996E-3</c:v>
                </c:pt>
                <c:pt idx="2860" formatCode="0.00E+00">
                  <c:v>5.2144000000000001E-3</c:v>
                </c:pt>
                <c:pt idx="2861" formatCode="0.00E+00">
                  <c:v>5.2096E-3</c:v>
                </c:pt>
                <c:pt idx="2862" formatCode="0.00E+00">
                  <c:v>5.2046999999999996E-3</c:v>
                </c:pt>
                <c:pt idx="2863" formatCode="0.00E+00">
                  <c:v>5.1999000000000004E-3</c:v>
                </c:pt>
                <c:pt idx="2864" formatCode="0.00E+00">
                  <c:v>5.195E-3</c:v>
                </c:pt>
                <c:pt idx="2865" formatCode="0.00E+00">
                  <c:v>5.1901999999999998E-3</c:v>
                </c:pt>
                <c:pt idx="2866" formatCode="0.00E+00">
                  <c:v>5.1853000000000003E-3</c:v>
                </c:pt>
                <c:pt idx="2867" formatCode="0.00E+00">
                  <c:v>5.1805000000000002E-3</c:v>
                </c:pt>
                <c:pt idx="2868" formatCode="0.00E+00">
                  <c:v>5.1755999999999998E-3</c:v>
                </c:pt>
                <c:pt idx="2869" formatCode="0.00E+00">
                  <c:v>5.1707999999999997E-3</c:v>
                </c:pt>
                <c:pt idx="2870" formatCode="0.00E+00">
                  <c:v>5.1659999999999996E-3</c:v>
                </c:pt>
                <c:pt idx="2871" formatCode="0.00E+00">
                  <c:v>5.1611000000000001E-3</c:v>
                </c:pt>
                <c:pt idx="2872" formatCode="0.00E+00">
                  <c:v>5.1562999999999999E-3</c:v>
                </c:pt>
                <c:pt idx="2873" formatCode="0.00E+00">
                  <c:v>5.1514000000000004E-3</c:v>
                </c:pt>
                <c:pt idx="2874" formatCode="0.00E+00">
                  <c:v>5.1466000000000003E-3</c:v>
                </c:pt>
                <c:pt idx="2875" formatCode="0.00E+00">
                  <c:v>5.1416999999999999E-3</c:v>
                </c:pt>
                <c:pt idx="2876" formatCode="0.00E+00">
                  <c:v>5.1368999999999998E-3</c:v>
                </c:pt>
                <c:pt idx="2877" formatCode="0.00E+00">
                  <c:v>5.1320000000000003E-3</c:v>
                </c:pt>
                <c:pt idx="2878" formatCode="0.00E+00">
                  <c:v>5.1272000000000002E-3</c:v>
                </c:pt>
                <c:pt idx="2879" formatCode="0.00E+00">
                  <c:v>5.1224E-3</c:v>
                </c:pt>
                <c:pt idx="2880" formatCode="0.00E+00">
                  <c:v>5.1174999999999997E-3</c:v>
                </c:pt>
                <c:pt idx="2881" formatCode="0.00E+00">
                  <c:v>5.1127000000000004E-3</c:v>
                </c:pt>
                <c:pt idx="2882" formatCode="0.00E+00">
                  <c:v>5.1078E-3</c:v>
                </c:pt>
                <c:pt idx="2883" formatCode="0.00E+00">
                  <c:v>5.1029999999999999E-3</c:v>
                </c:pt>
                <c:pt idx="2884" formatCode="0.00E+00">
                  <c:v>5.0981000000000004E-3</c:v>
                </c:pt>
                <c:pt idx="2885" formatCode="0.00E+00">
                  <c:v>5.0933000000000003E-3</c:v>
                </c:pt>
                <c:pt idx="2886" formatCode="0.00E+00">
                  <c:v>5.0883999999999999E-3</c:v>
                </c:pt>
                <c:pt idx="2887" formatCode="0.00E+00">
                  <c:v>5.0835999999999998E-3</c:v>
                </c:pt>
                <c:pt idx="2888" formatCode="0.00E+00">
                  <c:v>5.0787000000000002E-3</c:v>
                </c:pt>
                <c:pt idx="2889" formatCode="0.00E+00">
                  <c:v>5.0739000000000001E-3</c:v>
                </c:pt>
                <c:pt idx="2890" formatCode="0.00E+00">
                  <c:v>5.0691E-3</c:v>
                </c:pt>
                <c:pt idx="2891" formatCode="0.00E+00">
                  <c:v>5.0641999999999996E-3</c:v>
                </c:pt>
                <c:pt idx="2892" formatCode="0.00E+00">
                  <c:v>5.0594000000000004E-3</c:v>
                </c:pt>
                <c:pt idx="2893" formatCode="0.00E+00">
                  <c:v>5.0545E-3</c:v>
                </c:pt>
                <c:pt idx="2894" formatCode="0.00E+00">
                  <c:v>5.0496999999999998E-3</c:v>
                </c:pt>
                <c:pt idx="2895" formatCode="0.00E+00">
                  <c:v>5.0448000000000003E-3</c:v>
                </c:pt>
                <c:pt idx="2896" formatCode="0.00E+00">
                  <c:v>5.0400000000000002E-3</c:v>
                </c:pt>
                <c:pt idx="2897" formatCode="0.00E+00">
                  <c:v>5.0350999999999998E-3</c:v>
                </c:pt>
                <c:pt idx="2898" formatCode="0.00E+00">
                  <c:v>5.0302999999999997E-3</c:v>
                </c:pt>
                <c:pt idx="2899" formatCode="0.00E+00">
                  <c:v>5.0254999999999996E-3</c:v>
                </c:pt>
                <c:pt idx="2900" formatCode="0.00E+00">
                  <c:v>5.0206000000000001E-3</c:v>
                </c:pt>
                <c:pt idx="2901" formatCode="0.00E+00">
                  <c:v>5.0157999999999999E-3</c:v>
                </c:pt>
                <c:pt idx="2902" formatCode="0.00E+00">
                  <c:v>5.0109000000000004E-3</c:v>
                </c:pt>
                <c:pt idx="2903" formatCode="0.00E+00">
                  <c:v>5.0061000000000003E-3</c:v>
                </c:pt>
                <c:pt idx="2904" formatCode="0.00E+00">
                  <c:v>5.0011999999999999E-3</c:v>
                </c:pt>
                <c:pt idx="2905" formatCode="0.00E+00">
                  <c:v>4.9963999999999998E-3</c:v>
                </c:pt>
                <c:pt idx="2906" formatCode="0.00E+00">
                  <c:v>4.9915000000000003E-3</c:v>
                </c:pt>
                <c:pt idx="2907" formatCode="0.00E+00">
                  <c:v>4.9867000000000002E-3</c:v>
                </c:pt>
                <c:pt idx="2908" formatCode="0.00E+00">
                  <c:v>4.9819E-3</c:v>
                </c:pt>
                <c:pt idx="2909" formatCode="0.00E+00">
                  <c:v>4.9769999999999997E-3</c:v>
                </c:pt>
                <c:pt idx="2910" formatCode="0.00E+00">
                  <c:v>4.9722000000000004E-3</c:v>
                </c:pt>
                <c:pt idx="2911" formatCode="0.00E+00">
                  <c:v>4.9673E-3</c:v>
                </c:pt>
                <c:pt idx="2912" formatCode="0.00E+00">
                  <c:v>4.9624999999999999E-3</c:v>
                </c:pt>
                <c:pt idx="2913" formatCode="0.00E+00">
                  <c:v>4.9576000000000004E-3</c:v>
                </c:pt>
                <c:pt idx="2914" formatCode="0.00E+00">
                  <c:v>4.9528000000000003E-3</c:v>
                </c:pt>
                <c:pt idx="2915" formatCode="0.00E+00">
                  <c:v>4.9478999999999999E-3</c:v>
                </c:pt>
                <c:pt idx="2916" formatCode="0.00E+00">
                  <c:v>4.9430999999999998E-3</c:v>
                </c:pt>
                <c:pt idx="2917" formatCode="0.00E+00">
                  <c:v>4.9382000000000002E-3</c:v>
                </c:pt>
                <c:pt idx="2918" formatCode="0.00E+00">
                  <c:v>4.9334000000000001E-3</c:v>
                </c:pt>
                <c:pt idx="2919" formatCode="0.00E+00">
                  <c:v>4.9286E-3</c:v>
                </c:pt>
                <c:pt idx="2920" formatCode="0.00E+00">
                  <c:v>4.9236999999999996E-3</c:v>
                </c:pt>
                <c:pt idx="2921" formatCode="0.00E+00">
                  <c:v>4.9189000000000004E-3</c:v>
                </c:pt>
                <c:pt idx="2922" formatCode="0.00E+00">
                  <c:v>4.914E-3</c:v>
                </c:pt>
                <c:pt idx="2923" formatCode="0.00E+00">
                  <c:v>4.9091999999999998E-3</c:v>
                </c:pt>
                <c:pt idx="2924" formatCode="0.00E+00">
                  <c:v>4.9043000000000003E-3</c:v>
                </c:pt>
                <c:pt idx="2925" formatCode="0.00E+00">
                  <c:v>4.8995000000000002E-3</c:v>
                </c:pt>
                <c:pt idx="2926" formatCode="0.00E+00">
                  <c:v>4.8945999999999998E-3</c:v>
                </c:pt>
                <c:pt idx="2927" formatCode="0.00E+00">
                  <c:v>4.8897999999999997E-3</c:v>
                </c:pt>
                <c:pt idx="2928" formatCode="0.00E+00">
                  <c:v>4.8849999999999996E-3</c:v>
                </c:pt>
                <c:pt idx="2929" formatCode="0.00E+00">
                  <c:v>4.8801000000000001E-3</c:v>
                </c:pt>
                <c:pt idx="2930" formatCode="0.00E+00">
                  <c:v>4.8752999999999999E-3</c:v>
                </c:pt>
                <c:pt idx="2931" formatCode="0.00E+00">
                  <c:v>4.8704000000000004E-3</c:v>
                </c:pt>
                <c:pt idx="2932" formatCode="0.00E+00">
                  <c:v>4.8656000000000003E-3</c:v>
                </c:pt>
                <c:pt idx="2933" formatCode="0.00E+00">
                  <c:v>4.8606999999999999E-3</c:v>
                </c:pt>
                <c:pt idx="2934" formatCode="0.00E+00">
                  <c:v>4.8558999999999998E-3</c:v>
                </c:pt>
                <c:pt idx="2935" formatCode="0.00E+00">
                  <c:v>4.8510000000000003E-3</c:v>
                </c:pt>
                <c:pt idx="2936" formatCode="0.00E+00">
                  <c:v>4.8462000000000002E-3</c:v>
                </c:pt>
                <c:pt idx="2937" formatCode="0.00E+00">
                  <c:v>4.8414E-3</c:v>
                </c:pt>
                <c:pt idx="2938" formatCode="0.00E+00">
                  <c:v>4.8364999999999997E-3</c:v>
                </c:pt>
                <c:pt idx="2939" formatCode="0.00E+00">
                  <c:v>4.8317000000000004E-3</c:v>
                </c:pt>
                <c:pt idx="2940" formatCode="0.00E+00">
                  <c:v>4.8268E-3</c:v>
                </c:pt>
                <c:pt idx="2941" formatCode="0.00E+00">
                  <c:v>4.8219999999999999E-3</c:v>
                </c:pt>
                <c:pt idx="2942" formatCode="0.00E+00">
                  <c:v>4.8171000000000004E-3</c:v>
                </c:pt>
                <c:pt idx="2943" formatCode="0.00E+00">
                  <c:v>4.8123000000000003E-3</c:v>
                </c:pt>
                <c:pt idx="2944" formatCode="0.00E+00">
                  <c:v>4.8073999999999999E-3</c:v>
                </c:pt>
                <c:pt idx="2945" formatCode="0.00E+00">
                  <c:v>4.8025999999999998E-3</c:v>
                </c:pt>
                <c:pt idx="2946" formatCode="0.00E+00">
                  <c:v>4.7977000000000002E-3</c:v>
                </c:pt>
                <c:pt idx="2947" formatCode="0.00E+00">
                  <c:v>4.7929000000000001E-3</c:v>
                </c:pt>
                <c:pt idx="2948" formatCode="0.00E+00">
                  <c:v>4.7881E-3</c:v>
                </c:pt>
                <c:pt idx="2949" formatCode="0.00E+00">
                  <c:v>4.7831999999999996E-3</c:v>
                </c:pt>
                <c:pt idx="2950" formatCode="0.00E+00">
                  <c:v>4.7784000000000004E-3</c:v>
                </c:pt>
                <c:pt idx="2951" formatCode="0.00E+00">
                  <c:v>4.7735E-3</c:v>
                </c:pt>
                <c:pt idx="2952" formatCode="0.00E+00">
                  <c:v>4.7686999999999998E-3</c:v>
                </c:pt>
                <c:pt idx="2953" formatCode="0.00E+00">
                  <c:v>4.7638000000000003E-3</c:v>
                </c:pt>
                <c:pt idx="2954" formatCode="0.00E+00">
                  <c:v>4.7590000000000002E-3</c:v>
                </c:pt>
                <c:pt idx="2955" formatCode="0.00E+00">
                  <c:v>4.7540999999999998E-3</c:v>
                </c:pt>
                <c:pt idx="2956" formatCode="0.00E+00">
                  <c:v>4.7492999999999997E-3</c:v>
                </c:pt>
                <c:pt idx="2957" formatCode="0.00E+00">
                  <c:v>4.7444999999999996E-3</c:v>
                </c:pt>
                <c:pt idx="2958" formatCode="0.00E+00">
                  <c:v>4.7396000000000001E-3</c:v>
                </c:pt>
                <c:pt idx="2959" formatCode="0.00E+00">
                  <c:v>4.7347999999999999E-3</c:v>
                </c:pt>
                <c:pt idx="2960" formatCode="0.00E+00">
                  <c:v>4.7299000000000004E-3</c:v>
                </c:pt>
                <c:pt idx="2961" formatCode="0.00E+00">
                  <c:v>4.7251000000000003E-3</c:v>
                </c:pt>
                <c:pt idx="2962" formatCode="0.00E+00">
                  <c:v>4.7201999999999999E-3</c:v>
                </c:pt>
                <c:pt idx="2963" formatCode="0.00E+00">
                  <c:v>4.7153999999999998E-3</c:v>
                </c:pt>
                <c:pt idx="2964" formatCode="0.00E+00">
                  <c:v>4.7105000000000003E-3</c:v>
                </c:pt>
                <c:pt idx="2965" formatCode="0.00E+00">
                  <c:v>4.7057000000000002E-3</c:v>
                </c:pt>
                <c:pt idx="2966" formatCode="0.00E+00">
                  <c:v>4.7007999999999998E-3</c:v>
                </c:pt>
                <c:pt idx="2967" formatCode="0.00E+00">
                  <c:v>4.6959999999999997E-3</c:v>
                </c:pt>
                <c:pt idx="2968" formatCode="0.00E+00">
                  <c:v>4.6912000000000004E-3</c:v>
                </c:pt>
                <c:pt idx="2969" formatCode="0.00E+00">
                  <c:v>4.6863E-3</c:v>
                </c:pt>
                <c:pt idx="2970" formatCode="0.00E+00">
                  <c:v>4.6814999999999999E-3</c:v>
                </c:pt>
                <c:pt idx="2971" formatCode="0.00E+00">
                  <c:v>4.6766000000000004E-3</c:v>
                </c:pt>
                <c:pt idx="2972" formatCode="0.00E+00">
                  <c:v>4.6718000000000003E-3</c:v>
                </c:pt>
                <c:pt idx="2973" formatCode="0.00E+00">
                  <c:v>4.6668999999999999E-3</c:v>
                </c:pt>
                <c:pt idx="2974" formatCode="0.00E+00">
                  <c:v>4.6620999999999998E-3</c:v>
                </c:pt>
                <c:pt idx="2975" formatCode="0.00E+00">
                  <c:v>4.6572000000000002E-3</c:v>
                </c:pt>
                <c:pt idx="2976" formatCode="0.00E+00">
                  <c:v>4.6524000000000001E-3</c:v>
                </c:pt>
                <c:pt idx="2977" formatCode="0.00E+00">
                  <c:v>4.6476E-3</c:v>
                </c:pt>
                <c:pt idx="2978" formatCode="0.00E+00">
                  <c:v>4.6426999999999996E-3</c:v>
                </c:pt>
                <c:pt idx="2979" formatCode="0.00E+00">
                  <c:v>4.6379000000000004E-3</c:v>
                </c:pt>
                <c:pt idx="2980" formatCode="0.00E+00">
                  <c:v>4.633E-3</c:v>
                </c:pt>
                <c:pt idx="2981" formatCode="0.00E+00">
                  <c:v>4.6281999999999998E-3</c:v>
                </c:pt>
                <c:pt idx="2982" formatCode="0.00E+00">
                  <c:v>4.6233000000000003E-3</c:v>
                </c:pt>
                <c:pt idx="2983" formatCode="0.00E+00">
                  <c:v>4.6185000000000002E-3</c:v>
                </c:pt>
                <c:pt idx="2984" formatCode="0.00E+00">
                  <c:v>4.6135999999999998E-3</c:v>
                </c:pt>
                <c:pt idx="2985" formatCode="0.00E+00">
                  <c:v>4.6087999999999997E-3</c:v>
                </c:pt>
                <c:pt idx="2986" formatCode="0.00E+00">
                  <c:v>4.6039999999999996E-3</c:v>
                </c:pt>
                <c:pt idx="2987" formatCode="0.00E+00">
                  <c:v>4.5991000000000001E-3</c:v>
                </c:pt>
                <c:pt idx="2988" formatCode="0.00E+00">
                  <c:v>4.5942999999999999E-3</c:v>
                </c:pt>
                <c:pt idx="2989" formatCode="0.00E+00">
                  <c:v>4.5894000000000004E-3</c:v>
                </c:pt>
                <c:pt idx="2990" formatCode="0.00E+00">
                  <c:v>4.5846000000000003E-3</c:v>
                </c:pt>
                <c:pt idx="2991" formatCode="0.00E+00">
                  <c:v>4.5796999999999999E-3</c:v>
                </c:pt>
                <c:pt idx="2992" formatCode="0.00E+00">
                  <c:v>4.5748999999999998E-3</c:v>
                </c:pt>
                <c:pt idx="2993" formatCode="0.00E+00">
                  <c:v>4.5700000000000003E-3</c:v>
                </c:pt>
                <c:pt idx="2994" formatCode="0.00E+00">
                  <c:v>4.5652000000000002E-3</c:v>
                </c:pt>
                <c:pt idx="2995" formatCode="0.00E+00">
                  <c:v>4.5602999999999998E-3</c:v>
                </c:pt>
                <c:pt idx="2996" formatCode="0.00E+00">
                  <c:v>4.5554999999999997E-3</c:v>
                </c:pt>
                <c:pt idx="2997" formatCode="0.00E+00">
                  <c:v>4.5507000000000004E-3</c:v>
                </c:pt>
                <c:pt idx="2998" formatCode="0.00E+00">
                  <c:v>4.5458E-3</c:v>
                </c:pt>
                <c:pt idx="2999" formatCode="0.00E+00">
                  <c:v>4.5409999999999999E-3</c:v>
                </c:pt>
                <c:pt idx="3000" formatCode="0.00E+00">
                  <c:v>4.5361000000000004E-3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0BC-4102-B618-5D5E217624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1773519"/>
        <c:axId val="881773935"/>
      </c:scatterChart>
      <c:valAx>
        <c:axId val="8817735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dirty="0"/>
                  <a:t>Z(m)</a:t>
                </a:r>
                <a:endParaRPr lang="zh-CN" alt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0.00_);[Red]\(0.00\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81773935"/>
        <c:crosses val="autoZero"/>
        <c:crossBetween val="midCat"/>
      </c:valAx>
      <c:valAx>
        <c:axId val="8817739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dirty="0"/>
                  <a:t>Bz(T)</a:t>
                </a:r>
                <a:endParaRPr lang="zh-CN" alt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8177351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2024/8/22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2024/8/22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208B2-3F48-4B6B-95B1-DAABF66BA3E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568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137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183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208B2-3F48-4B6B-95B1-DAABF66BA3E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153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4609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1969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231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525C9-2ECF-4C89-8E23-1A35EF8756A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063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525C9-2ECF-4C89-8E23-1A35EF8756A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228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601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3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3"/>
          <p:cNvSpPr txBox="1">
            <a:spLocks/>
          </p:cNvSpPr>
          <p:nvPr/>
        </p:nvSpPr>
        <p:spPr>
          <a:xfrm>
            <a:off x="479376" y="2496875"/>
            <a:ext cx="11316048" cy="102983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dirty="0" smtClean="0">
                <a:solidFill>
                  <a:srgbClr val="C00000"/>
                </a:solidFill>
              </a:rPr>
              <a:t>CEPC Accelerator physics design </a:t>
            </a: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551701" y="3931971"/>
            <a:ext cx="1108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Yiwei Wang </a:t>
            </a:r>
          </a:p>
          <a:p>
            <a:pPr algn="ctr"/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for the CEPC Accelerator Physics Group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2024</a:t>
            </a:r>
            <a:r>
              <a:rPr lang="zh-CN" altLang="en-US" dirty="0" smtClean="0">
                <a:solidFill>
                  <a:schemeClr val="bg1"/>
                </a:solidFill>
              </a:rPr>
              <a:t>年</a:t>
            </a:r>
            <a:r>
              <a:rPr lang="en-US" altLang="zh-CN" dirty="0" smtClean="0">
                <a:solidFill>
                  <a:schemeClr val="bg1"/>
                </a:solidFill>
              </a:rPr>
              <a:t>CEPC</a:t>
            </a:r>
            <a:r>
              <a:rPr lang="zh-CN" altLang="en-US" dirty="0" smtClean="0">
                <a:solidFill>
                  <a:schemeClr val="bg1"/>
                </a:solidFill>
              </a:rPr>
              <a:t>机械设计研讨会，河南洛阳中信重工</a:t>
            </a:r>
            <a:endParaRPr lang="en-US" altLang="zh-CN" dirty="0">
              <a:solidFill>
                <a:schemeClr val="bg1"/>
              </a:solidFill>
            </a:endParaRPr>
          </a:p>
        </p:txBody>
      </p:sp>
      <p:pic>
        <p:nvPicPr>
          <p:cNvPr id="11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63" y="5398314"/>
            <a:ext cx="3552825" cy="672912"/>
          </a:xfrm>
          <a:prstGeom prst="rect">
            <a:avLst/>
          </a:prstGeom>
        </p:spPr>
      </p:pic>
      <p:pic>
        <p:nvPicPr>
          <p:cNvPr id="13" name="图片 3" descr="8d5d924e275b0c7f58feed1244176003"/>
          <p:cNvPicPr>
            <a:picLocks noChangeAspect="1"/>
          </p:cNvPicPr>
          <p:nvPr/>
        </p:nvPicPr>
        <p:blipFill rotWithShape="1">
          <a:blip r:embed="rId3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pic>
        <p:nvPicPr>
          <p:cNvPr id="14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097407" y="110569"/>
            <a:ext cx="10134122" cy="880820"/>
          </a:xfrm>
        </p:spPr>
        <p:txBody>
          <a:bodyPr>
            <a:no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altLang="zh-CN" sz="3200" b="1" kern="1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Super conducting final </a:t>
            </a:r>
            <a:r>
              <a:rPr lang="en-US" altLang="zh-CN" sz="3200" b="1" kern="12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quadrupoles </a:t>
            </a:r>
            <a:r>
              <a:rPr lang="en-US" altLang="zh-CN" sz="3200" b="1" kern="1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 all modes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表格 38">
                <a:extLst>
                  <a:ext uri="{FF2B5EF4-FFF2-40B4-BE49-F238E27FC236}">
                    <a16:creationId xmlns:a16="http://schemas.microsoft.com/office/drawing/2014/main" id="{E5BDE720-8B37-4557-ACEB-0EE6BD1F34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7570371"/>
                  </p:ext>
                </p:extLst>
              </p:nvPr>
            </p:nvGraphicFramePr>
            <p:xfrm>
              <a:off x="6474339" y="4188249"/>
              <a:ext cx="5528080" cy="25287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09995">
                      <a:extLst>
                        <a:ext uri="{9D8B030D-6E8A-4147-A177-3AD203B41FA5}">
                          <a16:colId xmlns:a16="http://schemas.microsoft.com/office/drawing/2014/main" val="2379520893"/>
                        </a:ext>
                      </a:extLst>
                    </a:gridCol>
                    <a:gridCol w="788681">
                      <a:extLst>
                        <a:ext uri="{9D8B030D-6E8A-4147-A177-3AD203B41FA5}">
                          <a16:colId xmlns:a16="http://schemas.microsoft.com/office/drawing/2014/main" val="3129888225"/>
                        </a:ext>
                      </a:extLst>
                    </a:gridCol>
                    <a:gridCol w="1248746">
                      <a:extLst>
                        <a:ext uri="{9D8B030D-6E8A-4147-A177-3AD203B41FA5}">
                          <a16:colId xmlns:a16="http://schemas.microsoft.com/office/drawing/2014/main" val="1610467955"/>
                        </a:ext>
                      </a:extLst>
                    </a:gridCol>
                    <a:gridCol w="591513">
                      <a:extLst>
                        <a:ext uri="{9D8B030D-6E8A-4147-A177-3AD203B41FA5}">
                          <a16:colId xmlns:a16="http://schemas.microsoft.com/office/drawing/2014/main" val="422578276"/>
                        </a:ext>
                      </a:extLst>
                    </a:gridCol>
                    <a:gridCol w="591513">
                      <a:extLst>
                        <a:ext uri="{9D8B030D-6E8A-4147-A177-3AD203B41FA5}">
                          <a16:colId xmlns:a16="http://schemas.microsoft.com/office/drawing/2014/main" val="3112019348"/>
                        </a:ext>
                      </a:extLst>
                    </a:gridCol>
                    <a:gridCol w="598816">
                      <a:extLst>
                        <a:ext uri="{9D8B030D-6E8A-4147-A177-3AD203B41FA5}">
                          <a16:colId xmlns:a16="http://schemas.microsoft.com/office/drawing/2014/main" val="1311475800"/>
                        </a:ext>
                      </a:extLst>
                    </a:gridCol>
                    <a:gridCol w="598816">
                      <a:extLst>
                        <a:ext uri="{9D8B030D-6E8A-4147-A177-3AD203B41FA5}">
                          <a16:colId xmlns:a16="http://schemas.microsoft.com/office/drawing/2014/main" val="1679920408"/>
                        </a:ext>
                      </a:extLst>
                    </a:gridCol>
                  </a:tblGrid>
                  <a:tr h="209026">
                    <a:tc rowSpan="2"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b="1" dirty="0">
                              <a:effectLst/>
                            </a:rPr>
                            <a:t>Quadrupole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 rowSpan="2"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b="1" dirty="0">
                              <a:effectLst/>
                            </a:rPr>
                            <a:t>L [m]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 rowSpan="2"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b="1" dirty="0">
                              <a:effectLst/>
                            </a:rPr>
                            <a:t>Distance from IP [m]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 gridSpan="4"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Strength [T/m]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5149400"/>
                      </a:ext>
                    </a:extLst>
                  </a:tr>
                  <a:tr h="209026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𝐭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zh-CN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2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𝐭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b="1" dirty="0">
                              <a:effectLst/>
                            </a:rPr>
                            <a:t>Higgs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b="1" dirty="0">
                              <a:effectLst/>
                            </a:rPr>
                            <a:t>W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b="1" dirty="0">
                              <a:effectLst/>
                            </a:rPr>
                            <a:t>Z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913712792"/>
                      </a:ext>
                    </a:extLst>
                  </a:tr>
                  <a:tr h="209026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Q1AIRU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1.21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1.9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-142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-142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-95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-110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2005629566"/>
                      </a:ext>
                    </a:extLst>
                  </a:tr>
                  <a:tr h="209026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Q1BIRU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1.21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3.19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-59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-85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-57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+65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4125985706"/>
                      </a:ext>
                    </a:extLst>
                  </a:tr>
                  <a:tr h="209026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Q2IRU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1.5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4.7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-51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+97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+65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0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496358739"/>
                      </a:ext>
                    </a:extLst>
                  </a:tr>
                  <a:tr h="209026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Q3IRU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3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 smtClean="0">
                              <a:effectLst/>
                            </a:rPr>
                            <a:t>7.2 </a:t>
                          </a: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(7.55)</a:t>
                          </a:r>
                          <a:endParaRPr lang="zh-CN" sz="12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+40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0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+2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4280953721"/>
                      </a:ext>
                    </a:extLst>
                  </a:tr>
                  <a:tr h="209026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Q1AIRD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1.21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-1.9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-142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-142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-95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-110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2383414436"/>
                      </a:ext>
                    </a:extLst>
                  </a:tr>
                  <a:tr h="209026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Q1BIRD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1.21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-3.19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-59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-85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-57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+65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1790836753"/>
                      </a:ext>
                    </a:extLst>
                  </a:tr>
                  <a:tr h="209026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Q2IRD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1.5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-4.7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-51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+97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+65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0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3759501732"/>
                      </a:ext>
                    </a:extLst>
                  </a:tr>
                  <a:tr h="209026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Q3IRD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3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</a:t>
                          </a:r>
                          <a:r>
                            <a:rPr lang="en-GB" sz="1200" dirty="0" smtClean="0">
                              <a:effectLst/>
                            </a:rPr>
                            <a:t>7.2 </a:t>
                          </a:r>
                          <a:r>
                            <a:rPr lang="en-US" altLang="zh-CN" sz="1200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(7.55)</a:t>
                          </a:r>
                          <a:endParaRPr lang="zh-CN" sz="12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+40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0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+2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38490082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表格 38">
                <a:extLst>
                  <a:ext uri="{FF2B5EF4-FFF2-40B4-BE49-F238E27FC236}">
                    <a16:creationId xmlns:a16="http://schemas.microsoft.com/office/drawing/2014/main" id="{E5BDE720-8B37-4557-ACEB-0EE6BD1F34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7570371"/>
                  </p:ext>
                </p:extLst>
              </p:nvPr>
            </p:nvGraphicFramePr>
            <p:xfrm>
              <a:off x="6474339" y="4188249"/>
              <a:ext cx="5528080" cy="25287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09995">
                      <a:extLst>
                        <a:ext uri="{9D8B030D-6E8A-4147-A177-3AD203B41FA5}">
                          <a16:colId xmlns:a16="http://schemas.microsoft.com/office/drawing/2014/main" val="2379520893"/>
                        </a:ext>
                      </a:extLst>
                    </a:gridCol>
                    <a:gridCol w="788681">
                      <a:extLst>
                        <a:ext uri="{9D8B030D-6E8A-4147-A177-3AD203B41FA5}">
                          <a16:colId xmlns:a16="http://schemas.microsoft.com/office/drawing/2014/main" val="3129888225"/>
                        </a:ext>
                      </a:extLst>
                    </a:gridCol>
                    <a:gridCol w="1248746">
                      <a:extLst>
                        <a:ext uri="{9D8B030D-6E8A-4147-A177-3AD203B41FA5}">
                          <a16:colId xmlns:a16="http://schemas.microsoft.com/office/drawing/2014/main" val="1610467955"/>
                        </a:ext>
                      </a:extLst>
                    </a:gridCol>
                    <a:gridCol w="591513">
                      <a:extLst>
                        <a:ext uri="{9D8B030D-6E8A-4147-A177-3AD203B41FA5}">
                          <a16:colId xmlns:a16="http://schemas.microsoft.com/office/drawing/2014/main" val="422578276"/>
                        </a:ext>
                      </a:extLst>
                    </a:gridCol>
                    <a:gridCol w="591513">
                      <a:extLst>
                        <a:ext uri="{9D8B030D-6E8A-4147-A177-3AD203B41FA5}">
                          <a16:colId xmlns:a16="http://schemas.microsoft.com/office/drawing/2014/main" val="3112019348"/>
                        </a:ext>
                      </a:extLst>
                    </a:gridCol>
                    <a:gridCol w="598816">
                      <a:extLst>
                        <a:ext uri="{9D8B030D-6E8A-4147-A177-3AD203B41FA5}">
                          <a16:colId xmlns:a16="http://schemas.microsoft.com/office/drawing/2014/main" val="1311475800"/>
                        </a:ext>
                      </a:extLst>
                    </a:gridCol>
                    <a:gridCol w="598816">
                      <a:extLst>
                        <a:ext uri="{9D8B030D-6E8A-4147-A177-3AD203B41FA5}">
                          <a16:colId xmlns:a16="http://schemas.microsoft.com/office/drawing/2014/main" val="1679920408"/>
                        </a:ext>
                      </a:extLst>
                    </a:gridCol>
                  </a:tblGrid>
                  <a:tr h="252874">
                    <a:tc rowSpan="2"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b="1" dirty="0">
                              <a:effectLst/>
                            </a:rPr>
                            <a:t>Quadrupole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 rowSpan="2"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b="1" dirty="0">
                              <a:effectLst/>
                            </a:rPr>
                            <a:t>L [m]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 rowSpan="2"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b="1" dirty="0">
                              <a:effectLst/>
                            </a:rPr>
                            <a:t>Distance from IP [m]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 gridSpan="4"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Strength [T/m]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5149400"/>
                      </a:ext>
                    </a:extLst>
                  </a:tr>
                  <a:tr h="252874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9995" marR="69995" marT="34997" marB="34997" anchor="ctr">
                        <a:blipFill>
                          <a:blip r:embed="rId3"/>
                          <a:stretch>
                            <a:fillRect l="-532990" t="-104878" r="-308247" b="-8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b="1" dirty="0">
                              <a:effectLst/>
                            </a:rPr>
                            <a:t>Higgs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b="1" dirty="0">
                              <a:effectLst/>
                            </a:rPr>
                            <a:t>W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b="1" dirty="0">
                              <a:effectLst/>
                            </a:rPr>
                            <a:t>Z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913712792"/>
                      </a:ext>
                    </a:extLst>
                  </a:tr>
                  <a:tr h="252874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Q1AIRU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1.21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1.9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-142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-142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-95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-110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2005629566"/>
                      </a:ext>
                    </a:extLst>
                  </a:tr>
                  <a:tr h="252874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Q1BIRU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1.21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3.19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-59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-85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-57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+65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4125985706"/>
                      </a:ext>
                    </a:extLst>
                  </a:tr>
                  <a:tr h="252874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Q2IRU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1.5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4.7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-51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+97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+65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0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496358739"/>
                      </a:ext>
                    </a:extLst>
                  </a:tr>
                  <a:tr h="252874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Q3IRU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3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 smtClean="0">
                              <a:effectLst/>
                            </a:rPr>
                            <a:t>7.2 </a:t>
                          </a: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(7.55</a:t>
                          </a: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)</a:t>
                          </a:r>
                          <a:endParaRPr lang="zh-CN" sz="12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+40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0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+2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4280953721"/>
                      </a:ext>
                    </a:extLst>
                  </a:tr>
                  <a:tr h="252874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Q1AIRD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1.21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-1.9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-142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-142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-95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-110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2383414436"/>
                      </a:ext>
                    </a:extLst>
                  </a:tr>
                  <a:tr h="252874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Q1BIRD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1.21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-3.19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-59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-85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-57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+65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1790836753"/>
                      </a:ext>
                    </a:extLst>
                  </a:tr>
                  <a:tr h="252874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Q2IRD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1.5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-4.7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-51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+97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+65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0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3759501732"/>
                      </a:ext>
                    </a:extLst>
                  </a:tr>
                  <a:tr h="252874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Q3IRD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3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</a:t>
                          </a:r>
                          <a:r>
                            <a:rPr lang="en-GB" sz="1200" dirty="0" smtClean="0">
                              <a:effectLst/>
                            </a:rPr>
                            <a:t>7.2 </a:t>
                          </a:r>
                          <a:r>
                            <a:rPr lang="en-US" altLang="zh-CN" sz="1200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(7.55)</a:t>
                          </a:r>
                          <a:endParaRPr lang="zh-CN" sz="12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+40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0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+2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384900826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内容占位符 2"/>
          <p:cNvSpPr>
            <a:spLocks noGrp="1"/>
          </p:cNvSpPr>
          <p:nvPr>
            <p:ph idx="1"/>
          </p:nvPr>
        </p:nvSpPr>
        <p:spPr>
          <a:xfrm>
            <a:off x="154438" y="1125924"/>
            <a:ext cx="6389764" cy="2697379"/>
          </a:xfrm>
        </p:spPr>
        <p:txBody>
          <a:bodyPr>
            <a:noAutofit/>
          </a:bodyPr>
          <a:lstStyle/>
          <a:p>
            <a:r>
              <a:rPr lang="ru-RU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quadrupole </a:t>
            </a:r>
            <a:r>
              <a:rPr lang="ru-RU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 near the IP are chosen based on a trade-off between the beam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dynamics </a:t>
            </a:r>
            <a:r>
              <a:rPr lang="ru-RU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machine detector interface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Constraint by the SCQ technology, the gradients of the two aperture of the SCQs should be same to get better filed quality.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asymmetric beta functions in the upstream and downstream of the IP will be generated by additional normal-conducting quadrupoles in the final telescope (FT).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456040" y="1169491"/>
            <a:ext cx="5122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Layout of the dual aperture SCQ final quadrupoles</a:t>
            </a:r>
            <a:endParaRPr lang="zh-CN" altLang="en-US" sz="1600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1C59523-49D0-42A5-8D29-931A897233CC}"/>
              </a:ext>
            </a:extLst>
          </p:cNvPr>
          <p:cNvSpPr txBox="1"/>
          <p:nvPr/>
        </p:nvSpPr>
        <p:spPr>
          <a:xfrm>
            <a:off x="6456040" y="3799618"/>
            <a:ext cx="5146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Parameters of the twin-aperture SCQs between the IP</a:t>
            </a:r>
            <a:endParaRPr lang="zh-CN" altLang="en-US" sz="1600" b="1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B0713EC-D67C-4681-AF2A-78FD3B238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60" y="3832230"/>
            <a:ext cx="6206764" cy="288032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4339" y="1558122"/>
            <a:ext cx="5528080" cy="225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5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097407" y="110569"/>
            <a:ext cx="10134122" cy="880820"/>
          </a:xfrm>
        </p:spPr>
        <p:txBody>
          <a:bodyPr>
            <a:no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altLang="zh-CN" sz="3200" b="1" kern="1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Super conducting final quadrupoles for all modes</a:t>
            </a:r>
          </a:p>
        </p:txBody>
      </p:sp>
      <p:sp>
        <p:nvSpPr>
          <p:cNvPr id="30" name="内容占位符 2"/>
          <p:cNvSpPr>
            <a:spLocks noGrp="1"/>
          </p:cNvSpPr>
          <p:nvPr>
            <p:ph idx="1"/>
          </p:nvPr>
        </p:nvSpPr>
        <p:spPr>
          <a:xfrm>
            <a:off x="215837" y="1236202"/>
            <a:ext cx="6083952" cy="5465385"/>
          </a:xfrm>
        </p:spPr>
        <p:txBody>
          <a:bodyPr>
            <a:no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Dipole field aberration due to cross talk of the two aperture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types of SCQ design are undergoing.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dynamics: integrated dipole field should be corrected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 and particle loss: maximum 450/300/200/100 gs in the good field region along the SCQs for ttbar/Higgs/W/Z modes (the requirement will be updated with simulation of an integrated model of the quadrupoles, dipole error and solenoid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normal conducting quadrupole of Q3 for ttar running was moved outward (outer end from 7.2m to 7.55m) due to conflict between the cryomodule and the Q3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56040" y="1169491"/>
            <a:ext cx="5122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Layout of the dual aperture SCQ final quadrupoles</a:t>
            </a:r>
            <a:endParaRPr lang="zh-CN" altLang="en-US" sz="1600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1C59523-49D0-42A5-8D29-931A897233CC}"/>
              </a:ext>
            </a:extLst>
          </p:cNvPr>
          <p:cNvSpPr txBox="1"/>
          <p:nvPr/>
        </p:nvSpPr>
        <p:spPr>
          <a:xfrm>
            <a:off x="6456040" y="3799618"/>
            <a:ext cx="5146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Parameters of the twin-aperture SCQs between the IP</a:t>
            </a:r>
            <a:endParaRPr lang="zh-CN" altLang="en-US" sz="16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339" y="1558122"/>
            <a:ext cx="5528080" cy="22567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表格 10">
                <a:extLst>
                  <a:ext uri="{FF2B5EF4-FFF2-40B4-BE49-F238E27FC236}">
                    <a16:creationId xmlns:a16="http://schemas.microsoft.com/office/drawing/2014/main" id="{E5BDE720-8B37-4557-ACEB-0EE6BD1F34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0124973"/>
                  </p:ext>
                </p:extLst>
              </p:nvPr>
            </p:nvGraphicFramePr>
            <p:xfrm>
              <a:off x="6474339" y="4188249"/>
              <a:ext cx="5528080" cy="25287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09995">
                      <a:extLst>
                        <a:ext uri="{9D8B030D-6E8A-4147-A177-3AD203B41FA5}">
                          <a16:colId xmlns:a16="http://schemas.microsoft.com/office/drawing/2014/main" val="2379520893"/>
                        </a:ext>
                      </a:extLst>
                    </a:gridCol>
                    <a:gridCol w="788681">
                      <a:extLst>
                        <a:ext uri="{9D8B030D-6E8A-4147-A177-3AD203B41FA5}">
                          <a16:colId xmlns:a16="http://schemas.microsoft.com/office/drawing/2014/main" val="3129888225"/>
                        </a:ext>
                      </a:extLst>
                    </a:gridCol>
                    <a:gridCol w="1248746">
                      <a:extLst>
                        <a:ext uri="{9D8B030D-6E8A-4147-A177-3AD203B41FA5}">
                          <a16:colId xmlns:a16="http://schemas.microsoft.com/office/drawing/2014/main" val="1610467955"/>
                        </a:ext>
                      </a:extLst>
                    </a:gridCol>
                    <a:gridCol w="591513">
                      <a:extLst>
                        <a:ext uri="{9D8B030D-6E8A-4147-A177-3AD203B41FA5}">
                          <a16:colId xmlns:a16="http://schemas.microsoft.com/office/drawing/2014/main" val="422578276"/>
                        </a:ext>
                      </a:extLst>
                    </a:gridCol>
                    <a:gridCol w="591513">
                      <a:extLst>
                        <a:ext uri="{9D8B030D-6E8A-4147-A177-3AD203B41FA5}">
                          <a16:colId xmlns:a16="http://schemas.microsoft.com/office/drawing/2014/main" val="3112019348"/>
                        </a:ext>
                      </a:extLst>
                    </a:gridCol>
                    <a:gridCol w="598816">
                      <a:extLst>
                        <a:ext uri="{9D8B030D-6E8A-4147-A177-3AD203B41FA5}">
                          <a16:colId xmlns:a16="http://schemas.microsoft.com/office/drawing/2014/main" val="1311475800"/>
                        </a:ext>
                      </a:extLst>
                    </a:gridCol>
                    <a:gridCol w="598816">
                      <a:extLst>
                        <a:ext uri="{9D8B030D-6E8A-4147-A177-3AD203B41FA5}">
                          <a16:colId xmlns:a16="http://schemas.microsoft.com/office/drawing/2014/main" val="1679920408"/>
                        </a:ext>
                      </a:extLst>
                    </a:gridCol>
                  </a:tblGrid>
                  <a:tr h="209026">
                    <a:tc rowSpan="2"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b="1" dirty="0">
                              <a:effectLst/>
                            </a:rPr>
                            <a:t>Quadrupole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 rowSpan="2"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b="1" dirty="0">
                              <a:effectLst/>
                            </a:rPr>
                            <a:t>L [m]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 rowSpan="2"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b="1" dirty="0">
                              <a:effectLst/>
                            </a:rPr>
                            <a:t>Distance from IP [m]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 gridSpan="4"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Strength [T/m]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5149400"/>
                      </a:ext>
                    </a:extLst>
                  </a:tr>
                  <a:tr h="209026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𝐭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zh-CN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2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𝐭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b="1" dirty="0">
                              <a:effectLst/>
                            </a:rPr>
                            <a:t>Higgs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b="1" dirty="0">
                              <a:effectLst/>
                            </a:rPr>
                            <a:t>W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b="1" dirty="0">
                              <a:effectLst/>
                            </a:rPr>
                            <a:t>Z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913712792"/>
                      </a:ext>
                    </a:extLst>
                  </a:tr>
                  <a:tr h="209026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Q1AIRU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1.21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1.9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-142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-142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-95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-110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2005629566"/>
                      </a:ext>
                    </a:extLst>
                  </a:tr>
                  <a:tr h="209026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Q1BIRU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1.21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3.19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-59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-85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-57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+65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4125985706"/>
                      </a:ext>
                    </a:extLst>
                  </a:tr>
                  <a:tr h="209026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Q2IRU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1.5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4.7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-51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+97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+65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0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496358739"/>
                      </a:ext>
                    </a:extLst>
                  </a:tr>
                  <a:tr h="209026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Q3IRU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3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 smtClean="0">
                              <a:effectLst/>
                            </a:rPr>
                            <a:t>7.2 </a:t>
                          </a: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(7.55)</a:t>
                          </a:r>
                          <a:endParaRPr lang="zh-CN" sz="12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+40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0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+2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4280953721"/>
                      </a:ext>
                    </a:extLst>
                  </a:tr>
                  <a:tr h="209026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Q1AIRD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1.21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-1.9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-142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-142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-95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-110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2383414436"/>
                      </a:ext>
                    </a:extLst>
                  </a:tr>
                  <a:tr h="209026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Q1BIRD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1.21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-3.19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-59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-85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-57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+65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1790836753"/>
                      </a:ext>
                    </a:extLst>
                  </a:tr>
                  <a:tr h="209026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Q2IRD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1.5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-4.7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-51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+97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+65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0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3759501732"/>
                      </a:ext>
                    </a:extLst>
                  </a:tr>
                  <a:tr h="209026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Q3IRD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3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</a:t>
                          </a:r>
                          <a:r>
                            <a:rPr lang="en-GB" sz="1200" dirty="0" smtClean="0">
                              <a:effectLst/>
                            </a:rPr>
                            <a:t>7.2 </a:t>
                          </a:r>
                          <a:r>
                            <a:rPr lang="en-US" altLang="zh-CN" sz="1200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(7.55)</a:t>
                          </a:r>
                          <a:endParaRPr lang="zh-CN" sz="12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+40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0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+2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38490082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表格 10">
                <a:extLst>
                  <a:ext uri="{FF2B5EF4-FFF2-40B4-BE49-F238E27FC236}">
                    <a16:creationId xmlns:a16="http://schemas.microsoft.com/office/drawing/2014/main" id="{E5BDE720-8B37-4557-ACEB-0EE6BD1F34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0124973"/>
                  </p:ext>
                </p:extLst>
              </p:nvPr>
            </p:nvGraphicFramePr>
            <p:xfrm>
              <a:off x="6474339" y="4188249"/>
              <a:ext cx="5528080" cy="25287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09995">
                      <a:extLst>
                        <a:ext uri="{9D8B030D-6E8A-4147-A177-3AD203B41FA5}">
                          <a16:colId xmlns:a16="http://schemas.microsoft.com/office/drawing/2014/main" val="2379520893"/>
                        </a:ext>
                      </a:extLst>
                    </a:gridCol>
                    <a:gridCol w="788681">
                      <a:extLst>
                        <a:ext uri="{9D8B030D-6E8A-4147-A177-3AD203B41FA5}">
                          <a16:colId xmlns:a16="http://schemas.microsoft.com/office/drawing/2014/main" val="3129888225"/>
                        </a:ext>
                      </a:extLst>
                    </a:gridCol>
                    <a:gridCol w="1248746">
                      <a:extLst>
                        <a:ext uri="{9D8B030D-6E8A-4147-A177-3AD203B41FA5}">
                          <a16:colId xmlns:a16="http://schemas.microsoft.com/office/drawing/2014/main" val="1610467955"/>
                        </a:ext>
                      </a:extLst>
                    </a:gridCol>
                    <a:gridCol w="591513">
                      <a:extLst>
                        <a:ext uri="{9D8B030D-6E8A-4147-A177-3AD203B41FA5}">
                          <a16:colId xmlns:a16="http://schemas.microsoft.com/office/drawing/2014/main" val="422578276"/>
                        </a:ext>
                      </a:extLst>
                    </a:gridCol>
                    <a:gridCol w="591513">
                      <a:extLst>
                        <a:ext uri="{9D8B030D-6E8A-4147-A177-3AD203B41FA5}">
                          <a16:colId xmlns:a16="http://schemas.microsoft.com/office/drawing/2014/main" val="3112019348"/>
                        </a:ext>
                      </a:extLst>
                    </a:gridCol>
                    <a:gridCol w="598816">
                      <a:extLst>
                        <a:ext uri="{9D8B030D-6E8A-4147-A177-3AD203B41FA5}">
                          <a16:colId xmlns:a16="http://schemas.microsoft.com/office/drawing/2014/main" val="1311475800"/>
                        </a:ext>
                      </a:extLst>
                    </a:gridCol>
                    <a:gridCol w="598816">
                      <a:extLst>
                        <a:ext uri="{9D8B030D-6E8A-4147-A177-3AD203B41FA5}">
                          <a16:colId xmlns:a16="http://schemas.microsoft.com/office/drawing/2014/main" val="1679920408"/>
                        </a:ext>
                      </a:extLst>
                    </a:gridCol>
                  </a:tblGrid>
                  <a:tr h="252874">
                    <a:tc rowSpan="2"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b="1" dirty="0">
                              <a:effectLst/>
                            </a:rPr>
                            <a:t>Quadrupole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 rowSpan="2"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b="1" dirty="0">
                              <a:effectLst/>
                            </a:rPr>
                            <a:t>L [m]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 rowSpan="2"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b="1" dirty="0">
                              <a:effectLst/>
                            </a:rPr>
                            <a:t>Distance from IP [m]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 gridSpan="4"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Strength [T/m]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5149400"/>
                      </a:ext>
                    </a:extLst>
                  </a:tr>
                  <a:tr h="252874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9995" marR="69995" marT="34997" marB="34997" anchor="ctr">
                        <a:blipFill>
                          <a:blip r:embed="rId4"/>
                          <a:stretch>
                            <a:fillRect l="-532990" t="-104878" r="-308247" b="-8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b="1" dirty="0">
                              <a:effectLst/>
                            </a:rPr>
                            <a:t>Higgs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b="1" dirty="0">
                              <a:effectLst/>
                            </a:rPr>
                            <a:t>W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b="1" dirty="0">
                              <a:effectLst/>
                            </a:rPr>
                            <a:t>Z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913712792"/>
                      </a:ext>
                    </a:extLst>
                  </a:tr>
                  <a:tr h="252874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Q1AIRU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1.21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1.9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-142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-142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-95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-110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2005629566"/>
                      </a:ext>
                    </a:extLst>
                  </a:tr>
                  <a:tr h="252874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Q1BIRU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1.21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3.19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-59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-85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-57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+65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4125985706"/>
                      </a:ext>
                    </a:extLst>
                  </a:tr>
                  <a:tr h="252874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Q2IRU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1.5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4.7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-51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+97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+65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0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496358739"/>
                      </a:ext>
                    </a:extLst>
                  </a:tr>
                  <a:tr h="252874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Q3IRU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3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 smtClean="0">
                              <a:effectLst/>
                            </a:rPr>
                            <a:t>7.2 </a:t>
                          </a: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(7.55</a:t>
                          </a: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)</a:t>
                          </a:r>
                          <a:endParaRPr lang="zh-CN" sz="12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+40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0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+2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4280953721"/>
                      </a:ext>
                    </a:extLst>
                  </a:tr>
                  <a:tr h="252874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Q1AIRD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1.21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-1.9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-142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-142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-95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-110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2383414436"/>
                      </a:ext>
                    </a:extLst>
                  </a:tr>
                  <a:tr h="252874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Q1BIRD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1.21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-3.19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-59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-85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-57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+65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1790836753"/>
                      </a:ext>
                    </a:extLst>
                  </a:tr>
                  <a:tr h="252874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Q2IRD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1.5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-4.7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-51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+97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+65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0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3759501732"/>
                      </a:ext>
                    </a:extLst>
                  </a:tr>
                  <a:tr h="252874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Q3IRD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3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</a:t>
                          </a:r>
                          <a:r>
                            <a:rPr lang="en-GB" sz="1200" dirty="0" smtClean="0">
                              <a:effectLst/>
                            </a:rPr>
                            <a:t>7.2 </a:t>
                          </a:r>
                          <a:r>
                            <a:rPr lang="en-US" altLang="zh-CN" sz="1200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(7.55)</a:t>
                          </a:r>
                          <a:endParaRPr lang="zh-CN" sz="12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+40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0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+2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384900826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619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838200" y="40601"/>
            <a:ext cx="10374826" cy="880820"/>
          </a:xfrm>
        </p:spPr>
        <p:txBody>
          <a:bodyPr>
            <a:noAutofit/>
          </a:bodyPr>
          <a:lstStyle/>
          <a:p>
            <a:pPr lvl="1" algn="ctr"/>
            <a:r>
              <a:rPr lang="en-US" altLang="zh-CN" sz="3200" b="1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Lattice design of the </a:t>
            </a:r>
            <a:r>
              <a:rPr lang="en-US" altLang="zh-CN" sz="3200" b="1" kern="1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ARC region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263352" y="1141845"/>
            <a:ext cx="11489210" cy="28632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FODO cell to provide a large filling factor of dipole. </a:t>
            </a:r>
          </a:p>
          <a:p>
            <a:pPr>
              <a:lnSpc>
                <a:spcPct val="100000"/>
              </a:lnSpc>
            </a:pP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90/90 degrees’ phase advances for the Higgs and ttbar modes due to the emittance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nonlinearity cancelation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60/60 degrees’ phase advances for the W and Z modes to fulfil the collective instability requirement.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distance 0.35m and opposite polarity between two beams fulfill the requirement technical design of the twin-aperture of dipoles and quadrupoles. 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distribution of sextupoles for Higgs &amp; ttbar mode allowed to select –I sextupole pairs for W &amp;Z modes.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07368" y="4005064"/>
            <a:ext cx="5040560" cy="2495023"/>
            <a:chOff x="1428750" y="1447800"/>
            <a:chExt cx="11397258" cy="4991073"/>
          </a:xfrm>
        </p:grpSpPr>
        <p:grpSp>
          <p:nvGrpSpPr>
            <p:cNvPr id="13" name="组合 12"/>
            <p:cNvGrpSpPr/>
            <p:nvPr/>
          </p:nvGrpSpPr>
          <p:grpSpPr>
            <a:xfrm>
              <a:off x="1428750" y="1447800"/>
              <a:ext cx="10420350" cy="3609975"/>
              <a:chOff x="1123950" y="1562100"/>
              <a:chExt cx="7448550" cy="2586037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23950" y="2714625"/>
                <a:ext cx="7410450" cy="1066800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9675" y="3852862"/>
                <a:ext cx="7362825" cy="295275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8725" y="1562100"/>
                <a:ext cx="7296150" cy="1123950"/>
              </a:xfrm>
              <a:prstGeom prst="rect">
                <a:avLst/>
              </a:prstGeom>
            </p:spPr>
          </p:pic>
        </p:grpSp>
        <p:sp>
          <p:nvSpPr>
            <p:cNvPr id="16" name="文本框 15"/>
            <p:cNvSpPr txBox="1"/>
            <p:nvPr/>
          </p:nvSpPr>
          <p:spPr>
            <a:xfrm>
              <a:off x="1548677" y="5145945"/>
              <a:ext cx="11277331" cy="12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Dual aperture quadrupole and bend with opposite polarity in two ring</a:t>
              </a:r>
              <a:endParaRPr lang="zh-CN" altLang="en-US" dirty="0"/>
            </a:p>
          </p:txBody>
        </p:sp>
      </p:grpSp>
      <p:cxnSp>
        <p:nvCxnSpPr>
          <p:cNvPr id="10" name="直接箭头连接符 9"/>
          <p:cNvCxnSpPr/>
          <p:nvPr/>
        </p:nvCxnSpPr>
        <p:spPr>
          <a:xfrm>
            <a:off x="4878751" y="4149080"/>
            <a:ext cx="0" cy="72008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119874" y="4496370"/>
            <a:ext cx="711692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0.35m</a:t>
            </a:r>
            <a:endParaRPr lang="zh-CN" altLang="en-US" sz="16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256" y="4077072"/>
            <a:ext cx="6557306" cy="170293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816080" y="5978896"/>
            <a:ext cx="2640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of sextupoles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817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200" b="1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of the ARC lattice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23392" y="1052736"/>
            <a:ext cx="11305256" cy="35283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FODO cells in the arc to provide a large filling factor of dipole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Dual-aperture dipoles and quadrupoles in the arc to save magnet power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Single-aperture sextupoles for independent nonlinearity optimization of e+ e- rings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kind of dipole length to use the space where no sextupoles</a:t>
            </a:r>
          </a:p>
          <a:p>
            <a:r>
              <a:rPr lang="en-GB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aperture magnets in the RF, injection and interaction regions</a:t>
            </a:r>
          </a:p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Correction of the energy sawtooth effects require adjusting range of magnets strength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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2.5% with the trim coils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Running at energy up to 180 GeV</a:t>
            </a: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layout of the lattice in the arc area were updated based on the space required for vacuum, BPM, magnets, and mechanical equipment.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264352" y="1066531"/>
            <a:ext cx="3193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Work undergoing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Exploring less alignment sensitivity arc lattice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191954F-89B6-432B-B66E-D511DECC7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460" y="4395540"/>
            <a:ext cx="6264695" cy="234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9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195"/>
    </mc:Choice>
    <mc:Fallback xmlns="">
      <p:transition spd="slow" advTm="19119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9600" y="1484784"/>
            <a:ext cx="11175032" cy="4840303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Using an integrated simulation code in APES-T (IHEP homemade, in progress) which can implement </a:t>
            </a:r>
            <a:r>
              <a:rPr lang="en-US" altLang="zh-CN" sz="2000" b="1" dirty="0"/>
              <a:t>element-by-element tracking with strong-strong beam-beam interaction and lattice*</a:t>
            </a:r>
            <a:endParaRPr lang="zh-CN" altLang="en-US" sz="2000" b="1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54000" y="115053"/>
            <a:ext cx="11838000" cy="725470"/>
          </a:xfrm>
        </p:spPr>
        <p:txBody>
          <a:bodyPr>
            <a:no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Beam lifetime of lattice + beam beam(s-s) + </a:t>
            </a:r>
            <a:r>
              <a:rPr lang="en-US" altLang="zh-CN" sz="32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beamstrahlung</a:t>
            </a:r>
            <a:endParaRPr lang="zh-CN" altLang="en-US" sz="3200" dirty="0">
              <a:solidFill>
                <a:srgbClr val="C00000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15880" y="5857527"/>
            <a:ext cx="6984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Ref: </a:t>
            </a:r>
            <a:r>
              <a:rPr lang="zh-CN" altLang="en-US" sz="1400" dirty="0" smtClean="0"/>
              <a:t>Z. Li, Y. Zhang, K. Ohmi, D. Zhou, Y. Wang, G. Xu</a:t>
            </a:r>
            <a:r>
              <a:rPr lang="en-US" altLang="zh-CN" sz="1400" dirty="0" smtClean="0"/>
              <a:t>, DOI:10.1016/j.nima.2024.169386</a:t>
            </a:r>
            <a:endParaRPr lang="en-US" altLang="zh-CN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表格 11">
                <a:extLst>
                  <a:ext uri="{FF2B5EF4-FFF2-40B4-BE49-F238E27FC236}">
                    <a16:creationId xmlns:a16="http://schemas.microsoft.com/office/drawing/2014/main" id="{096D6C67-CBD6-3EA6-0919-70A4A563B694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983432" y="2674251"/>
              <a:ext cx="4113060" cy="1834869"/>
            </p:xfrm>
            <a:graphic>
              <a:graphicData uri="http://schemas.openxmlformats.org/drawingml/2006/table">
                <a:tbl>
                  <a:tblPr firstRow="1" firstCol="1" lastCol="1" bandRow="1" bandCol="1">
                    <a:tableStyleId>{5A111915-BE36-4E01-A7E5-04B1672EAD32}</a:tableStyleId>
                  </a:tblPr>
                  <a:tblGrid>
                    <a:gridCol w="1862118">
                      <a:extLst>
                        <a:ext uri="{9D8B030D-6E8A-4147-A177-3AD203B41FA5}">
                          <a16:colId xmlns:a16="http://schemas.microsoft.com/office/drawing/2014/main" val="2401903964"/>
                        </a:ext>
                      </a:extLst>
                    </a:gridCol>
                    <a:gridCol w="1125471">
                      <a:extLst>
                        <a:ext uri="{9D8B030D-6E8A-4147-A177-3AD203B41FA5}">
                          <a16:colId xmlns:a16="http://schemas.microsoft.com/office/drawing/2014/main" val="3029033029"/>
                        </a:ext>
                      </a:extLst>
                    </a:gridCol>
                    <a:gridCol w="1125471">
                      <a:extLst>
                        <a:ext uri="{9D8B030D-6E8A-4147-A177-3AD203B41FA5}">
                          <a16:colId xmlns:a16="http://schemas.microsoft.com/office/drawing/2014/main" val="470838912"/>
                        </a:ext>
                      </a:extLst>
                    </a:gridCol>
                  </a:tblGrid>
                  <a:tr h="598841">
                    <a:tc>
                      <a:txBody>
                        <a:bodyPr/>
                        <a:lstStyle/>
                        <a:p>
                          <a:endParaRPr lang="zh-CN" altLang="en-US" sz="1400" b="1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Equilibrium bunch </a:t>
                          </a:r>
                          <a:r>
                            <a:rPr lang="en-US" altLang="zh-CN" sz="14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(e-)</a:t>
                          </a:r>
                          <a:endParaRPr lang="zh-CN" altLang="en-US" sz="1400" b="1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Injected bunch</a:t>
                          </a:r>
                          <a:r>
                            <a:rPr lang="en-US" altLang="zh-CN" sz="14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(e+)</a:t>
                          </a:r>
                          <a:endParaRPr lang="zh-CN" altLang="en-US" sz="1400" b="1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7537291"/>
                      </a:ext>
                    </a:extLst>
                  </a:tr>
                  <a:tr h="14515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altLang="zh-CN" sz="14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CN" sz="14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  <m:r>
                                    <a:rPr lang="en-US" altLang="zh-CN" sz="14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4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(nm)</a:t>
                          </a:r>
                          <a:endParaRPr lang="zh-CN" altLang="en-US" sz="1400" b="1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0.66</a:t>
                          </a:r>
                          <a:endParaRPr lang="zh-CN" altLang="en-US" sz="1400" b="1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1.26</a:t>
                          </a:r>
                          <a:endParaRPr lang="zh-CN" altLang="en-US" sz="1400" b="1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44877847"/>
                      </a:ext>
                    </a:extLst>
                  </a:tr>
                  <a:tr h="14515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altLang="zh-CN" sz="14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CN" sz="14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  <m:r>
                                    <a:rPr lang="en-US" altLang="zh-CN" sz="14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4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(pm)</a:t>
                          </a:r>
                          <a:endParaRPr lang="zh-CN" altLang="en-US" sz="1400" b="1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1.35</a:t>
                          </a:r>
                          <a:endParaRPr lang="zh-CN" altLang="en-US" sz="1400" b="1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</a:t>
                          </a:r>
                          <a:endParaRPr lang="zh-CN" altLang="en-US" sz="1400" b="1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153674"/>
                      </a:ext>
                    </a:extLst>
                  </a:tr>
                  <a:tr h="145150">
                    <a:tc>
                      <a:txBody>
                        <a:bodyPr/>
                        <a:lstStyle/>
                        <a:p>
                          <a:r>
                            <a:rPr lang="en-US" altLang="zh-CN" sz="14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Bunch  length (mm)</a:t>
                          </a:r>
                          <a:endParaRPr lang="zh-CN" altLang="en-US" sz="1400" b="1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4.1</a:t>
                          </a:r>
                          <a:endParaRPr lang="zh-CN" altLang="en-US" sz="1400" b="1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1.85</a:t>
                          </a:r>
                          <a:endParaRPr lang="zh-CN" altLang="en-US" sz="1400" b="1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1965449"/>
                      </a:ext>
                    </a:extLst>
                  </a:tr>
                  <a:tr h="14515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altLang="zh-CN" sz="14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Energy spread (%)</a:t>
                          </a:r>
                          <a:endParaRPr lang="zh-CN" alt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0.17</a:t>
                          </a:r>
                          <a:endParaRPr lang="zh-CN" altLang="en-US" sz="1400" b="1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0.099</a:t>
                          </a:r>
                          <a:endParaRPr lang="zh-CN" altLang="en-US" sz="1400" b="1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65050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表格 11">
                <a:extLst>
                  <a:ext uri="{FF2B5EF4-FFF2-40B4-BE49-F238E27FC236}">
                    <a16:creationId xmlns:a16="http://schemas.microsoft.com/office/drawing/2014/main" id="{096D6C67-CBD6-3EA6-0919-70A4A563B6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5958272"/>
                  </p:ext>
                </p:extLst>
              </p:nvPr>
            </p:nvGraphicFramePr>
            <p:xfrm>
              <a:off x="983432" y="2674251"/>
              <a:ext cx="4113060" cy="1834869"/>
            </p:xfrm>
            <a:graphic>
              <a:graphicData uri="http://schemas.openxmlformats.org/drawingml/2006/table">
                <a:tbl>
                  <a:tblPr firstRow="1" firstCol="1" lastCol="1" bandRow="1" bandCol="1">
                    <a:tableStyleId>{5A111915-BE36-4E01-A7E5-04B1672EAD32}</a:tableStyleId>
                  </a:tblPr>
                  <a:tblGrid>
                    <a:gridCol w="1862118">
                      <a:extLst>
                        <a:ext uri="{9D8B030D-6E8A-4147-A177-3AD203B41FA5}">
                          <a16:colId xmlns:a16="http://schemas.microsoft.com/office/drawing/2014/main" val="2401903964"/>
                        </a:ext>
                      </a:extLst>
                    </a:gridCol>
                    <a:gridCol w="1125471">
                      <a:extLst>
                        <a:ext uri="{9D8B030D-6E8A-4147-A177-3AD203B41FA5}">
                          <a16:colId xmlns:a16="http://schemas.microsoft.com/office/drawing/2014/main" val="3029033029"/>
                        </a:ext>
                      </a:extLst>
                    </a:gridCol>
                    <a:gridCol w="1125471">
                      <a:extLst>
                        <a:ext uri="{9D8B030D-6E8A-4147-A177-3AD203B41FA5}">
                          <a16:colId xmlns:a16="http://schemas.microsoft.com/office/drawing/2014/main" val="470838912"/>
                        </a:ext>
                      </a:extLst>
                    </a:gridCol>
                  </a:tblGrid>
                  <a:tr h="598841">
                    <a:tc>
                      <a:txBody>
                        <a:bodyPr/>
                        <a:lstStyle/>
                        <a:p>
                          <a:endParaRPr lang="zh-CN" altLang="en-US" sz="1400" b="1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Equilibrium bunch </a:t>
                          </a:r>
                          <a:r>
                            <a:rPr lang="en-US" altLang="zh-CN" sz="14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(e-)</a:t>
                          </a:r>
                          <a:endParaRPr lang="zh-CN" altLang="en-US" sz="1400" b="1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Injected bunch</a:t>
                          </a:r>
                          <a:r>
                            <a:rPr lang="en-US" altLang="zh-CN" sz="14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(e+)</a:t>
                          </a:r>
                          <a:endParaRPr lang="zh-CN" altLang="en-US" sz="1400" b="1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753729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27" t="-200000" r="-121242" b="-32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0.66</a:t>
                          </a:r>
                          <a:endParaRPr lang="zh-CN" altLang="en-US" sz="1400" b="1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1.26</a:t>
                          </a:r>
                          <a:endParaRPr lang="zh-CN" altLang="en-US" sz="1400" b="1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44877847"/>
                      </a:ext>
                    </a:extLst>
                  </a:tr>
                  <a:tr h="32162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27" t="-283019" r="-121242" b="-2075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1.35</a:t>
                          </a:r>
                          <a:endParaRPr lang="zh-CN" altLang="en-US" sz="1400" b="1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</a:t>
                          </a:r>
                          <a:endParaRPr lang="zh-CN" altLang="en-US" sz="1400" b="1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15367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Bunch  length (mm)</a:t>
                          </a:r>
                          <a:endParaRPr lang="zh-CN" altLang="en-US" sz="1400" b="1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4.1</a:t>
                          </a:r>
                          <a:endParaRPr lang="zh-CN" altLang="en-US" sz="1400" b="1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1.85</a:t>
                          </a:r>
                          <a:endParaRPr lang="zh-CN" altLang="en-US" sz="1400" b="1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196544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altLang="zh-CN" sz="14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Energy spread (%)</a:t>
                          </a:r>
                          <a:endParaRPr lang="zh-CN" alt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0.17</a:t>
                          </a:r>
                          <a:endParaRPr lang="zh-CN" altLang="en-US" sz="1400" b="1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0.099</a:t>
                          </a:r>
                          <a:endParaRPr lang="zh-CN" altLang="en-US" sz="1400" b="1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650508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3" name="Picture 2">
            <a:extLst>
              <a:ext uri="{FF2B5EF4-FFF2-40B4-BE49-F238E27FC236}">
                <a16:creationId xmlns:a16="http://schemas.microsoft.com/office/drawing/2014/main" id="{3BEB24E5-CFB0-9C7A-DF6E-761495C66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2652230"/>
            <a:ext cx="3244761" cy="215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137F7191-B9C9-D5DE-4D74-77E7116F0034}"/>
              </a:ext>
            </a:extLst>
          </p:cNvPr>
          <p:cNvSpPr txBox="1"/>
          <p:nvPr/>
        </p:nvSpPr>
        <p:spPr>
          <a:xfrm>
            <a:off x="983432" y="5042680"/>
            <a:ext cx="95050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The injection pattern reaches a stable state equivalent to the equilibrium collision after 2000 turns, with a lifetime of approximately </a:t>
            </a:r>
            <a:r>
              <a:rPr lang="en-US" altLang="zh-CN" b="1" dirty="0"/>
              <a:t>40-60 minutes (33 min required)</a:t>
            </a:r>
            <a:r>
              <a:rPr lang="en-US" altLang="zh-CN" dirty="0"/>
              <a:t>. The particle loss before stability is about 0.06%.</a:t>
            </a:r>
            <a:endParaRPr lang="zh-CN" altLang="en-US" dirty="0"/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9EDE4ADF-D202-4C83-BA1C-DA6F04B76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92468" y="2658104"/>
            <a:ext cx="3292164" cy="217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14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200" b="1" dirty="0">
                <a:solidFill>
                  <a:srgbClr val="C00000"/>
                </a:solidFill>
              </a:rPr>
              <a:t>Wiggler and bends for gamma source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4869160"/>
            <a:ext cx="4896544" cy="185231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072" y="5135705"/>
            <a:ext cx="5004868" cy="13382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516" y="3714961"/>
            <a:ext cx="3971684" cy="139058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744072" y="6473930"/>
            <a:ext cx="55446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/>
              <a:t>Comparison of the dynamic aperture with (left) and without (right) wiggler at Higgs energy.</a:t>
            </a:r>
            <a:endParaRPr lang="zh-CN" altLang="en-US" sz="1100" dirty="0"/>
          </a:p>
        </p:txBody>
      </p:sp>
      <p:sp>
        <p:nvSpPr>
          <p:cNvPr id="13" name="矩形 12"/>
          <p:cNvSpPr/>
          <p:nvPr/>
        </p:nvSpPr>
        <p:spPr>
          <a:xfrm>
            <a:off x="477266" y="1052736"/>
            <a:ext cx="6122790" cy="3834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en-US" altLang="zh-C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strength of wiggler is required by the experiment and its length is limited by the beam performance for collision.</a:t>
            </a:r>
          </a:p>
          <a:p>
            <a:pPr marL="342900" indent="-342900">
              <a:lnSpc>
                <a:spcPct val="120000"/>
              </a:lnSpc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en-US" altLang="zh-C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introduction of an additional wiggler for the SR γ-ray source leads to a slight increase in energy loss per turn ∆U0/U0 increment of 0.6%. </a:t>
            </a:r>
          </a:p>
          <a:p>
            <a:pPr marL="342900" indent="-342900">
              <a:lnSpc>
                <a:spcPct val="120000"/>
              </a:lnSpc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en-US" altLang="zh-C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Synchrotron radiation effects of wiggler on beam dynamics can be mitigated by adjusting the magnet strength to accommodate the beam (COD 2um)</a:t>
            </a:r>
          </a:p>
          <a:p>
            <a:pPr marL="342900" indent="-342900">
              <a:lnSpc>
                <a:spcPct val="120000"/>
              </a:lnSpc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en-US" altLang="zh-C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reduction in luminosity due to the SR from the wiggler is ~3% as the total bunch length  increasing is ~3%. </a:t>
            </a:r>
          </a:p>
          <a:p>
            <a:pPr marL="342900" indent="-342900">
              <a:lnSpc>
                <a:spcPct val="120000"/>
              </a:lnSpc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en-US" altLang="zh-C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further investigation to restore luminosity will be done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5157" y="1434409"/>
            <a:ext cx="2423491" cy="17065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4072" y="1052736"/>
            <a:ext cx="2860501" cy="259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4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200" b="1" dirty="0">
                <a:solidFill>
                  <a:srgbClr val="C00000"/>
                </a:solidFill>
              </a:rPr>
              <a:t>Lattice of the CEPC collider ring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142651" y="1209675"/>
            <a:ext cx="9421926" cy="5214329"/>
            <a:chOff x="1142651" y="889635"/>
            <a:chExt cx="9421926" cy="5214329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57401" y="3600051"/>
              <a:ext cx="4545838" cy="250391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2651" y="889635"/>
              <a:ext cx="4456400" cy="2541757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763953" y="1168159"/>
              <a:ext cx="39501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ttbar: </a:t>
              </a:r>
              <a:r>
                <a:rPr lang="el-GR" altLang="zh-CN" dirty="0"/>
                <a:t>β</a:t>
              </a:r>
              <a:r>
                <a:rPr lang="en-US" altLang="zh-CN" dirty="0"/>
                <a:t>=1.04m/2.7mm, εx=1.4nm, </a:t>
              </a:r>
              <a:r>
                <a:rPr lang="el-GR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μ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altLang="zh-CN" dirty="0"/>
                <a:t>90/90 deg </a:t>
              </a:r>
              <a:endParaRPr lang="zh-CN" altLang="en-US" dirty="0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9547" y="889636"/>
              <a:ext cx="4362710" cy="2458029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6553109" y="1168159"/>
              <a:ext cx="39501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Higgs: </a:t>
              </a:r>
              <a:r>
                <a:rPr lang="el-GR" altLang="zh-CN" dirty="0"/>
                <a:t>β</a:t>
              </a:r>
              <a:r>
                <a:rPr lang="en-US" altLang="zh-CN" dirty="0"/>
                <a:t>=0.30m/1mm, εx=0.64nm, </a:t>
              </a:r>
            </a:p>
            <a:p>
              <a:r>
                <a:rPr lang="el-GR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μ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altLang="zh-CN" dirty="0"/>
                <a:t>90/90 deg </a:t>
              </a:r>
              <a:endParaRPr lang="zh-CN" altLang="en-US" dirty="0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98792" y="3622911"/>
              <a:ext cx="4439319" cy="2481053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1877832" y="3802649"/>
              <a:ext cx="37223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W: </a:t>
              </a:r>
              <a:r>
                <a:rPr lang="el-GR" altLang="zh-CN" dirty="0"/>
                <a:t>β</a:t>
              </a:r>
              <a:r>
                <a:rPr lang="en-US" altLang="zh-CN" dirty="0"/>
                <a:t>=0.21m/1mm, εx=0.87nm, </a:t>
              </a:r>
              <a:r>
                <a:rPr lang="el-GR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μ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altLang="zh-CN" dirty="0"/>
                <a:t>60/60 deg </a:t>
              </a:r>
              <a:endParaRPr lang="zh-CN" altLang="en-US" dirty="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614447" y="3779789"/>
              <a:ext cx="39501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Z: </a:t>
              </a:r>
              <a:r>
                <a:rPr lang="el-GR" altLang="zh-CN" dirty="0"/>
                <a:t>β</a:t>
              </a:r>
              <a:r>
                <a:rPr lang="en-US" altLang="zh-CN" dirty="0"/>
                <a:t>=0.13m/0.9mm, εx=0.27nm,</a:t>
              </a:r>
              <a:r>
                <a:rPr lang="el-GR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μ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altLang="zh-CN" dirty="0"/>
                <a:t>60/60 deg 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6904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195"/>
    </mc:Choice>
    <mc:Fallback xmlns="">
      <p:transition spd="slow" advTm="191195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609600" y="3172920"/>
            <a:ext cx="3845136" cy="3183431"/>
            <a:chOff x="6611711" y="1164867"/>
            <a:chExt cx="5403308" cy="4632341"/>
          </a:xfrm>
        </p:grpSpPr>
        <p:pic>
          <p:nvPicPr>
            <p:cNvPr id="10" name="图片 9" descr="C:\Users\Yiwei\Desktop\CEPC及SPPC机器示意图-20230427\CEPC机器示意图-俯视-20230427-png.pn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08" t="9651" r="14508" b="10286"/>
            <a:stretch/>
          </p:blipFill>
          <p:spPr bwMode="auto">
            <a:xfrm>
              <a:off x="6611711" y="1164867"/>
              <a:ext cx="5403308" cy="463234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文本框 10"/>
            <p:cNvSpPr txBox="1"/>
            <p:nvPr/>
          </p:nvSpPr>
          <p:spPr>
            <a:xfrm>
              <a:off x="6810356" y="1628702"/>
              <a:ext cx="798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SS4</a:t>
              </a:r>
              <a:endParaRPr lang="zh-CN" altLang="en-US" dirty="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701379" y="1686047"/>
              <a:ext cx="798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SS1</a:t>
              </a:r>
              <a:endParaRPr lang="zh-CN" altLang="en-US" dirty="0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0466991" y="5218706"/>
              <a:ext cx="798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SS2</a:t>
              </a:r>
              <a:endParaRPr lang="zh-CN" altLang="en-US" dirty="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812286" y="5125657"/>
              <a:ext cx="798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SS3</a:t>
              </a:r>
              <a:endParaRPr lang="zh-CN" altLang="en-US" dirty="0"/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067" y="3213377"/>
            <a:ext cx="3709057" cy="3178585"/>
          </a:xfrm>
          <a:prstGeom prst="rect">
            <a:avLst/>
          </a:prstGeom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9600" y="1124744"/>
            <a:ext cx="10972800" cy="2071131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curved arc sections, each with a length of 10270.44 m</a:t>
            </a:r>
          </a:p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curved arc sections, each with a length of 10185.70 m</a:t>
            </a:r>
          </a:p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interaction regions (IRs), IP1/IP3, each with a length of 3337.13 m </a:t>
            </a:r>
          </a:p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linear sections for RF, IP2/IP4, each with a length of 3776.90 m</a:t>
            </a:r>
          </a:p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linear sections, each with a length of 986.84 m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3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Geometry of the collider ring</a:t>
            </a:r>
            <a:endParaRPr lang="zh-CN" altLang="en-US" sz="3200" dirty="0">
              <a:solidFill>
                <a:srgbClr val="C00000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7668319" y="4244119"/>
            <a:ext cx="4476353" cy="2353233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5"/>
          <a:stretch>
            <a:fillRect/>
          </a:stretch>
        </p:blipFill>
        <p:spPr>
          <a:xfrm>
            <a:off x="7828849" y="3140968"/>
            <a:ext cx="4243815" cy="109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6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200" b="1" dirty="0" smtClean="0">
                <a:solidFill>
                  <a:srgbClr val="C00000"/>
                </a:solidFill>
              </a:rPr>
              <a:t>Magnet power supplies of the collider ring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5610D61-9EFD-42A9-8309-860935566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033089"/>
            <a:ext cx="6336704" cy="57802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 regions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principle, the dual-aperture dipoles and quadrupoles can be </a:t>
            </a:r>
            <a:r>
              <a:rPr lang="en-GB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connected in series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same FODO cells in the arc. Actually powered by many power supplies due to the large scale of CEPC.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Correctors, trim coils for the tapering, each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 of sextupoles for nonlinearity optimization should be </a:t>
            </a:r>
            <a:r>
              <a:rPr lang="en-GB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powered independently (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single-aperture</a:t>
            </a:r>
            <a:r>
              <a:rPr lang="en-GB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GB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RF, injection and interaction regions</a:t>
            </a:r>
          </a:p>
          <a:p>
            <a:pPr lvl="1"/>
            <a:r>
              <a:rPr lang="en-GB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magnets should be powered independently (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single-aperture</a:t>
            </a:r>
            <a:r>
              <a:rPr lang="en-GB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calculation show that (Ref: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Yiwei Wang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ote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stability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power supply,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20230814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v2.1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accuracy of the collision energy measurement from the HEP experiment would require better dipole stability esp. at Z pole (1ppm for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seconds)</a:t>
            </a:r>
          </a:p>
          <a:p>
            <a:pPr lvl="1"/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point and beta* stability would require better quadrupole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stability (1ppm)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C79B1C35-1430-40FD-A080-A51E13689D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733060"/>
              </p:ext>
            </p:extLst>
          </p:nvPr>
        </p:nvGraphicFramePr>
        <p:xfrm>
          <a:off x="6606632" y="1556788"/>
          <a:ext cx="5250008" cy="338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4408">
                  <a:extLst>
                    <a:ext uri="{9D8B030D-6E8A-4147-A177-3AD203B41FA5}">
                      <a16:colId xmlns:a16="http://schemas.microsoft.com/office/drawing/2014/main" val="1679288209"/>
                    </a:ext>
                  </a:extLst>
                </a:gridCol>
                <a:gridCol w="1517800">
                  <a:extLst>
                    <a:ext uri="{9D8B030D-6E8A-4147-A177-3AD203B41FA5}">
                      <a16:colId xmlns:a16="http://schemas.microsoft.com/office/drawing/2014/main" val="2034906418"/>
                    </a:ext>
                  </a:extLst>
                </a:gridCol>
                <a:gridCol w="1517800">
                  <a:extLst>
                    <a:ext uri="{9D8B030D-6E8A-4147-A177-3AD203B41FA5}">
                      <a16:colId xmlns:a16="http://schemas.microsoft.com/office/drawing/2014/main" val="3112408029"/>
                    </a:ext>
                  </a:extLst>
                </a:gridCol>
              </a:tblGrid>
              <a:tr h="3384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 Power Supplies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Quantity   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Stability /8hours       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194435781"/>
                  </a:ext>
                </a:extLst>
              </a:tr>
              <a:tr h="3384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Dipole-</a:t>
                      </a:r>
                      <a:r>
                        <a:rPr lang="en-US" altLang="zh-CN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D-aperture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10ppm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61514737"/>
                  </a:ext>
                </a:extLst>
              </a:tr>
              <a:tr h="3384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Dipole-</a:t>
                      </a:r>
                      <a:r>
                        <a:rPr lang="en-US" altLang="zh-CN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S-aperture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10ppm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306522834"/>
                  </a:ext>
                </a:extLst>
              </a:tr>
              <a:tr h="3384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Quadrupole-</a:t>
                      </a:r>
                      <a:r>
                        <a:rPr lang="en-US" altLang="zh-CN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D-aperture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10ppm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344280891"/>
                  </a:ext>
                </a:extLst>
              </a:tr>
              <a:tr h="3384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Quadrupole-</a:t>
                      </a:r>
                      <a:r>
                        <a:rPr lang="en-US" altLang="zh-CN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S-aperture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10ppm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407542537"/>
                  </a:ext>
                </a:extLst>
              </a:tr>
              <a:tr h="3384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Sextupole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1096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20ppm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535726131"/>
                  </a:ext>
                </a:extLst>
              </a:tr>
              <a:tr h="3384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Corrector-H &amp; V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7088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100ppm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613130531"/>
                  </a:ext>
                </a:extLst>
              </a:tr>
              <a:tr h="3384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Trim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11904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100ppm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258629668"/>
                  </a:ext>
                </a:extLst>
              </a:tr>
              <a:tr h="3384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Superconducting magnets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10ppm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657019737"/>
                  </a:ext>
                </a:extLst>
              </a:tr>
              <a:tr h="3384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21174</a:t>
                      </a:r>
                      <a:endParaRPr lang="en-US" altLang="zh-CN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79993049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6528048" y="1124744"/>
            <a:ext cx="4917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stability requirement of magnet </a:t>
            </a:r>
            <a:r>
              <a:rPr lang="en-GB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 in TDR </a:t>
            </a:r>
            <a:endParaRPr lang="en-GB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33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195"/>
    </mc:Choice>
    <mc:Fallback xmlns="">
      <p:transition spd="slow" advTm="191195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 of the relative alignment accuracy of the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adjacent equipment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basically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100um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based on the current error correction simulation. </a:t>
            </a: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Accuracy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collider circumference due to alignment doesn’t pose an issue as the RF frequency and timing can be change slightly.</a:t>
            </a: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difference of the two-ring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circumferences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form the ARC would be limited due to the application of dual aperture dipole and quadrupole ( with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order(2Pi*tens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um) )</a:t>
            </a:r>
          </a:p>
          <a:p>
            <a:pPr lvl="1"/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Further adjustment can be done by the closed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orbit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correction (TBD)</a:t>
            </a: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with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long range alignment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(work under going)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3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Alignment </a:t>
            </a:r>
            <a:r>
              <a:rPr lang="en-US" altLang="zh-CN" sz="32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requirement of collider ring</a:t>
            </a:r>
            <a:endParaRPr lang="zh-CN" altLang="en-US" sz="3200" dirty="0">
              <a:solidFill>
                <a:srgbClr val="C00000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60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1010" y="143958"/>
            <a:ext cx="10515600" cy="692754"/>
          </a:xfrm>
        </p:spPr>
        <p:txBody>
          <a:bodyPr>
            <a:no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Overall design requirement of the CEPC </a:t>
            </a:r>
            <a:r>
              <a:rPr lang="en-US" altLang="zh-CN" sz="32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accelerators</a:t>
            </a:r>
            <a:endParaRPr lang="zh-CN" altLang="en-US" sz="3200" dirty="0">
              <a:solidFill>
                <a:srgbClr val="C00000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内容占位符 2"/>
          <p:cNvSpPr>
            <a:spLocks noGrp="1"/>
          </p:cNvSpPr>
          <p:nvPr>
            <p:ph idx="1"/>
          </p:nvPr>
        </p:nvSpPr>
        <p:spPr>
          <a:xfrm>
            <a:off x="740688" y="1249621"/>
            <a:ext cx="10727412" cy="1311803"/>
          </a:xfrm>
        </p:spPr>
        <p:txBody>
          <a:bodyPr>
            <a:no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 power per beam 30 MW (50 MW upgradable), 100 km, 2 interaction points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Higgs mode hold the 1st priority and compatible with the ttbar/W/Z modes.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Compatible with SPPC: 100km, section length, two machines share the most tunnels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7017944" y="2606377"/>
            <a:ext cx="4258666" cy="3675006"/>
            <a:chOff x="7017944" y="2606377"/>
            <a:chExt cx="4258666" cy="3675006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F03FA768-514E-4CD0-AE8D-84678421D43D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017944" y="2920201"/>
              <a:ext cx="4258666" cy="3361182"/>
            </a:xfrm>
            <a:prstGeom prst="rect">
              <a:avLst/>
            </a:prstGeom>
          </p:spPr>
        </p:pic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F92CC108-355F-4D61-B0AB-068D405ED226}"/>
                </a:ext>
              </a:extLst>
            </p:cNvPr>
            <p:cNvSpPr txBox="1"/>
            <p:nvPr/>
          </p:nvSpPr>
          <p:spPr>
            <a:xfrm>
              <a:off x="7928225" y="2606377"/>
              <a:ext cx="29683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1" dirty="0"/>
                <a:t>Tunnel in the arc regions</a:t>
              </a:r>
              <a:endParaRPr lang="zh-CN" altLang="en-US" sz="1600" b="1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99134" y="2599567"/>
            <a:ext cx="5935066" cy="3763133"/>
            <a:chOff x="999134" y="2599567"/>
            <a:chExt cx="5935066" cy="3763133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034A3342-AC2E-4115-8929-02360B9868EB}"/>
                </a:ext>
              </a:extLst>
            </p:cNvPr>
            <p:cNvGrpSpPr/>
            <p:nvPr/>
          </p:nvGrpSpPr>
          <p:grpSpPr>
            <a:xfrm>
              <a:off x="999134" y="2947585"/>
              <a:ext cx="5935066" cy="3415115"/>
              <a:chOff x="999134" y="2795185"/>
              <a:chExt cx="5935066" cy="3415115"/>
            </a:xfrm>
          </p:grpSpPr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A7CF7E98-04C4-4F68-B792-657190078545}"/>
                  </a:ext>
                </a:extLst>
              </p:cNvPr>
              <p:cNvPicPr/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92" t="12288" r="6214" b="13672"/>
              <a:stretch/>
            </p:blipFill>
            <p:spPr bwMode="auto">
              <a:xfrm>
                <a:off x="999134" y="2795185"/>
                <a:ext cx="5935066" cy="341511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7D19E0B-90C1-4379-93C4-0C54DFE166C2}"/>
                  </a:ext>
                </a:extLst>
              </p:cNvPr>
              <p:cNvSpPr txBox="1"/>
              <p:nvPr/>
            </p:nvSpPr>
            <p:spPr>
              <a:xfrm>
                <a:off x="3829050" y="4401513"/>
                <a:ext cx="2095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CC9900"/>
                    </a:solidFill>
                  </a:rPr>
                  <a:t>CEPC detectors</a:t>
                </a:r>
                <a:endParaRPr lang="zh-CN" altLang="en-US" b="1" dirty="0">
                  <a:solidFill>
                    <a:srgbClr val="CC9900"/>
                  </a:solidFill>
                </a:endParaRPr>
              </a:p>
            </p:txBody>
          </p:sp>
          <p:cxnSp>
            <p:nvCxnSpPr>
              <p:cNvPr id="7" name="直接箭头连接符 6">
                <a:extLst>
                  <a:ext uri="{FF2B5EF4-FFF2-40B4-BE49-F238E27FC236}">
                    <a16:creationId xmlns:a16="http://schemas.microsoft.com/office/drawing/2014/main" id="{AD1D750C-A557-4BEF-ACCE-978599E50A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562475" y="3333750"/>
                <a:ext cx="95252" cy="9715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箭头连接符 16">
                <a:extLst>
                  <a:ext uri="{FF2B5EF4-FFF2-40B4-BE49-F238E27FC236}">
                    <a16:creationId xmlns:a16="http://schemas.microsoft.com/office/drawing/2014/main" id="{7EEF41BF-F088-4F41-93EA-6414387E966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95700" y="4827032"/>
                <a:ext cx="742951" cy="103084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6C709730-7BBF-47FA-BA0C-9A7ED4B451B8}"/>
                </a:ext>
              </a:extLst>
            </p:cNvPr>
            <p:cNvSpPr txBox="1"/>
            <p:nvPr/>
          </p:nvSpPr>
          <p:spPr>
            <a:xfrm>
              <a:off x="3221198" y="2599567"/>
              <a:ext cx="23927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/>
                <a:t>CEPC+SPPC complex</a:t>
              </a:r>
              <a:endParaRPr lang="zh-CN" alt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5492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200" b="1" dirty="0">
                <a:solidFill>
                  <a:srgbClr val="C00000"/>
                </a:solidFill>
              </a:rPr>
              <a:t>M</a:t>
            </a:r>
            <a:r>
              <a:rPr lang="en-US" altLang="zh-CN" sz="3200" b="1" dirty="0" smtClean="0">
                <a:solidFill>
                  <a:srgbClr val="C00000"/>
                </a:solidFill>
              </a:rPr>
              <a:t>echanical systems of collider ring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9600" y="1357869"/>
            <a:ext cx="5054352" cy="3444314"/>
          </a:xfrm>
        </p:spPr>
        <p:txBody>
          <a:bodyPr>
            <a:normAutofit/>
          </a:bodyPr>
          <a:lstStyle/>
          <a:p>
            <a:pPr fontAlgn="t">
              <a:lnSpc>
                <a:spcPct val="10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Independent support for dual aperture dipole as long length (~5m)</a:t>
            </a:r>
          </a:p>
          <a:p>
            <a:pPr fontAlgn="t">
              <a:lnSpc>
                <a:spcPct val="10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Independent support for dual aperture quadrupole as long length (3m)</a:t>
            </a:r>
          </a:p>
          <a:p>
            <a:pPr fontAlgn="t">
              <a:lnSpc>
                <a:spcPct val="10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One support per 3 adjacent sextupoles</a:t>
            </a:r>
          </a:p>
          <a:p>
            <a:pPr fontAlgn="t">
              <a:lnSpc>
                <a:spcPct val="10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resolution of the support should be better than 10 um due to the sensitivity of the closed orbit to the magnets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6336125" y="1412776"/>
          <a:ext cx="4680519" cy="295232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527707">
                  <a:extLst>
                    <a:ext uri="{9D8B030D-6E8A-4147-A177-3AD203B41FA5}">
                      <a16:colId xmlns:a16="http://schemas.microsoft.com/office/drawing/2014/main" val="1464258088"/>
                    </a:ext>
                  </a:extLst>
                </a:gridCol>
                <a:gridCol w="1152812">
                  <a:extLst>
                    <a:ext uri="{9D8B030D-6E8A-4147-A177-3AD203B41FA5}">
                      <a16:colId xmlns:a16="http://schemas.microsoft.com/office/drawing/2014/main" val="202007869"/>
                    </a:ext>
                  </a:extLst>
                </a:gridCol>
              </a:tblGrid>
              <a:tr h="270495"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endParaRPr lang="zh-CN" alt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72347855"/>
                  </a:ext>
                </a:extLst>
              </a:tr>
              <a:tr h="26818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Mechanical Systems 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4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57006381"/>
                  </a:ext>
                </a:extLst>
              </a:tr>
              <a:tr h="26818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633EE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   Dipole support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13314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291298681"/>
                  </a:ext>
                </a:extLst>
              </a:tr>
              <a:tr h="26818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633EE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   Quadrupole support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4128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806237993"/>
                  </a:ext>
                </a:extLst>
              </a:tr>
              <a:tr h="26818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633EE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   Sextupole support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1128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56059359"/>
                  </a:ext>
                </a:extLst>
              </a:tr>
              <a:tr h="26818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633EE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   Corrector support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3544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473941082"/>
                  </a:ext>
                </a:extLst>
              </a:tr>
              <a:tr h="26818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633EE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   Vacuum device support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98979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408635778"/>
                  </a:ext>
                </a:extLst>
              </a:tr>
              <a:tr h="26818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633EE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   BI Support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4254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92566136"/>
                  </a:ext>
                </a:extLst>
              </a:tr>
              <a:tr h="26818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633EE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   Collimators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120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037596454"/>
                  </a:ext>
                </a:extLst>
              </a:tr>
              <a:tr h="26818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633EE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   MDI mechanical devices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627626848"/>
                  </a:ext>
                </a:extLst>
              </a:tr>
              <a:tr h="26818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633EE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   RF support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100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916792805"/>
                  </a:ext>
                </a:extLst>
              </a:tr>
            </a:tbl>
          </a:graphicData>
        </a:graphic>
      </p:graphicFrame>
      <p:sp>
        <p:nvSpPr>
          <p:cNvPr id="12" name="矩形 11">
            <a:extLst>
              <a:ext uri="{FF2B5EF4-FFF2-40B4-BE49-F238E27FC236}">
                <a16:creationId xmlns:a16="http://schemas.microsoft.com/office/drawing/2014/main" id="{75570771-059A-4480-A127-B78225633200}"/>
              </a:ext>
            </a:extLst>
          </p:cNvPr>
          <p:cNvSpPr/>
          <p:nvPr/>
        </p:nvSpPr>
        <p:spPr>
          <a:xfrm>
            <a:off x="6183129" y="4419821"/>
            <a:ext cx="50810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latin typeface="Times New Roman" panose="02020603050405020304" pitchFamily="18" charset="0"/>
                <a:ea typeface="MS Mincho" panose="02020609040205080304" pitchFamily="49" charset="-128"/>
              </a:rPr>
              <a:t>Adjustment range and </a:t>
            </a:r>
            <a:r>
              <a:rPr lang="en-US" altLang="zh-CN" sz="1600" dirty="0">
                <a:latin typeface="Times New Roman" panose="02020603050405020304" pitchFamily="18" charset="0"/>
                <a:ea typeface="MS Mincho" panose="02020609040205080304" pitchFamily="49" charset="-128"/>
              </a:rPr>
              <a:t>resolution</a:t>
            </a:r>
            <a:r>
              <a:rPr lang="en-US" sz="1600" dirty="0">
                <a:latin typeface="Times New Roman" panose="02020603050405020304" pitchFamily="18" charset="0"/>
                <a:ea typeface="MS Mincho" panose="02020609040205080304" pitchFamily="49" charset="-128"/>
              </a:rPr>
              <a:t> of supports</a:t>
            </a:r>
            <a:endParaRPr lang="en-US" altLang="zh-CN" sz="16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D050BBE4-7D9C-46C1-89A8-1713A0845F16}"/>
              </a:ext>
            </a:extLst>
          </p:cNvPr>
          <p:cNvGraphicFramePr>
            <a:graphicFrameLocks noGrp="1"/>
          </p:cNvGraphicFramePr>
          <p:nvPr/>
        </p:nvGraphicFramePr>
        <p:xfrm>
          <a:off x="6336125" y="4756792"/>
          <a:ext cx="4656419" cy="14214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2921">
                  <a:extLst>
                    <a:ext uri="{9D8B030D-6E8A-4147-A177-3AD203B41FA5}">
                      <a16:colId xmlns:a16="http://schemas.microsoft.com/office/drawing/2014/main" val="3486924364"/>
                    </a:ext>
                  </a:extLst>
                </a:gridCol>
                <a:gridCol w="1595288">
                  <a:extLst>
                    <a:ext uri="{9D8B030D-6E8A-4147-A177-3AD203B41FA5}">
                      <a16:colId xmlns:a16="http://schemas.microsoft.com/office/drawing/2014/main" val="1494668654"/>
                    </a:ext>
                  </a:extLst>
                </a:gridCol>
                <a:gridCol w="911083">
                  <a:extLst>
                    <a:ext uri="{9D8B030D-6E8A-4147-A177-3AD203B41FA5}">
                      <a16:colId xmlns:a16="http://schemas.microsoft.com/office/drawing/2014/main" val="1971934767"/>
                    </a:ext>
                  </a:extLst>
                </a:gridCol>
                <a:gridCol w="1417127">
                  <a:extLst>
                    <a:ext uri="{9D8B030D-6E8A-4147-A177-3AD203B41FA5}">
                      <a16:colId xmlns:a16="http://schemas.microsoft.com/office/drawing/2014/main" val="2172365298"/>
                    </a:ext>
                  </a:extLst>
                </a:gridCol>
              </a:tblGrid>
              <a:tr h="298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Direction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Range of adjustment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Direction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Resolution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50755195"/>
                  </a:ext>
                </a:extLst>
              </a:tr>
              <a:tr h="2998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X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≥±20 mm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X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10μm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50968113"/>
                  </a:ext>
                </a:extLst>
              </a:tr>
              <a:tr h="2998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Y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≥±30 mm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Y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10μm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9124421"/>
                  </a:ext>
                </a:extLst>
              </a:tr>
              <a:tr h="2998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Z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≥±20 mm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Z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10μm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13498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883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195"/>
    </mc:Choice>
    <mc:Fallback xmlns="">
      <p:transition spd="slow" advTm="191195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9600" y="1285861"/>
            <a:ext cx="11247040" cy="4663419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Accelerator design for the TDR and progress toward EDR are presented.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lattice design toward the EDR were done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iteration between beam physics simulation and hardware engineering design.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 toward the EDR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undergoing.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to beneficial discussion with colleague of </a:t>
            </a:r>
            <a:r>
              <a:rPr lang="en-US" altLang="zh-CN" dirty="0">
                <a:latin typeface="Times New Roman" panose="02020603050405020304" pitchFamily="18" charset="0"/>
              </a:rPr>
              <a:t>CEPC Accelerator Physics Group!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Summary</a:t>
            </a:r>
            <a:endParaRPr lang="zh-CN" altLang="en-US" sz="3200" dirty="0">
              <a:solidFill>
                <a:srgbClr val="C00000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00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backup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6806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4F8A74E2-230E-4616-92B3-5D2A86469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"/>
            <a:ext cx="12192000" cy="908719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CEPC Power and Energy Upgrade Plan</a:t>
            </a:r>
            <a:endParaRPr lang="zh-CN" altLang="en-US" sz="3200" dirty="0">
              <a:solidFill>
                <a:srgbClr val="C00000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7" name="内容占位符 10">
            <a:extLst>
              <a:ext uri="{FF2B5EF4-FFF2-40B4-BE49-F238E27FC236}">
                <a16:creationId xmlns:a16="http://schemas.microsoft.com/office/drawing/2014/main" id="{7197DA7C-CC06-4D46-8537-79F49FF1BFF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68878" y="1196752"/>
          <a:ext cx="11145521" cy="5472602"/>
        </p:xfrm>
        <a:graphic>
          <a:graphicData uri="http://schemas.openxmlformats.org/drawingml/2006/table">
            <a:tbl>
              <a:tblPr firstRow="1" firstCol="1" bandRow="1"/>
              <a:tblGrid>
                <a:gridCol w="2776901">
                  <a:extLst>
                    <a:ext uri="{9D8B030D-6E8A-4147-A177-3AD203B41FA5}">
                      <a16:colId xmlns:a16="http://schemas.microsoft.com/office/drawing/2014/main" val="612026279"/>
                    </a:ext>
                  </a:extLst>
                </a:gridCol>
                <a:gridCol w="707050">
                  <a:extLst>
                    <a:ext uri="{9D8B030D-6E8A-4147-A177-3AD203B41FA5}">
                      <a16:colId xmlns:a16="http://schemas.microsoft.com/office/drawing/2014/main" val="1648728365"/>
                    </a:ext>
                  </a:extLst>
                </a:gridCol>
                <a:gridCol w="718202">
                  <a:extLst>
                    <a:ext uri="{9D8B030D-6E8A-4147-A177-3AD203B41FA5}">
                      <a16:colId xmlns:a16="http://schemas.microsoft.com/office/drawing/2014/main" val="2654350477"/>
                    </a:ext>
                  </a:extLst>
                </a:gridCol>
                <a:gridCol w="736046">
                  <a:extLst>
                    <a:ext uri="{9D8B030D-6E8A-4147-A177-3AD203B41FA5}">
                      <a16:colId xmlns:a16="http://schemas.microsoft.com/office/drawing/2014/main" val="1456875848"/>
                    </a:ext>
                  </a:extLst>
                </a:gridCol>
                <a:gridCol w="820804">
                  <a:extLst>
                    <a:ext uri="{9D8B030D-6E8A-4147-A177-3AD203B41FA5}">
                      <a16:colId xmlns:a16="http://schemas.microsoft.com/office/drawing/2014/main" val="3069097201"/>
                    </a:ext>
                  </a:extLst>
                </a:gridCol>
                <a:gridCol w="818572">
                  <a:extLst>
                    <a:ext uri="{9D8B030D-6E8A-4147-A177-3AD203B41FA5}">
                      <a16:colId xmlns:a16="http://schemas.microsoft.com/office/drawing/2014/main" val="4108888010"/>
                    </a:ext>
                  </a:extLst>
                </a:gridCol>
                <a:gridCol w="798498">
                  <a:extLst>
                    <a:ext uri="{9D8B030D-6E8A-4147-A177-3AD203B41FA5}">
                      <a16:colId xmlns:a16="http://schemas.microsoft.com/office/drawing/2014/main" val="3462152030"/>
                    </a:ext>
                  </a:extLst>
                </a:gridCol>
                <a:gridCol w="968012">
                  <a:extLst>
                    <a:ext uri="{9D8B030D-6E8A-4147-A177-3AD203B41FA5}">
                      <a16:colId xmlns:a16="http://schemas.microsoft.com/office/drawing/2014/main" val="3998141885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1982125582"/>
                    </a:ext>
                  </a:extLst>
                </a:gridCol>
                <a:gridCol w="912251">
                  <a:extLst>
                    <a:ext uri="{9D8B030D-6E8A-4147-A177-3AD203B41FA5}">
                      <a16:colId xmlns:a16="http://schemas.microsoft.com/office/drawing/2014/main" val="769374168"/>
                    </a:ext>
                  </a:extLst>
                </a:gridCol>
                <a:gridCol w="1081765">
                  <a:extLst>
                    <a:ext uri="{9D8B030D-6E8A-4147-A177-3AD203B41FA5}">
                      <a16:colId xmlns:a16="http://schemas.microsoft.com/office/drawing/2014/main" val="1904814566"/>
                    </a:ext>
                  </a:extLst>
                </a:gridCol>
              </a:tblGrid>
              <a:tr h="222741"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Baseline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Power Upgrade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Energy Upgrade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847028"/>
                  </a:ext>
                </a:extLst>
              </a:tr>
              <a:tr h="222741"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Higgs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W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Z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Higgs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W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Z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tt̄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591087"/>
                  </a:ext>
                </a:extLst>
              </a:tr>
              <a:tr h="215227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Collider SR power 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beam [MW]</a:t>
                      </a:r>
                      <a:endParaRPr lang="zh-CN" sz="12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30</a:t>
                      </a:r>
                      <a:endParaRPr lang="zh-CN" sz="12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50</a:t>
                      </a:r>
                      <a:endParaRPr lang="zh-CN" sz="12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30</a:t>
                      </a:r>
                      <a:endParaRPr lang="zh-CN" sz="12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50</a:t>
                      </a:r>
                      <a:endParaRPr lang="zh-CN" sz="12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483533"/>
                  </a:ext>
                </a:extLst>
              </a:tr>
              <a:tr h="21522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Beam energy [GeV]</a:t>
                      </a:r>
                      <a:endParaRPr lang="zh-CN" sz="12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120</a:t>
                      </a:r>
                      <a:endParaRPr lang="zh-CN" sz="12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80</a:t>
                      </a:r>
                      <a:endParaRPr lang="zh-CN" sz="12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45.5</a:t>
                      </a:r>
                      <a:endParaRPr lang="zh-CN" sz="12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120</a:t>
                      </a:r>
                      <a:endParaRPr lang="zh-CN" sz="12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80</a:t>
                      </a:r>
                      <a:endParaRPr lang="zh-CN" sz="12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45.5</a:t>
                      </a:r>
                      <a:endParaRPr lang="zh-CN" sz="12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180</a:t>
                      </a:r>
                      <a:endParaRPr lang="zh-CN" sz="12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557668"/>
                  </a:ext>
                </a:extLst>
              </a:tr>
              <a:tr h="21522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Luminosity / IP [10</a:t>
                      </a:r>
                      <a:r>
                        <a:rPr lang="en-US" sz="1200" b="1" u="none" strike="noStrike" kern="1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34</a:t>
                      </a:r>
                      <a:r>
                        <a:rPr lang="en-US" sz="1200" b="1" u="none" strike="noStrike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cm</a:t>
                      </a:r>
                      <a:r>
                        <a:rPr lang="en-US" sz="1200" b="1" u="none" strike="noStrike" kern="1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-2</a:t>
                      </a:r>
                      <a:r>
                        <a:rPr lang="en-US" sz="1200" b="1" u="none" strike="noStrike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200" b="1" u="none" strike="noStrike" kern="1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US" sz="1200" b="1" u="none" strike="noStrike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]</a:t>
                      </a:r>
                      <a:endParaRPr lang="zh-CN" sz="12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</a:t>
                      </a:r>
                      <a:endParaRPr lang="zh-CN" sz="12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16</a:t>
                      </a:r>
                      <a:endParaRPr lang="zh-CN" sz="12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115</a:t>
                      </a:r>
                      <a:endParaRPr lang="zh-CN" sz="12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8.3</a:t>
                      </a:r>
                      <a:endParaRPr lang="zh-CN" sz="12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26.7</a:t>
                      </a:r>
                      <a:endParaRPr lang="zh-CN" sz="12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192</a:t>
                      </a:r>
                      <a:endParaRPr lang="zh-CN" sz="12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0.5</a:t>
                      </a:r>
                      <a:endParaRPr lang="zh-CN" sz="12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0.8</a:t>
                      </a:r>
                      <a:endParaRPr lang="zh-CN" sz="12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755763"/>
                  </a:ext>
                </a:extLst>
              </a:tr>
              <a:tr h="430453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Collider 650 MHz cavit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ies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2-cell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1-cell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2-cell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1-cell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Add </a:t>
                      </a:r>
                      <a:b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</a:b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5-cell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Existing</a:t>
                      </a:r>
                      <a:b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</a:b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2-cell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Add</a:t>
                      </a:r>
                      <a:b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</a:b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5-cell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Existing</a:t>
                      </a:r>
                      <a:b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</a:b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2-cell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730246"/>
                  </a:ext>
                </a:extLst>
              </a:tr>
              <a:tr h="21522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RF voltage [GV]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2.2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0.7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0.12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2.2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0.7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0.1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 (6.1 + 3.9)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 (6.1 + 3.9)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718114"/>
                  </a:ext>
                </a:extLst>
              </a:tr>
              <a:tr h="21522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Beam current / ring [mA]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16.7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84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801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27.8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140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1345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3.4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5.6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416334"/>
                  </a:ext>
                </a:extLst>
              </a:tr>
              <a:tr h="21522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Cavity number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192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96×2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30×2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336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168×2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50×2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192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336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192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336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587382"/>
                  </a:ext>
                </a:extLst>
              </a:tr>
              <a:tr h="21522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Cryomodule number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32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32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60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56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56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100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48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56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48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56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908384"/>
                  </a:ext>
                </a:extLst>
              </a:tr>
              <a:tr h="21522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Klystron number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96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96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60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168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168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100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48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168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96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168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143747"/>
                  </a:ext>
                </a:extLst>
              </a:tr>
              <a:tr h="21522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Klystron power [kW]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800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800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1200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800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800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1200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800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800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800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800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711907"/>
                  </a:ext>
                </a:extLst>
              </a:tr>
              <a:tr h="215227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Collider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4.5 K equiv. heat load [kW]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44.4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28.1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15.2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41.9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20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20.1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128.3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128.3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078266"/>
                  </a:ext>
                </a:extLst>
              </a:tr>
              <a:tr h="430453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Booster 1.3 GHz cavities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9-cell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9-cell</a:t>
                      </a:r>
                      <a:endParaRPr lang="zh-CN" alt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Add</a:t>
                      </a:r>
                      <a:b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</a:b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9-cell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Existing</a:t>
                      </a:r>
                      <a:b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</a:b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9-cell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Add</a:t>
                      </a:r>
                      <a:b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</a:b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9-cell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Existing</a:t>
                      </a:r>
                      <a:b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</a:b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9-cell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864600"/>
                  </a:ext>
                </a:extLst>
              </a:tr>
              <a:tr h="21522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dirty="0"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Extraction RF voltage [GV]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2.17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0.87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0.46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2.17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0.87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0.46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9.7 (7.53 + 2.17)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9.7 (7.53 + 2.17)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270008"/>
                  </a:ext>
                </a:extLst>
              </a:tr>
              <a:tr h="21522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dirty="0"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Beam current [mA]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3.1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16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1.4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5.3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30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0.12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0.19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584873"/>
                  </a:ext>
                </a:extLst>
              </a:tr>
              <a:tr h="21522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dirty="0"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Cavity number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96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96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32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96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96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32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256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96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256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96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324306"/>
                  </a:ext>
                </a:extLst>
              </a:tr>
              <a:tr h="21522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Cryomodule number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12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12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12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12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32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12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32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12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607810"/>
                  </a:ext>
                </a:extLst>
              </a:tr>
              <a:tr h="21522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dirty="0"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SSA number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96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96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32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96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96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32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256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96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256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96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121274"/>
                  </a:ext>
                </a:extLst>
              </a:tr>
              <a:tr h="21522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dirty="0"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SSA power [kW]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25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25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25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30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30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40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933682"/>
                  </a:ext>
                </a:extLst>
              </a:tr>
              <a:tr h="215227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Booster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4.5 K equiv. heat load [kW]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7.8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3.1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3.5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8.1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3.2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3.7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11.4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11.4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714695"/>
                  </a:ext>
                </a:extLst>
              </a:tr>
              <a:tr h="247490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Total RF length [m]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704</a:t>
                      </a:r>
                      <a:endParaRPr lang="zh-CN" sz="12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704</a:t>
                      </a:r>
                      <a:endParaRPr lang="zh-CN" sz="12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384</a:t>
                      </a:r>
                      <a:endParaRPr lang="zh-CN" sz="12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1088</a:t>
                      </a:r>
                      <a:endParaRPr lang="zh-CN" sz="12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1088</a:t>
                      </a:r>
                      <a:endParaRPr lang="zh-CN" sz="12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608</a:t>
                      </a:r>
                      <a:endParaRPr lang="zh-CN" sz="12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2368</a:t>
                      </a:r>
                      <a:endParaRPr lang="zh-CN" sz="12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2368</a:t>
                      </a:r>
                      <a:endParaRPr lang="zh-CN" sz="12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80021"/>
                  </a:ext>
                </a:extLst>
              </a:tr>
              <a:tr h="259865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Total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4.5 K equiv. heat load [kW]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52.2</a:t>
                      </a:r>
                      <a:endParaRPr lang="zh-CN" sz="12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31.2</a:t>
                      </a:r>
                      <a:endParaRPr lang="zh-CN" sz="12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18.7</a:t>
                      </a:r>
                      <a:endParaRPr lang="zh-CN" sz="12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50.0</a:t>
                      </a:r>
                      <a:endParaRPr lang="zh-CN" sz="12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23.2</a:t>
                      </a:r>
                      <a:endParaRPr lang="zh-CN" sz="12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23.8</a:t>
                      </a:r>
                      <a:endParaRPr lang="zh-CN" sz="12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139.7</a:t>
                      </a:r>
                      <a:endParaRPr lang="zh-CN" sz="12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139.7</a:t>
                      </a:r>
                      <a:endParaRPr lang="zh-CN" sz="12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1511" marR="615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184627"/>
                  </a:ext>
                </a:extLst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8184232" y="607756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from Jiyuan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Zhai, CEPC workshop-EU 2024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0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5070490"/>
          </a:xfrm>
        </p:spPr>
        <p:txBody>
          <a:bodyPr>
            <a:no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tradeoff between the collider lattice, MDI, booster to get a more adequate machine design and further improve the dynamic aperture for the bare machine. </a:t>
            </a:r>
          </a:p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 the more realistic lattice with polarization systems, energy measurement systems, the complex interaction region components, realistic finite length fringe field and so on.</a:t>
            </a:r>
          </a:p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 to the engineering design, trade off the accelerator physics requirements and the technology to establish parameters for future engineering.</a:t>
            </a:r>
          </a:p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the global corrections and emittance tuning with errors.</a:t>
            </a:r>
          </a:p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Investigate more static errors including effect of BPM errors and multi-field errors, the long range alignment errors and the beam-based alignment for the main magnets et al.</a:t>
            </a:r>
          </a:p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Investigate on the dynamic error effects and possible feedback, including the injection jitter, the power source jitter, the ground motion with realistic data from the candidate sites.</a:t>
            </a:r>
          </a:p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 tracking simulations with a realistic lattice and strong-strong beam-beam interaction, to study the effects of machine errors on the beam-beam performance and the interplay with the luminosity-tuning knobs. </a:t>
            </a:r>
          </a:p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 the detailed procedures for the first turn injection, tuning, operation, different modes switching et al. Establish the tools and soft wares for tuning and operation.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EDR plans for the collider ring lattice</a:t>
            </a:r>
            <a:endParaRPr lang="zh-CN" altLang="en-US" sz="3200" dirty="0">
              <a:solidFill>
                <a:srgbClr val="C00000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05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3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CEPC </a:t>
            </a:r>
            <a:r>
              <a:rPr lang="en-US" altLang="zh-CN" sz="32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accelerator system parameters</a:t>
            </a:r>
            <a:endParaRPr lang="zh-CN" altLang="en-US" sz="3200" dirty="0">
              <a:solidFill>
                <a:srgbClr val="C00000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/>
          <a:srcRect t="12024" b="36483"/>
          <a:stretch/>
        </p:blipFill>
        <p:spPr>
          <a:xfrm>
            <a:off x="335360" y="1052736"/>
            <a:ext cx="11449272" cy="327251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/>
          <a:srcRect l="629" t="63011" r="39622" b="-1"/>
          <a:stretch/>
        </p:blipFill>
        <p:spPr>
          <a:xfrm>
            <a:off x="2711624" y="4293096"/>
            <a:ext cx="6840760" cy="235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4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7318" y="125509"/>
            <a:ext cx="11805346" cy="739657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Lattice design requirement of the CEPC collider ring</a:t>
            </a:r>
            <a:endParaRPr lang="zh-CN" altLang="en-US" sz="3200" dirty="0">
              <a:solidFill>
                <a:srgbClr val="C00000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内容占位符 2"/>
          <p:cNvSpPr>
            <a:spLocks noGrp="1"/>
          </p:cNvSpPr>
          <p:nvPr>
            <p:ph idx="1"/>
          </p:nvPr>
        </p:nvSpPr>
        <p:spPr>
          <a:xfrm>
            <a:off x="838199" y="1176161"/>
            <a:ext cx="6858965" cy="47252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Basically 2 folded symmetry</a:t>
            </a:r>
          </a:p>
          <a:p>
            <a:pPr>
              <a:lnSpc>
                <a:spcPct val="100000"/>
              </a:lnSpc>
            </a:pP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interaction regions @ IP1 and IP3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rab waist collision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ocal chromaticity correction for the interaction region</a:t>
            </a:r>
          </a:p>
          <a:p>
            <a:pPr>
              <a:lnSpc>
                <a:spcPct val="100000"/>
              </a:lnSpc>
            </a:pP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RF acceleration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regions @ IP2 and IP4</a:t>
            </a:r>
            <a:endParaRPr lang="en-US" altLang="zh-CN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hared cavities for two beam @ ttbar, Higgs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flexible switching between compatible modes</a:t>
            </a:r>
          </a:p>
          <a:p>
            <a:pPr>
              <a:lnSpc>
                <a:spcPct val="100000"/>
              </a:lnSpc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arc sections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dual aperture dipole and quadrupole magnets</a:t>
            </a:r>
          </a:p>
          <a:p>
            <a:pPr>
              <a:lnSpc>
                <a:spcPct val="100000"/>
              </a:lnSpc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short straight section 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on/off axis injection regions for different modes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dumping, gamma source</a:t>
            </a:r>
          </a:p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Providing polarized beam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6788692" y="1222887"/>
            <a:ext cx="5403308" cy="4632341"/>
            <a:chOff x="6611711" y="1164867"/>
            <a:chExt cx="5403308" cy="4632341"/>
          </a:xfrm>
        </p:grpSpPr>
        <p:pic>
          <p:nvPicPr>
            <p:cNvPr id="17" name="图片 16" descr="C:\Users\Yiwei\Desktop\CEPC及SPPC机器示意图-20230427\CEPC机器示意图-俯视-20230427-png.png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08" t="9651" r="14508" b="10286"/>
            <a:stretch/>
          </p:blipFill>
          <p:spPr bwMode="auto">
            <a:xfrm>
              <a:off x="6611711" y="1164867"/>
              <a:ext cx="5403308" cy="463234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文本框 6"/>
            <p:cNvSpPr txBox="1"/>
            <p:nvPr/>
          </p:nvSpPr>
          <p:spPr>
            <a:xfrm>
              <a:off x="6810356" y="1628702"/>
              <a:ext cx="798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SS4</a:t>
              </a:r>
              <a:endParaRPr lang="zh-CN" altLang="en-US" dirty="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701379" y="1686047"/>
              <a:ext cx="798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SS1</a:t>
              </a:r>
              <a:endParaRPr lang="zh-CN" altLang="en-US" dirty="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466991" y="5218706"/>
              <a:ext cx="798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SS2</a:t>
              </a:r>
              <a:endParaRPr lang="zh-CN" altLang="en-US" dirty="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812286" y="5125657"/>
              <a:ext cx="798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SS3</a:t>
              </a:r>
              <a:endParaRPr lang="zh-CN" altLang="en-US" dirty="0"/>
            </a:p>
          </p:txBody>
        </p:sp>
      </p:grpSp>
      <p:sp>
        <p:nvSpPr>
          <p:cNvPr id="11" name="矩形 10"/>
          <p:cNvSpPr/>
          <p:nvPr/>
        </p:nvSpPr>
        <p:spPr>
          <a:xfrm>
            <a:off x="8953413" y="2787299"/>
            <a:ext cx="19823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SS: short straight section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6429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103681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200" b="1" dirty="0">
                <a:solidFill>
                  <a:srgbClr val="C00000"/>
                </a:solidFill>
              </a:rPr>
              <a:t>C</a:t>
            </a:r>
            <a:r>
              <a:rPr lang="en-US" altLang="zh-CN" sz="3200" b="1" dirty="0" smtClean="0">
                <a:solidFill>
                  <a:srgbClr val="C00000"/>
                </a:solidFill>
              </a:rPr>
              <a:t>ollider ring parameters 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2FA795AC-825D-4B20-809C-B809D0585F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243593"/>
                  </p:ext>
                </p:extLst>
              </p:nvPr>
            </p:nvGraphicFramePr>
            <p:xfrm>
              <a:off x="839417" y="1124744"/>
              <a:ext cx="7416824" cy="547060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175638">
                      <a:extLst>
                        <a:ext uri="{9D8B030D-6E8A-4147-A177-3AD203B41FA5}">
                          <a16:colId xmlns:a16="http://schemas.microsoft.com/office/drawing/2014/main" val="3130724924"/>
                        </a:ext>
                      </a:extLst>
                    </a:gridCol>
                    <a:gridCol w="1278975">
                      <a:extLst>
                        <a:ext uri="{9D8B030D-6E8A-4147-A177-3AD203B41FA5}">
                          <a16:colId xmlns:a16="http://schemas.microsoft.com/office/drawing/2014/main" val="1384768707"/>
                        </a:ext>
                      </a:extLst>
                    </a:gridCol>
                    <a:gridCol w="1277971">
                      <a:extLst>
                        <a:ext uri="{9D8B030D-6E8A-4147-A177-3AD203B41FA5}">
                          <a16:colId xmlns:a16="http://schemas.microsoft.com/office/drawing/2014/main" val="2215860670"/>
                        </a:ext>
                      </a:extLst>
                    </a:gridCol>
                    <a:gridCol w="1301025">
                      <a:extLst>
                        <a:ext uri="{9D8B030D-6E8A-4147-A177-3AD203B41FA5}">
                          <a16:colId xmlns:a16="http://schemas.microsoft.com/office/drawing/2014/main" val="2160745236"/>
                        </a:ext>
                      </a:extLst>
                    </a:gridCol>
                    <a:gridCol w="1383215">
                      <a:extLst>
                        <a:ext uri="{9D8B030D-6E8A-4147-A177-3AD203B41FA5}">
                          <a16:colId xmlns:a16="http://schemas.microsoft.com/office/drawing/2014/main" val="1529580387"/>
                        </a:ext>
                      </a:extLst>
                    </a:gridCol>
                  </a:tblGrid>
                  <a:tr h="175466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 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Higgs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Z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W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𝒕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zh-CN" sz="105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05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𝒕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43973983"/>
                      </a:ext>
                    </a:extLst>
                  </a:tr>
                  <a:tr h="17655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Number of IPs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6844132"/>
                      </a:ext>
                    </a:extLst>
                  </a:tr>
                  <a:tr h="17655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Circumference (km)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</a:t>
                          </a:r>
                          <a:r>
                            <a:rPr lang="en-GB" sz="1050" b="1" i="0" kern="1200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00</a:t>
                          </a:r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.0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94369306"/>
                      </a:ext>
                    </a:extLst>
                  </a:tr>
                  <a:tr h="17655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SR power per beam (MW)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i="0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30</a:t>
                          </a:r>
                          <a:endParaRPr lang="zh-CN" sz="1050" b="1" i="0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6924279"/>
                      </a:ext>
                    </a:extLst>
                  </a:tr>
                  <a:tr h="17655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Half crossing angle at IP (mrad)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16.5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9388881"/>
                      </a:ext>
                    </a:extLst>
                  </a:tr>
                  <a:tr h="17655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Bending radius (km)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10.7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1179081"/>
                      </a:ext>
                    </a:extLst>
                  </a:tr>
                  <a:tr h="17655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Energy (GeV)</a:t>
                          </a:r>
                          <a:endParaRPr lang="zh-CN" sz="1050" b="1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120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45.5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80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180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7378111"/>
                      </a:ext>
                    </a:extLst>
                  </a:tr>
                  <a:tr h="17655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Energy loss per turn (GeV)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1.8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0.037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0.357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9.1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38054874"/>
                      </a:ext>
                    </a:extLst>
                  </a:tr>
                  <a:tr h="184945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Damping time 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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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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z 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(ms)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44.6/44.6/22.3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816/816/408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150/150/75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13.2/13.2/6.6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03280040"/>
                      </a:ext>
                    </a:extLst>
                  </a:tr>
                  <a:tr h="17655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Piwinski angle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4.88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24.23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5.98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1.23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98819071"/>
                      </a:ext>
                    </a:extLst>
                  </a:tr>
                  <a:tr h="17655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number</a:t>
                          </a:r>
                          <a:endParaRPr lang="zh-CN" sz="1050" b="1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268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11934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1297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35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70525379"/>
                      </a:ext>
                    </a:extLst>
                  </a:tr>
                  <a:tr h="343343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spacing (ns)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591 </a:t>
                          </a:r>
                          <a:endParaRPr lang="zh-CN" sz="105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  <a:p>
                          <a:pPr algn="ctr"/>
                          <a:r>
                            <a:rPr lang="en-GB" sz="105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(53% gap)</a:t>
                          </a:r>
                          <a:endParaRPr lang="zh-CN" sz="105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23 </a:t>
                          </a:r>
                          <a:endParaRPr lang="zh-CN" sz="105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  <a:p>
                          <a:pPr algn="ctr"/>
                          <a:r>
                            <a:rPr lang="en-GB" sz="105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(18% gap)</a:t>
                          </a:r>
                          <a:endParaRPr lang="zh-CN" sz="105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GB" sz="1050" kern="12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257</a:t>
                          </a:r>
                          <a:endParaRPr lang="zh-CN" sz="1050" kern="12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n-cs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4524 </a:t>
                          </a:r>
                          <a:endParaRPr lang="zh-CN" sz="105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  <a:p>
                          <a:pPr algn="ctr"/>
                          <a:r>
                            <a:rPr lang="en-GB" sz="105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(53% gap)</a:t>
                          </a:r>
                          <a:endParaRPr lang="zh-CN" sz="105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40469167"/>
                      </a:ext>
                    </a:extLst>
                  </a:tr>
                  <a:tr h="17655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population (10</a:t>
                          </a:r>
                          <a:r>
                            <a:rPr lang="en-GB" sz="1050" b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050" b="1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1.3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1.35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2.0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91983858"/>
                      </a:ext>
                    </a:extLst>
                  </a:tr>
                  <a:tr h="17655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 current (mA)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16.7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803.5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84.1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3.3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36343106"/>
                      </a:ext>
                    </a:extLst>
                  </a:tr>
                  <a:tr h="17655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Phase advance of arc FODO (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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90</a:t>
                          </a:r>
                          <a:endParaRPr lang="zh-CN" sz="105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60</a:t>
                          </a:r>
                          <a:endParaRPr lang="zh-CN" sz="105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60</a:t>
                          </a:r>
                          <a:endParaRPr lang="zh-CN" sz="105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90</a:t>
                          </a:r>
                          <a:endParaRPr lang="zh-CN" sz="105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9559549"/>
                      </a:ext>
                    </a:extLst>
                  </a:tr>
                  <a:tr h="17655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Momentum compaction (10</a:t>
                          </a:r>
                          <a:r>
                            <a:rPr lang="en-GB" sz="1050" b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-5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050" b="1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0.71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1.43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1.43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0.71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70117342"/>
                      </a:ext>
                    </a:extLst>
                  </a:tr>
                  <a:tr h="17655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Beta functions at IP 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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50" b="1" i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*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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r>
                            <a:rPr lang="en-GB" sz="1050" b="1" i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*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(m/mm)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0.3/</a:t>
                          </a:r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0.13/</a:t>
                          </a:r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0.9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0.21/</a:t>
                          </a:r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1.04/</a:t>
                          </a:r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2.7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48152513"/>
                      </a:ext>
                    </a:extLst>
                  </a:tr>
                  <a:tr h="17655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Emittance 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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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 (nm/pm)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0.64</a:t>
                          </a: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/1.3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0.27</a:t>
                          </a: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/1.4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0.87</a:t>
                          </a: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/1.7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</a:t>
                          </a: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/4.7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0820879"/>
                      </a:ext>
                    </a:extLst>
                  </a:tr>
                  <a:tr h="17655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Betatron tune 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n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n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445/445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317</a:t>
                          </a: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/317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317/317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445/445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82985743"/>
                      </a:ext>
                    </a:extLst>
                  </a:tr>
                  <a:tr h="17655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 size at IP 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s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 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s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 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(um/nm)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14/36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6/35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13/42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39/113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72635593"/>
                      </a:ext>
                    </a:extLst>
                  </a:tr>
                  <a:tr h="17655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length (natural/total) (mm)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2.3/4.1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2.5/8.7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2.5/4.9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2.2/2.9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04260502"/>
                      </a:ext>
                    </a:extLst>
                  </a:tr>
                  <a:tr h="17655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Energy spread (natural/total) (%)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0.10/0.17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0.04/0.13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0.07/0.14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0.15/0.20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73750941"/>
                      </a:ext>
                    </a:extLst>
                  </a:tr>
                  <a:tr h="17655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Energy acceptance (DA/RF) (%)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1.6</a:t>
                          </a: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/2.2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1.0</a:t>
                          </a: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/1.7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1.05</a:t>
                          </a: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/2.5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2.0</a:t>
                          </a: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/2.6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65400228"/>
                      </a:ext>
                    </a:extLst>
                  </a:tr>
                  <a:tr h="17655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Beam-beam parameters 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x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/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x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0.015/0.11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0.004/0.127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0.012/0.113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0.071/0.1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30095449"/>
                      </a:ext>
                    </a:extLst>
                  </a:tr>
                  <a:tr h="17655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RF voltage (GV)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2.2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0.12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15903090"/>
                      </a:ext>
                    </a:extLst>
                  </a:tr>
                  <a:tr h="17655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RF frequency (MHz)</a:t>
                          </a:r>
                          <a:endParaRPr lang="zh-CN" sz="1050" b="1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650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2173018"/>
                      </a:ext>
                    </a:extLst>
                  </a:tr>
                  <a:tr h="17655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Longitudinal tune 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n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s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0.049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0.035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0.062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0.078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43588452"/>
                      </a:ext>
                    </a:extLst>
                  </a:tr>
                  <a:tr h="17655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 lifetime (min)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altLang="zh-CN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18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77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22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18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6996293"/>
                      </a:ext>
                    </a:extLst>
                  </a:tr>
                  <a:tr h="17655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Hourglass Factor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0.9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0.97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0.9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0.89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670191"/>
                      </a:ext>
                    </a:extLst>
                  </a:tr>
                  <a:tr h="17655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Luminosity per IP (10</a:t>
                          </a:r>
                          <a:r>
                            <a:rPr lang="en-GB" sz="1050" b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34</a:t>
                          </a:r>
                          <a:r>
                            <a:rPr lang="en-GB" sz="1050" b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cm</a:t>
                          </a:r>
                          <a:r>
                            <a:rPr lang="en-GB" sz="1050" b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–2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s</a:t>
                          </a:r>
                          <a:r>
                            <a:rPr lang="en-GB" sz="1050" b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–1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5.0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115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16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0.5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778376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2FA795AC-825D-4B20-809C-B809D0585F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243593"/>
                  </p:ext>
                </p:extLst>
              </p:nvPr>
            </p:nvGraphicFramePr>
            <p:xfrm>
              <a:off x="839417" y="1124744"/>
              <a:ext cx="7416824" cy="547060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175638">
                      <a:extLst>
                        <a:ext uri="{9D8B030D-6E8A-4147-A177-3AD203B41FA5}">
                          <a16:colId xmlns:a16="http://schemas.microsoft.com/office/drawing/2014/main" val="3130724924"/>
                        </a:ext>
                      </a:extLst>
                    </a:gridCol>
                    <a:gridCol w="1278975">
                      <a:extLst>
                        <a:ext uri="{9D8B030D-6E8A-4147-A177-3AD203B41FA5}">
                          <a16:colId xmlns:a16="http://schemas.microsoft.com/office/drawing/2014/main" val="1384768707"/>
                        </a:ext>
                      </a:extLst>
                    </a:gridCol>
                    <a:gridCol w="1277971">
                      <a:extLst>
                        <a:ext uri="{9D8B030D-6E8A-4147-A177-3AD203B41FA5}">
                          <a16:colId xmlns:a16="http://schemas.microsoft.com/office/drawing/2014/main" val="2215860670"/>
                        </a:ext>
                      </a:extLst>
                    </a:gridCol>
                    <a:gridCol w="1301025">
                      <a:extLst>
                        <a:ext uri="{9D8B030D-6E8A-4147-A177-3AD203B41FA5}">
                          <a16:colId xmlns:a16="http://schemas.microsoft.com/office/drawing/2014/main" val="2160745236"/>
                        </a:ext>
                      </a:extLst>
                    </a:gridCol>
                    <a:gridCol w="1383215">
                      <a:extLst>
                        <a:ext uri="{9D8B030D-6E8A-4147-A177-3AD203B41FA5}">
                          <a16:colId xmlns:a16="http://schemas.microsoft.com/office/drawing/2014/main" val="1529580387"/>
                        </a:ext>
                      </a:extLst>
                    </a:gridCol>
                  </a:tblGrid>
                  <a:tr h="175466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 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Higgs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Z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W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37004" t="-17241" r="-881" b="-30379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3973983"/>
                      </a:ext>
                    </a:extLst>
                  </a:tr>
                  <a:tr h="17655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Number of IPs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6844132"/>
                      </a:ext>
                    </a:extLst>
                  </a:tr>
                  <a:tr h="17655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Circumference (km)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</a:t>
                          </a:r>
                          <a:r>
                            <a:rPr lang="en-GB" sz="1050" b="1" i="0" kern="1200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00</a:t>
                          </a:r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.0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94369306"/>
                      </a:ext>
                    </a:extLst>
                  </a:tr>
                  <a:tr h="17655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SR power per beam (MW)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i="0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30</a:t>
                          </a:r>
                          <a:endParaRPr lang="zh-CN" sz="1050" b="1" i="0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6924279"/>
                      </a:ext>
                    </a:extLst>
                  </a:tr>
                  <a:tr h="17655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Half crossing angle at IP (mrad)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16.5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9388881"/>
                      </a:ext>
                    </a:extLst>
                  </a:tr>
                  <a:tr h="17655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Bending radius (km)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10.7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1179081"/>
                      </a:ext>
                    </a:extLst>
                  </a:tr>
                  <a:tr h="17655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Energy (GeV)</a:t>
                          </a:r>
                          <a:endParaRPr lang="zh-CN" sz="1050" b="1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120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45.5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80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180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7378111"/>
                      </a:ext>
                    </a:extLst>
                  </a:tr>
                  <a:tr h="17655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Energy loss per turn (GeV)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1.8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0.037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0.357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9.1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38054874"/>
                      </a:ext>
                    </a:extLst>
                  </a:tr>
                  <a:tr h="184945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Damping time 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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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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z 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(ms)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44.6/44.6/22.3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816/816/408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150/150/75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13.2/13.2/6.6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03280040"/>
                      </a:ext>
                    </a:extLst>
                  </a:tr>
                  <a:tr h="17655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Piwinski angle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4.88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24.23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5.98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1.23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98819071"/>
                      </a:ext>
                    </a:extLst>
                  </a:tr>
                  <a:tr h="17655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number</a:t>
                          </a:r>
                          <a:endParaRPr lang="zh-CN" sz="1050" b="1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268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11934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1297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35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70525379"/>
                      </a:ext>
                    </a:extLst>
                  </a:tr>
                  <a:tr h="343343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spacing (ns)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591 </a:t>
                          </a:r>
                          <a:endParaRPr lang="zh-CN" sz="105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  <a:p>
                          <a:pPr algn="ctr"/>
                          <a:r>
                            <a:rPr lang="en-GB" sz="105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(53% gap)</a:t>
                          </a:r>
                          <a:endParaRPr lang="zh-CN" sz="105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23 </a:t>
                          </a:r>
                          <a:endParaRPr lang="zh-CN" sz="105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  <a:p>
                          <a:pPr algn="ctr"/>
                          <a:r>
                            <a:rPr lang="en-GB" sz="105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(18% gap)</a:t>
                          </a:r>
                          <a:endParaRPr lang="zh-CN" sz="105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GB" sz="1050" kern="12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257</a:t>
                          </a:r>
                          <a:endParaRPr lang="zh-CN" sz="1050" kern="12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n-cs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4524 </a:t>
                          </a:r>
                          <a:endParaRPr lang="zh-CN" sz="105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  <a:p>
                          <a:pPr algn="ctr"/>
                          <a:r>
                            <a:rPr lang="en-GB" sz="105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(53% gap)</a:t>
                          </a:r>
                          <a:endParaRPr lang="zh-CN" sz="105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40469167"/>
                      </a:ext>
                    </a:extLst>
                  </a:tr>
                  <a:tr h="17655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population (10</a:t>
                          </a:r>
                          <a:r>
                            <a:rPr lang="en-GB" sz="1050" b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050" b="1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1.3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1.35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2.0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91983858"/>
                      </a:ext>
                    </a:extLst>
                  </a:tr>
                  <a:tr h="17655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 current (mA)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16.7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803.5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84.1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3.3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36343106"/>
                      </a:ext>
                    </a:extLst>
                  </a:tr>
                  <a:tr h="17655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Phase advance of arc FODO (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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90</a:t>
                          </a:r>
                          <a:endParaRPr lang="zh-CN" sz="105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60</a:t>
                          </a:r>
                          <a:endParaRPr lang="zh-CN" sz="105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60</a:t>
                          </a:r>
                          <a:endParaRPr lang="zh-CN" sz="105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90</a:t>
                          </a:r>
                          <a:endParaRPr lang="zh-CN" sz="105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9559549"/>
                      </a:ext>
                    </a:extLst>
                  </a:tr>
                  <a:tr h="17655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Momentum compaction (10</a:t>
                          </a:r>
                          <a:r>
                            <a:rPr lang="en-GB" sz="1050" b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-5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050" b="1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0.71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1.43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1.43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0.71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70117342"/>
                      </a:ext>
                    </a:extLst>
                  </a:tr>
                  <a:tr h="17655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Beta functions at IP 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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50" b="1" i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*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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r>
                            <a:rPr lang="en-GB" sz="1050" b="1" i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*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(m/mm)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0.3/</a:t>
                          </a:r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0.13/</a:t>
                          </a:r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0.9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0.21/</a:t>
                          </a:r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1.04/</a:t>
                          </a:r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2.7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48152513"/>
                      </a:ext>
                    </a:extLst>
                  </a:tr>
                  <a:tr h="17655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Emittance 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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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 (nm/pm)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0.64</a:t>
                          </a: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/1.3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0.27</a:t>
                          </a: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/1.4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0.87</a:t>
                          </a: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/1.7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</a:t>
                          </a: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/4.7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0820879"/>
                      </a:ext>
                    </a:extLst>
                  </a:tr>
                  <a:tr h="17655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Betatron tune 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n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n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445/445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317</a:t>
                          </a: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/317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317/317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445/445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82985743"/>
                      </a:ext>
                    </a:extLst>
                  </a:tr>
                  <a:tr h="17655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 size at IP 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s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 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s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 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(um/nm)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14/36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6/35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13/42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39/113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72635593"/>
                      </a:ext>
                    </a:extLst>
                  </a:tr>
                  <a:tr h="17655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length (natural/total) (mm)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2.3/4.1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2.5/8.7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2.5/4.9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2.2/2.9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04260502"/>
                      </a:ext>
                    </a:extLst>
                  </a:tr>
                  <a:tr h="17655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Energy spread (natural/total) (%)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0.10/0.17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0.04/0.13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0.07/0.14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0.15/0.20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73750941"/>
                      </a:ext>
                    </a:extLst>
                  </a:tr>
                  <a:tr h="17655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Energy acceptance (DA/RF) (%)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1.6</a:t>
                          </a: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/2.2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1.0</a:t>
                          </a: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/1.7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1.05</a:t>
                          </a: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/2.5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2.0</a:t>
                          </a: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/2.6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65400228"/>
                      </a:ext>
                    </a:extLst>
                  </a:tr>
                  <a:tr h="17655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Beam-beam parameters 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x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/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x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0.015/0.11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0.004/0.127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0.012/0.113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0.071/0.1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30095449"/>
                      </a:ext>
                    </a:extLst>
                  </a:tr>
                  <a:tr h="17655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RF voltage (GV)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2.2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0.12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15903090"/>
                      </a:ext>
                    </a:extLst>
                  </a:tr>
                  <a:tr h="17655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RF frequency (MHz)</a:t>
                          </a:r>
                          <a:endParaRPr lang="zh-CN" sz="1050" b="1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650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2173018"/>
                      </a:ext>
                    </a:extLst>
                  </a:tr>
                  <a:tr h="17655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Longitudinal tune 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n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s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0.049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0.035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0.062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0.078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43588452"/>
                      </a:ext>
                    </a:extLst>
                  </a:tr>
                  <a:tr h="17655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 lifetime (min)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altLang="zh-CN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18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77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22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18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6996293"/>
                      </a:ext>
                    </a:extLst>
                  </a:tr>
                  <a:tr h="17655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Hourglass Factor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0.9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0.97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0.9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0.89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670191"/>
                      </a:ext>
                    </a:extLst>
                  </a:tr>
                  <a:tr h="17655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Luminosity per IP (10</a:t>
                          </a:r>
                          <a:r>
                            <a:rPr lang="en-GB" sz="1050" b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34</a:t>
                          </a:r>
                          <a:r>
                            <a:rPr lang="en-GB" sz="1050" b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cm</a:t>
                          </a:r>
                          <a:r>
                            <a:rPr lang="en-GB" sz="1050" b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–2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s</a:t>
                          </a:r>
                          <a:r>
                            <a:rPr lang="en-GB" sz="1050" b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–1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5.0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115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16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0.5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778376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矩形 5"/>
          <p:cNvSpPr/>
          <p:nvPr/>
        </p:nvSpPr>
        <p:spPr>
          <a:xfrm>
            <a:off x="8400256" y="1268760"/>
            <a:ext cx="343508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𝛽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∗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emittance chosen for luminosity</a:t>
            </a:r>
          </a:p>
          <a:p>
            <a:pPr marL="285750" indent="-285750">
              <a:buFontTx/>
              <a:buChar char="-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adequate bunch population Ne for the luminosity and the achievable energy acceptance for lattice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</a:p>
          <a:p>
            <a:pPr marL="285750" indent="-285750">
              <a:buFontTx/>
              <a:buChar char="-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bunches Nb is adjusted to keep the beam current</a:t>
            </a:r>
          </a:p>
          <a:p>
            <a:pPr marL="285750" indent="-285750">
              <a:buFontTx/>
              <a:buChar char="-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Gaps in Higgs bunch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 (1 train):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1-268*591ns/333us=53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285750" lvl="1" indent="-285750">
              <a:buFontTx/>
              <a:buChar char="-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Gaps in Z bunch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trains (153 trains): 1-23ns*153*78/333us=18%</a:t>
            </a:r>
          </a:p>
          <a:p>
            <a:pPr marL="742950" lvl="1" indent="-285750">
              <a:buFontTx/>
              <a:buChar char="-"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bunch separation for Z mode, taking into account electron cloud effects and timing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structure,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23 ns, leaving 18% beam gap for ion cleaning and kicker rise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buFontTx/>
              <a:buChar char="-"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760296" y="5991529"/>
            <a:ext cx="4177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Ref: CEPC TDR, arXiv 2312.14363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22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71"/>
    </mc:Choice>
    <mc:Fallback xmlns="">
      <p:transition spd="slow" advTm="4167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Collider Ring RF Staging</a:t>
            </a:r>
            <a:endParaRPr lang="zh-CN" altLang="en-US" sz="3200" dirty="0">
              <a:solidFill>
                <a:srgbClr val="C00000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31" y="1096045"/>
            <a:ext cx="6070433" cy="377311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26341" y="4869160"/>
            <a:ext cx="110702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stage 1: 2-cell </a:t>
            </a:r>
            <a:r>
              <a:rPr lang="en-US" altLang="zh-CN" sz="1600" dirty="0"/>
              <a:t>H cavities are shared by two rings for the Higgs and W running; Half the number of H cavities are bypassed for W and Z running</a:t>
            </a:r>
            <a:r>
              <a:rPr lang="en-US" altLang="zh-CN" sz="16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b="1" dirty="0" smtClean="0"/>
              <a:t>Low luminosity Z: bunch numbers limit by the High order modes, 267 </a:t>
            </a:r>
            <a:r>
              <a:rPr lang="en-US" altLang="zh-CN" sz="1600" b="1" dirty="0" smtClean="0"/>
              <a:t>bunches, 38*10^34/cm^2/s, SR 10MW</a:t>
            </a:r>
            <a:endParaRPr lang="en-US" altLang="zh-CN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stage 2: </a:t>
            </a:r>
            <a:r>
              <a:rPr lang="en-US" altLang="zh-CN" sz="1600" dirty="0"/>
              <a:t>1-cell Z cavities will be installed, and the low current H cavities are bypassed with the transfer line (shown in green) when running in Z mode; For Higgs and W running, the beams go through both the 2-cell and 1-cell cavities. </a:t>
            </a:r>
            <a:endParaRPr lang="en-US" altLang="zh-CN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stage 3: </a:t>
            </a:r>
            <a:r>
              <a:rPr lang="en-US" altLang="zh-CN" sz="1600" dirty="0"/>
              <a:t>5-cell </a:t>
            </a:r>
            <a:r>
              <a:rPr lang="en-US" altLang="zh-CN" sz="1600" i="1" dirty="0" smtClean="0"/>
              <a:t>t</a:t>
            </a:r>
            <a:r>
              <a:rPr lang="zh-CN" altLang="en-US" sz="1600" dirty="0" smtClean="0"/>
              <a:t>𝑡𝑡̅ </a:t>
            </a:r>
            <a:r>
              <a:rPr lang="en-US" altLang="zh-CN" sz="1600" dirty="0"/>
              <a:t>cavities will be installed in the center for </a:t>
            </a:r>
            <a:r>
              <a:rPr lang="en-US" altLang="zh-CN" sz="1600" i="1" dirty="0"/>
              <a:t>t</a:t>
            </a:r>
            <a:r>
              <a:rPr lang="zh-CN" altLang="en-US" sz="1600" dirty="0"/>
              <a:t>𝑡𝑡̅ </a:t>
            </a:r>
            <a:r>
              <a:rPr lang="en-US" altLang="zh-CN" sz="1600" dirty="0" smtClean="0"/>
              <a:t>running</a:t>
            </a:r>
            <a:r>
              <a:rPr lang="en-US" altLang="zh-CN" sz="1600" dirty="0"/>
              <a:t>; For W/Z running, the beams go through the same beamline as in stage 2 and is possible to switch to Higgs running by bypassing </a:t>
            </a:r>
            <a:r>
              <a:rPr lang="en-US" altLang="zh-CN" sz="1600" dirty="0" smtClean="0"/>
              <a:t>the </a:t>
            </a:r>
            <a:r>
              <a:rPr lang="en-US" altLang="zh-CN" sz="1600" i="1" dirty="0" smtClean="0"/>
              <a:t>t</a:t>
            </a:r>
            <a:r>
              <a:rPr lang="zh-CN" altLang="en-US" sz="1600" dirty="0" smtClean="0"/>
              <a:t>𝑡̅ </a:t>
            </a:r>
            <a:r>
              <a:rPr lang="en-US" altLang="zh-CN" sz="1600" dirty="0" smtClean="0"/>
              <a:t>cavities </a:t>
            </a:r>
            <a:r>
              <a:rPr lang="en-US" altLang="zh-CN" sz="1600" dirty="0"/>
              <a:t>with a transfer line (in black colour). </a:t>
            </a:r>
            <a:endParaRPr lang="zh-CN" altLang="en-US" sz="1600" dirty="0"/>
          </a:p>
        </p:txBody>
      </p:sp>
      <p:sp>
        <p:nvSpPr>
          <p:cNvPr id="8" name="矩形 7"/>
          <p:cNvSpPr/>
          <p:nvPr/>
        </p:nvSpPr>
        <p:spPr>
          <a:xfrm>
            <a:off x="6672064" y="1286028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Higgs priority</a:t>
            </a:r>
            <a:endParaRPr lang="en-US" altLang="zh-CN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- timeline and performance priority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 startAt="2"/>
            </a:pPr>
            <a:r>
              <a:rPr lang="en-US" altLang="zh-CN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Upgradable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  - power (luminosity) and energy upgrade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 startAt="3"/>
            </a:pPr>
            <a:r>
              <a:rPr lang="en-US" altLang="zh-CN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cost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(especially first stage)</a:t>
            </a:r>
          </a:p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staged cost and in-kind contribution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 startAt="4"/>
            </a:pPr>
            <a:r>
              <a:rPr lang="en-US" altLang="zh-CN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luminosity for each mode</a:t>
            </a:r>
            <a:endParaRPr lang="en-US" altLang="zh-CN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up to 50 MW SR power per beam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 startAt="5"/>
            </a:pPr>
            <a:r>
              <a:rPr lang="en-US" altLang="zh-CN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Seamless mode switch</a:t>
            </a:r>
          </a:p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switch among H/W/Z/(ttbar)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904312" y="375790"/>
            <a:ext cx="3183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Ref: CEPC TDR, arXiv 2312.14363; Jiyuan Zhai, CEPC workshop-EU 2024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0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8720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Collider </a:t>
            </a:r>
            <a:r>
              <a:rPr lang="en-US" altLang="zh-CN" sz="3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Ring </a:t>
            </a:r>
            <a:r>
              <a:rPr lang="en-US" altLang="zh-CN" sz="3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RF </a:t>
            </a:r>
            <a:r>
              <a:rPr lang="en-US" altLang="zh-CN" sz="3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Parameters</a:t>
            </a:r>
            <a:endParaRPr lang="zh-CN" altLang="en-US" sz="3200" dirty="0">
              <a:solidFill>
                <a:srgbClr val="C00000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7" name="内容占位符 3">
            <a:extLst>
              <a:ext uri="{FF2B5EF4-FFF2-40B4-BE49-F238E27FC236}">
                <a16:creationId xmlns:a16="http://schemas.microsoft.com/office/drawing/2014/main" id="{18B64CFE-B618-4195-A09A-A6C99A9611F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315468" y="1189609"/>
          <a:ext cx="8352000" cy="5202138"/>
        </p:xfrm>
        <a:graphic>
          <a:graphicData uri="http://schemas.openxmlformats.org/drawingml/2006/table">
            <a:tbl>
              <a:tblPr/>
              <a:tblGrid>
                <a:gridCol w="2304000">
                  <a:extLst>
                    <a:ext uri="{9D8B030D-6E8A-4147-A177-3AD203B41FA5}">
                      <a16:colId xmlns:a16="http://schemas.microsoft.com/office/drawing/2014/main" val="3582246399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698364914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1352313946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493278291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1257527396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1066339219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1002678197"/>
                    </a:ext>
                  </a:extLst>
                </a:gridCol>
              </a:tblGrid>
              <a:tr h="234825">
                <a:tc rowSpan="2">
                  <a:txBody>
                    <a:bodyPr/>
                    <a:lstStyle/>
                    <a:p>
                      <a:pPr marL="7200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30/</a:t>
                      </a:r>
                      <a:r>
                        <a:rPr lang="en-US" altLang="zh-CN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50</a:t>
                      </a:r>
                      <a:r>
                        <a:rPr lang="en-US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 </a:t>
                      </a:r>
                      <a:r>
                        <a:rPr lang="en-US" altLang="zh-CN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MW SR power per beam for each mode. </a:t>
                      </a:r>
                      <a:r>
                        <a:rPr lang="en-US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Higgs/ttbar shared cavities for the two rings. </a:t>
                      </a:r>
                      <a:r>
                        <a:rPr lang="en-US" altLang="zh-CN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W/Z separate cavities. HL-Z cavities bypass.</a:t>
                      </a:r>
                      <a:endParaRPr lang="en-US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ttbar 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30/50</a:t>
                      </a: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 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MW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Higgs</a:t>
                      </a:r>
                    </a:p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30/50</a:t>
                      </a: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 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MW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W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30/50</a:t>
                      </a: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 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MW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Z</a:t>
                      </a:r>
                    </a:p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 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MW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Z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30/50</a:t>
                      </a: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 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MW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62191"/>
                  </a:ext>
                </a:extLst>
              </a:tr>
              <a:tr h="390764">
                <a:tc vMerge="1">
                  <a:txBody>
                    <a:bodyPr/>
                    <a:lstStyle/>
                    <a:p>
                      <a:pPr marL="72000"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5476" marR="5476" marT="5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New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cavities</a:t>
                      </a:r>
                    </a:p>
                  </a:txBody>
                  <a:tcPr marL="5476" marR="5476" marT="5476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Higgs</a:t>
                      </a:r>
                    </a:p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cavities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5476" marR="5476" marT="5476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138857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Luminosity / IP [10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34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 cm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-2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s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-1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]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0.5 / 0.8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 /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 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8.3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16 / 26.7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+mn-cs"/>
                        </a:rPr>
                        <a:t>38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+mn-cs"/>
                        </a:rPr>
                        <a:t>115</a:t>
                      </a:r>
                      <a:r>
                        <a:rPr lang="en-US" altLang="zh-CN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 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/ 192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1494837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RF voltage [GV]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 (6.1 + 3.9)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2.2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0.7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0.12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0.12 / 0.1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3165200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Beam current / beam [mA]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3.4 / 5.6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16.7 / 27.8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84 / 140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+mn-cs"/>
                        </a:rPr>
                        <a:t>267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+mn-cs"/>
                        </a:rPr>
                        <a:t>801 / </a:t>
                      </a:r>
                      <a:r>
                        <a:rPr lang="en-US" altLang="zh-CN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+mn-cs"/>
                        </a:rPr>
                        <a:t>1345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4845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Bunch charge [nC]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21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21.6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22.4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22.4 / 34.2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5799242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Bunch length [mm]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2.9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4.1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4.9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8.7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8.7 / 10.6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1223943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650 MHz cavity number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192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336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192/336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96 / 168 / ring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48 / ring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30 / 50 / ring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5196639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Cell number / cavity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2032597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Gradient [MV/m]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27.6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25.2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24.9 / 14.2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15.9 / 9.1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5.4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17.4 / 8.7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6319748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Q</a:t>
                      </a:r>
                      <a:r>
                        <a:rPr lang="en-US" sz="1200" b="0" i="0" u="none" strike="noStrike" baseline="-250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 </a:t>
                      </a:r>
                      <a:r>
                        <a:rPr lang="en-US" altLang="zh-CN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@ 2 K </a:t>
                      </a:r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at operating gradient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3E10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3E10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3E10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3E10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3E10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2E10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2009891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HOM power / cavity [kW]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0.4 / 0.66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0.16 / 0.26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0.4 / 0.67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0.93 / 1.54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1.9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2.9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 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/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 </a:t>
                      </a:r>
                      <a:r>
                        <a:rPr lang="en-US" altLang="zh-CN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6.2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794028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Input power / cavity [kW]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188 / 315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71 / 118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313 / 298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313 / 298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206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1000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904034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Optimal Q</a:t>
                      </a:r>
                      <a:r>
                        <a:rPr lang="en-US" sz="12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1E7 /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 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6E6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9E6 / 5.4E6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1.6E6 / 9.5E5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8E5 / 2.7E5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1.4E5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1.5E5 / 3.8E4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435630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Optimal detuning [kHz]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0.01 / 0.02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0.02 / 0.03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0.1 / 0.2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0.7 / 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6.7 / 21.7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3177032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Cavity number / klystron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 / 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 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864381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Klystron power [kW]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800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800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800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800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800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1200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187561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Klystron number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48 / 96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168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96 / 168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96 / 168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48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60 / 100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2473383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Cavity number / cryomodule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6473901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Cryomodule number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48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56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32 / 56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32 / 56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16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60 / 100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213177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Total cavity wall loss @ 2 K [kW]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12.1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7.1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3.9 / 2.3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1.6 / 0.9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0.1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0.45 / 0.2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896726"/>
                  </a:ext>
                </a:extLst>
              </a:tr>
            </a:tbl>
          </a:graphicData>
        </a:graphic>
      </p:graphicFrame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329F83D5-E7BB-4F71-97C8-9B2F90144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D81A5892-4DC8-4C24-8E36-6364759EFE91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9667468" y="574541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Ref: Jiyuan Zhai, CEPC workshop-EU 2024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940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103681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200" b="1" dirty="0">
                <a:solidFill>
                  <a:srgbClr val="C00000"/>
                </a:solidFill>
              </a:rPr>
              <a:t>Vertical emittance generated by solenoid field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336412"/>
            <a:ext cx="5176280" cy="4392488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detector solenoid are compensated locally with anti-solenoids as the skew quadrupole will introduce additional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chromaticity.</a:t>
            </a: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to the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entrance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Q1A(0 to 1.9m): </a:t>
            </a:r>
          </a:p>
          <a:p>
            <a:pPr lvl="1"/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∫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Bzdz cancled between the IP and the entrance of final quadrupole with strong anti-solenoid field in 1.1m to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1.9m.</a:t>
            </a:r>
          </a:p>
          <a:p>
            <a:pPr lvl="1"/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 optimized to get emittance minimum and iterate with anti-solenoid technical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constraints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3DD804E-F69A-4AC4-928D-FF5DFB24B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880" y="4357305"/>
            <a:ext cx="3189832" cy="2384063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07D3911B-395E-4B02-B1FB-AB66FBC2DD5B}"/>
              </a:ext>
            </a:extLst>
          </p:cNvPr>
          <p:cNvSpPr txBox="1"/>
          <p:nvPr/>
        </p:nvSpPr>
        <p:spPr>
          <a:xfrm>
            <a:off x="6066257" y="3869726"/>
            <a:ext cx="24261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Compensated solenoid field from IP to the</a:t>
            </a:r>
            <a:r>
              <a: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entrance</a:t>
            </a:r>
            <a:r>
              <a: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Q1A</a:t>
            </a:r>
            <a:endParaRPr lang="zh-CN" altLang="en-US" sz="1200" b="1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4E44EA1-CA65-475E-B696-604CD7C8ECE5}"/>
              </a:ext>
            </a:extLst>
          </p:cNvPr>
          <p:cNvSpPr txBox="1"/>
          <p:nvPr/>
        </p:nvSpPr>
        <p:spPr>
          <a:xfrm>
            <a:off x="9256089" y="3890060"/>
            <a:ext cx="24261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Emittance contribution from the from IP to the</a:t>
            </a:r>
            <a:r>
              <a: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entrance</a:t>
            </a:r>
            <a:r>
              <a: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Q1A </a:t>
            </a:r>
            <a:endParaRPr lang="zh-CN" altLang="en-US" sz="1200" b="1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7F7470A-40FC-4A63-9AD8-290FF41F3C2E}"/>
              </a:ext>
            </a:extLst>
          </p:cNvPr>
          <p:cNvSpPr txBox="1"/>
          <p:nvPr/>
        </p:nvSpPr>
        <p:spPr>
          <a:xfrm>
            <a:off x="6148214" y="4734842"/>
            <a:ext cx="2106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by Ande MA, Yiwei Wang, Yingshun Zhu</a:t>
            </a:r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内容占位符 3">
                <a:extLst>
                  <a:ext uri="{FF2B5EF4-FFF2-40B4-BE49-F238E27FC236}">
                    <a16:creationId xmlns:a16="http://schemas.microsoft.com/office/drawing/2014/main" id="{2495D59E-31CA-4984-B0AF-4F72C2F9B6F5}"/>
                  </a:ext>
                </a:extLst>
              </p:cNvPr>
              <p:cNvGraphicFramePr>
                <a:graphicFrameLocks/>
              </p:cNvGraphicFramePr>
              <p:nvPr>
                <p:extLst/>
              </p:nvPr>
            </p:nvGraphicFramePr>
            <p:xfrm>
              <a:off x="8995680" y="4430424"/>
              <a:ext cx="3004976" cy="209291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59165">
                      <a:extLst>
                        <a:ext uri="{9D8B030D-6E8A-4147-A177-3AD203B41FA5}">
                          <a16:colId xmlns:a16="http://schemas.microsoft.com/office/drawing/2014/main" val="2220488623"/>
                        </a:ext>
                      </a:extLst>
                    </a:gridCol>
                    <a:gridCol w="538371">
                      <a:extLst>
                        <a:ext uri="{9D8B030D-6E8A-4147-A177-3AD203B41FA5}">
                          <a16:colId xmlns:a16="http://schemas.microsoft.com/office/drawing/2014/main" val="2581183096"/>
                        </a:ext>
                      </a:extLst>
                    </a:gridCol>
                    <a:gridCol w="550336">
                      <a:extLst>
                        <a:ext uri="{9D8B030D-6E8A-4147-A177-3AD203B41FA5}">
                          <a16:colId xmlns:a16="http://schemas.microsoft.com/office/drawing/2014/main" val="480690670"/>
                        </a:ext>
                      </a:extLst>
                    </a:gridCol>
                    <a:gridCol w="466589">
                      <a:extLst>
                        <a:ext uri="{9D8B030D-6E8A-4147-A177-3AD203B41FA5}">
                          <a16:colId xmlns:a16="http://schemas.microsoft.com/office/drawing/2014/main" val="3057591647"/>
                        </a:ext>
                      </a:extLst>
                    </a:gridCol>
                    <a:gridCol w="490515">
                      <a:extLst>
                        <a:ext uri="{9D8B030D-6E8A-4147-A177-3AD203B41FA5}">
                          <a16:colId xmlns:a16="http://schemas.microsoft.com/office/drawing/2014/main" val="1115497872"/>
                        </a:ext>
                      </a:extLst>
                    </a:gridCol>
                  </a:tblGrid>
                  <a:tr h="3890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/>
                            <a:t>Version </a:t>
                          </a:r>
                          <a:endParaRPr lang="zh-CN" altLang="en-US" sz="1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/>
                            <a:t>ttbar</a:t>
                          </a:r>
                          <a:endParaRPr lang="zh-CN" altLang="en-US" sz="1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1" dirty="0"/>
                            <a:t>Higgs</a:t>
                          </a:r>
                          <a:endParaRPr lang="zh-CN" altLang="en-US" sz="1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/>
                            <a:t>W</a:t>
                          </a:r>
                          <a:endParaRPr lang="zh-CN" altLang="en-US" sz="1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/>
                            <a:t>Z</a:t>
                          </a:r>
                          <a:endParaRPr lang="zh-CN" altLang="en-US" sz="12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2372838"/>
                      </a:ext>
                    </a:extLst>
                  </a:tr>
                  <a:tr h="2881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altLang="zh-CN" sz="12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CN" sz="12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  <m:r>
                                    <a:rPr lang="en-US" altLang="zh-CN" sz="12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200" b="0" dirty="0"/>
                            <a:t> (pm)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4.7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1.3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1.7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/>
                            <a:t>1.4</a:t>
                          </a:r>
                          <a:endParaRPr lang="zh-CN" altLang="en-US" sz="12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8847096"/>
                      </a:ext>
                    </a:extLst>
                  </a:tr>
                  <a:tr h="47056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0" dirty="0"/>
                            <a:t>op. design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altLang="zh-CN" sz="12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CN" sz="12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200" b="0" dirty="0"/>
                            <a:t> (pm) 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0.03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0.26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0.85 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/>
                            <a:t>0.67</a:t>
                          </a:r>
                          <a:endParaRPr lang="zh-CN" altLang="en-US" sz="12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7184087"/>
                      </a:ext>
                    </a:extLst>
                  </a:tr>
                  <a:tr h="38908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0" dirty="0" smtClean="0"/>
                            <a:t>tech. design v6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altLang="zh-CN" sz="12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CN" sz="12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200" b="0" dirty="0"/>
                            <a:t> (pm) 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0.04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0.41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1.35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1.07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8772414"/>
                      </a:ext>
                    </a:extLst>
                  </a:tr>
                  <a:tr h="38908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0" dirty="0" smtClean="0"/>
                            <a:t>tech. design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0" dirty="0" smtClean="0"/>
                            <a:t>V7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altLang="zh-CN" sz="12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CN" sz="12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200" b="0" dirty="0"/>
                            <a:t> (pm) 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0.04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0.36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1.20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/>
                            <a:t>0.95</a:t>
                          </a:r>
                          <a:endParaRPr lang="zh-CN" altLang="en-US" sz="12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37068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内容占位符 3">
                <a:extLst>
                  <a:ext uri="{FF2B5EF4-FFF2-40B4-BE49-F238E27FC236}">
                    <a16:creationId xmlns:a16="http://schemas.microsoft.com/office/drawing/2014/main" id="{2495D59E-31CA-4984-B0AF-4F72C2F9B6F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8755030"/>
                  </p:ext>
                </p:extLst>
              </p:nvPr>
            </p:nvGraphicFramePr>
            <p:xfrm>
              <a:off x="8995680" y="4430424"/>
              <a:ext cx="3004976" cy="209291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59165">
                      <a:extLst>
                        <a:ext uri="{9D8B030D-6E8A-4147-A177-3AD203B41FA5}">
                          <a16:colId xmlns:a16="http://schemas.microsoft.com/office/drawing/2014/main" val="2220488623"/>
                        </a:ext>
                      </a:extLst>
                    </a:gridCol>
                    <a:gridCol w="538371">
                      <a:extLst>
                        <a:ext uri="{9D8B030D-6E8A-4147-A177-3AD203B41FA5}">
                          <a16:colId xmlns:a16="http://schemas.microsoft.com/office/drawing/2014/main" val="2581183096"/>
                        </a:ext>
                      </a:extLst>
                    </a:gridCol>
                    <a:gridCol w="550336">
                      <a:extLst>
                        <a:ext uri="{9D8B030D-6E8A-4147-A177-3AD203B41FA5}">
                          <a16:colId xmlns:a16="http://schemas.microsoft.com/office/drawing/2014/main" val="480690670"/>
                        </a:ext>
                      </a:extLst>
                    </a:gridCol>
                    <a:gridCol w="466589">
                      <a:extLst>
                        <a:ext uri="{9D8B030D-6E8A-4147-A177-3AD203B41FA5}">
                          <a16:colId xmlns:a16="http://schemas.microsoft.com/office/drawing/2014/main" val="3057591647"/>
                        </a:ext>
                      </a:extLst>
                    </a:gridCol>
                    <a:gridCol w="490515">
                      <a:extLst>
                        <a:ext uri="{9D8B030D-6E8A-4147-A177-3AD203B41FA5}">
                          <a16:colId xmlns:a16="http://schemas.microsoft.com/office/drawing/2014/main" val="1115497872"/>
                        </a:ext>
                      </a:extLst>
                    </a:gridCol>
                  </a:tblGrid>
                  <a:tr h="3890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/>
                            <a:t>Version </a:t>
                          </a:r>
                          <a:endParaRPr lang="zh-CN" altLang="en-US" sz="1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/>
                            <a:t>ttbar</a:t>
                          </a:r>
                          <a:endParaRPr lang="zh-CN" altLang="en-US" sz="1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1" dirty="0"/>
                            <a:t>Higgs</a:t>
                          </a:r>
                          <a:endParaRPr lang="zh-CN" altLang="en-US" sz="1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/>
                            <a:t>W</a:t>
                          </a:r>
                          <a:endParaRPr lang="zh-CN" altLang="en-US" sz="1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/>
                            <a:t>Z</a:t>
                          </a:r>
                          <a:endParaRPr lang="zh-CN" altLang="en-US" sz="12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2372838"/>
                      </a:ext>
                    </a:extLst>
                  </a:tr>
                  <a:tr h="28879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633" t="-135417" r="-213924" b="-4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4.7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1.3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1.7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/>
                            <a:t>1.4</a:t>
                          </a:r>
                          <a:endParaRPr lang="zh-CN" altLang="en-US" sz="12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8847096"/>
                      </a:ext>
                    </a:extLst>
                  </a:tr>
                  <a:tr h="4716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633" t="-146753" r="-213924" b="-210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0.03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0.26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0.85 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/>
                            <a:t>0.67</a:t>
                          </a:r>
                          <a:endParaRPr lang="zh-CN" altLang="en-US" sz="12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7184087"/>
                      </a:ext>
                    </a:extLst>
                  </a:tr>
                  <a:tr h="4716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633" t="-243590" r="-213924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0.04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0.41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1.35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1.07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8772414"/>
                      </a:ext>
                    </a:extLst>
                  </a:tr>
                  <a:tr h="4716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633" t="-343590" r="-213924" b="-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0.04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0.36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1.20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/>
                            <a:t>0.95</a:t>
                          </a:r>
                          <a:endParaRPr lang="zh-CN" altLang="en-US" sz="12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3706808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2" name="组合 11"/>
          <p:cNvGrpSpPr/>
          <p:nvPr/>
        </p:nvGrpSpPr>
        <p:grpSpPr>
          <a:xfrm>
            <a:off x="6133448" y="1044025"/>
            <a:ext cx="5939216" cy="2961039"/>
            <a:chOff x="6133448" y="1044025"/>
            <a:chExt cx="5939216" cy="2961039"/>
          </a:xfrm>
        </p:grpSpPr>
        <p:sp>
          <p:nvSpPr>
            <p:cNvPr id="2" name="矩形 1"/>
            <p:cNvSpPr/>
            <p:nvPr/>
          </p:nvSpPr>
          <p:spPr>
            <a:xfrm>
              <a:off x="7114101" y="1044025"/>
              <a:ext cx="391141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zh-CN" sz="1600" b="1" dirty="0"/>
                <a:t>Detector solenoid field @ </a:t>
              </a:r>
              <a:r>
                <a:rPr lang="en-US" altLang="zh-CN" sz="1600" b="1" dirty="0" smtClean="0"/>
                <a:t>W/Higgs/ttbar</a:t>
              </a:r>
            </a:p>
            <a:p>
              <a:pPr lvl="0" algn="ctr">
                <a:defRPr/>
              </a:pPr>
              <a:r>
                <a:rPr lang="en-US" altLang="zh-CN" sz="1600" b="1" dirty="0" smtClean="0"/>
                <a:t>(</a:t>
              </a:r>
              <a:r>
                <a:rPr lang="en-US" altLang="zh-CN" sz="1600" b="1" dirty="0"/>
                <a:t>Scaled to 2T at IP @ Z</a:t>
              </a:r>
              <a:r>
                <a:rPr lang="en-US" altLang="zh-CN" sz="1600" b="1" dirty="0" smtClean="0"/>
                <a:t>)</a:t>
              </a:r>
              <a:endParaRPr lang="zh-CN" altLang="en-US" sz="1600" b="1" dirty="0"/>
            </a:p>
          </p:txBody>
        </p:sp>
        <p:graphicFrame>
          <p:nvGraphicFramePr>
            <p:cNvPr id="11" name="图表 10">
              <a:extLst>
                <a:ext uri="{FF2B5EF4-FFF2-40B4-BE49-F238E27FC236}">
                  <a16:creationId xmlns:a16="http://schemas.microsoft.com/office/drawing/2014/main" id="{00000000-0008-0000-0000-000002000000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6133448" y="1423281"/>
            <a:ext cx="5651184" cy="25817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7E979AC8-1690-4E68-BAC8-4DDD42EA632F}"/>
                </a:ext>
              </a:extLst>
            </p:cNvPr>
            <p:cNvSpPr txBox="1"/>
            <p:nvPr/>
          </p:nvSpPr>
          <p:spPr>
            <a:xfrm>
              <a:off x="8788126" y="1684435"/>
              <a:ext cx="32125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Data from </a:t>
              </a:r>
              <a:r>
                <a:rPr lang="en-US" altLang="zh-CN" sz="1600" dirty="0"/>
                <a:t>Feipeng </a:t>
              </a:r>
              <a:r>
                <a:rPr lang="en-US" altLang="zh-CN" sz="1600" dirty="0" smtClean="0"/>
                <a:t>Ning</a:t>
              </a:r>
              <a:endParaRPr lang="zh-CN" altLang="en-US" sz="1600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3706B70A-D822-434F-BCD9-87577396837F}"/>
                </a:ext>
              </a:extLst>
            </p:cNvPr>
            <p:cNvSpPr txBox="1"/>
            <p:nvPr/>
          </p:nvSpPr>
          <p:spPr>
            <a:xfrm>
              <a:off x="8400256" y="2116765"/>
              <a:ext cx="279819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dirty="0"/>
                <a:t>tentative, to be optimized with the evolution of the detector design</a:t>
              </a:r>
              <a:endParaRPr lang="zh-CN" altLang="en-US" sz="1400" dirty="0"/>
            </a:p>
          </p:txBody>
        </p: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88DD747C-B705-4101-A734-8E37F4834409}"/>
                </a:ext>
              </a:extLst>
            </p:cNvPr>
            <p:cNvCxnSpPr/>
            <p:nvPr/>
          </p:nvCxnSpPr>
          <p:spPr>
            <a:xfrm>
              <a:off x="6744072" y="3068960"/>
              <a:ext cx="28803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060031CD-6FF7-4BA0-8958-E1A208984C0B}"/>
                </a:ext>
              </a:extLst>
            </p:cNvPr>
            <p:cNvCxnSpPr>
              <a:cxnSpLocks/>
            </p:cNvCxnSpPr>
            <p:nvPr/>
          </p:nvCxnSpPr>
          <p:spPr>
            <a:xfrm>
              <a:off x="7032104" y="3068960"/>
              <a:ext cx="1152128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9A617547-E42C-4978-A9EC-8A7B9E89F28E}"/>
                </a:ext>
              </a:extLst>
            </p:cNvPr>
            <p:cNvCxnSpPr>
              <a:cxnSpLocks/>
            </p:cNvCxnSpPr>
            <p:nvPr/>
          </p:nvCxnSpPr>
          <p:spPr>
            <a:xfrm>
              <a:off x="8184232" y="3068960"/>
              <a:ext cx="324036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11538255" y="3212976"/>
              <a:ext cx="534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/>
                <a:t>Z(m</a:t>
              </a:r>
              <a:r>
                <a:rPr lang="en-US" altLang="zh-CN" sz="1400" dirty="0" smtClean="0"/>
                <a:t>)</a:t>
              </a:r>
              <a:endParaRPr lang="zh-CN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9238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103681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200" b="1" dirty="0">
                <a:solidFill>
                  <a:srgbClr val="C00000"/>
                </a:solidFill>
              </a:rPr>
              <a:t>Vertical emittance generated by solenoid field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2792" y="1193854"/>
            <a:ext cx="5523848" cy="511256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entrance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Q1A to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Q3(1.9m to 7.55m)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Bz keep fully cancellation along this region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Torlerance of the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cancellation: amplitude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±200 Gs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region L≥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cm to limit the emittance growth less than 1% nominal value</a:t>
            </a:r>
          </a:p>
          <a:p>
            <a:pPr>
              <a:lnSpc>
                <a:spcPct val="120000"/>
              </a:lnSpc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Q3 and the last bend (farer than 7.55m)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∫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Bzdz from detector only &lt; 0.5 T*m. 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Along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 (not z),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ully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cancelation in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Q3 and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pre-cancelation in some extension region for the long tail of the detector solenoid field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fringe field configuration need to be optimized due the significant radial deviation from the Z axis to the beam line.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6133448" y="1044025"/>
            <a:ext cx="5939216" cy="2961039"/>
            <a:chOff x="6133448" y="1044025"/>
            <a:chExt cx="5939216" cy="2961039"/>
          </a:xfrm>
        </p:grpSpPr>
        <p:sp>
          <p:nvSpPr>
            <p:cNvPr id="37" name="矩形 36"/>
            <p:cNvSpPr/>
            <p:nvPr/>
          </p:nvSpPr>
          <p:spPr>
            <a:xfrm>
              <a:off x="7114101" y="1044025"/>
              <a:ext cx="391141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zh-CN" sz="1600" b="1" dirty="0"/>
                <a:t>Detector solenoid field @ </a:t>
              </a:r>
              <a:r>
                <a:rPr lang="en-US" altLang="zh-CN" sz="1600" b="1" dirty="0" smtClean="0"/>
                <a:t>W/Higgs/ttbar</a:t>
              </a:r>
            </a:p>
            <a:p>
              <a:pPr lvl="0" algn="ctr">
                <a:defRPr/>
              </a:pPr>
              <a:r>
                <a:rPr lang="en-US" altLang="zh-CN" sz="1600" b="1" dirty="0" smtClean="0"/>
                <a:t>(</a:t>
              </a:r>
              <a:r>
                <a:rPr lang="en-US" altLang="zh-CN" sz="1600" b="1" dirty="0"/>
                <a:t>Scaled to 2T at IP @ Z</a:t>
              </a:r>
              <a:r>
                <a:rPr lang="en-US" altLang="zh-CN" sz="1600" b="1" dirty="0" smtClean="0"/>
                <a:t>)</a:t>
              </a:r>
              <a:endParaRPr lang="zh-CN" altLang="en-US" sz="1600" b="1" dirty="0"/>
            </a:p>
          </p:txBody>
        </p:sp>
        <p:graphicFrame>
          <p:nvGraphicFramePr>
            <p:cNvPr id="38" name="图表 37">
              <a:extLst>
                <a:ext uri="{FF2B5EF4-FFF2-40B4-BE49-F238E27FC236}">
                  <a16:creationId xmlns:a16="http://schemas.microsoft.com/office/drawing/2014/main" id="{00000000-0008-0000-0000-000002000000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6133448" y="1423281"/>
            <a:ext cx="5651184" cy="25817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7E979AC8-1690-4E68-BAC8-4DDD42EA632F}"/>
                </a:ext>
              </a:extLst>
            </p:cNvPr>
            <p:cNvSpPr txBox="1"/>
            <p:nvPr/>
          </p:nvSpPr>
          <p:spPr>
            <a:xfrm>
              <a:off x="8788126" y="1684435"/>
              <a:ext cx="32125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Data from </a:t>
              </a:r>
              <a:r>
                <a:rPr lang="en-US" altLang="zh-CN" sz="1600" dirty="0"/>
                <a:t>Feipeng </a:t>
              </a:r>
              <a:r>
                <a:rPr lang="en-US" altLang="zh-CN" sz="1600" dirty="0" smtClean="0"/>
                <a:t>Ning</a:t>
              </a:r>
              <a:endParaRPr lang="zh-CN" altLang="en-US" sz="1600" dirty="0"/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3706B70A-D822-434F-BCD9-87577396837F}"/>
                </a:ext>
              </a:extLst>
            </p:cNvPr>
            <p:cNvSpPr txBox="1"/>
            <p:nvPr/>
          </p:nvSpPr>
          <p:spPr>
            <a:xfrm>
              <a:off x="8400256" y="2116765"/>
              <a:ext cx="279819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dirty="0"/>
                <a:t>tentative, to be optimized with the evolution of the detector design</a:t>
              </a:r>
              <a:endParaRPr lang="zh-CN" altLang="en-US" sz="1400" dirty="0"/>
            </a:p>
          </p:txBody>
        </p:sp>
        <p:cxnSp>
          <p:nvCxnSpPr>
            <p:cNvPr id="41" name="直接箭头连接符 40">
              <a:extLst>
                <a:ext uri="{FF2B5EF4-FFF2-40B4-BE49-F238E27FC236}">
                  <a16:creationId xmlns:a16="http://schemas.microsoft.com/office/drawing/2014/main" id="{88DD747C-B705-4101-A734-8E37F4834409}"/>
                </a:ext>
              </a:extLst>
            </p:cNvPr>
            <p:cNvCxnSpPr/>
            <p:nvPr/>
          </p:nvCxnSpPr>
          <p:spPr>
            <a:xfrm>
              <a:off x="6744072" y="3068960"/>
              <a:ext cx="28803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箭头连接符 41">
              <a:extLst>
                <a:ext uri="{FF2B5EF4-FFF2-40B4-BE49-F238E27FC236}">
                  <a16:creationId xmlns:a16="http://schemas.microsoft.com/office/drawing/2014/main" id="{060031CD-6FF7-4BA0-8958-E1A208984C0B}"/>
                </a:ext>
              </a:extLst>
            </p:cNvPr>
            <p:cNvCxnSpPr>
              <a:cxnSpLocks/>
            </p:cNvCxnSpPr>
            <p:nvPr/>
          </p:nvCxnSpPr>
          <p:spPr>
            <a:xfrm>
              <a:off x="7032104" y="3068960"/>
              <a:ext cx="1152128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箭头连接符 42">
              <a:extLst>
                <a:ext uri="{FF2B5EF4-FFF2-40B4-BE49-F238E27FC236}">
                  <a16:creationId xmlns:a16="http://schemas.microsoft.com/office/drawing/2014/main" id="{9A617547-E42C-4978-A9EC-8A7B9E89F28E}"/>
                </a:ext>
              </a:extLst>
            </p:cNvPr>
            <p:cNvCxnSpPr>
              <a:cxnSpLocks/>
            </p:cNvCxnSpPr>
            <p:nvPr/>
          </p:nvCxnSpPr>
          <p:spPr>
            <a:xfrm>
              <a:off x="8184232" y="3068960"/>
              <a:ext cx="324036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本框 43"/>
            <p:cNvSpPr txBox="1"/>
            <p:nvPr/>
          </p:nvSpPr>
          <p:spPr>
            <a:xfrm>
              <a:off x="11538255" y="3212976"/>
              <a:ext cx="534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/>
                <a:t>Z(m</a:t>
              </a:r>
              <a:r>
                <a:rPr lang="en-US" altLang="zh-CN" sz="1400" dirty="0" smtClean="0"/>
                <a:t>)</a:t>
              </a:r>
              <a:endParaRPr lang="zh-CN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7407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33052</TotalTime>
  <Words>3398</Words>
  <Application>Microsoft Office PowerPoint</Application>
  <PresentationFormat>宽屏</PresentationFormat>
  <Paragraphs>922</Paragraphs>
  <Slides>24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MS Mincho</vt:lpstr>
      <vt:lpstr>等线</vt:lpstr>
      <vt:lpstr>宋体</vt:lpstr>
      <vt:lpstr>微软雅黑</vt:lpstr>
      <vt:lpstr>Arial</vt:lpstr>
      <vt:lpstr>Arial Black</vt:lpstr>
      <vt:lpstr>Calibri</vt:lpstr>
      <vt:lpstr>Cambria Math</vt:lpstr>
      <vt:lpstr>Symbol</vt:lpstr>
      <vt:lpstr>Times New Roman</vt:lpstr>
      <vt:lpstr>Wingdings</vt:lpstr>
      <vt:lpstr>Office 主题</vt:lpstr>
      <vt:lpstr>PowerPoint 演示文稿</vt:lpstr>
      <vt:lpstr>Overall design requirement of the CEPC accelerators</vt:lpstr>
      <vt:lpstr>CEPC accelerator system parameters</vt:lpstr>
      <vt:lpstr>Lattice design requirement of the CEPC collider ring</vt:lpstr>
      <vt:lpstr>PowerPoint 演示文稿</vt:lpstr>
      <vt:lpstr>Collider Ring RF Staging</vt:lpstr>
      <vt:lpstr>Collider Ring RF Parameters</vt:lpstr>
      <vt:lpstr>PowerPoint 演示文稿</vt:lpstr>
      <vt:lpstr>PowerPoint 演示文稿</vt:lpstr>
      <vt:lpstr>Super conducting final quadrupoles for all modes</vt:lpstr>
      <vt:lpstr>Super conducting final quadrupoles for all modes</vt:lpstr>
      <vt:lpstr>Lattice design of the ARC region</vt:lpstr>
      <vt:lpstr>PowerPoint 演示文稿</vt:lpstr>
      <vt:lpstr>Beam lifetime of lattice + beam beam(s-s) + beamstrahlung</vt:lpstr>
      <vt:lpstr>PowerPoint 演示文稿</vt:lpstr>
      <vt:lpstr>PowerPoint 演示文稿</vt:lpstr>
      <vt:lpstr>Geometry of the collider ring</vt:lpstr>
      <vt:lpstr>PowerPoint 演示文稿</vt:lpstr>
      <vt:lpstr>Alignment requirement of collider ring</vt:lpstr>
      <vt:lpstr>PowerPoint 演示文稿</vt:lpstr>
      <vt:lpstr>Summary</vt:lpstr>
      <vt:lpstr>backup</vt:lpstr>
      <vt:lpstr>CEPC Power and Energy Upgrade Plan</vt:lpstr>
      <vt:lpstr>EDR plans for the collider ring lattice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webuser</cp:lastModifiedBy>
  <cp:revision>5130</cp:revision>
  <cp:lastPrinted>2022-11-06T05:19:21Z</cp:lastPrinted>
  <dcterms:created xsi:type="dcterms:W3CDTF">2012-09-04T11:33:36Z</dcterms:created>
  <dcterms:modified xsi:type="dcterms:W3CDTF">2024-08-22T05:16:49Z</dcterms:modified>
</cp:coreProperties>
</file>