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66" r:id="rId3"/>
    <p:sldId id="264" r:id="rId4"/>
    <p:sldId id="265" r:id="rId5"/>
    <p:sldId id="267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552199E-B7E1-464F-B7DC-D4C4B9DE0724}">
          <p14:sldIdLst>
            <p14:sldId id="256"/>
            <p14:sldId id="266"/>
            <p14:sldId id="264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jiaxuan" initials="wj" lastIdx="1" clrIdx="0">
    <p:extLst>
      <p:ext uri="{19B8F6BF-5375-455C-9EA6-DF929625EA0E}">
        <p15:presenceInfo xmlns:p15="http://schemas.microsoft.com/office/powerpoint/2012/main" userId="4b801fb3c31c0d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A5F"/>
    <a:srgbClr val="000000"/>
    <a:srgbClr val="CF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410C3-E7AA-444A-9369-935F5E367B7E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D3FD-C722-4D8C-B2D4-583222EFDC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69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57000"/>
            <a:lum/>
          </a:blip>
          <a:srcRect/>
          <a:stretch>
            <a:fillRect l="49000" t="5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A9485-C026-4D58-862E-4D9EFC86AF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CCA71A-E087-483D-BE23-C301228762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subtitle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9C8BF-FCAD-40FA-B350-6409278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8AA9-6D16-4A5D-9AE4-51353F6BBC4F}" type="datetime1">
              <a:rPr lang="zh-CN" altLang="en-US" smtClean="0"/>
              <a:t>2024/7/12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29FA0-68B2-4172-BA86-DE363B5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0C688-04D6-44FC-B76C-F8F1C01B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CB0505-5B7F-47D5-A06E-7CEF5C227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66" y="417901"/>
            <a:ext cx="263370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8D620-D813-40A8-91E8-EC930D00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176C0B-A274-4E36-A818-9DA95BE4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0C484-4F9C-4C45-896B-92B6180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2A4DC-B82F-4542-8F3D-4FE37F714A02}" type="datetime1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DF727-3AE2-402C-ADE6-EE9E58D3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09F92-F447-493F-AD75-2FCBD1E5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44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35E5F9-AAD2-4ACB-AEFC-5DD21F31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3AA612-4293-4EE5-B38B-13EB5420D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99A7E-6D0D-4FE6-9D0F-7269E543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3084-4D36-4CCD-BA03-D08D9D92B5B5}" type="datetime1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8F88A-73DD-44BD-AB09-5BA0A35E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35AE1-374B-4FE0-8B3D-F1699FA8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76460-23A6-4AE4-8A82-3CDAE896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462" y="120011"/>
            <a:ext cx="10165330" cy="681178"/>
          </a:xfrm>
        </p:spPr>
        <p:txBody>
          <a:bodyPr>
            <a:normAutofit/>
          </a:bodyPr>
          <a:lstStyle>
            <a:lvl1pPr>
              <a:defRPr sz="2600" b="1">
                <a:latin typeface="Söhne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FE2BE-EF55-4E93-A0E3-59FC6E2311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0462" y="786832"/>
            <a:ext cx="10515600" cy="5389990"/>
          </a:xfrm>
        </p:spPr>
        <p:txBody>
          <a:bodyPr/>
          <a:lstStyle>
            <a:lvl1pPr marL="342900" indent="-288000" algn="l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2200" b="0">
                <a:latin typeface="Söhne"/>
                <a:cs typeface="Arial" panose="020B0604020202020204" pitchFamily="34" charset="0"/>
              </a:defRPr>
            </a:lvl1pPr>
            <a:lvl2pPr marL="685800" indent="-270000">
              <a:lnSpc>
                <a:spcPct val="100000"/>
              </a:lnSpc>
              <a:buFont typeface="Wingdings" panose="05000000000000000000" pitchFamily="2" charset="2"/>
              <a:buChar char="Ø"/>
              <a:defRPr sz="1700">
                <a:latin typeface="Söhne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Wingdings" panose="05000000000000000000" pitchFamily="2" charset="2"/>
              <a:buChar char="p"/>
              <a:defRPr sz="1500">
                <a:latin typeface="Söhne"/>
                <a:cs typeface="Arial" panose="020B0604020202020204" pitchFamily="34" charset="0"/>
              </a:defRPr>
            </a:lvl3pPr>
          </a:lstStyle>
          <a:p>
            <a:pPr lvl="0"/>
            <a:r>
              <a:rPr lang="en-US" altLang="zh-CN" dirty="0"/>
              <a:t>First class</a:t>
            </a:r>
            <a:endParaRPr lang="zh-CN" altLang="en-US" dirty="0"/>
          </a:p>
          <a:p>
            <a:pPr lvl="1"/>
            <a:r>
              <a:rPr lang="en-US" altLang="zh-CN" dirty="0"/>
              <a:t>Second class</a:t>
            </a:r>
          </a:p>
          <a:p>
            <a:pPr lvl="2"/>
            <a:r>
              <a:rPr lang="en-US" altLang="zh-CN" dirty="0"/>
              <a:t>third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0AD61-2850-4E41-B102-46B7E895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309" y="6372864"/>
            <a:ext cx="2743200" cy="365125"/>
          </a:xfrm>
        </p:spPr>
        <p:txBody>
          <a:bodyPr/>
          <a:lstStyle/>
          <a:p>
            <a:fld id="{95902069-DB13-41AD-906D-ED4B5D7D3FED}" type="datetime1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FBDBB2-E86B-4986-9F6F-FBC6B9BE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4828" y="6372863"/>
            <a:ext cx="4114800" cy="365125"/>
          </a:xfrm>
        </p:spPr>
        <p:txBody>
          <a:bodyPr/>
          <a:lstStyle/>
          <a:p>
            <a:r>
              <a:rPr lang="en-US" altLang="zh-CN" dirty="0"/>
              <a:t>Name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D3C02-32C4-4F0A-926C-41D5C377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7258" y="6372864"/>
            <a:ext cx="2743200" cy="365125"/>
          </a:xfrm>
        </p:spPr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95082B-446E-4CA1-826E-E4876B26B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17258" y="120011"/>
            <a:ext cx="2633700" cy="4389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EC96068-972E-4350-88A1-D9F3D1744444}"/>
              </a:ext>
            </a:extLst>
          </p:cNvPr>
          <p:cNvCxnSpPr>
            <a:cxnSpLocks/>
          </p:cNvCxnSpPr>
          <p:nvPr userDrawn="1"/>
        </p:nvCxnSpPr>
        <p:spPr>
          <a:xfrm>
            <a:off x="320462" y="681178"/>
            <a:ext cx="115035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5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9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CF299-6C7A-4AE1-822D-279B669A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0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2D3AEB-EED7-4A6B-B5D3-5330DDC6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550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C7FB5-578C-4D5B-B7E0-1350C3C2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0F5F-8D3C-43EE-9899-BF21E4DD4070}" type="datetime1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963393-4F19-41AD-9D52-65AF92CB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852E1-11B5-4141-AFBA-315CB7BC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85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BCA82-12EB-4375-99E8-B440AF3D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F881C-0ACC-42B2-B84A-38A83EED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FA3796-C9D0-4F11-A5AB-057CA18D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001FF9-3578-4327-92F2-538A3BA3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9C83-2073-4E76-9293-14E91C99E8CB}" type="datetime1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60CEA8-8CF5-40D3-9425-A20243C3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0ED133-88C0-4709-9013-7E6F0E1D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1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E0065-136C-4BD7-8CDD-48CB5A88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FFAF18-F770-4A07-9DA3-43DDBA12C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1A3CDB-5EB4-4DB2-8EB4-430080749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2430B3-A5D9-4BE8-9726-C38AB8C28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F8CD75-6A68-4146-A9FF-06365702D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8BD0E4-6294-4B62-ADBD-4F9B704A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9D85-214D-45AF-A778-1158244D9C15}" type="datetime1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C69B4A-2A6D-4EB9-82D3-ED0AF7B9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1CF7B1-5E05-4CDE-9141-B50D3A2B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0E94E-897B-45B8-964D-575A1941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54A970-9A3D-4381-8A0A-F3E695E3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E1AF-25B6-4106-BD2B-A9B0AE2C995B}" type="datetime1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0C2FFD-2B5B-4781-9896-30B2BCC7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2A80F8-D007-48AB-BDED-76492E45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0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69F189-075D-4164-8242-F4C2DDA5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FB03-8159-43F2-A41E-B8FE5401C484}" type="datetime1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342C8A-5439-4410-93F2-273A008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2DE539-C537-4E39-80BC-079A12DF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1B905-E2AC-435F-8B12-768B77F4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E23D98-9D09-4835-BDDF-FDA57077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072901-8622-4591-B808-35901950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DC6EF-EBDE-43A5-A360-E36ECA76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0015-FCE4-459F-9EEF-F4545C803391}" type="datetime1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119B6D-93E5-4A65-A852-A91F1F2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99ECE4-D387-423D-9C40-160B0EF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01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A5FAB-06E2-485A-86BA-0D083877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C5D2B6-0406-4784-8FE2-AA07B0061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0FF5FC-A3FC-4480-A81D-5425B0E6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547C6-1A7A-4C51-B9A8-4BBDFA1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BD0-D1DD-4914-B433-227EA2B75095}" type="datetime1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86D8E3-BAB4-42B5-BEE5-420C53B3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7E3F9F-B921-4EDA-B568-0A319A79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3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F82E0A-8ADC-4E82-9030-057228E3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05" y="605986"/>
            <a:ext cx="10156931" cy="73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2ED06-BA16-4CAB-99E3-4D20E8F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88" y="1409939"/>
            <a:ext cx="10291549" cy="412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Title 1</a:t>
            </a:r>
            <a:endParaRPr lang="zh-CN" altLang="en-US" dirty="0"/>
          </a:p>
          <a:p>
            <a:pPr lvl="1"/>
            <a:r>
              <a:rPr lang="en-US" altLang="zh-CN" dirty="0"/>
              <a:t>Title 2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1B3552-88AB-43B5-9E54-0F97794B9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3C32B-B5F4-4EAF-99EB-49A8F374C8F2}" type="datetime1">
              <a:rPr lang="zh-CN" altLang="en-US" smtClean="0"/>
              <a:t>2024/7/12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E00D7-F075-4EA5-9A8A-BE1F6D751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Name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8FCBB-90E7-443D-9221-DF47A695B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9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华光小标宋_CNKI" panose="02000500000000000000" pitchFamily="2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64000" t="59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76F51-1BA3-49A2-9A54-923E1366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CN" b="1" dirty="0"/>
              <a:t>ECAL Update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307C54-CFF7-4F7F-BD5B-77D8F008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8486"/>
            <a:ext cx="9144000" cy="1655762"/>
          </a:xfrm>
        </p:spPr>
        <p:txBody>
          <a:bodyPr/>
          <a:lstStyle/>
          <a:p>
            <a:r>
              <a:rPr lang="en-US" altLang="zh-CN" dirty="0"/>
              <a:t>2023/07/12</a:t>
            </a:r>
          </a:p>
          <a:p>
            <a:r>
              <a:rPr lang="en-US" altLang="zh-CN" dirty="0"/>
              <a:t>Speaker : Jiaxuan Wang</a:t>
            </a:r>
          </a:p>
        </p:txBody>
      </p:sp>
    </p:spTree>
    <p:extLst>
      <p:ext uri="{BB962C8B-B14F-4D97-AF65-F5344CB8AC3E}">
        <p14:creationId xmlns:p14="http://schemas.microsoft.com/office/powerpoint/2010/main" val="261759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7483FD-AA6B-5055-043F-53F054B48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MIP most probable value in cosmic ray test is greater than that of test beam data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3FCF15B-B481-130A-8927-FFBA0F886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773" b="49803"/>
          <a:stretch/>
        </p:blipFill>
        <p:spPr>
          <a:xfrm>
            <a:off x="1355938" y="1743617"/>
            <a:ext cx="4566501" cy="392759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F9FDC94-D45D-C010-A92B-CE5C3D6C0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0FA84A-D6DB-33C7-5E61-03337FA6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99CD-CE82-4482-BA0D-DFAE485F8BB4}" type="datetime1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A0A8B6-4919-0909-FA83-F0F7CB50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CDC7D61-CA11-ACB7-F18B-1CCBFBE4A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83" r="66773"/>
          <a:stretch/>
        </p:blipFill>
        <p:spPr>
          <a:xfrm>
            <a:off x="6422175" y="1743617"/>
            <a:ext cx="4341243" cy="374278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949733F-956F-7341-68EB-0324C4F47D6E}"/>
              </a:ext>
            </a:extLst>
          </p:cNvPr>
          <p:cNvSpPr txBox="1"/>
          <p:nvPr/>
        </p:nvSpPr>
        <p:spPr>
          <a:xfrm>
            <a:off x="2439130" y="2275939"/>
            <a:ext cx="730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10 um</a:t>
            </a:r>
            <a:endParaRPr lang="zh-CN" altLang="en-US" sz="1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D03C2FD-8D35-4A0F-AEC5-E8B6B9F6F621}"/>
              </a:ext>
            </a:extLst>
          </p:cNvPr>
          <p:cNvSpPr txBox="1"/>
          <p:nvPr/>
        </p:nvSpPr>
        <p:spPr>
          <a:xfrm>
            <a:off x="7399249" y="2359823"/>
            <a:ext cx="730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 um</a:t>
            </a:r>
            <a:endParaRPr lang="zh-CN" altLang="en-US" sz="1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3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46D4AC-68F9-1568-75F7-95BBCF86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Pedestal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13BED4-A552-1C1C-CE1E-AD84F7311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62" y="786833"/>
            <a:ext cx="11059434" cy="600530"/>
          </a:xfrm>
        </p:spPr>
        <p:txBody>
          <a:bodyPr>
            <a:normAutofit/>
          </a:bodyPr>
          <a:lstStyle/>
          <a:p>
            <a:r>
              <a:rPr lang="en-US" altLang="zh-CN" dirty="0"/>
              <a:t>Pedestal from Force-mode file, muon file, electron file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7DC81-6619-C629-E6EB-E2390500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1618-64E2-4D35-90D8-CB88BD55BF8C}" type="datetime1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016A58-D707-5456-B02B-65476078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24DA318-2E11-D9A3-5EC3-666BE9F7F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9741"/>
            <a:ext cx="2894669" cy="225903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CA2CFCD-2A94-645D-01EB-5C316ECDE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885" y="3930804"/>
            <a:ext cx="2868135" cy="21943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CD01097-0694-D014-3943-ADAF1359E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294" y="1557555"/>
            <a:ext cx="2859405" cy="221535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D5A292E-1920-9340-59F2-8D66C5DF1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236" y="3947224"/>
            <a:ext cx="2844550" cy="217793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9C6A34EA-14C0-31BF-28B8-3BED4EDC0B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3264" y="1545258"/>
            <a:ext cx="2796494" cy="220397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8EB0DC5A-2847-7195-AED0-2A839CDBE7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5576" y="1580718"/>
            <a:ext cx="2859405" cy="22047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6C7E0A2B-7708-60BE-75D7-DF3F8B8801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4053" y="3953250"/>
            <a:ext cx="2873451" cy="220478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9BD85DBA-61B9-669F-6206-D4C29198A2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566955"/>
            <a:ext cx="2897854" cy="2259030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7547831B-5370-8AE0-2C46-A7DE4761EC0D}"/>
              </a:ext>
            </a:extLst>
          </p:cNvPr>
          <p:cNvSpPr txBox="1"/>
          <p:nvPr/>
        </p:nvSpPr>
        <p:spPr>
          <a:xfrm>
            <a:off x="208152" y="3152001"/>
            <a:ext cx="1589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Force mode 0428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04F07C8-7E2F-ACD8-ED95-5AD2909D35EC}"/>
              </a:ext>
            </a:extLst>
          </p:cNvPr>
          <p:cNvSpPr txBox="1"/>
          <p:nvPr/>
        </p:nvSpPr>
        <p:spPr>
          <a:xfrm>
            <a:off x="1399537" y="5414013"/>
            <a:ext cx="1589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Force mode 0428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7CFCCAF-E97C-AB15-BB68-31E13C6AAFDC}"/>
              </a:ext>
            </a:extLst>
          </p:cNvPr>
          <p:cNvSpPr txBox="1"/>
          <p:nvPr/>
        </p:nvSpPr>
        <p:spPr>
          <a:xfrm>
            <a:off x="3169509" y="3123688"/>
            <a:ext cx="1589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Force mode 0503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031031B-4908-5326-99B8-B1DBFAA2BEED}"/>
              </a:ext>
            </a:extLst>
          </p:cNvPr>
          <p:cNvSpPr txBox="1"/>
          <p:nvPr/>
        </p:nvSpPr>
        <p:spPr>
          <a:xfrm>
            <a:off x="4388831" y="5422694"/>
            <a:ext cx="1589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Force mode 0503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4F01F9A-C192-25C2-2CB3-14AD6A819345}"/>
              </a:ext>
            </a:extLst>
          </p:cNvPr>
          <p:cNvSpPr txBox="1"/>
          <p:nvPr/>
        </p:nvSpPr>
        <p:spPr>
          <a:xfrm>
            <a:off x="6139857" y="3152001"/>
            <a:ext cx="1589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100GeV mu-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19D20CA-B6C1-C9C2-DBBB-0989B96D4299}"/>
              </a:ext>
            </a:extLst>
          </p:cNvPr>
          <p:cNvSpPr txBox="1"/>
          <p:nvPr/>
        </p:nvSpPr>
        <p:spPr>
          <a:xfrm>
            <a:off x="7609354" y="5422694"/>
            <a:ext cx="1589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100GeV mu-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1648AF9-5D84-18CE-F32D-A1BBA37787B2}"/>
              </a:ext>
            </a:extLst>
          </p:cNvPr>
          <p:cNvSpPr txBox="1"/>
          <p:nvPr/>
        </p:nvSpPr>
        <p:spPr>
          <a:xfrm>
            <a:off x="9217258" y="3152001"/>
            <a:ext cx="1589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40GeV e-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14830B2B-8BFA-9333-EE3A-413A518C945A}"/>
              </a:ext>
            </a:extLst>
          </p:cNvPr>
          <p:cNvSpPr txBox="1"/>
          <p:nvPr/>
        </p:nvSpPr>
        <p:spPr>
          <a:xfrm>
            <a:off x="10703680" y="5414012"/>
            <a:ext cx="15897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40GeV e-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8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587296-4649-98B3-4BCA-B88E2AD24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Efficiency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B38AC2-A74E-BCDB-EC14-FFDA2A80B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2A5CE7-475B-1A17-B956-84E822DE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F794-E4E7-4DC2-BA51-11BDDF2AF1F9}" type="datetime1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635E3A-F446-2887-8CF4-3B098C23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591820E-EC02-DF96-87EB-229802E65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241" y="3850620"/>
            <a:ext cx="3951680" cy="24186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3148385-A559-2BDF-A66D-07BCFBF19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161" y="1129212"/>
            <a:ext cx="3951679" cy="29078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6196C81-955A-D1EF-D318-30F34AE08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696" y="997231"/>
            <a:ext cx="3733005" cy="285338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C47C5AF-9F6B-DC8C-A801-2DBFDB2B9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0224" y="3956524"/>
            <a:ext cx="3829616" cy="230082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6183567-5551-1CEB-C890-BC5E9BF6D07F}"/>
              </a:ext>
            </a:extLst>
          </p:cNvPr>
          <p:cNvSpPr txBox="1"/>
          <p:nvPr/>
        </p:nvSpPr>
        <p:spPr>
          <a:xfrm>
            <a:off x="7164575" y="4565372"/>
            <a:ext cx="2085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ADC &gt; 0.8MIP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2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1E34D8-7AF5-2782-F2D4-42B5A455C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5C010A-5D66-79B7-D67E-97668F369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Digi and Data muon file comparison 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65CD53-BDD9-B377-71C5-287B06CF9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2069-DB13-41AD-906D-ED4B5D7D3FED}" type="datetime1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8388066-14C2-FE44-D2CF-9CDBD021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BC3FADE-C75C-E87B-8B2A-40079761E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63" y="1971592"/>
            <a:ext cx="4622316" cy="35372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4512963-03AF-A67C-DAEB-CDECDEA37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922" y="2307415"/>
            <a:ext cx="4523376" cy="310403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89017AF-ACAB-9D92-3DB5-65A20A5E91F4}"/>
              </a:ext>
            </a:extLst>
          </p:cNvPr>
          <p:cNvSpPr txBox="1"/>
          <p:nvPr/>
        </p:nvSpPr>
        <p:spPr>
          <a:xfrm>
            <a:off x="3606738" y="3121223"/>
            <a:ext cx="730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 um</a:t>
            </a:r>
            <a:endParaRPr lang="zh-CN" altLang="en-US" sz="1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0002D12-538C-C569-FAC1-7D9C992B073D}"/>
              </a:ext>
            </a:extLst>
          </p:cNvPr>
          <p:cNvSpPr txBox="1"/>
          <p:nvPr/>
        </p:nvSpPr>
        <p:spPr>
          <a:xfrm>
            <a:off x="9130613" y="3235932"/>
            <a:ext cx="730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 um</a:t>
            </a:r>
            <a:endParaRPr lang="zh-CN" altLang="en-US" sz="1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19C4576-897C-D5F4-B286-CC5E393960C7}"/>
              </a:ext>
            </a:extLst>
          </p:cNvPr>
          <p:cNvSpPr txBox="1"/>
          <p:nvPr/>
        </p:nvSpPr>
        <p:spPr>
          <a:xfrm>
            <a:off x="8085550" y="1942096"/>
            <a:ext cx="2085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Layer 0 all channels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18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A0A89E58-B39A-449E-BD61-07C2C876ECB5}" vid="{99E65E17-55DD-4A0E-BF1E-FBC0BA5F1B8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meeting_update</Template>
  <TotalTime>8727</TotalTime>
  <Words>86</Words>
  <Application>Microsoft Office PowerPoint</Application>
  <PresentationFormat>宽屏</PresentationFormat>
  <Paragraphs>32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Söhne</vt:lpstr>
      <vt:lpstr>等线</vt:lpstr>
      <vt:lpstr>华光小标宋_CNKI</vt:lpstr>
      <vt:lpstr>Arial</vt:lpstr>
      <vt:lpstr>Wingdings</vt:lpstr>
      <vt:lpstr>Office 主题​​</vt:lpstr>
      <vt:lpstr>ECAL Update</vt:lpstr>
      <vt:lpstr>Motivation</vt:lpstr>
      <vt:lpstr>Pedestal</vt:lpstr>
      <vt:lpstr>Efficiency</vt:lpstr>
      <vt:lpstr>Comparison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jiaxuan wang</dc:creator>
  <cp:lastModifiedBy>jiaxuan wang</cp:lastModifiedBy>
  <cp:revision>7</cp:revision>
  <dcterms:created xsi:type="dcterms:W3CDTF">2024-07-03T07:04:58Z</dcterms:created>
  <dcterms:modified xsi:type="dcterms:W3CDTF">2024-07-12T02:05:11Z</dcterms:modified>
</cp:coreProperties>
</file>