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45" r:id="rId2"/>
  </p:sldMasterIdLst>
  <p:notesMasterIdLst>
    <p:notesMasterId r:id="rId70"/>
  </p:notesMasterIdLst>
  <p:sldIdLst>
    <p:sldId id="256" r:id="rId3"/>
    <p:sldId id="3151" r:id="rId4"/>
    <p:sldId id="3166" r:id="rId5"/>
    <p:sldId id="3152" r:id="rId6"/>
    <p:sldId id="3165" r:id="rId7"/>
    <p:sldId id="3167" r:id="rId8"/>
    <p:sldId id="3168" r:id="rId9"/>
    <p:sldId id="3169" r:id="rId10"/>
    <p:sldId id="3170" r:id="rId11"/>
    <p:sldId id="3172" r:id="rId12"/>
    <p:sldId id="3171" r:id="rId13"/>
    <p:sldId id="3173" r:id="rId14"/>
    <p:sldId id="3174" r:id="rId15"/>
    <p:sldId id="3175" r:id="rId16"/>
    <p:sldId id="3176" r:id="rId17"/>
    <p:sldId id="3177" r:id="rId18"/>
    <p:sldId id="3178" r:id="rId19"/>
    <p:sldId id="3180" r:id="rId20"/>
    <p:sldId id="3181" r:id="rId21"/>
    <p:sldId id="3179" r:id="rId22"/>
    <p:sldId id="3182" r:id="rId23"/>
    <p:sldId id="3183" r:id="rId24"/>
    <p:sldId id="3184" r:id="rId25"/>
    <p:sldId id="3185" r:id="rId26"/>
    <p:sldId id="3186" r:id="rId27"/>
    <p:sldId id="3191" r:id="rId28"/>
    <p:sldId id="3193" r:id="rId29"/>
    <p:sldId id="3194" r:id="rId30"/>
    <p:sldId id="3195" r:id="rId31"/>
    <p:sldId id="3196" r:id="rId32"/>
    <p:sldId id="3197" r:id="rId33"/>
    <p:sldId id="3199" r:id="rId34"/>
    <p:sldId id="3198" r:id="rId35"/>
    <p:sldId id="3200" r:id="rId36"/>
    <p:sldId id="3202" r:id="rId37"/>
    <p:sldId id="3203" r:id="rId38"/>
    <p:sldId id="3204" r:id="rId39"/>
    <p:sldId id="3205" r:id="rId40"/>
    <p:sldId id="3206" r:id="rId41"/>
    <p:sldId id="3201" r:id="rId42"/>
    <p:sldId id="3207" r:id="rId43"/>
    <p:sldId id="3208" r:id="rId44"/>
    <p:sldId id="3209" r:id="rId45"/>
    <p:sldId id="3210" r:id="rId46"/>
    <p:sldId id="3211" r:id="rId47"/>
    <p:sldId id="3212" r:id="rId48"/>
    <p:sldId id="3213" r:id="rId49"/>
    <p:sldId id="3214" r:id="rId50"/>
    <p:sldId id="3215" r:id="rId51"/>
    <p:sldId id="3216" r:id="rId52"/>
    <p:sldId id="3217" r:id="rId53"/>
    <p:sldId id="3218" r:id="rId54"/>
    <p:sldId id="3219" r:id="rId55"/>
    <p:sldId id="3221" r:id="rId56"/>
    <p:sldId id="3220" r:id="rId57"/>
    <p:sldId id="3222" r:id="rId58"/>
    <p:sldId id="3188" r:id="rId59"/>
    <p:sldId id="3189" r:id="rId60"/>
    <p:sldId id="3190" r:id="rId61"/>
    <p:sldId id="1799" r:id="rId62"/>
    <p:sldId id="1798" r:id="rId63"/>
    <p:sldId id="3059" r:id="rId64"/>
    <p:sldId id="1803" r:id="rId65"/>
    <p:sldId id="3074" r:id="rId66"/>
    <p:sldId id="3102" r:id="rId67"/>
    <p:sldId id="3103" r:id="rId68"/>
    <p:sldId id="481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D1E7031-4AE0-4CEA-9956-5B85500FCBB8}">
          <p14:sldIdLst>
            <p14:sldId id="256"/>
            <p14:sldId id="3151"/>
            <p14:sldId id="3166"/>
            <p14:sldId id="3152"/>
            <p14:sldId id="3165"/>
            <p14:sldId id="3167"/>
            <p14:sldId id="3168"/>
            <p14:sldId id="3169"/>
            <p14:sldId id="3170"/>
            <p14:sldId id="3172"/>
            <p14:sldId id="3171"/>
            <p14:sldId id="3173"/>
            <p14:sldId id="3174"/>
            <p14:sldId id="3175"/>
            <p14:sldId id="3176"/>
            <p14:sldId id="3177"/>
            <p14:sldId id="3178"/>
            <p14:sldId id="3180"/>
            <p14:sldId id="3181"/>
            <p14:sldId id="3179"/>
            <p14:sldId id="3182"/>
            <p14:sldId id="3183"/>
            <p14:sldId id="3184"/>
            <p14:sldId id="3185"/>
            <p14:sldId id="3186"/>
            <p14:sldId id="3191"/>
            <p14:sldId id="3193"/>
            <p14:sldId id="3194"/>
            <p14:sldId id="3195"/>
            <p14:sldId id="3196"/>
            <p14:sldId id="3197"/>
            <p14:sldId id="3199"/>
            <p14:sldId id="3198"/>
            <p14:sldId id="3200"/>
            <p14:sldId id="3202"/>
            <p14:sldId id="3203"/>
            <p14:sldId id="3204"/>
            <p14:sldId id="3205"/>
            <p14:sldId id="3206"/>
            <p14:sldId id="3201"/>
            <p14:sldId id="3207"/>
            <p14:sldId id="3208"/>
            <p14:sldId id="3209"/>
            <p14:sldId id="3210"/>
            <p14:sldId id="3211"/>
            <p14:sldId id="3212"/>
            <p14:sldId id="3213"/>
            <p14:sldId id="3214"/>
            <p14:sldId id="3215"/>
            <p14:sldId id="3216"/>
            <p14:sldId id="3217"/>
            <p14:sldId id="3218"/>
            <p14:sldId id="3219"/>
            <p14:sldId id="3221"/>
            <p14:sldId id="3220"/>
            <p14:sldId id="3222"/>
            <p14:sldId id="3188"/>
            <p14:sldId id="3189"/>
            <p14:sldId id="3190"/>
            <p14:sldId id="1799"/>
            <p14:sldId id="1798"/>
            <p14:sldId id="3059"/>
            <p14:sldId id="1803"/>
            <p14:sldId id="3074"/>
            <p14:sldId id="3102"/>
            <p14:sldId id="3103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5" autoAdjust="0"/>
    <p:restoredTop sz="94660"/>
  </p:normalViewPr>
  <p:slideViewPr>
    <p:cSldViewPr>
      <p:cViewPr varScale="1">
        <p:scale>
          <a:sx n="86" d="100"/>
          <a:sy n="86" d="100"/>
        </p:scale>
        <p:origin x="37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BE9C1F-E1AE-44C9-9B28-F57BAE427A4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5FC4496A-C1B0-4B56-8B30-BFCC5F362C21}">
      <dgm:prSet phldrT="[文本]" custT="1"/>
      <dgm:spPr>
        <a:xfrm>
          <a:off x="2044111" y="82671"/>
          <a:ext cx="2364877" cy="538235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altLang="zh-CN" sz="1800" b="1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Detector properties</a:t>
          </a:r>
          <a:endParaRPr lang="zh-CN" altLang="en-US" sz="1800" b="1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01B47BFD-3393-4B5F-A5F6-61903758A9A9}" type="parTrans" cxnId="{B1487466-DD1C-45B9-BD84-0A23976C2555}">
      <dgm:prSet/>
      <dgm:spPr/>
      <dgm:t>
        <a:bodyPr/>
        <a:lstStyle/>
        <a:p>
          <a:endParaRPr lang="zh-CN" altLang="en-US" sz="1400"/>
        </a:p>
      </dgm:t>
    </dgm:pt>
    <dgm:pt modelId="{98147629-DE4F-4FDE-A89B-CB7A77D5A672}" type="sibTrans" cxnId="{B1487466-DD1C-45B9-BD84-0A23976C2555}">
      <dgm:prSet/>
      <dgm:spPr/>
      <dgm:t>
        <a:bodyPr/>
        <a:lstStyle/>
        <a:p>
          <a:endParaRPr lang="zh-CN" altLang="en-US" sz="1400"/>
        </a:p>
      </dgm:t>
    </dgm:pt>
    <dgm:pt modelId="{56BFD28B-6541-4AAD-8234-A137C7975347}">
      <dgm:prSet phldrT="[文本]" custT="1"/>
      <dgm:spPr>
        <a:xfrm>
          <a:off x="2557" y="846965"/>
          <a:ext cx="1037330" cy="575997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Statistics  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9E0A8AA1-4F95-4B91-BE1A-1CAF5631DBDC}" type="parTrans" cxnId="{A4378881-34DB-4060-8189-ACD31E40557D}">
      <dgm:prSet/>
      <dgm:spPr>
        <a:xfrm>
          <a:off x="521223" y="620906"/>
          <a:ext cx="2705327" cy="226058"/>
        </a:xfrm>
        <a:custGeom>
          <a:avLst/>
          <a:gdLst/>
          <a:ahLst/>
          <a:cxnLst/>
          <a:rect l="0" t="0" r="0" b="0"/>
          <a:pathLst>
            <a:path>
              <a:moveTo>
                <a:pt x="2705327" y="0"/>
              </a:moveTo>
              <a:lnTo>
                <a:pt x="2705327" y="113029"/>
              </a:lnTo>
              <a:lnTo>
                <a:pt x="0" y="113029"/>
              </a:lnTo>
              <a:lnTo>
                <a:pt x="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57BE75-9B46-4234-A09B-13D5E50020C6}" type="sibTrans" cxnId="{A4378881-34DB-4060-8189-ACD31E40557D}">
      <dgm:prSet/>
      <dgm:spPr/>
      <dgm:t>
        <a:bodyPr/>
        <a:lstStyle/>
        <a:p>
          <a:endParaRPr lang="zh-CN" altLang="en-US" sz="1400"/>
        </a:p>
      </dgm:t>
    </dgm:pt>
    <dgm:pt modelId="{7F32ED18-24B7-44C3-8AB0-2A929709C652}">
      <dgm:prSet phldrT="[文本]" custT="1"/>
      <dgm:spPr>
        <a:xfrm>
          <a:off x="1786539" y="846965"/>
          <a:ext cx="1076470" cy="575997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Energy resolution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D2C58A71-21BF-4587-AFE5-D71C6AA7A538}" type="parTrans" cxnId="{EECA0B84-8A0E-4CC2-BC40-24F6D911E1EC}">
      <dgm:prSet/>
      <dgm:spPr>
        <a:xfrm>
          <a:off x="2324774" y="620906"/>
          <a:ext cx="901775" cy="226058"/>
        </a:xfrm>
        <a:custGeom>
          <a:avLst/>
          <a:gdLst/>
          <a:ahLst/>
          <a:cxnLst/>
          <a:rect l="0" t="0" r="0" b="0"/>
          <a:pathLst>
            <a:path>
              <a:moveTo>
                <a:pt x="901775" y="0"/>
              </a:moveTo>
              <a:lnTo>
                <a:pt x="901775" y="113029"/>
              </a:lnTo>
              <a:lnTo>
                <a:pt x="0" y="113029"/>
              </a:lnTo>
              <a:lnTo>
                <a:pt x="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40AE6B-77D2-4261-856A-A98F46E97367}" type="sibTrans" cxnId="{EECA0B84-8A0E-4CC2-BC40-24F6D911E1EC}">
      <dgm:prSet/>
      <dgm:spPr/>
      <dgm:t>
        <a:bodyPr/>
        <a:lstStyle/>
        <a:p>
          <a:endParaRPr lang="zh-CN" altLang="en-US" sz="1400"/>
        </a:p>
      </dgm:t>
    </dgm:pt>
    <dgm:pt modelId="{71475C87-0212-49B7-8256-D627BC44F16D}">
      <dgm:prSet phldrT="[文本]" custT="1"/>
      <dgm:spPr>
        <a:xfrm>
          <a:off x="3580305" y="846965"/>
          <a:ext cx="1076470" cy="575997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Shape uncertainty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19ACF7A3-53E9-4987-A2C0-A8347BFB88A1}" type="parTrans" cxnId="{2474D904-67C2-4BE7-92E7-85B1F865BF49}">
      <dgm:prSet/>
      <dgm:spPr>
        <a:xfrm>
          <a:off x="3226550" y="620906"/>
          <a:ext cx="891990" cy="226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29"/>
              </a:lnTo>
              <a:lnTo>
                <a:pt x="891990" y="113029"/>
              </a:lnTo>
              <a:lnTo>
                <a:pt x="89199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019145-31A6-439E-AAD7-58B088FB19C5}" type="sibTrans" cxnId="{2474D904-67C2-4BE7-92E7-85B1F865BF49}">
      <dgm:prSet/>
      <dgm:spPr/>
      <dgm:t>
        <a:bodyPr/>
        <a:lstStyle/>
        <a:p>
          <a:endParaRPr lang="zh-CN" altLang="en-US" sz="1400"/>
        </a:p>
      </dgm:t>
    </dgm:pt>
    <dgm:pt modelId="{D7A73532-09E6-49D1-8B4F-2F273CB9B0A4}">
      <dgm:prSet custT="1"/>
      <dgm:spPr>
        <a:xfrm>
          <a:off x="5374071" y="846965"/>
          <a:ext cx="1076470" cy="575997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Background 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1BF98480-ECC0-47D2-B406-B09ED0291CC7}" type="parTrans" cxnId="{EB4652E7-D5CB-4F78-810A-18F6845BE95C}">
      <dgm:prSet/>
      <dgm:spPr>
        <a:xfrm>
          <a:off x="3226550" y="620906"/>
          <a:ext cx="2685756" cy="226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29"/>
              </a:lnTo>
              <a:lnTo>
                <a:pt x="2685756" y="113029"/>
              </a:lnTo>
              <a:lnTo>
                <a:pt x="2685756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A2F2686-87C2-4C09-8C41-6FE6A9C06909}" type="sibTrans" cxnId="{EB4652E7-D5CB-4F78-810A-18F6845BE95C}">
      <dgm:prSet/>
      <dgm:spPr/>
      <dgm:t>
        <a:bodyPr/>
        <a:lstStyle/>
        <a:p>
          <a:endParaRPr lang="zh-CN" altLang="en-US" sz="1400"/>
        </a:p>
      </dgm:t>
    </dgm:pt>
    <dgm:pt modelId="{16DCDF84-A12C-4141-A1BB-3ADF4F09F4A6}">
      <dgm:prSet custT="1"/>
      <dgm:spPr>
        <a:xfrm>
          <a:off x="261890" y="1649022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Large target mass (20 </a:t>
          </a:r>
          <a:r>
            <a:rPr lang="en-US" altLang="zh-CN" sz="16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kton</a:t>
          </a: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 LS)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7144CE1F-E9E0-4AD2-A547-54C46609F7C1}" type="parTrans" cxnId="{05D6808F-DF04-485D-A5DA-91D916DEA8E0}">
      <dgm:prSet/>
      <dgm:spPr>
        <a:xfrm>
          <a:off x="106290" y="1422963"/>
          <a:ext cx="155599" cy="51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55599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14A75F-C6D0-45F2-8061-8B900993E5AE}" type="sibTrans" cxnId="{05D6808F-DF04-485D-A5DA-91D916DEA8E0}">
      <dgm:prSet/>
      <dgm:spPr/>
      <dgm:t>
        <a:bodyPr/>
        <a:lstStyle/>
        <a:p>
          <a:endParaRPr lang="zh-CN" altLang="en-US" sz="1400"/>
        </a:p>
      </dgm:t>
    </dgm:pt>
    <dgm:pt modelId="{E36FE1EB-AC62-4886-AB4E-37A86E880EF3}">
      <dgm:prSet custT="1"/>
      <dgm:spPr>
        <a:xfrm>
          <a:off x="2055656" y="1649022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Very high PMT coverage (78%)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E49F9956-873E-40AC-9971-D3A0F6375C33}" type="parTrans" cxnId="{17BB19C7-4208-4884-B073-D7A8399A5501}">
      <dgm:prSet/>
      <dgm:spPr>
        <a:xfrm>
          <a:off x="1894186" y="1422963"/>
          <a:ext cx="161470" cy="51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A82E72-067B-45D7-A76E-9D0EA5FE4988}" type="sibTrans" cxnId="{17BB19C7-4208-4884-B073-D7A8399A5501}">
      <dgm:prSet/>
      <dgm:spPr/>
      <dgm:t>
        <a:bodyPr/>
        <a:lstStyle/>
        <a:p>
          <a:endParaRPr lang="zh-CN" altLang="en-US" sz="1400"/>
        </a:p>
      </dgm:t>
    </dgm:pt>
    <dgm:pt modelId="{6F9E5199-5A26-40D9-B81E-B6E05F4314A7}">
      <dgm:prSet custT="1"/>
      <dgm:spPr>
        <a:xfrm>
          <a:off x="3849423" y="1649022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Satellite detector (TAO)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868EFD8F-2A79-49C9-AA8D-3158D6CD2AEF}" type="parTrans" cxnId="{EF5FF93B-85B3-4F9C-BA3A-491146520CF1}">
      <dgm:prSet/>
      <dgm:spPr>
        <a:xfrm>
          <a:off x="3687952" y="1422963"/>
          <a:ext cx="161470" cy="51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D28B25-9E34-4AC7-A69D-C78CBE895BC8}" type="sibTrans" cxnId="{EF5FF93B-85B3-4F9C-BA3A-491146520CF1}">
      <dgm:prSet/>
      <dgm:spPr/>
      <dgm:t>
        <a:bodyPr/>
        <a:lstStyle/>
        <a:p>
          <a:endParaRPr lang="zh-CN" altLang="en-US" sz="1400"/>
        </a:p>
      </dgm:t>
    </dgm:pt>
    <dgm:pt modelId="{29B41A83-53A1-47B8-8FEE-22CDEE467D66}">
      <dgm:prSet custT="1"/>
      <dgm:spPr>
        <a:xfrm>
          <a:off x="5643189" y="1649022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Good overburden (~650 m)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EE7048D5-A805-47FD-A22E-6EEECAA95A9C}" type="parTrans" cxnId="{DD17C8B0-8E30-4637-BEE0-1BFAC4304F36}">
      <dgm:prSet/>
      <dgm:spPr>
        <a:xfrm>
          <a:off x="5481718" y="1422963"/>
          <a:ext cx="161470" cy="51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A2AB0E-4C07-4FD1-8753-9B9DC805B3F1}" type="sibTrans" cxnId="{DD17C8B0-8E30-4637-BEE0-1BFAC4304F36}">
      <dgm:prSet/>
      <dgm:spPr/>
      <dgm:t>
        <a:bodyPr/>
        <a:lstStyle/>
        <a:p>
          <a:endParaRPr lang="zh-CN" altLang="en-US" sz="1400"/>
        </a:p>
      </dgm:t>
    </dgm:pt>
    <dgm:pt modelId="{61911E98-EB1D-4266-8827-706B0C43BEA3}">
      <dgm:prSet custT="1"/>
      <dgm:spPr>
        <a:xfrm>
          <a:off x="5643189" y="2451079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Highly-efficient veto system (&gt;99.5%)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EA4C04B2-BB8A-41C5-99EC-5FA54CEED619}" type="parTrans" cxnId="{937905E5-EEA0-42F3-A79F-5153CF76CAC9}">
      <dgm:prSet/>
      <dgm:spPr>
        <a:xfrm>
          <a:off x="5481718" y="1422963"/>
          <a:ext cx="161470" cy="1316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61470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AB4AB9-FAC2-4D1D-B0D5-3CE41663BC99}" type="sibTrans" cxnId="{937905E5-EEA0-42F3-A79F-5153CF76CAC9}">
      <dgm:prSet/>
      <dgm:spPr/>
      <dgm:t>
        <a:bodyPr/>
        <a:lstStyle/>
        <a:p>
          <a:endParaRPr lang="zh-CN" altLang="en-US" sz="1600"/>
        </a:p>
      </dgm:t>
    </dgm:pt>
    <dgm:pt modelId="{97A0E0EB-CE8D-4351-BFE4-C78300026E52}">
      <dgm:prSet custT="1"/>
      <dgm:spPr>
        <a:xfrm>
          <a:off x="2055656" y="2451079"/>
          <a:ext cx="1567707" cy="575997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 transparent LS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A8C56E25-435E-4E43-A0A2-CC1A3E640012}" type="parTrans" cxnId="{36825F19-5CA9-4FA9-A17B-A8D726026912}">
      <dgm:prSet/>
      <dgm:spPr>
        <a:xfrm>
          <a:off x="1894186" y="1422963"/>
          <a:ext cx="161470" cy="1316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61470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B83378-4375-405E-9AA2-F7F11A0E62F6}" type="sibTrans" cxnId="{36825F19-5CA9-4FA9-A17B-A8D726026912}">
      <dgm:prSet/>
      <dgm:spPr/>
      <dgm:t>
        <a:bodyPr/>
        <a:lstStyle/>
        <a:p>
          <a:endParaRPr lang="zh-CN" altLang="en-US" sz="1600"/>
        </a:p>
      </dgm:t>
    </dgm:pt>
    <dgm:pt modelId="{98B8B00A-75D2-4D83-BFFA-CDD52340976E}">
      <dgm:prSet custT="1"/>
      <dgm:spPr>
        <a:xfrm>
          <a:off x="261890" y="2451079"/>
          <a:ext cx="1567707" cy="575997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Powerful nuclear reactors (</a:t>
          </a:r>
          <a:r>
            <a:rPr lang="en-US" altLang="zh-CN" sz="14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26.6 </a:t>
          </a:r>
          <a:r>
            <a:rPr lang="en-US" altLang="zh-CN" sz="14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GW</a:t>
          </a:r>
          <a:r>
            <a:rPr lang="en-US" altLang="zh-CN" sz="1400" baseline="-250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th</a:t>
          </a: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9CE46471-C21E-4A78-8B02-AAB6A6BF8DAD}" type="parTrans" cxnId="{35AC7CE4-5088-4E8E-8518-C98D560F719F}">
      <dgm:prSet/>
      <dgm:spPr>
        <a:xfrm>
          <a:off x="106290" y="1422963"/>
          <a:ext cx="155599" cy="1316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55599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36144A-D2E8-41E2-8D18-33BD277E9E21}" type="sibTrans" cxnId="{35AC7CE4-5088-4E8E-8518-C98D560F719F}">
      <dgm:prSet/>
      <dgm:spPr/>
      <dgm:t>
        <a:bodyPr/>
        <a:lstStyle/>
        <a:p>
          <a:endParaRPr lang="zh-CN" altLang="en-US" sz="1600"/>
        </a:p>
      </dgm:t>
    </dgm:pt>
    <dgm:pt modelId="{B190F597-A9EC-42E3-8775-AFDBD56A2557}">
      <dgm:prSet custT="1"/>
      <dgm:spPr>
        <a:xfrm>
          <a:off x="2055656" y="3253135"/>
          <a:ext cx="1566426" cy="575997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 efficient PMTs (</a:t>
          </a:r>
          <a:r>
            <a:rPr lang="en-US" altLang="zh-CN" sz="14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PDE~30%</a:t>
          </a: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)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473E406E-6664-479E-B59C-60C558DBAF79}" type="parTrans" cxnId="{790FACE2-CD29-4516-841F-6437B82D1D71}">
      <dgm:prSet/>
      <dgm:spPr>
        <a:xfrm>
          <a:off x="1894186" y="1422963"/>
          <a:ext cx="161470" cy="2118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171"/>
              </a:lnTo>
              <a:lnTo>
                <a:pt x="161470" y="211817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265143-E4E3-4300-94B2-45FA035D9132}" type="sibTrans" cxnId="{790FACE2-CD29-4516-841F-6437B82D1D71}">
      <dgm:prSet/>
      <dgm:spPr/>
      <dgm:t>
        <a:bodyPr/>
        <a:lstStyle/>
        <a:p>
          <a:endParaRPr lang="zh-CN" altLang="en-US" sz="1800"/>
        </a:p>
      </dgm:t>
    </dgm:pt>
    <dgm:pt modelId="{0D911A23-090D-4349-864B-1BAD690B21A9}">
      <dgm:prSet custT="1"/>
      <dgm:spPr>
        <a:xfrm>
          <a:off x="5643189" y="3253135"/>
          <a:ext cx="1566426" cy="575997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Material screening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C42EC8F6-6065-4EB9-A369-5B05E5A18969}" type="parTrans" cxnId="{F6EFCB9F-8187-4075-9CD9-83B27F5A0CCC}">
      <dgm:prSet/>
      <dgm:spPr>
        <a:xfrm>
          <a:off x="5481718" y="1422963"/>
          <a:ext cx="161470" cy="2118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171"/>
              </a:lnTo>
              <a:lnTo>
                <a:pt x="161470" y="211817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F50B3A-55A2-4C61-8752-45E3310883AB}" type="sibTrans" cxnId="{F6EFCB9F-8187-4075-9CD9-83B27F5A0CCC}">
      <dgm:prSet/>
      <dgm:spPr/>
      <dgm:t>
        <a:bodyPr/>
        <a:lstStyle/>
        <a:p>
          <a:endParaRPr lang="zh-CN" altLang="en-US"/>
        </a:p>
      </dgm:t>
    </dgm:pt>
    <dgm:pt modelId="{9D3CB877-CA20-441D-80EB-F960B5390066}">
      <dgm:prSet custT="1"/>
      <dgm:spPr>
        <a:xfrm>
          <a:off x="5643189" y="4055192"/>
          <a:ext cx="1566426" cy="575997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110000"/>
            </a:lnSpc>
            <a:buNone/>
          </a:pPr>
          <a:r>
            <a:rPr lang="en-US" altLang="zh-CN" sz="16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Clean installation</a:t>
          </a:r>
          <a:endParaRPr lang="zh-CN" altLang="en-US" sz="16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382237A3-7A72-492A-AA53-953939F1DD7B}" type="parTrans" cxnId="{CE901D49-1742-4999-834A-AEF413AFBF3F}">
      <dgm:prSet/>
      <dgm:spPr>
        <a:xfrm>
          <a:off x="5481718" y="1422963"/>
          <a:ext cx="161470" cy="2920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28"/>
              </a:lnTo>
              <a:lnTo>
                <a:pt x="161470" y="292022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zh-CN" alt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B26A74-EC0A-475B-95AE-0C4C5520C9C3}" type="sibTrans" cxnId="{CE901D49-1742-4999-834A-AEF413AFBF3F}">
      <dgm:prSet/>
      <dgm:spPr/>
      <dgm:t>
        <a:bodyPr/>
        <a:lstStyle/>
        <a:p>
          <a:endParaRPr lang="zh-CN" altLang="en-US"/>
        </a:p>
      </dgm:t>
    </dgm:pt>
    <dgm:pt modelId="{ACA97D0B-E7BA-4B34-8469-842F31A9250E}" type="pres">
      <dgm:prSet presAssocID="{37BE9C1F-E1AE-44C9-9B28-F57BAE427A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D7637E5-4CEA-4176-81F6-2E43B9113219}" type="pres">
      <dgm:prSet presAssocID="{5FC4496A-C1B0-4B56-8B30-BFCC5F362C21}" presName="hierRoot1" presStyleCnt="0">
        <dgm:presLayoutVars>
          <dgm:hierBranch val="init"/>
        </dgm:presLayoutVars>
      </dgm:prSet>
      <dgm:spPr/>
    </dgm:pt>
    <dgm:pt modelId="{1A7BBA66-94B4-4AA1-85A7-0B8CCB30276C}" type="pres">
      <dgm:prSet presAssocID="{5FC4496A-C1B0-4B56-8B30-BFCC5F362C21}" presName="rootComposite1" presStyleCnt="0"/>
      <dgm:spPr/>
    </dgm:pt>
    <dgm:pt modelId="{04AAD8FA-6606-482A-A911-07CF299814E8}" type="pres">
      <dgm:prSet presAssocID="{5FC4496A-C1B0-4B56-8B30-BFCC5F362C21}" presName="rootText1" presStyleLbl="node0" presStyleIdx="0" presStyleCnt="1" custScaleX="219688">
        <dgm:presLayoutVars>
          <dgm:chPref val="3"/>
        </dgm:presLayoutVars>
      </dgm:prSet>
      <dgm:spPr/>
    </dgm:pt>
    <dgm:pt modelId="{FFD09BC4-1584-458C-933A-19D6D5356D15}" type="pres">
      <dgm:prSet presAssocID="{5FC4496A-C1B0-4B56-8B30-BFCC5F362C21}" presName="rootConnector1" presStyleLbl="node1" presStyleIdx="0" presStyleCnt="0"/>
      <dgm:spPr/>
    </dgm:pt>
    <dgm:pt modelId="{8DD59417-39ED-4F1F-A105-25338A56B01A}" type="pres">
      <dgm:prSet presAssocID="{5FC4496A-C1B0-4B56-8B30-BFCC5F362C21}" presName="hierChild2" presStyleCnt="0"/>
      <dgm:spPr/>
    </dgm:pt>
    <dgm:pt modelId="{B09D5B3C-4C2A-488A-9EDB-FA39183A7958}" type="pres">
      <dgm:prSet presAssocID="{9E0A8AA1-4F95-4B91-BE1A-1CAF5631DBDC}" presName="Name37" presStyleLbl="parChTrans1D2" presStyleIdx="0" presStyleCnt="4"/>
      <dgm:spPr/>
    </dgm:pt>
    <dgm:pt modelId="{02242F7C-F7FA-4890-BE11-AB516451ADF1}" type="pres">
      <dgm:prSet presAssocID="{56BFD28B-6541-4AAD-8234-A137C7975347}" presName="hierRoot2" presStyleCnt="0">
        <dgm:presLayoutVars>
          <dgm:hierBranch val="init"/>
        </dgm:presLayoutVars>
      </dgm:prSet>
      <dgm:spPr/>
    </dgm:pt>
    <dgm:pt modelId="{079D1221-42F7-4970-8CF7-03DA2BBAD521}" type="pres">
      <dgm:prSet presAssocID="{56BFD28B-6541-4AAD-8234-A137C7975347}" presName="rootComposite" presStyleCnt="0"/>
      <dgm:spPr/>
    </dgm:pt>
    <dgm:pt modelId="{F7E5AC6B-A701-4462-A3F8-AAC381EB2C79}" type="pres">
      <dgm:prSet presAssocID="{56BFD28B-6541-4AAD-8234-A137C7975347}" presName="rootText" presStyleLbl="node2" presStyleIdx="0" presStyleCnt="4" custScaleX="96364" custScaleY="107016">
        <dgm:presLayoutVars>
          <dgm:chPref val="3"/>
        </dgm:presLayoutVars>
      </dgm:prSet>
      <dgm:spPr/>
    </dgm:pt>
    <dgm:pt modelId="{69FD2B0A-8472-4743-8F22-30A71DAF8B5B}" type="pres">
      <dgm:prSet presAssocID="{56BFD28B-6541-4AAD-8234-A137C7975347}" presName="rootConnector" presStyleLbl="node2" presStyleIdx="0" presStyleCnt="4"/>
      <dgm:spPr/>
    </dgm:pt>
    <dgm:pt modelId="{EE80D7E3-36FE-438E-860F-7A4095E5CB56}" type="pres">
      <dgm:prSet presAssocID="{56BFD28B-6541-4AAD-8234-A137C7975347}" presName="hierChild4" presStyleCnt="0"/>
      <dgm:spPr/>
    </dgm:pt>
    <dgm:pt modelId="{E07C644E-38DC-43D9-9188-E109D4EF3117}" type="pres">
      <dgm:prSet presAssocID="{7144CE1F-E9E0-4AD2-A547-54C46609F7C1}" presName="Name37" presStyleLbl="parChTrans1D3" presStyleIdx="0" presStyleCnt="10"/>
      <dgm:spPr/>
    </dgm:pt>
    <dgm:pt modelId="{C3565D41-BEFC-4417-9FE5-B83526A8C2D4}" type="pres">
      <dgm:prSet presAssocID="{16DCDF84-A12C-4141-A1BB-3ADF4F09F4A6}" presName="hierRoot2" presStyleCnt="0">
        <dgm:presLayoutVars>
          <dgm:hierBranch val="init"/>
        </dgm:presLayoutVars>
      </dgm:prSet>
      <dgm:spPr/>
    </dgm:pt>
    <dgm:pt modelId="{CFB1A7CE-8DB4-49BA-A5C7-068A7BD14EE0}" type="pres">
      <dgm:prSet presAssocID="{16DCDF84-A12C-4141-A1BB-3ADF4F09F4A6}" presName="rootComposite" presStyleCnt="0"/>
      <dgm:spPr/>
    </dgm:pt>
    <dgm:pt modelId="{3141E5CD-D8ED-442F-9385-4C1B96DF88F2}" type="pres">
      <dgm:prSet presAssocID="{16DCDF84-A12C-4141-A1BB-3ADF4F09F4A6}" presName="rootText" presStyleLbl="node3" presStyleIdx="0" presStyleCnt="10" custScaleX="145634" custScaleY="107016">
        <dgm:presLayoutVars>
          <dgm:chPref val="3"/>
        </dgm:presLayoutVars>
      </dgm:prSet>
      <dgm:spPr/>
    </dgm:pt>
    <dgm:pt modelId="{AF42C7CF-8DA4-42E2-8CD2-B4193D8C0595}" type="pres">
      <dgm:prSet presAssocID="{16DCDF84-A12C-4141-A1BB-3ADF4F09F4A6}" presName="rootConnector" presStyleLbl="node3" presStyleIdx="0" presStyleCnt="10"/>
      <dgm:spPr/>
    </dgm:pt>
    <dgm:pt modelId="{7364A0A5-69A2-40BF-B6CC-85C1B2E5F506}" type="pres">
      <dgm:prSet presAssocID="{16DCDF84-A12C-4141-A1BB-3ADF4F09F4A6}" presName="hierChild4" presStyleCnt="0"/>
      <dgm:spPr/>
    </dgm:pt>
    <dgm:pt modelId="{05996DA8-15B1-4CBA-B4A9-4A4AF3671A66}" type="pres">
      <dgm:prSet presAssocID="{16DCDF84-A12C-4141-A1BB-3ADF4F09F4A6}" presName="hierChild5" presStyleCnt="0"/>
      <dgm:spPr/>
    </dgm:pt>
    <dgm:pt modelId="{C4696B12-E212-42FC-B3AF-A691526EC605}" type="pres">
      <dgm:prSet presAssocID="{9CE46471-C21E-4A78-8B02-AAB6A6BF8DAD}" presName="Name37" presStyleLbl="parChTrans1D3" presStyleIdx="1" presStyleCnt="10"/>
      <dgm:spPr/>
    </dgm:pt>
    <dgm:pt modelId="{C69FAECF-1095-4261-8FCF-96E5B161FD2D}" type="pres">
      <dgm:prSet presAssocID="{98B8B00A-75D2-4D83-BFFA-CDD52340976E}" presName="hierRoot2" presStyleCnt="0">
        <dgm:presLayoutVars>
          <dgm:hierBranch val="init"/>
        </dgm:presLayoutVars>
      </dgm:prSet>
      <dgm:spPr/>
    </dgm:pt>
    <dgm:pt modelId="{945FA27B-0B1B-4B2C-88F1-C66E60DA9E7E}" type="pres">
      <dgm:prSet presAssocID="{98B8B00A-75D2-4D83-BFFA-CDD52340976E}" presName="rootComposite" presStyleCnt="0"/>
      <dgm:spPr/>
    </dgm:pt>
    <dgm:pt modelId="{4F0132EA-509F-4DA5-8FBC-633BCD62DDB2}" type="pres">
      <dgm:prSet presAssocID="{98B8B00A-75D2-4D83-BFFA-CDD52340976E}" presName="rootText" presStyleLbl="node3" presStyleIdx="1" presStyleCnt="10" custScaleX="145634" custScaleY="107016">
        <dgm:presLayoutVars>
          <dgm:chPref val="3"/>
        </dgm:presLayoutVars>
      </dgm:prSet>
      <dgm:spPr/>
    </dgm:pt>
    <dgm:pt modelId="{753FC5EF-9F41-47EB-9F1D-F5626F965473}" type="pres">
      <dgm:prSet presAssocID="{98B8B00A-75D2-4D83-BFFA-CDD52340976E}" presName="rootConnector" presStyleLbl="node3" presStyleIdx="1" presStyleCnt="10"/>
      <dgm:spPr/>
    </dgm:pt>
    <dgm:pt modelId="{7484EC7D-AE74-4E62-8EFA-38C241A4FF80}" type="pres">
      <dgm:prSet presAssocID="{98B8B00A-75D2-4D83-BFFA-CDD52340976E}" presName="hierChild4" presStyleCnt="0"/>
      <dgm:spPr/>
    </dgm:pt>
    <dgm:pt modelId="{67B5159E-20D0-42C8-8890-F2EA6838C2AA}" type="pres">
      <dgm:prSet presAssocID="{98B8B00A-75D2-4D83-BFFA-CDD52340976E}" presName="hierChild5" presStyleCnt="0"/>
      <dgm:spPr/>
    </dgm:pt>
    <dgm:pt modelId="{F50B3631-65B8-42DF-BC1C-9D120710E168}" type="pres">
      <dgm:prSet presAssocID="{56BFD28B-6541-4AAD-8234-A137C7975347}" presName="hierChild5" presStyleCnt="0"/>
      <dgm:spPr/>
    </dgm:pt>
    <dgm:pt modelId="{CE927753-AAF7-48B1-A82B-BC5F11E34A41}" type="pres">
      <dgm:prSet presAssocID="{D2C58A71-21BF-4587-AFE5-D71C6AA7A538}" presName="Name37" presStyleLbl="parChTrans1D2" presStyleIdx="1" presStyleCnt="4"/>
      <dgm:spPr/>
    </dgm:pt>
    <dgm:pt modelId="{FE19C215-123B-438D-AD9D-EC6778E12EAB}" type="pres">
      <dgm:prSet presAssocID="{7F32ED18-24B7-44C3-8AB0-2A929709C652}" presName="hierRoot2" presStyleCnt="0">
        <dgm:presLayoutVars>
          <dgm:hierBranch val="init"/>
        </dgm:presLayoutVars>
      </dgm:prSet>
      <dgm:spPr/>
    </dgm:pt>
    <dgm:pt modelId="{0AE8DA52-5B55-4488-B828-ECE02EBC979D}" type="pres">
      <dgm:prSet presAssocID="{7F32ED18-24B7-44C3-8AB0-2A929709C652}" presName="rootComposite" presStyleCnt="0"/>
      <dgm:spPr/>
    </dgm:pt>
    <dgm:pt modelId="{A3BE07AF-CFCE-407C-926F-18AA2C4F5B21}" type="pres">
      <dgm:prSet presAssocID="{7F32ED18-24B7-44C3-8AB0-2A929709C652}" presName="rootText" presStyleLbl="node2" presStyleIdx="1" presStyleCnt="4" custScaleY="107016">
        <dgm:presLayoutVars>
          <dgm:chPref val="3"/>
        </dgm:presLayoutVars>
      </dgm:prSet>
      <dgm:spPr/>
    </dgm:pt>
    <dgm:pt modelId="{28BDB453-7648-4F8D-8F61-CE5DE8B2A3DD}" type="pres">
      <dgm:prSet presAssocID="{7F32ED18-24B7-44C3-8AB0-2A929709C652}" presName="rootConnector" presStyleLbl="node2" presStyleIdx="1" presStyleCnt="4"/>
      <dgm:spPr/>
    </dgm:pt>
    <dgm:pt modelId="{E0158C51-560C-4AFE-BB66-B1173F98D506}" type="pres">
      <dgm:prSet presAssocID="{7F32ED18-24B7-44C3-8AB0-2A929709C652}" presName="hierChild4" presStyleCnt="0"/>
      <dgm:spPr/>
    </dgm:pt>
    <dgm:pt modelId="{F0E35B05-4965-4B3B-97FC-6A426B8C90F1}" type="pres">
      <dgm:prSet presAssocID="{E49F9956-873E-40AC-9971-D3A0F6375C33}" presName="Name37" presStyleLbl="parChTrans1D3" presStyleIdx="2" presStyleCnt="10"/>
      <dgm:spPr/>
    </dgm:pt>
    <dgm:pt modelId="{4CC4C193-5ADD-4291-9E50-9E1B6CEE9DB4}" type="pres">
      <dgm:prSet presAssocID="{E36FE1EB-AC62-4886-AB4E-37A86E880EF3}" presName="hierRoot2" presStyleCnt="0">
        <dgm:presLayoutVars>
          <dgm:hierBranch val="init"/>
        </dgm:presLayoutVars>
      </dgm:prSet>
      <dgm:spPr/>
    </dgm:pt>
    <dgm:pt modelId="{9C6D1C89-43C7-47CF-AF4E-866803A3F966}" type="pres">
      <dgm:prSet presAssocID="{E36FE1EB-AC62-4886-AB4E-37A86E880EF3}" presName="rootComposite" presStyleCnt="0"/>
      <dgm:spPr/>
    </dgm:pt>
    <dgm:pt modelId="{E0E72DCC-DE8B-44AD-B124-9A6BF0C2D063}" type="pres">
      <dgm:prSet presAssocID="{E36FE1EB-AC62-4886-AB4E-37A86E880EF3}" presName="rootText" presStyleLbl="node3" presStyleIdx="2" presStyleCnt="10" custScaleX="145634" custScaleY="107016">
        <dgm:presLayoutVars>
          <dgm:chPref val="3"/>
        </dgm:presLayoutVars>
      </dgm:prSet>
      <dgm:spPr/>
    </dgm:pt>
    <dgm:pt modelId="{48DEC6C1-455E-4B61-B948-AB9DDD5ECA27}" type="pres">
      <dgm:prSet presAssocID="{E36FE1EB-AC62-4886-AB4E-37A86E880EF3}" presName="rootConnector" presStyleLbl="node3" presStyleIdx="2" presStyleCnt="10"/>
      <dgm:spPr/>
    </dgm:pt>
    <dgm:pt modelId="{4A3C87CC-3E47-4E31-8C8D-E209F5DF2E6D}" type="pres">
      <dgm:prSet presAssocID="{E36FE1EB-AC62-4886-AB4E-37A86E880EF3}" presName="hierChild4" presStyleCnt="0"/>
      <dgm:spPr/>
    </dgm:pt>
    <dgm:pt modelId="{25E57EAE-3047-4B16-A3FF-B238FDE1FE81}" type="pres">
      <dgm:prSet presAssocID="{E36FE1EB-AC62-4886-AB4E-37A86E880EF3}" presName="hierChild5" presStyleCnt="0"/>
      <dgm:spPr/>
    </dgm:pt>
    <dgm:pt modelId="{9CBD0230-4EF6-42B2-8FCC-67FD442CEA14}" type="pres">
      <dgm:prSet presAssocID="{A8C56E25-435E-4E43-A0A2-CC1A3E640012}" presName="Name37" presStyleLbl="parChTrans1D3" presStyleIdx="3" presStyleCnt="10"/>
      <dgm:spPr/>
    </dgm:pt>
    <dgm:pt modelId="{5457CBED-0FC6-4BB5-8C71-A9D4CB0F33B7}" type="pres">
      <dgm:prSet presAssocID="{97A0E0EB-CE8D-4351-BFE4-C78300026E52}" presName="hierRoot2" presStyleCnt="0">
        <dgm:presLayoutVars>
          <dgm:hierBranch val="init"/>
        </dgm:presLayoutVars>
      </dgm:prSet>
      <dgm:spPr/>
    </dgm:pt>
    <dgm:pt modelId="{4EC382EB-C72C-422C-905F-4B2C33AE5B97}" type="pres">
      <dgm:prSet presAssocID="{97A0E0EB-CE8D-4351-BFE4-C78300026E52}" presName="rootComposite" presStyleCnt="0"/>
      <dgm:spPr/>
    </dgm:pt>
    <dgm:pt modelId="{52AE64E2-F7F1-4438-9E99-4650E9F2FBA8}" type="pres">
      <dgm:prSet presAssocID="{97A0E0EB-CE8D-4351-BFE4-C78300026E52}" presName="rootText" presStyleLbl="node3" presStyleIdx="3" presStyleCnt="10" custScaleX="145634" custScaleY="107016">
        <dgm:presLayoutVars>
          <dgm:chPref val="3"/>
        </dgm:presLayoutVars>
      </dgm:prSet>
      <dgm:spPr/>
    </dgm:pt>
    <dgm:pt modelId="{FFA4D408-1BE3-411E-9C99-12B99A70323F}" type="pres">
      <dgm:prSet presAssocID="{97A0E0EB-CE8D-4351-BFE4-C78300026E52}" presName="rootConnector" presStyleLbl="node3" presStyleIdx="3" presStyleCnt="10"/>
      <dgm:spPr/>
    </dgm:pt>
    <dgm:pt modelId="{C9364C29-9EA7-415D-A77F-FE92785ADF17}" type="pres">
      <dgm:prSet presAssocID="{97A0E0EB-CE8D-4351-BFE4-C78300026E52}" presName="hierChild4" presStyleCnt="0"/>
      <dgm:spPr/>
    </dgm:pt>
    <dgm:pt modelId="{2FA535C2-E543-4029-9AD4-47D332D9A264}" type="pres">
      <dgm:prSet presAssocID="{97A0E0EB-CE8D-4351-BFE4-C78300026E52}" presName="hierChild5" presStyleCnt="0"/>
      <dgm:spPr/>
    </dgm:pt>
    <dgm:pt modelId="{3F65C0B3-93C0-4812-9EFF-D9C919B99017}" type="pres">
      <dgm:prSet presAssocID="{473E406E-6664-479E-B59C-60C558DBAF79}" presName="Name37" presStyleLbl="parChTrans1D3" presStyleIdx="4" presStyleCnt="10"/>
      <dgm:spPr/>
    </dgm:pt>
    <dgm:pt modelId="{F0CA1428-96EB-48CE-9E4E-8CB7AEED20F3}" type="pres">
      <dgm:prSet presAssocID="{B190F597-A9EC-42E3-8775-AFDBD56A2557}" presName="hierRoot2" presStyleCnt="0">
        <dgm:presLayoutVars>
          <dgm:hierBranch val="init"/>
        </dgm:presLayoutVars>
      </dgm:prSet>
      <dgm:spPr/>
    </dgm:pt>
    <dgm:pt modelId="{FC0EC7CC-D2C3-4E2C-A1B3-42C4A5558803}" type="pres">
      <dgm:prSet presAssocID="{B190F597-A9EC-42E3-8775-AFDBD56A2557}" presName="rootComposite" presStyleCnt="0"/>
      <dgm:spPr/>
    </dgm:pt>
    <dgm:pt modelId="{FB51185D-3287-456B-90EE-0A7750D2DA76}" type="pres">
      <dgm:prSet presAssocID="{B190F597-A9EC-42E3-8775-AFDBD56A2557}" presName="rootText" presStyleLbl="node3" presStyleIdx="4" presStyleCnt="10" custScaleX="145515" custScaleY="107016">
        <dgm:presLayoutVars>
          <dgm:chPref val="3"/>
        </dgm:presLayoutVars>
      </dgm:prSet>
      <dgm:spPr/>
    </dgm:pt>
    <dgm:pt modelId="{0BAEE43E-975F-4743-ABF6-58584A3F40C0}" type="pres">
      <dgm:prSet presAssocID="{B190F597-A9EC-42E3-8775-AFDBD56A2557}" presName="rootConnector" presStyleLbl="node3" presStyleIdx="4" presStyleCnt="10"/>
      <dgm:spPr/>
    </dgm:pt>
    <dgm:pt modelId="{1D02465F-5083-4E47-A4E9-126887E3E149}" type="pres">
      <dgm:prSet presAssocID="{B190F597-A9EC-42E3-8775-AFDBD56A2557}" presName="hierChild4" presStyleCnt="0"/>
      <dgm:spPr/>
    </dgm:pt>
    <dgm:pt modelId="{2ADB8297-2CE3-41FB-9836-515AACD1938E}" type="pres">
      <dgm:prSet presAssocID="{B190F597-A9EC-42E3-8775-AFDBD56A2557}" presName="hierChild5" presStyleCnt="0"/>
      <dgm:spPr/>
    </dgm:pt>
    <dgm:pt modelId="{786BA0B8-A9B0-4988-9A1C-DF458D4DFD1D}" type="pres">
      <dgm:prSet presAssocID="{7F32ED18-24B7-44C3-8AB0-2A929709C652}" presName="hierChild5" presStyleCnt="0"/>
      <dgm:spPr/>
    </dgm:pt>
    <dgm:pt modelId="{69C7F9FC-9A38-4A5C-A376-BF76B416BD8A}" type="pres">
      <dgm:prSet presAssocID="{19ACF7A3-53E9-4987-A2C0-A8347BFB88A1}" presName="Name37" presStyleLbl="parChTrans1D2" presStyleIdx="2" presStyleCnt="4"/>
      <dgm:spPr/>
    </dgm:pt>
    <dgm:pt modelId="{EC74EFB1-3AA2-478F-86FD-6449EE2DD7BC}" type="pres">
      <dgm:prSet presAssocID="{71475C87-0212-49B7-8256-D627BC44F16D}" presName="hierRoot2" presStyleCnt="0">
        <dgm:presLayoutVars>
          <dgm:hierBranch val="init"/>
        </dgm:presLayoutVars>
      </dgm:prSet>
      <dgm:spPr/>
    </dgm:pt>
    <dgm:pt modelId="{953C4060-580C-46DB-806B-468791C9C106}" type="pres">
      <dgm:prSet presAssocID="{71475C87-0212-49B7-8256-D627BC44F16D}" presName="rootComposite" presStyleCnt="0"/>
      <dgm:spPr/>
    </dgm:pt>
    <dgm:pt modelId="{FBD94D52-637B-429A-A55C-258DF2364C86}" type="pres">
      <dgm:prSet presAssocID="{71475C87-0212-49B7-8256-D627BC44F16D}" presName="rootText" presStyleLbl="node2" presStyleIdx="2" presStyleCnt="4" custScaleY="107016">
        <dgm:presLayoutVars>
          <dgm:chPref val="3"/>
        </dgm:presLayoutVars>
      </dgm:prSet>
      <dgm:spPr/>
    </dgm:pt>
    <dgm:pt modelId="{49D4BA8B-57F3-49CF-9CC6-D4C7225BF787}" type="pres">
      <dgm:prSet presAssocID="{71475C87-0212-49B7-8256-D627BC44F16D}" presName="rootConnector" presStyleLbl="node2" presStyleIdx="2" presStyleCnt="4"/>
      <dgm:spPr/>
    </dgm:pt>
    <dgm:pt modelId="{0BB05874-53BD-4108-9C71-4E7C677EB4B3}" type="pres">
      <dgm:prSet presAssocID="{71475C87-0212-49B7-8256-D627BC44F16D}" presName="hierChild4" presStyleCnt="0"/>
      <dgm:spPr/>
    </dgm:pt>
    <dgm:pt modelId="{E55189F6-C3DD-4AF2-ADB7-94DC02977B6D}" type="pres">
      <dgm:prSet presAssocID="{868EFD8F-2A79-49C9-AA8D-3158D6CD2AEF}" presName="Name37" presStyleLbl="parChTrans1D3" presStyleIdx="5" presStyleCnt="10"/>
      <dgm:spPr/>
    </dgm:pt>
    <dgm:pt modelId="{2110C6DC-F78B-4125-AD54-E65637C4A598}" type="pres">
      <dgm:prSet presAssocID="{6F9E5199-5A26-40D9-B81E-B6E05F4314A7}" presName="hierRoot2" presStyleCnt="0">
        <dgm:presLayoutVars>
          <dgm:hierBranch val="init"/>
        </dgm:presLayoutVars>
      </dgm:prSet>
      <dgm:spPr/>
    </dgm:pt>
    <dgm:pt modelId="{6D51F282-6377-4BD6-9714-AC7D591A86EB}" type="pres">
      <dgm:prSet presAssocID="{6F9E5199-5A26-40D9-B81E-B6E05F4314A7}" presName="rootComposite" presStyleCnt="0"/>
      <dgm:spPr/>
    </dgm:pt>
    <dgm:pt modelId="{D9A9C4E8-82FB-4831-A430-9B1B1CD7AD2D}" type="pres">
      <dgm:prSet presAssocID="{6F9E5199-5A26-40D9-B81E-B6E05F4314A7}" presName="rootText" presStyleLbl="node3" presStyleIdx="5" presStyleCnt="10" custScaleX="145634" custScaleY="107016">
        <dgm:presLayoutVars>
          <dgm:chPref val="3"/>
        </dgm:presLayoutVars>
      </dgm:prSet>
      <dgm:spPr/>
    </dgm:pt>
    <dgm:pt modelId="{1AD9AF9F-B976-4CE2-A111-C1B77A2A011A}" type="pres">
      <dgm:prSet presAssocID="{6F9E5199-5A26-40D9-B81E-B6E05F4314A7}" presName="rootConnector" presStyleLbl="node3" presStyleIdx="5" presStyleCnt="10"/>
      <dgm:spPr/>
    </dgm:pt>
    <dgm:pt modelId="{78FDDE6D-E3CA-4BC9-A31E-97E349EDC909}" type="pres">
      <dgm:prSet presAssocID="{6F9E5199-5A26-40D9-B81E-B6E05F4314A7}" presName="hierChild4" presStyleCnt="0"/>
      <dgm:spPr/>
    </dgm:pt>
    <dgm:pt modelId="{01EB7E48-C87E-4DF9-8CBE-3AE2F2601094}" type="pres">
      <dgm:prSet presAssocID="{6F9E5199-5A26-40D9-B81E-B6E05F4314A7}" presName="hierChild5" presStyleCnt="0"/>
      <dgm:spPr/>
    </dgm:pt>
    <dgm:pt modelId="{C707726E-5B58-42F3-80F3-B18DBC2AAD10}" type="pres">
      <dgm:prSet presAssocID="{71475C87-0212-49B7-8256-D627BC44F16D}" presName="hierChild5" presStyleCnt="0"/>
      <dgm:spPr/>
    </dgm:pt>
    <dgm:pt modelId="{72138D8C-5B86-4AA2-83A2-8B7D4EF65FDA}" type="pres">
      <dgm:prSet presAssocID="{1BF98480-ECC0-47D2-B406-B09ED0291CC7}" presName="Name37" presStyleLbl="parChTrans1D2" presStyleIdx="3" presStyleCnt="4"/>
      <dgm:spPr/>
    </dgm:pt>
    <dgm:pt modelId="{F2AAC64F-BBEA-468F-B9D0-40909A149A64}" type="pres">
      <dgm:prSet presAssocID="{D7A73532-09E6-49D1-8B4F-2F273CB9B0A4}" presName="hierRoot2" presStyleCnt="0">
        <dgm:presLayoutVars>
          <dgm:hierBranch val="init"/>
        </dgm:presLayoutVars>
      </dgm:prSet>
      <dgm:spPr/>
    </dgm:pt>
    <dgm:pt modelId="{DA9CFCE4-AF7B-4F66-A145-1773800DF2CF}" type="pres">
      <dgm:prSet presAssocID="{D7A73532-09E6-49D1-8B4F-2F273CB9B0A4}" presName="rootComposite" presStyleCnt="0"/>
      <dgm:spPr/>
    </dgm:pt>
    <dgm:pt modelId="{76D88FE3-C9A0-4CC5-A675-D9AE43347105}" type="pres">
      <dgm:prSet presAssocID="{D7A73532-09E6-49D1-8B4F-2F273CB9B0A4}" presName="rootText" presStyleLbl="node2" presStyleIdx="3" presStyleCnt="4" custScaleY="107016">
        <dgm:presLayoutVars>
          <dgm:chPref val="3"/>
        </dgm:presLayoutVars>
      </dgm:prSet>
      <dgm:spPr/>
    </dgm:pt>
    <dgm:pt modelId="{75C8D60B-2C90-4638-8C1A-B39C1033D5DB}" type="pres">
      <dgm:prSet presAssocID="{D7A73532-09E6-49D1-8B4F-2F273CB9B0A4}" presName="rootConnector" presStyleLbl="node2" presStyleIdx="3" presStyleCnt="4"/>
      <dgm:spPr/>
    </dgm:pt>
    <dgm:pt modelId="{1D2FD5BB-F0A6-45F3-8DCF-E06B55AA6321}" type="pres">
      <dgm:prSet presAssocID="{D7A73532-09E6-49D1-8B4F-2F273CB9B0A4}" presName="hierChild4" presStyleCnt="0"/>
      <dgm:spPr/>
    </dgm:pt>
    <dgm:pt modelId="{833243D0-F131-422B-8226-14B33B2F4F42}" type="pres">
      <dgm:prSet presAssocID="{EE7048D5-A805-47FD-A22E-6EEECAA95A9C}" presName="Name37" presStyleLbl="parChTrans1D3" presStyleIdx="6" presStyleCnt="10"/>
      <dgm:spPr/>
    </dgm:pt>
    <dgm:pt modelId="{E1903B2C-9D2E-4870-A93D-4D3B97161265}" type="pres">
      <dgm:prSet presAssocID="{29B41A83-53A1-47B8-8FEE-22CDEE467D66}" presName="hierRoot2" presStyleCnt="0">
        <dgm:presLayoutVars>
          <dgm:hierBranch val="init"/>
        </dgm:presLayoutVars>
      </dgm:prSet>
      <dgm:spPr/>
    </dgm:pt>
    <dgm:pt modelId="{ECF26C0D-1EC5-4191-B271-8103442173CD}" type="pres">
      <dgm:prSet presAssocID="{29B41A83-53A1-47B8-8FEE-22CDEE467D66}" presName="rootComposite" presStyleCnt="0"/>
      <dgm:spPr/>
    </dgm:pt>
    <dgm:pt modelId="{F3F99D10-A719-40E8-9FA3-8189C06E993C}" type="pres">
      <dgm:prSet presAssocID="{29B41A83-53A1-47B8-8FEE-22CDEE467D66}" presName="rootText" presStyleLbl="node3" presStyleIdx="6" presStyleCnt="10" custScaleX="145634" custScaleY="107016">
        <dgm:presLayoutVars>
          <dgm:chPref val="3"/>
        </dgm:presLayoutVars>
      </dgm:prSet>
      <dgm:spPr/>
    </dgm:pt>
    <dgm:pt modelId="{0EBE4149-AB04-4CE1-AF48-3E9EA60111F5}" type="pres">
      <dgm:prSet presAssocID="{29B41A83-53A1-47B8-8FEE-22CDEE467D66}" presName="rootConnector" presStyleLbl="node3" presStyleIdx="6" presStyleCnt="10"/>
      <dgm:spPr/>
    </dgm:pt>
    <dgm:pt modelId="{D3061972-560B-4730-9D77-B8A800017592}" type="pres">
      <dgm:prSet presAssocID="{29B41A83-53A1-47B8-8FEE-22CDEE467D66}" presName="hierChild4" presStyleCnt="0"/>
      <dgm:spPr/>
    </dgm:pt>
    <dgm:pt modelId="{2547F3E7-0408-4835-A79A-EBCAFB441EB9}" type="pres">
      <dgm:prSet presAssocID="{29B41A83-53A1-47B8-8FEE-22CDEE467D66}" presName="hierChild5" presStyleCnt="0"/>
      <dgm:spPr/>
    </dgm:pt>
    <dgm:pt modelId="{CB7D2F36-D13D-44AE-834A-B3CF18F2BC36}" type="pres">
      <dgm:prSet presAssocID="{EA4C04B2-BB8A-41C5-99EC-5FA54CEED619}" presName="Name37" presStyleLbl="parChTrans1D3" presStyleIdx="7" presStyleCnt="10"/>
      <dgm:spPr/>
    </dgm:pt>
    <dgm:pt modelId="{33B8BBA9-06AC-46F5-9C40-B8BCF4F80832}" type="pres">
      <dgm:prSet presAssocID="{61911E98-EB1D-4266-8827-706B0C43BEA3}" presName="hierRoot2" presStyleCnt="0">
        <dgm:presLayoutVars>
          <dgm:hierBranch val="init"/>
        </dgm:presLayoutVars>
      </dgm:prSet>
      <dgm:spPr/>
    </dgm:pt>
    <dgm:pt modelId="{1A1264C9-5E2D-4791-9F72-D72F1C418251}" type="pres">
      <dgm:prSet presAssocID="{61911E98-EB1D-4266-8827-706B0C43BEA3}" presName="rootComposite" presStyleCnt="0"/>
      <dgm:spPr/>
    </dgm:pt>
    <dgm:pt modelId="{1B503567-08FC-4F7D-8A75-4AC0B29EB54C}" type="pres">
      <dgm:prSet presAssocID="{61911E98-EB1D-4266-8827-706B0C43BEA3}" presName="rootText" presStyleLbl="node3" presStyleIdx="7" presStyleCnt="10" custScaleX="165246" custScaleY="107016">
        <dgm:presLayoutVars>
          <dgm:chPref val="3"/>
        </dgm:presLayoutVars>
      </dgm:prSet>
      <dgm:spPr/>
    </dgm:pt>
    <dgm:pt modelId="{56F9B56E-7931-410F-8174-E5FDCF855A1F}" type="pres">
      <dgm:prSet presAssocID="{61911E98-EB1D-4266-8827-706B0C43BEA3}" presName="rootConnector" presStyleLbl="node3" presStyleIdx="7" presStyleCnt="10"/>
      <dgm:spPr/>
    </dgm:pt>
    <dgm:pt modelId="{57412135-6A95-490E-971F-9FFE523D6A2F}" type="pres">
      <dgm:prSet presAssocID="{61911E98-EB1D-4266-8827-706B0C43BEA3}" presName="hierChild4" presStyleCnt="0"/>
      <dgm:spPr/>
    </dgm:pt>
    <dgm:pt modelId="{561AD97B-191E-4BE0-B994-C8F6BCE6F826}" type="pres">
      <dgm:prSet presAssocID="{61911E98-EB1D-4266-8827-706B0C43BEA3}" presName="hierChild5" presStyleCnt="0"/>
      <dgm:spPr/>
    </dgm:pt>
    <dgm:pt modelId="{04D36DCF-AB23-45FF-A71F-8696BCCA58F3}" type="pres">
      <dgm:prSet presAssocID="{C42EC8F6-6065-4EB9-A369-5B05E5A18969}" presName="Name37" presStyleLbl="parChTrans1D3" presStyleIdx="8" presStyleCnt="10"/>
      <dgm:spPr/>
    </dgm:pt>
    <dgm:pt modelId="{7D301769-9016-4E3A-AB54-BE9473B502D4}" type="pres">
      <dgm:prSet presAssocID="{0D911A23-090D-4349-864B-1BAD690B21A9}" presName="hierRoot2" presStyleCnt="0">
        <dgm:presLayoutVars>
          <dgm:hierBranch val="init"/>
        </dgm:presLayoutVars>
      </dgm:prSet>
      <dgm:spPr/>
    </dgm:pt>
    <dgm:pt modelId="{F7BC1356-2F62-4628-82F9-D6B33B55B30F}" type="pres">
      <dgm:prSet presAssocID="{0D911A23-090D-4349-864B-1BAD690B21A9}" presName="rootComposite" presStyleCnt="0"/>
      <dgm:spPr/>
    </dgm:pt>
    <dgm:pt modelId="{5A8227D4-38BB-427B-B698-BF8810D50BC3}" type="pres">
      <dgm:prSet presAssocID="{0D911A23-090D-4349-864B-1BAD690B21A9}" presName="rootText" presStyleLbl="node3" presStyleIdx="8" presStyleCnt="10" custScaleX="145515" custScaleY="107016">
        <dgm:presLayoutVars>
          <dgm:chPref val="3"/>
        </dgm:presLayoutVars>
      </dgm:prSet>
      <dgm:spPr/>
    </dgm:pt>
    <dgm:pt modelId="{E5EA7536-69CD-4100-8068-697428D23D9E}" type="pres">
      <dgm:prSet presAssocID="{0D911A23-090D-4349-864B-1BAD690B21A9}" presName="rootConnector" presStyleLbl="node3" presStyleIdx="8" presStyleCnt="10"/>
      <dgm:spPr/>
    </dgm:pt>
    <dgm:pt modelId="{DF108D43-C801-4182-95CC-A49B5D7793E0}" type="pres">
      <dgm:prSet presAssocID="{0D911A23-090D-4349-864B-1BAD690B21A9}" presName="hierChild4" presStyleCnt="0"/>
      <dgm:spPr/>
    </dgm:pt>
    <dgm:pt modelId="{C0B9E3E6-3AFD-4B4F-88F0-9DA16F7C3D61}" type="pres">
      <dgm:prSet presAssocID="{0D911A23-090D-4349-864B-1BAD690B21A9}" presName="hierChild5" presStyleCnt="0"/>
      <dgm:spPr/>
    </dgm:pt>
    <dgm:pt modelId="{289BDCE9-E489-4E37-8C61-67AE8741CA3C}" type="pres">
      <dgm:prSet presAssocID="{382237A3-7A72-492A-AA53-953939F1DD7B}" presName="Name37" presStyleLbl="parChTrans1D3" presStyleIdx="9" presStyleCnt="10"/>
      <dgm:spPr/>
    </dgm:pt>
    <dgm:pt modelId="{7402F305-CD4A-456A-BBE1-52A5BD7147F1}" type="pres">
      <dgm:prSet presAssocID="{9D3CB877-CA20-441D-80EB-F960B5390066}" presName="hierRoot2" presStyleCnt="0">
        <dgm:presLayoutVars>
          <dgm:hierBranch val="init"/>
        </dgm:presLayoutVars>
      </dgm:prSet>
      <dgm:spPr/>
    </dgm:pt>
    <dgm:pt modelId="{F6B79C56-E546-4671-94FE-7B623D995F74}" type="pres">
      <dgm:prSet presAssocID="{9D3CB877-CA20-441D-80EB-F960B5390066}" presName="rootComposite" presStyleCnt="0"/>
      <dgm:spPr/>
    </dgm:pt>
    <dgm:pt modelId="{5C41104D-1933-4D72-B1E1-A53E23663FBF}" type="pres">
      <dgm:prSet presAssocID="{9D3CB877-CA20-441D-80EB-F960B5390066}" presName="rootText" presStyleLbl="node3" presStyleIdx="9" presStyleCnt="10" custScaleX="145515" custScaleY="107016">
        <dgm:presLayoutVars>
          <dgm:chPref val="3"/>
        </dgm:presLayoutVars>
      </dgm:prSet>
      <dgm:spPr/>
    </dgm:pt>
    <dgm:pt modelId="{FD13E4E1-B210-4F08-AFF4-C94067807C23}" type="pres">
      <dgm:prSet presAssocID="{9D3CB877-CA20-441D-80EB-F960B5390066}" presName="rootConnector" presStyleLbl="node3" presStyleIdx="9" presStyleCnt="10"/>
      <dgm:spPr/>
    </dgm:pt>
    <dgm:pt modelId="{ECAAB865-C680-4307-83E4-FCAA4AF431BC}" type="pres">
      <dgm:prSet presAssocID="{9D3CB877-CA20-441D-80EB-F960B5390066}" presName="hierChild4" presStyleCnt="0"/>
      <dgm:spPr/>
    </dgm:pt>
    <dgm:pt modelId="{7C195103-F726-4083-BA66-9B76A791DB49}" type="pres">
      <dgm:prSet presAssocID="{9D3CB877-CA20-441D-80EB-F960B5390066}" presName="hierChild5" presStyleCnt="0"/>
      <dgm:spPr/>
    </dgm:pt>
    <dgm:pt modelId="{B7873DEA-C5F2-4465-B644-2E2FB3E46C02}" type="pres">
      <dgm:prSet presAssocID="{D7A73532-09E6-49D1-8B4F-2F273CB9B0A4}" presName="hierChild5" presStyleCnt="0"/>
      <dgm:spPr/>
    </dgm:pt>
    <dgm:pt modelId="{1AD80942-F86C-4F05-8BC7-5E8D70203DDD}" type="pres">
      <dgm:prSet presAssocID="{5FC4496A-C1B0-4B56-8B30-BFCC5F362C21}" presName="hierChild3" presStyleCnt="0"/>
      <dgm:spPr/>
    </dgm:pt>
  </dgm:ptLst>
  <dgm:cxnLst>
    <dgm:cxn modelId="{2474D904-67C2-4BE7-92E7-85B1F865BF49}" srcId="{5FC4496A-C1B0-4B56-8B30-BFCC5F362C21}" destId="{71475C87-0212-49B7-8256-D627BC44F16D}" srcOrd="2" destOrd="0" parTransId="{19ACF7A3-53E9-4987-A2C0-A8347BFB88A1}" sibTransId="{8C019145-31A6-439E-AAD7-58B088FB19C5}"/>
    <dgm:cxn modelId="{2F289D06-F704-4663-9053-E5FDA34072E6}" type="presOf" srcId="{19ACF7A3-53E9-4987-A2C0-A8347BFB88A1}" destId="{69C7F9FC-9A38-4A5C-A376-BF76B416BD8A}" srcOrd="0" destOrd="0" presId="urn:microsoft.com/office/officeart/2005/8/layout/orgChart1"/>
    <dgm:cxn modelId="{5AD9440E-38FF-49D3-A8B0-7CF2031EE508}" type="presOf" srcId="{61911E98-EB1D-4266-8827-706B0C43BEA3}" destId="{1B503567-08FC-4F7D-8A75-4AC0B29EB54C}" srcOrd="0" destOrd="0" presId="urn:microsoft.com/office/officeart/2005/8/layout/orgChart1"/>
    <dgm:cxn modelId="{8AE32A12-CA39-4014-973B-1DE39EF0EE99}" type="presOf" srcId="{98B8B00A-75D2-4D83-BFFA-CDD52340976E}" destId="{753FC5EF-9F41-47EB-9F1D-F5626F965473}" srcOrd="1" destOrd="0" presId="urn:microsoft.com/office/officeart/2005/8/layout/orgChart1"/>
    <dgm:cxn modelId="{AFFADD18-B71B-40F9-8A19-3EB409416EEC}" type="presOf" srcId="{9CE46471-C21E-4A78-8B02-AAB6A6BF8DAD}" destId="{C4696B12-E212-42FC-B3AF-A691526EC605}" srcOrd="0" destOrd="0" presId="urn:microsoft.com/office/officeart/2005/8/layout/orgChart1"/>
    <dgm:cxn modelId="{36825F19-5CA9-4FA9-A17B-A8D726026912}" srcId="{7F32ED18-24B7-44C3-8AB0-2A929709C652}" destId="{97A0E0EB-CE8D-4351-BFE4-C78300026E52}" srcOrd="1" destOrd="0" parTransId="{A8C56E25-435E-4E43-A0A2-CC1A3E640012}" sibTransId="{77B83378-4375-405E-9AA2-F7F11A0E62F6}"/>
    <dgm:cxn modelId="{18687C1B-6CB8-447B-8834-983A117939E6}" type="presOf" srcId="{97A0E0EB-CE8D-4351-BFE4-C78300026E52}" destId="{FFA4D408-1BE3-411E-9C99-12B99A70323F}" srcOrd="1" destOrd="0" presId="urn:microsoft.com/office/officeart/2005/8/layout/orgChart1"/>
    <dgm:cxn modelId="{C646A627-8498-4DE0-96AB-9D05694EFB3B}" type="presOf" srcId="{868EFD8F-2A79-49C9-AA8D-3158D6CD2AEF}" destId="{E55189F6-C3DD-4AF2-ADB7-94DC02977B6D}" srcOrd="0" destOrd="0" presId="urn:microsoft.com/office/officeart/2005/8/layout/orgChart1"/>
    <dgm:cxn modelId="{60959828-EA13-4E5E-BF34-DC11B98E37CC}" type="presOf" srcId="{E49F9956-873E-40AC-9971-D3A0F6375C33}" destId="{F0E35B05-4965-4B3B-97FC-6A426B8C90F1}" srcOrd="0" destOrd="0" presId="urn:microsoft.com/office/officeart/2005/8/layout/orgChart1"/>
    <dgm:cxn modelId="{BDE05E2B-AE0F-4FAE-B1D1-A657BFA89968}" type="presOf" srcId="{6F9E5199-5A26-40D9-B81E-B6E05F4314A7}" destId="{D9A9C4E8-82FB-4831-A430-9B1B1CD7AD2D}" srcOrd="0" destOrd="0" presId="urn:microsoft.com/office/officeart/2005/8/layout/orgChart1"/>
    <dgm:cxn modelId="{114D662B-2DE8-4B6E-943F-EED67314B9C8}" type="presOf" srcId="{D2C58A71-21BF-4587-AFE5-D71C6AA7A538}" destId="{CE927753-AAF7-48B1-A82B-BC5F11E34A41}" srcOrd="0" destOrd="0" presId="urn:microsoft.com/office/officeart/2005/8/layout/orgChart1"/>
    <dgm:cxn modelId="{BFF70139-D7D2-4EDA-9D09-3C174CDBE3B2}" type="presOf" srcId="{37BE9C1F-E1AE-44C9-9B28-F57BAE427A41}" destId="{ACA97D0B-E7BA-4B34-8469-842F31A9250E}" srcOrd="0" destOrd="0" presId="urn:microsoft.com/office/officeart/2005/8/layout/orgChart1"/>
    <dgm:cxn modelId="{4E4F383A-4007-44D3-A180-42DB98D209CA}" type="presOf" srcId="{16DCDF84-A12C-4141-A1BB-3ADF4F09F4A6}" destId="{3141E5CD-D8ED-442F-9385-4C1B96DF88F2}" srcOrd="0" destOrd="0" presId="urn:microsoft.com/office/officeart/2005/8/layout/orgChart1"/>
    <dgm:cxn modelId="{EF5FF93B-85B3-4F9C-BA3A-491146520CF1}" srcId="{71475C87-0212-49B7-8256-D627BC44F16D}" destId="{6F9E5199-5A26-40D9-B81E-B6E05F4314A7}" srcOrd="0" destOrd="0" parTransId="{868EFD8F-2A79-49C9-AA8D-3158D6CD2AEF}" sibTransId="{E5D28B25-9E34-4AC7-A69D-C78CBE895BC8}"/>
    <dgm:cxn modelId="{40EA1B5C-518E-4B7A-8A02-0D1561DC7ADC}" type="presOf" srcId="{16DCDF84-A12C-4141-A1BB-3ADF4F09F4A6}" destId="{AF42C7CF-8DA4-42E2-8CD2-B4193D8C0595}" srcOrd="1" destOrd="0" presId="urn:microsoft.com/office/officeart/2005/8/layout/orgChart1"/>
    <dgm:cxn modelId="{DFD5B75E-FB8E-432E-826E-D4899A771395}" type="presOf" srcId="{C42EC8F6-6065-4EB9-A369-5B05E5A18969}" destId="{04D36DCF-AB23-45FF-A71F-8696BCCA58F3}" srcOrd="0" destOrd="0" presId="urn:microsoft.com/office/officeart/2005/8/layout/orgChart1"/>
    <dgm:cxn modelId="{DD970C61-BC98-4A06-A90A-A4B59586BF3B}" type="presOf" srcId="{7F32ED18-24B7-44C3-8AB0-2A929709C652}" destId="{A3BE07AF-CFCE-407C-926F-18AA2C4F5B21}" srcOrd="0" destOrd="0" presId="urn:microsoft.com/office/officeart/2005/8/layout/orgChart1"/>
    <dgm:cxn modelId="{B1487466-DD1C-45B9-BD84-0A23976C2555}" srcId="{37BE9C1F-E1AE-44C9-9B28-F57BAE427A41}" destId="{5FC4496A-C1B0-4B56-8B30-BFCC5F362C21}" srcOrd="0" destOrd="0" parTransId="{01B47BFD-3393-4B5F-A5F6-61903758A9A9}" sibTransId="{98147629-DE4F-4FDE-A89B-CB7A77D5A672}"/>
    <dgm:cxn modelId="{976A1967-045E-48A8-81A8-3BEE5766A7E5}" type="presOf" srcId="{29B41A83-53A1-47B8-8FEE-22CDEE467D66}" destId="{F3F99D10-A719-40E8-9FA3-8189C06E993C}" srcOrd="0" destOrd="0" presId="urn:microsoft.com/office/officeart/2005/8/layout/orgChart1"/>
    <dgm:cxn modelId="{5108AC47-2DB5-4280-970A-D5F836883E7F}" type="presOf" srcId="{9E0A8AA1-4F95-4B91-BE1A-1CAF5631DBDC}" destId="{B09D5B3C-4C2A-488A-9EDB-FA39183A7958}" srcOrd="0" destOrd="0" presId="urn:microsoft.com/office/officeart/2005/8/layout/orgChart1"/>
    <dgm:cxn modelId="{CE901D49-1742-4999-834A-AEF413AFBF3F}" srcId="{D7A73532-09E6-49D1-8B4F-2F273CB9B0A4}" destId="{9D3CB877-CA20-441D-80EB-F960B5390066}" srcOrd="3" destOrd="0" parTransId="{382237A3-7A72-492A-AA53-953939F1DD7B}" sibTransId="{E6B26A74-EC0A-475B-95AE-0C4C5520C9C3}"/>
    <dgm:cxn modelId="{1CAC1173-17BE-4881-82CF-571253C0ABB3}" type="presOf" srcId="{D7A73532-09E6-49D1-8B4F-2F273CB9B0A4}" destId="{75C8D60B-2C90-4638-8C1A-B39C1033D5DB}" srcOrd="1" destOrd="0" presId="urn:microsoft.com/office/officeart/2005/8/layout/orgChart1"/>
    <dgm:cxn modelId="{48D71054-0777-48AC-BCE8-C448C44BAC0A}" type="presOf" srcId="{7144CE1F-E9E0-4AD2-A547-54C46609F7C1}" destId="{E07C644E-38DC-43D9-9188-E109D4EF3117}" srcOrd="0" destOrd="0" presId="urn:microsoft.com/office/officeart/2005/8/layout/orgChart1"/>
    <dgm:cxn modelId="{80AC3354-A2D7-4B5D-ACFF-71B7DFB499F6}" type="presOf" srcId="{9D3CB877-CA20-441D-80EB-F960B5390066}" destId="{5C41104D-1933-4D72-B1E1-A53E23663FBF}" srcOrd="0" destOrd="0" presId="urn:microsoft.com/office/officeart/2005/8/layout/orgChart1"/>
    <dgm:cxn modelId="{F171FD77-2EFA-4C27-BC6F-2DE1059812E4}" type="presOf" srcId="{9D3CB877-CA20-441D-80EB-F960B5390066}" destId="{FD13E4E1-B210-4F08-AFF4-C94067807C23}" srcOrd="1" destOrd="0" presId="urn:microsoft.com/office/officeart/2005/8/layout/orgChart1"/>
    <dgm:cxn modelId="{A4378881-34DB-4060-8189-ACD31E40557D}" srcId="{5FC4496A-C1B0-4B56-8B30-BFCC5F362C21}" destId="{56BFD28B-6541-4AAD-8234-A137C7975347}" srcOrd="0" destOrd="0" parTransId="{9E0A8AA1-4F95-4B91-BE1A-1CAF5631DBDC}" sibTransId="{EC57BE75-9B46-4234-A09B-13D5E50020C6}"/>
    <dgm:cxn modelId="{58F90A83-E484-4C97-B626-BCD85EA9D778}" type="presOf" srcId="{A8C56E25-435E-4E43-A0A2-CC1A3E640012}" destId="{9CBD0230-4EF6-42B2-8FCC-67FD442CEA14}" srcOrd="0" destOrd="0" presId="urn:microsoft.com/office/officeart/2005/8/layout/orgChart1"/>
    <dgm:cxn modelId="{EECA0B84-8A0E-4CC2-BC40-24F6D911E1EC}" srcId="{5FC4496A-C1B0-4B56-8B30-BFCC5F362C21}" destId="{7F32ED18-24B7-44C3-8AB0-2A929709C652}" srcOrd="1" destOrd="0" parTransId="{D2C58A71-21BF-4587-AFE5-D71C6AA7A538}" sibTransId="{8840AE6B-77D2-4261-856A-A98F46E97367}"/>
    <dgm:cxn modelId="{6097E884-1157-4EDF-B933-FCD21F35041F}" type="presOf" srcId="{97A0E0EB-CE8D-4351-BFE4-C78300026E52}" destId="{52AE64E2-F7F1-4438-9E99-4650E9F2FBA8}" srcOrd="0" destOrd="0" presId="urn:microsoft.com/office/officeart/2005/8/layout/orgChart1"/>
    <dgm:cxn modelId="{4BCA3586-D81F-47E8-BD78-9DFB565A3F9B}" type="presOf" srcId="{EE7048D5-A805-47FD-A22E-6EEECAA95A9C}" destId="{833243D0-F131-422B-8226-14B33B2F4F42}" srcOrd="0" destOrd="0" presId="urn:microsoft.com/office/officeart/2005/8/layout/orgChart1"/>
    <dgm:cxn modelId="{CC979288-4414-45F7-83DA-1301BC20983A}" type="presOf" srcId="{E36FE1EB-AC62-4886-AB4E-37A86E880EF3}" destId="{E0E72DCC-DE8B-44AD-B124-9A6BF0C2D063}" srcOrd="0" destOrd="0" presId="urn:microsoft.com/office/officeart/2005/8/layout/orgChart1"/>
    <dgm:cxn modelId="{20F3088E-3A76-442F-B9E1-7AF8EEFCCF6F}" type="presOf" srcId="{98B8B00A-75D2-4D83-BFFA-CDD52340976E}" destId="{4F0132EA-509F-4DA5-8FBC-633BCD62DDB2}" srcOrd="0" destOrd="0" presId="urn:microsoft.com/office/officeart/2005/8/layout/orgChart1"/>
    <dgm:cxn modelId="{05D6808F-DF04-485D-A5DA-91D916DEA8E0}" srcId="{56BFD28B-6541-4AAD-8234-A137C7975347}" destId="{16DCDF84-A12C-4141-A1BB-3ADF4F09F4A6}" srcOrd="0" destOrd="0" parTransId="{7144CE1F-E9E0-4AD2-A547-54C46609F7C1}" sibTransId="{6814A75F-C6D0-45F2-8061-8B900993E5AE}"/>
    <dgm:cxn modelId="{61BFCB90-DB10-4701-88D5-81EAD2AB9550}" type="presOf" srcId="{61911E98-EB1D-4266-8827-706B0C43BEA3}" destId="{56F9B56E-7931-410F-8174-E5FDCF855A1F}" srcOrd="1" destOrd="0" presId="urn:microsoft.com/office/officeart/2005/8/layout/orgChart1"/>
    <dgm:cxn modelId="{7A537C94-61AA-41BD-8DFE-C0A5842869C1}" type="presOf" srcId="{1BF98480-ECC0-47D2-B406-B09ED0291CC7}" destId="{72138D8C-5B86-4AA2-83A2-8B7D4EF65FDA}" srcOrd="0" destOrd="0" presId="urn:microsoft.com/office/officeart/2005/8/layout/orgChart1"/>
    <dgm:cxn modelId="{B1CB0A9E-37C1-4EEC-B5D4-59927782B4E0}" type="presOf" srcId="{5FC4496A-C1B0-4B56-8B30-BFCC5F362C21}" destId="{FFD09BC4-1584-458C-933A-19D6D5356D15}" srcOrd="1" destOrd="0" presId="urn:microsoft.com/office/officeart/2005/8/layout/orgChart1"/>
    <dgm:cxn modelId="{08E2759E-BA36-48C0-B4B4-BA37C3094FBB}" type="presOf" srcId="{56BFD28B-6541-4AAD-8234-A137C7975347}" destId="{69FD2B0A-8472-4743-8F22-30A71DAF8B5B}" srcOrd="1" destOrd="0" presId="urn:microsoft.com/office/officeart/2005/8/layout/orgChart1"/>
    <dgm:cxn modelId="{F6EFCB9F-8187-4075-9CD9-83B27F5A0CCC}" srcId="{D7A73532-09E6-49D1-8B4F-2F273CB9B0A4}" destId="{0D911A23-090D-4349-864B-1BAD690B21A9}" srcOrd="2" destOrd="0" parTransId="{C42EC8F6-6065-4EB9-A369-5B05E5A18969}" sibTransId="{8FF50B3A-55A2-4C61-8752-45E3310883AB}"/>
    <dgm:cxn modelId="{5875EBA1-4420-44B9-BA3A-98FD89C0B90E}" type="presOf" srcId="{EA4C04B2-BB8A-41C5-99EC-5FA54CEED619}" destId="{CB7D2F36-D13D-44AE-834A-B3CF18F2BC36}" srcOrd="0" destOrd="0" presId="urn:microsoft.com/office/officeart/2005/8/layout/orgChart1"/>
    <dgm:cxn modelId="{A3951AA4-BC50-4750-AA82-30FB2B1F3C76}" type="presOf" srcId="{29B41A83-53A1-47B8-8FEE-22CDEE467D66}" destId="{0EBE4149-AB04-4CE1-AF48-3E9EA60111F5}" srcOrd="1" destOrd="0" presId="urn:microsoft.com/office/officeart/2005/8/layout/orgChart1"/>
    <dgm:cxn modelId="{DD17C8B0-8E30-4637-BEE0-1BFAC4304F36}" srcId="{D7A73532-09E6-49D1-8B4F-2F273CB9B0A4}" destId="{29B41A83-53A1-47B8-8FEE-22CDEE467D66}" srcOrd="0" destOrd="0" parTransId="{EE7048D5-A805-47FD-A22E-6EEECAA95A9C}" sibTransId="{85A2AB0E-4C07-4FD1-8753-9B9DC805B3F1}"/>
    <dgm:cxn modelId="{64F1BFB6-1F42-407F-AE44-F44B67A0469B}" type="presOf" srcId="{382237A3-7A72-492A-AA53-953939F1DD7B}" destId="{289BDCE9-E489-4E37-8C61-67AE8741CA3C}" srcOrd="0" destOrd="0" presId="urn:microsoft.com/office/officeart/2005/8/layout/orgChart1"/>
    <dgm:cxn modelId="{D0C91DBC-FEDD-42CD-91BE-C6FB6C4C739A}" type="presOf" srcId="{5FC4496A-C1B0-4B56-8B30-BFCC5F362C21}" destId="{04AAD8FA-6606-482A-A911-07CF299814E8}" srcOrd="0" destOrd="0" presId="urn:microsoft.com/office/officeart/2005/8/layout/orgChart1"/>
    <dgm:cxn modelId="{0D7352BF-C26C-4A41-821E-868F9003C759}" type="presOf" srcId="{6F9E5199-5A26-40D9-B81E-B6E05F4314A7}" destId="{1AD9AF9F-B976-4CE2-A111-C1B77A2A011A}" srcOrd="1" destOrd="0" presId="urn:microsoft.com/office/officeart/2005/8/layout/orgChart1"/>
    <dgm:cxn modelId="{17BB19C7-4208-4884-B073-D7A8399A5501}" srcId="{7F32ED18-24B7-44C3-8AB0-2A929709C652}" destId="{E36FE1EB-AC62-4886-AB4E-37A86E880EF3}" srcOrd="0" destOrd="0" parTransId="{E49F9956-873E-40AC-9971-D3A0F6375C33}" sibTransId="{67A82E72-067B-45D7-A76E-9D0EA5FE4988}"/>
    <dgm:cxn modelId="{1FCB54CE-08F8-42C9-A3BA-FC40972C3C7F}" type="presOf" srcId="{B190F597-A9EC-42E3-8775-AFDBD56A2557}" destId="{FB51185D-3287-456B-90EE-0A7750D2DA76}" srcOrd="0" destOrd="0" presId="urn:microsoft.com/office/officeart/2005/8/layout/orgChart1"/>
    <dgm:cxn modelId="{29B0A3CE-3D10-444B-AB38-799E75E49E43}" type="presOf" srcId="{E36FE1EB-AC62-4886-AB4E-37A86E880EF3}" destId="{48DEC6C1-455E-4B61-B948-AB9DDD5ECA27}" srcOrd="1" destOrd="0" presId="urn:microsoft.com/office/officeart/2005/8/layout/orgChart1"/>
    <dgm:cxn modelId="{83ED35D0-AA2B-4103-A7D5-EB4952BA2D1B}" type="presOf" srcId="{473E406E-6664-479E-B59C-60C558DBAF79}" destId="{3F65C0B3-93C0-4812-9EFF-D9C919B99017}" srcOrd="0" destOrd="0" presId="urn:microsoft.com/office/officeart/2005/8/layout/orgChart1"/>
    <dgm:cxn modelId="{9ECCF1D3-0372-48C1-8B49-792ABA12CABC}" type="presOf" srcId="{71475C87-0212-49B7-8256-D627BC44F16D}" destId="{FBD94D52-637B-429A-A55C-258DF2364C86}" srcOrd="0" destOrd="0" presId="urn:microsoft.com/office/officeart/2005/8/layout/orgChart1"/>
    <dgm:cxn modelId="{1AB3C7D4-A717-4D70-8AB4-8F4399A11BED}" type="presOf" srcId="{0D911A23-090D-4349-864B-1BAD690B21A9}" destId="{E5EA7536-69CD-4100-8068-697428D23D9E}" srcOrd="1" destOrd="0" presId="urn:microsoft.com/office/officeart/2005/8/layout/orgChart1"/>
    <dgm:cxn modelId="{4723C1D6-FCC5-4288-958D-8F5EAB7F14FB}" type="presOf" srcId="{71475C87-0212-49B7-8256-D627BC44F16D}" destId="{49D4BA8B-57F3-49CF-9CC6-D4C7225BF787}" srcOrd="1" destOrd="0" presId="urn:microsoft.com/office/officeart/2005/8/layout/orgChart1"/>
    <dgm:cxn modelId="{1DD059D8-A3DF-4BC8-9C27-4758EE21798A}" type="presOf" srcId="{0D911A23-090D-4349-864B-1BAD690B21A9}" destId="{5A8227D4-38BB-427B-B698-BF8810D50BC3}" srcOrd="0" destOrd="0" presId="urn:microsoft.com/office/officeart/2005/8/layout/orgChart1"/>
    <dgm:cxn modelId="{CAAB33E0-0C33-4076-960E-9F80F8702D12}" type="presOf" srcId="{D7A73532-09E6-49D1-8B4F-2F273CB9B0A4}" destId="{76D88FE3-C9A0-4CC5-A675-D9AE43347105}" srcOrd="0" destOrd="0" presId="urn:microsoft.com/office/officeart/2005/8/layout/orgChart1"/>
    <dgm:cxn modelId="{790FACE2-CD29-4516-841F-6437B82D1D71}" srcId="{7F32ED18-24B7-44C3-8AB0-2A929709C652}" destId="{B190F597-A9EC-42E3-8775-AFDBD56A2557}" srcOrd="2" destOrd="0" parTransId="{473E406E-6664-479E-B59C-60C558DBAF79}" sibTransId="{52265143-E4E3-4300-94B2-45FA035D9132}"/>
    <dgm:cxn modelId="{0A92D6E3-EC21-4335-9722-B697A44ABC46}" type="presOf" srcId="{56BFD28B-6541-4AAD-8234-A137C7975347}" destId="{F7E5AC6B-A701-4462-A3F8-AAC381EB2C79}" srcOrd="0" destOrd="0" presId="urn:microsoft.com/office/officeart/2005/8/layout/orgChart1"/>
    <dgm:cxn modelId="{35AC7CE4-5088-4E8E-8518-C98D560F719F}" srcId="{56BFD28B-6541-4AAD-8234-A137C7975347}" destId="{98B8B00A-75D2-4D83-BFFA-CDD52340976E}" srcOrd="1" destOrd="0" parTransId="{9CE46471-C21E-4A78-8B02-AAB6A6BF8DAD}" sibTransId="{9936144A-D2E8-41E2-8D18-33BD277E9E21}"/>
    <dgm:cxn modelId="{937905E5-EEA0-42F3-A79F-5153CF76CAC9}" srcId="{D7A73532-09E6-49D1-8B4F-2F273CB9B0A4}" destId="{61911E98-EB1D-4266-8827-706B0C43BEA3}" srcOrd="1" destOrd="0" parTransId="{EA4C04B2-BB8A-41C5-99EC-5FA54CEED619}" sibTransId="{EEAB4AB9-FAC2-4D1D-B0D5-3CE41663BC99}"/>
    <dgm:cxn modelId="{EB4652E7-D5CB-4F78-810A-18F6845BE95C}" srcId="{5FC4496A-C1B0-4B56-8B30-BFCC5F362C21}" destId="{D7A73532-09E6-49D1-8B4F-2F273CB9B0A4}" srcOrd="3" destOrd="0" parTransId="{1BF98480-ECC0-47D2-B406-B09ED0291CC7}" sibTransId="{DA2F2686-87C2-4C09-8C41-6FE6A9C06909}"/>
    <dgm:cxn modelId="{B68B27ED-01A5-44DD-BAE6-49DC78150DF3}" type="presOf" srcId="{B190F597-A9EC-42E3-8775-AFDBD56A2557}" destId="{0BAEE43E-975F-4743-ABF6-58584A3F40C0}" srcOrd="1" destOrd="0" presId="urn:microsoft.com/office/officeart/2005/8/layout/orgChart1"/>
    <dgm:cxn modelId="{6DFCCDF6-6A92-4AF0-9906-B171A858B809}" type="presOf" srcId="{7F32ED18-24B7-44C3-8AB0-2A929709C652}" destId="{28BDB453-7648-4F8D-8F61-CE5DE8B2A3DD}" srcOrd="1" destOrd="0" presId="urn:microsoft.com/office/officeart/2005/8/layout/orgChart1"/>
    <dgm:cxn modelId="{7FF8C5A2-EBB1-439F-8DFC-E45F270F88DD}" type="presParOf" srcId="{ACA97D0B-E7BA-4B34-8469-842F31A9250E}" destId="{7D7637E5-4CEA-4176-81F6-2E43B9113219}" srcOrd="0" destOrd="0" presId="urn:microsoft.com/office/officeart/2005/8/layout/orgChart1"/>
    <dgm:cxn modelId="{3F50894E-B0C9-4B18-B721-873172B0B2E8}" type="presParOf" srcId="{7D7637E5-4CEA-4176-81F6-2E43B9113219}" destId="{1A7BBA66-94B4-4AA1-85A7-0B8CCB30276C}" srcOrd="0" destOrd="0" presId="urn:microsoft.com/office/officeart/2005/8/layout/orgChart1"/>
    <dgm:cxn modelId="{8B721294-9A68-41D4-9CE3-ADAF10891A18}" type="presParOf" srcId="{1A7BBA66-94B4-4AA1-85A7-0B8CCB30276C}" destId="{04AAD8FA-6606-482A-A911-07CF299814E8}" srcOrd="0" destOrd="0" presId="urn:microsoft.com/office/officeart/2005/8/layout/orgChart1"/>
    <dgm:cxn modelId="{DC4443F7-6F55-49BA-80FF-EED6C63E839F}" type="presParOf" srcId="{1A7BBA66-94B4-4AA1-85A7-0B8CCB30276C}" destId="{FFD09BC4-1584-458C-933A-19D6D5356D15}" srcOrd="1" destOrd="0" presId="urn:microsoft.com/office/officeart/2005/8/layout/orgChart1"/>
    <dgm:cxn modelId="{2F9D666C-23D7-4DCC-BAB0-7349017744CE}" type="presParOf" srcId="{7D7637E5-4CEA-4176-81F6-2E43B9113219}" destId="{8DD59417-39ED-4F1F-A105-25338A56B01A}" srcOrd="1" destOrd="0" presId="urn:microsoft.com/office/officeart/2005/8/layout/orgChart1"/>
    <dgm:cxn modelId="{4134E2E5-32DB-402F-A8EC-56EFF06A891C}" type="presParOf" srcId="{8DD59417-39ED-4F1F-A105-25338A56B01A}" destId="{B09D5B3C-4C2A-488A-9EDB-FA39183A7958}" srcOrd="0" destOrd="0" presId="urn:microsoft.com/office/officeart/2005/8/layout/orgChart1"/>
    <dgm:cxn modelId="{11D730D6-2745-4175-AB8E-32A1A3D5D215}" type="presParOf" srcId="{8DD59417-39ED-4F1F-A105-25338A56B01A}" destId="{02242F7C-F7FA-4890-BE11-AB516451ADF1}" srcOrd="1" destOrd="0" presId="urn:microsoft.com/office/officeart/2005/8/layout/orgChart1"/>
    <dgm:cxn modelId="{365EF6D5-B46C-4D2D-9E8A-18E28DB11145}" type="presParOf" srcId="{02242F7C-F7FA-4890-BE11-AB516451ADF1}" destId="{079D1221-42F7-4970-8CF7-03DA2BBAD521}" srcOrd="0" destOrd="0" presId="urn:microsoft.com/office/officeart/2005/8/layout/orgChart1"/>
    <dgm:cxn modelId="{F688395D-EE8A-4E95-B9DB-13AD4AB05C55}" type="presParOf" srcId="{079D1221-42F7-4970-8CF7-03DA2BBAD521}" destId="{F7E5AC6B-A701-4462-A3F8-AAC381EB2C79}" srcOrd="0" destOrd="0" presId="urn:microsoft.com/office/officeart/2005/8/layout/orgChart1"/>
    <dgm:cxn modelId="{D2CCBC22-4B1C-4476-9E1B-930D06E5A801}" type="presParOf" srcId="{079D1221-42F7-4970-8CF7-03DA2BBAD521}" destId="{69FD2B0A-8472-4743-8F22-30A71DAF8B5B}" srcOrd="1" destOrd="0" presId="urn:microsoft.com/office/officeart/2005/8/layout/orgChart1"/>
    <dgm:cxn modelId="{2892B307-B3FA-4910-9609-E62FAF2DE5DD}" type="presParOf" srcId="{02242F7C-F7FA-4890-BE11-AB516451ADF1}" destId="{EE80D7E3-36FE-438E-860F-7A4095E5CB56}" srcOrd="1" destOrd="0" presId="urn:microsoft.com/office/officeart/2005/8/layout/orgChart1"/>
    <dgm:cxn modelId="{B1093E08-CE64-46F0-88E4-C8E3F7A9426A}" type="presParOf" srcId="{EE80D7E3-36FE-438E-860F-7A4095E5CB56}" destId="{E07C644E-38DC-43D9-9188-E109D4EF3117}" srcOrd="0" destOrd="0" presId="urn:microsoft.com/office/officeart/2005/8/layout/orgChart1"/>
    <dgm:cxn modelId="{3B01AE97-69A3-4184-B30E-76533A3E8278}" type="presParOf" srcId="{EE80D7E3-36FE-438E-860F-7A4095E5CB56}" destId="{C3565D41-BEFC-4417-9FE5-B83526A8C2D4}" srcOrd="1" destOrd="0" presId="urn:microsoft.com/office/officeart/2005/8/layout/orgChart1"/>
    <dgm:cxn modelId="{27C02220-66AD-4BCC-AC63-237895CEB4EC}" type="presParOf" srcId="{C3565D41-BEFC-4417-9FE5-B83526A8C2D4}" destId="{CFB1A7CE-8DB4-49BA-A5C7-068A7BD14EE0}" srcOrd="0" destOrd="0" presId="urn:microsoft.com/office/officeart/2005/8/layout/orgChart1"/>
    <dgm:cxn modelId="{111D6F51-4FC6-4594-A2AE-6C5F5509477E}" type="presParOf" srcId="{CFB1A7CE-8DB4-49BA-A5C7-068A7BD14EE0}" destId="{3141E5CD-D8ED-442F-9385-4C1B96DF88F2}" srcOrd="0" destOrd="0" presId="urn:microsoft.com/office/officeart/2005/8/layout/orgChart1"/>
    <dgm:cxn modelId="{6AAAA4FE-01FF-4D49-85D7-C89B00F533C9}" type="presParOf" srcId="{CFB1A7CE-8DB4-49BA-A5C7-068A7BD14EE0}" destId="{AF42C7CF-8DA4-42E2-8CD2-B4193D8C0595}" srcOrd="1" destOrd="0" presId="urn:microsoft.com/office/officeart/2005/8/layout/orgChart1"/>
    <dgm:cxn modelId="{136FAB05-8BDD-4A1E-A199-2054B73F3726}" type="presParOf" srcId="{C3565D41-BEFC-4417-9FE5-B83526A8C2D4}" destId="{7364A0A5-69A2-40BF-B6CC-85C1B2E5F506}" srcOrd="1" destOrd="0" presId="urn:microsoft.com/office/officeart/2005/8/layout/orgChart1"/>
    <dgm:cxn modelId="{5E941748-243D-48BD-89F7-A7162EB1C491}" type="presParOf" srcId="{C3565D41-BEFC-4417-9FE5-B83526A8C2D4}" destId="{05996DA8-15B1-4CBA-B4A9-4A4AF3671A66}" srcOrd="2" destOrd="0" presId="urn:microsoft.com/office/officeart/2005/8/layout/orgChart1"/>
    <dgm:cxn modelId="{6C3901BC-C3C4-411A-8A01-8AD620CF56E7}" type="presParOf" srcId="{EE80D7E3-36FE-438E-860F-7A4095E5CB56}" destId="{C4696B12-E212-42FC-B3AF-A691526EC605}" srcOrd="2" destOrd="0" presId="urn:microsoft.com/office/officeart/2005/8/layout/orgChart1"/>
    <dgm:cxn modelId="{869E2F1C-E5EF-40B8-8F4B-49799D8CB09D}" type="presParOf" srcId="{EE80D7E3-36FE-438E-860F-7A4095E5CB56}" destId="{C69FAECF-1095-4261-8FCF-96E5B161FD2D}" srcOrd="3" destOrd="0" presId="urn:microsoft.com/office/officeart/2005/8/layout/orgChart1"/>
    <dgm:cxn modelId="{46F33647-0309-4520-A8D5-CBBADA838DD5}" type="presParOf" srcId="{C69FAECF-1095-4261-8FCF-96E5B161FD2D}" destId="{945FA27B-0B1B-4B2C-88F1-C66E60DA9E7E}" srcOrd="0" destOrd="0" presId="urn:microsoft.com/office/officeart/2005/8/layout/orgChart1"/>
    <dgm:cxn modelId="{E2F40D91-04E5-4EE9-88F8-971E9EA22FF9}" type="presParOf" srcId="{945FA27B-0B1B-4B2C-88F1-C66E60DA9E7E}" destId="{4F0132EA-509F-4DA5-8FBC-633BCD62DDB2}" srcOrd="0" destOrd="0" presId="urn:microsoft.com/office/officeart/2005/8/layout/orgChart1"/>
    <dgm:cxn modelId="{38AA37D3-1A30-4AB0-829C-5D3B179B56B4}" type="presParOf" srcId="{945FA27B-0B1B-4B2C-88F1-C66E60DA9E7E}" destId="{753FC5EF-9F41-47EB-9F1D-F5626F965473}" srcOrd="1" destOrd="0" presId="urn:microsoft.com/office/officeart/2005/8/layout/orgChart1"/>
    <dgm:cxn modelId="{7A524DB6-E29D-460B-B2D3-783E16807B8F}" type="presParOf" srcId="{C69FAECF-1095-4261-8FCF-96E5B161FD2D}" destId="{7484EC7D-AE74-4E62-8EFA-38C241A4FF80}" srcOrd="1" destOrd="0" presId="urn:microsoft.com/office/officeart/2005/8/layout/orgChart1"/>
    <dgm:cxn modelId="{059835E6-F84E-4C2D-9FB2-EC30DB5C33B5}" type="presParOf" srcId="{C69FAECF-1095-4261-8FCF-96E5B161FD2D}" destId="{67B5159E-20D0-42C8-8890-F2EA6838C2AA}" srcOrd="2" destOrd="0" presId="urn:microsoft.com/office/officeart/2005/8/layout/orgChart1"/>
    <dgm:cxn modelId="{E26E9AB7-5628-47CD-9D2A-B98A02754416}" type="presParOf" srcId="{02242F7C-F7FA-4890-BE11-AB516451ADF1}" destId="{F50B3631-65B8-42DF-BC1C-9D120710E168}" srcOrd="2" destOrd="0" presId="urn:microsoft.com/office/officeart/2005/8/layout/orgChart1"/>
    <dgm:cxn modelId="{1EA0F0C7-68C1-47A0-A785-A34E5415B41C}" type="presParOf" srcId="{8DD59417-39ED-4F1F-A105-25338A56B01A}" destId="{CE927753-AAF7-48B1-A82B-BC5F11E34A41}" srcOrd="2" destOrd="0" presId="urn:microsoft.com/office/officeart/2005/8/layout/orgChart1"/>
    <dgm:cxn modelId="{94F07735-67EF-40A4-892B-3B55FC1BAF52}" type="presParOf" srcId="{8DD59417-39ED-4F1F-A105-25338A56B01A}" destId="{FE19C215-123B-438D-AD9D-EC6778E12EAB}" srcOrd="3" destOrd="0" presId="urn:microsoft.com/office/officeart/2005/8/layout/orgChart1"/>
    <dgm:cxn modelId="{A04940D2-FEF1-4D6A-935A-BAD2159BE9B2}" type="presParOf" srcId="{FE19C215-123B-438D-AD9D-EC6778E12EAB}" destId="{0AE8DA52-5B55-4488-B828-ECE02EBC979D}" srcOrd="0" destOrd="0" presId="urn:microsoft.com/office/officeart/2005/8/layout/orgChart1"/>
    <dgm:cxn modelId="{C3F8926C-E1AB-4E30-8E4F-EF8869B4C810}" type="presParOf" srcId="{0AE8DA52-5B55-4488-B828-ECE02EBC979D}" destId="{A3BE07AF-CFCE-407C-926F-18AA2C4F5B21}" srcOrd="0" destOrd="0" presId="urn:microsoft.com/office/officeart/2005/8/layout/orgChart1"/>
    <dgm:cxn modelId="{8A9BD5D3-D3F3-4F18-AC20-E6776F3F3ECF}" type="presParOf" srcId="{0AE8DA52-5B55-4488-B828-ECE02EBC979D}" destId="{28BDB453-7648-4F8D-8F61-CE5DE8B2A3DD}" srcOrd="1" destOrd="0" presId="urn:microsoft.com/office/officeart/2005/8/layout/orgChart1"/>
    <dgm:cxn modelId="{A2D72F7C-49AB-41DC-9FB1-7001358438D9}" type="presParOf" srcId="{FE19C215-123B-438D-AD9D-EC6778E12EAB}" destId="{E0158C51-560C-4AFE-BB66-B1173F98D506}" srcOrd="1" destOrd="0" presId="urn:microsoft.com/office/officeart/2005/8/layout/orgChart1"/>
    <dgm:cxn modelId="{F4DD5ED5-2C03-49B1-A4CD-9F08AC6AB09D}" type="presParOf" srcId="{E0158C51-560C-4AFE-BB66-B1173F98D506}" destId="{F0E35B05-4965-4B3B-97FC-6A426B8C90F1}" srcOrd="0" destOrd="0" presId="urn:microsoft.com/office/officeart/2005/8/layout/orgChart1"/>
    <dgm:cxn modelId="{0E8AFFBF-C0E7-4D33-A586-196B9C2485FD}" type="presParOf" srcId="{E0158C51-560C-4AFE-BB66-B1173F98D506}" destId="{4CC4C193-5ADD-4291-9E50-9E1B6CEE9DB4}" srcOrd="1" destOrd="0" presId="urn:microsoft.com/office/officeart/2005/8/layout/orgChart1"/>
    <dgm:cxn modelId="{7826A3C6-B5DB-4130-97A8-DA6EDA2CA067}" type="presParOf" srcId="{4CC4C193-5ADD-4291-9E50-9E1B6CEE9DB4}" destId="{9C6D1C89-43C7-47CF-AF4E-866803A3F966}" srcOrd="0" destOrd="0" presId="urn:microsoft.com/office/officeart/2005/8/layout/orgChart1"/>
    <dgm:cxn modelId="{9BC1EA52-408D-481C-BAD0-879B35F30FD6}" type="presParOf" srcId="{9C6D1C89-43C7-47CF-AF4E-866803A3F966}" destId="{E0E72DCC-DE8B-44AD-B124-9A6BF0C2D063}" srcOrd="0" destOrd="0" presId="urn:microsoft.com/office/officeart/2005/8/layout/orgChart1"/>
    <dgm:cxn modelId="{E7AE7D6A-ED8C-40D5-B170-D97A3C5ADB88}" type="presParOf" srcId="{9C6D1C89-43C7-47CF-AF4E-866803A3F966}" destId="{48DEC6C1-455E-4B61-B948-AB9DDD5ECA27}" srcOrd="1" destOrd="0" presId="urn:microsoft.com/office/officeart/2005/8/layout/orgChart1"/>
    <dgm:cxn modelId="{B73DDA2D-193D-4A05-80B9-9445C0363C9F}" type="presParOf" srcId="{4CC4C193-5ADD-4291-9E50-9E1B6CEE9DB4}" destId="{4A3C87CC-3E47-4E31-8C8D-E209F5DF2E6D}" srcOrd="1" destOrd="0" presId="urn:microsoft.com/office/officeart/2005/8/layout/orgChart1"/>
    <dgm:cxn modelId="{6C28F6AA-0EF7-4CFD-998A-38F130C16C95}" type="presParOf" srcId="{4CC4C193-5ADD-4291-9E50-9E1B6CEE9DB4}" destId="{25E57EAE-3047-4B16-A3FF-B238FDE1FE81}" srcOrd="2" destOrd="0" presId="urn:microsoft.com/office/officeart/2005/8/layout/orgChart1"/>
    <dgm:cxn modelId="{3ADBB612-C9BF-4AF0-AE11-6220310218E1}" type="presParOf" srcId="{E0158C51-560C-4AFE-BB66-B1173F98D506}" destId="{9CBD0230-4EF6-42B2-8FCC-67FD442CEA14}" srcOrd="2" destOrd="0" presId="urn:microsoft.com/office/officeart/2005/8/layout/orgChart1"/>
    <dgm:cxn modelId="{0546D1C8-D7EC-4749-9D5C-E65180C7E15A}" type="presParOf" srcId="{E0158C51-560C-4AFE-BB66-B1173F98D506}" destId="{5457CBED-0FC6-4BB5-8C71-A9D4CB0F33B7}" srcOrd="3" destOrd="0" presId="urn:microsoft.com/office/officeart/2005/8/layout/orgChart1"/>
    <dgm:cxn modelId="{E5EA1F85-8046-4727-B653-5FCCC7C7403D}" type="presParOf" srcId="{5457CBED-0FC6-4BB5-8C71-A9D4CB0F33B7}" destId="{4EC382EB-C72C-422C-905F-4B2C33AE5B97}" srcOrd="0" destOrd="0" presId="urn:microsoft.com/office/officeart/2005/8/layout/orgChart1"/>
    <dgm:cxn modelId="{8E3B1F9D-6D41-4D02-866A-F4DB498CD868}" type="presParOf" srcId="{4EC382EB-C72C-422C-905F-4B2C33AE5B97}" destId="{52AE64E2-F7F1-4438-9E99-4650E9F2FBA8}" srcOrd="0" destOrd="0" presId="urn:microsoft.com/office/officeart/2005/8/layout/orgChart1"/>
    <dgm:cxn modelId="{A9D7168D-4DE4-435A-9362-AB2D331FB063}" type="presParOf" srcId="{4EC382EB-C72C-422C-905F-4B2C33AE5B97}" destId="{FFA4D408-1BE3-411E-9C99-12B99A70323F}" srcOrd="1" destOrd="0" presId="urn:microsoft.com/office/officeart/2005/8/layout/orgChart1"/>
    <dgm:cxn modelId="{CE944377-46D1-4E60-9105-023FEE5CE5BB}" type="presParOf" srcId="{5457CBED-0FC6-4BB5-8C71-A9D4CB0F33B7}" destId="{C9364C29-9EA7-415D-A77F-FE92785ADF17}" srcOrd="1" destOrd="0" presId="urn:microsoft.com/office/officeart/2005/8/layout/orgChart1"/>
    <dgm:cxn modelId="{3EBCFC4A-1356-49B7-AA0A-58708C308909}" type="presParOf" srcId="{5457CBED-0FC6-4BB5-8C71-A9D4CB0F33B7}" destId="{2FA535C2-E543-4029-9AD4-47D332D9A264}" srcOrd="2" destOrd="0" presId="urn:microsoft.com/office/officeart/2005/8/layout/orgChart1"/>
    <dgm:cxn modelId="{375CB196-32BA-4C16-BB57-5BDE300C6618}" type="presParOf" srcId="{E0158C51-560C-4AFE-BB66-B1173F98D506}" destId="{3F65C0B3-93C0-4812-9EFF-D9C919B99017}" srcOrd="4" destOrd="0" presId="urn:microsoft.com/office/officeart/2005/8/layout/orgChart1"/>
    <dgm:cxn modelId="{EE1537BA-9280-4564-A083-13E0DFB4CE00}" type="presParOf" srcId="{E0158C51-560C-4AFE-BB66-B1173F98D506}" destId="{F0CA1428-96EB-48CE-9E4E-8CB7AEED20F3}" srcOrd="5" destOrd="0" presId="urn:microsoft.com/office/officeart/2005/8/layout/orgChart1"/>
    <dgm:cxn modelId="{D76A59C3-2F49-48F7-816B-43CD8E076867}" type="presParOf" srcId="{F0CA1428-96EB-48CE-9E4E-8CB7AEED20F3}" destId="{FC0EC7CC-D2C3-4E2C-A1B3-42C4A5558803}" srcOrd="0" destOrd="0" presId="urn:microsoft.com/office/officeart/2005/8/layout/orgChart1"/>
    <dgm:cxn modelId="{3993B039-045C-4352-AC21-73B717D10EBB}" type="presParOf" srcId="{FC0EC7CC-D2C3-4E2C-A1B3-42C4A5558803}" destId="{FB51185D-3287-456B-90EE-0A7750D2DA76}" srcOrd="0" destOrd="0" presId="urn:microsoft.com/office/officeart/2005/8/layout/orgChart1"/>
    <dgm:cxn modelId="{0964056C-7601-4385-B9B2-706E89073E9E}" type="presParOf" srcId="{FC0EC7CC-D2C3-4E2C-A1B3-42C4A5558803}" destId="{0BAEE43E-975F-4743-ABF6-58584A3F40C0}" srcOrd="1" destOrd="0" presId="urn:microsoft.com/office/officeart/2005/8/layout/orgChart1"/>
    <dgm:cxn modelId="{EE5B8386-F62D-4626-8ABB-28216A40B73C}" type="presParOf" srcId="{F0CA1428-96EB-48CE-9E4E-8CB7AEED20F3}" destId="{1D02465F-5083-4E47-A4E9-126887E3E149}" srcOrd="1" destOrd="0" presId="urn:microsoft.com/office/officeart/2005/8/layout/orgChart1"/>
    <dgm:cxn modelId="{11927E37-E7A5-421D-B035-4F9D74738ADC}" type="presParOf" srcId="{F0CA1428-96EB-48CE-9E4E-8CB7AEED20F3}" destId="{2ADB8297-2CE3-41FB-9836-515AACD1938E}" srcOrd="2" destOrd="0" presId="urn:microsoft.com/office/officeart/2005/8/layout/orgChart1"/>
    <dgm:cxn modelId="{083FD920-DDD8-480E-AB8B-B41ED6C1DF3E}" type="presParOf" srcId="{FE19C215-123B-438D-AD9D-EC6778E12EAB}" destId="{786BA0B8-A9B0-4988-9A1C-DF458D4DFD1D}" srcOrd="2" destOrd="0" presId="urn:microsoft.com/office/officeart/2005/8/layout/orgChart1"/>
    <dgm:cxn modelId="{7AA14C73-31B8-4667-A7E5-7F768007368A}" type="presParOf" srcId="{8DD59417-39ED-4F1F-A105-25338A56B01A}" destId="{69C7F9FC-9A38-4A5C-A376-BF76B416BD8A}" srcOrd="4" destOrd="0" presId="urn:microsoft.com/office/officeart/2005/8/layout/orgChart1"/>
    <dgm:cxn modelId="{2BC66E28-081C-43DA-85BB-D089E0FC7686}" type="presParOf" srcId="{8DD59417-39ED-4F1F-A105-25338A56B01A}" destId="{EC74EFB1-3AA2-478F-86FD-6449EE2DD7BC}" srcOrd="5" destOrd="0" presId="urn:microsoft.com/office/officeart/2005/8/layout/orgChart1"/>
    <dgm:cxn modelId="{08CFCFE0-7BC5-418D-9FE5-268C7999279A}" type="presParOf" srcId="{EC74EFB1-3AA2-478F-86FD-6449EE2DD7BC}" destId="{953C4060-580C-46DB-806B-468791C9C106}" srcOrd="0" destOrd="0" presId="urn:microsoft.com/office/officeart/2005/8/layout/orgChart1"/>
    <dgm:cxn modelId="{44457604-EA04-4134-9C8D-5C952C560677}" type="presParOf" srcId="{953C4060-580C-46DB-806B-468791C9C106}" destId="{FBD94D52-637B-429A-A55C-258DF2364C86}" srcOrd="0" destOrd="0" presId="urn:microsoft.com/office/officeart/2005/8/layout/orgChart1"/>
    <dgm:cxn modelId="{E351417F-54F2-4AB1-8299-9568DFB6BD88}" type="presParOf" srcId="{953C4060-580C-46DB-806B-468791C9C106}" destId="{49D4BA8B-57F3-49CF-9CC6-D4C7225BF787}" srcOrd="1" destOrd="0" presId="urn:microsoft.com/office/officeart/2005/8/layout/orgChart1"/>
    <dgm:cxn modelId="{B57A92D6-C3A2-4272-A724-544A1FC3CFF3}" type="presParOf" srcId="{EC74EFB1-3AA2-478F-86FD-6449EE2DD7BC}" destId="{0BB05874-53BD-4108-9C71-4E7C677EB4B3}" srcOrd="1" destOrd="0" presId="urn:microsoft.com/office/officeart/2005/8/layout/orgChart1"/>
    <dgm:cxn modelId="{72B3130D-4E50-4F2A-AC42-2AC9318F6AAC}" type="presParOf" srcId="{0BB05874-53BD-4108-9C71-4E7C677EB4B3}" destId="{E55189F6-C3DD-4AF2-ADB7-94DC02977B6D}" srcOrd="0" destOrd="0" presId="urn:microsoft.com/office/officeart/2005/8/layout/orgChart1"/>
    <dgm:cxn modelId="{DB4C02BE-CC82-409A-B900-2332F30B6BA3}" type="presParOf" srcId="{0BB05874-53BD-4108-9C71-4E7C677EB4B3}" destId="{2110C6DC-F78B-4125-AD54-E65637C4A598}" srcOrd="1" destOrd="0" presId="urn:microsoft.com/office/officeart/2005/8/layout/orgChart1"/>
    <dgm:cxn modelId="{978620F6-6392-480B-A65D-D5BE322301D1}" type="presParOf" srcId="{2110C6DC-F78B-4125-AD54-E65637C4A598}" destId="{6D51F282-6377-4BD6-9714-AC7D591A86EB}" srcOrd="0" destOrd="0" presId="urn:microsoft.com/office/officeart/2005/8/layout/orgChart1"/>
    <dgm:cxn modelId="{6402148F-9DAC-4380-A3EC-BBA30D7093C1}" type="presParOf" srcId="{6D51F282-6377-4BD6-9714-AC7D591A86EB}" destId="{D9A9C4E8-82FB-4831-A430-9B1B1CD7AD2D}" srcOrd="0" destOrd="0" presId="urn:microsoft.com/office/officeart/2005/8/layout/orgChart1"/>
    <dgm:cxn modelId="{839CBF2A-52A5-4BF9-92B0-954CEEB99E46}" type="presParOf" srcId="{6D51F282-6377-4BD6-9714-AC7D591A86EB}" destId="{1AD9AF9F-B976-4CE2-A111-C1B77A2A011A}" srcOrd="1" destOrd="0" presId="urn:microsoft.com/office/officeart/2005/8/layout/orgChart1"/>
    <dgm:cxn modelId="{B9A76E49-4066-439F-AB2F-9A8216D3EE91}" type="presParOf" srcId="{2110C6DC-F78B-4125-AD54-E65637C4A598}" destId="{78FDDE6D-E3CA-4BC9-A31E-97E349EDC909}" srcOrd="1" destOrd="0" presId="urn:microsoft.com/office/officeart/2005/8/layout/orgChart1"/>
    <dgm:cxn modelId="{C818DCB8-FDE5-42B0-A822-D09598C25622}" type="presParOf" srcId="{2110C6DC-F78B-4125-AD54-E65637C4A598}" destId="{01EB7E48-C87E-4DF9-8CBE-3AE2F2601094}" srcOrd="2" destOrd="0" presId="urn:microsoft.com/office/officeart/2005/8/layout/orgChart1"/>
    <dgm:cxn modelId="{DAC86ED5-BAB7-496F-9BD0-960E700D110E}" type="presParOf" srcId="{EC74EFB1-3AA2-478F-86FD-6449EE2DD7BC}" destId="{C707726E-5B58-42F3-80F3-B18DBC2AAD10}" srcOrd="2" destOrd="0" presId="urn:microsoft.com/office/officeart/2005/8/layout/orgChart1"/>
    <dgm:cxn modelId="{82E16CED-0E52-4BE5-8785-7D0B2CF19B4F}" type="presParOf" srcId="{8DD59417-39ED-4F1F-A105-25338A56B01A}" destId="{72138D8C-5B86-4AA2-83A2-8B7D4EF65FDA}" srcOrd="6" destOrd="0" presId="urn:microsoft.com/office/officeart/2005/8/layout/orgChart1"/>
    <dgm:cxn modelId="{807E60B3-B339-4725-9D97-6848BC8E396E}" type="presParOf" srcId="{8DD59417-39ED-4F1F-A105-25338A56B01A}" destId="{F2AAC64F-BBEA-468F-B9D0-40909A149A64}" srcOrd="7" destOrd="0" presId="urn:microsoft.com/office/officeart/2005/8/layout/orgChart1"/>
    <dgm:cxn modelId="{0534DE70-AC7D-49C4-BAD0-1039234CE9DE}" type="presParOf" srcId="{F2AAC64F-BBEA-468F-B9D0-40909A149A64}" destId="{DA9CFCE4-AF7B-4F66-A145-1773800DF2CF}" srcOrd="0" destOrd="0" presId="urn:microsoft.com/office/officeart/2005/8/layout/orgChart1"/>
    <dgm:cxn modelId="{A7B72F14-9CF4-4634-AB04-9D2BA7AFD032}" type="presParOf" srcId="{DA9CFCE4-AF7B-4F66-A145-1773800DF2CF}" destId="{76D88FE3-C9A0-4CC5-A675-D9AE43347105}" srcOrd="0" destOrd="0" presId="urn:microsoft.com/office/officeart/2005/8/layout/orgChart1"/>
    <dgm:cxn modelId="{395B9D8B-0D09-4A4C-BABB-4E26B3EBD7C7}" type="presParOf" srcId="{DA9CFCE4-AF7B-4F66-A145-1773800DF2CF}" destId="{75C8D60B-2C90-4638-8C1A-B39C1033D5DB}" srcOrd="1" destOrd="0" presId="urn:microsoft.com/office/officeart/2005/8/layout/orgChart1"/>
    <dgm:cxn modelId="{17BC34BD-349B-4969-9771-6100681826B8}" type="presParOf" srcId="{F2AAC64F-BBEA-468F-B9D0-40909A149A64}" destId="{1D2FD5BB-F0A6-45F3-8DCF-E06B55AA6321}" srcOrd="1" destOrd="0" presId="urn:microsoft.com/office/officeart/2005/8/layout/orgChart1"/>
    <dgm:cxn modelId="{ADA1BA42-7B8E-4A3A-B1F5-39347E3FF165}" type="presParOf" srcId="{1D2FD5BB-F0A6-45F3-8DCF-E06B55AA6321}" destId="{833243D0-F131-422B-8226-14B33B2F4F42}" srcOrd="0" destOrd="0" presId="urn:microsoft.com/office/officeart/2005/8/layout/orgChart1"/>
    <dgm:cxn modelId="{BAD86A09-5180-43E4-926B-1CBF5A034019}" type="presParOf" srcId="{1D2FD5BB-F0A6-45F3-8DCF-E06B55AA6321}" destId="{E1903B2C-9D2E-4870-A93D-4D3B97161265}" srcOrd="1" destOrd="0" presId="urn:microsoft.com/office/officeart/2005/8/layout/orgChart1"/>
    <dgm:cxn modelId="{7AD2BABD-CBFD-415B-BD77-B7859AC943CA}" type="presParOf" srcId="{E1903B2C-9D2E-4870-A93D-4D3B97161265}" destId="{ECF26C0D-1EC5-4191-B271-8103442173CD}" srcOrd="0" destOrd="0" presId="urn:microsoft.com/office/officeart/2005/8/layout/orgChart1"/>
    <dgm:cxn modelId="{D648789A-C44E-4D31-90E3-8822151A7DD5}" type="presParOf" srcId="{ECF26C0D-1EC5-4191-B271-8103442173CD}" destId="{F3F99D10-A719-40E8-9FA3-8189C06E993C}" srcOrd="0" destOrd="0" presId="urn:microsoft.com/office/officeart/2005/8/layout/orgChart1"/>
    <dgm:cxn modelId="{AD242C85-98C1-4445-A824-BD26C25AEB2E}" type="presParOf" srcId="{ECF26C0D-1EC5-4191-B271-8103442173CD}" destId="{0EBE4149-AB04-4CE1-AF48-3E9EA60111F5}" srcOrd="1" destOrd="0" presId="urn:microsoft.com/office/officeart/2005/8/layout/orgChart1"/>
    <dgm:cxn modelId="{62055A15-008C-4D09-9D11-1C0047801746}" type="presParOf" srcId="{E1903B2C-9D2E-4870-A93D-4D3B97161265}" destId="{D3061972-560B-4730-9D77-B8A800017592}" srcOrd="1" destOrd="0" presId="urn:microsoft.com/office/officeart/2005/8/layout/orgChart1"/>
    <dgm:cxn modelId="{63A2A944-3C5E-455C-B1C6-A019BA13D0E2}" type="presParOf" srcId="{E1903B2C-9D2E-4870-A93D-4D3B97161265}" destId="{2547F3E7-0408-4835-A79A-EBCAFB441EB9}" srcOrd="2" destOrd="0" presId="urn:microsoft.com/office/officeart/2005/8/layout/orgChart1"/>
    <dgm:cxn modelId="{EDD8DE76-C016-47BF-8917-1F3554A24098}" type="presParOf" srcId="{1D2FD5BB-F0A6-45F3-8DCF-E06B55AA6321}" destId="{CB7D2F36-D13D-44AE-834A-B3CF18F2BC36}" srcOrd="2" destOrd="0" presId="urn:microsoft.com/office/officeart/2005/8/layout/orgChart1"/>
    <dgm:cxn modelId="{8F7655EC-A6FC-45DA-8A36-9C8B2689FD6F}" type="presParOf" srcId="{1D2FD5BB-F0A6-45F3-8DCF-E06B55AA6321}" destId="{33B8BBA9-06AC-46F5-9C40-B8BCF4F80832}" srcOrd="3" destOrd="0" presId="urn:microsoft.com/office/officeart/2005/8/layout/orgChart1"/>
    <dgm:cxn modelId="{C65BCD71-D040-4A95-9918-4E492C8C9458}" type="presParOf" srcId="{33B8BBA9-06AC-46F5-9C40-B8BCF4F80832}" destId="{1A1264C9-5E2D-4791-9F72-D72F1C418251}" srcOrd="0" destOrd="0" presId="urn:microsoft.com/office/officeart/2005/8/layout/orgChart1"/>
    <dgm:cxn modelId="{43060FC7-0042-4EC9-81B1-F8A3BC4F1527}" type="presParOf" srcId="{1A1264C9-5E2D-4791-9F72-D72F1C418251}" destId="{1B503567-08FC-4F7D-8A75-4AC0B29EB54C}" srcOrd="0" destOrd="0" presId="urn:microsoft.com/office/officeart/2005/8/layout/orgChart1"/>
    <dgm:cxn modelId="{45E38750-A4F2-446F-9EC1-7CA12E5442FC}" type="presParOf" srcId="{1A1264C9-5E2D-4791-9F72-D72F1C418251}" destId="{56F9B56E-7931-410F-8174-E5FDCF855A1F}" srcOrd="1" destOrd="0" presId="urn:microsoft.com/office/officeart/2005/8/layout/orgChart1"/>
    <dgm:cxn modelId="{884AC65D-A418-41C4-BA92-373153AF93AB}" type="presParOf" srcId="{33B8BBA9-06AC-46F5-9C40-B8BCF4F80832}" destId="{57412135-6A95-490E-971F-9FFE523D6A2F}" srcOrd="1" destOrd="0" presId="urn:microsoft.com/office/officeart/2005/8/layout/orgChart1"/>
    <dgm:cxn modelId="{5B645244-1B8C-4864-A88A-D1FFB44FCAB5}" type="presParOf" srcId="{33B8BBA9-06AC-46F5-9C40-B8BCF4F80832}" destId="{561AD97B-191E-4BE0-B994-C8F6BCE6F826}" srcOrd="2" destOrd="0" presId="urn:microsoft.com/office/officeart/2005/8/layout/orgChart1"/>
    <dgm:cxn modelId="{96C9F565-C2C2-4FEC-A867-98C28BCDA21B}" type="presParOf" srcId="{1D2FD5BB-F0A6-45F3-8DCF-E06B55AA6321}" destId="{04D36DCF-AB23-45FF-A71F-8696BCCA58F3}" srcOrd="4" destOrd="0" presId="urn:microsoft.com/office/officeart/2005/8/layout/orgChart1"/>
    <dgm:cxn modelId="{CDD8DAAF-1EE7-4D6C-98C0-B1C594326D33}" type="presParOf" srcId="{1D2FD5BB-F0A6-45F3-8DCF-E06B55AA6321}" destId="{7D301769-9016-4E3A-AB54-BE9473B502D4}" srcOrd="5" destOrd="0" presId="urn:microsoft.com/office/officeart/2005/8/layout/orgChart1"/>
    <dgm:cxn modelId="{6BE1E6A4-F81F-4082-B365-232F08269D83}" type="presParOf" srcId="{7D301769-9016-4E3A-AB54-BE9473B502D4}" destId="{F7BC1356-2F62-4628-82F9-D6B33B55B30F}" srcOrd="0" destOrd="0" presId="urn:microsoft.com/office/officeart/2005/8/layout/orgChart1"/>
    <dgm:cxn modelId="{5D85D120-6B8C-4BAD-AD7A-2F21145A9B9E}" type="presParOf" srcId="{F7BC1356-2F62-4628-82F9-D6B33B55B30F}" destId="{5A8227D4-38BB-427B-B698-BF8810D50BC3}" srcOrd="0" destOrd="0" presId="urn:microsoft.com/office/officeart/2005/8/layout/orgChart1"/>
    <dgm:cxn modelId="{5DC5A7F7-DA57-4F37-96DB-F7708447281A}" type="presParOf" srcId="{F7BC1356-2F62-4628-82F9-D6B33B55B30F}" destId="{E5EA7536-69CD-4100-8068-697428D23D9E}" srcOrd="1" destOrd="0" presId="urn:microsoft.com/office/officeart/2005/8/layout/orgChart1"/>
    <dgm:cxn modelId="{F5661F5B-14F5-4A73-9164-EF874E38DFA5}" type="presParOf" srcId="{7D301769-9016-4E3A-AB54-BE9473B502D4}" destId="{DF108D43-C801-4182-95CC-A49B5D7793E0}" srcOrd="1" destOrd="0" presId="urn:microsoft.com/office/officeart/2005/8/layout/orgChart1"/>
    <dgm:cxn modelId="{D05F7862-35E1-4837-A472-15E87D4A6186}" type="presParOf" srcId="{7D301769-9016-4E3A-AB54-BE9473B502D4}" destId="{C0B9E3E6-3AFD-4B4F-88F0-9DA16F7C3D61}" srcOrd="2" destOrd="0" presId="urn:microsoft.com/office/officeart/2005/8/layout/orgChart1"/>
    <dgm:cxn modelId="{FCB2BDF2-BDB3-4696-9D6F-E5EA4FCA9ED1}" type="presParOf" srcId="{1D2FD5BB-F0A6-45F3-8DCF-E06B55AA6321}" destId="{289BDCE9-E489-4E37-8C61-67AE8741CA3C}" srcOrd="6" destOrd="0" presId="urn:microsoft.com/office/officeart/2005/8/layout/orgChart1"/>
    <dgm:cxn modelId="{6067A7A7-2C92-424B-B3A9-4CE59B2AE96A}" type="presParOf" srcId="{1D2FD5BB-F0A6-45F3-8DCF-E06B55AA6321}" destId="{7402F305-CD4A-456A-BBE1-52A5BD7147F1}" srcOrd="7" destOrd="0" presId="urn:microsoft.com/office/officeart/2005/8/layout/orgChart1"/>
    <dgm:cxn modelId="{5B87D1B5-5D5A-4EFE-9963-5F8386E0B38A}" type="presParOf" srcId="{7402F305-CD4A-456A-BBE1-52A5BD7147F1}" destId="{F6B79C56-E546-4671-94FE-7B623D995F74}" srcOrd="0" destOrd="0" presId="urn:microsoft.com/office/officeart/2005/8/layout/orgChart1"/>
    <dgm:cxn modelId="{C65B41A4-D86B-4253-9389-AA795A2F115B}" type="presParOf" srcId="{F6B79C56-E546-4671-94FE-7B623D995F74}" destId="{5C41104D-1933-4D72-B1E1-A53E23663FBF}" srcOrd="0" destOrd="0" presId="urn:microsoft.com/office/officeart/2005/8/layout/orgChart1"/>
    <dgm:cxn modelId="{EAEA26E1-1033-41B9-BD8A-7003F65194B3}" type="presParOf" srcId="{F6B79C56-E546-4671-94FE-7B623D995F74}" destId="{FD13E4E1-B210-4F08-AFF4-C94067807C23}" srcOrd="1" destOrd="0" presId="urn:microsoft.com/office/officeart/2005/8/layout/orgChart1"/>
    <dgm:cxn modelId="{CDEE172E-1EC6-4E2F-B9AD-00272B0AC5E6}" type="presParOf" srcId="{7402F305-CD4A-456A-BBE1-52A5BD7147F1}" destId="{ECAAB865-C680-4307-83E4-FCAA4AF431BC}" srcOrd="1" destOrd="0" presId="urn:microsoft.com/office/officeart/2005/8/layout/orgChart1"/>
    <dgm:cxn modelId="{024CA98A-EED1-4B2B-971C-ADDBEEB20DC9}" type="presParOf" srcId="{7402F305-CD4A-456A-BBE1-52A5BD7147F1}" destId="{7C195103-F726-4083-BA66-9B76A791DB49}" srcOrd="2" destOrd="0" presId="urn:microsoft.com/office/officeart/2005/8/layout/orgChart1"/>
    <dgm:cxn modelId="{458207F1-3CA0-4079-BD0F-2DCCBD1AF46C}" type="presParOf" srcId="{F2AAC64F-BBEA-468F-B9D0-40909A149A64}" destId="{B7873DEA-C5F2-4465-B644-2E2FB3E46C02}" srcOrd="2" destOrd="0" presId="urn:microsoft.com/office/officeart/2005/8/layout/orgChart1"/>
    <dgm:cxn modelId="{90DD5ACF-5478-4B8A-B657-000D514343DA}" type="presParOf" srcId="{7D7637E5-4CEA-4176-81F6-2E43B9113219}" destId="{1AD80942-F86C-4F05-8BC7-5E8D70203D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BDCE9-E489-4E37-8C61-67AE8741CA3C}">
      <dsp:nvSpPr>
        <dsp:cNvPr id="0" name=""/>
        <dsp:cNvSpPr/>
      </dsp:nvSpPr>
      <dsp:spPr>
        <a:xfrm>
          <a:off x="5535125" y="1413992"/>
          <a:ext cx="163021" cy="2948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28"/>
              </a:lnTo>
              <a:lnTo>
                <a:pt x="161470" y="292022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36DCF-AB23-45FF-A71F-8696BCCA58F3}">
      <dsp:nvSpPr>
        <dsp:cNvPr id="0" name=""/>
        <dsp:cNvSpPr/>
      </dsp:nvSpPr>
      <dsp:spPr>
        <a:xfrm>
          <a:off x="5535125" y="1413992"/>
          <a:ext cx="163021" cy="213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171"/>
              </a:lnTo>
              <a:lnTo>
                <a:pt x="161470" y="211817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D2F36-D13D-44AE-834A-B3CF18F2BC36}">
      <dsp:nvSpPr>
        <dsp:cNvPr id="0" name=""/>
        <dsp:cNvSpPr/>
      </dsp:nvSpPr>
      <dsp:spPr>
        <a:xfrm>
          <a:off x="5535125" y="1413992"/>
          <a:ext cx="163021" cy="1328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61470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243D0-F131-422B-8226-14B33B2F4F42}">
      <dsp:nvSpPr>
        <dsp:cNvPr id="0" name=""/>
        <dsp:cNvSpPr/>
      </dsp:nvSpPr>
      <dsp:spPr>
        <a:xfrm>
          <a:off x="5535125" y="1413992"/>
          <a:ext cx="163021" cy="518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38D8C-5B86-4AA2-83A2-8B7D4EF65FDA}">
      <dsp:nvSpPr>
        <dsp:cNvPr id="0" name=""/>
        <dsp:cNvSpPr/>
      </dsp:nvSpPr>
      <dsp:spPr>
        <a:xfrm>
          <a:off x="3258294" y="604231"/>
          <a:ext cx="2711554" cy="228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29"/>
              </a:lnTo>
              <a:lnTo>
                <a:pt x="2685756" y="113029"/>
              </a:lnTo>
              <a:lnTo>
                <a:pt x="2685756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189F6-C3DD-4AF2-ADB7-94DC02977B6D}">
      <dsp:nvSpPr>
        <dsp:cNvPr id="0" name=""/>
        <dsp:cNvSpPr/>
      </dsp:nvSpPr>
      <dsp:spPr>
        <a:xfrm>
          <a:off x="3724129" y="1413992"/>
          <a:ext cx="163021" cy="518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7F9FC-9A38-4A5C-A376-BF76B416BD8A}">
      <dsp:nvSpPr>
        <dsp:cNvPr id="0" name=""/>
        <dsp:cNvSpPr/>
      </dsp:nvSpPr>
      <dsp:spPr>
        <a:xfrm>
          <a:off x="3258294" y="604231"/>
          <a:ext cx="900558" cy="228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29"/>
              </a:lnTo>
              <a:lnTo>
                <a:pt x="891990" y="113029"/>
              </a:lnTo>
              <a:lnTo>
                <a:pt x="89199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5C0B3-93C0-4812-9EFF-D9C919B99017}">
      <dsp:nvSpPr>
        <dsp:cNvPr id="0" name=""/>
        <dsp:cNvSpPr/>
      </dsp:nvSpPr>
      <dsp:spPr>
        <a:xfrm>
          <a:off x="1913132" y="1413992"/>
          <a:ext cx="163021" cy="213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171"/>
              </a:lnTo>
              <a:lnTo>
                <a:pt x="161470" y="211817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D0230-4EF6-42B2-8FCC-67FD442CEA14}">
      <dsp:nvSpPr>
        <dsp:cNvPr id="0" name=""/>
        <dsp:cNvSpPr/>
      </dsp:nvSpPr>
      <dsp:spPr>
        <a:xfrm>
          <a:off x="1913132" y="1413992"/>
          <a:ext cx="163021" cy="1328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61470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35B05-4965-4B3B-97FC-6A426B8C90F1}">
      <dsp:nvSpPr>
        <dsp:cNvPr id="0" name=""/>
        <dsp:cNvSpPr/>
      </dsp:nvSpPr>
      <dsp:spPr>
        <a:xfrm>
          <a:off x="1913132" y="1413992"/>
          <a:ext cx="163021" cy="518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61470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27753-AAF7-48B1-A82B-BC5F11E34A41}">
      <dsp:nvSpPr>
        <dsp:cNvPr id="0" name=""/>
        <dsp:cNvSpPr/>
      </dsp:nvSpPr>
      <dsp:spPr>
        <a:xfrm>
          <a:off x="2347857" y="604231"/>
          <a:ext cx="910437" cy="228230"/>
        </a:xfrm>
        <a:custGeom>
          <a:avLst/>
          <a:gdLst/>
          <a:ahLst/>
          <a:cxnLst/>
          <a:rect l="0" t="0" r="0" b="0"/>
          <a:pathLst>
            <a:path>
              <a:moveTo>
                <a:pt x="901775" y="0"/>
              </a:moveTo>
              <a:lnTo>
                <a:pt x="901775" y="113029"/>
              </a:lnTo>
              <a:lnTo>
                <a:pt x="0" y="113029"/>
              </a:lnTo>
              <a:lnTo>
                <a:pt x="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96B12-E212-42FC-B3AF-A691526EC605}">
      <dsp:nvSpPr>
        <dsp:cNvPr id="0" name=""/>
        <dsp:cNvSpPr/>
      </dsp:nvSpPr>
      <dsp:spPr>
        <a:xfrm>
          <a:off x="108063" y="1413992"/>
          <a:ext cx="157094" cy="1328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114"/>
              </a:lnTo>
              <a:lnTo>
                <a:pt x="155599" y="131611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C644E-38DC-43D9-9188-E109D4EF3117}">
      <dsp:nvSpPr>
        <dsp:cNvPr id="0" name=""/>
        <dsp:cNvSpPr/>
      </dsp:nvSpPr>
      <dsp:spPr>
        <a:xfrm>
          <a:off x="108063" y="1413992"/>
          <a:ext cx="157094" cy="518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57"/>
              </a:lnTo>
              <a:lnTo>
                <a:pt x="155599" y="514057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D5B3C-4C2A-488A-9EDB-FA39183A7958}">
      <dsp:nvSpPr>
        <dsp:cNvPr id="0" name=""/>
        <dsp:cNvSpPr/>
      </dsp:nvSpPr>
      <dsp:spPr>
        <a:xfrm>
          <a:off x="526981" y="604231"/>
          <a:ext cx="2731313" cy="228230"/>
        </a:xfrm>
        <a:custGeom>
          <a:avLst/>
          <a:gdLst/>
          <a:ahLst/>
          <a:cxnLst/>
          <a:rect l="0" t="0" r="0" b="0"/>
          <a:pathLst>
            <a:path>
              <a:moveTo>
                <a:pt x="2705327" y="0"/>
              </a:moveTo>
              <a:lnTo>
                <a:pt x="2705327" y="113029"/>
              </a:lnTo>
              <a:lnTo>
                <a:pt x="0" y="113029"/>
              </a:lnTo>
              <a:lnTo>
                <a:pt x="0" y="226058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D8FA-6606-482A-A911-07CF299814E8}">
      <dsp:nvSpPr>
        <dsp:cNvPr id="0" name=""/>
        <dsp:cNvSpPr/>
      </dsp:nvSpPr>
      <dsp:spPr>
        <a:xfrm>
          <a:off x="2064498" y="60825"/>
          <a:ext cx="2387592" cy="543405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Detector properties</a:t>
          </a:r>
          <a:endParaRPr lang="zh-CN" altLang="en-US" sz="1800" b="1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064498" y="60825"/>
        <a:ext cx="2387592" cy="543405"/>
      </dsp:txXfrm>
    </dsp:sp>
    <dsp:sp modelId="{F7E5AC6B-A701-4462-A3F8-AAC381EB2C79}">
      <dsp:nvSpPr>
        <dsp:cNvPr id="0" name=""/>
        <dsp:cNvSpPr/>
      </dsp:nvSpPr>
      <dsp:spPr>
        <a:xfrm>
          <a:off x="3334" y="832461"/>
          <a:ext cx="1047294" cy="581530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Statistics  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3334" y="832461"/>
        <a:ext cx="1047294" cy="581530"/>
      </dsp:txXfrm>
    </dsp:sp>
    <dsp:sp modelId="{3141E5CD-D8ED-442F-9385-4C1B96DF88F2}">
      <dsp:nvSpPr>
        <dsp:cNvPr id="0" name=""/>
        <dsp:cNvSpPr/>
      </dsp:nvSpPr>
      <dsp:spPr>
        <a:xfrm>
          <a:off x="265158" y="1642222"/>
          <a:ext cx="1582766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Large target mass (20 </a:t>
          </a:r>
          <a:r>
            <a:rPr lang="en-US" altLang="zh-CN" sz="1600" kern="12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kton</a:t>
          </a: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 LS)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65158" y="1642222"/>
        <a:ext cx="1582766" cy="581530"/>
      </dsp:txXfrm>
    </dsp:sp>
    <dsp:sp modelId="{4F0132EA-509F-4DA5-8FBC-633BCD62DDB2}">
      <dsp:nvSpPr>
        <dsp:cNvPr id="0" name=""/>
        <dsp:cNvSpPr/>
      </dsp:nvSpPr>
      <dsp:spPr>
        <a:xfrm>
          <a:off x="265158" y="2451983"/>
          <a:ext cx="1582766" cy="581530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Powerful nuclear reactors (</a:t>
          </a:r>
          <a:r>
            <a:rPr lang="en-US" altLang="zh-CN" sz="14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26.6 </a:t>
          </a:r>
          <a:r>
            <a:rPr lang="en-US" altLang="zh-CN" sz="1400" kern="12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GW</a:t>
          </a:r>
          <a:r>
            <a:rPr lang="en-US" altLang="zh-CN" sz="1400" kern="1200" baseline="-25000" dirty="0" err="1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th</a:t>
          </a: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65158" y="2451983"/>
        <a:ext cx="1582766" cy="581530"/>
      </dsp:txXfrm>
    </dsp:sp>
    <dsp:sp modelId="{A3BE07AF-CFCE-407C-926F-18AA2C4F5B21}">
      <dsp:nvSpPr>
        <dsp:cNvPr id="0" name=""/>
        <dsp:cNvSpPr/>
      </dsp:nvSpPr>
      <dsp:spPr>
        <a:xfrm>
          <a:off x="1804451" y="832461"/>
          <a:ext cx="1086810" cy="581530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Energy resolution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1804451" y="832461"/>
        <a:ext cx="1086810" cy="581530"/>
      </dsp:txXfrm>
    </dsp:sp>
    <dsp:sp modelId="{E0E72DCC-DE8B-44AD-B124-9A6BF0C2D063}">
      <dsp:nvSpPr>
        <dsp:cNvPr id="0" name=""/>
        <dsp:cNvSpPr/>
      </dsp:nvSpPr>
      <dsp:spPr>
        <a:xfrm>
          <a:off x="2076154" y="1642222"/>
          <a:ext cx="1582766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Very high PMT coverage (78%)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076154" y="1642222"/>
        <a:ext cx="1582766" cy="581530"/>
      </dsp:txXfrm>
    </dsp:sp>
    <dsp:sp modelId="{52AE64E2-F7F1-4438-9E99-4650E9F2FBA8}">
      <dsp:nvSpPr>
        <dsp:cNvPr id="0" name=""/>
        <dsp:cNvSpPr/>
      </dsp:nvSpPr>
      <dsp:spPr>
        <a:xfrm>
          <a:off x="2076154" y="2451983"/>
          <a:ext cx="1582766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 transparent LS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076154" y="2451983"/>
        <a:ext cx="1582766" cy="581530"/>
      </dsp:txXfrm>
    </dsp:sp>
    <dsp:sp modelId="{FB51185D-3287-456B-90EE-0A7750D2DA76}">
      <dsp:nvSpPr>
        <dsp:cNvPr id="0" name=""/>
        <dsp:cNvSpPr/>
      </dsp:nvSpPr>
      <dsp:spPr>
        <a:xfrm>
          <a:off x="2076154" y="3261744"/>
          <a:ext cx="1581472" cy="581530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 efficient PMTs (</a:t>
          </a:r>
          <a:r>
            <a:rPr lang="en-US" altLang="zh-CN" sz="14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PDE~30%</a:t>
          </a: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2076154" y="3261744"/>
        <a:ext cx="1581472" cy="581530"/>
      </dsp:txXfrm>
    </dsp:sp>
    <dsp:sp modelId="{FBD94D52-637B-429A-A55C-258DF2364C86}">
      <dsp:nvSpPr>
        <dsp:cNvPr id="0" name=""/>
        <dsp:cNvSpPr/>
      </dsp:nvSpPr>
      <dsp:spPr>
        <a:xfrm>
          <a:off x="3615448" y="832461"/>
          <a:ext cx="1086810" cy="581530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Shape uncertainty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3615448" y="832461"/>
        <a:ext cx="1086810" cy="581530"/>
      </dsp:txXfrm>
    </dsp:sp>
    <dsp:sp modelId="{D9A9C4E8-82FB-4831-A430-9B1B1CD7AD2D}">
      <dsp:nvSpPr>
        <dsp:cNvPr id="0" name=""/>
        <dsp:cNvSpPr/>
      </dsp:nvSpPr>
      <dsp:spPr>
        <a:xfrm>
          <a:off x="3887150" y="1642222"/>
          <a:ext cx="1582766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Satellite detector (TAO)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3887150" y="1642222"/>
        <a:ext cx="1582766" cy="581530"/>
      </dsp:txXfrm>
    </dsp:sp>
    <dsp:sp modelId="{76D88FE3-C9A0-4CC5-A675-D9AE43347105}">
      <dsp:nvSpPr>
        <dsp:cNvPr id="0" name=""/>
        <dsp:cNvSpPr/>
      </dsp:nvSpPr>
      <dsp:spPr>
        <a:xfrm>
          <a:off x="5426444" y="832461"/>
          <a:ext cx="1086810" cy="581530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Background 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5426444" y="832461"/>
        <a:ext cx="1086810" cy="581530"/>
      </dsp:txXfrm>
    </dsp:sp>
    <dsp:sp modelId="{F3F99D10-A719-40E8-9FA3-8189C06E993C}">
      <dsp:nvSpPr>
        <dsp:cNvPr id="0" name=""/>
        <dsp:cNvSpPr/>
      </dsp:nvSpPr>
      <dsp:spPr>
        <a:xfrm>
          <a:off x="5698147" y="1642222"/>
          <a:ext cx="1582766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Good overburden (~650 m)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5698147" y="1642222"/>
        <a:ext cx="1582766" cy="581530"/>
      </dsp:txXfrm>
    </dsp:sp>
    <dsp:sp modelId="{1B503567-08FC-4F7D-8A75-4AC0B29EB54C}">
      <dsp:nvSpPr>
        <dsp:cNvPr id="0" name=""/>
        <dsp:cNvSpPr/>
      </dsp:nvSpPr>
      <dsp:spPr>
        <a:xfrm>
          <a:off x="5698147" y="2451983"/>
          <a:ext cx="1795911" cy="581530"/>
        </a:xfrm>
        <a:prstGeom prst="rect">
          <a:avLst/>
        </a:prstGeom>
        <a:solidFill>
          <a:srgbClr val="70AD47">
            <a:lumMod val="7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Highly-efficient veto system (&gt;99.5%)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5698147" y="2451983"/>
        <a:ext cx="1795911" cy="581530"/>
      </dsp:txXfrm>
    </dsp:sp>
    <dsp:sp modelId="{5A8227D4-38BB-427B-B698-BF8810D50BC3}">
      <dsp:nvSpPr>
        <dsp:cNvPr id="0" name=""/>
        <dsp:cNvSpPr/>
      </dsp:nvSpPr>
      <dsp:spPr>
        <a:xfrm>
          <a:off x="5698147" y="3261744"/>
          <a:ext cx="1581472" cy="581530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Material screening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5698147" y="3261744"/>
        <a:ext cx="1581472" cy="581530"/>
      </dsp:txXfrm>
    </dsp:sp>
    <dsp:sp modelId="{5C41104D-1933-4D72-B1E1-A53E23663FBF}">
      <dsp:nvSpPr>
        <dsp:cNvPr id="0" name=""/>
        <dsp:cNvSpPr/>
      </dsp:nvSpPr>
      <dsp:spPr>
        <a:xfrm>
          <a:off x="5698147" y="4071505"/>
          <a:ext cx="1581472" cy="581530"/>
        </a:xfrm>
        <a:prstGeom prst="rect">
          <a:avLst/>
        </a:prstGeom>
        <a:solidFill>
          <a:srgbClr val="548134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ysClr val="window" lastClr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Clean installation</a:t>
          </a:r>
          <a:endParaRPr lang="zh-CN" altLang="en-US" sz="1600" kern="1200" dirty="0">
            <a:solidFill>
              <a:sysClr val="window" lastClr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5698147" y="4071505"/>
        <a:ext cx="1581472" cy="581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50D62-B0B1-4BF6-ABB8-51DA63D743EF}" type="datetimeFigureOut">
              <a:rPr lang="zh-CN" altLang="en-US" smtClean="0"/>
              <a:pPr/>
              <a:t>2024/7/6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35FA8-6FE6-40F9-9BB1-3FE62D5258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3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35FA8-6FE6-40F9-9BB1-3FE62D52583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0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2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9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3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7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1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3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812803"/>
          </a:xfrm>
          <a:solidFill>
            <a:srgbClr val="D3D3D3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rgbClr val="0070C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329F-1A14-4F8F-BCAA-FD53BE185C3C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71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92E8-C23B-445D-9DB6-4D7FB9D6440C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9C72-B1AA-4A06-9F6B-382CA954E420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E71C-2D68-4EA3-9ED2-AD9DD5C16BFA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636" y="-29210"/>
            <a:ext cx="12193271" cy="807085"/>
          </a:xfrm>
          <a:prstGeom prst="rect">
            <a:avLst/>
          </a:prstGeom>
          <a:gradFill>
            <a:gsLst>
              <a:gs pos="52000">
                <a:srgbClr val="012D86"/>
              </a:gs>
              <a:gs pos="100000">
                <a:srgbClr val="0E2557"/>
              </a:gs>
            </a:gsLst>
            <a:path path="circle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sz="1350" dirty="0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</p:spPr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200"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-29210"/>
            <a:ext cx="12192635" cy="806450"/>
          </a:xfrm>
          <a:prstGeom prst="rect">
            <a:avLst/>
          </a:prstGeom>
          <a:solidFill>
            <a:srgbClr val="02425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8" name="图片 57" descr="IHEP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27940"/>
            <a:ext cx="1367155" cy="77470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1369695" y="1905"/>
            <a:ext cx="10822940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2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3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1" y="273669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3" tIns="43551" rIns="87103" bIns="4355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10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69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3" tIns="43551" rIns="87103" bIns="435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3" y="298864"/>
            <a:ext cx="11093157" cy="523557"/>
          </a:xfrm>
        </p:spPr>
        <p:txBody>
          <a:bodyPr/>
          <a:lstStyle>
            <a:lvl1pPr algn="l">
              <a:defRPr lang="zh-CN" altLang="en-US" sz="304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55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7D42-DA7F-431B-A62E-5DCD3FA11E6E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08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815B-9353-465C-A604-4381F475D256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7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BF16-1444-477E-9EA1-044EB590C7E6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3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287-7D02-4106-A682-EA92081DD4B2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506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219-CCA5-41C8-BA2D-9AE18EC50627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4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FF1-8251-48F6-A51D-F98B236D7D73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09611" y="6489438"/>
            <a:ext cx="589856" cy="365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B3CE-63F9-40DD-B826-4BB4720827E7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756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3B73-CED1-4FB6-A4B7-9F73F52F2359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75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BC56-95BE-4982-AA4A-83BC0789EFD0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50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6B901-2CE5-4BAD-AB05-FD2BEFAE012F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7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4338-5FEF-41CE-867A-D881D369F309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83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AE7E-777F-4580-BF6D-6BE755EDAF07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93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636" y="-29210"/>
            <a:ext cx="12193271" cy="807085"/>
          </a:xfrm>
          <a:prstGeom prst="rect">
            <a:avLst/>
          </a:prstGeom>
          <a:gradFill>
            <a:gsLst>
              <a:gs pos="52000">
                <a:srgbClr val="012D86"/>
              </a:gs>
              <a:gs pos="100000">
                <a:srgbClr val="0E2557"/>
              </a:gs>
            </a:gsLst>
            <a:path path="circle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sz="1350" dirty="0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</p:spPr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200"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-29210"/>
            <a:ext cx="12192635" cy="806450"/>
          </a:xfrm>
          <a:prstGeom prst="rect">
            <a:avLst/>
          </a:prstGeom>
          <a:solidFill>
            <a:srgbClr val="02425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8" name="图片 57" descr="IHEP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27940"/>
            <a:ext cx="1367155" cy="77470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1369695" y="1905"/>
            <a:ext cx="10822940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2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5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3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5329" tIns="32664" rIns="65329" bIns="3266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5331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8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1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5329" tIns="32664" rIns="65329" bIns="326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6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6"/>
            <a:ext cx="11093157" cy="523557"/>
          </a:xfrm>
        </p:spPr>
        <p:txBody>
          <a:bodyPr/>
          <a:lstStyle>
            <a:lvl1pPr algn="l">
              <a:defRPr lang="zh-CN" altLang="en-US" sz="2286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99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812803"/>
          </a:xfrm>
          <a:solidFill>
            <a:srgbClr val="D3D3D3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rgbClr val="0070C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6427-0C0D-45E7-94C6-45DF7F774BEC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EBE3-C742-447F-94AE-79310A6C5FD8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E13D-F9BA-4452-A74B-B945BC3D045E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4263-D352-4028-A3C9-BF0357608934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E7D7-DE26-4E64-B67D-A1B2EC3FB3A7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6508-0797-42D8-865D-272719CF1E0A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B0F77-4F09-42A8-83B6-E59636E32283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7510"/>
            <a:ext cx="12192000" cy="829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908720"/>
            <a:ext cx="109728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09BE-7750-4789-AE43-B9DE4FC24887}" type="datetime1">
              <a:rPr lang="zh-CN" altLang="en-US" smtClean="0"/>
              <a:t>2024/7/6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596099" y="6525345"/>
            <a:ext cx="589669" cy="33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44" r:id="rId13"/>
    <p:sldLayoutId id="2147483858" r:id="rId14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FF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09BE-7750-4789-AE43-B9DE4FC24887}" type="datetime1">
              <a:rPr lang="zh-CN" altLang="en-US" smtClean="0"/>
              <a:t>2024/7/6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291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4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85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2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40CCC16-2C29-44FF-A8F7-7AED9C55D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2207568" y="1916833"/>
            <a:ext cx="7774632" cy="1658615"/>
          </a:xfrm>
          <a:noFill/>
        </p:spPr>
        <p:txBody>
          <a:bodyPr>
            <a:normAutofit fontScale="90000"/>
          </a:bodyPr>
          <a:lstStyle/>
          <a:p>
            <a:r>
              <a:rPr lang="zh-CN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从大亚湾到江门</a:t>
            </a:r>
            <a:endParaRPr lang="zh-CN" altLang="en-US" sz="88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于泽源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zh-CN" altLang="en-US" b="1" dirty="0">
                <a:solidFill>
                  <a:schemeClr val="tx1"/>
                </a:solidFill>
              </a:rPr>
              <a:t>高能物理研究所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2024-07-07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1360A50-0E7A-4557-A931-42F58AD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8D77-AFC4-43E2-959E-1425A53D3D4F}" type="datetime1">
              <a:rPr lang="zh-CN" altLang="en-US" smtClean="0"/>
              <a:t>2024/7/6</a:t>
            </a:fld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FA0546-A99E-4141-BCA7-C98ADEB5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ECAE19-CBEC-493D-B7D6-05E7A192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14" y="1052736"/>
            <a:ext cx="7903391" cy="50090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89AB444-8638-4E09-870F-853D440109C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反应堆中微子能谱预期</a:t>
            </a:r>
          </a:p>
        </p:txBody>
      </p:sp>
    </p:spTree>
    <p:extLst>
      <p:ext uri="{BB962C8B-B14F-4D97-AF65-F5344CB8AC3E}">
        <p14:creationId xmlns:p14="http://schemas.microsoft.com/office/powerpoint/2010/main" val="359696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FA0546-A99E-4141-BCA7-C98ADEB5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ECAE19-CBEC-493D-B7D6-05E7A192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14" y="1052736"/>
            <a:ext cx="7903391" cy="50090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89AB444-8638-4E09-870F-853D440109C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反应堆中微子能谱预期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CE718D9-53CD-4A81-B0A5-ADE62319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3374643"/>
            <a:ext cx="9144000" cy="304323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D2C3D2D3-076B-4DA3-B1B4-BBE9B58AAD40}"/>
              </a:ext>
            </a:extLst>
          </p:cNvPr>
          <p:cNvSpPr txBox="1"/>
          <p:nvPr/>
        </p:nvSpPr>
        <p:spPr>
          <a:xfrm>
            <a:off x="7939522" y="1200718"/>
            <a:ext cx="4252478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2011</a:t>
            </a:r>
            <a:r>
              <a:rPr lang="zh-CN" altLang="en-US" sz="2000" dirty="0"/>
              <a:t>年，</a:t>
            </a:r>
            <a:r>
              <a:rPr lang="en-US" altLang="zh-CN" sz="2000" dirty="0"/>
              <a:t>Huber</a:t>
            </a:r>
            <a:r>
              <a:rPr lang="zh-CN" altLang="en-US" sz="2000" dirty="0"/>
              <a:t>等人利用</a:t>
            </a:r>
            <a:r>
              <a:rPr lang="en-US" altLang="zh-CN" sz="2000" dirty="0"/>
              <a:t>ILL</a:t>
            </a:r>
            <a:r>
              <a:rPr lang="zh-CN" altLang="en-US" sz="2000" dirty="0"/>
              <a:t>实验测量的电子谱，重新计算了中微子流强和能谱，发现与实验测量有</a:t>
            </a:r>
            <a:r>
              <a:rPr lang="en-US" altLang="zh-CN" sz="2000" dirty="0"/>
              <a:t>5%</a:t>
            </a:r>
            <a:r>
              <a:rPr lang="zh-CN" altLang="en-US" sz="2000" dirty="0"/>
              <a:t>的不一致。</a:t>
            </a:r>
            <a:r>
              <a:rPr lang="en-US" altLang="zh-CN" sz="2000" dirty="0"/>
              <a:t>Reactor rate </a:t>
            </a:r>
            <a:r>
              <a:rPr lang="en-US" altLang="zh-CN" sz="2000" dirty="0" err="1"/>
              <a:t>anamoly</a:t>
            </a:r>
            <a:endParaRPr lang="en-US" altLang="zh-CN" sz="2000" dirty="0"/>
          </a:p>
          <a:p>
            <a:r>
              <a:rPr lang="zh-CN" altLang="en-US" sz="2800" b="1" baseline="-25000" dirty="0">
                <a:solidFill>
                  <a:srgbClr val="FF0000"/>
                </a:solidFill>
              </a:rPr>
              <a:t>算错了？</a:t>
            </a:r>
            <a:endParaRPr lang="en-US" altLang="zh-CN" sz="2800" b="1" baseline="-25000" dirty="0">
              <a:solidFill>
                <a:srgbClr val="FF0000"/>
              </a:solidFill>
            </a:endParaRPr>
          </a:p>
          <a:p>
            <a:r>
              <a:rPr lang="zh-CN" altLang="en-US" sz="2800" b="1" baseline="-25000" dirty="0">
                <a:solidFill>
                  <a:srgbClr val="FF0000"/>
                </a:solidFill>
              </a:rPr>
              <a:t>惰性中微子？</a:t>
            </a:r>
          </a:p>
        </p:txBody>
      </p:sp>
    </p:spTree>
    <p:extLst>
      <p:ext uri="{BB962C8B-B14F-4D97-AF65-F5344CB8AC3E}">
        <p14:creationId xmlns:p14="http://schemas.microsoft.com/office/powerpoint/2010/main" val="381812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DBABAA-DBBD-4630-8880-AAF5BAD1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69C52EC-EB21-4598-9162-AB61C20C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5152CC-BE35-49B7-93B7-C5CD9DA9D4A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反应堆中微子能谱预期误差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0939D5-362D-42CC-8899-19A55263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0" y="1567890"/>
            <a:ext cx="7769200" cy="495144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B943DEF-EA7A-49C5-92E2-A316C40C9A20}"/>
              </a:ext>
            </a:extLst>
          </p:cNvPr>
          <p:cNvSpPr txBox="1"/>
          <p:nvPr/>
        </p:nvSpPr>
        <p:spPr>
          <a:xfrm>
            <a:off x="7824192" y="974311"/>
            <a:ext cx="42524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中微子流强预期误差</a:t>
            </a:r>
            <a:r>
              <a:rPr lang="en-US" altLang="zh-CN" sz="2000" dirty="0"/>
              <a:t>3%</a:t>
            </a:r>
          </a:p>
          <a:p>
            <a:endParaRPr lang="en-US" altLang="zh-CN" sz="2000" b="1" baseline="-25000" dirty="0">
              <a:solidFill>
                <a:srgbClr val="FF0000"/>
              </a:solidFill>
            </a:endParaRPr>
          </a:p>
          <a:p>
            <a:r>
              <a:rPr lang="zh-CN" altLang="en-US" sz="2800" b="1" baseline="-25000" dirty="0">
                <a:solidFill>
                  <a:srgbClr val="FF0000"/>
                </a:solidFill>
              </a:rPr>
              <a:t>如何精确测量反应堆中微子振荡？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EA3D76-6056-4E2C-BD1C-A5376471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116" y="3349656"/>
            <a:ext cx="3950554" cy="31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E9141D-AA06-48CF-B97A-0BBD246E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41D265-7F58-4801-8BD8-3FBF97B4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908720"/>
            <a:ext cx="8408115" cy="5660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ED2B2C-6475-43FA-8E18-F180108E9A6B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早期实验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Chooz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479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1FA938-F02E-4D2F-9B15-C000CEBF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9F74DC0-2DC8-4E7C-9F82-488555A3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89380E-0824-4966-B02B-F278D971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994719"/>
            <a:ext cx="7570702" cy="580526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57B426D-F177-426E-82A1-C343079FAFC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早期实验 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Palo Verde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316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1520E11-D482-41C3-ADD6-4868CEDD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4EAAA5-65BA-43F0-8D3B-57ECE97A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CBCC3E-4C12-4529-8137-DD8C87C1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80728"/>
            <a:ext cx="8523463" cy="56999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4E90A8A-A81B-4694-BBD5-0E48CF853838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l-GR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Θ</a:t>
            </a:r>
            <a:r>
              <a:rPr lang="en-US" altLang="zh-CN" sz="3200" b="1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13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到底多大？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67928-F1C6-4B59-A69D-F584048A4E37}"/>
              </a:ext>
            </a:extLst>
          </p:cNvPr>
          <p:cNvSpPr txBox="1"/>
          <p:nvPr/>
        </p:nvSpPr>
        <p:spPr>
          <a:xfrm>
            <a:off x="8584091" y="1412776"/>
            <a:ext cx="3359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中微子味混合矩阵长啥样？</a:t>
            </a:r>
            <a:endParaRPr lang="en-US" altLang="zh-CN" sz="2000" b="1" dirty="0"/>
          </a:p>
          <a:p>
            <a:r>
              <a:rPr lang="zh-CN" altLang="en-US" sz="2000" b="1" dirty="0"/>
              <a:t>轻子混合</a:t>
            </a:r>
            <a:r>
              <a:rPr lang="en-US" altLang="zh-CN" sz="2000" b="1" dirty="0"/>
              <a:t>CP</a:t>
            </a:r>
            <a:r>
              <a:rPr lang="zh-CN" altLang="en-US" sz="2000" b="1" dirty="0"/>
              <a:t>破坏多大，怎么测？</a:t>
            </a:r>
          </a:p>
        </p:txBody>
      </p:sp>
    </p:spTree>
    <p:extLst>
      <p:ext uri="{BB962C8B-B14F-4D97-AF65-F5344CB8AC3E}">
        <p14:creationId xmlns:p14="http://schemas.microsoft.com/office/powerpoint/2010/main" val="143219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469C2D9-24C0-4050-8EFA-B264D430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936E1-D741-4A14-9509-18CCBF91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FA49A8-E786-4929-9735-1BEE5020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" y="952004"/>
            <a:ext cx="8640960" cy="571462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869FBE-FF2E-422B-807E-421F336C9D8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远近相对测量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112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3A3BD7-F75A-45FB-9C86-D71DD8FB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D629A30-E351-49CA-A8D7-A7DF843D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E73E44-761C-4141-A37C-23925D10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31764"/>
            <a:ext cx="9288171" cy="586821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47D2C4-E306-4554-8E41-8F2BE6A3216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2003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年开始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E278B-771D-420D-8AB4-D831407638AF}"/>
              </a:ext>
            </a:extLst>
          </p:cNvPr>
          <p:cNvSpPr txBox="1"/>
          <p:nvPr/>
        </p:nvSpPr>
        <p:spPr>
          <a:xfrm>
            <a:off x="9768408" y="1412776"/>
            <a:ext cx="23042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2005-2012</a:t>
            </a:r>
            <a:r>
              <a:rPr lang="zh-CN" altLang="en-US" sz="2000" b="1" dirty="0"/>
              <a:t>年的故事很多人讲过了。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想听干活的小兵的参与故事可以举手</a:t>
            </a:r>
            <a:endParaRPr lang="en-US" altLang="zh-CN" sz="2000" b="1" dirty="0"/>
          </a:p>
          <a:p>
            <a:endParaRPr lang="en-US" altLang="zh-CN" sz="2800" b="1" dirty="0"/>
          </a:p>
          <a:p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4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3A3BD7-F75A-45FB-9C86-D71DD8FB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D629A30-E351-49CA-A8D7-A7DF843D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E73E44-761C-4141-A37C-23925D10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31764"/>
            <a:ext cx="9288171" cy="586821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47D2C4-E306-4554-8E41-8F2BE6A3216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2003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年开始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E278B-771D-420D-8AB4-D831407638AF}"/>
              </a:ext>
            </a:extLst>
          </p:cNvPr>
          <p:cNvSpPr txBox="1"/>
          <p:nvPr/>
        </p:nvSpPr>
        <p:spPr>
          <a:xfrm>
            <a:off x="9768408" y="1412776"/>
            <a:ext cx="230425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2005-2012</a:t>
            </a:r>
            <a:r>
              <a:rPr lang="zh-CN" altLang="en-US" sz="2000" b="1" dirty="0"/>
              <a:t>年的故事很多人讲过了。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想听干活的小兵的参与故事可以举手</a:t>
            </a:r>
            <a:endParaRPr lang="en-US" altLang="zh-CN" sz="2000" b="1" dirty="0"/>
          </a:p>
          <a:p>
            <a:endParaRPr lang="en-US" altLang="zh-CN" sz="2800" b="1" dirty="0"/>
          </a:p>
          <a:p>
            <a:r>
              <a:rPr lang="zh-CN" altLang="en-US" sz="2800" b="1" dirty="0">
                <a:solidFill>
                  <a:srgbClr val="FF0000"/>
                </a:solidFill>
              </a:rPr>
              <a:t>我们来讲精确测量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3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0EF02E-73B2-4808-9AC9-20E6F817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50D8D9-1B47-45A1-938F-C54FF21A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16FB2F-72DF-4F74-BDD1-BC385AA833D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振荡参数精确测量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B2562E-6624-45F8-9E08-44320C2D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57298"/>
            <a:ext cx="7647330" cy="57332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F1BBC6C-FCDB-4E0C-A3B9-6795614DC809}"/>
              </a:ext>
            </a:extLst>
          </p:cNvPr>
          <p:cNvSpPr txBox="1"/>
          <p:nvPr/>
        </p:nvSpPr>
        <p:spPr>
          <a:xfrm>
            <a:off x="407368" y="11247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Neutrino 2024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944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2711624" y="116632"/>
            <a:ext cx="5396594" cy="6001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反应堆中微子振荡</a:t>
            </a:r>
            <a:endParaRPr lang="zh-CN" altLang="en-US" sz="2400" b="1" spc="75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454266"/>
            <a:ext cx="2057400" cy="273844"/>
          </a:xfrm>
        </p:spPr>
        <p:txBody>
          <a:bodyPr/>
          <a:lstStyle/>
          <a:p>
            <a:pPr defTabSz="685800"/>
            <a:fld id="{AF56A7EB-F8F5-4D9E-83E2-7E0FC7717EF4}" type="slidenum"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pPr defTabSz="685800"/>
              <a:t>2</a:t>
            </a:fld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C55229-B3DE-46E4-A371-FBBF0FFD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970011"/>
            <a:ext cx="10586563" cy="57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0EF02E-73B2-4808-9AC9-20E6F817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50D8D9-1B47-45A1-938F-C54FF21A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16FB2F-72DF-4F74-BDD1-BC385AA833D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振荡参数精确测量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B2562E-6624-45F8-9E08-44320C2D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57298"/>
            <a:ext cx="7647330" cy="57332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4BFC71-203E-4518-B5EF-F88B6C81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957546"/>
            <a:ext cx="5544616" cy="41584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A39E48C-0761-4789-8627-34E17BDBF422}"/>
              </a:ext>
            </a:extLst>
          </p:cNvPr>
          <p:cNvSpPr txBox="1"/>
          <p:nvPr/>
        </p:nvSpPr>
        <p:spPr>
          <a:xfrm>
            <a:off x="407368" y="11247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Neutrino 2024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FDBFC-C92B-4F5D-9633-1C01ABD6E380}"/>
              </a:ext>
            </a:extLst>
          </p:cNvPr>
          <p:cNvSpPr txBox="1"/>
          <p:nvPr/>
        </p:nvSpPr>
        <p:spPr>
          <a:xfrm>
            <a:off x="10560496" y="957298"/>
            <a:ext cx="163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Neutrino 2016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36BAE07-902F-4345-8305-2A38B4FF5E24}"/>
              </a:ext>
            </a:extLst>
          </p:cNvPr>
          <p:cNvSpPr/>
          <p:nvPr/>
        </p:nvSpPr>
        <p:spPr>
          <a:xfrm>
            <a:off x="2351584" y="3891872"/>
            <a:ext cx="1929734" cy="16390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56E160-F2DF-4229-AF1B-523598AB4184}"/>
              </a:ext>
            </a:extLst>
          </p:cNvPr>
          <p:cNvCxnSpPr/>
          <p:nvPr/>
        </p:nvCxnSpPr>
        <p:spPr>
          <a:xfrm flipV="1">
            <a:off x="4151784" y="3717032"/>
            <a:ext cx="2376264" cy="5760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02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0EF02E-73B2-4808-9AC9-20E6F817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50D8D9-1B47-45A1-938F-C54FF21A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16FB2F-72DF-4F74-BDD1-BC385AA833D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振荡参数精确测量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B2562E-6624-45F8-9E08-44320C2D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57298"/>
            <a:ext cx="7647330" cy="57332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4BFC71-203E-4518-B5EF-F88B6C81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957546"/>
            <a:ext cx="5544616" cy="41584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A39E48C-0761-4789-8627-34E17BDBF422}"/>
              </a:ext>
            </a:extLst>
          </p:cNvPr>
          <p:cNvSpPr txBox="1"/>
          <p:nvPr/>
        </p:nvSpPr>
        <p:spPr>
          <a:xfrm>
            <a:off x="407368" y="11247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Neutrino 2024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FDBFC-C92B-4F5D-9633-1C01ABD6E380}"/>
              </a:ext>
            </a:extLst>
          </p:cNvPr>
          <p:cNvSpPr txBox="1"/>
          <p:nvPr/>
        </p:nvSpPr>
        <p:spPr>
          <a:xfrm>
            <a:off x="10560496" y="957298"/>
            <a:ext cx="163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Neutrino 2016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36BAE07-902F-4345-8305-2A38B4FF5E24}"/>
              </a:ext>
            </a:extLst>
          </p:cNvPr>
          <p:cNvSpPr/>
          <p:nvPr/>
        </p:nvSpPr>
        <p:spPr>
          <a:xfrm>
            <a:off x="2351584" y="3891872"/>
            <a:ext cx="1929734" cy="16390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56E160-F2DF-4229-AF1B-523598AB4184}"/>
              </a:ext>
            </a:extLst>
          </p:cNvPr>
          <p:cNvCxnSpPr/>
          <p:nvPr/>
        </p:nvCxnSpPr>
        <p:spPr>
          <a:xfrm flipV="1">
            <a:off x="4151784" y="3717032"/>
            <a:ext cx="2376264" cy="5760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3769706D-8D15-4414-A67A-72FE52CE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043" y="3781143"/>
            <a:ext cx="4794071" cy="286044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3B10ED32-9A68-4705-8350-75F7518A6D3B}"/>
              </a:ext>
            </a:extLst>
          </p:cNvPr>
          <p:cNvSpPr/>
          <p:nvPr/>
        </p:nvSpPr>
        <p:spPr>
          <a:xfrm>
            <a:off x="7853156" y="2141931"/>
            <a:ext cx="1929734" cy="16390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08CD9EF-3957-4C16-8886-551C9EE4A510}"/>
              </a:ext>
            </a:extLst>
          </p:cNvPr>
          <p:cNvCxnSpPr>
            <a:cxnSpLocks/>
          </p:cNvCxnSpPr>
          <p:nvPr/>
        </p:nvCxnSpPr>
        <p:spPr>
          <a:xfrm>
            <a:off x="8829209" y="3781019"/>
            <a:ext cx="62370" cy="224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6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6710E1-FDFF-4467-A0A7-56894F5B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A41E6-F92E-4FDB-A56C-98460CE99C6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振荡参数精确测量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B72ED3-FC9A-4719-A996-2C6C7D3BCEE5}"/>
              </a:ext>
            </a:extLst>
          </p:cNvPr>
          <p:cNvSpPr/>
          <p:nvPr/>
        </p:nvSpPr>
        <p:spPr>
          <a:xfrm>
            <a:off x="574459" y="888624"/>
            <a:ext cx="11043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、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Accumulate statistics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Stable data taking, include nH IBDs</a:t>
            </a:r>
          </a:p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Improve systematics 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Detector identicalness, backgrounds</a:t>
            </a:r>
          </a:p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ate+shape analysis  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Accurate energy response model</a:t>
            </a:r>
            <a:endParaRPr lang="de-DE" altLang="zh-CN" sz="24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78FF88-EBAD-4854-8403-CDE8C60ED39C}"/>
              </a:ext>
            </a:extLst>
          </p:cNvPr>
          <p:cNvSpPr/>
          <p:nvPr/>
        </p:nvSpPr>
        <p:spPr>
          <a:xfrm>
            <a:off x="479376" y="2564904"/>
            <a:ext cx="7157991" cy="231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Three experiments have stopped data taking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Backgrounds and systematics well studied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Daya Bay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Dec. 2011 to Dec. 2020, 3158 days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Double Chooz 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Apr. 2011 to Dec. 2017, ~1350 days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RENO 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   Aug. 2011 to Mar. 2023, ~3800 days</a:t>
            </a:r>
          </a:p>
        </p:txBody>
      </p:sp>
    </p:spTree>
    <p:extLst>
      <p:ext uri="{BB962C8B-B14F-4D97-AF65-F5344CB8AC3E}">
        <p14:creationId xmlns:p14="http://schemas.microsoft.com/office/powerpoint/2010/main" val="327072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6710E1-FDFF-4467-A0A7-56894F5B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A41E6-F92E-4FDB-A56C-98460CE99C6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振荡参数精确测量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B72ED3-FC9A-4719-A996-2C6C7D3BCEE5}"/>
              </a:ext>
            </a:extLst>
          </p:cNvPr>
          <p:cNvSpPr/>
          <p:nvPr/>
        </p:nvSpPr>
        <p:spPr>
          <a:xfrm>
            <a:off x="574459" y="888624"/>
            <a:ext cx="11043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、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Accumulate statistics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Stable data taking, include nH IBDs</a:t>
            </a:r>
          </a:p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Improve systematics 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Detector identicalness, backgrounds</a:t>
            </a:r>
          </a:p>
          <a:p>
            <a:pPr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</a:t>
            </a: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ate+shape analysis   </a:t>
            </a:r>
            <a:r>
              <a:rPr lang="de-DE" altLang="zh-CN" sz="24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Accurate energy response model</a:t>
            </a:r>
            <a:endParaRPr lang="de-DE" altLang="zh-CN" sz="24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78FF88-EBAD-4854-8403-CDE8C60ED39C}"/>
              </a:ext>
            </a:extLst>
          </p:cNvPr>
          <p:cNvSpPr/>
          <p:nvPr/>
        </p:nvSpPr>
        <p:spPr>
          <a:xfrm>
            <a:off x="479376" y="2564904"/>
            <a:ext cx="7157991" cy="231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Three experiments have stopped data taking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Backgrounds and systematics well studied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Daya Bay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Dec. 2011 to Dec. 2020, 3158 days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Double Chooz 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Apr. 2011 to Dec. 2017, ~1350 days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zh-CN" sz="2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RENO </a:t>
            </a:r>
            <a:r>
              <a:rPr lang="de-DE" altLang="zh-CN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   Aug. 2011 to Mar. 2023, ~3800 days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D53BFD-7408-4A55-9764-D3C7843C4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924944"/>
            <a:ext cx="7680183" cy="34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04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91BB35-991A-47A2-83BE-A87C16F1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42974AF-A4F4-4B84-8C6C-587C8195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98F848-E908-4572-9786-EF6BD742040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稳定高质量取数不易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EF0D68-F64C-4578-AF20-CDDEEA18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1052737"/>
            <a:ext cx="5794132" cy="34563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BF415FD-02B6-4BB0-BFAC-4BBBB7D4D896}"/>
              </a:ext>
            </a:extLst>
          </p:cNvPr>
          <p:cNvSpPr txBox="1"/>
          <p:nvPr/>
        </p:nvSpPr>
        <p:spPr>
          <a:xfrm>
            <a:off x="1415480" y="9087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2011</a:t>
            </a:r>
            <a:r>
              <a:rPr lang="zh-CN" altLang="en-US" dirty="0"/>
              <a:t>年发现的</a:t>
            </a:r>
            <a:r>
              <a:rPr lang="en-US" altLang="zh-CN" dirty="0"/>
              <a:t>PMT</a:t>
            </a:r>
            <a:r>
              <a:rPr lang="zh-CN" altLang="en-US" dirty="0"/>
              <a:t>打火事例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4998D4-C0CA-4C41-999F-26D8CC27A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6752"/>
            <a:ext cx="5019698" cy="34563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B5F9AD8-A92E-497F-95CB-A9595B4DE61F}"/>
              </a:ext>
            </a:extLst>
          </p:cNvPr>
          <p:cNvSpPr txBox="1"/>
          <p:nvPr/>
        </p:nvSpPr>
        <p:spPr>
          <a:xfrm>
            <a:off x="7104112" y="84837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运行到</a:t>
            </a:r>
            <a:r>
              <a:rPr lang="en-US" altLang="zh-CN" dirty="0"/>
              <a:t>16</a:t>
            </a:r>
            <a:r>
              <a:rPr lang="zh-CN" altLang="en-US" dirty="0"/>
              <a:t>年后，新出现打火事例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BA3F54-AC74-4C13-87BB-A943C0CDB493}"/>
              </a:ext>
            </a:extLst>
          </p:cNvPr>
          <p:cNvSpPr txBox="1"/>
          <p:nvPr/>
        </p:nvSpPr>
        <p:spPr>
          <a:xfrm>
            <a:off x="3431704" y="501317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怎么办？</a:t>
            </a:r>
          </a:p>
        </p:txBody>
      </p:sp>
    </p:spTree>
    <p:extLst>
      <p:ext uri="{BB962C8B-B14F-4D97-AF65-F5344CB8AC3E}">
        <p14:creationId xmlns:p14="http://schemas.microsoft.com/office/powerpoint/2010/main" val="30129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AD75E5-E05E-45AE-BF6E-013800DC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96D64A6-7678-4487-B9B4-98A7DB86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4DCDC6-658D-499E-935C-532C4EF5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0" y="2703680"/>
            <a:ext cx="6144482" cy="39629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3B657D-B5C1-48A6-8094-17CF226B82F3}"/>
              </a:ext>
            </a:extLst>
          </p:cNvPr>
          <p:cNvSpPr txBox="1"/>
          <p:nvPr/>
        </p:nvSpPr>
        <p:spPr>
          <a:xfrm>
            <a:off x="826712" y="1077786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美国人：把</a:t>
            </a:r>
            <a:r>
              <a:rPr lang="en-US" altLang="zh-CN" sz="2800" dirty="0">
                <a:solidFill>
                  <a:srgbClr val="FF0000"/>
                </a:solidFill>
              </a:rPr>
              <a:t>400</a:t>
            </a:r>
            <a:r>
              <a:rPr lang="zh-CN" altLang="en-US" sz="2800" dirty="0">
                <a:solidFill>
                  <a:srgbClr val="FF0000"/>
                </a:solidFill>
              </a:rPr>
              <a:t>多天的数据扔了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对应</a:t>
            </a:r>
            <a:r>
              <a:rPr lang="en-US" altLang="zh-CN" sz="2800" dirty="0">
                <a:solidFill>
                  <a:srgbClr val="FF0000"/>
                </a:solidFill>
              </a:rPr>
              <a:t>1000</a:t>
            </a:r>
            <a:r>
              <a:rPr lang="zh-CN" altLang="en-US" sz="2800" dirty="0">
                <a:solidFill>
                  <a:srgbClr val="FF0000"/>
                </a:solidFill>
              </a:rPr>
              <a:t>万的运行费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E24EE2-608D-46D8-AC7F-F4B52741F9CD}"/>
              </a:ext>
            </a:extLst>
          </p:cNvPr>
          <p:cNvSpPr txBox="1"/>
          <p:nvPr/>
        </p:nvSpPr>
        <p:spPr>
          <a:xfrm>
            <a:off x="826712" y="2283670"/>
            <a:ext cx="1023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陈志源：去找一个新的鉴别量，把这个问题解决了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981B9D-3282-4017-96C8-2F900108F039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稳定高质量取数不易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372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A9B6E0-CB57-442F-AA8D-B4130B73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BB7B15E-8C55-4BF6-B93E-347AC018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F86D5B-FB69-404A-91F4-99E3B64B3B97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仔细研究本底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75F1E0-0196-4762-8895-B313A915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55" y="986109"/>
            <a:ext cx="9983405" cy="582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6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BEA6BF-BD73-45A7-80EA-C920596D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369101-AD0D-4938-B39C-17D74023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E01C29-4784-4011-B2D5-46F1F9E14A1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宇宙线缪子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183435-C4FC-46FE-9BD4-1F639C0C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43" y="935107"/>
            <a:ext cx="8672641" cy="590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61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EE4823-9D34-4704-9256-90436D52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D7220D-EA96-4007-B08C-68BBE789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D453AF2-A3AE-4939-BA45-3E8080FFD39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宇宙线缪子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891A32-8F97-4962-A60E-6A6FFF18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965503"/>
            <a:ext cx="7786101" cy="56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D3A826-9697-46EE-B27C-DCEBEDA2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D54B54-4E2E-4A7C-96DC-5E84C78C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FDD6DA-259A-4E71-BAD8-0B8DA511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04474"/>
            <a:ext cx="8556894" cy="573710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1349964-9CEC-46AF-A875-E5906BC99D9F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宇宙线缪子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824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2711624" y="116632"/>
            <a:ext cx="5396594" cy="6001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反应堆中微子振荡</a:t>
            </a:r>
            <a:endParaRPr lang="zh-CN" altLang="en-US" sz="2400" b="1" spc="75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454266"/>
            <a:ext cx="2057400" cy="273844"/>
          </a:xfrm>
        </p:spPr>
        <p:txBody>
          <a:bodyPr/>
          <a:lstStyle/>
          <a:p>
            <a:pPr defTabSz="685800"/>
            <a:fld id="{AF56A7EB-F8F5-4D9E-83E2-7E0FC7717EF4}" type="slidenum"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pPr defTabSz="685800"/>
              <a:t>3</a:t>
            </a:fld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C55229-B3DE-46E4-A371-FBBF0FFD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970011"/>
            <a:ext cx="10586563" cy="5771357"/>
          </a:xfrm>
          <a:prstGeom prst="rect">
            <a:avLst/>
          </a:prstGeom>
        </p:spPr>
      </p:pic>
      <p:pic>
        <p:nvPicPr>
          <p:cNvPr id="6" name="Picture 12" descr="D:\DayaWane\plot\PaperPlot\allbaseline.jpg">
            <a:extLst>
              <a:ext uri="{FF2B5EF4-FFF2-40B4-BE49-F238E27FC236}">
                <a16:creationId xmlns:a16="http://schemas.microsoft.com/office/drawing/2014/main" id="{9FB52D6B-0712-4629-9A95-F0C05971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974" y="2777287"/>
            <a:ext cx="4869450" cy="39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DFDEF11-7E3F-414D-915A-B68748E4E614}"/>
              </a:ext>
            </a:extLst>
          </p:cNvPr>
          <p:cNvSpPr/>
          <p:nvPr/>
        </p:nvSpPr>
        <p:spPr>
          <a:xfrm>
            <a:off x="9120336" y="55172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95E212-5B1E-49A1-961A-1787910788CE}"/>
              </a:ext>
            </a:extLst>
          </p:cNvPr>
          <p:cNvSpPr txBox="1"/>
          <p:nvPr/>
        </p:nvSpPr>
        <p:spPr>
          <a:xfrm>
            <a:off x="8688288" y="56612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JUNO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6878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B47921-416E-4501-976E-9EBAABFC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118F43E-9F03-4BA7-B355-B0C95D07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80E9BC-7DCB-4E98-BB23-F942A6AA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43" y="884132"/>
            <a:ext cx="9250066" cy="591585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9DE86CE-B709-43B8-92C3-CA8C705CF16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宇宙线缪子 穿过物质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8407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7F7642-8967-47DD-BDEB-9F25F34D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B3335DE-763C-4113-90E9-744F24A1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678BDF-B05C-42E6-8743-5638DEF3E5F3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宇宙线缪子 穿过物质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8F46E0-A0C4-4BE1-B38E-A0481A0B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927237"/>
            <a:ext cx="8449667" cy="57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96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32485E-C1B6-4975-8425-37D92606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B401F8F-E516-4603-809F-486D45AB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3C5FF87-ED32-4DEA-9C04-B7196EECF0D3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锂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9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氦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8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41455D-04C6-4591-A5A0-5DA0ABD2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32" y="2492896"/>
            <a:ext cx="5772956" cy="34199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DCC86A-CEAF-4898-B36B-8E58D827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813964"/>
            <a:ext cx="4668307" cy="36692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BA37016-D593-42A7-AF9C-ABEDAF86FC5F}"/>
              </a:ext>
            </a:extLst>
          </p:cNvPr>
          <p:cNvSpPr txBox="1"/>
          <p:nvPr/>
        </p:nvSpPr>
        <p:spPr>
          <a:xfrm>
            <a:off x="826712" y="1077786"/>
            <a:ext cx="10381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两个核素可以发生</a:t>
            </a:r>
            <a:r>
              <a:rPr lang="el-GR" altLang="zh-CN" sz="2800" dirty="0">
                <a:solidFill>
                  <a:srgbClr val="FF0000"/>
                </a:solidFill>
              </a:rPr>
              <a:t>β</a:t>
            </a:r>
            <a:r>
              <a:rPr lang="en-US" altLang="zh-CN" sz="2800" dirty="0">
                <a:solidFill>
                  <a:srgbClr val="FF0000"/>
                </a:solidFill>
              </a:rPr>
              <a:t>+n</a:t>
            </a:r>
            <a:r>
              <a:rPr lang="zh-CN" altLang="en-US" sz="2800" dirty="0">
                <a:solidFill>
                  <a:srgbClr val="FF0000"/>
                </a:solidFill>
              </a:rPr>
              <a:t>衰变，完美的伪装成反中微子</a:t>
            </a:r>
            <a:r>
              <a:rPr lang="en-US" altLang="zh-CN" sz="2800" dirty="0">
                <a:solidFill>
                  <a:srgbClr val="FF0000"/>
                </a:solidFill>
              </a:rPr>
              <a:t>IBD</a:t>
            </a: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半衰期</a:t>
            </a:r>
            <a:r>
              <a:rPr lang="en-US" altLang="zh-CN" sz="2800" dirty="0">
                <a:solidFill>
                  <a:srgbClr val="FF0000"/>
                </a:solidFill>
              </a:rPr>
              <a:t>170ms</a:t>
            </a:r>
            <a:r>
              <a:rPr lang="zh-CN" altLang="en-US" sz="2800" dirty="0">
                <a:solidFill>
                  <a:srgbClr val="FF0000"/>
                </a:solidFill>
              </a:rPr>
              <a:t>和</a:t>
            </a:r>
            <a:r>
              <a:rPr lang="en-US" altLang="zh-CN" sz="2800" dirty="0">
                <a:solidFill>
                  <a:srgbClr val="FF0000"/>
                </a:solidFill>
              </a:rPr>
              <a:t>200ms</a:t>
            </a:r>
            <a:r>
              <a:rPr lang="zh-CN" altLang="en-US" sz="2800" dirty="0">
                <a:solidFill>
                  <a:srgbClr val="FF0000"/>
                </a:solidFill>
              </a:rPr>
              <a:t>，想完全排除掉的话，需要舍弃大量</a:t>
            </a:r>
            <a:r>
              <a:rPr lang="en-US" altLang="zh-CN" sz="2800" dirty="0">
                <a:solidFill>
                  <a:srgbClr val="FF0000"/>
                </a:solidFill>
              </a:rPr>
              <a:t>IBD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4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54AB58-DDF4-42EB-8F5D-4040E6F9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740664E-29E2-4080-9EC2-D53A7337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03F67D-3EAB-49C0-835F-6E5F2D172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903693"/>
            <a:ext cx="11903352" cy="581742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75D7F77-2BBC-4677-88C3-9539C0645967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锂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9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氦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8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产额测量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508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1ADD6A-808E-4D24-88CD-98BE4B18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CEFCF5-EF9F-4958-91FA-1B63D6DE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1A691C-58B9-4DE3-9A68-81857E7CE6C3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锂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9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氦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8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产额测量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E03871-39DD-476E-93BC-70180723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819945"/>
            <a:ext cx="12192000" cy="59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8FD4B7-07AC-4911-BAB9-2F98D509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DF368BC-63E2-4816-A228-32E83B3B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1E2855-2BA8-410B-9F99-8149BB269F8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612805-BC2B-4A8A-BEE8-333C2153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196752"/>
            <a:ext cx="8907118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90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924FE09-9CCB-4567-893A-71AD1E45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35C5C6-E6F9-49F2-8874-61D8770A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88B940-03BF-487E-A3B3-C395EA0D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7" y="2204864"/>
            <a:ext cx="5256468" cy="43203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D337B04-3ADB-4007-B748-CAACA593B9C9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8923C5-A6C3-4844-8135-545B9ACF2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1052736"/>
            <a:ext cx="6340205" cy="44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77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1FC608-AAD9-4D58-82AB-14DDF39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3C0B895-64CD-4938-9BD8-1F60141B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822C08-827F-4F21-9F49-B4013358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50955"/>
            <a:ext cx="7778611" cy="57415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6E7C411-F5EA-4B91-91F5-6C0AB19DD55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EBBE32-34F3-491F-81DE-E3A7821CF0F0}"/>
              </a:ext>
            </a:extLst>
          </p:cNvPr>
          <p:cNvSpPr txBox="1"/>
          <p:nvPr/>
        </p:nvSpPr>
        <p:spPr>
          <a:xfrm>
            <a:off x="6956090" y="1077786"/>
            <a:ext cx="4252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很多低本底实验，如果太阳中微子和暗物质实验，已经积累了大量经验。</a:t>
            </a:r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有没有没注意到的？</a:t>
            </a:r>
          </a:p>
        </p:txBody>
      </p:sp>
    </p:spTree>
    <p:extLst>
      <p:ext uri="{BB962C8B-B14F-4D97-AF65-F5344CB8AC3E}">
        <p14:creationId xmlns:p14="http://schemas.microsoft.com/office/powerpoint/2010/main" val="1872006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AA8C0D-6AD2-44E3-8345-0E0311F5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6CC3DF-444A-4A13-A941-9EEA6321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E85821-984A-424E-AB90-7FCD01180A7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CA23C6-40E6-4ECE-B838-253DDFE1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1" y="2440476"/>
            <a:ext cx="5060582" cy="42484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58B8BB-1953-4C98-89FA-658A2214C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2757910"/>
            <a:ext cx="5430008" cy="40296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4775C1-CE13-444F-A91A-97DD4BA56B3A}"/>
              </a:ext>
            </a:extLst>
          </p:cNvPr>
          <p:cNvSpPr txBox="1"/>
          <p:nvPr/>
        </p:nvSpPr>
        <p:spPr>
          <a:xfrm>
            <a:off x="551384" y="1034619"/>
            <a:ext cx="10751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根据模拟，大亚湾实验探测器设计为</a:t>
            </a:r>
            <a:r>
              <a:rPr lang="en-US" altLang="zh-CN" sz="2800" dirty="0">
                <a:solidFill>
                  <a:srgbClr val="FF0000"/>
                </a:solidFill>
              </a:rPr>
              <a:t>3</a:t>
            </a:r>
            <a:r>
              <a:rPr lang="zh-CN" altLang="en-US" sz="2800" dirty="0">
                <a:solidFill>
                  <a:srgbClr val="FF0000"/>
                </a:solidFill>
              </a:rPr>
              <a:t>层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可以做</a:t>
            </a:r>
            <a:r>
              <a:rPr lang="en-US" altLang="zh-CN" sz="2800" dirty="0" err="1">
                <a:solidFill>
                  <a:srgbClr val="FF0000"/>
                </a:solidFill>
              </a:rPr>
              <a:t>nGd</a:t>
            </a:r>
            <a:r>
              <a:rPr lang="zh-CN" altLang="en-US" sz="2800" dirty="0">
                <a:solidFill>
                  <a:srgbClr val="FF0000"/>
                </a:solidFill>
              </a:rPr>
              <a:t>和</a:t>
            </a:r>
            <a:r>
              <a:rPr lang="en-US" altLang="zh-CN" sz="2800" dirty="0" err="1">
                <a:solidFill>
                  <a:srgbClr val="FF0000"/>
                </a:solidFill>
              </a:rPr>
              <a:t>nH</a:t>
            </a:r>
            <a:r>
              <a:rPr lang="zh-CN" altLang="en-US" sz="2800" dirty="0">
                <a:solidFill>
                  <a:srgbClr val="FF0000"/>
                </a:solidFill>
              </a:rPr>
              <a:t>振荡分析，但是</a:t>
            </a:r>
          </a:p>
        </p:txBody>
      </p:sp>
    </p:spTree>
    <p:extLst>
      <p:ext uri="{BB962C8B-B14F-4D97-AF65-F5344CB8AC3E}">
        <p14:creationId xmlns:p14="http://schemas.microsoft.com/office/powerpoint/2010/main" val="1154207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AA8C0D-6AD2-44E3-8345-0E0311F5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6CC3DF-444A-4A13-A941-9EEA6321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E85821-984A-424E-AB90-7FCD01180A7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4775C1-CE13-444F-A91A-97DD4BA56B3A}"/>
              </a:ext>
            </a:extLst>
          </p:cNvPr>
          <p:cNvSpPr txBox="1"/>
          <p:nvPr/>
        </p:nvSpPr>
        <p:spPr>
          <a:xfrm>
            <a:off x="551384" y="1034619"/>
            <a:ext cx="10751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根据模拟，大亚湾实验探测器设计为</a:t>
            </a:r>
            <a:r>
              <a:rPr lang="en-US" altLang="zh-CN" sz="2800" dirty="0">
                <a:solidFill>
                  <a:srgbClr val="FF0000"/>
                </a:solidFill>
              </a:rPr>
              <a:t>3</a:t>
            </a:r>
            <a:r>
              <a:rPr lang="zh-CN" altLang="en-US" sz="2800" dirty="0">
                <a:solidFill>
                  <a:srgbClr val="FF0000"/>
                </a:solidFill>
              </a:rPr>
              <a:t>层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可以做</a:t>
            </a:r>
            <a:r>
              <a:rPr lang="en-US" altLang="zh-CN" sz="2800" dirty="0" err="1">
                <a:solidFill>
                  <a:srgbClr val="FF0000"/>
                </a:solidFill>
              </a:rPr>
              <a:t>nGd</a:t>
            </a:r>
            <a:r>
              <a:rPr lang="zh-CN" altLang="en-US" sz="2800" dirty="0">
                <a:solidFill>
                  <a:srgbClr val="FF0000"/>
                </a:solidFill>
              </a:rPr>
              <a:t>和</a:t>
            </a:r>
            <a:r>
              <a:rPr lang="en-US" altLang="zh-CN" sz="2800" dirty="0" err="1">
                <a:solidFill>
                  <a:srgbClr val="FF0000"/>
                </a:solidFill>
              </a:rPr>
              <a:t>nH</a:t>
            </a:r>
            <a:r>
              <a:rPr lang="zh-CN" altLang="en-US" sz="2800" dirty="0">
                <a:solidFill>
                  <a:srgbClr val="FF0000"/>
                </a:solidFill>
              </a:rPr>
              <a:t>振荡分析，但是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A08881-963D-49EA-8A0B-2DA2EDD87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43" y="2258887"/>
            <a:ext cx="9773071" cy="26303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F22277A-4FE5-4F8B-B01D-FB79E3CB1F57}"/>
              </a:ext>
            </a:extLst>
          </p:cNvPr>
          <p:cNvSpPr txBox="1"/>
          <p:nvPr/>
        </p:nvSpPr>
        <p:spPr>
          <a:xfrm>
            <a:off x="551384" y="5227161"/>
            <a:ext cx="10751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</a:rPr>
              <a:t>nH</a:t>
            </a:r>
            <a:r>
              <a:rPr lang="zh-CN" altLang="en-US" sz="2800" dirty="0">
                <a:solidFill>
                  <a:srgbClr val="FF0000"/>
                </a:solidFill>
              </a:rPr>
              <a:t>是一个</a:t>
            </a:r>
            <a:r>
              <a:rPr lang="en-US" altLang="zh-CN" sz="2800" dirty="0">
                <a:solidFill>
                  <a:srgbClr val="FF0000"/>
                </a:solidFill>
              </a:rPr>
              <a:t>unblind </a:t>
            </a:r>
            <a:r>
              <a:rPr lang="zh-CN" altLang="en-US" sz="2800" dirty="0">
                <a:solidFill>
                  <a:srgbClr val="FF0000"/>
                </a:solidFill>
              </a:rPr>
              <a:t>分析，上一篇文章是</a:t>
            </a:r>
            <a:r>
              <a:rPr lang="en-US" altLang="zh-CN" sz="2800" dirty="0">
                <a:solidFill>
                  <a:srgbClr val="FF0000"/>
                </a:solidFill>
              </a:rPr>
              <a:t>2016</a:t>
            </a:r>
            <a:r>
              <a:rPr lang="zh-CN" altLang="en-US" sz="2800" dirty="0">
                <a:solidFill>
                  <a:srgbClr val="FF0000"/>
                </a:solidFill>
              </a:rPr>
              <a:t>年发表的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愁死了！！！</a:t>
            </a:r>
          </a:p>
        </p:txBody>
      </p:sp>
    </p:spTree>
    <p:extLst>
      <p:ext uri="{BB962C8B-B14F-4D97-AF65-F5344CB8AC3E}">
        <p14:creationId xmlns:p14="http://schemas.microsoft.com/office/powerpoint/2010/main" val="315101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2710078" y="101244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反应堆中微子实验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529702"/>
            <a:ext cx="2057400" cy="273844"/>
          </a:xfrm>
        </p:spPr>
        <p:txBody>
          <a:bodyPr/>
          <a:lstStyle/>
          <a:p>
            <a:pPr defTabSz="685800"/>
            <a:fld id="{AF56A7EB-F8F5-4D9E-83E2-7E0FC7717EF4}" type="slidenum"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pPr defTabSz="685800"/>
              <a:t>4</a:t>
            </a:fld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9816837-1DF6-46FC-BBE0-10941E920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906875"/>
            <a:ext cx="8568952" cy="57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55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ED4318-B642-4096-9214-A846608D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CA4467-A7DF-445B-800D-64ED2C27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A7E6BA-00CA-4880-9C0B-93A92C7568EB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天然放射性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8AE853-8EC5-41C6-9CA4-E3205070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994434"/>
            <a:ext cx="11023118" cy="58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23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ED4318-B642-4096-9214-A846608D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CA4467-A7DF-445B-800D-64ED2C27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A7E6BA-00CA-4880-9C0B-93A92C7568EB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创新 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92FA03-6C75-4684-BC6B-AF39728895D6}"/>
              </a:ext>
            </a:extLst>
          </p:cNvPr>
          <p:cNvSpPr txBox="1"/>
          <p:nvPr/>
        </p:nvSpPr>
        <p:spPr>
          <a:xfrm>
            <a:off x="1343472" y="1484784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多读文献，融会贯通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rgbClr val="FF0000"/>
                </a:solidFill>
              </a:rPr>
              <a:t>小目标是做到：让人听了一拍大腿，我怎么没想到？</a:t>
            </a:r>
          </a:p>
        </p:txBody>
      </p:sp>
    </p:spTree>
    <p:extLst>
      <p:ext uri="{BB962C8B-B14F-4D97-AF65-F5344CB8AC3E}">
        <p14:creationId xmlns:p14="http://schemas.microsoft.com/office/powerpoint/2010/main" val="1179427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B316EF-01A6-4789-A6E3-0C03EDD4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07BE93C-8477-4EBB-9390-462D79DB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54A74D-5031-4B2F-9DAF-027743C0B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916832"/>
            <a:ext cx="3953778" cy="430136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8B1EE3-87BC-4EFA-85E7-C498A3A2BD0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探测器响应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81EFD2-7CFE-44E9-B60C-FB7E08971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091604"/>
            <a:ext cx="5924603" cy="39518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B39BAEC-BC9A-4687-A1CF-B2A40800E6FA}"/>
              </a:ext>
            </a:extLst>
          </p:cNvPr>
          <p:cNvSpPr txBox="1"/>
          <p:nvPr/>
        </p:nvSpPr>
        <p:spPr>
          <a:xfrm>
            <a:off x="1127448" y="1052736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探测器给出的电信号，如何转为中微子能量？</a:t>
            </a:r>
          </a:p>
        </p:txBody>
      </p:sp>
    </p:spTree>
    <p:extLst>
      <p:ext uri="{BB962C8B-B14F-4D97-AF65-F5344CB8AC3E}">
        <p14:creationId xmlns:p14="http://schemas.microsoft.com/office/powerpoint/2010/main" val="2726882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12F113-FD1B-455B-A879-95B7579A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CC9FFD-4F4B-4397-9EAA-B0BFF7FC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D2FB31-FC82-44ED-97F2-6AD2E42C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12192000" cy="59228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D83AB94-5FB9-4F92-A8B9-811D45753026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探测器响应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767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FADFB99-C767-4F52-A49F-569C80E9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F315AC6-E314-4D37-A470-C5B204FC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92A864-13DD-43E4-B288-8A8B5141085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8C9CD4-8F7F-40A0-8808-6AF30632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46" y="969888"/>
            <a:ext cx="9202434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64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6B4B07-C1FC-4500-BD81-6295B8EE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C9BB719-4467-451F-B645-F214059C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E31465-323B-4E3D-847E-152BBEBF042F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798148-9230-41EF-B6D3-1ABC8AC4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7" y="961680"/>
            <a:ext cx="8859486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D5B770B-B62E-4494-9DD7-824D6DD5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4882CF-00D6-4905-8A49-313B9B95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841634-268A-4447-A1A0-A549A635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0" y="799733"/>
            <a:ext cx="8487960" cy="52585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920F973-FE54-4F3D-BBD9-F2C96E081D7A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823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98D432-79D6-4FB0-906A-68A52FA9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5A55FB3-F1FB-4B12-82F2-BD914EA6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E21D6F-3580-4961-AE0C-F44A9B12BCF2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FF62A8-BF22-4A5C-84B3-FCC0E824B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097278"/>
            <a:ext cx="8840434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3C2BA6E-BC15-4289-A406-03D0CA73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62BDCF-C533-418A-887C-B364CF52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3F1F11-3FE8-4869-B8F7-053EAC9154F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7B2AF4-C18E-4508-9DA7-5ED638AF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056465"/>
            <a:ext cx="9050013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8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4C0DD8-2450-42F1-9D31-9E5F2876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018471-7009-464A-915E-24E5E635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441143-36A6-4AF2-9989-B3DEF00C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67510"/>
            <a:ext cx="8907118" cy="518232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C0F7265-9386-43D4-ABF0-D1BD14007CD7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640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反应堆中微子哪里来的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529702"/>
            <a:ext cx="2057400" cy="273844"/>
          </a:xfrm>
        </p:spPr>
        <p:txBody>
          <a:bodyPr/>
          <a:lstStyle/>
          <a:p>
            <a:pPr defTabSz="685800"/>
            <a:fld id="{AF56A7EB-F8F5-4D9E-83E2-7E0FC7717EF4}" type="slidenum"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pPr defTabSz="685800"/>
              <a:t>5</a:t>
            </a:fld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 descr="D:\HomeMedia\photo\出差访问\20040601 大亚湾\daya_near_site.jpg">
            <a:extLst>
              <a:ext uri="{FF2B5EF4-FFF2-40B4-BE49-F238E27FC236}">
                <a16:creationId xmlns:a16="http://schemas.microsoft.com/office/drawing/2014/main" id="{2D94B201-B32D-4302-9E08-C5408E1B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023500"/>
            <a:ext cx="768149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F3B971D-3D45-480E-BD46-CB8C5AAE2ADE}"/>
              </a:ext>
            </a:extLst>
          </p:cNvPr>
          <p:cNvSpPr txBox="1"/>
          <p:nvPr/>
        </p:nvSpPr>
        <p:spPr>
          <a:xfrm>
            <a:off x="246956" y="112474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绝大部分商用反应堆为压水堆或沸水堆，两者原理相同</a:t>
            </a:r>
            <a:endParaRPr lang="en-US" altLang="zh-CN" sz="2000" dirty="0"/>
          </a:p>
          <a:p>
            <a:r>
              <a:rPr lang="zh-CN" altLang="en-US" sz="2000" dirty="0"/>
              <a:t>电功率约为热功率的</a:t>
            </a:r>
            <a:r>
              <a:rPr lang="en-US" altLang="zh-CN" sz="2000" dirty="0"/>
              <a:t>1/3</a:t>
            </a:r>
            <a:r>
              <a:rPr lang="zh-CN" altLang="en-US" sz="2000" dirty="0"/>
              <a:t>。大亚湾：</a:t>
            </a:r>
            <a:r>
              <a:rPr lang="en-US" altLang="zh-CN" sz="2000" dirty="0"/>
              <a:t>2.9 </a:t>
            </a:r>
            <a:r>
              <a:rPr lang="en-US" altLang="zh-CN" sz="2000" dirty="0" err="1"/>
              <a:t>GW</a:t>
            </a:r>
            <a:r>
              <a:rPr lang="en-US" altLang="zh-CN" sz="2000" baseline="-25000" dirty="0" err="1"/>
              <a:t>th</a:t>
            </a:r>
            <a:r>
              <a:rPr lang="zh-CN" altLang="en-US" sz="2000" dirty="0"/>
              <a:t>，</a:t>
            </a:r>
            <a:r>
              <a:rPr lang="en-US" altLang="zh-CN" sz="2000" dirty="0"/>
              <a:t>900 MW</a:t>
            </a:r>
            <a:r>
              <a:rPr lang="en-US" altLang="zh-CN" sz="2000" baseline="-25000" dirty="0"/>
              <a:t>e</a:t>
            </a:r>
            <a:r>
              <a:rPr lang="en-US" altLang="zh-CN" sz="2000" dirty="0">
                <a:sym typeface="Symbol"/>
              </a:rPr>
              <a:t>1080 </a:t>
            </a:r>
            <a:r>
              <a:rPr lang="en-US" altLang="zh-CN" sz="2000" dirty="0" err="1">
                <a:sym typeface="Symbol"/>
              </a:rPr>
              <a:t>MW</a:t>
            </a:r>
            <a:r>
              <a:rPr lang="en-US" altLang="zh-CN" sz="2000" baseline="-25000" dirty="0" err="1">
                <a:sym typeface="Symbol"/>
              </a:rPr>
              <a:t>e</a:t>
            </a:r>
            <a:endParaRPr lang="zh-CN" altLang="en-US" sz="2000" baseline="-25000" dirty="0"/>
          </a:p>
        </p:txBody>
      </p:sp>
      <p:pic>
        <p:nvPicPr>
          <p:cNvPr id="6" name="Picture 2" descr="采">
            <a:extLst>
              <a:ext uri="{FF2B5EF4-FFF2-40B4-BE49-F238E27FC236}">
                <a16:creationId xmlns:a16="http://schemas.microsoft.com/office/drawing/2014/main" id="{105E1DA0-A68C-4BA5-BB0B-9468780D0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" b="8517"/>
          <a:stretch/>
        </p:blipFill>
        <p:spPr bwMode="auto">
          <a:xfrm>
            <a:off x="6168008" y="4506502"/>
            <a:ext cx="5184576" cy="22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21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12197C-0E15-4725-B7F0-B027FD88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ADEDD7D-E125-42FB-A4E2-195D364D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4B7569-E16F-4093-897D-C6B49ED8864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3B3D78-6ED8-45EF-BEF5-F87DE5CE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20" y="856891"/>
            <a:ext cx="8849960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5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96C134-DDC0-4B47-927F-B90ADFDB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40E3556-6EDF-4529-920D-1B983934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BEFE1E-20E0-4CB6-BD8E-0C4F578C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41" y="978699"/>
            <a:ext cx="8878539" cy="57157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E57095A-21C7-4B15-A4DC-856E97D891CC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831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606F98-5EC4-48D8-8C4D-72542B70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259FB4-BB27-475B-AD57-53388224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CA3C7A-4F15-474A-8A44-7C41E828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939880"/>
            <a:ext cx="8011370" cy="54099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4F9BBC9-0C14-4A57-9C49-A6BA90AAA74A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5911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406FBC6-FD8B-48FA-A224-F3CEBFAD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F389FCF-1471-4183-82EA-A80D2F64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597CC7-DA6E-4091-9232-118BE71E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1" y="1001843"/>
            <a:ext cx="10936798" cy="56647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495A10-0A51-452B-99C5-AA89170E2F4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Rate+shape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4897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95A0DF-50AD-4B32-AC0A-90CE5220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AC5FCF-1670-4B00-912C-EBBC7E0D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2F4357-CCDD-4CD5-BBF7-BDF5FA27AB0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Rate+shape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BA1EB4-AACE-44FA-BD14-1088B2A3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953281"/>
            <a:ext cx="10116962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8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95A0DF-50AD-4B32-AC0A-90CE5220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AC5FCF-1670-4B00-912C-EBBC7E0D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2F4357-CCDD-4CD5-BBF7-BDF5FA27AB04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Rate+shape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振荡分析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A83A87-9A75-485B-A172-AB643D8C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124744"/>
            <a:ext cx="977065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2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8259844-0D51-4BBD-82E1-4695048E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C705EA4-72A7-4894-B31E-319117A4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3D4083-76F8-4F18-8A0F-E0C59E82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3826800"/>
            <a:ext cx="4392488" cy="28398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01D5D62-A653-4B31-AD24-94887E7EE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3715915"/>
            <a:ext cx="3264748" cy="30498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365D057-3A54-46C9-9CE1-E643A49C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1004037"/>
            <a:ext cx="9144000" cy="304323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D15FD52-9802-46CA-A699-3270E996F762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意料之外的核燃料演化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044BA7-E1BE-4013-957A-FB6DE8B29944}"/>
              </a:ext>
            </a:extLst>
          </p:cNvPr>
          <p:cNvSpPr txBox="1"/>
          <p:nvPr/>
        </p:nvSpPr>
        <p:spPr>
          <a:xfrm>
            <a:off x="1164924" y="838109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创新：排除惰性中微子</a:t>
            </a:r>
          </a:p>
        </p:txBody>
      </p:sp>
    </p:spTree>
    <p:extLst>
      <p:ext uri="{BB962C8B-B14F-4D97-AF65-F5344CB8AC3E}">
        <p14:creationId xmlns:p14="http://schemas.microsoft.com/office/powerpoint/2010/main" val="2623035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E9BE0C-8E01-44C6-A925-2BB32F8C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46D817-E6AA-45D8-8934-8CC5ADD2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D05597-89D3-4C30-A405-727135D1FB0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Farewell Daya Bay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E91B72-FDA4-4074-881E-F6AAC8708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21" y="950999"/>
            <a:ext cx="7416824" cy="55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93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E9BE0C-8E01-44C6-A925-2BB32F8C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46D817-E6AA-45D8-8934-8CC5ADD2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D05597-89D3-4C30-A405-727135D1FB0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Farewell Daya Bay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09E2286E-169B-4C75-A1BD-08E96505E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60" y="1196752"/>
            <a:ext cx="8935828" cy="50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76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E9BE0C-8E01-44C6-A925-2BB32F8C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46D817-E6AA-45D8-8934-8CC5ADD2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D05597-89D3-4C30-A405-727135D1FB0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Farewell Daya Bay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7ce0a2781db0c420fe3200015e3abbb1">
            <a:hlinkClick r:id="" action="ppaction://media"/>
            <a:extLst>
              <a:ext uri="{FF2B5EF4-FFF2-40B4-BE49-F238E27FC236}">
                <a16:creationId xmlns:a16="http://schemas.microsoft.com/office/drawing/2014/main" id="{CDFCFDAC-01C6-4D03-9312-587538C12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74763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8A902C7-DFC5-4F48-A973-98C1BB37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51F97E4-0A5B-4268-98C9-96E063159588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反应堆中微子哪里来的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CC7EA1-3E9B-4AF1-AE61-4348233C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58488"/>
            <a:ext cx="8380097" cy="59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2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315793"/>
            <a:ext cx="12191663" cy="81277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C86020-8E3D-4790-88E4-9C20D99EC9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23212" r="28134" b="5400"/>
          <a:stretch/>
        </p:blipFill>
        <p:spPr>
          <a:xfrm>
            <a:off x="10188600" y="5177593"/>
            <a:ext cx="505099" cy="643188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B5637DE-A8AC-4218-A5B1-3A8D9A5863D4}"/>
              </a:ext>
            </a:extLst>
          </p:cNvPr>
          <p:cNvCxnSpPr>
            <a:cxnSpLocks/>
          </p:cNvCxnSpPr>
          <p:nvPr/>
        </p:nvCxnSpPr>
        <p:spPr>
          <a:xfrm>
            <a:off x="10395048" y="1587076"/>
            <a:ext cx="0" cy="3491904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E4E0736-3E23-49EB-AB01-25B6E90533BF}"/>
              </a:ext>
            </a:extLst>
          </p:cNvPr>
          <p:cNvCxnSpPr>
            <a:cxnSpLocks/>
          </p:cNvCxnSpPr>
          <p:nvPr/>
        </p:nvCxnSpPr>
        <p:spPr>
          <a:xfrm>
            <a:off x="9041255" y="2279980"/>
            <a:ext cx="0" cy="284392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4463FB9A-3815-4673-953A-45833857B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16073" r="22667"/>
          <a:stretch/>
        </p:blipFill>
        <p:spPr>
          <a:xfrm>
            <a:off x="6739969" y="572373"/>
            <a:ext cx="1844712" cy="1734639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00E4ED3-C93D-453F-8336-99E6E8E479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21403" y="2127045"/>
            <a:ext cx="588255" cy="113874"/>
          </a:xfrm>
          <a:prstGeom prst="straightConnector1">
            <a:avLst/>
          </a:prstGeom>
          <a:ln w="38100"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8B90624-B93B-49B8-993B-16F79F14C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20" y="5137577"/>
            <a:ext cx="1927483" cy="1284989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3C12C0C-4271-45F5-A1E5-4646EE120CF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701622" y="4900239"/>
            <a:ext cx="604010" cy="400228"/>
          </a:xfrm>
          <a:prstGeom prst="straightConnector1">
            <a:avLst/>
          </a:prstGeom>
          <a:ln w="38100"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灯片编号占位符 3"/>
          <p:cNvSpPr txBox="1">
            <a:spLocks/>
          </p:cNvSpPr>
          <p:nvPr/>
        </p:nvSpPr>
        <p:spPr>
          <a:xfrm>
            <a:off x="9445421" y="6479389"/>
            <a:ext cx="2741697" cy="365047"/>
          </a:xfrm>
          <a:prstGeom prst="rect">
            <a:avLst/>
          </a:prstGeom>
        </p:spPr>
        <p:txBody>
          <a:bodyPr vert="horz" wrap="square" lIns="91415" tIns="45708" rIns="91415" bIns="45708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49">
              <a:defRPr/>
            </a:pPr>
            <a:r>
              <a:rPr lang="en-US" altLang="zh-CN" dirty="0">
                <a:solidFill>
                  <a:srgbClr val="000000">
                    <a:tint val="75000"/>
                  </a:srgbClr>
                </a:solidFill>
              </a:rPr>
              <a:t>11</a:t>
            </a: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7446629-8A55-4B57-BCAB-9948093D37B0}"/>
              </a:ext>
            </a:extLst>
          </p:cNvPr>
          <p:cNvCxnSpPr>
            <a:cxnSpLocks/>
          </p:cNvCxnSpPr>
          <p:nvPr/>
        </p:nvCxnSpPr>
        <p:spPr>
          <a:xfrm>
            <a:off x="4860226" y="4395300"/>
            <a:ext cx="5228801" cy="1014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351C787-6539-44B3-AFF9-C8B90A90F71B}"/>
              </a:ext>
            </a:extLst>
          </p:cNvPr>
          <p:cNvSpPr txBox="1"/>
          <p:nvPr/>
        </p:nvSpPr>
        <p:spPr>
          <a:xfrm>
            <a:off x="10528749" y="3489161"/>
            <a:ext cx="135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Overburden </a:t>
            </a:r>
          </a:p>
          <a:p>
            <a:pPr defTabSz="914349"/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~650 m (1800 </a:t>
            </a:r>
            <a:r>
              <a:rPr lang="en-US" altLang="zh-CN" sz="1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m.w.e</a:t>
            </a:r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.)</a:t>
            </a:r>
            <a:endParaRPr lang="zh-CN" altLang="en-US" sz="16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7B46982-2616-4348-8C73-339D70A981C8}"/>
              </a:ext>
            </a:extLst>
          </p:cNvPr>
          <p:cNvSpPr txBox="1"/>
          <p:nvPr/>
        </p:nvSpPr>
        <p:spPr>
          <a:xfrm rot="601698">
            <a:off x="4966733" y="4769590"/>
            <a:ext cx="223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Slope tunnel</a:t>
            </a:r>
            <a:r>
              <a:rPr lang="zh-CN" altLang="en-US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：</a:t>
            </a:r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1265 m @ slope of 42%</a:t>
            </a:r>
            <a:endParaRPr lang="zh-CN" altLang="en-US" sz="16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43D5CD8-9CD8-4B05-9367-C40D5398B63F}"/>
              </a:ext>
            </a:extLst>
          </p:cNvPr>
          <p:cNvSpPr txBox="1"/>
          <p:nvPr/>
        </p:nvSpPr>
        <p:spPr>
          <a:xfrm>
            <a:off x="7550334" y="3489162"/>
            <a:ext cx="149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Vertical tunnel: 563 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3CC4CA0-5978-40E9-AD03-F4F1A633E62D}"/>
              </a:ext>
            </a:extLst>
          </p:cNvPr>
          <p:cNvSpPr txBox="1"/>
          <p:nvPr/>
        </p:nvSpPr>
        <p:spPr>
          <a:xfrm>
            <a:off x="8031782" y="6555921"/>
            <a:ext cx="3397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等线" panose="02010600030101010101" pitchFamily="2" charset="-122"/>
              </a:rPr>
              <a:t>Civil construction finished in Dec, 2021</a:t>
            </a:r>
            <a:endParaRPr lang="zh-CN" altLang="en-US" sz="16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1F8069-0212-4A1A-855F-81AE839762C9}"/>
              </a:ext>
            </a:extLst>
          </p:cNvPr>
          <p:cNvSpPr txBox="1"/>
          <p:nvPr/>
        </p:nvSpPr>
        <p:spPr>
          <a:xfrm>
            <a:off x="11315700" y="6119912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© 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刘悦湘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78BE953E-8CC9-4BE2-AC27-1FF64E64BE5C}"/>
              </a:ext>
            </a:extLst>
          </p:cNvPr>
          <p:cNvSpPr txBox="1">
            <a:spLocks/>
          </p:cNvSpPr>
          <p:nvPr/>
        </p:nvSpPr>
        <p:spPr>
          <a:xfrm>
            <a:off x="90" y="2814960"/>
            <a:ext cx="6031873" cy="43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047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J</a:t>
            </a:r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iangmen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nderground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eutrino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bservatory</a:t>
            </a:r>
            <a:endParaRPr lang="en-US" sz="2400" dirty="0">
              <a:latin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3B458E3-B919-41E3-8FF4-DE5237EC3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3" y="135020"/>
            <a:ext cx="3635767" cy="26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6"/>
    </mc:Choice>
    <mc:Fallback xmlns="">
      <p:transition advTm="30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1FBB149-6099-49DC-BDE7-6DC68C92B5EC}"/>
              </a:ext>
            </a:extLst>
          </p:cNvPr>
          <p:cNvSpPr txBox="1">
            <a:spLocks/>
          </p:cNvSpPr>
          <p:nvPr/>
        </p:nvSpPr>
        <p:spPr bwMode="auto">
          <a:xfrm>
            <a:off x="398652" y="1047587"/>
            <a:ext cx="7549392" cy="207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342881" indent="-342881" defTabSz="914349">
              <a:buClr>
                <a:srgbClr val="0000CC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 goals: neutrino mass </a:t>
            </a:r>
            <a:r>
              <a:rPr lang="en-US" altLang="zh-CN" sz="228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ordering</a:t>
            </a:r>
            <a:r>
              <a:rPr lang="zh-CN" altLang="en-US" sz="2286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86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(~4</a:t>
            </a:r>
            <a:r>
              <a:rPr lang="el-GR" altLang="zh-CN" sz="2286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zh-CN" sz="2286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zh-CN" sz="228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precision </a:t>
            </a: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neutrino mixing parameters </a:t>
            </a:r>
            <a:r>
              <a:rPr lang="en-US" altLang="zh-CN" sz="2286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(&lt;&lt;1%)</a:t>
            </a: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supernova </a:t>
            </a:r>
            <a:r>
              <a:rPr lang="el-GR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geo-</a:t>
            </a:r>
            <a:r>
              <a:rPr lang="el-GR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solar </a:t>
            </a:r>
            <a:r>
              <a:rPr lang="el-GR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nucleon decay, </a:t>
            </a:r>
            <a:r>
              <a:rPr lang="en-US" altLang="zh-CN" sz="2286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altLang="zh-CN" sz="2286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81" indent="-342881" defTabSz="914349">
              <a:buClr>
                <a:srgbClr val="0000CC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upgrade (2030s) : searching for 0</a:t>
            </a:r>
            <a:r>
              <a:rPr lang="el-GR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νββ</a:t>
            </a:r>
          </a:p>
          <a:p>
            <a:pPr marL="342881" indent="-342881" defTabSz="914349">
              <a:buClr>
                <a:srgbClr val="0000CC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28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 construction completed in 2023</a:t>
            </a:r>
            <a:endParaRPr lang="zh-CN" altLang="en-US" sz="2286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右大括号 6">
            <a:extLst>
              <a:ext uri="{FF2B5EF4-FFF2-40B4-BE49-F238E27FC236}">
                <a16:creationId xmlns:a16="http://schemas.microsoft.com/office/drawing/2014/main" id="{8F977EF4-78C3-46DF-8530-A961D45FE706}"/>
              </a:ext>
            </a:extLst>
          </p:cNvPr>
          <p:cNvSpPr/>
          <p:nvPr/>
        </p:nvSpPr>
        <p:spPr>
          <a:xfrm rot="5400000">
            <a:off x="3167482" y="3265306"/>
            <a:ext cx="419087" cy="5712360"/>
          </a:xfrm>
          <a:prstGeom prst="rightBrace">
            <a:avLst>
              <a:gd name="adj1" fmla="val 119061"/>
              <a:gd name="adj2" fmla="val 51802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49"/>
            <a:endParaRPr lang="zh-CN" altLang="en-US" sz="1799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6144CB01-A645-42A5-B482-2275E67F53AE}"/>
              </a:ext>
            </a:extLst>
          </p:cNvPr>
          <p:cNvSpPr/>
          <p:nvPr/>
        </p:nvSpPr>
        <p:spPr>
          <a:xfrm rot="5400000">
            <a:off x="8704786" y="3518460"/>
            <a:ext cx="415882" cy="5712360"/>
          </a:xfrm>
          <a:prstGeom prst="rightBrace">
            <a:avLst>
              <a:gd name="adj1" fmla="val 36127"/>
              <a:gd name="adj2" fmla="val 49689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49"/>
            <a:endParaRPr lang="zh-CN" altLang="en-US" sz="1799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3AA2C257-25EB-4BCE-92EB-C103D7294C33}"/>
              </a:ext>
            </a:extLst>
          </p:cNvPr>
          <p:cNvSpPr/>
          <p:nvPr/>
        </p:nvSpPr>
        <p:spPr>
          <a:xfrm rot="16200000">
            <a:off x="9002548" y="3687563"/>
            <a:ext cx="79610" cy="5012456"/>
          </a:xfrm>
          <a:prstGeom prst="leftBrace">
            <a:avLst/>
          </a:prstGeom>
          <a:solidFill>
            <a:schemeClr val="bg1"/>
          </a:solidFill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49"/>
            <a:endParaRPr lang="zh-CN" altLang="en-US" sz="1799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8673B5D-CDF2-45FD-A1ED-C9E9B1A15895}"/>
              </a:ext>
            </a:extLst>
          </p:cNvPr>
          <p:cNvGrpSpPr/>
          <p:nvPr/>
        </p:nvGrpSpPr>
        <p:grpSpPr>
          <a:xfrm>
            <a:off x="325080" y="3689343"/>
            <a:ext cx="11684875" cy="2497601"/>
            <a:chOff x="282392" y="1337829"/>
            <a:chExt cx="11685197" cy="249767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C7DE7BD-F234-47E0-BFC3-58709AF470AD}"/>
                </a:ext>
              </a:extLst>
            </p:cNvPr>
            <p:cNvGrpSpPr/>
            <p:nvPr/>
          </p:nvGrpSpPr>
          <p:grpSpPr>
            <a:xfrm>
              <a:off x="282392" y="1337829"/>
              <a:ext cx="10257511" cy="2497670"/>
              <a:chOff x="282392" y="1337829"/>
              <a:chExt cx="11572408" cy="2752055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276815D0-D292-4598-A02A-F63FB8D27D45}"/>
                  </a:ext>
                </a:extLst>
              </p:cNvPr>
              <p:cNvGrpSpPr/>
              <p:nvPr/>
            </p:nvGrpSpPr>
            <p:grpSpPr>
              <a:xfrm>
                <a:off x="383483" y="1353594"/>
                <a:ext cx="2073681" cy="2055459"/>
                <a:chOff x="6264297" y="1108978"/>
                <a:chExt cx="2461657" cy="2461657"/>
              </a:xfrm>
            </p:grpSpPr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AB237BE3-0297-480F-8BDA-D11D87B5D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4297" y="1108978"/>
                  <a:ext cx="2461657" cy="246165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39664609-85BE-4840-AE51-61DE943CB9FD}"/>
                    </a:ext>
                  </a:extLst>
                </p:cNvPr>
                <p:cNvSpPr txBox="1"/>
                <p:nvPr/>
              </p:nvSpPr>
              <p:spPr>
                <a:xfrm>
                  <a:off x="7563504" y="1214063"/>
                  <a:ext cx="1162450" cy="406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49"/>
                  <a:r>
                    <a:rPr lang="en-US" altLang="zh-CN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Reactor </a:t>
                  </a:r>
                  <a:endParaRPr lang="zh-CN" altLang="en-US" sz="1400" b="1" dirty="0">
                    <a:solidFill>
                      <a:srgbClr val="FFC000"/>
                    </a:solidFill>
                    <a:latin typeface="Calibri" panose="020F0502020204030204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4DD22-AC9B-4A9D-8C1C-CCEF4DF89DD7}"/>
                  </a:ext>
                </a:extLst>
              </p:cNvPr>
              <p:cNvGrpSpPr/>
              <p:nvPr/>
            </p:nvGrpSpPr>
            <p:grpSpPr>
              <a:xfrm>
                <a:off x="7356062" y="1353592"/>
                <a:ext cx="2034132" cy="2055459"/>
                <a:chOff x="3339578" y="1304403"/>
                <a:chExt cx="2483648" cy="2483647"/>
              </a:xfrm>
            </p:grpSpPr>
            <p:pic>
              <p:nvPicPr>
                <p:cNvPr id="32" name="图片 31">
                  <a:extLst>
                    <a:ext uri="{FF2B5EF4-FFF2-40B4-BE49-F238E27FC236}">
                      <a16:creationId xmlns:a16="http://schemas.microsoft.com/office/drawing/2014/main" id="{EE3472A0-06A3-44CA-83D4-63719D227D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9578" y="1304403"/>
                  <a:ext cx="2483648" cy="248364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7458B4BE-4735-486C-A8D4-12D7066EAFDE}"/>
                    </a:ext>
                  </a:extLst>
                </p:cNvPr>
                <p:cNvSpPr txBox="1"/>
                <p:nvPr/>
              </p:nvSpPr>
              <p:spPr>
                <a:xfrm>
                  <a:off x="3378078" y="1377869"/>
                  <a:ext cx="1640555" cy="409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49"/>
                  <a:r>
                    <a:rPr lang="en-US" altLang="zh-CN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Supernova</a:t>
                  </a:r>
                  <a:endParaRPr lang="zh-CN" altLang="en-US" sz="1400" b="1" dirty="0">
                    <a:solidFill>
                      <a:srgbClr val="FFC000"/>
                    </a:solidFill>
                    <a:latin typeface="Calibri" panose="020F0502020204030204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5F9FEBE2-74FA-4538-901B-63FB1902FF32}"/>
                  </a:ext>
                </a:extLst>
              </p:cNvPr>
              <p:cNvGrpSpPr/>
              <p:nvPr/>
            </p:nvGrpSpPr>
            <p:grpSpPr>
              <a:xfrm>
                <a:off x="2766874" y="1361915"/>
                <a:ext cx="2016095" cy="2047138"/>
                <a:chOff x="6774581" y="-1576717"/>
                <a:chExt cx="2481864" cy="2481864"/>
              </a:xfrm>
            </p:grpSpPr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5903FF08-C0BE-4642-AD9B-F16D98520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4581" y="-1576717"/>
                  <a:ext cx="2481864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E949854E-6102-4472-A030-416339F0D17F}"/>
                    </a:ext>
                  </a:extLst>
                </p:cNvPr>
                <p:cNvSpPr txBox="1"/>
                <p:nvPr/>
              </p:nvSpPr>
              <p:spPr>
                <a:xfrm>
                  <a:off x="6870973" y="-1503774"/>
                  <a:ext cx="2088774" cy="411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49"/>
                  <a:r>
                    <a:rPr lang="en-US" altLang="zh-CN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Atmosphere </a:t>
                  </a:r>
                  <a:endParaRPr lang="zh-CN" altLang="en-US" sz="1400" b="1" dirty="0">
                    <a:solidFill>
                      <a:srgbClr val="FFC000"/>
                    </a:solidFill>
                    <a:latin typeface="Calibri" panose="020F0502020204030204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2806B44-A0D6-4ACF-858D-E44EE9C1346E}"/>
                  </a:ext>
                </a:extLst>
              </p:cNvPr>
              <p:cNvGrpSpPr/>
              <p:nvPr/>
            </p:nvGrpSpPr>
            <p:grpSpPr>
              <a:xfrm>
                <a:off x="9672486" y="1337829"/>
                <a:ext cx="2182314" cy="2047138"/>
                <a:chOff x="268430" y="4010443"/>
                <a:chExt cx="2515249" cy="2370420"/>
              </a:xfrm>
            </p:grpSpPr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0657D807-A2CF-4EBB-9367-D2151D50F13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0031" y="4010443"/>
                  <a:ext cx="2483648" cy="23704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BA7FFFDF-EE11-4D85-AD7E-223A670B6AC0}"/>
                    </a:ext>
                  </a:extLst>
                </p:cNvPr>
                <p:cNvSpPr txBox="1"/>
                <p:nvPr/>
              </p:nvSpPr>
              <p:spPr>
                <a:xfrm>
                  <a:off x="268430" y="4039970"/>
                  <a:ext cx="896835" cy="392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49"/>
                  <a:r>
                    <a:rPr lang="en-US" altLang="zh-CN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Earth </a:t>
                  </a:r>
                  <a:endParaRPr lang="zh-CN" altLang="en-US" sz="1400" b="1" dirty="0">
                    <a:solidFill>
                      <a:srgbClr val="FFC000"/>
                    </a:solidFill>
                    <a:latin typeface="Calibri" panose="020F0502020204030204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11806A23-304A-41FE-9689-1A3FC3973B36}"/>
                  </a:ext>
                </a:extLst>
              </p:cNvPr>
              <p:cNvGrpSpPr/>
              <p:nvPr/>
            </p:nvGrpSpPr>
            <p:grpSpPr>
              <a:xfrm>
                <a:off x="5034090" y="1353593"/>
                <a:ext cx="2012263" cy="2055459"/>
                <a:chOff x="6340384" y="1306186"/>
                <a:chExt cx="2556295" cy="2481864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85B16612-8DCC-4558-9B4C-6AB26AC4D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4815" y="1306186"/>
                  <a:ext cx="2481864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33F3B550-1575-42CA-92DD-AE4A19F553F7}"/>
                    </a:ext>
                  </a:extLst>
                </p:cNvPr>
                <p:cNvSpPr txBox="1"/>
                <p:nvPr/>
              </p:nvSpPr>
              <p:spPr>
                <a:xfrm>
                  <a:off x="6340384" y="1377871"/>
                  <a:ext cx="970991" cy="409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49"/>
                  <a:r>
                    <a:rPr lang="en-US" altLang="zh-CN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Solar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Calibri" panose="020F0502020204030204"/>
                      <a:ea typeface="等线" panose="02010600030101010101" pitchFamily="2" charset="-122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1D8D5D8-E583-428F-A103-0225B3320771}"/>
                  </a:ext>
                </a:extLst>
              </p:cNvPr>
              <p:cNvSpPr txBox="1"/>
              <p:nvPr/>
            </p:nvSpPr>
            <p:spPr>
              <a:xfrm>
                <a:off x="282392" y="3568639"/>
                <a:ext cx="2061312" cy="373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49"/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/>
                    <a:ea typeface="等线" panose="02010600030101010101" pitchFamily="2" charset="-122"/>
                  </a:rPr>
                  <a:t>~60 IBDs per day</a:t>
                </a:r>
                <a:endParaRPr lang="zh-CN" altLang="en-US" sz="1600" b="1" dirty="0">
                  <a:solidFill>
                    <a:srgbClr val="FF00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91E1DD-CC1E-4E46-963D-DCEA7F19C592}"/>
                  </a:ext>
                </a:extLst>
              </p:cNvPr>
              <p:cNvSpPr txBox="1"/>
              <p:nvPr/>
            </p:nvSpPr>
            <p:spPr>
              <a:xfrm>
                <a:off x="9552180" y="3568639"/>
                <a:ext cx="2263104" cy="373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49"/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/>
                    <a:ea typeface="等线" panose="02010600030101010101" pitchFamily="2" charset="-122"/>
                  </a:rPr>
                  <a:t>Several IBDs per day</a:t>
                </a:r>
                <a:endParaRPr lang="zh-CN" altLang="en-US" sz="1600" b="1" dirty="0">
                  <a:solidFill>
                    <a:srgbClr val="FF00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88EF4E1-DD60-4DC1-A63F-4DDC6D8FA95A}"/>
                  </a:ext>
                </a:extLst>
              </p:cNvPr>
              <p:cNvSpPr txBox="1"/>
              <p:nvPr/>
            </p:nvSpPr>
            <p:spPr>
              <a:xfrm>
                <a:off x="2463992" y="3568639"/>
                <a:ext cx="2459144" cy="373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49"/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/>
                    <a:ea typeface="等线" panose="02010600030101010101" pitchFamily="2" charset="-122"/>
                  </a:rPr>
                  <a:t>Several per day</a:t>
                </a:r>
                <a:endParaRPr lang="zh-CN" altLang="en-US" sz="1600" b="1" dirty="0">
                  <a:solidFill>
                    <a:srgbClr val="FF00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76D6957-C207-4975-8207-849FEDDE4577}"/>
                  </a:ext>
                </a:extLst>
              </p:cNvPr>
              <p:cNvSpPr txBox="1"/>
              <p:nvPr/>
            </p:nvSpPr>
            <p:spPr>
              <a:xfrm>
                <a:off x="4923136" y="3568639"/>
                <a:ext cx="2193140" cy="373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49"/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/>
                    <a:ea typeface="等线" panose="02010600030101010101" pitchFamily="2" charset="-122"/>
                  </a:rPr>
                  <a:t>Hundreds per day</a:t>
                </a:r>
                <a:endParaRPr lang="zh-CN" altLang="en-US" sz="1600" b="1" dirty="0">
                  <a:solidFill>
                    <a:srgbClr val="FF00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AF11D66-EBC8-48FA-AB95-307EBA315780}"/>
                  </a:ext>
                </a:extLst>
              </p:cNvPr>
              <p:cNvSpPr txBox="1"/>
              <p:nvPr/>
            </p:nvSpPr>
            <p:spPr>
              <a:xfrm>
                <a:off x="7318096" y="3445533"/>
                <a:ext cx="1896128" cy="64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49"/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/>
                    <a:ea typeface="等线" panose="02010600030101010101" pitchFamily="2" charset="-122"/>
                  </a:rPr>
                  <a:t>~5000 IBDs for CCSN @10 kpc</a:t>
                </a:r>
                <a:endParaRPr lang="zh-CN" altLang="en-US" sz="1600" b="1" dirty="0">
                  <a:solidFill>
                    <a:srgbClr val="FF00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1FA1B53-232E-4872-B6C8-F1BEB80A590D}"/>
                </a:ext>
              </a:extLst>
            </p:cNvPr>
            <p:cNvSpPr txBox="1"/>
            <p:nvPr/>
          </p:nvSpPr>
          <p:spPr>
            <a:xfrm>
              <a:off x="10515600" y="2093053"/>
              <a:ext cx="288659" cy="369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9"/>
              <a:r>
                <a:rPr lang="en-US" altLang="zh-CN" sz="1799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+</a:t>
              </a:r>
              <a:endParaRPr lang="zh-CN" altLang="en-US" sz="1799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矩形: 圆角 4">
              <a:extLst>
                <a:ext uri="{FF2B5EF4-FFF2-40B4-BE49-F238E27FC236}">
                  <a16:creationId xmlns:a16="http://schemas.microsoft.com/office/drawing/2014/main" id="{6CF20A35-5163-4418-9E2D-866C86F39D8E}"/>
                </a:ext>
              </a:extLst>
            </p:cNvPr>
            <p:cNvSpPr/>
            <p:nvPr/>
          </p:nvSpPr>
          <p:spPr>
            <a:xfrm>
              <a:off x="10814424" y="1837378"/>
              <a:ext cx="1153165" cy="8588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9"/>
              <a:r>
                <a:rPr lang="en-US" altLang="zh-CN" sz="1799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New physics</a:t>
              </a:r>
              <a:endParaRPr lang="zh-CN" altLang="en-US" sz="1799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F4AB3E2-13C9-47EF-9013-EEC892EA363D}"/>
              </a:ext>
            </a:extLst>
          </p:cNvPr>
          <p:cNvSpPr txBox="1"/>
          <p:nvPr/>
        </p:nvSpPr>
        <p:spPr>
          <a:xfrm>
            <a:off x="1983448" y="6424564"/>
            <a:ext cx="3838247" cy="356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1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 oscillation &amp; properties</a:t>
            </a:r>
            <a:endParaRPr lang="zh-CN" altLang="en-US" sz="1715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193031D-B60B-4F32-9CC1-50FB3B157FC6}"/>
              </a:ext>
            </a:extLst>
          </p:cNvPr>
          <p:cNvSpPr txBox="1"/>
          <p:nvPr/>
        </p:nvSpPr>
        <p:spPr>
          <a:xfrm>
            <a:off x="7616902" y="6470686"/>
            <a:ext cx="2591650" cy="356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1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Neutrinos as a probe</a:t>
            </a:r>
            <a:endParaRPr lang="zh-CN" altLang="en-US" sz="1715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337457-A9AF-445B-9298-0FBAE445A2C6}"/>
              </a:ext>
            </a:extLst>
          </p:cNvPr>
          <p:cNvSpPr/>
          <p:nvPr/>
        </p:nvSpPr>
        <p:spPr>
          <a:xfrm>
            <a:off x="1252633" y="77185"/>
            <a:ext cx="609551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 multi-purpose observatory</a:t>
            </a:r>
            <a:endParaRPr lang="zh-CN" altLang="en-US" sz="3600" b="1" spc="100" dirty="0">
              <a:solidFill>
                <a:sysClr val="window" lastClr="FFFFFF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EA86DBF-59D8-40C9-87ED-FFD411F0B47A}"/>
              </a:ext>
            </a:extLst>
          </p:cNvPr>
          <p:cNvSpPr txBox="1"/>
          <p:nvPr/>
        </p:nvSpPr>
        <p:spPr>
          <a:xfrm>
            <a:off x="65968" y="6284599"/>
            <a:ext cx="2086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IBD: inverse beta decay</a:t>
            </a:r>
          </a:p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CCSN: core-collapse supernova</a:t>
            </a:r>
            <a:endParaRPr lang="zh-CN" alt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D31A849-CC9B-404E-ABF1-5D5CDD2A2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800" y="889031"/>
            <a:ext cx="3555276" cy="27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"/>
    </mc:Choice>
    <mc:Fallback xmlns="">
      <p:transition spd="slow" advTm="68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32F52ACA-31BC-48C5-9D70-525297DE7113}"/>
              </a:ext>
            </a:extLst>
          </p:cNvPr>
          <p:cNvGraphicFramePr/>
          <p:nvPr>
            <p:extLst/>
          </p:nvPr>
        </p:nvGraphicFramePr>
        <p:xfrm>
          <a:off x="4678670" y="1361269"/>
          <a:ext cx="7497393" cy="471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8B9730-B839-425C-A43B-851E51280E5E}"/>
              </a:ext>
            </a:extLst>
          </p:cNvPr>
          <p:cNvGrpSpPr/>
          <p:nvPr/>
        </p:nvGrpSpPr>
        <p:grpSpPr>
          <a:xfrm>
            <a:off x="99874" y="1584532"/>
            <a:ext cx="4554082" cy="3494613"/>
            <a:chOff x="361950" y="1213189"/>
            <a:chExt cx="5122988" cy="418748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AD4A641-E2EC-4AC6-9F32-4F39BC2C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EC07833-A14A-4596-BD81-1619B227367F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FA85803-0376-48E1-AEC7-37D87A907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16C93E4E-0E5D-4B75-8116-BF7F0E7B9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875DF1D-5ADF-44A8-B467-BB7A377B6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366B918-8C95-4C06-B9C6-B8F33E8AC590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8BDA6D8-4E7B-408B-976A-5177BB14370F}"/>
              </a:ext>
            </a:extLst>
          </p:cNvPr>
          <p:cNvSpPr/>
          <p:nvPr/>
        </p:nvSpPr>
        <p:spPr>
          <a:xfrm>
            <a:off x="1252633" y="77185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 for rich physics program</a:t>
            </a:r>
            <a:endParaRPr lang="zh-CN" altLang="en-US" sz="3600" b="1" spc="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F7DE0D-8832-40B1-9A5C-E15A4284A123}"/>
              </a:ext>
            </a:extLst>
          </p:cNvPr>
          <p:cNvSpPr txBox="1"/>
          <p:nvPr/>
        </p:nvSpPr>
        <p:spPr>
          <a:xfrm>
            <a:off x="724274" y="5469990"/>
            <a:ext cx="642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solar neutrinos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tighter requirements on Liquid Scintillator (LS) radiopurity by 1~2 orders of magnitude.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C97834-1348-42AB-AF9B-40FB590588C7}"/>
              </a:ext>
            </a:extLst>
          </p:cNvPr>
          <p:cNvSpPr/>
          <p:nvPr/>
        </p:nvSpPr>
        <p:spPr>
          <a:xfrm>
            <a:off x="281588" y="1117847"/>
            <a:ext cx="534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Example: Precision Neutrino Oscillation Measurements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9"/>
            <a:fld id="{08727018-E396-47EE-AD39-AB79F622080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14349"/>
              <a:t>63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149748-5FAC-4B92-B0D7-CA4F65F5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" y="1351996"/>
            <a:ext cx="5947493" cy="3304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Li/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He </a:t>
                          </a:r>
                          <a:endParaRPr lang="en-US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altLang="zh-CN" sz="1800" b="0" i="1" u="none" strike="noStrike" dirty="0" err="1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Atmospheric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en-US" altLang="zh-CN" sz="1800" b="0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CN" sz="1800" b="0" i="1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024957"/>
                  </p:ext>
                </p:extLst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303922" r="-211589" b="-66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584906" r="-211589" b="-3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684906" r="-211589" b="-2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833929" r="-211589" b="-410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4CB3BF23-D42F-4ACF-A641-3AEEBE1ED216}"/>
              </a:ext>
            </a:extLst>
          </p:cNvPr>
          <p:cNvSpPr txBox="1"/>
          <p:nvPr/>
        </p:nvSpPr>
        <p:spPr>
          <a:xfrm>
            <a:off x="6549148" y="4412487"/>
            <a:ext cx="5480521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799" dirty="0">
                <a:solidFill>
                  <a:prstClr val="black"/>
                </a:solidFill>
                <a:latin typeface="Calibri" panose="020F0502020204030204"/>
                <a:ea typeface="宋体"/>
              </a:rPr>
              <a:t>JUNO physics book 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(</a:t>
            </a:r>
            <a:r>
              <a:rPr lang="en-US" altLang="zh-CN" sz="1200" i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J. Phys. G43:030401(2016)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) </a:t>
            </a:r>
            <a:r>
              <a:rPr lang="en-US" altLang="zh-CN" sz="1799" b="1" dirty="0">
                <a:solidFill>
                  <a:srgbClr val="C0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 updated </a:t>
            </a:r>
            <a:r>
              <a:rPr lang="en-US" altLang="zh-CN" sz="1799" b="1" dirty="0" err="1">
                <a:solidFill>
                  <a:srgbClr val="C0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ana</a:t>
            </a:r>
            <a:r>
              <a:rPr lang="en-US" altLang="zh-CN" sz="1799" b="1" dirty="0">
                <a:solidFill>
                  <a:srgbClr val="C0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.</a:t>
            </a:r>
            <a:endParaRPr lang="zh-CN" altLang="en-US" sz="1799" b="1" dirty="0">
              <a:solidFill>
                <a:srgbClr val="C00000"/>
              </a:solidFill>
              <a:latin typeface="Calibri" panose="020F0502020204030204"/>
              <a:ea typeface="宋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/>
              <p:nvPr/>
            </p:nvSpPr>
            <p:spPr>
              <a:xfrm>
                <a:off x="247467" y="4781809"/>
                <a:ext cx="574630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latin typeface="Calibri" panose="020F0502020204030204"/>
                    <a:ea typeface="宋体"/>
                  </a:rPr>
                  <a:t>Updates for the spectra and rates since JUNO (2016)</a:t>
                </a:r>
              </a:p>
              <a:p>
                <a:pPr marL="285734" indent="-285734" defTabSz="914349">
                  <a:buBlip>
                    <a:blip r:embed="rId4">
                      <a:extLs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/>
                    <a:ea typeface="宋体"/>
                    <a:sym typeface="Wingdings" panose="05000000000000000000" pitchFamily="2" charset="2"/>
                  </a:rPr>
                  <a:t>2 fewer reactor cores in 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Calibri" panose="020F0502020204030204"/>
                    <a:ea typeface="宋体"/>
                    <a:sym typeface="Wingdings" panose="05000000000000000000" pitchFamily="2" charset="2"/>
                  </a:rPr>
                  <a:t>Taishan</a:t>
                </a:r>
                <a:endParaRPr lang="en-US" altLang="zh-CN" sz="2000" dirty="0">
                  <a:solidFill>
                    <a:srgbClr val="FF0000"/>
                  </a:solidFill>
                  <a:latin typeface="Calibri" panose="020F0502020204030204"/>
                  <a:ea typeface="宋体"/>
                  <a:sym typeface="Wingdings" panose="05000000000000000000" pitchFamily="2" charset="2"/>
                </a:endParaRP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宋体"/>
                    <a:sym typeface="Wingdings" panose="05000000000000000000" pitchFamily="2" charset="2"/>
                  </a:rPr>
                  <a:t>Better muon veto strategy</a:t>
                </a: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宋体"/>
                    <a:sym typeface="Wingdings" panose="05000000000000000000" pitchFamily="2" charset="2"/>
                  </a:rPr>
                  <a:t>Improved energy resolution:</a:t>
                </a:r>
              </a:p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rPr>
                  <a:t>    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等线" panose="02010600030101010101" pitchFamily="2" charset="-122"/>
                  </a:rPr>
                  <a:t>3.0%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等线" panose="02010600030101010101" pitchFamily="2" charset="-122"/>
                  </a:rPr>
                  <a:t>1MeV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等线" panose="02010600030101010101" pitchFamily="2" charset="-122"/>
                    <a:sym typeface="Wingdings" panose="05000000000000000000" pitchFamily="2" charset="2"/>
                  </a:rPr>
                  <a:t> 2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等线" panose="02010600030101010101" pitchFamily="2" charset="-122"/>
                  </a:rPr>
                  <a:t>.9%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Calibri" panose="020F0502020204030204"/>
                    <a:ea typeface="等线" panose="02010600030101010101" pitchFamily="2" charset="-122"/>
                  </a:rPr>
                  <a:t>1MeV</a:t>
                </a:r>
                <a:endParaRPr lang="zh-CN" altLang="en-US" sz="2000" b="1" dirty="0">
                  <a:solidFill>
                    <a:srgbClr val="0000FF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67" y="4781809"/>
                <a:ext cx="5746302" cy="1631216"/>
              </a:xfrm>
              <a:prstGeom prst="rect">
                <a:avLst/>
              </a:prstGeom>
              <a:blipFill>
                <a:blip r:embed="rId8"/>
                <a:stretch>
                  <a:fillRect l="-1168" t="-1866" b="-5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090EB68E-7A88-4098-A786-51F3106425E1}"/>
              </a:ext>
            </a:extLst>
          </p:cNvPr>
          <p:cNvSpPr/>
          <p:nvPr/>
        </p:nvSpPr>
        <p:spPr>
          <a:xfrm>
            <a:off x="431953" y="1062907"/>
            <a:ext cx="2249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9"/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JUNO, </a:t>
            </a:r>
            <a:r>
              <a:rPr lang="en-US" altLang="zh-CN" sz="16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arXiv</a:t>
            </a:r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: </a:t>
            </a:r>
            <a:r>
              <a:rPr lang="zh-CN" altLang="en-US" sz="1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2204.13249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27675C-4975-4076-AE36-01C9ECBE0BDF}"/>
              </a:ext>
            </a:extLst>
          </p:cNvPr>
          <p:cNvSpPr txBox="1"/>
          <p:nvPr/>
        </p:nvSpPr>
        <p:spPr>
          <a:xfrm>
            <a:off x="4944931" y="5306649"/>
            <a:ext cx="708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 defTabSz="914349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Signal and backgrounds now assessed with full JUNO simulation</a:t>
            </a:r>
          </a:p>
          <a:p>
            <a:pPr marL="285734" indent="-285734" defTabSz="914349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Slight less overburden</a:t>
            </a:r>
          </a:p>
          <a:p>
            <a:pPr marL="285734" indent="-285734" defTabSz="914349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Lower radioactivity background based on latest measurements on material radiopurities</a:t>
            </a: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Reactor Antineutrino Oscillation &amp; Detection</a:t>
            </a:r>
            <a:endParaRPr lang="zh-CN" altLang="en-US" sz="7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3E3D435-49E8-47D1-82C6-AA69C75CAABD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Resolution</a:t>
            </a:r>
            <a:endParaRPr lang="zh-CN" altLang="en-US" sz="7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6">
                <a:extLst>
                  <a:ext uri="{FF2B5EF4-FFF2-40B4-BE49-F238E27FC236}">
                    <a16:creationId xmlns:a16="http://schemas.microsoft.com/office/drawing/2014/main" id="{3E10E99F-B229-43CB-BC18-0A8A97E896C7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838200" y="1063621"/>
              <a:ext cx="10715752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29109">
                      <a:extLst>
                        <a:ext uri="{9D8B030D-6E8A-4147-A177-3AD203B41FA5}">
                          <a16:colId xmlns:a16="http://schemas.microsoft.com/office/drawing/2014/main" val="2677403118"/>
                        </a:ext>
                      </a:extLst>
                    </a:gridCol>
                    <a:gridCol w="2396971">
                      <a:extLst>
                        <a:ext uri="{9D8B030D-6E8A-4147-A177-3AD203B41FA5}">
                          <a16:colId xmlns:a16="http://schemas.microsoft.com/office/drawing/2014/main" val="4188432544"/>
                        </a:ext>
                      </a:extLst>
                    </a:gridCol>
                    <a:gridCol w="2040406">
                      <a:extLst>
                        <a:ext uri="{9D8B030D-6E8A-4147-A177-3AD203B41FA5}">
                          <a16:colId xmlns:a16="http://schemas.microsoft.com/office/drawing/2014/main" val="571201485"/>
                        </a:ext>
                      </a:extLst>
                    </a:gridCol>
                    <a:gridCol w="2349266">
                      <a:extLst>
                        <a:ext uri="{9D8B030D-6E8A-4147-A177-3AD203B41FA5}">
                          <a16:colId xmlns:a16="http://schemas.microsoft.com/office/drawing/2014/main" val="637920507"/>
                        </a:ext>
                      </a:extLst>
                    </a:gridCol>
                  </a:tblGrid>
                  <a:tr h="315307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Change</a:t>
                          </a:r>
                          <a:endParaRPr lang="zh-CN" altLang="en-US" sz="1800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Light yield in detector center [PEs/MeV]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Energy</a:t>
                          </a:r>
                          <a:r>
                            <a:rPr lang="en-US" altLang="zh-CN" sz="1800" baseline="0" dirty="0"/>
                            <a:t> r</a:t>
                          </a:r>
                          <a:r>
                            <a:rPr lang="en-US" altLang="zh-CN" sz="1800" dirty="0"/>
                            <a:t>esolution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Reference </a:t>
                          </a:r>
                          <a:endParaRPr lang="zh-CN" altLang="en-US" sz="1800" b="0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727139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Previous estimation</a:t>
                          </a:r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1345</a:t>
                          </a:r>
                          <a:endParaRPr lang="zh-CN" altLang="en-US" sz="1800" b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3.0%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smtClean="0">
                                  <a:latin typeface="Cambria Math" panose="02040503050406030204" pitchFamily="18" charset="0"/>
                                </a:rPr>
                                <m:t>@</m:t>
                              </m:r>
                            </m:oMath>
                          </a14:m>
                          <a:r>
                            <a:rPr lang="en-US" altLang="zh-CN" sz="1800" dirty="0"/>
                            <a:t>1MeV</a:t>
                          </a:r>
                          <a:endParaRPr lang="zh-CN" altLang="en-US" sz="1800" b="1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JHEP03(2021)004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88470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Photon Detection Efficiency (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27%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30%</a:t>
                          </a:r>
                          <a:r>
                            <a:rPr lang="en-US" altLang="zh-CN" sz="1800" dirty="0"/>
                            <a:t>)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+11%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rowSpan="3"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</a:rPr>
                            <a:t>2.9% @ 1MeV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zh-CN" altLang="en-US" sz="1600" dirty="0"/>
                            <a:t>ar</a:t>
                          </a:r>
                          <a:r>
                            <a:rPr lang="en-US" altLang="zh-CN" sz="1600" dirty="0"/>
                            <a:t>X</a:t>
                          </a:r>
                          <a:r>
                            <a:rPr lang="zh-CN" altLang="en-US" sz="1600" dirty="0"/>
                            <a:t>iv</a:t>
                          </a:r>
                          <a:r>
                            <a:rPr lang="en-US" altLang="zh-CN" sz="1600" dirty="0"/>
                            <a:t>: 2205.08629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172215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Central Detector Geometries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+3%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marL="0" marR="0" lvl="0" indent="0" algn="l" defTabSz="393640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1851627"/>
                      </a:ext>
                    </a:extLst>
                  </a:tr>
                  <a:tr h="285278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PMT Optical Model</a:t>
                          </a:r>
                          <a:endParaRPr lang="zh-CN" altLang="en-US" sz="1800" b="1" i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+8%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EPJC 82 329 (2022)</a:t>
                          </a:r>
                        </a:p>
                      </a:txBody>
                      <a:tcPr>
                        <a:lnR w="12700" cmpd="sng">
                          <a:solidFill>
                            <a:srgbClr val="4472C4"/>
                          </a:solidFill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9951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6">
                <a:extLst>
                  <a:ext uri="{FF2B5EF4-FFF2-40B4-BE49-F238E27FC236}">
                    <a16:creationId xmlns:a16="http://schemas.microsoft.com/office/drawing/2014/main" id="{3E10E99F-B229-43CB-BC18-0A8A97E896C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32740098"/>
                  </p:ext>
                </p:extLst>
              </p:nvPr>
            </p:nvGraphicFramePr>
            <p:xfrm>
              <a:off x="838200" y="1063621"/>
              <a:ext cx="10715752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29109">
                      <a:extLst>
                        <a:ext uri="{9D8B030D-6E8A-4147-A177-3AD203B41FA5}">
                          <a16:colId xmlns:a16="http://schemas.microsoft.com/office/drawing/2014/main" val="2677403118"/>
                        </a:ext>
                      </a:extLst>
                    </a:gridCol>
                    <a:gridCol w="2396971">
                      <a:extLst>
                        <a:ext uri="{9D8B030D-6E8A-4147-A177-3AD203B41FA5}">
                          <a16:colId xmlns:a16="http://schemas.microsoft.com/office/drawing/2014/main" val="4188432544"/>
                        </a:ext>
                      </a:extLst>
                    </a:gridCol>
                    <a:gridCol w="2040406">
                      <a:extLst>
                        <a:ext uri="{9D8B030D-6E8A-4147-A177-3AD203B41FA5}">
                          <a16:colId xmlns:a16="http://schemas.microsoft.com/office/drawing/2014/main" val="571201485"/>
                        </a:ext>
                      </a:extLst>
                    </a:gridCol>
                    <a:gridCol w="2349266">
                      <a:extLst>
                        <a:ext uri="{9D8B030D-6E8A-4147-A177-3AD203B41FA5}">
                          <a16:colId xmlns:a16="http://schemas.microsoft.com/office/drawing/2014/main" val="63792050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Change</a:t>
                          </a:r>
                          <a:endParaRPr lang="zh-CN" altLang="en-US" sz="1800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Light yield in detector center [PEs/MeV]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Energy</a:t>
                          </a:r>
                          <a:r>
                            <a:rPr lang="en-US" altLang="zh-CN" sz="1800" baseline="0" dirty="0"/>
                            <a:t> r</a:t>
                          </a:r>
                          <a:r>
                            <a:rPr lang="en-US" altLang="zh-CN" sz="1800" dirty="0"/>
                            <a:t>esolution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Reference </a:t>
                          </a:r>
                          <a:endParaRPr lang="zh-CN" altLang="en-US" sz="1800" b="0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727139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Previous estimation</a:t>
                          </a:r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1345</a:t>
                          </a:r>
                          <a:endParaRPr lang="zh-CN" altLang="en-US" sz="1800" b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0149" t="-183333" r="-115821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JHEP03(2021)004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88470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Photon Detection Efficiency (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27%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30%</a:t>
                          </a:r>
                          <a:r>
                            <a:rPr lang="en-US" altLang="zh-CN" sz="1800" dirty="0"/>
                            <a:t>)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278689" r="-183969" b="-221311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</a:rPr>
                            <a:t>2.9% @ 1MeV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zh-CN" altLang="en-US" sz="1600" dirty="0"/>
                            <a:t>ar</a:t>
                          </a:r>
                          <a:r>
                            <a:rPr lang="en-US" altLang="zh-CN" sz="1600" dirty="0"/>
                            <a:t>X</a:t>
                          </a:r>
                          <a:r>
                            <a:rPr lang="zh-CN" altLang="en-US" sz="1600" dirty="0"/>
                            <a:t>iv</a:t>
                          </a:r>
                          <a:r>
                            <a:rPr lang="en-US" altLang="zh-CN" sz="1600" dirty="0"/>
                            <a:t>: 2205.08629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172215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Central Detector Geometries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385000" r="-183969" b="-125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marL="0" marR="0" lvl="0" indent="0" algn="l" defTabSz="393640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1851627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PMT Optical Model</a:t>
                          </a:r>
                          <a:endParaRPr lang="zh-CN" altLang="en-US" sz="1800" b="1" i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485000" r="-183969" b="-25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EPJC 82 329 (2022)</a:t>
                          </a:r>
                        </a:p>
                      </a:txBody>
                      <a:tcPr>
                        <a:lnR w="12700" cmpd="sng">
                          <a:solidFill>
                            <a:srgbClr val="4472C4"/>
                          </a:solidFill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9951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B6A34F-C348-46F3-8A92-76869C9B7CE2}"/>
                  </a:ext>
                </a:extLst>
              </p:cNvPr>
              <p:cNvSpPr txBox="1"/>
              <p:nvPr/>
            </p:nvSpPr>
            <p:spPr>
              <a:xfrm>
                <a:off x="1182721" y="3435975"/>
                <a:ext cx="4913279" cy="1464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rPr>
                  <a:t>Positron energy resolution is understood: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</m:den>
                      </m:f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vis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vis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  <a:p>
                <a:endParaRPr lang="en-US" altLang="zh-CN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B6A34F-C348-46F3-8A92-76869C9B7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721" y="3435975"/>
                <a:ext cx="4913279" cy="1464696"/>
              </a:xfrm>
              <a:prstGeom prst="rect">
                <a:avLst/>
              </a:prstGeom>
              <a:blipFill>
                <a:blip r:embed="rId3"/>
                <a:stretch>
                  <a:fillRect l="-993" t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B1C56F7-8713-44C4-8E45-04739F335139}"/>
              </a:ext>
            </a:extLst>
          </p:cNvPr>
          <p:cNvCxnSpPr>
            <a:cxnSpLocks/>
          </p:cNvCxnSpPr>
          <p:nvPr/>
        </p:nvCxnSpPr>
        <p:spPr>
          <a:xfrm flipH="1">
            <a:off x="2378010" y="4579919"/>
            <a:ext cx="766211" cy="277832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9902382-FE2E-4BFF-83EF-3D81BF7D7A2B}"/>
              </a:ext>
            </a:extLst>
          </p:cNvPr>
          <p:cNvCxnSpPr>
            <a:cxnSpLocks/>
          </p:cNvCxnSpPr>
          <p:nvPr/>
        </p:nvCxnSpPr>
        <p:spPr>
          <a:xfrm flipH="1">
            <a:off x="3720276" y="4451423"/>
            <a:ext cx="356282" cy="7693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D248537-DC3D-4D20-83BF-7A8AB5E83FAA}"/>
              </a:ext>
            </a:extLst>
          </p:cNvPr>
          <p:cNvSpPr txBox="1"/>
          <p:nvPr/>
        </p:nvSpPr>
        <p:spPr>
          <a:xfrm>
            <a:off x="434247" y="5220802"/>
            <a:ext cx="1155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Scintillation quenching effect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LS Birks constant from table-top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Cherenkov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Cherenkov yield factor (refractive index &amp; re-emission probability) is re-constrained with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Daya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Bay LS non-linearity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Detector uniformity and</a:t>
            </a:r>
            <a:r>
              <a:rPr lang="zh-CN" altLang="en-US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reconstruction</a:t>
            </a:r>
            <a:endParaRPr lang="zh-CN" altLang="en-US" b="1" dirty="0">
              <a:solidFill>
                <a:srgbClr val="00B0F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13D865-43A7-4681-BF97-B98EDE1F3C2A}"/>
              </a:ext>
            </a:extLst>
          </p:cNvPr>
          <p:cNvSpPr txBox="1"/>
          <p:nvPr/>
        </p:nvSpPr>
        <p:spPr>
          <a:xfrm>
            <a:off x="778287" y="4817353"/>
            <a:ext cx="1874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Photon statistics</a:t>
            </a:r>
            <a:endParaRPr lang="zh-CN" altLang="en-US" sz="1600" b="1" dirty="0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49F94B1-94EF-401E-808F-7FBB31E05E72}"/>
              </a:ext>
            </a:extLst>
          </p:cNvPr>
          <p:cNvCxnSpPr>
            <a:cxnSpLocks/>
          </p:cNvCxnSpPr>
          <p:nvPr/>
        </p:nvCxnSpPr>
        <p:spPr>
          <a:xfrm>
            <a:off x="4967176" y="4521958"/>
            <a:ext cx="285840" cy="322932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B2138B5-EF42-44AE-9D77-2870F95FA7E3}"/>
                  </a:ext>
                </a:extLst>
              </p:cNvPr>
              <p:cNvSpPr txBox="1"/>
              <p:nvPr/>
            </p:nvSpPr>
            <p:spPr>
              <a:xfrm>
                <a:off x="4563260" y="4764373"/>
                <a:ext cx="29224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Annihilation-induced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Dark noise</a:t>
                </a:r>
                <a:endParaRPr lang="zh-CN" altLang="en-US" sz="1600" b="1" dirty="0">
                  <a:solidFill>
                    <a:srgbClr val="ED7D31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B2138B5-EF42-44AE-9D77-2870F95F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260" y="4764373"/>
                <a:ext cx="2922412" cy="584775"/>
              </a:xfrm>
              <a:prstGeom prst="rect">
                <a:avLst/>
              </a:prstGeom>
              <a:blipFill>
                <a:blip r:embed="rId4"/>
                <a:stretch>
                  <a:fillRect l="-835"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ECE7DED-06D3-48D7-97CE-A6E1B979A8AE}"/>
              </a:ext>
            </a:extLst>
          </p:cNvPr>
          <p:cNvCxnSpPr>
            <a:cxnSpLocks/>
          </p:cNvCxnSpPr>
          <p:nvPr/>
        </p:nvCxnSpPr>
        <p:spPr>
          <a:xfrm flipV="1">
            <a:off x="3796790" y="4965567"/>
            <a:ext cx="821312" cy="25523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ysDash"/>
            <a:miter lim="800000"/>
            <a:tailEnd type="triangle"/>
          </a:ln>
          <a:effectLst/>
        </p:spPr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10E619B-0063-4CCD-9BAD-26C3B37CC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66" y="3337586"/>
            <a:ext cx="4560080" cy="27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7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6699DEB-B39E-4375-8430-0D87BF63591C}"/>
              </a:ext>
            </a:extLst>
          </p:cNvPr>
          <p:cNvSpPr txBox="1">
            <a:spLocks/>
          </p:cNvSpPr>
          <p:nvPr/>
        </p:nvSpPr>
        <p:spPr>
          <a:xfrm>
            <a:off x="413657" y="5487286"/>
            <a:ext cx="11250906" cy="863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JUNO NMO median sensitivity: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3σ (reactors only) @ ~6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yrs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 * 26.6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GW</a:t>
            </a:r>
            <a:r>
              <a:rPr kumimoji="0" lang="en-US" altLang="zh-CN" sz="2000" b="1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th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 exposure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Combined reactor + atmospheric neutrino analysis is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in progress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further improve the NMO sensitivity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D943C29-ECB6-4349-9308-03C8F3B97047}"/>
              </a:ext>
            </a:extLst>
          </p:cNvPr>
          <p:cNvGrpSpPr/>
          <p:nvPr/>
        </p:nvGrpSpPr>
        <p:grpSpPr>
          <a:xfrm>
            <a:off x="-128436" y="1060563"/>
            <a:ext cx="6943209" cy="4272744"/>
            <a:chOff x="-18707" y="694121"/>
            <a:chExt cx="6943209" cy="427274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1673CA-A34A-417C-8F1A-D35D1FEE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07" y="694121"/>
              <a:ext cx="6943209" cy="4272744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9E3B65C-BB65-4934-B254-420F0FF32479}"/>
                </a:ext>
              </a:extLst>
            </p:cNvPr>
            <p:cNvSpPr txBox="1"/>
            <p:nvPr/>
          </p:nvSpPr>
          <p:spPr>
            <a:xfrm>
              <a:off x="2031667" y="3608424"/>
              <a:ext cx="127762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JUNO+TAO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927EBC3-A17D-483B-8429-76423CAAB6BD}"/>
              </a:ext>
            </a:extLst>
          </p:cNvPr>
          <p:cNvGrpSpPr/>
          <p:nvPr/>
        </p:nvGrpSpPr>
        <p:grpSpPr>
          <a:xfrm>
            <a:off x="6685280" y="1125189"/>
            <a:ext cx="5364480" cy="4188202"/>
            <a:chOff x="6715760" y="993109"/>
            <a:chExt cx="5364480" cy="4188202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内容占位符 6">
                  <a:extLst>
                    <a:ext uri="{FF2B5EF4-FFF2-40B4-BE49-F238E27FC236}">
                      <a16:creationId xmlns:a16="http://schemas.microsoft.com/office/drawing/2014/main" id="{E004BB57-4D0E-4529-814D-3FA23A4B8857}"/>
                    </a:ext>
                  </a:extLst>
                </p:cNvPr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(2022)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26.6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 Hz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91.6% 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11%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47.1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22%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4.11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10%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2.9% @ 1 MeV</a:t>
                            </a:r>
                            <a:r>
                              <a:rPr lang="zh-CN" altLang="en-US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&lt; 6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35.8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26.6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7" name="内容占位符 6">
                  <a:extLst>
                    <a:ext uri="{FF2B5EF4-FFF2-40B4-BE49-F238E27FC236}">
                      <a16:creationId xmlns:a16="http://schemas.microsoft.com/office/drawing/2014/main" id="{E004BB57-4D0E-4529-814D-3FA23A4B8857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308822510"/>
                    </p:ext>
                  </p:extLst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(2022)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103636" r="-707" b="-9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303636" r="-707" b="-7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403636" r="-707" b="-6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494643" r="-707" b="-55892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605455" r="-707" b="-469091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408421" r="-707" b="-17157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125188" t="-566316" r="-107143" b="-13684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3"/>
                            <a:stretch>
                              <a:fillRect l="-211661" t="-566316" r="-707" b="-13684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1E9588E-1AC8-426A-999D-86604F699E2F}"/>
                </a:ext>
              </a:extLst>
            </p:cNvPr>
            <p:cNvSpPr/>
            <p:nvPr/>
          </p:nvSpPr>
          <p:spPr>
            <a:xfrm>
              <a:off x="8375118" y="4873534"/>
              <a:ext cx="2362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* J. Phys. G 43:030401 (2016) 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标题 2">
            <a:extLst>
              <a:ext uri="{FF2B5EF4-FFF2-40B4-BE49-F238E27FC236}">
                <a16:creationId xmlns:a16="http://schemas.microsoft.com/office/drawing/2014/main" id="{9539F7F0-244D-47D4-AF5A-2F417F714C0D}"/>
              </a:ext>
            </a:extLst>
          </p:cNvPr>
          <p:cNvSpPr txBox="1">
            <a:spLocks/>
          </p:cNvSpPr>
          <p:nvPr/>
        </p:nvSpPr>
        <p:spPr bwMode="auto">
          <a:xfrm>
            <a:off x="1596980" y="105302"/>
            <a:ext cx="8678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 Mass Ordering</a:t>
            </a:r>
            <a:endParaRPr lang="en-US" sz="3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45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FFF090-2295-4DA8-B24A-C5812D26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2" y="1216304"/>
            <a:ext cx="5171779" cy="508731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43C6985-CBEA-40FF-9672-F666EFD85C38}"/>
              </a:ext>
            </a:extLst>
          </p:cNvPr>
          <p:cNvGrpSpPr/>
          <p:nvPr/>
        </p:nvGrpSpPr>
        <p:grpSpPr>
          <a:xfrm>
            <a:off x="2994971" y="1315087"/>
            <a:ext cx="8874679" cy="1275589"/>
            <a:chOff x="2987040" y="1425676"/>
            <a:chExt cx="8454172" cy="121514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7CED9A3-C7D7-4516-BFE8-FDD394F42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7040" y="1425676"/>
              <a:ext cx="8454172" cy="1215148"/>
            </a:xfrm>
            <a:prstGeom prst="rect">
              <a:avLst/>
            </a:prstGeom>
          </p:spPr>
        </p:pic>
        <p:sp>
          <p:nvSpPr>
            <p:cNvPr id="5" name="矩形: 圆角 18">
              <a:extLst>
                <a:ext uri="{FF2B5EF4-FFF2-40B4-BE49-F238E27FC236}">
                  <a16:creationId xmlns:a16="http://schemas.microsoft.com/office/drawing/2014/main" id="{E1223CD1-6CD5-43D8-AB7C-324131E33742}"/>
                </a:ext>
              </a:extLst>
            </p:cNvPr>
            <p:cNvSpPr/>
            <p:nvPr/>
          </p:nvSpPr>
          <p:spPr>
            <a:xfrm>
              <a:off x="8708994" y="1491449"/>
              <a:ext cx="1269507" cy="870011"/>
            </a:xfrm>
            <a:prstGeom prst="roundRect">
              <a:avLst/>
            </a:prstGeom>
            <a:noFill/>
            <a:ln w="381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59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8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2B08AD8-7681-4530-AF72-A1A66A2E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041" y="2621966"/>
            <a:ext cx="5520045" cy="3575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4E8C24-67DE-4B6D-A56C-05CE967BB26A}"/>
                  </a:ext>
                </a:extLst>
              </p:cNvPr>
              <p:cNvSpPr/>
              <p:nvPr/>
            </p:nvSpPr>
            <p:spPr>
              <a:xfrm>
                <a:off x="6615073" y="960305"/>
                <a:ext cx="5263685" cy="388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59846"/>
                <a:r>
                  <a:rPr lang="en-US" altLang="zh-CN" sz="1889" dirty="0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Precision of sin</a:t>
                </a:r>
                <a:r>
                  <a:rPr lang="en-US" altLang="zh-CN" sz="1889" baseline="30000" dirty="0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889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altLang="zh-CN" sz="1889" dirty="0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889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1889" dirty="0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|</a:t>
                </a:r>
                <a14:m>
                  <m:oMath xmlns:m="http://schemas.openxmlformats.org/officeDocument/2006/math">
                    <m:r>
                      <a:rPr lang="en-US" altLang="zh-CN" sz="1889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altLang="zh-CN" sz="1889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1889" dirty="0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| &lt; 0.5% in 6 </a:t>
                </a:r>
                <a:r>
                  <a:rPr lang="en-US" altLang="zh-CN" sz="1889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yrs</a:t>
                </a:r>
                <a:endParaRPr lang="zh-CN" altLang="en-US" sz="1889" dirty="0">
                  <a:solidFill>
                    <a:srgbClr val="C00000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4E8C24-67DE-4B6D-A56C-05CE967BB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073" y="960305"/>
                <a:ext cx="5263685" cy="388504"/>
              </a:xfrm>
              <a:prstGeom prst="rect">
                <a:avLst/>
              </a:prstGeom>
              <a:blipFill>
                <a:blip r:embed="rId5"/>
                <a:stretch>
                  <a:fillRect l="-1042" t="-6349" b="-253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177B833F-8A32-4980-9A83-3EDFC05F6702}"/>
              </a:ext>
            </a:extLst>
          </p:cNvPr>
          <p:cNvSpPr txBox="1"/>
          <p:nvPr/>
        </p:nvSpPr>
        <p:spPr>
          <a:xfrm>
            <a:off x="6615073" y="5482649"/>
            <a:ext cx="4126391" cy="350865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defTabSz="959846"/>
            <a:r>
              <a:rPr lang="en-US" altLang="zh-CN" sz="1680" dirty="0">
                <a:solidFill>
                  <a:srgbClr val="C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Best measurement for the foreseeable future</a:t>
            </a:r>
            <a:endParaRPr lang="zh-CN" altLang="en-US" sz="1680" dirty="0">
              <a:solidFill>
                <a:srgbClr val="C0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32C7936-D04C-4B1F-BF73-D1546B3D1251}"/>
              </a:ext>
            </a:extLst>
          </p:cNvPr>
          <p:cNvSpPr/>
          <p:nvPr/>
        </p:nvSpPr>
        <p:spPr>
          <a:xfrm>
            <a:off x="675531" y="6375431"/>
            <a:ext cx="9821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9846"/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improvement in precision over existing constraints will be about one order of magnitude</a:t>
            </a:r>
            <a:endParaRPr lang="zh-CN" altLang="en-US" sz="2000" dirty="0">
              <a:solidFill>
                <a:srgbClr val="C0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BB8BF79-DEC9-4A3E-916A-56AADE162152}"/>
              </a:ext>
            </a:extLst>
          </p:cNvPr>
          <p:cNvSpPr/>
          <p:nvPr/>
        </p:nvSpPr>
        <p:spPr>
          <a:xfrm>
            <a:off x="393201" y="879535"/>
            <a:ext cx="5120980" cy="38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9846"/>
            <a:r>
              <a:rPr lang="en-US" altLang="zh-CN" sz="1889" i="1" dirty="0" err="1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arXiv</a:t>
            </a:r>
            <a:r>
              <a:rPr lang="en-US" altLang="zh-CN" sz="1889" i="1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  <a:r>
              <a:rPr lang="zh-CN" altLang="en-US" sz="1889" i="1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2204.13249</a:t>
            </a:r>
            <a:r>
              <a:rPr lang="en-US" altLang="zh-CN" sz="1889" i="1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Chin. Phys. C 46 (2022) 123001</a:t>
            </a:r>
            <a:endParaRPr lang="zh-CN" altLang="en-US" sz="1889" i="1" dirty="0">
              <a:solidFill>
                <a:srgbClr val="FF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032B050E-08DB-4786-A0C3-3B3AE1EF09B0}"/>
              </a:ext>
            </a:extLst>
          </p:cNvPr>
          <p:cNvSpPr txBox="1">
            <a:spLocks/>
          </p:cNvSpPr>
          <p:nvPr/>
        </p:nvSpPr>
        <p:spPr bwMode="auto">
          <a:xfrm>
            <a:off x="1596980" y="105302"/>
            <a:ext cx="8678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 oscillation parameters w/ reactors</a:t>
            </a:r>
            <a:endParaRPr lang="en-US" altLang="en-US" sz="3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64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谢谢大家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D131-5190-409E-AE58-396F65FBCCA1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43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22A2464-2F48-4CC6-9F5B-85F34E6E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E41841A-94E4-4085-85A2-048E011721B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反应堆中微子哪里来的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4C3034-F21D-4240-A3DC-AC066674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872490"/>
            <a:ext cx="8613777" cy="58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0DCAA7A-D550-4D75-8984-7BBCFAC9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7ABF72-A1F6-4B25-A62E-FBE24B2D1620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反应堆中微子哪里来的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A95E5F-D74C-4CAB-B4CB-61DF6A08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81" y="956392"/>
            <a:ext cx="8533293" cy="57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59AE2E-D71F-4379-ABC6-56BD0C25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CF8E0F-B523-4641-8C86-99B3736E511E}"/>
              </a:ext>
            </a:extLst>
          </p:cNvPr>
          <p:cNvSpPr/>
          <p:nvPr/>
        </p:nvSpPr>
        <p:spPr>
          <a:xfrm>
            <a:off x="1559496" y="90428"/>
            <a:ext cx="53965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反应堆中微子哪里来的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BA4FEE-C737-42C2-8745-17C4783F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018828"/>
            <a:ext cx="7920880" cy="574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30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33910</TotalTime>
  <Words>1607</Words>
  <Application>Microsoft Office PowerPoint</Application>
  <PresentationFormat>宽屏</PresentationFormat>
  <Paragraphs>400</Paragraphs>
  <Slides>67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67</vt:i4>
      </vt:variant>
    </vt:vector>
  </HeadingPairs>
  <TitlesOfParts>
    <vt:vector size="83" baseType="lpstr">
      <vt:lpstr>等线</vt:lpstr>
      <vt:lpstr>等线 Light</vt:lpstr>
      <vt:lpstr>黑体</vt:lpstr>
      <vt:lpstr>隶书</vt:lpstr>
      <vt:lpstr>思源黑体 CN Normal</vt:lpstr>
      <vt:lpstr>宋体</vt:lpstr>
      <vt:lpstr>微软雅黑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主题</vt:lpstr>
      <vt:lpstr>1_Office 主题​​</vt:lpstr>
      <vt:lpstr>从大亚湾到江门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谢谢大家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LiangZhan</dc:creator>
  <cp:lastModifiedBy>于 泽源</cp:lastModifiedBy>
  <cp:revision>1779</cp:revision>
  <dcterms:modified xsi:type="dcterms:W3CDTF">2024-07-06T07:00:17Z</dcterms:modified>
</cp:coreProperties>
</file>