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.xml" ContentType="application/vnd.openxmlformats-officedocument.presentationml.tags+xml"/>
  <Override PartName="/ppt/notesSlides/notesSlide38.xml" ContentType="application/vnd.openxmlformats-officedocument.presentationml.notesSlide+xml"/>
  <Override PartName="/ppt/tags/tag2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0" r:id="rId1"/>
    <p:sldMasterId id="2147483873" r:id="rId2"/>
  </p:sldMasterIdLst>
  <p:notesMasterIdLst>
    <p:notesMasterId r:id="rId150"/>
  </p:notesMasterIdLst>
  <p:handoutMasterIdLst>
    <p:handoutMasterId r:id="rId151"/>
  </p:handoutMasterIdLst>
  <p:sldIdLst>
    <p:sldId id="256" r:id="rId3"/>
    <p:sldId id="435" r:id="rId4"/>
    <p:sldId id="437" r:id="rId5"/>
    <p:sldId id="476" r:id="rId6"/>
    <p:sldId id="474" r:id="rId7"/>
    <p:sldId id="475" r:id="rId8"/>
    <p:sldId id="486" r:id="rId9"/>
    <p:sldId id="332" r:id="rId10"/>
    <p:sldId id="301" r:id="rId11"/>
    <p:sldId id="302" r:id="rId12"/>
    <p:sldId id="303" r:id="rId13"/>
    <p:sldId id="433" r:id="rId14"/>
    <p:sldId id="310" r:id="rId15"/>
    <p:sldId id="341" r:id="rId16"/>
    <p:sldId id="312" r:id="rId17"/>
    <p:sldId id="313" r:id="rId18"/>
    <p:sldId id="456" r:id="rId19"/>
    <p:sldId id="472" r:id="rId20"/>
    <p:sldId id="473" r:id="rId21"/>
    <p:sldId id="457" r:id="rId22"/>
    <p:sldId id="436" r:id="rId23"/>
    <p:sldId id="304" r:id="rId24"/>
    <p:sldId id="307" r:id="rId25"/>
    <p:sldId id="334" r:id="rId26"/>
    <p:sldId id="335" r:id="rId27"/>
    <p:sldId id="458" r:id="rId28"/>
    <p:sldId id="336" r:id="rId29"/>
    <p:sldId id="337" r:id="rId30"/>
    <p:sldId id="338" r:id="rId31"/>
    <p:sldId id="339" r:id="rId32"/>
    <p:sldId id="340" r:id="rId33"/>
    <p:sldId id="326" r:id="rId34"/>
    <p:sldId id="327" r:id="rId35"/>
    <p:sldId id="328" r:id="rId36"/>
    <p:sldId id="459" r:id="rId37"/>
    <p:sldId id="443" r:id="rId38"/>
    <p:sldId id="344" r:id="rId39"/>
    <p:sldId id="345" r:id="rId40"/>
    <p:sldId id="348" r:id="rId41"/>
    <p:sldId id="349" r:id="rId42"/>
    <p:sldId id="347" r:id="rId43"/>
    <p:sldId id="351" r:id="rId44"/>
    <p:sldId id="350" r:id="rId45"/>
    <p:sldId id="352" r:id="rId46"/>
    <p:sldId id="353" r:id="rId47"/>
    <p:sldId id="354" r:id="rId48"/>
    <p:sldId id="355" r:id="rId49"/>
    <p:sldId id="356" r:id="rId50"/>
    <p:sldId id="357" r:id="rId51"/>
    <p:sldId id="358" r:id="rId52"/>
    <p:sldId id="460" r:id="rId53"/>
    <p:sldId id="438" r:id="rId54"/>
    <p:sldId id="342" r:id="rId55"/>
    <p:sldId id="329" r:id="rId56"/>
    <p:sldId id="362" r:id="rId57"/>
    <p:sldId id="363" r:id="rId58"/>
    <p:sldId id="361" r:id="rId59"/>
    <p:sldId id="364" r:id="rId60"/>
    <p:sldId id="365" r:id="rId61"/>
    <p:sldId id="360" r:id="rId62"/>
    <p:sldId id="394" r:id="rId63"/>
    <p:sldId id="369" r:id="rId64"/>
    <p:sldId id="371" r:id="rId65"/>
    <p:sldId id="372" r:id="rId66"/>
    <p:sldId id="374" r:id="rId67"/>
    <p:sldId id="375" r:id="rId68"/>
    <p:sldId id="377" r:id="rId69"/>
    <p:sldId id="378" r:id="rId70"/>
    <p:sldId id="380" r:id="rId71"/>
    <p:sldId id="381" r:id="rId72"/>
    <p:sldId id="383" r:id="rId73"/>
    <p:sldId id="384" r:id="rId74"/>
    <p:sldId id="386" r:id="rId75"/>
    <p:sldId id="387" r:id="rId76"/>
    <p:sldId id="389" r:id="rId77"/>
    <p:sldId id="390" r:id="rId78"/>
    <p:sldId id="461" r:id="rId79"/>
    <p:sldId id="462" r:id="rId80"/>
    <p:sldId id="463" r:id="rId81"/>
    <p:sldId id="464" r:id="rId82"/>
    <p:sldId id="444" r:id="rId83"/>
    <p:sldId id="391" r:id="rId84"/>
    <p:sldId id="392" r:id="rId85"/>
    <p:sldId id="393" r:id="rId86"/>
    <p:sldId id="395" r:id="rId87"/>
    <p:sldId id="396" r:id="rId88"/>
    <p:sldId id="397" r:id="rId89"/>
    <p:sldId id="398" r:id="rId90"/>
    <p:sldId id="399" r:id="rId91"/>
    <p:sldId id="400" r:id="rId92"/>
    <p:sldId id="401" r:id="rId93"/>
    <p:sldId id="402" r:id="rId94"/>
    <p:sldId id="403" r:id="rId95"/>
    <p:sldId id="465" r:id="rId96"/>
    <p:sldId id="466" r:id="rId97"/>
    <p:sldId id="445" r:id="rId98"/>
    <p:sldId id="314" r:id="rId99"/>
    <p:sldId id="405" r:id="rId100"/>
    <p:sldId id="420" r:id="rId101"/>
    <p:sldId id="413" r:id="rId102"/>
    <p:sldId id="414" r:id="rId103"/>
    <p:sldId id="415" r:id="rId104"/>
    <p:sldId id="416" r:id="rId105"/>
    <p:sldId id="417" r:id="rId106"/>
    <p:sldId id="406" r:id="rId107"/>
    <p:sldId id="418" r:id="rId108"/>
    <p:sldId id="419" r:id="rId109"/>
    <p:sldId id="407" r:id="rId110"/>
    <p:sldId id="408" r:id="rId111"/>
    <p:sldId id="409" r:id="rId112"/>
    <p:sldId id="410" r:id="rId113"/>
    <p:sldId id="411" r:id="rId114"/>
    <p:sldId id="412" r:id="rId115"/>
    <p:sldId id="469" r:id="rId116"/>
    <p:sldId id="425" r:id="rId117"/>
    <p:sldId id="421" r:id="rId118"/>
    <p:sldId id="426" r:id="rId119"/>
    <p:sldId id="427" r:id="rId120"/>
    <p:sldId id="428" r:id="rId121"/>
    <p:sldId id="429" r:id="rId122"/>
    <p:sldId id="430" r:id="rId123"/>
    <p:sldId id="431" r:id="rId124"/>
    <p:sldId id="448" r:id="rId125"/>
    <p:sldId id="467" r:id="rId126"/>
    <p:sldId id="447" r:id="rId127"/>
    <p:sldId id="479" r:id="rId128"/>
    <p:sldId id="482" r:id="rId129"/>
    <p:sldId id="488" r:id="rId130"/>
    <p:sldId id="489" r:id="rId131"/>
    <p:sldId id="490" r:id="rId132"/>
    <p:sldId id="491" r:id="rId133"/>
    <p:sldId id="492" r:id="rId134"/>
    <p:sldId id="481" r:id="rId135"/>
    <p:sldId id="487" r:id="rId136"/>
    <p:sldId id="493" r:id="rId137"/>
    <p:sldId id="483" r:id="rId138"/>
    <p:sldId id="496" r:id="rId139"/>
    <p:sldId id="484" r:id="rId140"/>
    <p:sldId id="497" r:id="rId141"/>
    <p:sldId id="485" r:id="rId142"/>
    <p:sldId id="495" r:id="rId143"/>
    <p:sldId id="454" r:id="rId144"/>
    <p:sldId id="452" r:id="rId145"/>
    <p:sldId id="450" r:id="rId146"/>
    <p:sldId id="439" r:id="rId147"/>
    <p:sldId id="442" r:id="rId148"/>
    <p:sldId id="478" r:id="rId14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27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194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349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notesMaster" Target="notesMasters/notesMaster1.xml"/><Relationship Id="rId155" Type="http://schemas.openxmlformats.org/officeDocument/2006/relationships/tableStyles" Target="tableStyle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handoutMaster" Target="handoutMasters/handoutMaster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viewProps" Target="view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theme" Target="theme/theme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2BE3BDE-6503-4A62-88C3-DCA59BE90C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B138B1-F652-4A77-9F8A-BD01B13434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B1D82-ED71-4AFF-A788-626B0E84B110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052D668-C3D6-482D-BF70-4E5993202A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82B1A0-4E96-4DCA-B88B-89F78FAFDA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43322-73A8-45CC-BE65-59FA79FE61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799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A45A3-517F-43BC-948A-6E69B96087D0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BE0A4-A2F0-497C-9468-4D0216A16F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076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wrap="square" lIns="93175" tIns="46575" rIns="93175" bIns="465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2896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03778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77962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22273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41903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14580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45650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66269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63011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454413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328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1874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73101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2085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7948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9876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624941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650992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00676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13293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87287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16858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26217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71740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418075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662372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898870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105643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88214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929816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08336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534588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01610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97620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28728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9334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096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4677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03173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5127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28693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1D69737B-EECD-4F73-A787-EAB1B67D2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73497" y="6504105"/>
            <a:ext cx="1281251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b="0">
                <a:solidFill>
                  <a:schemeClr val="bg1"/>
                </a:solidFill>
                <a:latin typeface="Consolas" panose="020B0609020204030204" pitchFamily="49" charset="0"/>
                <a:ea typeface="宋体" panose="02010600030101010101" pitchFamily="2" charset="-122"/>
              </a:defRPr>
            </a:lvl1pPr>
          </a:lstStyle>
          <a:p>
            <a:fld id="{D243A9F4-3714-44D1-9B08-36D1F8336597}" type="datetime1">
              <a:rPr lang="zh-CN" altLang="en-US" smtClean="0"/>
              <a:t>2024/8/22</a:t>
            </a:fld>
            <a:endParaRPr lang="zh-CN" altLang="en-US" dirty="0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688F52B-5AAC-4462-BB16-60D46386A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9590" y="6515005"/>
            <a:ext cx="41529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 b="0">
                <a:solidFill>
                  <a:schemeClr val="bg1"/>
                </a:solidFill>
                <a:latin typeface="Consolas" panose="020B0609020204030204" pitchFamily="49" charset="0"/>
                <a:ea typeface="+mn-ea"/>
              </a:defRPr>
            </a:lvl1pPr>
          </a:lstStyle>
          <a:p>
            <a:r>
              <a:rPr lang="en-US" altLang="zh-CN"/>
              <a:t>2023</a:t>
            </a:r>
            <a:r>
              <a:rPr lang="zh-CN" altLang="en-US"/>
              <a:t>年高能物理计算暑期学校</a:t>
            </a:r>
            <a:endParaRPr lang="zh-CN" altLang="en-US" dirty="0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9697EBD0-3CEA-4D2E-9EF2-FFF3ED0DE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00258" y="6515005"/>
            <a:ext cx="1590142" cy="3000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bg1"/>
                </a:solidFill>
                <a:latin typeface="Consolas" panose="020B0609020204030204" pitchFamily="49" charset="0"/>
                <a:ea typeface="宋体" panose="02010600030101010101" pitchFamily="2" charset="-122"/>
              </a:defRPr>
            </a:lvl1pPr>
          </a:lstStyle>
          <a:p>
            <a:fld id="{CE6D3C30-BE9F-424B-BA82-356D36D38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509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985D9C-C50E-4259-A126-EF2CCD13A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1D109A-4C3C-4359-8AC0-1EB01719C0EA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F9F932-A74F-45F7-93B4-270233BD0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2023</a:t>
            </a:r>
            <a:r>
              <a:rPr lang="zh-CN" altLang="en-US"/>
              <a:t>年高能物理计算暑期学校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171FBC-8EDA-4302-A082-C641D7DD2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D3C30-BE9F-424B-BA82-356D36D38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712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65585-A27C-4D35-965C-649FFC7B1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23D519-0080-44B4-8F09-8C921F23898E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0B38C6-FD74-40A8-A848-B69BD0D30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2023</a:t>
            </a:r>
            <a:r>
              <a:rPr lang="zh-CN" altLang="en-US"/>
              <a:t>年高能物理计算暑期学校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2D31E0-8849-433F-8851-10DA1431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D3C30-BE9F-424B-BA82-356D36D38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359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Untitled-1">
            <a:extLst>
              <a:ext uri="{FF2B5EF4-FFF2-40B4-BE49-F238E27FC236}">
                <a16:creationId xmlns:a16="http://schemas.microsoft.com/office/drawing/2014/main" id="{49AD3CDB-FE73-4158-BAB5-DCDA82C57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6364"/>
            <a:ext cx="8128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463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,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553720" y="734696"/>
            <a:ext cx="11084560" cy="6565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07995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01599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523985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03198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574167" y="2336706"/>
            <a:ext cx="11054080" cy="41321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80996" marR="0" lvl="0" indent="-239886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Trebuchet MS"/>
              <a:buChar char="—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52490" marR="0" lvl="1" indent="-190498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Trebuchet MS"/>
              <a:buChar char="—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527513" marR="0" lvl="2" indent="-215192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Trebuchet MS"/>
              <a:buChar char="—"/>
              <a:defRPr sz="1778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972008" marR="0" lvl="3" indent="-13758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53004" marR="0" lvl="4" indent="-123471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222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860999" marR="0" lvl="5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368994" marR="0" lvl="6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876989" marR="0" lvl="7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384984" marR="0" lvl="8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553720" y="1314815"/>
            <a:ext cx="11084560" cy="58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Trebuchet MS"/>
              <a:buNone/>
              <a:defRPr sz="2667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34994" marR="0" lvl="1" indent="0" algn="ctr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Trebuchet MS"/>
              <a:buNone/>
              <a:defRPr sz="3111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10016" marR="0" lvl="2" indent="-10583" algn="ctr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Trebuchet MS"/>
              <a:buNone/>
              <a:defRPr sz="3111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18011" marR="0" lvl="3" indent="-10583" algn="ctr" rtl="0">
              <a:spcBef>
                <a:spcPts val="622"/>
              </a:spcBef>
              <a:spcAft>
                <a:spcPts val="0"/>
              </a:spcAft>
              <a:buClr>
                <a:schemeClr val="lt2"/>
              </a:buClr>
              <a:buSzPts val="2000"/>
              <a:buFont typeface="Trebuchet MS"/>
              <a:buNone/>
              <a:defRPr sz="3111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99007" marR="0" lvl="4" indent="-10583" algn="ctr" rtl="0">
              <a:spcBef>
                <a:spcPts val="622"/>
              </a:spcBef>
              <a:spcAft>
                <a:spcPts val="0"/>
              </a:spcAft>
              <a:buClr>
                <a:schemeClr val="lt2"/>
              </a:buClr>
              <a:buSzPts val="2000"/>
              <a:buFont typeface="Trebuchet MS"/>
              <a:buNone/>
              <a:defRPr sz="3111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860999" marR="0" lvl="5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368994" marR="0" lvl="6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876989" marR="0" lvl="7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384984" marR="0" lvl="8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459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, and Content with CONFIDENTIAL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553720" y="734696"/>
            <a:ext cx="11084560" cy="6565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07995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01599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523985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03198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574167" y="2336706"/>
            <a:ext cx="11054080" cy="41321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Trebuchet MS"/>
              <a:buNone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34994" marR="0" lvl="1" indent="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10016" marR="0" lvl="2" indent="-10583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Trebuchet MS"/>
              <a:buNone/>
              <a:defRPr sz="1778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972008" marR="0" lvl="3" indent="-13758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53004" marR="0" lvl="4" indent="-123471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222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860999" marR="0" lvl="5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368994" marR="0" lvl="6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876989" marR="0" lvl="7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384984" marR="0" lvl="8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553720" y="1314815"/>
            <a:ext cx="11084560" cy="58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Trebuchet MS"/>
              <a:buNone/>
              <a:defRPr sz="2667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34994" marR="0" lvl="1" indent="0" algn="ctr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Trebuchet MS"/>
              <a:buNone/>
              <a:defRPr sz="3111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10016" marR="0" lvl="2" indent="-10583" algn="ctr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Trebuchet MS"/>
              <a:buNone/>
              <a:defRPr sz="3111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18011" marR="0" lvl="3" indent="-10583" algn="ctr" rtl="0">
              <a:spcBef>
                <a:spcPts val="622"/>
              </a:spcBef>
              <a:spcAft>
                <a:spcPts val="0"/>
              </a:spcAft>
              <a:buClr>
                <a:schemeClr val="lt2"/>
              </a:buClr>
              <a:buSzPts val="2000"/>
              <a:buFont typeface="Trebuchet MS"/>
              <a:buNone/>
              <a:defRPr sz="3111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99007" marR="0" lvl="4" indent="-10583" algn="ctr" rtl="0">
              <a:spcBef>
                <a:spcPts val="622"/>
              </a:spcBef>
              <a:spcAft>
                <a:spcPts val="0"/>
              </a:spcAft>
              <a:buClr>
                <a:schemeClr val="lt2"/>
              </a:buClr>
              <a:buSzPts val="2000"/>
              <a:buFont typeface="Trebuchet MS"/>
              <a:buNone/>
              <a:defRPr sz="3111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860999" marR="0" lvl="5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368994" marR="0" lvl="6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876989" marR="0" lvl="7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384984" marR="0" lvl="8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3" name="Shape 63"/>
          <p:cNvSpPr/>
          <p:nvPr/>
        </p:nvSpPr>
        <p:spPr>
          <a:xfrm>
            <a:off x="7833032" y="6424130"/>
            <a:ext cx="3069851" cy="275713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rebuchet MS"/>
              <a:buNone/>
            </a:pPr>
            <a:r>
              <a:rPr lang="en-US" sz="889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NVIDIA CONFIDENTIAL.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2064664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, and Two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553720" y="727058"/>
            <a:ext cx="11084560" cy="6565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07995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01599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523985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03198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553721" y="2346291"/>
            <a:ext cx="5494514" cy="410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57525" marR="0" lvl="0" indent="-88194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Trebuchet MS"/>
              <a:buChar char="•"/>
              <a:defRPr sz="2667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892519" marR="0" lvl="1" indent="-116416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Trebuchet MS"/>
              <a:buChar char="•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95223" marR="0" lvl="2" indent="-6879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Trebuchet MS"/>
              <a:buChar char="•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972008" marR="0" lvl="3" indent="-13758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53004" marR="0" lvl="4" indent="-13758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860999" marR="0" lvl="5" indent="-137582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368994" marR="0" lvl="6" indent="-137582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876989" marR="0" lvl="7" indent="-137582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384984" marR="0" lvl="8" indent="-137582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6143767" y="2346291"/>
            <a:ext cx="5494513" cy="410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57525" marR="0" lvl="0" indent="-88194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Trebuchet MS"/>
              <a:buChar char="•"/>
              <a:defRPr sz="2667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892519" marR="0" lvl="1" indent="-116416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Trebuchet MS"/>
              <a:buChar char="•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95223" marR="0" lvl="2" indent="-6879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Trebuchet MS"/>
              <a:buChar char="•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972008" marR="0" lvl="3" indent="-13758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53004" marR="0" lvl="4" indent="-13758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860999" marR="0" lvl="5" indent="-137582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368994" marR="0" lvl="6" indent="-137582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876989" marR="0" lvl="7" indent="-137582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384984" marR="0" lvl="8" indent="-137582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553720" y="1311743"/>
            <a:ext cx="11084560" cy="58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Trebuchet MS"/>
              <a:buNone/>
              <a:defRPr sz="2667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34994" marR="0" lvl="1" indent="0" algn="ctr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Trebuchet MS"/>
              <a:buNone/>
              <a:defRPr sz="3111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10016" marR="0" lvl="2" indent="-10583" algn="ctr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Trebuchet MS"/>
              <a:buNone/>
              <a:defRPr sz="3111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18011" marR="0" lvl="3" indent="-10583" algn="ctr" rtl="0">
              <a:spcBef>
                <a:spcPts val="622"/>
              </a:spcBef>
              <a:spcAft>
                <a:spcPts val="0"/>
              </a:spcAft>
              <a:buClr>
                <a:schemeClr val="lt2"/>
              </a:buClr>
              <a:buSzPts val="2000"/>
              <a:buFont typeface="Trebuchet MS"/>
              <a:buNone/>
              <a:defRPr sz="3111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99007" marR="0" lvl="4" indent="-10583" algn="ctr" rtl="0">
              <a:spcBef>
                <a:spcPts val="622"/>
              </a:spcBef>
              <a:spcAft>
                <a:spcPts val="0"/>
              </a:spcAft>
              <a:buClr>
                <a:schemeClr val="lt2"/>
              </a:buClr>
              <a:buSzPts val="2000"/>
              <a:buFont typeface="Trebuchet MS"/>
              <a:buNone/>
              <a:defRPr sz="3111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860999" marR="0" lvl="5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368994" marR="0" lvl="6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876989" marR="0" lvl="7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384984" marR="0" lvl="8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822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ide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1726108" y="5947368"/>
            <a:ext cx="8739784" cy="4103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22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07995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01599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523985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03198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2" name="Shape 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03635" y="5713473"/>
            <a:ext cx="8384731" cy="115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554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MO Placehol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553720" y="5743860"/>
            <a:ext cx="11084560" cy="5950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07995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01599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523985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03198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747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Title Slide - Images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13"/>
          <p:cNvPicPr preferRelativeResize="0"/>
          <p:nvPr/>
        </p:nvPicPr>
        <p:blipFill rotWithShape="1">
          <a:blip r:embed="rId2">
            <a:alphaModFix/>
          </a:blip>
          <a:srcRect l="-7771" t="26753" r="64277" b="-168"/>
          <a:stretch/>
        </p:blipFill>
        <p:spPr>
          <a:xfrm>
            <a:off x="0" y="1"/>
            <a:ext cx="12192000" cy="660277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4"/>
          <p:cNvSpPr/>
          <p:nvPr/>
        </p:nvSpPr>
        <p:spPr>
          <a:xfrm rot="10800000"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34000">
                <a:schemeClr val="lt1"/>
              </a:gs>
              <a:gs pos="100000">
                <a:srgbClr val="FFFFFF">
                  <a:alpha val="34901"/>
                </a:srgbClr>
              </a:gs>
            </a:gsLst>
            <a:lin ang="3000000" scaled="0"/>
          </a:gradFill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545526" y="5124779"/>
            <a:ext cx="6730148" cy="4103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222" b="0" i="0" u="none" strike="noStrike" cap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34994" marR="0" lvl="1" indent="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10016" marR="0" lvl="2" indent="-10583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Trebuchet MS"/>
              <a:buNone/>
              <a:defRPr sz="1778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972008" marR="0" lvl="3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–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53004" marR="0" lvl="4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860999" marR="0" lvl="5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368994" marR="0" lvl="6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876989" marR="0" lvl="7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384984" marR="0" lvl="8" indent="-123471" algn="l" rtl="0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222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545526" y="3816232"/>
            <a:ext cx="6730148" cy="10920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89" b="1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07995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01599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523985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03198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7" name="Shape 17"/>
          <p:cNvCxnSpPr/>
          <p:nvPr/>
        </p:nvCxnSpPr>
        <p:spPr>
          <a:xfrm>
            <a:off x="648153" y="4989989"/>
            <a:ext cx="6063077" cy="0"/>
          </a:xfrm>
          <a:prstGeom prst="straightConnector1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" name="Shape 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153" y="536956"/>
            <a:ext cx="2538434" cy="889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332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891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990600"/>
          </a:xfrm>
          <a:noFill/>
          <a:ln>
            <a:noFill/>
          </a:ln>
        </p:spPr>
        <p:txBody>
          <a:bodyPr/>
          <a:lstStyle>
            <a:lvl1pPr algn="ctr">
              <a:defRPr baseline="0">
                <a:solidFill>
                  <a:srgbClr val="0070C0"/>
                </a:solidFill>
                <a:latin typeface="Consolas" panose="020B0609020204030204" pitchFamily="49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43001"/>
            <a:ext cx="10515600" cy="5033963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/>
            </a:lvl1pPr>
            <a:lvl2pPr>
              <a:lnSpc>
                <a:spcPct val="120000"/>
              </a:lnSpc>
              <a:spcBef>
                <a:spcPts val="0"/>
              </a:spcBef>
              <a:defRPr/>
            </a:lvl2pPr>
            <a:lvl3pPr>
              <a:lnSpc>
                <a:spcPct val="120000"/>
              </a:lnSpc>
              <a:spcBef>
                <a:spcPts val="0"/>
              </a:spcBef>
              <a:defRPr/>
            </a:lvl3pPr>
            <a:lvl4pPr>
              <a:lnSpc>
                <a:spcPct val="120000"/>
              </a:lnSpc>
              <a:spcBef>
                <a:spcPts val="0"/>
              </a:spcBef>
              <a:defRPr/>
            </a:lvl4pPr>
            <a:lvl5pPr>
              <a:lnSpc>
                <a:spcPct val="12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4232A0B0-2337-41FF-A593-72EE6D08E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73497" y="6504105"/>
            <a:ext cx="1281251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b="0">
                <a:solidFill>
                  <a:schemeClr val="bg1"/>
                </a:solidFill>
                <a:latin typeface="Consolas" panose="020B0609020204030204" pitchFamily="49" charset="0"/>
                <a:ea typeface="宋体" panose="02010600030101010101" pitchFamily="2" charset="-122"/>
              </a:defRPr>
            </a:lvl1pPr>
          </a:lstStyle>
          <a:p>
            <a:fld id="{DF05075B-3F33-407C-8CB2-5F3C5CB0C6B2}" type="datetime1">
              <a:rPr lang="zh-CN" altLang="en-US" smtClean="0"/>
              <a:t>2024/8/22</a:t>
            </a:fld>
            <a:endParaRPr lang="zh-CN" altLang="en-US" dirty="0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439F768C-1611-4407-8E80-6A63C4F6C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9590" y="6515005"/>
            <a:ext cx="41529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 b="0">
                <a:solidFill>
                  <a:schemeClr val="bg1"/>
                </a:solidFill>
                <a:latin typeface="Consolas" panose="020B0609020204030204" pitchFamily="49" charset="0"/>
                <a:ea typeface="+mn-ea"/>
              </a:defRPr>
            </a:lvl1pPr>
          </a:lstStyle>
          <a:p>
            <a:r>
              <a:rPr lang="en-US" altLang="zh-CN"/>
              <a:t>2023</a:t>
            </a:r>
            <a:r>
              <a:rPr lang="zh-CN" altLang="en-US"/>
              <a:t>年高能物理计算暑期学校</a:t>
            </a:r>
            <a:endParaRPr lang="zh-CN" altLang="en-US" dirty="0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E4C8BA75-ACE6-4900-BD76-2C4319561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00258" y="6515005"/>
            <a:ext cx="1590142" cy="3000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bg1"/>
                </a:solidFill>
                <a:latin typeface="Consolas" panose="020B0609020204030204" pitchFamily="49" charset="0"/>
                <a:ea typeface="宋体" panose="02010600030101010101" pitchFamily="2" charset="-122"/>
              </a:defRPr>
            </a:lvl1pPr>
          </a:lstStyle>
          <a:p>
            <a:fld id="{CE6D3C30-BE9F-424B-BA82-356D36D38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064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ansition - Gree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2">
            <a:alphaModFix/>
          </a:blip>
          <a:srcRect l="-5218" t="22933" r="58849" b="-4267"/>
          <a:stretch/>
        </p:blipFill>
        <p:spPr>
          <a:xfrm rot="10800000"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2"/>
              </a:gs>
              <a:gs pos="40000">
                <a:schemeClr val="lt2"/>
              </a:gs>
              <a:gs pos="100000">
                <a:srgbClr val="76B900">
                  <a:alpha val="0"/>
                </a:srgbClr>
              </a:gs>
            </a:gsLst>
            <a:lin ang="3000000" scaled="0"/>
          </a:gradFill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76B900">
                  <a:alpha val="29803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553720" y="3100706"/>
            <a:ext cx="11084560" cy="6565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07995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01599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523985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03198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56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7438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losing Slide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Shape 55"/>
          <p:cNvPicPr preferRelativeResize="0"/>
          <p:nvPr/>
        </p:nvPicPr>
        <p:blipFill rotWithShape="1">
          <a:blip r:embed="rId2">
            <a:alphaModFix/>
          </a:blip>
          <a:srcRect l="-7771" t="26753" r="64277" b="-168"/>
          <a:stretch/>
        </p:blipFill>
        <p:spPr>
          <a:xfrm>
            <a:off x="0" y="1"/>
            <a:ext cx="12192000" cy="660277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/>
          <p:nvPr/>
        </p:nvSpPr>
        <p:spPr>
          <a:xfrm rot="10800000"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34000">
                <a:schemeClr val="lt1"/>
              </a:gs>
              <a:gs pos="100000">
                <a:srgbClr val="FFFFFF">
                  <a:alpha val="34901"/>
                </a:srgbClr>
              </a:gs>
            </a:gsLst>
            <a:lin ang="3000000" scaled="0"/>
          </a:gradFill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152" y="4336019"/>
            <a:ext cx="3592064" cy="125860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>
            <a:off x="535168" y="5731778"/>
            <a:ext cx="3047000" cy="410333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22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rPr>
              <a:t>www.nvidia.com/dli</a:t>
            </a:r>
          </a:p>
        </p:txBody>
      </p:sp>
    </p:spTree>
    <p:extLst>
      <p:ext uri="{BB962C8B-B14F-4D97-AF65-F5344CB8AC3E}">
        <p14:creationId xmlns:p14="http://schemas.microsoft.com/office/powerpoint/2010/main" val="204951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8612" y="1524001"/>
            <a:ext cx="10515600" cy="28527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5B546708-5B29-4751-853E-3C2E86528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5ABADC-B0D7-4818-AD98-FCDDDC5D6728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090AB5F2-67C5-422D-91B4-6DA6F611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2023</a:t>
            </a:r>
            <a:r>
              <a:rPr lang="zh-CN" altLang="en-US"/>
              <a:t>年高能物理计算暑期学校</a:t>
            </a: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D8126461-2FF9-4AEE-BD2B-19E3DD52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D3C30-BE9F-424B-BA82-356D36D38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751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18E2F494-6EA1-496E-87EC-911CEC9D4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E7FEDD-6018-4CDC-9F99-36699C08B3CD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A6710F5-4D80-464C-A671-795BCEA2A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2023</a:t>
            </a:r>
            <a:r>
              <a:rPr lang="zh-CN" altLang="en-US"/>
              <a:t>年高能物理计算暑期学校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BD94967-C77D-4F42-B98B-E7B2AF749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D3C30-BE9F-424B-BA82-356D36D38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071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92820FDF-FFD7-4E7E-BA82-5022B3945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A51067-9FAB-49CC-A18D-EDCA19A7A30A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161ED14-835A-44D0-8C65-EDD366F3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2023</a:t>
            </a:r>
            <a:r>
              <a:rPr lang="zh-CN" altLang="en-US"/>
              <a:t>年高能物理计算暑期学校</a:t>
            </a: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512F6AE9-D6D5-47B6-90CB-4D92D4F6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D3C30-BE9F-424B-BA82-356D36D38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506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A775CFFA-4939-459F-8A2A-F8555B8F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4EBC59-CC74-4914-B0D5-FCFCBCD1AD90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49F265F5-D9AA-4A42-85F4-78B89E50C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2023</a:t>
            </a:r>
            <a:r>
              <a:rPr lang="zh-CN" altLang="en-US"/>
              <a:t>年高能物理计算暑期学校</a:t>
            </a: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375F4F31-38DB-4615-A76F-074D3E56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D3C30-BE9F-424B-BA82-356D36D38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18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FD623E89-142F-4B21-BB26-DEBF99522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7AE1F1-1C63-4D7F-9C58-735F02E99475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E9888E78-F9FF-4F9D-A8C0-AE488D6BE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2023</a:t>
            </a:r>
            <a:r>
              <a:rPr lang="zh-CN" altLang="en-US"/>
              <a:t>年高能物理计算暑期学校</a:t>
            </a: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1220171E-9480-4271-9DC8-7EA881ED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D3C30-BE9F-424B-BA82-356D36D38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946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4EAEACA-159C-4DF1-84F7-FEACD315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D28499-1398-4F8B-A86F-1845960C27E2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5398E3D3-A220-408C-9E1F-23A053059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2023</a:t>
            </a:r>
            <a:r>
              <a:rPr lang="zh-CN" altLang="en-US"/>
              <a:t>年高能物理计算暑期学校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36DD6E3E-2437-4006-83B4-408CEA96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D3C30-BE9F-424B-BA82-356D36D38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1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237C502-2B5A-47EF-95C8-759BD0C9F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54B75A-B98F-4A64-BDFE-58510C8176B2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92ADB994-2E8D-48BC-9387-63E2EFE26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2023</a:t>
            </a:r>
            <a:r>
              <a:rPr lang="zh-CN" altLang="en-US"/>
              <a:t>年高能物理计算暑期学校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C6AE47D-C5A2-4C85-84DD-14863AAB2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D3C30-BE9F-424B-BA82-356D36D38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05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C90B5389-8D18-4F0A-AC6F-5D54EC47C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24559"/>
            <a:ext cx="12192000" cy="45243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027" name="标题占位符 1">
            <a:extLst>
              <a:ext uri="{FF2B5EF4-FFF2-40B4-BE49-F238E27FC236}">
                <a16:creationId xmlns:a16="http://schemas.microsoft.com/office/drawing/2014/main" id="{1C7D781C-EBDC-47A1-9AAE-1150DD7475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8" name="文本占位符 2">
            <a:extLst>
              <a:ext uri="{FF2B5EF4-FFF2-40B4-BE49-F238E27FC236}">
                <a16:creationId xmlns:a16="http://schemas.microsoft.com/office/drawing/2014/main" id="{3FEC7D9A-60E6-4AAF-B4D7-2003B21890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447801"/>
            <a:ext cx="10515600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99FE6B-D9A4-4460-A444-F523E71CB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73497" y="6504105"/>
            <a:ext cx="1281251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b="0">
                <a:solidFill>
                  <a:schemeClr val="bg1"/>
                </a:solidFill>
                <a:latin typeface="Consolas" panose="020B0609020204030204" pitchFamily="49" charset="0"/>
                <a:ea typeface="宋体" panose="02010600030101010101" pitchFamily="2" charset="-122"/>
              </a:defRPr>
            </a:lvl1pPr>
          </a:lstStyle>
          <a:p>
            <a:fld id="{67678A58-A25A-4BD9-8A4A-B18B43521F06}" type="datetime1">
              <a:rPr lang="zh-CN" altLang="en-US" smtClean="0"/>
              <a:t>2024/8/22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9A8322-36D4-4157-B812-6C4D2E2B3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9590" y="6515005"/>
            <a:ext cx="41529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 b="0">
                <a:solidFill>
                  <a:schemeClr val="bg1"/>
                </a:solidFill>
                <a:latin typeface="Consolas" panose="020B0609020204030204" pitchFamily="49" charset="0"/>
                <a:ea typeface="+mn-ea"/>
              </a:defRPr>
            </a:lvl1pPr>
          </a:lstStyle>
          <a:p>
            <a:r>
              <a:rPr lang="en-US" altLang="zh-CN"/>
              <a:t>2023</a:t>
            </a:r>
            <a:r>
              <a:rPr lang="zh-CN" altLang="en-US"/>
              <a:t>年高能物理计算暑期学校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59B9E7-9153-4FDA-9BEA-E3BB208A5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00258" y="6515005"/>
            <a:ext cx="1590142" cy="3000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bg1"/>
                </a:solidFill>
                <a:latin typeface="Consolas" panose="020B0609020204030204" pitchFamily="49" charset="0"/>
                <a:ea typeface="宋体" panose="02010600030101010101" pitchFamily="2" charset="-122"/>
              </a:defRPr>
            </a:lvl1pPr>
          </a:lstStyle>
          <a:p>
            <a:fld id="{CE6D3C30-BE9F-424B-BA82-356D36D38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A4DE339-D472-45E5-857F-05DBC5DDB94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555"/>
            <a:ext cx="2017510" cy="41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4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70C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800" kern="1200" baseline="0">
          <a:solidFill>
            <a:srgbClr val="0070C0"/>
          </a:solidFill>
          <a:latin typeface="Consolas" panose="020B0609020204030204" pitchFamily="49" charset="0"/>
          <a:ea typeface="宋体" panose="02010600030101010101" pitchFamily="2" charset="-122"/>
          <a:cs typeface="+mn-cs"/>
        </a:defRPr>
      </a:lvl1pPr>
      <a:lvl2pPr marL="685800" indent="-22860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400" kern="1200" baseline="0">
          <a:solidFill>
            <a:srgbClr val="595959"/>
          </a:solidFill>
          <a:latin typeface="Consolas" panose="020B0609020204030204" pitchFamily="49" charset="0"/>
          <a:ea typeface="宋体" panose="02010600030101010101" pitchFamily="2" charset="-122"/>
          <a:cs typeface="+mn-cs"/>
        </a:defRPr>
      </a:lvl2pPr>
      <a:lvl3pPr marL="1143000" indent="-22860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000" kern="1200" baseline="0">
          <a:solidFill>
            <a:srgbClr val="595959"/>
          </a:solidFill>
          <a:latin typeface="Consolas" panose="020B0609020204030204" pitchFamily="49" charset="0"/>
          <a:ea typeface="宋体" panose="02010600030101010101" pitchFamily="2" charset="-122"/>
          <a:cs typeface="+mn-cs"/>
        </a:defRPr>
      </a:lvl3pPr>
      <a:lvl4pPr marL="1600200" indent="-22860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000" kern="1200" baseline="0">
          <a:solidFill>
            <a:srgbClr val="595959"/>
          </a:solidFill>
          <a:latin typeface="Consolas" panose="020B0609020204030204" pitchFamily="49" charset="0"/>
          <a:ea typeface="宋体" panose="02010600030101010101" pitchFamily="2" charset="-122"/>
          <a:cs typeface="+mn-cs"/>
        </a:defRPr>
      </a:lvl4pPr>
      <a:lvl5pPr marL="2057400" indent="-22860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000" kern="1200" baseline="0">
          <a:solidFill>
            <a:srgbClr val="595959"/>
          </a:solidFill>
          <a:latin typeface="Consolas" panose="020B0609020204030204" pitchFamily="49" charset="0"/>
          <a:ea typeface="宋体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555271" y="726147"/>
            <a:ext cx="11081461" cy="6565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574892" y="2224853"/>
            <a:ext cx="11054368" cy="434227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71500" marR="0" lvl="1" indent="0" algn="l" rtl="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89025" marR="0" lvl="2" indent="-9525" algn="l" rtl="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1400"/>
              <a:buFont typeface="Trebuchet MS"/>
              <a:buNone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74825" marR="0" lvl="3" indent="-111125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–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17725" marR="0" lvl="4" indent="-111125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74925" marR="0" lvl="5" indent="-111125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032125" marR="0" lvl="6" indent="-111125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89325" marR="0" lvl="7" indent="-111125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946525" marR="0" lvl="8" indent="-111125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29587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44">
          <p15:clr>
            <a:srgbClr val="F26B43"/>
          </p15:clr>
        </p15:guide>
        <p15:guide id="2" pos="3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3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ebp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079A04-A1E5-4E88-AFF6-CEBFD1498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1422"/>
            <a:ext cx="9144000" cy="2387600"/>
          </a:xfrm>
        </p:spPr>
        <p:txBody>
          <a:bodyPr/>
          <a:lstStyle/>
          <a:p>
            <a:r>
              <a:rPr lang="en-US" altLang="zh-CN" dirty="0"/>
              <a:t>CUDA</a:t>
            </a:r>
            <a:r>
              <a:rPr lang="zh-CN" altLang="en-US" dirty="0"/>
              <a:t>基础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BD3DF3E-C755-4D30-A9CA-D3C4F9F1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01097"/>
            <a:ext cx="9144000" cy="1655762"/>
          </a:xfrm>
        </p:spPr>
        <p:txBody>
          <a:bodyPr/>
          <a:lstStyle/>
          <a:p>
            <a:r>
              <a:rPr lang="zh-CN" altLang="en-US" dirty="0"/>
              <a:t>高能物理研究所 </a:t>
            </a:r>
            <a:r>
              <a:rPr lang="en-US" altLang="zh-CN" dirty="0"/>
              <a:t>- </a:t>
            </a:r>
            <a:r>
              <a:rPr lang="zh-CN" altLang="en-US" dirty="0"/>
              <a:t>计算中心 </a:t>
            </a:r>
            <a:r>
              <a:rPr lang="en-US" altLang="zh-CN" dirty="0"/>
              <a:t>- </a:t>
            </a:r>
            <a:r>
              <a:rPr lang="zh-CN" altLang="en-US" dirty="0"/>
              <a:t>王磊</a:t>
            </a:r>
            <a:endParaRPr lang="en-US" altLang="zh-CN" dirty="0"/>
          </a:p>
          <a:p>
            <a:r>
              <a:rPr lang="en-US" altLang="zh-CN" sz="2000" dirty="0"/>
              <a:t>2024-08-22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62761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27"/>
          <p:cNvCxnSpPr/>
          <p:nvPr/>
        </p:nvCxnSpPr>
        <p:spPr>
          <a:xfrm flipV="1">
            <a:off x="1119123" y="823496"/>
            <a:ext cx="0" cy="4994442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9" name="Shape 127"/>
          <p:cNvCxnSpPr/>
          <p:nvPr/>
        </p:nvCxnSpPr>
        <p:spPr>
          <a:xfrm>
            <a:off x="545432" y="5245050"/>
            <a:ext cx="10641262" cy="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1" name="Shape 214"/>
          <p:cNvSpPr/>
          <p:nvPr/>
        </p:nvSpPr>
        <p:spPr>
          <a:xfrm>
            <a:off x="96424" y="442977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B3B3B3"/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sp>
        <p:nvSpPr>
          <p:cNvPr id="12" name="Shape 214"/>
          <p:cNvSpPr/>
          <p:nvPr/>
        </p:nvSpPr>
        <p:spPr>
          <a:xfrm>
            <a:off x="-5130332" y="1700830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sp>
        <p:nvSpPr>
          <p:cNvPr id="19" name="Shape 157">
            <a:extLst>
              <a:ext uri="{FF2B5EF4-FFF2-40B4-BE49-F238E27FC236}">
                <a16:creationId xmlns:a16="http://schemas.microsoft.com/office/drawing/2014/main" id="{A35E6A2D-0A01-104E-9237-4990FDA86A0E}"/>
              </a:ext>
            </a:extLst>
          </p:cNvPr>
          <p:cNvSpPr/>
          <p:nvPr/>
        </p:nvSpPr>
        <p:spPr>
          <a:xfrm>
            <a:off x="5595864" y="5348344"/>
            <a:ext cx="599998" cy="307217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algn="ctr" defTabSz="1015990">
              <a:lnSpc>
                <a:spcPct val="90000"/>
              </a:lnSpc>
            </a:pPr>
            <a:r>
              <a:rPr lang="en-US" sz="1333" kern="0" dirty="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FCB2C-1D7C-4C4A-A62F-BE1767C7D75E}"/>
              </a:ext>
            </a:extLst>
          </p:cNvPr>
          <p:cNvSpPr txBox="1"/>
          <p:nvPr/>
        </p:nvSpPr>
        <p:spPr>
          <a:xfrm>
            <a:off x="1333826" y="4499855"/>
            <a:ext cx="2377248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initialize()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828716" y="4499854"/>
            <a:ext cx="4286380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performWork()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91D57-2773-C34C-947E-74AAE0F87251}"/>
              </a:ext>
            </a:extLst>
          </p:cNvPr>
          <p:cNvSpPr txBox="1"/>
          <p:nvPr/>
        </p:nvSpPr>
        <p:spPr>
          <a:xfrm>
            <a:off x="8230150" y="4499853"/>
            <a:ext cx="2842632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verifyWork()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661970-E689-094E-B5BE-E8B4B4126C0F}"/>
              </a:ext>
            </a:extLst>
          </p:cNvPr>
          <p:cNvGrpSpPr/>
          <p:nvPr/>
        </p:nvGrpSpPr>
        <p:grpSpPr>
          <a:xfrm flipV="1">
            <a:off x="1333825" y="2275074"/>
            <a:ext cx="2377248" cy="231720"/>
            <a:chOff x="2156059" y="1114463"/>
            <a:chExt cx="1403679" cy="1368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2BF482C-C79B-8740-ADC1-A3CD545340DD}"/>
                </a:ext>
              </a:extLst>
            </p:cNvPr>
            <p:cNvGrpSpPr/>
            <p:nvPr/>
          </p:nvGrpSpPr>
          <p:grpSpPr>
            <a:xfrm>
              <a:off x="2156059" y="1115497"/>
              <a:ext cx="678579" cy="135788"/>
              <a:chOff x="2156059" y="1115497"/>
              <a:chExt cx="678579" cy="13578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C340E40-6AAE-B146-A775-E576993525B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08FE4EF1-03D1-5945-8769-E55586021A4F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CEDDE0C-4AE7-AE48-9468-91B3FA7FF15F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F4E0D10-09D7-DB4F-91B4-170ED49B5D71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71A6E5D-617D-D64C-85E2-D6E4B404C5E3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B20DBFB-0A19-F548-984D-A1F6EE791EE2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CFB8A4B-88CE-004A-994C-E13B223E4CCB}"/>
                </a:ext>
              </a:extLst>
            </p:cNvPr>
            <p:cNvGrpSpPr/>
            <p:nvPr/>
          </p:nvGrpSpPr>
          <p:grpSpPr>
            <a:xfrm>
              <a:off x="2881159" y="1114463"/>
              <a:ext cx="678579" cy="135788"/>
              <a:chOff x="2156059" y="1115497"/>
              <a:chExt cx="678579" cy="13578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5606584-F4CE-BD45-9D39-520DB8DD8D8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2879773-F839-7E43-B0C2-25413CFB97ED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FB5762A-E1B2-A14E-8EC4-D1EB1CA628D5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463A2EF-BC8F-6745-B47E-0FA0043DDA00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E1B9EE3-854F-C14B-A254-D43189A3358E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227E673-01C8-FA42-9BBF-BC1AFB2627FC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B1F2888-E313-4347-8A89-F0F64F426164}"/>
              </a:ext>
            </a:extLst>
          </p:cNvPr>
          <p:cNvGrpSpPr/>
          <p:nvPr/>
        </p:nvGrpSpPr>
        <p:grpSpPr>
          <a:xfrm>
            <a:off x="3941056" y="2275074"/>
            <a:ext cx="4061699" cy="228218"/>
            <a:chOff x="3546950" y="2047567"/>
            <a:chExt cx="3655529" cy="20539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3546950" y="204756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4039826" y="204756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532702" y="204756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025578" y="204756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5518454" y="204756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6011330" y="204756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6504206" y="204756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6997084" y="204756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0FDBAD0-0B79-B64C-942A-168A5E21CBA5}"/>
              </a:ext>
            </a:extLst>
          </p:cNvPr>
          <p:cNvGrpSpPr/>
          <p:nvPr/>
        </p:nvGrpSpPr>
        <p:grpSpPr>
          <a:xfrm>
            <a:off x="8326993" y="2275074"/>
            <a:ext cx="2580619" cy="228218"/>
            <a:chOff x="7489958" y="3733107"/>
            <a:chExt cx="2322557" cy="20539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B7546E9-FE04-3D41-B09C-F7B617E2648F}"/>
                </a:ext>
              </a:extLst>
            </p:cNvPr>
            <p:cNvSpPr/>
            <p:nvPr/>
          </p:nvSpPr>
          <p:spPr>
            <a:xfrm flipV="1">
              <a:off x="7489958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042B263-AF94-D444-A09B-F50BB0275F52}"/>
                </a:ext>
              </a:extLst>
            </p:cNvPr>
            <p:cNvSpPr/>
            <p:nvPr/>
          </p:nvSpPr>
          <p:spPr>
            <a:xfrm flipV="1">
              <a:off x="8094862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42FFDFD-ABF0-5E40-8AAD-9EACED7A0CC8}"/>
                </a:ext>
              </a:extLst>
            </p:cNvPr>
            <p:cNvSpPr/>
            <p:nvPr/>
          </p:nvSpPr>
          <p:spPr>
            <a:xfrm flipV="1">
              <a:off x="7792410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AC4AB3C-6243-6041-9878-A3F1F4A915CC}"/>
                </a:ext>
              </a:extLst>
            </p:cNvPr>
            <p:cNvSpPr/>
            <p:nvPr/>
          </p:nvSpPr>
          <p:spPr>
            <a:xfrm flipV="1">
              <a:off x="8397314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60887C4-25DF-8C45-BD50-7F16C5F91FE2}"/>
                </a:ext>
              </a:extLst>
            </p:cNvPr>
            <p:cNvSpPr/>
            <p:nvPr/>
          </p:nvSpPr>
          <p:spPr>
            <a:xfrm flipV="1">
              <a:off x="8699766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29AA94D-342C-A74E-BEA2-7F7EF16B9C08}"/>
                </a:ext>
              </a:extLst>
            </p:cNvPr>
            <p:cNvSpPr/>
            <p:nvPr/>
          </p:nvSpPr>
          <p:spPr>
            <a:xfrm flipV="1">
              <a:off x="9002218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443D8DA-9873-194C-85A2-4684734A2547}"/>
                </a:ext>
              </a:extLst>
            </p:cNvPr>
            <p:cNvSpPr/>
            <p:nvPr/>
          </p:nvSpPr>
          <p:spPr>
            <a:xfrm flipV="1">
              <a:off x="9304670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DF5D037-29FC-E64A-A8F3-D51E9F1A2701}"/>
                </a:ext>
              </a:extLst>
            </p:cNvPr>
            <p:cNvSpPr/>
            <p:nvPr/>
          </p:nvSpPr>
          <p:spPr>
            <a:xfrm flipV="1">
              <a:off x="9607120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cxnSp>
        <p:nvCxnSpPr>
          <p:cNvPr id="58" name="Shape 120">
            <a:extLst>
              <a:ext uri="{FF2B5EF4-FFF2-40B4-BE49-F238E27FC236}">
                <a16:creationId xmlns:a16="http://schemas.microsoft.com/office/drawing/2014/main" id="{791B4587-6253-244E-A743-F16A29657A09}"/>
              </a:ext>
            </a:extLst>
          </p:cNvPr>
          <p:cNvCxnSpPr/>
          <p:nvPr/>
        </p:nvCxnSpPr>
        <p:spPr>
          <a:xfrm>
            <a:off x="689145" y="2790352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Shape 214">
            <a:extLst>
              <a:ext uri="{FF2B5EF4-FFF2-40B4-BE49-F238E27FC236}">
                <a16:creationId xmlns:a16="http://schemas.microsoft.com/office/drawing/2014/main" id="{68538463-94C0-434C-A39A-1B915E48BA21}"/>
              </a:ext>
            </a:extLst>
          </p:cNvPr>
          <p:cNvSpPr/>
          <p:nvPr/>
        </p:nvSpPr>
        <p:spPr>
          <a:xfrm>
            <a:off x="96423" y="1745539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10" name="TextBox 54">
            <a:extLst>
              <a:ext uri="{FF2B5EF4-FFF2-40B4-BE49-F238E27FC236}">
                <a16:creationId xmlns:a16="http://schemas.microsoft.com/office/drawing/2014/main" id="{88B6DAED-7038-173E-19C1-D19EF23458B9}"/>
              </a:ext>
            </a:extLst>
          </p:cNvPr>
          <p:cNvSpPr txBox="1"/>
          <p:nvPr/>
        </p:nvSpPr>
        <p:spPr>
          <a:xfrm>
            <a:off x="8245642" y="235285"/>
            <a:ext cx="3625516" cy="3317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…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数据处理也只跑在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core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上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824258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C37DAB-C95E-F94A-B55A-BC8D18169E83}"/>
              </a:ext>
            </a:extLst>
          </p:cNvPr>
          <p:cNvGrpSpPr/>
          <p:nvPr/>
        </p:nvGrpSpPr>
        <p:grpSpPr>
          <a:xfrm>
            <a:off x="3767420" y="3866830"/>
            <a:ext cx="4616964" cy="1816452"/>
            <a:chOff x="3390678" y="3480146"/>
            <a:chExt cx="4155268" cy="1634807"/>
          </a:xfrm>
          <a:solidFill>
            <a:schemeClr val="bg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6141782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flipV="1">
            <a:off x="6818986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6141782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503D9A-B053-8347-9949-F01F4E5FBCBA}"/>
              </a:ext>
            </a:extLst>
          </p:cNvPr>
          <p:cNvSpPr/>
          <p:nvPr/>
        </p:nvSpPr>
        <p:spPr>
          <a:xfrm flipV="1">
            <a:off x="6818986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6141782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68DF8-EF8C-C84E-B993-26AABCC0B099}"/>
              </a:ext>
            </a:extLst>
          </p:cNvPr>
          <p:cNvSpPr/>
          <p:nvPr/>
        </p:nvSpPr>
        <p:spPr>
          <a:xfrm flipV="1">
            <a:off x="6818986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6141782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F29AB3-1939-254D-88C7-B5542FC2E28F}"/>
              </a:ext>
            </a:extLst>
          </p:cNvPr>
          <p:cNvSpPr/>
          <p:nvPr/>
        </p:nvSpPr>
        <p:spPr>
          <a:xfrm flipV="1">
            <a:off x="6818986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C7BE2F-C1C2-1646-B8DA-01BFFD163316}"/>
              </a:ext>
            </a:extLst>
          </p:cNvPr>
          <p:cNvSpPr/>
          <p:nvPr/>
        </p:nvSpPr>
        <p:spPr>
          <a:xfrm flipV="1">
            <a:off x="7512779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1C7A2C-E016-BC49-8B39-C0355ABD5341}"/>
              </a:ext>
            </a:extLst>
          </p:cNvPr>
          <p:cNvSpPr/>
          <p:nvPr/>
        </p:nvSpPr>
        <p:spPr>
          <a:xfrm flipV="1">
            <a:off x="8189982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9AE3DD-2AC2-CD47-8515-045DCACE189F}"/>
              </a:ext>
            </a:extLst>
          </p:cNvPr>
          <p:cNvSpPr/>
          <p:nvPr/>
        </p:nvSpPr>
        <p:spPr>
          <a:xfrm flipV="1">
            <a:off x="7512779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94883C-8F70-3F44-B78E-26F33BBB8722}"/>
              </a:ext>
            </a:extLst>
          </p:cNvPr>
          <p:cNvSpPr/>
          <p:nvPr/>
        </p:nvSpPr>
        <p:spPr>
          <a:xfrm flipV="1">
            <a:off x="8189982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0453B-0084-444D-AAF8-5A3DF9CB6426}"/>
              </a:ext>
            </a:extLst>
          </p:cNvPr>
          <p:cNvSpPr/>
          <p:nvPr/>
        </p:nvSpPr>
        <p:spPr>
          <a:xfrm flipV="1">
            <a:off x="7512779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654884-4C56-FC45-A63F-BA249E45245A}"/>
              </a:ext>
            </a:extLst>
          </p:cNvPr>
          <p:cNvSpPr/>
          <p:nvPr/>
        </p:nvSpPr>
        <p:spPr>
          <a:xfrm flipV="1">
            <a:off x="8189982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F9435D-544B-614F-8C53-C3FA84414B9E}"/>
              </a:ext>
            </a:extLst>
          </p:cNvPr>
          <p:cNvSpPr/>
          <p:nvPr/>
        </p:nvSpPr>
        <p:spPr>
          <a:xfrm flipV="1">
            <a:off x="7512779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6131D0-8253-2D4A-8686-80E20A17BCC7}"/>
              </a:ext>
            </a:extLst>
          </p:cNvPr>
          <p:cNvSpPr/>
          <p:nvPr/>
        </p:nvSpPr>
        <p:spPr>
          <a:xfrm flipV="1">
            <a:off x="8189982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AC5099-08EB-944A-BB25-9297F13DBF93}"/>
              </a:ext>
            </a:extLst>
          </p:cNvPr>
          <p:cNvSpPr/>
          <p:nvPr/>
        </p:nvSpPr>
        <p:spPr>
          <a:xfrm flipV="1">
            <a:off x="3448258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469E9B-23CA-9C4D-AAF4-1CF91F5FF895}"/>
              </a:ext>
            </a:extLst>
          </p:cNvPr>
          <p:cNvSpPr/>
          <p:nvPr/>
        </p:nvSpPr>
        <p:spPr>
          <a:xfrm flipV="1">
            <a:off x="4125461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D3798-3B91-8A47-A0E4-0887A7AFB44A}"/>
              </a:ext>
            </a:extLst>
          </p:cNvPr>
          <p:cNvSpPr/>
          <p:nvPr/>
        </p:nvSpPr>
        <p:spPr>
          <a:xfrm flipV="1">
            <a:off x="3448258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A23BB-BE57-004D-A750-383C78B79417}"/>
              </a:ext>
            </a:extLst>
          </p:cNvPr>
          <p:cNvSpPr/>
          <p:nvPr/>
        </p:nvSpPr>
        <p:spPr>
          <a:xfrm flipV="1">
            <a:off x="4125461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4D7BD4-C42D-9443-8AE6-5818964309D3}"/>
              </a:ext>
            </a:extLst>
          </p:cNvPr>
          <p:cNvSpPr/>
          <p:nvPr/>
        </p:nvSpPr>
        <p:spPr>
          <a:xfrm flipV="1">
            <a:off x="3448258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9257DF3-7B56-AB4B-B5D0-6B9DF81AC095}"/>
              </a:ext>
            </a:extLst>
          </p:cNvPr>
          <p:cNvSpPr/>
          <p:nvPr/>
        </p:nvSpPr>
        <p:spPr>
          <a:xfrm flipV="1">
            <a:off x="4125461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4023D4-3216-C44E-8CDF-4B9101BC8DF3}"/>
              </a:ext>
            </a:extLst>
          </p:cNvPr>
          <p:cNvSpPr/>
          <p:nvPr/>
        </p:nvSpPr>
        <p:spPr>
          <a:xfrm flipV="1">
            <a:off x="3448258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11FF1D-E8A7-1F42-81DF-A1658ADB4B9A}"/>
              </a:ext>
            </a:extLst>
          </p:cNvPr>
          <p:cNvSpPr/>
          <p:nvPr/>
        </p:nvSpPr>
        <p:spPr>
          <a:xfrm flipV="1">
            <a:off x="4125461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A5B97D-91BF-0D49-ACAD-9D952CD1A167}"/>
              </a:ext>
            </a:extLst>
          </p:cNvPr>
          <p:cNvSpPr/>
          <p:nvPr/>
        </p:nvSpPr>
        <p:spPr>
          <a:xfrm flipV="1">
            <a:off x="4819254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740D4E-81BD-5545-A9D0-67FE50E9469D}"/>
              </a:ext>
            </a:extLst>
          </p:cNvPr>
          <p:cNvSpPr/>
          <p:nvPr/>
        </p:nvSpPr>
        <p:spPr>
          <a:xfrm flipV="1">
            <a:off x="5496458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A7A781-1287-1745-A057-27A9D738D730}"/>
              </a:ext>
            </a:extLst>
          </p:cNvPr>
          <p:cNvSpPr/>
          <p:nvPr/>
        </p:nvSpPr>
        <p:spPr>
          <a:xfrm flipV="1">
            <a:off x="4819254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62388-A33C-6B4E-9ADA-231D562A29D9}"/>
              </a:ext>
            </a:extLst>
          </p:cNvPr>
          <p:cNvSpPr/>
          <p:nvPr/>
        </p:nvSpPr>
        <p:spPr>
          <a:xfrm flipV="1">
            <a:off x="5496458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91E45-2D49-8E41-92C0-290B76192DC4}"/>
              </a:ext>
            </a:extLst>
          </p:cNvPr>
          <p:cNvSpPr/>
          <p:nvPr/>
        </p:nvSpPr>
        <p:spPr>
          <a:xfrm flipV="1">
            <a:off x="4819254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41E903-A472-5240-B1C4-358C4AFE7610}"/>
              </a:ext>
            </a:extLst>
          </p:cNvPr>
          <p:cNvSpPr/>
          <p:nvPr/>
        </p:nvSpPr>
        <p:spPr>
          <a:xfrm flipV="1">
            <a:off x="5496458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2D1910-0F95-FC4B-8FCE-B2ED5653AA47}"/>
              </a:ext>
            </a:extLst>
          </p:cNvPr>
          <p:cNvSpPr/>
          <p:nvPr/>
        </p:nvSpPr>
        <p:spPr>
          <a:xfrm flipV="1">
            <a:off x="4819254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A28D49F-B15B-3448-86C2-B79A39430A9F}"/>
              </a:ext>
            </a:extLst>
          </p:cNvPr>
          <p:cNvSpPr/>
          <p:nvPr/>
        </p:nvSpPr>
        <p:spPr>
          <a:xfrm flipV="1">
            <a:off x="5496458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83" name="Shape 120">
            <a:extLst>
              <a:ext uri="{FF2B5EF4-FFF2-40B4-BE49-F238E27FC236}">
                <a16:creationId xmlns:a16="http://schemas.microsoft.com/office/drawing/2014/main" id="{5BC9165E-7E0F-F941-919A-0A3E21E7856F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Shape 214">
            <a:extLst>
              <a:ext uri="{FF2B5EF4-FFF2-40B4-BE49-F238E27FC236}">
                <a16:creationId xmlns:a16="http://schemas.microsoft.com/office/drawing/2014/main" id="{F7B4A098-4EA5-D846-B31E-17EEB7ECA2F8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5" name="Shape 214">
            <a:extLst>
              <a:ext uri="{FF2B5EF4-FFF2-40B4-BE49-F238E27FC236}">
                <a16:creationId xmlns:a16="http://schemas.microsoft.com/office/drawing/2014/main" id="{686B0207-61C6-4B4E-ADE7-D48093B2A7EE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86" name="Shape 214">
            <a:extLst>
              <a:ext uri="{FF2B5EF4-FFF2-40B4-BE49-F238E27FC236}">
                <a16:creationId xmlns:a16="http://schemas.microsoft.com/office/drawing/2014/main" id="{73097AE2-1430-C841-B646-F5101FCC7F2C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7" name="Shape 214">
            <a:extLst>
              <a:ext uri="{FF2B5EF4-FFF2-40B4-BE49-F238E27FC236}">
                <a16:creationId xmlns:a16="http://schemas.microsoft.com/office/drawing/2014/main" id="{75C566F1-B9EA-2747-A137-57D806266229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EB23878-5452-DF49-8927-D25BBEA315D9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674E643-26E0-E84B-B546-E5589C8146EE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4E3ADA7-F3DE-FF43-BDDD-50AF0DDD5721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53A0D3-8D68-474D-8241-70E13A478BDF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6B93186-FBE8-ED40-BE69-6E77367B25DE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2BC0364-8854-7947-97E3-0058925A5C8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CDC308E-BE3A-8748-9749-A2C58FA138D2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1C1A358-1DED-C84E-8742-0BED1F72D1FC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F3D7DE1-E017-744C-8B56-3B327AE9258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1A4B0E-38A3-6048-97FB-E671ED74EC89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DD85FA-42FA-6E41-8627-A1FD12014228}"/>
              </a:ext>
            </a:extLst>
          </p:cNvPr>
          <p:cNvGrpSpPr/>
          <p:nvPr/>
        </p:nvGrpSpPr>
        <p:grpSpPr>
          <a:xfrm>
            <a:off x="3472964" y="250008"/>
            <a:ext cx="5256793" cy="2545816"/>
            <a:chOff x="3125667" y="225008"/>
            <a:chExt cx="4731114" cy="229123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20B9499-2E60-F943-AA52-948A1FF6E8E0}"/>
                </a:ext>
              </a:extLst>
            </p:cNvPr>
            <p:cNvSpPr txBox="1"/>
            <p:nvPr/>
          </p:nvSpPr>
          <p:spPr>
            <a:xfrm>
              <a:off x="3125667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5AF13BC-8273-A944-B213-18EB60A6E7B6}"/>
                </a:ext>
              </a:extLst>
            </p:cNvPr>
            <p:cNvSpPr txBox="1"/>
            <p:nvPr/>
          </p:nvSpPr>
          <p:spPr>
            <a:xfrm>
              <a:off x="3125667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A9FD71-4704-1543-A101-6DE5B2F10979}"/>
                </a:ext>
              </a:extLst>
            </p:cNvPr>
            <p:cNvSpPr txBox="1"/>
            <p:nvPr/>
          </p:nvSpPr>
          <p:spPr>
            <a:xfrm>
              <a:off x="3125667" y="149245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34DEBB1-89D6-AE49-89B4-11B52B55A4E4}"/>
                </a:ext>
              </a:extLst>
            </p:cNvPr>
            <p:cNvSpPr txBox="1"/>
            <p:nvPr/>
          </p:nvSpPr>
          <p:spPr>
            <a:xfrm>
              <a:off x="3125667" y="212538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2F224CD-1255-8247-B0ED-46967516792A}"/>
                </a:ext>
              </a:extLst>
            </p:cNvPr>
            <p:cNvSpPr txBox="1"/>
            <p:nvPr/>
          </p:nvSpPr>
          <p:spPr>
            <a:xfrm>
              <a:off x="3731855" y="225008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48A41F1-37AF-964E-853B-E9E8277FC48D}"/>
                </a:ext>
              </a:extLst>
            </p:cNvPr>
            <p:cNvSpPr txBox="1"/>
            <p:nvPr/>
          </p:nvSpPr>
          <p:spPr>
            <a:xfrm>
              <a:off x="3731855" y="857941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F30FCB-5A4F-E243-80C5-DE4623125DB7}"/>
                </a:ext>
              </a:extLst>
            </p:cNvPr>
            <p:cNvSpPr txBox="1"/>
            <p:nvPr/>
          </p:nvSpPr>
          <p:spPr>
            <a:xfrm>
              <a:off x="3731855" y="149087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7576FC3-12A1-9E4D-B2B0-914859A1A254}"/>
                </a:ext>
              </a:extLst>
            </p:cNvPr>
            <p:cNvSpPr txBox="1"/>
            <p:nvPr/>
          </p:nvSpPr>
          <p:spPr>
            <a:xfrm>
              <a:off x="3731855" y="212380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68F6A5D-B548-274E-A908-3141202939AE}"/>
                </a:ext>
              </a:extLst>
            </p:cNvPr>
            <p:cNvSpPr txBox="1"/>
            <p:nvPr/>
          </p:nvSpPr>
          <p:spPr>
            <a:xfrm>
              <a:off x="4344839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63C31C5-3582-C947-BCD2-E8BB64ED6298}"/>
                </a:ext>
              </a:extLst>
            </p:cNvPr>
            <p:cNvSpPr txBox="1"/>
            <p:nvPr/>
          </p:nvSpPr>
          <p:spPr>
            <a:xfrm>
              <a:off x="4344839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A54AEEC-CDB2-4D4C-925D-BF6304835087}"/>
                </a:ext>
              </a:extLst>
            </p:cNvPr>
            <p:cNvSpPr txBox="1"/>
            <p:nvPr/>
          </p:nvSpPr>
          <p:spPr>
            <a:xfrm>
              <a:off x="4344839" y="152321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05746F9-1B9D-C248-ADE1-85E3CFFFB615}"/>
                </a:ext>
              </a:extLst>
            </p:cNvPr>
            <p:cNvSpPr txBox="1"/>
            <p:nvPr/>
          </p:nvSpPr>
          <p:spPr>
            <a:xfrm>
              <a:off x="4344839" y="215614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A46FBE-29E8-A241-A515-FB6FDE1D1C9D}"/>
                </a:ext>
              </a:extLst>
            </p:cNvPr>
            <p:cNvSpPr txBox="1"/>
            <p:nvPr/>
          </p:nvSpPr>
          <p:spPr>
            <a:xfrm>
              <a:off x="4951027" y="255767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5D35C1B-F0DB-7445-99FC-EFC1DCCA6FAD}"/>
                </a:ext>
              </a:extLst>
            </p:cNvPr>
            <p:cNvSpPr txBox="1"/>
            <p:nvPr/>
          </p:nvSpPr>
          <p:spPr>
            <a:xfrm>
              <a:off x="4951027" y="888699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9ED4AA0-BF51-D346-9701-6EC82540FA9A}"/>
                </a:ext>
              </a:extLst>
            </p:cNvPr>
            <p:cNvSpPr txBox="1"/>
            <p:nvPr/>
          </p:nvSpPr>
          <p:spPr>
            <a:xfrm>
              <a:off x="4951027" y="152163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FB908E8-99E2-AB43-91AA-E866B7E8DD9D}"/>
                </a:ext>
              </a:extLst>
            </p:cNvPr>
            <p:cNvSpPr txBox="1"/>
            <p:nvPr/>
          </p:nvSpPr>
          <p:spPr>
            <a:xfrm>
              <a:off x="4951027" y="215456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15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88DB968-048F-6346-B881-9431D9ECAC1F}"/>
                </a:ext>
              </a:extLst>
            </p:cNvPr>
            <p:cNvGrpSpPr/>
            <p:nvPr/>
          </p:nvGrpSpPr>
          <p:grpSpPr>
            <a:xfrm>
              <a:off x="5536733" y="255767"/>
              <a:ext cx="1079824" cy="2229716"/>
              <a:chOff x="4375347" y="243269"/>
              <a:chExt cx="1079824" cy="222971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8169E3F-3FAB-5B44-8EE8-C7058CF8CAA2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FE60260-6C4A-C747-AC8E-EE70C9926561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17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79C0EC0-2AF8-5B4E-B844-846B87272B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290BAAC-FA49-2544-8DD0-57FD4F5B0DD6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19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9518F3A-67C8-A146-A428-226A152A4D40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7500D-890F-9142-A5B3-77B46DBB8CF5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8BCD9E3-C3A5-2945-8073-1590851D6FB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22</a:t>
                </a:r>
                <a:endPara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85DAB70-B28F-1D46-9FC3-6B89BCB9DF48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23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8427050-5665-2242-8951-CF9F19292DE2}"/>
                </a:ext>
              </a:extLst>
            </p:cNvPr>
            <p:cNvGrpSpPr/>
            <p:nvPr/>
          </p:nvGrpSpPr>
          <p:grpSpPr>
            <a:xfrm>
              <a:off x="6776957" y="255767"/>
              <a:ext cx="1079824" cy="2229716"/>
              <a:chOff x="4375347" y="243269"/>
              <a:chExt cx="1079824" cy="222971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7F6907D-009D-6045-916C-7F0DDEBE5FA7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24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9C2D5FC-DEF3-3A4D-BC71-B53692B81136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25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70BF94C-B122-4348-A2C5-C73A4DFC48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A62197-3AC3-8D45-A6DC-5D4E33F68225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27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E55CDBD-6A44-B341-BB1C-6082BC798DC9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C22BFD-34CF-584A-BDA7-24A905070A2B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29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D22C57B-7D15-0F47-B79B-588524083C0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1D87864-799D-B641-977C-82D1A7A2169F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31</a:t>
                </a:r>
              </a:p>
            </p:txBody>
          </p:sp>
        </p:grp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A8CEFE38-8970-F94E-BB5E-2D378BB70DC1}"/>
              </a:ext>
            </a:extLst>
          </p:cNvPr>
          <p:cNvSpPr txBox="1"/>
          <p:nvPr/>
        </p:nvSpPr>
        <p:spPr>
          <a:xfrm>
            <a:off x="9165389" y="235285"/>
            <a:ext cx="2705768" cy="8106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使用程序解决的方式，类似于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循环，用的是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grid-stride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循环（网格步长循环）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60638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C37DAB-C95E-F94A-B55A-BC8D18169E83}"/>
              </a:ext>
            </a:extLst>
          </p:cNvPr>
          <p:cNvGrpSpPr/>
          <p:nvPr/>
        </p:nvGrpSpPr>
        <p:grpSpPr>
          <a:xfrm>
            <a:off x="3767420" y="3866830"/>
            <a:ext cx="4616964" cy="1816452"/>
            <a:chOff x="3390678" y="3480146"/>
            <a:chExt cx="4155268" cy="1634807"/>
          </a:xfrm>
          <a:solidFill>
            <a:schemeClr val="bg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6141782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flipV="1">
            <a:off x="6818986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6141782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503D9A-B053-8347-9949-F01F4E5FBCBA}"/>
              </a:ext>
            </a:extLst>
          </p:cNvPr>
          <p:cNvSpPr/>
          <p:nvPr/>
        </p:nvSpPr>
        <p:spPr>
          <a:xfrm flipV="1">
            <a:off x="6818986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6141782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68DF8-EF8C-C84E-B993-26AABCC0B099}"/>
              </a:ext>
            </a:extLst>
          </p:cNvPr>
          <p:cNvSpPr/>
          <p:nvPr/>
        </p:nvSpPr>
        <p:spPr>
          <a:xfrm flipV="1">
            <a:off x="6818986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6141782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F29AB3-1939-254D-88C7-B5542FC2E28F}"/>
              </a:ext>
            </a:extLst>
          </p:cNvPr>
          <p:cNvSpPr/>
          <p:nvPr/>
        </p:nvSpPr>
        <p:spPr>
          <a:xfrm flipV="1">
            <a:off x="6818986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C7BE2F-C1C2-1646-B8DA-01BFFD163316}"/>
              </a:ext>
            </a:extLst>
          </p:cNvPr>
          <p:cNvSpPr/>
          <p:nvPr/>
        </p:nvSpPr>
        <p:spPr>
          <a:xfrm flipV="1">
            <a:off x="7512779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1C7A2C-E016-BC49-8B39-C0355ABD5341}"/>
              </a:ext>
            </a:extLst>
          </p:cNvPr>
          <p:cNvSpPr/>
          <p:nvPr/>
        </p:nvSpPr>
        <p:spPr>
          <a:xfrm flipV="1">
            <a:off x="8189982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9AE3DD-2AC2-CD47-8515-045DCACE189F}"/>
              </a:ext>
            </a:extLst>
          </p:cNvPr>
          <p:cNvSpPr/>
          <p:nvPr/>
        </p:nvSpPr>
        <p:spPr>
          <a:xfrm flipV="1">
            <a:off x="7512779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94883C-8F70-3F44-B78E-26F33BBB8722}"/>
              </a:ext>
            </a:extLst>
          </p:cNvPr>
          <p:cNvSpPr/>
          <p:nvPr/>
        </p:nvSpPr>
        <p:spPr>
          <a:xfrm flipV="1">
            <a:off x="8189982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0453B-0084-444D-AAF8-5A3DF9CB6426}"/>
              </a:ext>
            </a:extLst>
          </p:cNvPr>
          <p:cNvSpPr/>
          <p:nvPr/>
        </p:nvSpPr>
        <p:spPr>
          <a:xfrm flipV="1">
            <a:off x="7512779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654884-4C56-FC45-A63F-BA249E45245A}"/>
              </a:ext>
            </a:extLst>
          </p:cNvPr>
          <p:cNvSpPr/>
          <p:nvPr/>
        </p:nvSpPr>
        <p:spPr>
          <a:xfrm flipV="1">
            <a:off x="8189982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F9435D-544B-614F-8C53-C3FA84414B9E}"/>
              </a:ext>
            </a:extLst>
          </p:cNvPr>
          <p:cNvSpPr/>
          <p:nvPr/>
        </p:nvSpPr>
        <p:spPr>
          <a:xfrm flipV="1">
            <a:off x="7512779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6131D0-8253-2D4A-8686-80E20A17BCC7}"/>
              </a:ext>
            </a:extLst>
          </p:cNvPr>
          <p:cNvSpPr/>
          <p:nvPr/>
        </p:nvSpPr>
        <p:spPr>
          <a:xfrm flipV="1">
            <a:off x="8189982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AC5099-08EB-944A-BB25-9297F13DBF93}"/>
              </a:ext>
            </a:extLst>
          </p:cNvPr>
          <p:cNvSpPr/>
          <p:nvPr/>
        </p:nvSpPr>
        <p:spPr>
          <a:xfrm flipV="1">
            <a:off x="3448258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469E9B-23CA-9C4D-AAF4-1CF91F5FF895}"/>
              </a:ext>
            </a:extLst>
          </p:cNvPr>
          <p:cNvSpPr/>
          <p:nvPr/>
        </p:nvSpPr>
        <p:spPr>
          <a:xfrm flipV="1">
            <a:off x="4125461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D3798-3B91-8A47-A0E4-0887A7AFB44A}"/>
              </a:ext>
            </a:extLst>
          </p:cNvPr>
          <p:cNvSpPr/>
          <p:nvPr/>
        </p:nvSpPr>
        <p:spPr>
          <a:xfrm flipV="1">
            <a:off x="3448258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A23BB-BE57-004D-A750-383C78B79417}"/>
              </a:ext>
            </a:extLst>
          </p:cNvPr>
          <p:cNvSpPr/>
          <p:nvPr/>
        </p:nvSpPr>
        <p:spPr>
          <a:xfrm flipV="1">
            <a:off x="4125461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4D7BD4-C42D-9443-8AE6-5818964309D3}"/>
              </a:ext>
            </a:extLst>
          </p:cNvPr>
          <p:cNvSpPr/>
          <p:nvPr/>
        </p:nvSpPr>
        <p:spPr>
          <a:xfrm flipV="1">
            <a:off x="3448258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9257DF3-7B56-AB4B-B5D0-6B9DF81AC095}"/>
              </a:ext>
            </a:extLst>
          </p:cNvPr>
          <p:cNvSpPr/>
          <p:nvPr/>
        </p:nvSpPr>
        <p:spPr>
          <a:xfrm flipV="1">
            <a:off x="4125461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4023D4-3216-C44E-8CDF-4B9101BC8DF3}"/>
              </a:ext>
            </a:extLst>
          </p:cNvPr>
          <p:cNvSpPr/>
          <p:nvPr/>
        </p:nvSpPr>
        <p:spPr>
          <a:xfrm flipV="1">
            <a:off x="3448258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11FF1D-E8A7-1F42-81DF-A1658ADB4B9A}"/>
              </a:ext>
            </a:extLst>
          </p:cNvPr>
          <p:cNvSpPr/>
          <p:nvPr/>
        </p:nvSpPr>
        <p:spPr>
          <a:xfrm flipV="1">
            <a:off x="4125461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A5B97D-91BF-0D49-ACAD-9D952CD1A167}"/>
              </a:ext>
            </a:extLst>
          </p:cNvPr>
          <p:cNvSpPr/>
          <p:nvPr/>
        </p:nvSpPr>
        <p:spPr>
          <a:xfrm flipV="1">
            <a:off x="4819254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740D4E-81BD-5545-A9D0-67FE50E9469D}"/>
              </a:ext>
            </a:extLst>
          </p:cNvPr>
          <p:cNvSpPr/>
          <p:nvPr/>
        </p:nvSpPr>
        <p:spPr>
          <a:xfrm flipV="1">
            <a:off x="5496458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A7A781-1287-1745-A057-27A9D738D730}"/>
              </a:ext>
            </a:extLst>
          </p:cNvPr>
          <p:cNvSpPr/>
          <p:nvPr/>
        </p:nvSpPr>
        <p:spPr>
          <a:xfrm flipV="1">
            <a:off x="4819254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62388-A33C-6B4E-9ADA-231D562A29D9}"/>
              </a:ext>
            </a:extLst>
          </p:cNvPr>
          <p:cNvSpPr/>
          <p:nvPr/>
        </p:nvSpPr>
        <p:spPr>
          <a:xfrm flipV="1">
            <a:off x="5496458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91E45-2D49-8E41-92C0-290B76192DC4}"/>
              </a:ext>
            </a:extLst>
          </p:cNvPr>
          <p:cNvSpPr/>
          <p:nvPr/>
        </p:nvSpPr>
        <p:spPr>
          <a:xfrm flipV="1">
            <a:off x="4819254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41E903-A472-5240-B1C4-358C4AFE7610}"/>
              </a:ext>
            </a:extLst>
          </p:cNvPr>
          <p:cNvSpPr/>
          <p:nvPr/>
        </p:nvSpPr>
        <p:spPr>
          <a:xfrm flipV="1">
            <a:off x="5496458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2D1910-0F95-FC4B-8FCE-B2ED5653AA47}"/>
              </a:ext>
            </a:extLst>
          </p:cNvPr>
          <p:cNvSpPr/>
          <p:nvPr/>
        </p:nvSpPr>
        <p:spPr>
          <a:xfrm flipV="1">
            <a:off x="4819254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A28D49F-B15B-3448-86C2-B79A39430A9F}"/>
              </a:ext>
            </a:extLst>
          </p:cNvPr>
          <p:cNvSpPr/>
          <p:nvPr/>
        </p:nvSpPr>
        <p:spPr>
          <a:xfrm flipV="1">
            <a:off x="5496458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83" name="Shape 120">
            <a:extLst>
              <a:ext uri="{FF2B5EF4-FFF2-40B4-BE49-F238E27FC236}">
                <a16:creationId xmlns:a16="http://schemas.microsoft.com/office/drawing/2014/main" id="{5BC9165E-7E0F-F941-919A-0A3E21E7856F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Shape 214">
            <a:extLst>
              <a:ext uri="{FF2B5EF4-FFF2-40B4-BE49-F238E27FC236}">
                <a16:creationId xmlns:a16="http://schemas.microsoft.com/office/drawing/2014/main" id="{F7B4A098-4EA5-D846-B31E-17EEB7ECA2F8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5" name="Shape 214">
            <a:extLst>
              <a:ext uri="{FF2B5EF4-FFF2-40B4-BE49-F238E27FC236}">
                <a16:creationId xmlns:a16="http://schemas.microsoft.com/office/drawing/2014/main" id="{686B0207-61C6-4B4E-ADE7-D48093B2A7EE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86" name="Shape 214">
            <a:extLst>
              <a:ext uri="{FF2B5EF4-FFF2-40B4-BE49-F238E27FC236}">
                <a16:creationId xmlns:a16="http://schemas.microsoft.com/office/drawing/2014/main" id="{73097AE2-1430-C841-B646-F5101FCC7F2C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7" name="Shape 214">
            <a:extLst>
              <a:ext uri="{FF2B5EF4-FFF2-40B4-BE49-F238E27FC236}">
                <a16:creationId xmlns:a16="http://schemas.microsoft.com/office/drawing/2014/main" id="{75C566F1-B9EA-2747-A137-57D806266229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EB23878-5452-DF49-8927-D25BBEA315D9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674E643-26E0-E84B-B546-E5589C8146EE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4E3ADA7-F3DE-FF43-BDDD-50AF0DDD5721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53A0D3-8D68-474D-8241-70E13A478BDF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6B93186-FBE8-ED40-BE69-6E77367B25DE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2BC0364-8854-7947-97E3-0058925A5C8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CDC308E-BE3A-8748-9749-A2C58FA138D2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1C1A358-1DED-C84E-8742-0BED1F72D1FC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F3D7DE1-E017-744C-8B56-3B327AE9258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1A4B0E-38A3-6048-97FB-E671ED74EC89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DD85FA-42FA-6E41-8627-A1FD12014228}"/>
              </a:ext>
            </a:extLst>
          </p:cNvPr>
          <p:cNvGrpSpPr/>
          <p:nvPr/>
        </p:nvGrpSpPr>
        <p:grpSpPr>
          <a:xfrm>
            <a:off x="3472964" y="250008"/>
            <a:ext cx="5256793" cy="2545816"/>
            <a:chOff x="3125667" y="225008"/>
            <a:chExt cx="4731114" cy="229123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20B9499-2E60-F943-AA52-948A1FF6E8E0}"/>
                </a:ext>
              </a:extLst>
            </p:cNvPr>
            <p:cNvSpPr txBox="1"/>
            <p:nvPr/>
          </p:nvSpPr>
          <p:spPr>
            <a:xfrm>
              <a:off x="3125667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5AF13BC-8273-A944-B213-18EB60A6E7B6}"/>
                </a:ext>
              </a:extLst>
            </p:cNvPr>
            <p:cNvSpPr txBox="1"/>
            <p:nvPr/>
          </p:nvSpPr>
          <p:spPr>
            <a:xfrm>
              <a:off x="3125667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A9FD71-4704-1543-A101-6DE5B2F10979}"/>
                </a:ext>
              </a:extLst>
            </p:cNvPr>
            <p:cNvSpPr txBox="1"/>
            <p:nvPr/>
          </p:nvSpPr>
          <p:spPr>
            <a:xfrm>
              <a:off x="3125667" y="149245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34DEBB1-89D6-AE49-89B4-11B52B55A4E4}"/>
                </a:ext>
              </a:extLst>
            </p:cNvPr>
            <p:cNvSpPr txBox="1"/>
            <p:nvPr/>
          </p:nvSpPr>
          <p:spPr>
            <a:xfrm>
              <a:off x="3125667" y="212538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2F224CD-1255-8247-B0ED-46967516792A}"/>
                </a:ext>
              </a:extLst>
            </p:cNvPr>
            <p:cNvSpPr txBox="1"/>
            <p:nvPr/>
          </p:nvSpPr>
          <p:spPr>
            <a:xfrm>
              <a:off x="3731855" y="225008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48A41F1-37AF-964E-853B-E9E8277FC48D}"/>
                </a:ext>
              </a:extLst>
            </p:cNvPr>
            <p:cNvSpPr txBox="1"/>
            <p:nvPr/>
          </p:nvSpPr>
          <p:spPr>
            <a:xfrm>
              <a:off x="3731855" y="857941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F30FCB-5A4F-E243-80C5-DE4623125DB7}"/>
                </a:ext>
              </a:extLst>
            </p:cNvPr>
            <p:cNvSpPr txBox="1"/>
            <p:nvPr/>
          </p:nvSpPr>
          <p:spPr>
            <a:xfrm>
              <a:off x="3731855" y="149087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7576FC3-12A1-9E4D-B2B0-914859A1A254}"/>
                </a:ext>
              </a:extLst>
            </p:cNvPr>
            <p:cNvSpPr txBox="1"/>
            <p:nvPr/>
          </p:nvSpPr>
          <p:spPr>
            <a:xfrm>
              <a:off x="3731855" y="212380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68F6A5D-B548-274E-A908-3141202939AE}"/>
                </a:ext>
              </a:extLst>
            </p:cNvPr>
            <p:cNvSpPr txBox="1"/>
            <p:nvPr/>
          </p:nvSpPr>
          <p:spPr>
            <a:xfrm>
              <a:off x="4344839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63C31C5-3582-C947-BCD2-E8BB64ED6298}"/>
                </a:ext>
              </a:extLst>
            </p:cNvPr>
            <p:cNvSpPr txBox="1"/>
            <p:nvPr/>
          </p:nvSpPr>
          <p:spPr>
            <a:xfrm>
              <a:off x="4344839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A54AEEC-CDB2-4D4C-925D-BF6304835087}"/>
                </a:ext>
              </a:extLst>
            </p:cNvPr>
            <p:cNvSpPr txBox="1"/>
            <p:nvPr/>
          </p:nvSpPr>
          <p:spPr>
            <a:xfrm>
              <a:off x="4344839" y="152321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05746F9-1B9D-C248-ADE1-85E3CFFFB615}"/>
                </a:ext>
              </a:extLst>
            </p:cNvPr>
            <p:cNvSpPr txBox="1"/>
            <p:nvPr/>
          </p:nvSpPr>
          <p:spPr>
            <a:xfrm>
              <a:off x="4344839" y="215614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A46FBE-29E8-A241-A515-FB6FDE1D1C9D}"/>
                </a:ext>
              </a:extLst>
            </p:cNvPr>
            <p:cNvSpPr txBox="1"/>
            <p:nvPr/>
          </p:nvSpPr>
          <p:spPr>
            <a:xfrm>
              <a:off x="4951027" y="255767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5D35C1B-F0DB-7445-99FC-EFC1DCCA6FAD}"/>
                </a:ext>
              </a:extLst>
            </p:cNvPr>
            <p:cNvSpPr txBox="1"/>
            <p:nvPr/>
          </p:nvSpPr>
          <p:spPr>
            <a:xfrm>
              <a:off x="4951027" y="888699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9ED4AA0-BF51-D346-9701-6EC82540FA9A}"/>
                </a:ext>
              </a:extLst>
            </p:cNvPr>
            <p:cNvSpPr txBox="1"/>
            <p:nvPr/>
          </p:nvSpPr>
          <p:spPr>
            <a:xfrm>
              <a:off x="4951027" y="152163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FB908E8-99E2-AB43-91AA-E866B7E8DD9D}"/>
                </a:ext>
              </a:extLst>
            </p:cNvPr>
            <p:cNvSpPr txBox="1"/>
            <p:nvPr/>
          </p:nvSpPr>
          <p:spPr>
            <a:xfrm>
              <a:off x="4951027" y="215456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15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88DB968-048F-6346-B881-9431D9ECAC1F}"/>
                </a:ext>
              </a:extLst>
            </p:cNvPr>
            <p:cNvGrpSpPr/>
            <p:nvPr/>
          </p:nvGrpSpPr>
          <p:grpSpPr>
            <a:xfrm>
              <a:off x="5536733" y="255767"/>
              <a:ext cx="1079824" cy="2229716"/>
              <a:chOff x="4375347" y="243269"/>
              <a:chExt cx="1079824" cy="222971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8169E3F-3FAB-5B44-8EE8-C7058CF8CAA2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FE60260-6C4A-C747-AC8E-EE70C9926561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17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79C0EC0-2AF8-5B4E-B844-846B87272B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290BAAC-FA49-2544-8DD0-57FD4F5B0DD6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19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9518F3A-67C8-A146-A428-226A152A4D40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7500D-890F-9142-A5B3-77B46DBB8CF5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8BCD9E3-C3A5-2945-8073-1590851D6FB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22</a:t>
                </a:r>
                <a:endPara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85DAB70-B28F-1D46-9FC3-6B89BCB9DF48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23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8427050-5665-2242-8951-CF9F19292DE2}"/>
                </a:ext>
              </a:extLst>
            </p:cNvPr>
            <p:cNvGrpSpPr/>
            <p:nvPr/>
          </p:nvGrpSpPr>
          <p:grpSpPr>
            <a:xfrm>
              <a:off x="6776957" y="255767"/>
              <a:ext cx="1079824" cy="2229716"/>
              <a:chOff x="4375347" y="243269"/>
              <a:chExt cx="1079824" cy="222971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7F6907D-009D-6045-916C-7F0DDEBE5FA7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24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9C2D5FC-DEF3-3A4D-BC71-B53692B81136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25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70BF94C-B122-4348-A2C5-C73A4DFC48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A62197-3AC3-8D45-A6DC-5D4E33F68225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27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E55CDBD-6A44-B341-BB1C-6082BC798DC9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C22BFD-34CF-584A-BDA7-24A905070A2B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29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D22C57B-7D15-0F47-B79B-588524083C0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1D87864-799D-B641-977C-82D1A7A2169F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31</a:t>
                </a:r>
              </a:p>
            </p:txBody>
          </p:sp>
        </p:grp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A8CEFE38-8970-F94E-BB5E-2D378BB70DC1}"/>
              </a:ext>
            </a:extLst>
          </p:cNvPr>
          <p:cNvSpPr txBox="1"/>
          <p:nvPr/>
        </p:nvSpPr>
        <p:spPr>
          <a:xfrm>
            <a:off x="9165389" y="235285"/>
            <a:ext cx="2705768" cy="19838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在网格步长的第一次循环里，第一个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计算的元素按照索引公式被找到：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</a:t>
            </a:r>
          </a:p>
          <a:p>
            <a:pPr algn="ctr" defTabSz="1015990"/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threadIdx.x + blockIdx.x * </a:t>
            </a:r>
            <a:r>
              <a:rPr lang="en-US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blockDim.x</a:t>
            </a:r>
            <a:endParaRPr lang="en-US" sz="1556" b="1" kern="0" dirty="0">
              <a:solidFill>
                <a:srgbClr val="000000"/>
              </a:solidFill>
              <a:latin typeface="Courier" pitchFamily="2" charset="0"/>
              <a:cs typeface="Arial"/>
              <a:sym typeface="Arial"/>
            </a:endParaRPr>
          </a:p>
          <a:p>
            <a:pPr algn="ctr" defTabSz="1015990">
              <a:lnSpc>
                <a:spcPct val="90000"/>
              </a:lnSpc>
            </a:pPr>
            <a:r>
              <a:rPr lang="en-US" sz="1556" b="1" kern="0" dirty="0">
                <a:solidFill>
                  <a:srgbClr val="76B900"/>
                </a:solidFill>
                <a:latin typeface="Trebuchet MS"/>
                <a:cs typeface="Arial"/>
                <a:sym typeface="Arial"/>
              </a:rPr>
              <a:t>0+0*4=0</a:t>
            </a: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517F2B6B-E23E-294F-9A25-273632EFC0DC}"/>
              </a:ext>
            </a:extLst>
          </p:cNvPr>
          <p:cNvCxnSpPr>
            <a:cxnSpLocks/>
          </p:cNvCxnSpPr>
          <p:nvPr/>
        </p:nvCxnSpPr>
        <p:spPr>
          <a:xfrm flipV="1">
            <a:off x="3961930" y="468907"/>
            <a:ext cx="37296" cy="339792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68">
            <a:extLst>
              <a:ext uri="{FF2B5EF4-FFF2-40B4-BE49-F238E27FC236}">
                <a16:creationId xmlns:a16="http://schemas.microsoft.com/office/drawing/2014/main" id="{E20DFFAD-D89A-FF52-DCC8-36C482327539}"/>
              </a:ext>
            </a:extLst>
          </p:cNvPr>
          <p:cNvGraphicFramePr>
            <a:graphicFrameLocks noGrp="1"/>
          </p:cNvGraphicFramePr>
          <p:nvPr/>
        </p:nvGraphicFramePr>
        <p:xfrm>
          <a:off x="9153185" y="3683907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0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0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5" name="Table 69">
            <a:extLst>
              <a:ext uri="{FF2B5EF4-FFF2-40B4-BE49-F238E27FC236}">
                <a16:creationId xmlns:a16="http://schemas.microsoft.com/office/drawing/2014/main" id="{AC93A632-5FD7-3017-5BBF-B2F97FA9F8F1}"/>
              </a:ext>
            </a:extLst>
          </p:cNvPr>
          <p:cNvGraphicFramePr>
            <a:graphicFrameLocks noGrp="1"/>
          </p:cNvGraphicFramePr>
          <p:nvPr/>
        </p:nvGraphicFramePr>
        <p:xfrm>
          <a:off x="9165390" y="4716862"/>
          <a:ext cx="5036233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&lt;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N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0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5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tx2"/>
                        </a:solidFill>
                        <a:latin typeface="Courier" pitchFamily="2" charset="0"/>
                      </a:endParaRP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17307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C37DAB-C95E-F94A-B55A-BC8D18169E83}"/>
              </a:ext>
            </a:extLst>
          </p:cNvPr>
          <p:cNvGrpSpPr/>
          <p:nvPr/>
        </p:nvGrpSpPr>
        <p:grpSpPr>
          <a:xfrm>
            <a:off x="3767420" y="3866830"/>
            <a:ext cx="4616964" cy="1816452"/>
            <a:chOff x="3390678" y="3480146"/>
            <a:chExt cx="4155268" cy="1634807"/>
          </a:xfrm>
          <a:solidFill>
            <a:schemeClr val="bg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6141782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flipV="1">
            <a:off x="6818986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6141782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503D9A-B053-8347-9949-F01F4E5FBCBA}"/>
              </a:ext>
            </a:extLst>
          </p:cNvPr>
          <p:cNvSpPr/>
          <p:nvPr/>
        </p:nvSpPr>
        <p:spPr>
          <a:xfrm flipV="1">
            <a:off x="6818986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6141782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68DF8-EF8C-C84E-B993-26AABCC0B099}"/>
              </a:ext>
            </a:extLst>
          </p:cNvPr>
          <p:cNvSpPr/>
          <p:nvPr/>
        </p:nvSpPr>
        <p:spPr>
          <a:xfrm flipV="1">
            <a:off x="6818986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6141782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F29AB3-1939-254D-88C7-B5542FC2E28F}"/>
              </a:ext>
            </a:extLst>
          </p:cNvPr>
          <p:cNvSpPr/>
          <p:nvPr/>
        </p:nvSpPr>
        <p:spPr>
          <a:xfrm flipV="1">
            <a:off x="6818986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C7BE2F-C1C2-1646-B8DA-01BFFD163316}"/>
              </a:ext>
            </a:extLst>
          </p:cNvPr>
          <p:cNvSpPr/>
          <p:nvPr/>
        </p:nvSpPr>
        <p:spPr>
          <a:xfrm flipV="1">
            <a:off x="7512779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1C7A2C-E016-BC49-8B39-C0355ABD5341}"/>
              </a:ext>
            </a:extLst>
          </p:cNvPr>
          <p:cNvSpPr/>
          <p:nvPr/>
        </p:nvSpPr>
        <p:spPr>
          <a:xfrm flipV="1">
            <a:off x="8189982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9AE3DD-2AC2-CD47-8515-045DCACE189F}"/>
              </a:ext>
            </a:extLst>
          </p:cNvPr>
          <p:cNvSpPr/>
          <p:nvPr/>
        </p:nvSpPr>
        <p:spPr>
          <a:xfrm flipV="1">
            <a:off x="7512779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94883C-8F70-3F44-B78E-26F33BBB8722}"/>
              </a:ext>
            </a:extLst>
          </p:cNvPr>
          <p:cNvSpPr/>
          <p:nvPr/>
        </p:nvSpPr>
        <p:spPr>
          <a:xfrm flipV="1">
            <a:off x="8189982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0453B-0084-444D-AAF8-5A3DF9CB6426}"/>
              </a:ext>
            </a:extLst>
          </p:cNvPr>
          <p:cNvSpPr/>
          <p:nvPr/>
        </p:nvSpPr>
        <p:spPr>
          <a:xfrm flipV="1">
            <a:off x="7512779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654884-4C56-FC45-A63F-BA249E45245A}"/>
              </a:ext>
            </a:extLst>
          </p:cNvPr>
          <p:cNvSpPr/>
          <p:nvPr/>
        </p:nvSpPr>
        <p:spPr>
          <a:xfrm flipV="1">
            <a:off x="8189982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F9435D-544B-614F-8C53-C3FA84414B9E}"/>
              </a:ext>
            </a:extLst>
          </p:cNvPr>
          <p:cNvSpPr/>
          <p:nvPr/>
        </p:nvSpPr>
        <p:spPr>
          <a:xfrm flipV="1">
            <a:off x="7512779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6131D0-8253-2D4A-8686-80E20A17BCC7}"/>
              </a:ext>
            </a:extLst>
          </p:cNvPr>
          <p:cNvSpPr/>
          <p:nvPr/>
        </p:nvSpPr>
        <p:spPr>
          <a:xfrm flipV="1">
            <a:off x="8189982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AC5099-08EB-944A-BB25-9297F13DBF93}"/>
              </a:ext>
            </a:extLst>
          </p:cNvPr>
          <p:cNvSpPr/>
          <p:nvPr/>
        </p:nvSpPr>
        <p:spPr>
          <a:xfrm flipV="1">
            <a:off x="3448258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469E9B-23CA-9C4D-AAF4-1CF91F5FF895}"/>
              </a:ext>
            </a:extLst>
          </p:cNvPr>
          <p:cNvSpPr/>
          <p:nvPr/>
        </p:nvSpPr>
        <p:spPr>
          <a:xfrm flipV="1">
            <a:off x="4125461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D3798-3B91-8A47-A0E4-0887A7AFB44A}"/>
              </a:ext>
            </a:extLst>
          </p:cNvPr>
          <p:cNvSpPr/>
          <p:nvPr/>
        </p:nvSpPr>
        <p:spPr>
          <a:xfrm flipV="1">
            <a:off x="3448258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A23BB-BE57-004D-A750-383C78B79417}"/>
              </a:ext>
            </a:extLst>
          </p:cNvPr>
          <p:cNvSpPr/>
          <p:nvPr/>
        </p:nvSpPr>
        <p:spPr>
          <a:xfrm flipV="1">
            <a:off x="4125461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4D7BD4-C42D-9443-8AE6-5818964309D3}"/>
              </a:ext>
            </a:extLst>
          </p:cNvPr>
          <p:cNvSpPr/>
          <p:nvPr/>
        </p:nvSpPr>
        <p:spPr>
          <a:xfrm flipV="1">
            <a:off x="3448258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9257DF3-7B56-AB4B-B5D0-6B9DF81AC095}"/>
              </a:ext>
            </a:extLst>
          </p:cNvPr>
          <p:cNvSpPr/>
          <p:nvPr/>
        </p:nvSpPr>
        <p:spPr>
          <a:xfrm flipV="1">
            <a:off x="4125461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4023D4-3216-C44E-8CDF-4B9101BC8DF3}"/>
              </a:ext>
            </a:extLst>
          </p:cNvPr>
          <p:cNvSpPr/>
          <p:nvPr/>
        </p:nvSpPr>
        <p:spPr>
          <a:xfrm flipV="1">
            <a:off x="3448258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11FF1D-E8A7-1F42-81DF-A1658ADB4B9A}"/>
              </a:ext>
            </a:extLst>
          </p:cNvPr>
          <p:cNvSpPr/>
          <p:nvPr/>
        </p:nvSpPr>
        <p:spPr>
          <a:xfrm flipV="1">
            <a:off x="4125461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A5B97D-91BF-0D49-ACAD-9D952CD1A167}"/>
              </a:ext>
            </a:extLst>
          </p:cNvPr>
          <p:cNvSpPr/>
          <p:nvPr/>
        </p:nvSpPr>
        <p:spPr>
          <a:xfrm flipV="1">
            <a:off x="4819254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740D4E-81BD-5545-A9D0-67FE50E9469D}"/>
              </a:ext>
            </a:extLst>
          </p:cNvPr>
          <p:cNvSpPr/>
          <p:nvPr/>
        </p:nvSpPr>
        <p:spPr>
          <a:xfrm flipV="1">
            <a:off x="5496458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A7A781-1287-1745-A057-27A9D738D730}"/>
              </a:ext>
            </a:extLst>
          </p:cNvPr>
          <p:cNvSpPr/>
          <p:nvPr/>
        </p:nvSpPr>
        <p:spPr>
          <a:xfrm flipV="1">
            <a:off x="4819254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62388-A33C-6B4E-9ADA-231D562A29D9}"/>
              </a:ext>
            </a:extLst>
          </p:cNvPr>
          <p:cNvSpPr/>
          <p:nvPr/>
        </p:nvSpPr>
        <p:spPr>
          <a:xfrm flipV="1">
            <a:off x="5496458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91E45-2D49-8E41-92C0-290B76192DC4}"/>
              </a:ext>
            </a:extLst>
          </p:cNvPr>
          <p:cNvSpPr/>
          <p:nvPr/>
        </p:nvSpPr>
        <p:spPr>
          <a:xfrm flipV="1">
            <a:off x="4819254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41E903-A472-5240-B1C4-358C4AFE7610}"/>
              </a:ext>
            </a:extLst>
          </p:cNvPr>
          <p:cNvSpPr/>
          <p:nvPr/>
        </p:nvSpPr>
        <p:spPr>
          <a:xfrm flipV="1">
            <a:off x="5496458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2D1910-0F95-FC4B-8FCE-B2ED5653AA47}"/>
              </a:ext>
            </a:extLst>
          </p:cNvPr>
          <p:cNvSpPr/>
          <p:nvPr/>
        </p:nvSpPr>
        <p:spPr>
          <a:xfrm flipV="1">
            <a:off x="4819254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A28D49F-B15B-3448-86C2-B79A39430A9F}"/>
              </a:ext>
            </a:extLst>
          </p:cNvPr>
          <p:cNvSpPr/>
          <p:nvPr/>
        </p:nvSpPr>
        <p:spPr>
          <a:xfrm flipV="1">
            <a:off x="5496458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83" name="Shape 120">
            <a:extLst>
              <a:ext uri="{FF2B5EF4-FFF2-40B4-BE49-F238E27FC236}">
                <a16:creationId xmlns:a16="http://schemas.microsoft.com/office/drawing/2014/main" id="{5BC9165E-7E0F-F941-919A-0A3E21E7856F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Shape 214">
            <a:extLst>
              <a:ext uri="{FF2B5EF4-FFF2-40B4-BE49-F238E27FC236}">
                <a16:creationId xmlns:a16="http://schemas.microsoft.com/office/drawing/2014/main" id="{F7B4A098-4EA5-D846-B31E-17EEB7ECA2F8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5" name="Shape 214">
            <a:extLst>
              <a:ext uri="{FF2B5EF4-FFF2-40B4-BE49-F238E27FC236}">
                <a16:creationId xmlns:a16="http://schemas.microsoft.com/office/drawing/2014/main" id="{686B0207-61C6-4B4E-ADE7-D48093B2A7EE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86" name="Shape 214">
            <a:extLst>
              <a:ext uri="{FF2B5EF4-FFF2-40B4-BE49-F238E27FC236}">
                <a16:creationId xmlns:a16="http://schemas.microsoft.com/office/drawing/2014/main" id="{73097AE2-1430-C841-B646-F5101FCC7F2C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7" name="Shape 214">
            <a:extLst>
              <a:ext uri="{FF2B5EF4-FFF2-40B4-BE49-F238E27FC236}">
                <a16:creationId xmlns:a16="http://schemas.microsoft.com/office/drawing/2014/main" id="{75C566F1-B9EA-2747-A137-57D806266229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EB23878-5452-DF49-8927-D25BBEA315D9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674E643-26E0-E84B-B546-E5589C8146EE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4E3ADA7-F3DE-FF43-BDDD-50AF0DDD5721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53A0D3-8D68-474D-8241-70E13A478BDF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6B93186-FBE8-ED40-BE69-6E77367B25DE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2BC0364-8854-7947-97E3-0058925A5C8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CDC308E-BE3A-8748-9749-A2C58FA138D2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1C1A358-1DED-C84E-8742-0BED1F72D1FC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F3D7DE1-E017-744C-8B56-3B327AE9258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1A4B0E-38A3-6048-97FB-E671ED74EC89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DD85FA-42FA-6E41-8627-A1FD12014228}"/>
              </a:ext>
            </a:extLst>
          </p:cNvPr>
          <p:cNvGrpSpPr/>
          <p:nvPr/>
        </p:nvGrpSpPr>
        <p:grpSpPr>
          <a:xfrm>
            <a:off x="3472964" y="250008"/>
            <a:ext cx="5256793" cy="2545816"/>
            <a:chOff x="3125667" y="225008"/>
            <a:chExt cx="4731114" cy="229123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20B9499-2E60-F943-AA52-948A1FF6E8E0}"/>
                </a:ext>
              </a:extLst>
            </p:cNvPr>
            <p:cNvSpPr txBox="1"/>
            <p:nvPr/>
          </p:nvSpPr>
          <p:spPr>
            <a:xfrm>
              <a:off x="3125667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5AF13BC-8273-A944-B213-18EB60A6E7B6}"/>
                </a:ext>
              </a:extLst>
            </p:cNvPr>
            <p:cNvSpPr txBox="1"/>
            <p:nvPr/>
          </p:nvSpPr>
          <p:spPr>
            <a:xfrm>
              <a:off x="3125667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A9FD71-4704-1543-A101-6DE5B2F10979}"/>
                </a:ext>
              </a:extLst>
            </p:cNvPr>
            <p:cNvSpPr txBox="1"/>
            <p:nvPr/>
          </p:nvSpPr>
          <p:spPr>
            <a:xfrm>
              <a:off x="3125667" y="149245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34DEBB1-89D6-AE49-89B4-11B52B55A4E4}"/>
                </a:ext>
              </a:extLst>
            </p:cNvPr>
            <p:cNvSpPr txBox="1"/>
            <p:nvPr/>
          </p:nvSpPr>
          <p:spPr>
            <a:xfrm>
              <a:off x="3125667" y="212538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2F224CD-1255-8247-B0ED-46967516792A}"/>
                </a:ext>
              </a:extLst>
            </p:cNvPr>
            <p:cNvSpPr txBox="1"/>
            <p:nvPr/>
          </p:nvSpPr>
          <p:spPr>
            <a:xfrm>
              <a:off x="3731855" y="225008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48A41F1-37AF-964E-853B-E9E8277FC48D}"/>
                </a:ext>
              </a:extLst>
            </p:cNvPr>
            <p:cNvSpPr txBox="1"/>
            <p:nvPr/>
          </p:nvSpPr>
          <p:spPr>
            <a:xfrm>
              <a:off x="3731855" y="857941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F30FCB-5A4F-E243-80C5-DE4623125DB7}"/>
                </a:ext>
              </a:extLst>
            </p:cNvPr>
            <p:cNvSpPr txBox="1"/>
            <p:nvPr/>
          </p:nvSpPr>
          <p:spPr>
            <a:xfrm>
              <a:off x="3731855" y="149087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7576FC3-12A1-9E4D-B2B0-914859A1A254}"/>
                </a:ext>
              </a:extLst>
            </p:cNvPr>
            <p:cNvSpPr txBox="1"/>
            <p:nvPr/>
          </p:nvSpPr>
          <p:spPr>
            <a:xfrm>
              <a:off x="3731855" y="212380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68F6A5D-B548-274E-A908-3141202939AE}"/>
                </a:ext>
              </a:extLst>
            </p:cNvPr>
            <p:cNvSpPr txBox="1"/>
            <p:nvPr/>
          </p:nvSpPr>
          <p:spPr>
            <a:xfrm>
              <a:off x="4344839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63C31C5-3582-C947-BCD2-E8BB64ED6298}"/>
                </a:ext>
              </a:extLst>
            </p:cNvPr>
            <p:cNvSpPr txBox="1"/>
            <p:nvPr/>
          </p:nvSpPr>
          <p:spPr>
            <a:xfrm>
              <a:off x="4344839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A54AEEC-CDB2-4D4C-925D-BF6304835087}"/>
                </a:ext>
              </a:extLst>
            </p:cNvPr>
            <p:cNvSpPr txBox="1"/>
            <p:nvPr/>
          </p:nvSpPr>
          <p:spPr>
            <a:xfrm>
              <a:off x="4344839" y="152321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05746F9-1B9D-C248-ADE1-85E3CFFFB615}"/>
                </a:ext>
              </a:extLst>
            </p:cNvPr>
            <p:cNvSpPr txBox="1"/>
            <p:nvPr/>
          </p:nvSpPr>
          <p:spPr>
            <a:xfrm>
              <a:off x="4344839" y="215614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A46FBE-29E8-A241-A515-FB6FDE1D1C9D}"/>
                </a:ext>
              </a:extLst>
            </p:cNvPr>
            <p:cNvSpPr txBox="1"/>
            <p:nvPr/>
          </p:nvSpPr>
          <p:spPr>
            <a:xfrm>
              <a:off x="4951027" y="255767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5D35C1B-F0DB-7445-99FC-EFC1DCCA6FAD}"/>
                </a:ext>
              </a:extLst>
            </p:cNvPr>
            <p:cNvSpPr txBox="1"/>
            <p:nvPr/>
          </p:nvSpPr>
          <p:spPr>
            <a:xfrm>
              <a:off x="4951027" y="888699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9ED4AA0-BF51-D346-9701-6EC82540FA9A}"/>
                </a:ext>
              </a:extLst>
            </p:cNvPr>
            <p:cNvSpPr txBox="1"/>
            <p:nvPr/>
          </p:nvSpPr>
          <p:spPr>
            <a:xfrm>
              <a:off x="4951027" y="152163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FB908E8-99E2-AB43-91AA-E866B7E8DD9D}"/>
                </a:ext>
              </a:extLst>
            </p:cNvPr>
            <p:cNvSpPr txBox="1"/>
            <p:nvPr/>
          </p:nvSpPr>
          <p:spPr>
            <a:xfrm>
              <a:off x="4951027" y="215456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15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88DB968-048F-6346-B881-9431D9ECAC1F}"/>
                </a:ext>
              </a:extLst>
            </p:cNvPr>
            <p:cNvGrpSpPr/>
            <p:nvPr/>
          </p:nvGrpSpPr>
          <p:grpSpPr>
            <a:xfrm>
              <a:off x="5536733" y="255767"/>
              <a:ext cx="1079824" cy="2229716"/>
              <a:chOff x="4375347" y="243269"/>
              <a:chExt cx="1079824" cy="222971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8169E3F-3FAB-5B44-8EE8-C7058CF8CAA2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FE60260-6C4A-C747-AC8E-EE70C9926561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17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79C0EC0-2AF8-5B4E-B844-846B87272B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290BAAC-FA49-2544-8DD0-57FD4F5B0DD6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19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9518F3A-67C8-A146-A428-226A152A4D40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7500D-890F-9142-A5B3-77B46DBB8CF5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8BCD9E3-C3A5-2945-8073-1590851D6FB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22</a:t>
                </a:r>
                <a:endPara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85DAB70-B28F-1D46-9FC3-6B89BCB9DF48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23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8427050-5665-2242-8951-CF9F19292DE2}"/>
                </a:ext>
              </a:extLst>
            </p:cNvPr>
            <p:cNvGrpSpPr/>
            <p:nvPr/>
          </p:nvGrpSpPr>
          <p:grpSpPr>
            <a:xfrm>
              <a:off x="6776957" y="255767"/>
              <a:ext cx="1079824" cy="2229716"/>
              <a:chOff x="4375347" y="243269"/>
              <a:chExt cx="1079824" cy="222971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7F6907D-009D-6045-916C-7F0DDEBE5FA7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24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9C2D5FC-DEF3-3A4D-BC71-B53692B81136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25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70BF94C-B122-4348-A2C5-C73A4DFC48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A62197-3AC3-8D45-A6DC-5D4E33F68225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27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E55CDBD-6A44-B341-BB1C-6082BC798DC9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C22BFD-34CF-584A-BDA7-24A905070A2B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29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D22C57B-7D15-0F47-B79B-588524083C0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1D87864-799D-B641-977C-82D1A7A2169F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31</a:t>
                </a:r>
              </a:p>
            </p:txBody>
          </p:sp>
        </p:grp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A8CEFE38-8970-F94E-BB5E-2D378BB70DC1}"/>
              </a:ext>
            </a:extLst>
          </p:cNvPr>
          <p:cNvSpPr txBox="1"/>
          <p:nvPr/>
        </p:nvSpPr>
        <p:spPr>
          <a:xfrm>
            <a:off x="9165389" y="235284"/>
            <a:ext cx="2705768" cy="1528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循环按照网格步长向前推进，步长计算公式为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blockDim.x * </a:t>
            </a:r>
            <a:r>
              <a:rPr lang="en-US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gridDim.x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)</a:t>
            </a: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下图中可以看到，计算为</a:t>
            </a:r>
            <a:r>
              <a:rPr lang="en-US" altLang="zh-CN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4*2=</a:t>
            </a: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8</a:t>
            </a:r>
            <a:endParaRPr lang="en-US" sz="1556" kern="0" dirty="0">
              <a:solidFill>
                <a:srgbClr val="000000"/>
              </a:solidFill>
              <a:latin typeface="Courier" pitchFamily="2" charset="0"/>
              <a:cs typeface="Arial"/>
              <a:sym typeface="Arial"/>
            </a:endParaRP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517F2B6B-E23E-294F-9A25-273632EFC0DC}"/>
              </a:ext>
            </a:extLst>
          </p:cNvPr>
          <p:cNvCxnSpPr>
            <a:cxnSpLocks/>
            <a:endCxn id="107" idx="1"/>
          </p:cNvCxnSpPr>
          <p:nvPr/>
        </p:nvCxnSpPr>
        <p:spPr>
          <a:xfrm flipV="1">
            <a:off x="3961930" y="468905"/>
            <a:ext cx="865669" cy="339792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53067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C37DAB-C95E-F94A-B55A-BC8D18169E83}"/>
              </a:ext>
            </a:extLst>
          </p:cNvPr>
          <p:cNvGrpSpPr/>
          <p:nvPr/>
        </p:nvGrpSpPr>
        <p:grpSpPr>
          <a:xfrm>
            <a:off x="3767420" y="3866830"/>
            <a:ext cx="4616964" cy="1816452"/>
            <a:chOff x="3390678" y="3480146"/>
            <a:chExt cx="4155268" cy="1634807"/>
          </a:xfrm>
          <a:solidFill>
            <a:schemeClr val="bg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6141782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flipV="1">
            <a:off x="6818986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6141782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503D9A-B053-8347-9949-F01F4E5FBCBA}"/>
              </a:ext>
            </a:extLst>
          </p:cNvPr>
          <p:cNvSpPr/>
          <p:nvPr/>
        </p:nvSpPr>
        <p:spPr>
          <a:xfrm flipV="1">
            <a:off x="6818986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6141782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68DF8-EF8C-C84E-B993-26AABCC0B099}"/>
              </a:ext>
            </a:extLst>
          </p:cNvPr>
          <p:cNvSpPr/>
          <p:nvPr/>
        </p:nvSpPr>
        <p:spPr>
          <a:xfrm flipV="1">
            <a:off x="6818986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6141782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F29AB3-1939-254D-88C7-B5542FC2E28F}"/>
              </a:ext>
            </a:extLst>
          </p:cNvPr>
          <p:cNvSpPr/>
          <p:nvPr/>
        </p:nvSpPr>
        <p:spPr>
          <a:xfrm flipV="1">
            <a:off x="6818986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C7BE2F-C1C2-1646-B8DA-01BFFD163316}"/>
              </a:ext>
            </a:extLst>
          </p:cNvPr>
          <p:cNvSpPr/>
          <p:nvPr/>
        </p:nvSpPr>
        <p:spPr>
          <a:xfrm flipV="1">
            <a:off x="7512779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1C7A2C-E016-BC49-8B39-C0355ABD5341}"/>
              </a:ext>
            </a:extLst>
          </p:cNvPr>
          <p:cNvSpPr/>
          <p:nvPr/>
        </p:nvSpPr>
        <p:spPr>
          <a:xfrm flipV="1">
            <a:off x="8189982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9AE3DD-2AC2-CD47-8515-045DCACE189F}"/>
              </a:ext>
            </a:extLst>
          </p:cNvPr>
          <p:cNvSpPr/>
          <p:nvPr/>
        </p:nvSpPr>
        <p:spPr>
          <a:xfrm flipV="1">
            <a:off x="7512779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94883C-8F70-3F44-B78E-26F33BBB8722}"/>
              </a:ext>
            </a:extLst>
          </p:cNvPr>
          <p:cNvSpPr/>
          <p:nvPr/>
        </p:nvSpPr>
        <p:spPr>
          <a:xfrm flipV="1">
            <a:off x="8189982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0453B-0084-444D-AAF8-5A3DF9CB6426}"/>
              </a:ext>
            </a:extLst>
          </p:cNvPr>
          <p:cNvSpPr/>
          <p:nvPr/>
        </p:nvSpPr>
        <p:spPr>
          <a:xfrm flipV="1">
            <a:off x="7512779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654884-4C56-FC45-A63F-BA249E45245A}"/>
              </a:ext>
            </a:extLst>
          </p:cNvPr>
          <p:cNvSpPr/>
          <p:nvPr/>
        </p:nvSpPr>
        <p:spPr>
          <a:xfrm flipV="1">
            <a:off x="8189982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F9435D-544B-614F-8C53-C3FA84414B9E}"/>
              </a:ext>
            </a:extLst>
          </p:cNvPr>
          <p:cNvSpPr/>
          <p:nvPr/>
        </p:nvSpPr>
        <p:spPr>
          <a:xfrm flipV="1">
            <a:off x="7512779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6131D0-8253-2D4A-8686-80E20A17BCC7}"/>
              </a:ext>
            </a:extLst>
          </p:cNvPr>
          <p:cNvSpPr/>
          <p:nvPr/>
        </p:nvSpPr>
        <p:spPr>
          <a:xfrm flipV="1">
            <a:off x="8189982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AC5099-08EB-944A-BB25-9297F13DBF93}"/>
              </a:ext>
            </a:extLst>
          </p:cNvPr>
          <p:cNvSpPr/>
          <p:nvPr/>
        </p:nvSpPr>
        <p:spPr>
          <a:xfrm flipV="1">
            <a:off x="3448258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469E9B-23CA-9C4D-AAF4-1CF91F5FF895}"/>
              </a:ext>
            </a:extLst>
          </p:cNvPr>
          <p:cNvSpPr/>
          <p:nvPr/>
        </p:nvSpPr>
        <p:spPr>
          <a:xfrm flipV="1">
            <a:off x="4125461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D3798-3B91-8A47-A0E4-0887A7AFB44A}"/>
              </a:ext>
            </a:extLst>
          </p:cNvPr>
          <p:cNvSpPr/>
          <p:nvPr/>
        </p:nvSpPr>
        <p:spPr>
          <a:xfrm flipV="1">
            <a:off x="3448258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A23BB-BE57-004D-A750-383C78B79417}"/>
              </a:ext>
            </a:extLst>
          </p:cNvPr>
          <p:cNvSpPr/>
          <p:nvPr/>
        </p:nvSpPr>
        <p:spPr>
          <a:xfrm flipV="1">
            <a:off x="4125461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4D7BD4-C42D-9443-8AE6-5818964309D3}"/>
              </a:ext>
            </a:extLst>
          </p:cNvPr>
          <p:cNvSpPr/>
          <p:nvPr/>
        </p:nvSpPr>
        <p:spPr>
          <a:xfrm flipV="1">
            <a:off x="3448258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9257DF3-7B56-AB4B-B5D0-6B9DF81AC095}"/>
              </a:ext>
            </a:extLst>
          </p:cNvPr>
          <p:cNvSpPr/>
          <p:nvPr/>
        </p:nvSpPr>
        <p:spPr>
          <a:xfrm flipV="1">
            <a:off x="4125461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4023D4-3216-C44E-8CDF-4B9101BC8DF3}"/>
              </a:ext>
            </a:extLst>
          </p:cNvPr>
          <p:cNvSpPr/>
          <p:nvPr/>
        </p:nvSpPr>
        <p:spPr>
          <a:xfrm flipV="1">
            <a:off x="3448258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11FF1D-E8A7-1F42-81DF-A1658ADB4B9A}"/>
              </a:ext>
            </a:extLst>
          </p:cNvPr>
          <p:cNvSpPr/>
          <p:nvPr/>
        </p:nvSpPr>
        <p:spPr>
          <a:xfrm flipV="1">
            <a:off x="4125461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A5B97D-91BF-0D49-ACAD-9D952CD1A167}"/>
              </a:ext>
            </a:extLst>
          </p:cNvPr>
          <p:cNvSpPr/>
          <p:nvPr/>
        </p:nvSpPr>
        <p:spPr>
          <a:xfrm flipV="1">
            <a:off x="4819254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740D4E-81BD-5545-A9D0-67FE50E9469D}"/>
              </a:ext>
            </a:extLst>
          </p:cNvPr>
          <p:cNvSpPr/>
          <p:nvPr/>
        </p:nvSpPr>
        <p:spPr>
          <a:xfrm flipV="1">
            <a:off x="5496458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A7A781-1287-1745-A057-27A9D738D730}"/>
              </a:ext>
            </a:extLst>
          </p:cNvPr>
          <p:cNvSpPr/>
          <p:nvPr/>
        </p:nvSpPr>
        <p:spPr>
          <a:xfrm flipV="1">
            <a:off x="4819254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62388-A33C-6B4E-9ADA-231D562A29D9}"/>
              </a:ext>
            </a:extLst>
          </p:cNvPr>
          <p:cNvSpPr/>
          <p:nvPr/>
        </p:nvSpPr>
        <p:spPr>
          <a:xfrm flipV="1">
            <a:off x="5496458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91E45-2D49-8E41-92C0-290B76192DC4}"/>
              </a:ext>
            </a:extLst>
          </p:cNvPr>
          <p:cNvSpPr/>
          <p:nvPr/>
        </p:nvSpPr>
        <p:spPr>
          <a:xfrm flipV="1">
            <a:off x="4819254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41E903-A472-5240-B1C4-358C4AFE7610}"/>
              </a:ext>
            </a:extLst>
          </p:cNvPr>
          <p:cNvSpPr/>
          <p:nvPr/>
        </p:nvSpPr>
        <p:spPr>
          <a:xfrm flipV="1">
            <a:off x="5496458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2D1910-0F95-FC4B-8FCE-B2ED5653AA47}"/>
              </a:ext>
            </a:extLst>
          </p:cNvPr>
          <p:cNvSpPr/>
          <p:nvPr/>
        </p:nvSpPr>
        <p:spPr>
          <a:xfrm flipV="1">
            <a:off x="4819254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A28D49F-B15B-3448-86C2-B79A39430A9F}"/>
              </a:ext>
            </a:extLst>
          </p:cNvPr>
          <p:cNvSpPr/>
          <p:nvPr/>
        </p:nvSpPr>
        <p:spPr>
          <a:xfrm flipV="1">
            <a:off x="5496458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83" name="Shape 120">
            <a:extLst>
              <a:ext uri="{FF2B5EF4-FFF2-40B4-BE49-F238E27FC236}">
                <a16:creationId xmlns:a16="http://schemas.microsoft.com/office/drawing/2014/main" id="{5BC9165E-7E0F-F941-919A-0A3E21E7856F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Shape 214">
            <a:extLst>
              <a:ext uri="{FF2B5EF4-FFF2-40B4-BE49-F238E27FC236}">
                <a16:creationId xmlns:a16="http://schemas.microsoft.com/office/drawing/2014/main" id="{F7B4A098-4EA5-D846-B31E-17EEB7ECA2F8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5" name="Shape 214">
            <a:extLst>
              <a:ext uri="{FF2B5EF4-FFF2-40B4-BE49-F238E27FC236}">
                <a16:creationId xmlns:a16="http://schemas.microsoft.com/office/drawing/2014/main" id="{686B0207-61C6-4B4E-ADE7-D48093B2A7EE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86" name="Shape 214">
            <a:extLst>
              <a:ext uri="{FF2B5EF4-FFF2-40B4-BE49-F238E27FC236}">
                <a16:creationId xmlns:a16="http://schemas.microsoft.com/office/drawing/2014/main" id="{73097AE2-1430-C841-B646-F5101FCC7F2C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7" name="Shape 214">
            <a:extLst>
              <a:ext uri="{FF2B5EF4-FFF2-40B4-BE49-F238E27FC236}">
                <a16:creationId xmlns:a16="http://schemas.microsoft.com/office/drawing/2014/main" id="{75C566F1-B9EA-2747-A137-57D806266229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EB23878-5452-DF49-8927-D25BBEA315D9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674E643-26E0-E84B-B546-E5589C8146EE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4E3ADA7-F3DE-FF43-BDDD-50AF0DDD5721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53A0D3-8D68-474D-8241-70E13A478BDF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6B93186-FBE8-ED40-BE69-6E77367B25DE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2BC0364-8854-7947-97E3-0058925A5C8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CDC308E-BE3A-8748-9749-A2C58FA138D2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1C1A358-1DED-C84E-8742-0BED1F72D1FC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F3D7DE1-E017-744C-8B56-3B327AE9258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1A4B0E-38A3-6048-97FB-E671ED74EC89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DD85FA-42FA-6E41-8627-A1FD12014228}"/>
              </a:ext>
            </a:extLst>
          </p:cNvPr>
          <p:cNvGrpSpPr/>
          <p:nvPr/>
        </p:nvGrpSpPr>
        <p:grpSpPr>
          <a:xfrm>
            <a:off x="3472964" y="250008"/>
            <a:ext cx="5256793" cy="2545816"/>
            <a:chOff x="3125667" y="225008"/>
            <a:chExt cx="4731114" cy="229123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20B9499-2E60-F943-AA52-948A1FF6E8E0}"/>
                </a:ext>
              </a:extLst>
            </p:cNvPr>
            <p:cNvSpPr txBox="1"/>
            <p:nvPr/>
          </p:nvSpPr>
          <p:spPr>
            <a:xfrm>
              <a:off x="3125667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5AF13BC-8273-A944-B213-18EB60A6E7B6}"/>
                </a:ext>
              </a:extLst>
            </p:cNvPr>
            <p:cNvSpPr txBox="1"/>
            <p:nvPr/>
          </p:nvSpPr>
          <p:spPr>
            <a:xfrm>
              <a:off x="3125667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A9FD71-4704-1543-A101-6DE5B2F10979}"/>
                </a:ext>
              </a:extLst>
            </p:cNvPr>
            <p:cNvSpPr txBox="1"/>
            <p:nvPr/>
          </p:nvSpPr>
          <p:spPr>
            <a:xfrm>
              <a:off x="3125667" y="149245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34DEBB1-89D6-AE49-89B4-11B52B55A4E4}"/>
                </a:ext>
              </a:extLst>
            </p:cNvPr>
            <p:cNvSpPr txBox="1"/>
            <p:nvPr/>
          </p:nvSpPr>
          <p:spPr>
            <a:xfrm>
              <a:off x="3125667" y="212538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2F224CD-1255-8247-B0ED-46967516792A}"/>
                </a:ext>
              </a:extLst>
            </p:cNvPr>
            <p:cNvSpPr txBox="1"/>
            <p:nvPr/>
          </p:nvSpPr>
          <p:spPr>
            <a:xfrm>
              <a:off x="3731855" y="225008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48A41F1-37AF-964E-853B-E9E8277FC48D}"/>
                </a:ext>
              </a:extLst>
            </p:cNvPr>
            <p:cNvSpPr txBox="1"/>
            <p:nvPr/>
          </p:nvSpPr>
          <p:spPr>
            <a:xfrm>
              <a:off x="3731855" y="857941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F30FCB-5A4F-E243-80C5-DE4623125DB7}"/>
                </a:ext>
              </a:extLst>
            </p:cNvPr>
            <p:cNvSpPr txBox="1"/>
            <p:nvPr/>
          </p:nvSpPr>
          <p:spPr>
            <a:xfrm>
              <a:off x="3731855" y="149087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7576FC3-12A1-9E4D-B2B0-914859A1A254}"/>
                </a:ext>
              </a:extLst>
            </p:cNvPr>
            <p:cNvSpPr txBox="1"/>
            <p:nvPr/>
          </p:nvSpPr>
          <p:spPr>
            <a:xfrm>
              <a:off x="3731855" y="212380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68F6A5D-B548-274E-A908-3141202939AE}"/>
                </a:ext>
              </a:extLst>
            </p:cNvPr>
            <p:cNvSpPr txBox="1"/>
            <p:nvPr/>
          </p:nvSpPr>
          <p:spPr>
            <a:xfrm>
              <a:off x="4344839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63C31C5-3582-C947-BCD2-E8BB64ED6298}"/>
                </a:ext>
              </a:extLst>
            </p:cNvPr>
            <p:cNvSpPr txBox="1"/>
            <p:nvPr/>
          </p:nvSpPr>
          <p:spPr>
            <a:xfrm>
              <a:off x="4344839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A54AEEC-CDB2-4D4C-925D-BF6304835087}"/>
                </a:ext>
              </a:extLst>
            </p:cNvPr>
            <p:cNvSpPr txBox="1"/>
            <p:nvPr/>
          </p:nvSpPr>
          <p:spPr>
            <a:xfrm>
              <a:off x="4344839" y="152321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05746F9-1B9D-C248-ADE1-85E3CFFFB615}"/>
                </a:ext>
              </a:extLst>
            </p:cNvPr>
            <p:cNvSpPr txBox="1"/>
            <p:nvPr/>
          </p:nvSpPr>
          <p:spPr>
            <a:xfrm>
              <a:off x="4344839" y="215614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A46FBE-29E8-A241-A515-FB6FDE1D1C9D}"/>
                </a:ext>
              </a:extLst>
            </p:cNvPr>
            <p:cNvSpPr txBox="1"/>
            <p:nvPr/>
          </p:nvSpPr>
          <p:spPr>
            <a:xfrm>
              <a:off x="4951027" y="255767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5D35C1B-F0DB-7445-99FC-EFC1DCCA6FAD}"/>
                </a:ext>
              </a:extLst>
            </p:cNvPr>
            <p:cNvSpPr txBox="1"/>
            <p:nvPr/>
          </p:nvSpPr>
          <p:spPr>
            <a:xfrm>
              <a:off x="4951027" y="888699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9ED4AA0-BF51-D346-9701-6EC82540FA9A}"/>
                </a:ext>
              </a:extLst>
            </p:cNvPr>
            <p:cNvSpPr txBox="1"/>
            <p:nvPr/>
          </p:nvSpPr>
          <p:spPr>
            <a:xfrm>
              <a:off x="4951027" y="152163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FB908E8-99E2-AB43-91AA-E866B7E8DD9D}"/>
                </a:ext>
              </a:extLst>
            </p:cNvPr>
            <p:cNvSpPr txBox="1"/>
            <p:nvPr/>
          </p:nvSpPr>
          <p:spPr>
            <a:xfrm>
              <a:off x="4951027" y="215456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15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88DB968-048F-6346-B881-9431D9ECAC1F}"/>
                </a:ext>
              </a:extLst>
            </p:cNvPr>
            <p:cNvGrpSpPr/>
            <p:nvPr/>
          </p:nvGrpSpPr>
          <p:grpSpPr>
            <a:xfrm>
              <a:off x="5536733" y="255767"/>
              <a:ext cx="1079824" cy="2229716"/>
              <a:chOff x="4375347" y="243269"/>
              <a:chExt cx="1079824" cy="222971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8169E3F-3FAB-5B44-8EE8-C7058CF8CAA2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FE60260-6C4A-C747-AC8E-EE70C9926561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17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79C0EC0-2AF8-5B4E-B844-846B87272B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290BAAC-FA49-2544-8DD0-57FD4F5B0DD6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19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9518F3A-67C8-A146-A428-226A152A4D40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7500D-890F-9142-A5B3-77B46DBB8CF5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8BCD9E3-C3A5-2945-8073-1590851D6FB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22</a:t>
                </a:r>
                <a:endPara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85DAB70-B28F-1D46-9FC3-6B89BCB9DF48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23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8427050-5665-2242-8951-CF9F19292DE2}"/>
                </a:ext>
              </a:extLst>
            </p:cNvPr>
            <p:cNvGrpSpPr/>
            <p:nvPr/>
          </p:nvGrpSpPr>
          <p:grpSpPr>
            <a:xfrm>
              <a:off x="6776957" y="255767"/>
              <a:ext cx="1079824" cy="2229716"/>
              <a:chOff x="4375347" y="243269"/>
              <a:chExt cx="1079824" cy="222971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7F6907D-009D-6045-916C-7F0DDEBE5FA7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24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9C2D5FC-DEF3-3A4D-BC71-B53692B81136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25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70BF94C-B122-4348-A2C5-C73A4DFC48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A62197-3AC3-8D45-A6DC-5D4E33F68225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27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E55CDBD-6A44-B341-BB1C-6082BC798DC9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C22BFD-34CF-584A-BDA7-24A905070A2B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29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D22C57B-7D15-0F47-B79B-588524083C0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1D87864-799D-B641-977C-82D1A7A2169F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31</a:t>
                </a:r>
              </a:p>
            </p:txBody>
          </p:sp>
        </p:grp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A8CEFE38-8970-F94E-BB5E-2D378BB70DC1}"/>
              </a:ext>
            </a:extLst>
          </p:cNvPr>
          <p:cNvSpPr txBox="1"/>
          <p:nvPr/>
        </p:nvSpPr>
        <p:spPr>
          <a:xfrm>
            <a:off x="9165389" y="235285"/>
            <a:ext cx="2705768" cy="8106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循环会一直持续下去，直到公式计算得到的索引超过了待处理数据的最大索引</a:t>
            </a:r>
            <a:endParaRPr lang="en-US" sz="1556" kern="0" dirty="0">
              <a:solidFill>
                <a:srgbClr val="000000"/>
              </a:solidFill>
              <a:latin typeface="Courier" pitchFamily="2" charset="0"/>
              <a:cs typeface="Arial"/>
              <a:sym typeface="Arial"/>
            </a:endParaRP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517F2B6B-E23E-294F-9A25-273632EFC0DC}"/>
              </a:ext>
            </a:extLst>
          </p:cNvPr>
          <p:cNvCxnSpPr>
            <a:cxnSpLocks/>
            <a:endCxn id="116" idx="1"/>
          </p:cNvCxnSpPr>
          <p:nvPr/>
        </p:nvCxnSpPr>
        <p:spPr>
          <a:xfrm flipV="1">
            <a:off x="3961930" y="468906"/>
            <a:ext cx="2189996" cy="3397925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20544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C37DAB-C95E-F94A-B55A-BC8D18169E83}"/>
              </a:ext>
            </a:extLst>
          </p:cNvPr>
          <p:cNvGrpSpPr/>
          <p:nvPr/>
        </p:nvGrpSpPr>
        <p:grpSpPr>
          <a:xfrm>
            <a:off x="3767420" y="3866830"/>
            <a:ext cx="4616964" cy="1816452"/>
            <a:chOff x="3390678" y="3480146"/>
            <a:chExt cx="4155268" cy="1634807"/>
          </a:xfrm>
          <a:solidFill>
            <a:schemeClr val="bg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6141782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flipV="1">
            <a:off x="6818986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6141782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503D9A-B053-8347-9949-F01F4E5FBCBA}"/>
              </a:ext>
            </a:extLst>
          </p:cNvPr>
          <p:cNvSpPr/>
          <p:nvPr/>
        </p:nvSpPr>
        <p:spPr>
          <a:xfrm flipV="1">
            <a:off x="6818986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6141782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68DF8-EF8C-C84E-B993-26AABCC0B099}"/>
              </a:ext>
            </a:extLst>
          </p:cNvPr>
          <p:cNvSpPr/>
          <p:nvPr/>
        </p:nvSpPr>
        <p:spPr>
          <a:xfrm flipV="1">
            <a:off x="6818986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6141782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F29AB3-1939-254D-88C7-B5542FC2E28F}"/>
              </a:ext>
            </a:extLst>
          </p:cNvPr>
          <p:cNvSpPr/>
          <p:nvPr/>
        </p:nvSpPr>
        <p:spPr>
          <a:xfrm flipV="1">
            <a:off x="6818986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C7BE2F-C1C2-1646-B8DA-01BFFD163316}"/>
              </a:ext>
            </a:extLst>
          </p:cNvPr>
          <p:cNvSpPr/>
          <p:nvPr/>
        </p:nvSpPr>
        <p:spPr>
          <a:xfrm flipV="1">
            <a:off x="7512779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1C7A2C-E016-BC49-8B39-C0355ABD5341}"/>
              </a:ext>
            </a:extLst>
          </p:cNvPr>
          <p:cNvSpPr/>
          <p:nvPr/>
        </p:nvSpPr>
        <p:spPr>
          <a:xfrm flipV="1">
            <a:off x="8189982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9AE3DD-2AC2-CD47-8515-045DCACE189F}"/>
              </a:ext>
            </a:extLst>
          </p:cNvPr>
          <p:cNvSpPr/>
          <p:nvPr/>
        </p:nvSpPr>
        <p:spPr>
          <a:xfrm flipV="1">
            <a:off x="7512779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94883C-8F70-3F44-B78E-26F33BBB8722}"/>
              </a:ext>
            </a:extLst>
          </p:cNvPr>
          <p:cNvSpPr/>
          <p:nvPr/>
        </p:nvSpPr>
        <p:spPr>
          <a:xfrm flipV="1">
            <a:off x="8189982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0453B-0084-444D-AAF8-5A3DF9CB6426}"/>
              </a:ext>
            </a:extLst>
          </p:cNvPr>
          <p:cNvSpPr/>
          <p:nvPr/>
        </p:nvSpPr>
        <p:spPr>
          <a:xfrm flipV="1">
            <a:off x="7512779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654884-4C56-FC45-A63F-BA249E45245A}"/>
              </a:ext>
            </a:extLst>
          </p:cNvPr>
          <p:cNvSpPr/>
          <p:nvPr/>
        </p:nvSpPr>
        <p:spPr>
          <a:xfrm flipV="1">
            <a:off x="8189982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F9435D-544B-614F-8C53-C3FA84414B9E}"/>
              </a:ext>
            </a:extLst>
          </p:cNvPr>
          <p:cNvSpPr/>
          <p:nvPr/>
        </p:nvSpPr>
        <p:spPr>
          <a:xfrm flipV="1">
            <a:off x="7512779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6131D0-8253-2D4A-8686-80E20A17BCC7}"/>
              </a:ext>
            </a:extLst>
          </p:cNvPr>
          <p:cNvSpPr/>
          <p:nvPr/>
        </p:nvSpPr>
        <p:spPr>
          <a:xfrm flipV="1">
            <a:off x="8189982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AC5099-08EB-944A-BB25-9297F13DBF93}"/>
              </a:ext>
            </a:extLst>
          </p:cNvPr>
          <p:cNvSpPr/>
          <p:nvPr/>
        </p:nvSpPr>
        <p:spPr>
          <a:xfrm flipV="1">
            <a:off x="3448258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469E9B-23CA-9C4D-AAF4-1CF91F5FF895}"/>
              </a:ext>
            </a:extLst>
          </p:cNvPr>
          <p:cNvSpPr/>
          <p:nvPr/>
        </p:nvSpPr>
        <p:spPr>
          <a:xfrm flipV="1">
            <a:off x="4125461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D3798-3B91-8A47-A0E4-0887A7AFB44A}"/>
              </a:ext>
            </a:extLst>
          </p:cNvPr>
          <p:cNvSpPr/>
          <p:nvPr/>
        </p:nvSpPr>
        <p:spPr>
          <a:xfrm flipV="1">
            <a:off x="3448258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A23BB-BE57-004D-A750-383C78B79417}"/>
              </a:ext>
            </a:extLst>
          </p:cNvPr>
          <p:cNvSpPr/>
          <p:nvPr/>
        </p:nvSpPr>
        <p:spPr>
          <a:xfrm flipV="1">
            <a:off x="4125461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4D7BD4-C42D-9443-8AE6-5818964309D3}"/>
              </a:ext>
            </a:extLst>
          </p:cNvPr>
          <p:cNvSpPr/>
          <p:nvPr/>
        </p:nvSpPr>
        <p:spPr>
          <a:xfrm flipV="1">
            <a:off x="3448258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9257DF3-7B56-AB4B-B5D0-6B9DF81AC095}"/>
              </a:ext>
            </a:extLst>
          </p:cNvPr>
          <p:cNvSpPr/>
          <p:nvPr/>
        </p:nvSpPr>
        <p:spPr>
          <a:xfrm flipV="1">
            <a:off x="4125461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4023D4-3216-C44E-8CDF-4B9101BC8DF3}"/>
              </a:ext>
            </a:extLst>
          </p:cNvPr>
          <p:cNvSpPr/>
          <p:nvPr/>
        </p:nvSpPr>
        <p:spPr>
          <a:xfrm flipV="1">
            <a:off x="3448258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11FF1D-E8A7-1F42-81DF-A1658ADB4B9A}"/>
              </a:ext>
            </a:extLst>
          </p:cNvPr>
          <p:cNvSpPr/>
          <p:nvPr/>
        </p:nvSpPr>
        <p:spPr>
          <a:xfrm flipV="1">
            <a:off x="4125461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A5B97D-91BF-0D49-ACAD-9D952CD1A167}"/>
              </a:ext>
            </a:extLst>
          </p:cNvPr>
          <p:cNvSpPr/>
          <p:nvPr/>
        </p:nvSpPr>
        <p:spPr>
          <a:xfrm flipV="1">
            <a:off x="4819254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740D4E-81BD-5545-A9D0-67FE50E9469D}"/>
              </a:ext>
            </a:extLst>
          </p:cNvPr>
          <p:cNvSpPr/>
          <p:nvPr/>
        </p:nvSpPr>
        <p:spPr>
          <a:xfrm flipV="1">
            <a:off x="5496458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A7A781-1287-1745-A057-27A9D738D730}"/>
              </a:ext>
            </a:extLst>
          </p:cNvPr>
          <p:cNvSpPr/>
          <p:nvPr/>
        </p:nvSpPr>
        <p:spPr>
          <a:xfrm flipV="1">
            <a:off x="4819254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62388-A33C-6B4E-9ADA-231D562A29D9}"/>
              </a:ext>
            </a:extLst>
          </p:cNvPr>
          <p:cNvSpPr/>
          <p:nvPr/>
        </p:nvSpPr>
        <p:spPr>
          <a:xfrm flipV="1">
            <a:off x="5496458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91E45-2D49-8E41-92C0-290B76192DC4}"/>
              </a:ext>
            </a:extLst>
          </p:cNvPr>
          <p:cNvSpPr/>
          <p:nvPr/>
        </p:nvSpPr>
        <p:spPr>
          <a:xfrm flipV="1">
            <a:off x="4819254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41E903-A472-5240-B1C4-358C4AFE7610}"/>
              </a:ext>
            </a:extLst>
          </p:cNvPr>
          <p:cNvSpPr/>
          <p:nvPr/>
        </p:nvSpPr>
        <p:spPr>
          <a:xfrm flipV="1">
            <a:off x="5496458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2D1910-0F95-FC4B-8FCE-B2ED5653AA47}"/>
              </a:ext>
            </a:extLst>
          </p:cNvPr>
          <p:cNvSpPr/>
          <p:nvPr/>
        </p:nvSpPr>
        <p:spPr>
          <a:xfrm flipV="1">
            <a:off x="4819254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A28D49F-B15B-3448-86C2-B79A39430A9F}"/>
              </a:ext>
            </a:extLst>
          </p:cNvPr>
          <p:cNvSpPr/>
          <p:nvPr/>
        </p:nvSpPr>
        <p:spPr>
          <a:xfrm flipV="1">
            <a:off x="5496458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83" name="Shape 120">
            <a:extLst>
              <a:ext uri="{FF2B5EF4-FFF2-40B4-BE49-F238E27FC236}">
                <a16:creationId xmlns:a16="http://schemas.microsoft.com/office/drawing/2014/main" id="{5BC9165E-7E0F-F941-919A-0A3E21E7856F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Shape 214">
            <a:extLst>
              <a:ext uri="{FF2B5EF4-FFF2-40B4-BE49-F238E27FC236}">
                <a16:creationId xmlns:a16="http://schemas.microsoft.com/office/drawing/2014/main" id="{F7B4A098-4EA5-D846-B31E-17EEB7ECA2F8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5" name="Shape 214">
            <a:extLst>
              <a:ext uri="{FF2B5EF4-FFF2-40B4-BE49-F238E27FC236}">
                <a16:creationId xmlns:a16="http://schemas.microsoft.com/office/drawing/2014/main" id="{686B0207-61C6-4B4E-ADE7-D48093B2A7EE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86" name="Shape 214">
            <a:extLst>
              <a:ext uri="{FF2B5EF4-FFF2-40B4-BE49-F238E27FC236}">
                <a16:creationId xmlns:a16="http://schemas.microsoft.com/office/drawing/2014/main" id="{73097AE2-1430-C841-B646-F5101FCC7F2C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7" name="Shape 214">
            <a:extLst>
              <a:ext uri="{FF2B5EF4-FFF2-40B4-BE49-F238E27FC236}">
                <a16:creationId xmlns:a16="http://schemas.microsoft.com/office/drawing/2014/main" id="{75C566F1-B9EA-2747-A137-57D806266229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EB23878-5452-DF49-8927-D25BBEA315D9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674E643-26E0-E84B-B546-E5589C8146EE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4E3ADA7-F3DE-FF43-BDDD-50AF0DDD5721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53A0D3-8D68-474D-8241-70E13A478BDF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6B93186-FBE8-ED40-BE69-6E77367B25DE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2BC0364-8854-7947-97E3-0058925A5C8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CDC308E-BE3A-8748-9749-A2C58FA138D2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1C1A358-1DED-C84E-8742-0BED1F72D1FC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F3D7DE1-E017-744C-8B56-3B327AE9258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1A4B0E-38A3-6048-97FB-E671ED74EC89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DD85FA-42FA-6E41-8627-A1FD12014228}"/>
              </a:ext>
            </a:extLst>
          </p:cNvPr>
          <p:cNvGrpSpPr/>
          <p:nvPr/>
        </p:nvGrpSpPr>
        <p:grpSpPr>
          <a:xfrm>
            <a:off x="3472964" y="250008"/>
            <a:ext cx="5256793" cy="2545816"/>
            <a:chOff x="3125667" y="225008"/>
            <a:chExt cx="4731114" cy="229123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20B9499-2E60-F943-AA52-948A1FF6E8E0}"/>
                </a:ext>
              </a:extLst>
            </p:cNvPr>
            <p:cNvSpPr txBox="1"/>
            <p:nvPr/>
          </p:nvSpPr>
          <p:spPr>
            <a:xfrm>
              <a:off x="3125667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5AF13BC-8273-A944-B213-18EB60A6E7B6}"/>
                </a:ext>
              </a:extLst>
            </p:cNvPr>
            <p:cNvSpPr txBox="1"/>
            <p:nvPr/>
          </p:nvSpPr>
          <p:spPr>
            <a:xfrm>
              <a:off x="3125667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A9FD71-4704-1543-A101-6DE5B2F10979}"/>
                </a:ext>
              </a:extLst>
            </p:cNvPr>
            <p:cNvSpPr txBox="1"/>
            <p:nvPr/>
          </p:nvSpPr>
          <p:spPr>
            <a:xfrm>
              <a:off x="3125667" y="149245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34DEBB1-89D6-AE49-89B4-11B52B55A4E4}"/>
                </a:ext>
              </a:extLst>
            </p:cNvPr>
            <p:cNvSpPr txBox="1"/>
            <p:nvPr/>
          </p:nvSpPr>
          <p:spPr>
            <a:xfrm>
              <a:off x="3125667" y="212538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2F224CD-1255-8247-B0ED-46967516792A}"/>
                </a:ext>
              </a:extLst>
            </p:cNvPr>
            <p:cNvSpPr txBox="1"/>
            <p:nvPr/>
          </p:nvSpPr>
          <p:spPr>
            <a:xfrm>
              <a:off x="3731855" y="225008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48A41F1-37AF-964E-853B-E9E8277FC48D}"/>
                </a:ext>
              </a:extLst>
            </p:cNvPr>
            <p:cNvSpPr txBox="1"/>
            <p:nvPr/>
          </p:nvSpPr>
          <p:spPr>
            <a:xfrm>
              <a:off x="3731855" y="857941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F30FCB-5A4F-E243-80C5-DE4623125DB7}"/>
                </a:ext>
              </a:extLst>
            </p:cNvPr>
            <p:cNvSpPr txBox="1"/>
            <p:nvPr/>
          </p:nvSpPr>
          <p:spPr>
            <a:xfrm>
              <a:off x="3731855" y="149087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7576FC3-12A1-9E4D-B2B0-914859A1A254}"/>
                </a:ext>
              </a:extLst>
            </p:cNvPr>
            <p:cNvSpPr txBox="1"/>
            <p:nvPr/>
          </p:nvSpPr>
          <p:spPr>
            <a:xfrm>
              <a:off x="3731855" y="212380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68F6A5D-B548-274E-A908-3141202939AE}"/>
                </a:ext>
              </a:extLst>
            </p:cNvPr>
            <p:cNvSpPr txBox="1"/>
            <p:nvPr/>
          </p:nvSpPr>
          <p:spPr>
            <a:xfrm>
              <a:off x="4344839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63C31C5-3582-C947-BCD2-E8BB64ED6298}"/>
                </a:ext>
              </a:extLst>
            </p:cNvPr>
            <p:cNvSpPr txBox="1"/>
            <p:nvPr/>
          </p:nvSpPr>
          <p:spPr>
            <a:xfrm>
              <a:off x="4344839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A54AEEC-CDB2-4D4C-925D-BF6304835087}"/>
                </a:ext>
              </a:extLst>
            </p:cNvPr>
            <p:cNvSpPr txBox="1"/>
            <p:nvPr/>
          </p:nvSpPr>
          <p:spPr>
            <a:xfrm>
              <a:off x="4344839" y="152321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05746F9-1B9D-C248-ADE1-85E3CFFFB615}"/>
                </a:ext>
              </a:extLst>
            </p:cNvPr>
            <p:cNvSpPr txBox="1"/>
            <p:nvPr/>
          </p:nvSpPr>
          <p:spPr>
            <a:xfrm>
              <a:off x="4344839" y="215614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A46FBE-29E8-A241-A515-FB6FDE1D1C9D}"/>
                </a:ext>
              </a:extLst>
            </p:cNvPr>
            <p:cNvSpPr txBox="1"/>
            <p:nvPr/>
          </p:nvSpPr>
          <p:spPr>
            <a:xfrm>
              <a:off x="4951027" y="255767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5D35C1B-F0DB-7445-99FC-EFC1DCCA6FAD}"/>
                </a:ext>
              </a:extLst>
            </p:cNvPr>
            <p:cNvSpPr txBox="1"/>
            <p:nvPr/>
          </p:nvSpPr>
          <p:spPr>
            <a:xfrm>
              <a:off x="4951027" y="888699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9ED4AA0-BF51-D346-9701-6EC82540FA9A}"/>
                </a:ext>
              </a:extLst>
            </p:cNvPr>
            <p:cNvSpPr txBox="1"/>
            <p:nvPr/>
          </p:nvSpPr>
          <p:spPr>
            <a:xfrm>
              <a:off x="4951027" y="152163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FB908E8-99E2-AB43-91AA-E866B7E8DD9D}"/>
                </a:ext>
              </a:extLst>
            </p:cNvPr>
            <p:cNvSpPr txBox="1"/>
            <p:nvPr/>
          </p:nvSpPr>
          <p:spPr>
            <a:xfrm>
              <a:off x="4951027" y="215456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15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88DB968-048F-6346-B881-9431D9ECAC1F}"/>
                </a:ext>
              </a:extLst>
            </p:cNvPr>
            <p:cNvGrpSpPr/>
            <p:nvPr/>
          </p:nvGrpSpPr>
          <p:grpSpPr>
            <a:xfrm>
              <a:off x="5536733" y="255767"/>
              <a:ext cx="1079824" cy="2229716"/>
              <a:chOff x="4375347" y="243269"/>
              <a:chExt cx="1079824" cy="222971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8169E3F-3FAB-5B44-8EE8-C7058CF8CAA2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FE60260-6C4A-C747-AC8E-EE70C9926561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17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79C0EC0-2AF8-5B4E-B844-846B87272B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290BAAC-FA49-2544-8DD0-57FD4F5B0DD6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19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9518F3A-67C8-A146-A428-226A152A4D40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7500D-890F-9142-A5B3-77B46DBB8CF5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8BCD9E3-C3A5-2945-8073-1590851D6FB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22</a:t>
                </a:r>
                <a:endPara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85DAB70-B28F-1D46-9FC3-6B89BCB9DF48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23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8427050-5665-2242-8951-CF9F19292DE2}"/>
                </a:ext>
              </a:extLst>
            </p:cNvPr>
            <p:cNvGrpSpPr/>
            <p:nvPr/>
          </p:nvGrpSpPr>
          <p:grpSpPr>
            <a:xfrm>
              <a:off x="6776957" y="255767"/>
              <a:ext cx="1079824" cy="2229716"/>
              <a:chOff x="4375347" y="243269"/>
              <a:chExt cx="1079824" cy="222971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7F6907D-009D-6045-916C-7F0DDEBE5FA7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24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9C2D5FC-DEF3-3A4D-BC71-B53692B81136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25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70BF94C-B122-4348-A2C5-C73A4DFC48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A62197-3AC3-8D45-A6DC-5D4E33F68225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27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E55CDBD-6A44-B341-BB1C-6082BC798DC9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C22BFD-34CF-584A-BDA7-24A905070A2B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29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D22C57B-7D15-0F47-B79B-588524083C0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1D87864-799D-B641-977C-82D1A7A2169F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31</a:t>
                </a:r>
              </a:p>
            </p:txBody>
          </p:sp>
        </p:grpSp>
      </p:grp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517F2B6B-E23E-294F-9A25-273632EFC0DC}"/>
              </a:ext>
            </a:extLst>
          </p:cNvPr>
          <p:cNvCxnSpPr>
            <a:cxnSpLocks/>
            <a:endCxn id="125" idx="1"/>
          </p:cNvCxnSpPr>
          <p:nvPr/>
        </p:nvCxnSpPr>
        <p:spPr>
          <a:xfrm flipV="1">
            <a:off x="3961930" y="468906"/>
            <a:ext cx="3568023" cy="3397925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40">
            <a:extLst>
              <a:ext uri="{FF2B5EF4-FFF2-40B4-BE49-F238E27FC236}">
                <a16:creationId xmlns:a16="http://schemas.microsoft.com/office/drawing/2014/main" id="{1BC34312-4BC2-740C-AA2E-7B8DE012DFC7}"/>
              </a:ext>
            </a:extLst>
          </p:cNvPr>
          <p:cNvSpPr txBox="1"/>
          <p:nvPr/>
        </p:nvSpPr>
        <p:spPr>
          <a:xfrm>
            <a:off x="9165389" y="235285"/>
            <a:ext cx="2705768" cy="8106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循环会一直持续下去，直到公式计算得到的索引超过了待处理数据的最大索引</a:t>
            </a:r>
            <a:endParaRPr lang="en-US" sz="1556" kern="0" dirty="0">
              <a:solidFill>
                <a:srgbClr val="000000"/>
              </a:solidFill>
              <a:latin typeface="Courier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221725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C37DAB-C95E-F94A-B55A-BC8D18169E83}"/>
              </a:ext>
            </a:extLst>
          </p:cNvPr>
          <p:cNvGrpSpPr/>
          <p:nvPr/>
        </p:nvGrpSpPr>
        <p:grpSpPr>
          <a:xfrm>
            <a:off x="3767420" y="3866830"/>
            <a:ext cx="4616964" cy="1816452"/>
            <a:chOff x="3390678" y="3480146"/>
            <a:chExt cx="4155268" cy="1634807"/>
          </a:xfrm>
          <a:solidFill>
            <a:schemeClr val="bg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24CE36-F4FD-944A-84C0-3DF3E3B71B51}"/>
              </a:ext>
            </a:extLst>
          </p:cNvPr>
          <p:cNvGrpSpPr/>
          <p:nvPr/>
        </p:nvGrpSpPr>
        <p:grpSpPr>
          <a:xfrm>
            <a:off x="3448258" y="198803"/>
            <a:ext cx="5295484" cy="2655974"/>
            <a:chOff x="3103432" y="323297"/>
            <a:chExt cx="4765936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5527604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6137087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5527604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6137087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5527604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6137087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5527604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6137087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DC7BE2F-C1C2-1646-B8DA-01BFFD163316}"/>
                </a:ext>
              </a:extLst>
            </p:cNvPr>
            <p:cNvSpPr/>
            <p:nvPr/>
          </p:nvSpPr>
          <p:spPr>
            <a:xfrm flipV="1">
              <a:off x="6761501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1C7A2C-E016-BC49-8B39-C0355ABD5341}"/>
                </a:ext>
              </a:extLst>
            </p:cNvPr>
            <p:cNvSpPr/>
            <p:nvPr/>
          </p:nvSpPr>
          <p:spPr>
            <a:xfrm flipV="1">
              <a:off x="7370984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99AE3DD-2AC2-CD47-8515-045DCACE189F}"/>
                </a:ext>
              </a:extLst>
            </p:cNvPr>
            <p:cNvSpPr/>
            <p:nvPr/>
          </p:nvSpPr>
          <p:spPr>
            <a:xfrm flipV="1">
              <a:off x="6761501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D94883C-8F70-3F44-B78E-26F33BBB8722}"/>
                </a:ext>
              </a:extLst>
            </p:cNvPr>
            <p:cNvSpPr/>
            <p:nvPr/>
          </p:nvSpPr>
          <p:spPr>
            <a:xfrm flipV="1">
              <a:off x="7370984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7B0453B-0084-444D-AAF8-5A3DF9CB6426}"/>
                </a:ext>
              </a:extLst>
            </p:cNvPr>
            <p:cNvSpPr/>
            <p:nvPr/>
          </p:nvSpPr>
          <p:spPr>
            <a:xfrm flipV="1">
              <a:off x="6761501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7654884-4C56-FC45-A63F-BA249E45245A}"/>
                </a:ext>
              </a:extLst>
            </p:cNvPr>
            <p:cNvSpPr/>
            <p:nvPr/>
          </p:nvSpPr>
          <p:spPr>
            <a:xfrm flipV="1">
              <a:off x="7370984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4F9435D-544B-614F-8C53-C3FA84414B9E}"/>
                </a:ext>
              </a:extLst>
            </p:cNvPr>
            <p:cNvSpPr/>
            <p:nvPr/>
          </p:nvSpPr>
          <p:spPr>
            <a:xfrm flipV="1">
              <a:off x="6761501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F6131D0-8253-2D4A-8686-80E20A17BCC7}"/>
                </a:ext>
              </a:extLst>
            </p:cNvPr>
            <p:cNvSpPr/>
            <p:nvPr/>
          </p:nvSpPr>
          <p:spPr>
            <a:xfrm flipV="1">
              <a:off x="7370984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C5099-08EB-944A-BB25-9297F13DBF93}"/>
                </a:ext>
              </a:extLst>
            </p:cNvPr>
            <p:cNvSpPr/>
            <p:nvPr/>
          </p:nvSpPr>
          <p:spPr>
            <a:xfrm flipV="1">
              <a:off x="3103432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7469E9B-23CA-9C4D-AAF4-1CF91F5FF895}"/>
                </a:ext>
              </a:extLst>
            </p:cNvPr>
            <p:cNvSpPr/>
            <p:nvPr/>
          </p:nvSpPr>
          <p:spPr>
            <a:xfrm flipV="1">
              <a:off x="3712915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8CD3798-3B91-8A47-A0E4-0887A7AFB44A}"/>
                </a:ext>
              </a:extLst>
            </p:cNvPr>
            <p:cNvSpPr/>
            <p:nvPr/>
          </p:nvSpPr>
          <p:spPr>
            <a:xfrm flipV="1">
              <a:off x="3103432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61A23BB-BE57-004D-A750-383C78B79417}"/>
                </a:ext>
              </a:extLst>
            </p:cNvPr>
            <p:cNvSpPr/>
            <p:nvPr/>
          </p:nvSpPr>
          <p:spPr>
            <a:xfrm flipV="1">
              <a:off x="3712915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74D7BD4-C42D-9443-8AE6-5818964309D3}"/>
                </a:ext>
              </a:extLst>
            </p:cNvPr>
            <p:cNvSpPr/>
            <p:nvPr/>
          </p:nvSpPr>
          <p:spPr>
            <a:xfrm flipV="1">
              <a:off x="3103432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9257DF3-7B56-AB4B-B5D0-6B9DF81AC095}"/>
                </a:ext>
              </a:extLst>
            </p:cNvPr>
            <p:cNvSpPr/>
            <p:nvPr/>
          </p:nvSpPr>
          <p:spPr>
            <a:xfrm flipV="1">
              <a:off x="3712915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A4023D4-3216-C44E-8CDF-4B9101BC8DF3}"/>
                </a:ext>
              </a:extLst>
            </p:cNvPr>
            <p:cNvSpPr/>
            <p:nvPr/>
          </p:nvSpPr>
          <p:spPr>
            <a:xfrm flipV="1">
              <a:off x="3103432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C11FF1D-E8A7-1F42-81DF-A1658ADB4B9A}"/>
                </a:ext>
              </a:extLst>
            </p:cNvPr>
            <p:cNvSpPr/>
            <p:nvPr/>
          </p:nvSpPr>
          <p:spPr>
            <a:xfrm flipV="1">
              <a:off x="3712915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FA5B97D-91BF-0D49-ACAD-9D952CD1A167}"/>
                </a:ext>
              </a:extLst>
            </p:cNvPr>
            <p:cNvSpPr/>
            <p:nvPr/>
          </p:nvSpPr>
          <p:spPr>
            <a:xfrm flipV="1">
              <a:off x="4337329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5740D4E-81BD-5545-A9D0-67FE50E9469D}"/>
                </a:ext>
              </a:extLst>
            </p:cNvPr>
            <p:cNvSpPr/>
            <p:nvPr/>
          </p:nvSpPr>
          <p:spPr>
            <a:xfrm flipV="1">
              <a:off x="4946812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BA7A781-1287-1745-A057-27A9D738D730}"/>
                </a:ext>
              </a:extLst>
            </p:cNvPr>
            <p:cNvSpPr/>
            <p:nvPr/>
          </p:nvSpPr>
          <p:spPr>
            <a:xfrm flipV="1">
              <a:off x="4337329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0762388-A33C-6B4E-9ADA-231D562A29D9}"/>
                </a:ext>
              </a:extLst>
            </p:cNvPr>
            <p:cNvSpPr/>
            <p:nvPr/>
          </p:nvSpPr>
          <p:spPr>
            <a:xfrm flipV="1">
              <a:off x="4946812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891E45-2D49-8E41-92C0-290B76192DC4}"/>
                </a:ext>
              </a:extLst>
            </p:cNvPr>
            <p:cNvSpPr/>
            <p:nvPr/>
          </p:nvSpPr>
          <p:spPr>
            <a:xfrm flipV="1">
              <a:off x="4337329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D41E903-A472-5240-B1C4-358C4AFE7610}"/>
                </a:ext>
              </a:extLst>
            </p:cNvPr>
            <p:cNvSpPr/>
            <p:nvPr/>
          </p:nvSpPr>
          <p:spPr>
            <a:xfrm flipV="1">
              <a:off x="4946812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E2D1910-0F95-FC4B-8FCE-B2ED5653AA47}"/>
                </a:ext>
              </a:extLst>
            </p:cNvPr>
            <p:cNvSpPr/>
            <p:nvPr/>
          </p:nvSpPr>
          <p:spPr>
            <a:xfrm flipV="1">
              <a:off x="4337329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A28D49F-B15B-3448-86C2-B79A39430A9F}"/>
                </a:ext>
              </a:extLst>
            </p:cNvPr>
            <p:cNvSpPr/>
            <p:nvPr/>
          </p:nvSpPr>
          <p:spPr>
            <a:xfrm flipV="1">
              <a:off x="4946812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cxnSp>
        <p:nvCxnSpPr>
          <p:cNvPr id="83" name="Shape 120">
            <a:extLst>
              <a:ext uri="{FF2B5EF4-FFF2-40B4-BE49-F238E27FC236}">
                <a16:creationId xmlns:a16="http://schemas.microsoft.com/office/drawing/2014/main" id="{5BC9165E-7E0F-F941-919A-0A3E21E7856F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Shape 214">
            <a:extLst>
              <a:ext uri="{FF2B5EF4-FFF2-40B4-BE49-F238E27FC236}">
                <a16:creationId xmlns:a16="http://schemas.microsoft.com/office/drawing/2014/main" id="{F7B4A098-4EA5-D846-B31E-17EEB7ECA2F8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5" name="Shape 214">
            <a:extLst>
              <a:ext uri="{FF2B5EF4-FFF2-40B4-BE49-F238E27FC236}">
                <a16:creationId xmlns:a16="http://schemas.microsoft.com/office/drawing/2014/main" id="{686B0207-61C6-4B4E-ADE7-D48093B2A7EE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86" name="Shape 214">
            <a:extLst>
              <a:ext uri="{FF2B5EF4-FFF2-40B4-BE49-F238E27FC236}">
                <a16:creationId xmlns:a16="http://schemas.microsoft.com/office/drawing/2014/main" id="{73097AE2-1430-C841-B646-F5101FCC7F2C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7" name="Shape 214">
            <a:extLst>
              <a:ext uri="{FF2B5EF4-FFF2-40B4-BE49-F238E27FC236}">
                <a16:creationId xmlns:a16="http://schemas.microsoft.com/office/drawing/2014/main" id="{75C566F1-B9EA-2747-A137-57D806266229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EB23878-5452-DF49-8927-D25BBEA315D9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674E643-26E0-E84B-B546-E5589C8146EE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4E3ADA7-F3DE-FF43-BDDD-50AF0DDD5721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53A0D3-8D68-474D-8241-70E13A478BDF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6B93186-FBE8-ED40-BE69-6E77367B25DE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2BC0364-8854-7947-97E3-0058925A5C8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CDC308E-BE3A-8748-9749-A2C58FA138D2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1C1A358-1DED-C84E-8742-0BED1F72D1FC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F3D7DE1-E017-744C-8B56-3B327AE9258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1A4B0E-38A3-6048-97FB-E671ED74EC89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DD85FA-42FA-6E41-8627-A1FD12014228}"/>
              </a:ext>
            </a:extLst>
          </p:cNvPr>
          <p:cNvGrpSpPr/>
          <p:nvPr/>
        </p:nvGrpSpPr>
        <p:grpSpPr>
          <a:xfrm>
            <a:off x="3472964" y="250008"/>
            <a:ext cx="5256793" cy="2545816"/>
            <a:chOff x="3125667" y="225008"/>
            <a:chExt cx="4731114" cy="229123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20B9499-2E60-F943-AA52-948A1FF6E8E0}"/>
                </a:ext>
              </a:extLst>
            </p:cNvPr>
            <p:cNvSpPr txBox="1"/>
            <p:nvPr/>
          </p:nvSpPr>
          <p:spPr>
            <a:xfrm>
              <a:off x="3125667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5AF13BC-8273-A944-B213-18EB60A6E7B6}"/>
                </a:ext>
              </a:extLst>
            </p:cNvPr>
            <p:cNvSpPr txBox="1"/>
            <p:nvPr/>
          </p:nvSpPr>
          <p:spPr>
            <a:xfrm>
              <a:off x="3125667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A9FD71-4704-1543-A101-6DE5B2F10979}"/>
                </a:ext>
              </a:extLst>
            </p:cNvPr>
            <p:cNvSpPr txBox="1"/>
            <p:nvPr/>
          </p:nvSpPr>
          <p:spPr>
            <a:xfrm>
              <a:off x="3125667" y="149245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34DEBB1-89D6-AE49-89B4-11B52B55A4E4}"/>
                </a:ext>
              </a:extLst>
            </p:cNvPr>
            <p:cNvSpPr txBox="1"/>
            <p:nvPr/>
          </p:nvSpPr>
          <p:spPr>
            <a:xfrm>
              <a:off x="3125667" y="212538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2F224CD-1255-8247-B0ED-46967516792A}"/>
                </a:ext>
              </a:extLst>
            </p:cNvPr>
            <p:cNvSpPr txBox="1"/>
            <p:nvPr/>
          </p:nvSpPr>
          <p:spPr>
            <a:xfrm>
              <a:off x="3731855" y="225008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48A41F1-37AF-964E-853B-E9E8277FC48D}"/>
                </a:ext>
              </a:extLst>
            </p:cNvPr>
            <p:cNvSpPr txBox="1"/>
            <p:nvPr/>
          </p:nvSpPr>
          <p:spPr>
            <a:xfrm>
              <a:off x="3731855" y="857941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F30FCB-5A4F-E243-80C5-DE4623125DB7}"/>
                </a:ext>
              </a:extLst>
            </p:cNvPr>
            <p:cNvSpPr txBox="1"/>
            <p:nvPr/>
          </p:nvSpPr>
          <p:spPr>
            <a:xfrm>
              <a:off x="3731855" y="149087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7576FC3-12A1-9E4D-B2B0-914859A1A254}"/>
                </a:ext>
              </a:extLst>
            </p:cNvPr>
            <p:cNvSpPr txBox="1"/>
            <p:nvPr/>
          </p:nvSpPr>
          <p:spPr>
            <a:xfrm>
              <a:off x="3731855" y="212380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68F6A5D-B548-274E-A908-3141202939AE}"/>
                </a:ext>
              </a:extLst>
            </p:cNvPr>
            <p:cNvSpPr txBox="1"/>
            <p:nvPr/>
          </p:nvSpPr>
          <p:spPr>
            <a:xfrm>
              <a:off x="4344839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63C31C5-3582-C947-BCD2-E8BB64ED6298}"/>
                </a:ext>
              </a:extLst>
            </p:cNvPr>
            <p:cNvSpPr txBox="1"/>
            <p:nvPr/>
          </p:nvSpPr>
          <p:spPr>
            <a:xfrm>
              <a:off x="4344839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A54AEEC-CDB2-4D4C-925D-BF6304835087}"/>
                </a:ext>
              </a:extLst>
            </p:cNvPr>
            <p:cNvSpPr txBox="1"/>
            <p:nvPr/>
          </p:nvSpPr>
          <p:spPr>
            <a:xfrm>
              <a:off x="4344839" y="152321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05746F9-1B9D-C248-ADE1-85E3CFFFB615}"/>
                </a:ext>
              </a:extLst>
            </p:cNvPr>
            <p:cNvSpPr txBox="1"/>
            <p:nvPr/>
          </p:nvSpPr>
          <p:spPr>
            <a:xfrm>
              <a:off x="4344839" y="215614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A46FBE-29E8-A241-A515-FB6FDE1D1C9D}"/>
                </a:ext>
              </a:extLst>
            </p:cNvPr>
            <p:cNvSpPr txBox="1"/>
            <p:nvPr/>
          </p:nvSpPr>
          <p:spPr>
            <a:xfrm>
              <a:off x="4951027" y="255767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5D35C1B-F0DB-7445-99FC-EFC1DCCA6FAD}"/>
                </a:ext>
              </a:extLst>
            </p:cNvPr>
            <p:cNvSpPr txBox="1"/>
            <p:nvPr/>
          </p:nvSpPr>
          <p:spPr>
            <a:xfrm>
              <a:off x="4951027" y="888699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9ED4AA0-BF51-D346-9701-6EC82540FA9A}"/>
                </a:ext>
              </a:extLst>
            </p:cNvPr>
            <p:cNvSpPr txBox="1"/>
            <p:nvPr/>
          </p:nvSpPr>
          <p:spPr>
            <a:xfrm>
              <a:off x="4951027" y="152163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FB908E8-99E2-AB43-91AA-E866B7E8DD9D}"/>
                </a:ext>
              </a:extLst>
            </p:cNvPr>
            <p:cNvSpPr txBox="1"/>
            <p:nvPr/>
          </p:nvSpPr>
          <p:spPr>
            <a:xfrm>
              <a:off x="4951027" y="215456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15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88DB968-048F-6346-B881-9431D9ECAC1F}"/>
                </a:ext>
              </a:extLst>
            </p:cNvPr>
            <p:cNvGrpSpPr/>
            <p:nvPr/>
          </p:nvGrpSpPr>
          <p:grpSpPr>
            <a:xfrm>
              <a:off x="5536733" y="255767"/>
              <a:ext cx="1079824" cy="2229716"/>
              <a:chOff x="4375347" y="243269"/>
              <a:chExt cx="1079824" cy="222971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8169E3F-3FAB-5B44-8EE8-C7058CF8CAA2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FE60260-6C4A-C747-AC8E-EE70C9926561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17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79C0EC0-2AF8-5B4E-B844-846B87272B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290BAAC-FA49-2544-8DD0-57FD4F5B0DD6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19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9518F3A-67C8-A146-A428-226A152A4D40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7500D-890F-9142-A5B3-77B46DBB8CF5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8BCD9E3-C3A5-2945-8073-1590851D6FB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22</a:t>
                </a:r>
                <a:endPara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85DAB70-B28F-1D46-9FC3-6B89BCB9DF48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23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8427050-5665-2242-8951-CF9F19292DE2}"/>
                </a:ext>
              </a:extLst>
            </p:cNvPr>
            <p:cNvGrpSpPr/>
            <p:nvPr/>
          </p:nvGrpSpPr>
          <p:grpSpPr>
            <a:xfrm>
              <a:off x="6776957" y="255767"/>
              <a:ext cx="1079824" cy="2229716"/>
              <a:chOff x="4375347" y="243269"/>
              <a:chExt cx="1079824" cy="222971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7F6907D-009D-6045-916C-7F0DDEBE5FA7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24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9C2D5FC-DEF3-3A4D-BC71-B53692B81136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25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70BF94C-B122-4348-A2C5-C73A4DFC48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A62197-3AC3-8D45-A6DC-5D4E33F68225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27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E55CDBD-6A44-B341-BB1C-6082BC798DC9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C22BFD-34CF-584A-BDA7-24A905070A2B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29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D22C57B-7D15-0F47-B79B-588524083C0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1D87864-799D-B641-977C-82D1A7A2169F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31</a:t>
                </a:r>
              </a:p>
            </p:txBody>
          </p:sp>
        </p:grp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A8CEFE38-8970-F94E-BB5E-2D378BB70DC1}"/>
              </a:ext>
            </a:extLst>
          </p:cNvPr>
          <p:cNvSpPr txBox="1"/>
          <p:nvPr/>
        </p:nvSpPr>
        <p:spPr>
          <a:xfrm>
            <a:off x="9165389" y="235285"/>
            <a:ext cx="2705768" cy="1050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所有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都按照这种方式进行循环，因此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个元素都会在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次网格大小的步长循环后被计算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84444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24CE36-F4FD-944A-84C0-3DF3E3B71B51}"/>
              </a:ext>
            </a:extLst>
          </p:cNvPr>
          <p:cNvGrpSpPr/>
          <p:nvPr/>
        </p:nvGrpSpPr>
        <p:grpSpPr>
          <a:xfrm>
            <a:off x="3448258" y="198803"/>
            <a:ext cx="5295484" cy="2655974"/>
            <a:chOff x="3103432" y="323297"/>
            <a:chExt cx="4765936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5527604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6137087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5527604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6137087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5527604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6137087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5527604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6137087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DC7BE2F-C1C2-1646-B8DA-01BFFD163316}"/>
                </a:ext>
              </a:extLst>
            </p:cNvPr>
            <p:cNvSpPr/>
            <p:nvPr/>
          </p:nvSpPr>
          <p:spPr>
            <a:xfrm flipV="1">
              <a:off x="6761501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1C7A2C-E016-BC49-8B39-C0355ABD5341}"/>
                </a:ext>
              </a:extLst>
            </p:cNvPr>
            <p:cNvSpPr/>
            <p:nvPr/>
          </p:nvSpPr>
          <p:spPr>
            <a:xfrm flipV="1">
              <a:off x="7370984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99AE3DD-2AC2-CD47-8515-045DCACE189F}"/>
                </a:ext>
              </a:extLst>
            </p:cNvPr>
            <p:cNvSpPr/>
            <p:nvPr/>
          </p:nvSpPr>
          <p:spPr>
            <a:xfrm flipV="1">
              <a:off x="6761501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D94883C-8F70-3F44-B78E-26F33BBB8722}"/>
                </a:ext>
              </a:extLst>
            </p:cNvPr>
            <p:cNvSpPr/>
            <p:nvPr/>
          </p:nvSpPr>
          <p:spPr>
            <a:xfrm flipV="1">
              <a:off x="7370984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7B0453B-0084-444D-AAF8-5A3DF9CB6426}"/>
                </a:ext>
              </a:extLst>
            </p:cNvPr>
            <p:cNvSpPr/>
            <p:nvPr/>
          </p:nvSpPr>
          <p:spPr>
            <a:xfrm flipV="1">
              <a:off x="6761501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7654884-4C56-FC45-A63F-BA249E45245A}"/>
                </a:ext>
              </a:extLst>
            </p:cNvPr>
            <p:cNvSpPr/>
            <p:nvPr/>
          </p:nvSpPr>
          <p:spPr>
            <a:xfrm flipV="1">
              <a:off x="7370984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4F9435D-544B-614F-8C53-C3FA84414B9E}"/>
                </a:ext>
              </a:extLst>
            </p:cNvPr>
            <p:cNvSpPr/>
            <p:nvPr/>
          </p:nvSpPr>
          <p:spPr>
            <a:xfrm flipV="1">
              <a:off x="6761501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F6131D0-8253-2D4A-8686-80E20A17BCC7}"/>
                </a:ext>
              </a:extLst>
            </p:cNvPr>
            <p:cNvSpPr/>
            <p:nvPr/>
          </p:nvSpPr>
          <p:spPr>
            <a:xfrm flipV="1">
              <a:off x="7370984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C5099-08EB-944A-BB25-9297F13DBF93}"/>
                </a:ext>
              </a:extLst>
            </p:cNvPr>
            <p:cNvSpPr/>
            <p:nvPr/>
          </p:nvSpPr>
          <p:spPr>
            <a:xfrm flipV="1">
              <a:off x="3103432" y="3232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7469E9B-23CA-9C4D-AAF4-1CF91F5FF895}"/>
                </a:ext>
              </a:extLst>
            </p:cNvPr>
            <p:cNvSpPr/>
            <p:nvPr/>
          </p:nvSpPr>
          <p:spPr>
            <a:xfrm flipV="1">
              <a:off x="3712915" y="3232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8CD3798-3B91-8A47-A0E4-0887A7AFB44A}"/>
                </a:ext>
              </a:extLst>
            </p:cNvPr>
            <p:cNvSpPr/>
            <p:nvPr/>
          </p:nvSpPr>
          <p:spPr>
            <a:xfrm flipV="1">
              <a:off x="3103432" y="9539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61A23BB-BE57-004D-A750-383C78B79417}"/>
                </a:ext>
              </a:extLst>
            </p:cNvPr>
            <p:cNvSpPr/>
            <p:nvPr/>
          </p:nvSpPr>
          <p:spPr>
            <a:xfrm flipV="1">
              <a:off x="3712915" y="9539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74D7BD4-C42D-9443-8AE6-5818964309D3}"/>
                </a:ext>
              </a:extLst>
            </p:cNvPr>
            <p:cNvSpPr/>
            <p:nvPr/>
          </p:nvSpPr>
          <p:spPr>
            <a:xfrm flipV="1">
              <a:off x="3103432" y="15846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9257DF3-7B56-AB4B-B5D0-6B9DF81AC095}"/>
                </a:ext>
              </a:extLst>
            </p:cNvPr>
            <p:cNvSpPr/>
            <p:nvPr/>
          </p:nvSpPr>
          <p:spPr>
            <a:xfrm flipV="1">
              <a:off x="3712915" y="15846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A4023D4-3216-C44E-8CDF-4B9101BC8DF3}"/>
                </a:ext>
              </a:extLst>
            </p:cNvPr>
            <p:cNvSpPr/>
            <p:nvPr/>
          </p:nvSpPr>
          <p:spPr>
            <a:xfrm flipV="1">
              <a:off x="3103432" y="22152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C11FF1D-E8A7-1F42-81DF-A1658ADB4B9A}"/>
                </a:ext>
              </a:extLst>
            </p:cNvPr>
            <p:cNvSpPr/>
            <p:nvPr/>
          </p:nvSpPr>
          <p:spPr>
            <a:xfrm flipV="1">
              <a:off x="3712915" y="22152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FA5B97D-91BF-0D49-ACAD-9D952CD1A167}"/>
                </a:ext>
              </a:extLst>
            </p:cNvPr>
            <p:cNvSpPr/>
            <p:nvPr/>
          </p:nvSpPr>
          <p:spPr>
            <a:xfrm flipV="1">
              <a:off x="4337329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5740D4E-81BD-5545-A9D0-67FE50E9469D}"/>
                </a:ext>
              </a:extLst>
            </p:cNvPr>
            <p:cNvSpPr/>
            <p:nvPr/>
          </p:nvSpPr>
          <p:spPr>
            <a:xfrm flipV="1">
              <a:off x="4946812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BA7A781-1287-1745-A057-27A9D738D730}"/>
                </a:ext>
              </a:extLst>
            </p:cNvPr>
            <p:cNvSpPr/>
            <p:nvPr/>
          </p:nvSpPr>
          <p:spPr>
            <a:xfrm flipV="1">
              <a:off x="4337329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0762388-A33C-6B4E-9ADA-231D562A29D9}"/>
                </a:ext>
              </a:extLst>
            </p:cNvPr>
            <p:cNvSpPr/>
            <p:nvPr/>
          </p:nvSpPr>
          <p:spPr>
            <a:xfrm flipV="1">
              <a:off x="4946812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891E45-2D49-8E41-92C0-290B76192DC4}"/>
                </a:ext>
              </a:extLst>
            </p:cNvPr>
            <p:cNvSpPr/>
            <p:nvPr/>
          </p:nvSpPr>
          <p:spPr>
            <a:xfrm flipV="1">
              <a:off x="4337329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D41E903-A472-5240-B1C4-358C4AFE7610}"/>
                </a:ext>
              </a:extLst>
            </p:cNvPr>
            <p:cNvSpPr/>
            <p:nvPr/>
          </p:nvSpPr>
          <p:spPr>
            <a:xfrm flipV="1">
              <a:off x="4946812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E2D1910-0F95-FC4B-8FCE-B2ED5653AA47}"/>
                </a:ext>
              </a:extLst>
            </p:cNvPr>
            <p:cNvSpPr/>
            <p:nvPr/>
          </p:nvSpPr>
          <p:spPr>
            <a:xfrm flipV="1">
              <a:off x="4337329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A28D49F-B15B-3448-86C2-B79A39430A9F}"/>
                </a:ext>
              </a:extLst>
            </p:cNvPr>
            <p:cNvSpPr/>
            <p:nvPr/>
          </p:nvSpPr>
          <p:spPr>
            <a:xfrm flipV="1">
              <a:off x="4946812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cxnSp>
        <p:nvCxnSpPr>
          <p:cNvPr id="83" name="Shape 120">
            <a:extLst>
              <a:ext uri="{FF2B5EF4-FFF2-40B4-BE49-F238E27FC236}">
                <a16:creationId xmlns:a16="http://schemas.microsoft.com/office/drawing/2014/main" id="{5BC9165E-7E0F-F941-919A-0A3E21E7856F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Shape 214">
            <a:extLst>
              <a:ext uri="{FF2B5EF4-FFF2-40B4-BE49-F238E27FC236}">
                <a16:creationId xmlns:a16="http://schemas.microsoft.com/office/drawing/2014/main" id="{F7B4A098-4EA5-D846-B31E-17EEB7ECA2F8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5" name="Shape 214">
            <a:extLst>
              <a:ext uri="{FF2B5EF4-FFF2-40B4-BE49-F238E27FC236}">
                <a16:creationId xmlns:a16="http://schemas.microsoft.com/office/drawing/2014/main" id="{686B0207-61C6-4B4E-ADE7-D48093B2A7EE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86" name="Shape 214">
            <a:extLst>
              <a:ext uri="{FF2B5EF4-FFF2-40B4-BE49-F238E27FC236}">
                <a16:creationId xmlns:a16="http://schemas.microsoft.com/office/drawing/2014/main" id="{73097AE2-1430-C841-B646-F5101FCC7F2C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7" name="Shape 214">
            <a:extLst>
              <a:ext uri="{FF2B5EF4-FFF2-40B4-BE49-F238E27FC236}">
                <a16:creationId xmlns:a16="http://schemas.microsoft.com/office/drawing/2014/main" id="{75C566F1-B9EA-2747-A137-57D806266229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EB23878-5452-DF49-8927-D25BBEA315D9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674E643-26E0-E84B-B546-E5589C8146EE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4E3ADA7-F3DE-FF43-BDDD-50AF0DDD5721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53A0D3-8D68-474D-8241-70E13A478BDF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6B93186-FBE8-ED40-BE69-6E77367B25DE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2BC0364-8854-7947-97E3-0058925A5C8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CDC308E-BE3A-8748-9749-A2C58FA138D2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1C1A358-1DED-C84E-8742-0BED1F72D1FC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F3D7DE1-E017-744C-8B56-3B327AE9258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1A4B0E-38A3-6048-97FB-E671ED74EC89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DD85FA-42FA-6E41-8627-A1FD12014228}"/>
              </a:ext>
            </a:extLst>
          </p:cNvPr>
          <p:cNvGrpSpPr/>
          <p:nvPr/>
        </p:nvGrpSpPr>
        <p:grpSpPr>
          <a:xfrm>
            <a:off x="3472964" y="250008"/>
            <a:ext cx="5256793" cy="2545816"/>
            <a:chOff x="3125667" y="225008"/>
            <a:chExt cx="4731114" cy="229123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20B9499-2E60-F943-AA52-948A1FF6E8E0}"/>
                </a:ext>
              </a:extLst>
            </p:cNvPr>
            <p:cNvSpPr txBox="1"/>
            <p:nvPr/>
          </p:nvSpPr>
          <p:spPr>
            <a:xfrm>
              <a:off x="3125667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5AF13BC-8273-A944-B213-18EB60A6E7B6}"/>
                </a:ext>
              </a:extLst>
            </p:cNvPr>
            <p:cNvSpPr txBox="1"/>
            <p:nvPr/>
          </p:nvSpPr>
          <p:spPr>
            <a:xfrm>
              <a:off x="3125667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A9FD71-4704-1543-A101-6DE5B2F10979}"/>
                </a:ext>
              </a:extLst>
            </p:cNvPr>
            <p:cNvSpPr txBox="1"/>
            <p:nvPr/>
          </p:nvSpPr>
          <p:spPr>
            <a:xfrm>
              <a:off x="3125667" y="149245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34DEBB1-89D6-AE49-89B4-11B52B55A4E4}"/>
                </a:ext>
              </a:extLst>
            </p:cNvPr>
            <p:cNvSpPr txBox="1"/>
            <p:nvPr/>
          </p:nvSpPr>
          <p:spPr>
            <a:xfrm>
              <a:off x="3125667" y="212538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2F224CD-1255-8247-B0ED-46967516792A}"/>
                </a:ext>
              </a:extLst>
            </p:cNvPr>
            <p:cNvSpPr txBox="1"/>
            <p:nvPr/>
          </p:nvSpPr>
          <p:spPr>
            <a:xfrm>
              <a:off x="3731855" y="225008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48A41F1-37AF-964E-853B-E9E8277FC48D}"/>
                </a:ext>
              </a:extLst>
            </p:cNvPr>
            <p:cNvSpPr txBox="1"/>
            <p:nvPr/>
          </p:nvSpPr>
          <p:spPr>
            <a:xfrm>
              <a:off x="3731855" y="857941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F30FCB-5A4F-E243-80C5-DE4623125DB7}"/>
                </a:ext>
              </a:extLst>
            </p:cNvPr>
            <p:cNvSpPr txBox="1"/>
            <p:nvPr/>
          </p:nvSpPr>
          <p:spPr>
            <a:xfrm>
              <a:off x="3731855" y="149087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7576FC3-12A1-9E4D-B2B0-914859A1A254}"/>
                </a:ext>
              </a:extLst>
            </p:cNvPr>
            <p:cNvSpPr txBox="1"/>
            <p:nvPr/>
          </p:nvSpPr>
          <p:spPr>
            <a:xfrm>
              <a:off x="3731855" y="212380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68F6A5D-B548-274E-A908-3141202939AE}"/>
                </a:ext>
              </a:extLst>
            </p:cNvPr>
            <p:cNvSpPr txBox="1"/>
            <p:nvPr/>
          </p:nvSpPr>
          <p:spPr>
            <a:xfrm>
              <a:off x="4344839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63C31C5-3582-C947-BCD2-E8BB64ED6298}"/>
                </a:ext>
              </a:extLst>
            </p:cNvPr>
            <p:cNvSpPr txBox="1"/>
            <p:nvPr/>
          </p:nvSpPr>
          <p:spPr>
            <a:xfrm>
              <a:off x="4344839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A54AEEC-CDB2-4D4C-925D-BF6304835087}"/>
                </a:ext>
              </a:extLst>
            </p:cNvPr>
            <p:cNvSpPr txBox="1"/>
            <p:nvPr/>
          </p:nvSpPr>
          <p:spPr>
            <a:xfrm>
              <a:off x="4344839" y="152321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05746F9-1B9D-C248-ADE1-85E3CFFFB615}"/>
                </a:ext>
              </a:extLst>
            </p:cNvPr>
            <p:cNvSpPr txBox="1"/>
            <p:nvPr/>
          </p:nvSpPr>
          <p:spPr>
            <a:xfrm>
              <a:off x="4344839" y="215614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A46FBE-29E8-A241-A515-FB6FDE1D1C9D}"/>
                </a:ext>
              </a:extLst>
            </p:cNvPr>
            <p:cNvSpPr txBox="1"/>
            <p:nvPr/>
          </p:nvSpPr>
          <p:spPr>
            <a:xfrm>
              <a:off x="4951027" y="255767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5D35C1B-F0DB-7445-99FC-EFC1DCCA6FAD}"/>
                </a:ext>
              </a:extLst>
            </p:cNvPr>
            <p:cNvSpPr txBox="1"/>
            <p:nvPr/>
          </p:nvSpPr>
          <p:spPr>
            <a:xfrm>
              <a:off x="4951027" y="888699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9ED4AA0-BF51-D346-9701-6EC82540FA9A}"/>
                </a:ext>
              </a:extLst>
            </p:cNvPr>
            <p:cNvSpPr txBox="1"/>
            <p:nvPr/>
          </p:nvSpPr>
          <p:spPr>
            <a:xfrm>
              <a:off x="4951027" y="152163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FB908E8-99E2-AB43-91AA-E866B7E8DD9D}"/>
                </a:ext>
              </a:extLst>
            </p:cNvPr>
            <p:cNvSpPr txBox="1"/>
            <p:nvPr/>
          </p:nvSpPr>
          <p:spPr>
            <a:xfrm>
              <a:off x="4951027" y="215456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15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88DB968-048F-6346-B881-9431D9ECAC1F}"/>
                </a:ext>
              </a:extLst>
            </p:cNvPr>
            <p:cNvGrpSpPr/>
            <p:nvPr/>
          </p:nvGrpSpPr>
          <p:grpSpPr>
            <a:xfrm>
              <a:off x="5536733" y="255767"/>
              <a:ext cx="1079824" cy="2229716"/>
              <a:chOff x="4375347" y="243269"/>
              <a:chExt cx="1079824" cy="222971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8169E3F-3FAB-5B44-8EE8-C7058CF8CAA2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FE60260-6C4A-C747-AC8E-EE70C9926561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17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79C0EC0-2AF8-5B4E-B844-846B87272B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290BAAC-FA49-2544-8DD0-57FD4F5B0DD6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19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9518F3A-67C8-A146-A428-226A152A4D40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7500D-890F-9142-A5B3-77B46DBB8CF5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8BCD9E3-C3A5-2945-8073-1590851D6FB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22</a:t>
                </a:r>
                <a:endPara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85DAB70-B28F-1D46-9FC3-6B89BCB9DF48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23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8427050-5665-2242-8951-CF9F19292DE2}"/>
                </a:ext>
              </a:extLst>
            </p:cNvPr>
            <p:cNvGrpSpPr/>
            <p:nvPr/>
          </p:nvGrpSpPr>
          <p:grpSpPr>
            <a:xfrm>
              <a:off x="6776957" y="255767"/>
              <a:ext cx="1079824" cy="2229716"/>
              <a:chOff x="4375347" y="243269"/>
              <a:chExt cx="1079824" cy="222971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7F6907D-009D-6045-916C-7F0DDEBE5FA7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24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9C2D5FC-DEF3-3A4D-BC71-B53692B81136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25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70BF94C-B122-4348-A2C5-C73A4DFC48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A62197-3AC3-8D45-A6DC-5D4E33F68225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27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E55CDBD-6A44-B341-BB1C-6082BC798DC9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C22BFD-34CF-584A-BDA7-24A905070A2B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29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D22C57B-7D15-0F47-B79B-588524083C0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1D87864-799D-B641-977C-82D1A7A2169F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31</a:t>
                </a:r>
              </a:p>
            </p:txBody>
          </p:sp>
        </p:grpSp>
      </p:grp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603A40E-E643-5C48-B364-C67B35D93DFB}"/>
              </a:ext>
            </a:extLst>
          </p:cNvPr>
          <p:cNvCxnSpPr>
            <a:cxnSpLocks/>
            <a:stCxn id="18" idx="0"/>
            <a:endCxn id="99" idx="3"/>
          </p:cNvCxnSpPr>
          <p:nvPr/>
        </p:nvCxnSpPr>
        <p:spPr>
          <a:xfrm flipV="1">
            <a:off x="3961931" y="468906"/>
            <a:ext cx="37295" cy="339792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7C62EF0C-83C9-F949-BC34-5637BF308768}"/>
              </a:ext>
            </a:extLst>
          </p:cNvPr>
          <p:cNvCxnSpPr>
            <a:cxnSpLocks/>
            <a:stCxn id="21" idx="0"/>
            <a:endCxn id="100" idx="3"/>
          </p:cNvCxnSpPr>
          <p:nvPr/>
        </p:nvCxnSpPr>
        <p:spPr>
          <a:xfrm flipH="1" flipV="1">
            <a:off x="3999226" y="1172164"/>
            <a:ext cx="514397" cy="269467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C3A972B-BF04-CA4A-B34C-43D084236E28}"/>
              </a:ext>
            </a:extLst>
          </p:cNvPr>
          <p:cNvCxnSpPr>
            <a:cxnSpLocks/>
            <a:stCxn id="23" idx="0"/>
            <a:endCxn id="101" idx="3"/>
          </p:cNvCxnSpPr>
          <p:nvPr/>
        </p:nvCxnSpPr>
        <p:spPr>
          <a:xfrm flipH="1" flipV="1">
            <a:off x="3999226" y="1875425"/>
            <a:ext cx="1066090" cy="199140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C45D7E1-5D2D-9C44-9BBA-97F1D6F8630E}"/>
              </a:ext>
            </a:extLst>
          </p:cNvPr>
          <p:cNvCxnSpPr>
            <a:cxnSpLocks/>
            <a:stCxn id="24" idx="0"/>
            <a:endCxn id="102" idx="3"/>
          </p:cNvCxnSpPr>
          <p:nvPr/>
        </p:nvCxnSpPr>
        <p:spPr>
          <a:xfrm flipH="1" flipV="1">
            <a:off x="3999226" y="2578681"/>
            <a:ext cx="1617783" cy="128815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FC2F61DF-1AC0-A142-95C5-7ABB91A82976}"/>
              </a:ext>
            </a:extLst>
          </p:cNvPr>
          <p:cNvCxnSpPr>
            <a:cxnSpLocks/>
            <a:stCxn id="26" idx="0"/>
            <a:endCxn id="103" idx="3"/>
          </p:cNvCxnSpPr>
          <p:nvPr/>
        </p:nvCxnSpPr>
        <p:spPr>
          <a:xfrm flipH="1" flipV="1">
            <a:off x="4672768" y="467151"/>
            <a:ext cx="1862029" cy="33996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C2BC6CA9-1FAD-A441-8ECF-562F1B3BFE8E}"/>
              </a:ext>
            </a:extLst>
          </p:cNvPr>
          <p:cNvCxnSpPr>
            <a:cxnSpLocks/>
            <a:stCxn id="27" idx="0"/>
            <a:endCxn id="63" idx="3"/>
          </p:cNvCxnSpPr>
          <p:nvPr/>
        </p:nvCxnSpPr>
        <p:spPr>
          <a:xfrm flipH="1" flipV="1">
            <a:off x="4679222" y="1176420"/>
            <a:ext cx="2407268" cy="269041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42C56084-FA28-D341-8EE4-135D1C61DC50}"/>
              </a:ext>
            </a:extLst>
          </p:cNvPr>
          <p:cNvCxnSpPr>
            <a:cxnSpLocks/>
            <a:stCxn id="28" idx="0"/>
            <a:endCxn id="105" idx="3"/>
          </p:cNvCxnSpPr>
          <p:nvPr/>
        </p:nvCxnSpPr>
        <p:spPr>
          <a:xfrm flipH="1" flipV="1">
            <a:off x="4672768" y="1873671"/>
            <a:ext cx="2965415" cy="199316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396A8BC8-2471-8949-B053-69E7CBCA31AB}"/>
              </a:ext>
            </a:extLst>
          </p:cNvPr>
          <p:cNvCxnSpPr>
            <a:cxnSpLocks/>
            <a:stCxn id="29" idx="0"/>
            <a:endCxn id="106" idx="3"/>
          </p:cNvCxnSpPr>
          <p:nvPr/>
        </p:nvCxnSpPr>
        <p:spPr>
          <a:xfrm flipH="1" flipV="1">
            <a:off x="4672768" y="2576927"/>
            <a:ext cx="3517108" cy="128990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2F0D5986-C029-FE4A-A472-1DECA71C2016}"/>
              </a:ext>
            </a:extLst>
          </p:cNvPr>
          <p:cNvSpPr txBox="1"/>
          <p:nvPr/>
        </p:nvSpPr>
        <p:spPr>
          <a:xfrm>
            <a:off x="9165389" y="235285"/>
            <a:ext cx="2705768" cy="1050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所有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都按照这种方式进行循环，因此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个元素都会在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次网格大小的步长循环后被计算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6397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24CE36-F4FD-944A-84C0-3DF3E3B71B51}"/>
              </a:ext>
            </a:extLst>
          </p:cNvPr>
          <p:cNvGrpSpPr/>
          <p:nvPr/>
        </p:nvGrpSpPr>
        <p:grpSpPr>
          <a:xfrm>
            <a:off x="3448258" y="198803"/>
            <a:ext cx="5295484" cy="2655974"/>
            <a:chOff x="3103432" y="323297"/>
            <a:chExt cx="4765936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5527604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6137087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5527604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6137087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5527604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6137087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5527604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6137087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DC7BE2F-C1C2-1646-B8DA-01BFFD163316}"/>
                </a:ext>
              </a:extLst>
            </p:cNvPr>
            <p:cNvSpPr/>
            <p:nvPr/>
          </p:nvSpPr>
          <p:spPr>
            <a:xfrm flipV="1">
              <a:off x="6761501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1C7A2C-E016-BC49-8B39-C0355ABD5341}"/>
                </a:ext>
              </a:extLst>
            </p:cNvPr>
            <p:cNvSpPr/>
            <p:nvPr/>
          </p:nvSpPr>
          <p:spPr>
            <a:xfrm flipV="1">
              <a:off x="7370984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99AE3DD-2AC2-CD47-8515-045DCACE189F}"/>
                </a:ext>
              </a:extLst>
            </p:cNvPr>
            <p:cNvSpPr/>
            <p:nvPr/>
          </p:nvSpPr>
          <p:spPr>
            <a:xfrm flipV="1">
              <a:off x="6761501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D94883C-8F70-3F44-B78E-26F33BBB8722}"/>
                </a:ext>
              </a:extLst>
            </p:cNvPr>
            <p:cNvSpPr/>
            <p:nvPr/>
          </p:nvSpPr>
          <p:spPr>
            <a:xfrm flipV="1">
              <a:off x="7370984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7B0453B-0084-444D-AAF8-5A3DF9CB6426}"/>
                </a:ext>
              </a:extLst>
            </p:cNvPr>
            <p:cNvSpPr/>
            <p:nvPr/>
          </p:nvSpPr>
          <p:spPr>
            <a:xfrm flipV="1">
              <a:off x="6761501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7654884-4C56-FC45-A63F-BA249E45245A}"/>
                </a:ext>
              </a:extLst>
            </p:cNvPr>
            <p:cNvSpPr/>
            <p:nvPr/>
          </p:nvSpPr>
          <p:spPr>
            <a:xfrm flipV="1">
              <a:off x="7370984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4F9435D-544B-614F-8C53-C3FA84414B9E}"/>
                </a:ext>
              </a:extLst>
            </p:cNvPr>
            <p:cNvSpPr/>
            <p:nvPr/>
          </p:nvSpPr>
          <p:spPr>
            <a:xfrm flipV="1">
              <a:off x="6761501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F6131D0-8253-2D4A-8686-80E20A17BCC7}"/>
                </a:ext>
              </a:extLst>
            </p:cNvPr>
            <p:cNvSpPr/>
            <p:nvPr/>
          </p:nvSpPr>
          <p:spPr>
            <a:xfrm flipV="1">
              <a:off x="7370984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C5099-08EB-944A-BB25-9297F13DBF93}"/>
                </a:ext>
              </a:extLst>
            </p:cNvPr>
            <p:cNvSpPr/>
            <p:nvPr/>
          </p:nvSpPr>
          <p:spPr>
            <a:xfrm flipV="1">
              <a:off x="3103432" y="3232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7469E9B-23CA-9C4D-AAF4-1CF91F5FF895}"/>
                </a:ext>
              </a:extLst>
            </p:cNvPr>
            <p:cNvSpPr/>
            <p:nvPr/>
          </p:nvSpPr>
          <p:spPr>
            <a:xfrm flipV="1">
              <a:off x="3712915" y="3232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8CD3798-3B91-8A47-A0E4-0887A7AFB44A}"/>
                </a:ext>
              </a:extLst>
            </p:cNvPr>
            <p:cNvSpPr/>
            <p:nvPr/>
          </p:nvSpPr>
          <p:spPr>
            <a:xfrm flipV="1">
              <a:off x="3103432" y="9539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61A23BB-BE57-004D-A750-383C78B79417}"/>
                </a:ext>
              </a:extLst>
            </p:cNvPr>
            <p:cNvSpPr/>
            <p:nvPr/>
          </p:nvSpPr>
          <p:spPr>
            <a:xfrm flipV="1">
              <a:off x="3712915" y="9539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74D7BD4-C42D-9443-8AE6-5818964309D3}"/>
                </a:ext>
              </a:extLst>
            </p:cNvPr>
            <p:cNvSpPr/>
            <p:nvPr/>
          </p:nvSpPr>
          <p:spPr>
            <a:xfrm flipV="1">
              <a:off x="3103432" y="15846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9257DF3-7B56-AB4B-B5D0-6B9DF81AC095}"/>
                </a:ext>
              </a:extLst>
            </p:cNvPr>
            <p:cNvSpPr/>
            <p:nvPr/>
          </p:nvSpPr>
          <p:spPr>
            <a:xfrm flipV="1">
              <a:off x="3712915" y="15846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A4023D4-3216-C44E-8CDF-4B9101BC8DF3}"/>
                </a:ext>
              </a:extLst>
            </p:cNvPr>
            <p:cNvSpPr/>
            <p:nvPr/>
          </p:nvSpPr>
          <p:spPr>
            <a:xfrm flipV="1">
              <a:off x="3103432" y="22152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C11FF1D-E8A7-1F42-81DF-A1658ADB4B9A}"/>
                </a:ext>
              </a:extLst>
            </p:cNvPr>
            <p:cNvSpPr/>
            <p:nvPr/>
          </p:nvSpPr>
          <p:spPr>
            <a:xfrm flipV="1">
              <a:off x="3712915" y="22152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FA5B97D-91BF-0D49-ACAD-9D952CD1A167}"/>
                </a:ext>
              </a:extLst>
            </p:cNvPr>
            <p:cNvSpPr/>
            <p:nvPr/>
          </p:nvSpPr>
          <p:spPr>
            <a:xfrm flipV="1">
              <a:off x="4337329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5740D4E-81BD-5545-A9D0-67FE50E9469D}"/>
                </a:ext>
              </a:extLst>
            </p:cNvPr>
            <p:cNvSpPr/>
            <p:nvPr/>
          </p:nvSpPr>
          <p:spPr>
            <a:xfrm flipV="1">
              <a:off x="4946812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BA7A781-1287-1745-A057-27A9D738D730}"/>
                </a:ext>
              </a:extLst>
            </p:cNvPr>
            <p:cNvSpPr/>
            <p:nvPr/>
          </p:nvSpPr>
          <p:spPr>
            <a:xfrm flipV="1">
              <a:off x="4337329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0762388-A33C-6B4E-9ADA-231D562A29D9}"/>
                </a:ext>
              </a:extLst>
            </p:cNvPr>
            <p:cNvSpPr/>
            <p:nvPr/>
          </p:nvSpPr>
          <p:spPr>
            <a:xfrm flipV="1">
              <a:off x="4946812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891E45-2D49-8E41-92C0-290B76192DC4}"/>
                </a:ext>
              </a:extLst>
            </p:cNvPr>
            <p:cNvSpPr/>
            <p:nvPr/>
          </p:nvSpPr>
          <p:spPr>
            <a:xfrm flipV="1">
              <a:off x="4337329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D41E903-A472-5240-B1C4-358C4AFE7610}"/>
                </a:ext>
              </a:extLst>
            </p:cNvPr>
            <p:cNvSpPr/>
            <p:nvPr/>
          </p:nvSpPr>
          <p:spPr>
            <a:xfrm flipV="1">
              <a:off x="4946812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E2D1910-0F95-FC4B-8FCE-B2ED5653AA47}"/>
                </a:ext>
              </a:extLst>
            </p:cNvPr>
            <p:cNvSpPr/>
            <p:nvPr/>
          </p:nvSpPr>
          <p:spPr>
            <a:xfrm flipV="1">
              <a:off x="4337329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A28D49F-B15B-3448-86C2-B79A39430A9F}"/>
                </a:ext>
              </a:extLst>
            </p:cNvPr>
            <p:cNvSpPr/>
            <p:nvPr/>
          </p:nvSpPr>
          <p:spPr>
            <a:xfrm flipV="1">
              <a:off x="4946812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cxnSp>
        <p:nvCxnSpPr>
          <p:cNvPr id="83" name="Shape 120">
            <a:extLst>
              <a:ext uri="{FF2B5EF4-FFF2-40B4-BE49-F238E27FC236}">
                <a16:creationId xmlns:a16="http://schemas.microsoft.com/office/drawing/2014/main" id="{5BC9165E-7E0F-F941-919A-0A3E21E7856F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Shape 214">
            <a:extLst>
              <a:ext uri="{FF2B5EF4-FFF2-40B4-BE49-F238E27FC236}">
                <a16:creationId xmlns:a16="http://schemas.microsoft.com/office/drawing/2014/main" id="{F7B4A098-4EA5-D846-B31E-17EEB7ECA2F8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5" name="Shape 214">
            <a:extLst>
              <a:ext uri="{FF2B5EF4-FFF2-40B4-BE49-F238E27FC236}">
                <a16:creationId xmlns:a16="http://schemas.microsoft.com/office/drawing/2014/main" id="{686B0207-61C6-4B4E-ADE7-D48093B2A7EE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86" name="Shape 214">
            <a:extLst>
              <a:ext uri="{FF2B5EF4-FFF2-40B4-BE49-F238E27FC236}">
                <a16:creationId xmlns:a16="http://schemas.microsoft.com/office/drawing/2014/main" id="{73097AE2-1430-C841-B646-F5101FCC7F2C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7" name="Shape 214">
            <a:extLst>
              <a:ext uri="{FF2B5EF4-FFF2-40B4-BE49-F238E27FC236}">
                <a16:creationId xmlns:a16="http://schemas.microsoft.com/office/drawing/2014/main" id="{75C566F1-B9EA-2747-A137-57D806266229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EB23878-5452-DF49-8927-D25BBEA315D9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674E643-26E0-E84B-B546-E5589C8146EE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4E3ADA7-F3DE-FF43-BDDD-50AF0DDD5721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53A0D3-8D68-474D-8241-70E13A478BDF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6B93186-FBE8-ED40-BE69-6E77367B25DE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2BC0364-8854-7947-97E3-0058925A5C8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CDC308E-BE3A-8748-9749-A2C58FA138D2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1C1A358-1DED-C84E-8742-0BED1F72D1FC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F3D7DE1-E017-744C-8B56-3B327AE9258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1A4B0E-38A3-6048-97FB-E671ED74EC89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DD85FA-42FA-6E41-8627-A1FD12014228}"/>
              </a:ext>
            </a:extLst>
          </p:cNvPr>
          <p:cNvGrpSpPr/>
          <p:nvPr/>
        </p:nvGrpSpPr>
        <p:grpSpPr>
          <a:xfrm>
            <a:off x="3472964" y="250008"/>
            <a:ext cx="5256793" cy="2545816"/>
            <a:chOff x="3125667" y="225008"/>
            <a:chExt cx="4731114" cy="229123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20B9499-2E60-F943-AA52-948A1FF6E8E0}"/>
                </a:ext>
              </a:extLst>
            </p:cNvPr>
            <p:cNvSpPr txBox="1"/>
            <p:nvPr/>
          </p:nvSpPr>
          <p:spPr>
            <a:xfrm>
              <a:off x="3125667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5AF13BC-8273-A944-B213-18EB60A6E7B6}"/>
                </a:ext>
              </a:extLst>
            </p:cNvPr>
            <p:cNvSpPr txBox="1"/>
            <p:nvPr/>
          </p:nvSpPr>
          <p:spPr>
            <a:xfrm>
              <a:off x="3125667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A9FD71-4704-1543-A101-6DE5B2F10979}"/>
                </a:ext>
              </a:extLst>
            </p:cNvPr>
            <p:cNvSpPr txBox="1"/>
            <p:nvPr/>
          </p:nvSpPr>
          <p:spPr>
            <a:xfrm>
              <a:off x="3125667" y="149245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34DEBB1-89D6-AE49-89B4-11B52B55A4E4}"/>
                </a:ext>
              </a:extLst>
            </p:cNvPr>
            <p:cNvSpPr txBox="1"/>
            <p:nvPr/>
          </p:nvSpPr>
          <p:spPr>
            <a:xfrm>
              <a:off x="3125667" y="212538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2F224CD-1255-8247-B0ED-46967516792A}"/>
                </a:ext>
              </a:extLst>
            </p:cNvPr>
            <p:cNvSpPr txBox="1"/>
            <p:nvPr/>
          </p:nvSpPr>
          <p:spPr>
            <a:xfrm>
              <a:off x="3731855" y="225008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48A41F1-37AF-964E-853B-E9E8277FC48D}"/>
                </a:ext>
              </a:extLst>
            </p:cNvPr>
            <p:cNvSpPr txBox="1"/>
            <p:nvPr/>
          </p:nvSpPr>
          <p:spPr>
            <a:xfrm>
              <a:off x="3731855" y="857941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F30FCB-5A4F-E243-80C5-DE4623125DB7}"/>
                </a:ext>
              </a:extLst>
            </p:cNvPr>
            <p:cNvSpPr txBox="1"/>
            <p:nvPr/>
          </p:nvSpPr>
          <p:spPr>
            <a:xfrm>
              <a:off x="3731855" y="149087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7576FC3-12A1-9E4D-B2B0-914859A1A254}"/>
                </a:ext>
              </a:extLst>
            </p:cNvPr>
            <p:cNvSpPr txBox="1"/>
            <p:nvPr/>
          </p:nvSpPr>
          <p:spPr>
            <a:xfrm>
              <a:off x="3731855" y="212380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68F6A5D-B548-274E-A908-3141202939AE}"/>
                </a:ext>
              </a:extLst>
            </p:cNvPr>
            <p:cNvSpPr txBox="1"/>
            <p:nvPr/>
          </p:nvSpPr>
          <p:spPr>
            <a:xfrm>
              <a:off x="4344839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63C31C5-3582-C947-BCD2-E8BB64ED6298}"/>
                </a:ext>
              </a:extLst>
            </p:cNvPr>
            <p:cNvSpPr txBox="1"/>
            <p:nvPr/>
          </p:nvSpPr>
          <p:spPr>
            <a:xfrm>
              <a:off x="4344839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A54AEEC-CDB2-4D4C-925D-BF6304835087}"/>
                </a:ext>
              </a:extLst>
            </p:cNvPr>
            <p:cNvSpPr txBox="1"/>
            <p:nvPr/>
          </p:nvSpPr>
          <p:spPr>
            <a:xfrm>
              <a:off x="4344839" y="152321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05746F9-1B9D-C248-ADE1-85E3CFFFB615}"/>
                </a:ext>
              </a:extLst>
            </p:cNvPr>
            <p:cNvSpPr txBox="1"/>
            <p:nvPr/>
          </p:nvSpPr>
          <p:spPr>
            <a:xfrm>
              <a:off x="4344839" y="215614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A46FBE-29E8-A241-A515-FB6FDE1D1C9D}"/>
                </a:ext>
              </a:extLst>
            </p:cNvPr>
            <p:cNvSpPr txBox="1"/>
            <p:nvPr/>
          </p:nvSpPr>
          <p:spPr>
            <a:xfrm>
              <a:off x="4951027" y="255767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5D35C1B-F0DB-7445-99FC-EFC1DCCA6FAD}"/>
                </a:ext>
              </a:extLst>
            </p:cNvPr>
            <p:cNvSpPr txBox="1"/>
            <p:nvPr/>
          </p:nvSpPr>
          <p:spPr>
            <a:xfrm>
              <a:off x="4951027" y="888699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9ED4AA0-BF51-D346-9701-6EC82540FA9A}"/>
                </a:ext>
              </a:extLst>
            </p:cNvPr>
            <p:cNvSpPr txBox="1"/>
            <p:nvPr/>
          </p:nvSpPr>
          <p:spPr>
            <a:xfrm>
              <a:off x="4951027" y="152163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FB908E8-99E2-AB43-91AA-E866B7E8DD9D}"/>
                </a:ext>
              </a:extLst>
            </p:cNvPr>
            <p:cNvSpPr txBox="1"/>
            <p:nvPr/>
          </p:nvSpPr>
          <p:spPr>
            <a:xfrm>
              <a:off x="4951027" y="215456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15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88DB968-048F-6346-B881-9431D9ECAC1F}"/>
                </a:ext>
              </a:extLst>
            </p:cNvPr>
            <p:cNvGrpSpPr/>
            <p:nvPr/>
          </p:nvGrpSpPr>
          <p:grpSpPr>
            <a:xfrm>
              <a:off x="5536733" y="255767"/>
              <a:ext cx="1079824" cy="2229716"/>
              <a:chOff x="4375347" y="243269"/>
              <a:chExt cx="1079824" cy="222971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8169E3F-3FAB-5B44-8EE8-C7058CF8CAA2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FE60260-6C4A-C747-AC8E-EE70C9926561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17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79C0EC0-2AF8-5B4E-B844-846B87272B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290BAAC-FA49-2544-8DD0-57FD4F5B0DD6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19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9518F3A-67C8-A146-A428-226A152A4D40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7500D-890F-9142-A5B3-77B46DBB8CF5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8BCD9E3-C3A5-2945-8073-1590851D6FB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22</a:t>
                </a:r>
                <a:endPara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85DAB70-B28F-1D46-9FC3-6B89BCB9DF48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23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8427050-5665-2242-8951-CF9F19292DE2}"/>
                </a:ext>
              </a:extLst>
            </p:cNvPr>
            <p:cNvGrpSpPr/>
            <p:nvPr/>
          </p:nvGrpSpPr>
          <p:grpSpPr>
            <a:xfrm>
              <a:off x="6776957" y="255767"/>
              <a:ext cx="1079824" cy="2229716"/>
              <a:chOff x="4375347" y="243269"/>
              <a:chExt cx="1079824" cy="222971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7F6907D-009D-6045-916C-7F0DDEBE5FA7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24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9C2D5FC-DEF3-3A4D-BC71-B53692B81136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25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70BF94C-B122-4348-A2C5-C73A4DFC48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A62197-3AC3-8D45-A6DC-5D4E33F68225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27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E55CDBD-6A44-B341-BB1C-6082BC798DC9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C22BFD-34CF-584A-BDA7-24A905070A2B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29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D22C57B-7D15-0F47-B79B-588524083C0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1D87864-799D-B641-977C-82D1A7A2169F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31</a:t>
                </a:r>
              </a:p>
            </p:txBody>
          </p:sp>
        </p:grpSp>
      </p:grpSp>
      <p:sp>
        <p:nvSpPr>
          <p:cNvPr id="4" name="TextBox 141">
            <a:extLst>
              <a:ext uri="{FF2B5EF4-FFF2-40B4-BE49-F238E27FC236}">
                <a16:creationId xmlns:a16="http://schemas.microsoft.com/office/drawing/2014/main" id="{92D09B5B-5EE8-D320-7DF5-8B373617DDA8}"/>
              </a:ext>
            </a:extLst>
          </p:cNvPr>
          <p:cNvSpPr txBox="1"/>
          <p:nvPr/>
        </p:nvSpPr>
        <p:spPr>
          <a:xfrm>
            <a:off x="9165389" y="235285"/>
            <a:ext cx="2705768" cy="1050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所有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都按照这种方式进行循环，因此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个元素都会在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次网格大小的步长循环后被计算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7226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C37DAB-C95E-F94A-B55A-BC8D18169E83}"/>
              </a:ext>
            </a:extLst>
          </p:cNvPr>
          <p:cNvGrpSpPr/>
          <p:nvPr/>
        </p:nvGrpSpPr>
        <p:grpSpPr>
          <a:xfrm>
            <a:off x="3767420" y="3866830"/>
            <a:ext cx="4616964" cy="1816452"/>
            <a:chOff x="3390678" y="3480146"/>
            <a:chExt cx="4155268" cy="163480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6141782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flipV="1">
            <a:off x="6818986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6141782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503D9A-B053-8347-9949-F01F4E5FBCBA}"/>
              </a:ext>
            </a:extLst>
          </p:cNvPr>
          <p:cNvSpPr/>
          <p:nvPr/>
        </p:nvSpPr>
        <p:spPr>
          <a:xfrm flipV="1">
            <a:off x="6818986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6141782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68DF8-EF8C-C84E-B993-26AABCC0B099}"/>
              </a:ext>
            </a:extLst>
          </p:cNvPr>
          <p:cNvSpPr/>
          <p:nvPr/>
        </p:nvSpPr>
        <p:spPr>
          <a:xfrm flipV="1">
            <a:off x="6818986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6141782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F29AB3-1939-254D-88C7-B5542FC2E28F}"/>
              </a:ext>
            </a:extLst>
          </p:cNvPr>
          <p:cNvSpPr/>
          <p:nvPr/>
        </p:nvSpPr>
        <p:spPr>
          <a:xfrm flipV="1">
            <a:off x="6818986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C7BE2F-C1C2-1646-B8DA-01BFFD163316}"/>
              </a:ext>
            </a:extLst>
          </p:cNvPr>
          <p:cNvSpPr/>
          <p:nvPr/>
        </p:nvSpPr>
        <p:spPr>
          <a:xfrm flipV="1">
            <a:off x="7512779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1C7A2C-E016-BC49-8B39-C0355ABD5341}"/>
              </a:ext>
            </a:extLst>
          </p:cNvPr>
          <p:cNvSpPr/>
          <p:nvPr/>
        </p:nvSpPr>
        <p:spPr>
          <a:xfrm flipV="1">
            <a:off x="8189982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9AE3DD-2AC2-CD47-8515-045DCACE189F}"/>
              </a:ext>
            </a:extLst>
          </p:cNvPr>
          <p:cNvSpPr/>
          <p:nvPr/>
        </p:nvSpPr>
        <p:spPr>
          <a:xfrm flipV="1">
            <a:off x="7512779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94883C-8F70-3F44-B78E-26F33BBB8722}"/>
              </a:ext>
            </a:extLst>
          </p:cNvPr>
          <p:cNvSpPr/>
          <p:nvPr/>
        </p:nvSpPr>
        <p:spPr>
          <a:xfrm flipV="1">
            <a:off x="8189982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0453B-0084-444D-AAF8-5A3DF9CB6426}"/>
              </a:ext>
            </a:extLst>
          </p:cNvPr>
          <p:cNvSpPr/>
          <p:nvPr/>
        </p:nvSpPr>
        <p:spPr>
          <a:xfrm flipV="1">
            <a:off x="7512779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654884-4C56-FC45-A63F-BA249E45245A}"/>
              </a:ext>
            </a:extLst>
          </p:cNvPr>
          <p:cNvSpPr/>
          <p:nvPr/>
        </p:nvSpPr>
        <p:spPr>
          <a:xfrm flipV="1">
            <a:off x="8189982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F9435D-544B-614F-8C53-C3FA84414B9E}"/>
              </a:ext>
            </a:extLst>
          </p:cNvPr>
          <p:cNvSpPr/>
          <p:nvPr/>
        </p:nvSpPr>
        <p:spPr>
          <a:xfrm flipV="1">
            <a:off x="7512779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6131D0-8253-2D4A-8686-80E20A17BCC7}"/>
              </a:ext>
            </a:extLst>
          </p:cNvPr>
          <p:cNvSpPr/>
          <p:nvPr/>
        </p:nvSpPr>
        <p:spPr>
          <a:xfrm flipV="1">
            <a:off x="8189982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AC5099-08EB-944A-BB25-9297F13DBF93}"/>
              </a:ext>
            </a:extLst>
          </p:cNvPr>
          <p:cNvSpPr/>
          <p:nvPr/>
        </p:nvSpPr>
        <p:spPr>
          <a:xfrm flipV="1">
            <a:off x="3448258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469E9B-23CA-9C4D-AAF4-1CF91F5FF895}"/>
              </a:ext>
            </a:extLst>
          </p:cNvPr>
          <p:cNvSpPr/>
          <p:nvPr/>
        </p:nvSpPr>
        <p:spPr>
          <a:xfrm flipV="1">
            <a:off x="4125461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D3798-3B91-8A47-A0E4-0887A7AFB44A}"/>
              </a:ext>
            </a:extLst>
          </p:cNvPr>
          <p:cNvSpPr/>
          <p:nvPr/>
        </p:nvSpPr>
        <p:spPr>
          <a:xfrm flipV="1">
            <a:off x="3448258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A23BB-BE57-004D-A750-383C78B79417}"/>
              </a:ext>
            </a:extLst>
          </p:cNvPr>
          <p:cNvSpPr/>
          <p:nvPr/>
        </p:nvSpPr>
        <p:spPr>
          <a:xfrm flipV="1">
            <a:off x="4125461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4D7BD4-C42D-9443-8AE6-5818964309D3}"/>
              </a:ext>
            </a:extLst>
          </p:cNvPr>
          <p:cNvSpPr/>
          <p:nvPr/>
        </p:nvSpPr>
        <p:spPr>
          <a:xfrm flipV="1">
            <a:off x="3448258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9257DF3-7B56-AB4B-B5D0-6B9DF81AC095}"/>
              </a:ext>
            </a:extLst>
          </p:cNvPr>
          <p:cNvSpPr/>
          <p:nvPr/>
        </p:nvSpPr>
        <p:spPr>
          <a:xfrm flipV="1">
            <a:off x="4125461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4023D4-3216-C44E-8CDF-4B9101BC8DF3}"/>
              </a:ext>
            </a:extLst>
          </p:cNvPr>
          <p:cNvSpPr/>
          <p:nvPr/>
        </p:nvSpPr>
        <p:spPr>
          <a:xfrm flipV="1">
            <a:off x="3448258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11FF1D-E8A7-1F42-81DF-A1658ADB4B9A}"/>
              </a:ext>
            </a:extLst>
          </p:cNvPr>
          <p:cNvSpPr/>
          <p:nvPr/>
        </p:nvSpPr>
        <p:spPr>
          <a:xfrm flipV="1">
            <a:off x="4125461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A5B97D-91BF-0D49-ACAD-9D952CD1A167}"/>
              </a:ext>
            </a:extLst>
          </p:cNvPr>
          <p:cNvSpPr/>
          <p:nvPr/>
        </p:nvSpPr>
        <p:spPr>
          <a:xfrm flipV="1">
            <a:off x="4819254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740D4E-81BD-5545-A9D0-67FE50E9469D}"/>
              </a:ext>
            </a:extLst>
          </p:cNvPr>
          <p:cNvSpPr/>
          <p:nvPr/>
        </p:nvSpPr>
        <p:spPr>
          <a:xfrm flipV="1">
            <a:off x="5496458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A7A781-1287-1745-A057-27A9D738D730}"/>
              </a:ext>
            </a:extLst>
          </p:cNvPr>
          <p:cNvSpPr/>
          <p:nvPr/>
        </p:nvSpPr>
        <p:spPr>
          <a:xfrm flipV="1">
            <a:off x="4819254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62388-A33C-6B4E-9ADA-231D562A29D9}"/>
              </a:ext>
            </a:extLst>
          </p:cNvPr>
          <p:cNvSpPr/>
          <p:nvPr/>
        </p:nvSpPr>
        <p:spPr>
          <a:xfrm flipV="1">
            <a:off x="5496458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91E45-2D49-8E41-92C0-290B76192DC4}"/>
              </a:ext>
            </a:extLst>
          </p:cNvPr>
          <p:cNvSpPr/>
          <p:nvPr/>
        </p:nvSpPr>
        <p:spPr>
          <a:xfrm flipV="1">
            <a:off x="4819254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41E903-A472-5240-B1C4-358C4AFE7610}"/>
              </a:ext>
            </a:extLst>
          </p:cNvPr>
          <p:cNvSpPr/>
          <p:nvPr/>
        </p:nvSpPr>
        <p:spPr>
          <a:xfrm flipV="1">
            <a:off x="5496458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2D1910-0F95-FC4B-8FCE-B2ED5653AA47}"/>
              </a:ext>
            </a:extLst>
          </p:cNvPr>
          <p:cNvSpPr/>
          <p:nvPr/>
        </p:nvSpPr>
        <p:spPr>
          <a:xfrm flipV="1">
            <a:off x="4819254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A28D49F-B15B-3448-86C2-B79A39430A9F}"/>
              </a:ext>
            </a:extLst>
          </p:cNvPr>
          <p:cNvSpPr/>
          <p:nvPr/>
        </p:nvSpPr>
        <p:spPr>
          <a:xfrm flipV="1">
            <a:off x="5496458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83" name="Shape 120">
            <a:extLst>
              <a:ext uri="{FF2B5EF4-FFF2-40B4-BE49-F238E27FC236}">
                <a16:creationId xmlns:a16="http://schemas.microsoft.com/office/drawing/2014/main" id="{5BC9165E-7E0F-F941-919A-0A3E21E7856F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Shape 214">
            <a:extLst>
              <a:ext uri="{FF2B5EF4-FFF2-40B4-BE49-F238E27FC236}">
                <a16:creationId xmlns:a16="http://schemas.microsoft.com/office/drawing/2014/main" id="{F7B4A098-4EA5-D846-B31E-17EEB7ECA2F8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5" name="Shape 214">
            <a:extLst>
              <a:ext uri="{FF2B5EF4-FFF2-40B4-BE49-F238E27FC236}">
                <a16:creationId xmlns:a16="http://schemas.microsoft.com/office/drawing/2014/main" id="{686B0207-61C6-4B4E-ADE7-D48093B2A7EE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86" name="Shape 214">
            <a:extLst>
              <a:ext uri="{FF2B5EF4-FFF2-40B4-BE49-F238E27FC236}">
                <a16:creationId xmlns:a16="http://schemas.microsoft.com/office/drawing/2014/main" id="{73097AE2-1430-C841-B646-F5101FCC7F2C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7" name="Shape 214">
            <a:extLst>
              <a:ext uri="{FF2B5EF4-FFF2-40B4-BE49-F238E27FC236}">
                <a16:creationId xmlns:a16="http://schemas.microsoft.com/office/drawing/2014/main" id="{75C566F1-B9EA-2747-A137-57D806266229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EB23878-5452-DF49-8927-D25BBEA315D9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674E643-26E0-E84B-B546-E5589C8146EE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4E3ADA7-F3DE-FF43-BDDD-50AF0DDD5721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53A0D3-8D68-474D-8241-70E13A478BDF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6B93186-FBE8-ED40-BE69-6E77367B25DE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2BC0364-8854-7947-97E3-0058925A5C8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CDC308E-BE3A-8748-9749-A2C58FA138D2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1C1A358-1DED-C84E-8742-0BED1F72D1FC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F3D7DE1-E017-744C-8B56-3B327AE9258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1A4B0E-38A3-6048-97FB-E671ED74EC89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DD85FA-42FA-6E41-8627-A1FD12014228}"/>
              </a:ext>
            </a:extLst>
          </p:cNvPr>
          <p:cNvGrpSpPr/>
          <p:nvPr/>
        </p:nvGrpSpPr>
        <p:grpSpPr>
          <a:xfrm>
            <a:off x="3472964" y="250008"/>
            <a:ext cx="5256793" cy="2545816"/>
            <a:chOff x="3125667" y="225008"/>
            <a:chExt cx="4731114" cy="229123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20B9499-2E60-F943-AA52-948A1FF6E8E0}"/>
                </a:ext>
              </a:extLst>
            </p:cNvPr>
            <p:cNvSpPr txBox="1"/>
            <p:nvPr/>
          </p:nvSpPr>
          <p:spPr>
            <a:xfrm>
              <a:off x="3125667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5AF13BC-8273-A944-B213-18EB60A6E7B6}"/>
                </a:ext>
              </a:extLst>
            </p:cNvPr>
            <p:cNvSpPr txBox="1"/>
            <p:nvPr/>
          </p:nvSpPr>
          <p:spPr>
            <a:xfrm>
              <a:off x="3125667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A9FD71-4704-1543-A101-6DE5B2F10979}"/>
                </a:ext>
              </a:extLst>
            </p:cNvPr>
            <p:cNvSpPr txBox="1"/>
            <p:nvPr/>
          </p:nvSpPr>
          <p:spPr>
            <a:xfrm>
              <a:off x="3125667" y="149245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34DEBB1-89D6-AE49-89B4-11B52B55A4E4}"/>
                </a:ext>
              </a:extLst>
            </p:cNvPr>
            <p:cNvSpPr txBox="1"/>
            <p:nvPr/>
          </p:nvSpPr>
          <p:spPr>
            <a:xfrm>
              <a:off x="3125667" y="212538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2F224CD-1255-8247-B0ED-46967516792A}"/>
                </a:ext>
              </a:extLst>
            </p:cNvPr>
            <p:cNvSpPr txBox="1"/>
            <p:nvPr/>
          </p:nvSpPr>
          <p:spPr>
            <a:xfrm>
              <a:off x="3731855" y="225008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48A41F1-37AF-964E-853B-E9E8277FC48D}"/>
                </a:ext>
              </a:extLst>
            </p:cNvPr>
            <p:cNvSpPr txBox="1"/>
            <p:nvPr/>
          </p:nvSpPr>
          <p:spPr>
            <a:xfrm>
              <a:off x="3731855" y="857941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F30FCB-5A4F-E243-80C5-DE4623125DB7}"/>
                </a:ext>
              </a:extLst>
            </p:cNvPr>
            <p:cNvSpPr txBox="1"/>
            <p:nvPr/>
          </p:nvSpPr>
          <p:spPr>
            <a:xfrm>
              <a:off x="3731855" y="149087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7576FC3-12A1-9E4D-B2B0-914859A1A254}"/>
                </a:ext>
              </a:extLst>
            </p:cNvPr>
            <p:cNvSpPr txBox="1"/>
            <p:nvPr/>
          </p:nvSpPr>
          <p:spPr>
            <a:xfrm>
              <a:off x="3731855" y="212380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68F6A5D-B548-274E-A908-3141202939AE}"/>
                </a:ext>
              </a:extLst>
            </p:cNvPr>
            <p:cNvSpPr txBox="1"/>
            <p:nvPr/>
          </p:nvSpPr>
          <p:spPr>
            <a:xfrm>
              <a:off x="4344839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63C31C5-3582-C947-BCD2-E8BB64ED6298}"/>
                </a:ext>
              </a:extLst>
            </p:cNvPr>
            <p:cNvSpPr txBox="1"/>
            <p:nvPr/>
          </p:nvSpPr>
          <p:spPr>
            <a:xfrm>
              <a:off x="4344839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A54AEEC-CDB2-4D4C-925D-BF6304835087}"/>
                </a:ext>
              </a:extLst>
            </p:cNvPr>
            <p:cNvSpPr txBox="1"/>
            <p:nvPr/>
          </p:nvSpPr>
          <p:spPr>
            <a:xfrm>
              <a:off x="4344839" y="152321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05746F9-1B9D-C248-ADE1-85E3CFFFB615}"/>
                </a:ext>
              </a:extLst>
            </p:cNvPr>
            <p:cNvSpPr txBox="1"/>
            <p:nvPr/>
          </p:nvSpPr>
          <p:spPr>
            <a:xfrm>
              <a:off x="4344839" y="215614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A46FBE-29E8-A241-A515-FB6FDE1D1C9D}"/>
                </a:ext>
              </a:extLst>
            </p:cNvPr>
            <p:cNvSpPr txBox="1"/>
            <p:nvPr/>
          </p:nvSpPr>
          <p:spPr>
            <a:xfrm>
              <a:off x="4951027" y="255767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5D35C1B-F0DB-7445-99FC-EFC1DCCA6FAD}"/>
                </a:ext>
              </a:extLst>
            </p:cNvPr>
            <p:cNvSpPr txBox="1"/>
            <p:nvPr/>
          </p:nvSpPr>
          <p:spPr>
            <a:xfrm>
              <a:off x="4951027" y="888699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9ED4AA0-BF51-D346-9701-6EC82540FA9A}"/>
                </a:ext>
              </a:extLst>
            </p:cNvPr>
            <p:cNvSpPr txBox="1"/>
            <p:nvPr/>
          </p:nvSpPr>
          <p:spPr>
            <a:xfrm>
              <a:off x="4951027" y="152163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FB908E8-99E2-AB43-91AA-E866B7E8DD9D}"/>
                </a:ext>
              </a:extLst>
            </p:cNvPr>
            <p:cNvSpPr txBox="1"/>
            <p:nvPr/>
          </p:nvSpPr>
          <p:spPr>
            <a:xfrm>
              <a:off x="4951027" y="215456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15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88DB968-048F-6346-B881-9431D9ECAC1F}"/>
                </a:ext>
              </a:extLst>
            </p:cNvPr>
            <p:cNvGrpSpPr/>
            <p:nvPr/>
          </p:nvGrpSpPr>
          <p:grpSpPr>
            <a:xfrm>
              <a:off x="5536733" y="255767"/>
              <a:ext cx="1079824" cy="2229716"/>
              <a:chOff x="4375347" y="243269"/>
              <a:chExt cx="1079824" cy="222971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8169E3F-3FAB-5B44-8EE8-C7058CF8CAA2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FE60260-6C4A-C747-AC8E-EE70C9926561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17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79C0EC0-2AF8-5B4E-B844-846B87272B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290BAAC-FA49-2544-8DD0-57FD4F5B0DD6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19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9518F3A-67C8-A146-A428-226A152A4D40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7500D-890F-9142-A5B3-77B46DBB8CF5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8BCD9E3-C3A5-2945-8073-1590851D6FB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22</a:t>
                </a:r>
                <a:endPara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85DAB70-B28F-1D46-9FC3-6B89BCB9DF48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23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8427050-5665-2242-8951-CF9F19292DE2}"/>
                </a:ext>
              </a:extLst>
            </p:cNvPr>
            <p:cNvGrpSpPr/>
            <p:nvPr/>
          </p:nvGrpSpPr>
          <p:grpSpPr>
            <a:xfrm>
              <a:off x="6776957" y="255767"/>
              <a:ext cx="1079824" cy="2229716"/>
              <a:chOff x="4375347" y="243269"/>
              <a:chExt cx="1079824" cy="222971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7F6907D-009D-6045-916C-7F0DDEBE5FA7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24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9C2D5FC-DEF3-3A4D-BC71-B53692B81136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25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70BF94C-B122-4348-A2C5-C73A4DFC48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A62197-3AC3-8D45-A6DC-5D4E33F68225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27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E55CDBD-6A44-B341-BB1C-6082BC798DC9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C22BFD-34CF-584A-BDA7-24A905070A2B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29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D22C57B-7D15-0F47-B79B-588524083C0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1D87864-799D-B641-977C-82D1A7A2169F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31</a:t>
                </a:r>
              </a:p>
            </p:txBody>
          </p:sp>
        </p:grpSp>
      </p:grp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27AD509D-263D-7F43-92AB-F3ADC95E8DE6}"/>
              </a:ext>
            </a:extLst>
          </p:cNvPr>
          <p:cNvCxnSpPr>
            <a:cxnSpLocks/>
            <a:endCxn id="107" idx="1"/>
          </p:cNvCxnSpPr>
          <p:nvPr/>
        </p:nvCxnSpPr>
        <p:spPr>
          <a:xfrm flipV="1">
            <a:off x="3961930" y="468905"/>
            <a:ext cx="865669" cy="339792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597803A-125E-AD44-A313-3D437387D554}"/>
              </a:ext>
            </a:extLst>
          </p:cNvPr>
          <p:cNvCxnSpPr>
            <a:cxnSpLocks/>
            <a:stCxn id="21" idx="0"/>
            <a:endCxn id="108" idx="1"/>
          </p:cNvCxnSpPr>
          <p:nvPr/>
        </p:nvCxnSpPr>
        <p:spPr>
          <a:xfrm flipV="1">
            <a:off x="4513622" y="1172164"/>
            <a:ext cx="313977" cy="269467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C2C6255C-767B-5243-886D-607F5C53DCFE}"/>
              </a:ext>
            </a:extLst>
          </p:cNvPr>
          <p:cNvCxnSpPr>
            <a:cxnSpLocks/>
            <a:stCxn id="23" idx="0"/>
            <a:endCxn id="109" idx="3"/>
          </p:cNvCxnSpPr>
          <p:nvPr/>
        </p:nvCxnSpPr>
        <p:spPr>
          <a:xfrm flipV="1">
            <a:off x="5065315" y="1875426"/>
            <a:ext cx="288546" cy="199140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ADBA05D2-355B-624C-8B95-758814D49C96}"/>
              </a:ext>
            </a:extLst>
          </p:cNvPr>
          <p:cNvCxnSpPr>
            <a:cxnSpLocks/>
            <a:stCxn id="24" idx="0"/>
            <a:endCxn id="110" idx="3"/>
          </p:cNvCxnSpPr>
          <p:nvPr/>
        </p:nvCxnSpPr>
        <p:spPr>
          <a:xfrm flipH="1" flipV="1">
            <a:off x="5353861" y="2578682"/>
            <a:ext cx="263148" cy="12881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0BE1BFBE-55D3-794C-BB55-35811CC3D1D6}"/>
              </a:ext>
            </a:extLst>
          </p:cNvPr>
          <p:cNvCxnSpPr>
            <a:cxnSpLocks/>
            <a:stCxn id="26" idx="0"/>
            <a:endCxn id="53" idx="3"/>
          </p:cNvCxnSpPr>
          <p:nvPr/>
        </p:nvCxnSpPr>
        <p:spPr>
          <a:xfrm flipH="1" flipV="1">
            <a:off x="6050218" y="475684"/>
            <a:ext cx="484579" cy="339114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38C13E0-178C-8F46-9A9A-9F877FF4D947}"/>
              </a:ext>
            </a:extLst>
          </p:cNvPr>
          <p:cNvCxnSpPr>
            <a:cxnSpLocks/>
            <a:stCxn id="27" idx="0"/>
            <a:endCxn id="112" idx="3"/>
          </p:cNvCxnSpPr>
          <p:nvPr/>
        </p:nvCxnSpPr>
        <p:spPr>
          <a:xfrm flipH="1" flipV="1">
            <a:off x="6027404" y="1170410"/>
            <a:ext cx="1059085" cy="269642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BD13DA4E-6F35-EA46-8BE9-EDF0216B59C8}"/>
              </a:ext>
            </a:extLst>
          </p:cNvPr>
          <p:cNvCxnSpPr>
            <a:cxnSpLocks/>
            <a:stCxn id="28" idx="0"/>
            <a:endCxn id="113" idx="3"/>
          </p:cNvCxnSpPr>
          <p:nvPr/>
        </p:nvCxnSpPr>
        <p:spPr>
          <a:xfrm flipH="1" flipV="1">
            <a:off x="6027404" y="1873671"/>
            <a:ext cx="1610778" cy="199316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2CA00AF5-3AD5-B24D-B3F8-A41DB2D203AD}"/>
              </a:ext>
            </a:extLst>
          </p:cNvPr>
          <p:cNvCxnSpPr>
            <a:cxnSpLocks/>
            <a:stCxn id="29" idx="0"/>
            <a:endCxn id="59" idx="3"/>
          </p:cNvCxnSpPr>
          <p:nvPr/>
        </p:nvCxnSpPr>
        <p:spPr>
          <a:xfrm flipH="1" flipV="1">
            <a:off x="6050218" y="2577894"/>
            <a:ext cx="2139658" cy="128893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41">
            <a:extLst>
              <a:ext uri="{FF2B5EF4-FFF2-40B4-BE49-F238E27FC236}">
                <a16:creationId xmlns:a16="http://schemas.microsoft.com/office/drawing/2014/main" id="{636DDACE-91C4-1151-539A-3783AC0805EB}"/>
              </a:ext>
            </a:extLst>
          </p:cNvPr>
          <p:cNvSpPr txBox="1"/>
          <p:nvPr/>
        </p:nvSpPr>
        <p:spPr>
          <a:xfrm>
            <a:off x="9165389" y="235285"/>
            <a:ext cx="2705768" cy="1050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所有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都按照这种方式进行循环，因此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个元素都会在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次网格大小的步长循环后被计算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77337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C37DAB-C95E-F94A-B55A-BC8D18169E83}"/>
              </a:ext>
            </a:extLst>
          </p:cNvPr>
          <p:cNvGrpSpPr/>
          <p:nvPr/>
        </p:nvGrpSpPr>
        <p:grpSpPr>
          <a:xfrm>
            <a:off x="3767420" y="3866830"/>
            <a:ext cx="4616964" cy="1816452"/>
            <a:chOff x="3390678" y="3480146"/>
            <a:chExt cx="4155268" cy="1634807"/>
          </a:xfrm>
          <a:solidFill>
            <a:schemeClr val="bg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6141782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flipV="1">
            <a:off x="6818986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6141782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503D9A-B053-8347-9949-F01F4E5FBCBA}"/>
              </a:ext>
            </a:extLst>
          </p:cNvPr>
          <p:cNvSpPr/>
          <p:nvPr/>
        </p:nvSpPr>
        <p:spPr>
          <a:xfrm flipV="1">
            <a:off x="6818986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6141782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68DF8-EF8C-C84E-B993-26AABCC0B099}"/>
              </a:ext>
            </a:extLst>
          </p:cNvPr>
          <p:cNvSpPr/>
          <p:nvPr/>
        </p:nvSpPr>
        <p:spPr>
          <a:xfrm flipV="1">
            <a:off x="6818986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6141782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F29AB3-1939-254D-88C7-B5542FC2E28F}"/>
              </a:ext>
            </a:extLst>
          </p:cNvPr>
          <p:cNvSpPr/>
          <p:nvPr/>
        </p:nvSpPr>
        <p:spPr>
          <a:xfrm flipV="1">
            <a:off x="6818986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C7BE2F-C1C2-1646-B8DA-01BFFD163316}"/>
              </a:ext>
            </a:extLst>
          </p:cNvPr>
          <p:cNvSpPr/>
          <p:nvPr/>
        </p:nvSpPr>
        <p:spPr>
          <a:xfrm flipV="1">
            <a:off x="7512779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1C7A2C-E016-BC49-8B39-C0355ABD5341}"/>
              </a:ext>
            </a:extLst>
          </p:cNvPr>
          <p:cNvSpPr/>
          <p:nvPr/>
        </p:nvSpPr>
        <p:spPr>
          <a:xfrm flipV="1">
            <a:off x="8189982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9AE3DD-2AC2-CD47-8515-045DCACE189F}"/>
              </a:ext>
            </a:extLst>
          </p:cNvPr>
          <p:cNvSpPr/>
          <p:nvPr/>
        </p:nvSpPr>
        <p:spPr>
          <a:xfrm flipV="1">
            <a:off x="7512779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94883C-8F70-3F44-B78E-26F33BBB8722}"/>
              </a:ext>
            </a:extLst>
          </p:cNvPr>
          <p:cNvSpPr/>
          <p:nvPr/>
        </p:nvSpPr>
        <p:spPr>
          <a:xfrm flipV="1">
            <a:off x="8189982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0453B-0084-444D-AAF8-5A3DF9CB6426}"/>
              </a:ext>
            </a:extLst>
          </p:cNvPr>
          <p:cNvSpPr/>
          <p:nvPr/>
        </p:nvSpPr>
        <p:spPr>
          <a:xfrm flipV="1">
            <a:off x="7512779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654884-4C56-FC45-A63F-BA249E45245A}"/>
              </a:ext>
            </a:extLst>
          </p:cNvPr>
          <p:cNvSpPr/>
          <p:nvPr/>
        </p:nvSpPr>
        <p:spPr>
          <a:xfrm flipV="1">
            <a:off x="8189982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F9435D-544B-614F-8C53-C3FA84414B9E}"/>
              </a:ext>
            </a:extLst>
          </p:cNvPr>
          <p:cNvSpPr/>
          <p:nvPr/>
        </p:nvSpPr>
        <p:spPr>
          <a:xfrm flipV="1">
            <a:off x="7512779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6131D0-8253-2D4A-8686-80E20A17BCC7}"/>
              </a:ext>
            </a:extLst>
          </p:cNvPr>
          <p:cNvSpPr/>
          <p:nvPr/>
        </p:nvSpPr>
        <p:spPr>
          <a:xfrm flipV="1">
            <a:off x="8189982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AC5099-08EB-944A-BB25-9297F13DBF93}"/>
              </a:ext>
            </a:extLst>
          </p:cNvPr>
          <p:cNvSpPr/>
          <p:nvPr/>
        </p:nvSpPr>
        <p:spPr>
          <a:xfrm flipV="1">
            <a:off x="3448258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469E9B-23CA-9C4D-AAF4-1CF91F5FF895}"/>
              </a:ext>
            </a:extLst>
          </p:cNvPr>
          <p:cNvSpPr/>
          <p:nvPr/>
        </p:nvSpPr>
        <p:spPr>
          <a:xfrm flipV="1">
            <a:off x="4125461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D3798-3B91-8A47-A0E4-0887A7AFB44A}"/>
              </a:ext>
            </a:extLst>
          </p:cNvPr>
          <p:cNvSpPr/>
          <p:nvPr/>
        </p:nvSpPr>
        <p:spPr>
          <a:xfrm flipV="1">
            <a:off x="3448258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A23BB-BE57-004D-A750-383C78B79417}"/>
              </a:ext>
            </a:extLst>
          </p:cNvPr>
          <p:cNvSpPr/>
          <p:nvPr/>
        </p:nvSpPr>
        <p:spPr>
          <a:xfrm flipV="1">
            <a:off x="4125461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4D7BD4-C42D-9443-8AE6-5818964309D3}"/>
              </a:ext>
            </a:extLst>
          </p:cNvPr>
          <p:cNvSpPr/>
          <p:nvPr/>
        </p:nvSpPr>
        <p:spPr>
          <a:xfrm flipV="1">
            <a:off x="3448258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9257DF3-7B56-AB4B-B5D0-6B9DF81AC095}"/>
              </a:ext>
            </a:extLst>
          </p:cNvPr>
          <p:cNvSpPr/>
          <p:nvPr/>
        </p:nvSpPr>
        <p:spPr>
          <a:xfrm flipV="1">
            <a:off x="4125461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4023D4-3216-C44E-8CDF-4B9101BC8DF3}"/>
              </a:ext>
            </a:extLst>
          </p:cNvPr>
          <p:cNvSpPr/>
          <p:nvPr/>
        </p:nvSpPr>
        <p:spPr>
          <a:xfrm flipV="1">
            <a:off x="3448258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11FF1D-E8A7-1F42-81DF-A1658ADB4B9A}"/>
              </a:ext>
            </a:extLst>
          </p:cNvPr>
          <p:cNvSpPr/>
          <p:nvPr/>
        </p:nvSpPr>
        <p:spPr>
          <a:xfrm flipV="1">
            <a:off x="4125461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A5B97D-91BF-0D49-ACAD-9D952CD1A167}"/>
              </a:ext>
            </a:extLst>
          </p:cNvPr>
          <p:cNvSpPr/>
          <p:nvPr/>
        </p:nvSpPr>
        <p:spPr>
          <a:xfrm flipV="1">
            <a:off x="4819254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740D4E-81BD-5545-A9D0-67FE50E9469D}"/>
              </a:ext>
            </a:extLst>
          </p:cNvPr>
          <p:cNvSpPr/>
          <p:nvPr/>
        </p:nvSpPr>
        <p:spPr>
          <a:xfrm flipV="1">
            <a:off x="5496458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A7A781-1287-1745-A057-27A9D738D730}"/>
              </a:ext>
            </a:extLst>
          </p:cNvPr>
          <p:cNvSpPr/>
          <p:nvPr/>
        </p:nvSpPr>
        <p:spPr>
          <a:xfrm flipV="1">
            <a:off x="4819254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62388-A33C-6B4E-9ADA-231D562A29D9}"/>
              </a:ext>
            </a:extLst>
          </p:cNvPr>
          <p:cNvSpPr/>
          <p:nvPr/>
        </p:nvSpPr>
        <p:spPr>
          <a:xfrm flipV="1">
            <a:off x="5496458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91E45-2D49-8E41-92C0-290B76192DC4}"/>
              </a:ext>
            </a:extLst>
          </p:cNvPr>
          <p:cNvSpPr/>
          <p:nvPr/>
        </p:nvSpPr>
        <p:spPr>
          <a:xfrm flipV="1">
            <a:off x="4819254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41E903-A472-5240-B1C4-358C4AFE7610}"/>
              </a:ext>
            </a:extLst>
          </p:cNvPr>
          <p:cNvSpPr/>
          <p:nvPr/>
        </p:nvSpPr>
        <p:spPr>
          <a:xfrm flipV="1">
            <a:off x="5496458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2D1910-0F95-FC4B-8FCE-B2ED5653AA47}"/>
              </a:ext>
            </a:extLst>
          </p:cNvPr>
          <p:cNvSpPr/>
          <p:nvPr/>
        </p:nvSpPr>
        <p:spPr>
          <a:xfrm flipV="1">
            <a:off x="4819254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A28D49F-B15B-3448-86C2-B79A39430A9F}"/>
              </a:ext>
            </a:extLst>
          </p:cNvPr>
          <p:cNvSpPr/>
          <p:nvPr/>
        </p:nvSpPr>
        <p:spPr>
          <a:xfrm flipV="1">
            <a:off x="5496458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83" name="Shape 120">
            <a:extLst>
              <a:ext uri="{FF2B5EF4-FFF2-40B4-BE49-F238E27FC236}">
                <a16:creationId xmlns:a16="http://schemas.microsoft.com/office/drawing/2014/main" id="{5BC9165E-7E0F-F941-919A-0A3E21E7856F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Shape 214">
            <a:extLst>
              <a:ext uri="{FF2B5EF4-FFF2-40B4-BE49-F238E27FC236}">
                <a16:creationId xmlns:a16="http://schemas.microsoft.com/office/drawing/2014/main" id="{F7B4A098-4EA5-D846-B31E-17EEB7ECA2F8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5" name="Shape 214">
            <a:extLst>
              <a:ext uri="{FF2B5EF4-FFF2-40B4-BE49-F238E27FC236}">
                <a16:creationId xmlns:a16="http://schemas.microsoft.com/office/drawing/2014/main" id="{686B0207-61C6-4B4E-ADE7-D48093B2A7EE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86" name="Shape 214">
            <a:extLst>
              <a:ext uri="{FF2B5EF4-FFF2-40B4-BE49-F238E27FC236}">
                <a16:creationId xmlns:a16="http://schemas.microsoft.com/office/drawing/2014/main" id="{73097AE2-1430-C841-B646-F5101FCC7F2C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7" name="Shape 214">
            <a:extLst>
              <a:ext uri="{FF2B5EF4-FFF2-40B4-BE49-F238E27FC236}">
                <a16:creationId xmlns:a16="http://schemas.microsoft.com/office/drawing/2014/main" id="{75C566F1-B9EA-2747-A137-57D806266229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EB23878-5452-DF49-8927-D25BBEA315D9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674E643-26E0-E84B-B546-E5589C8146EE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4E3ADA7-F3DE-FF43-BDDD-50AF0DDD5721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53A0D3-8D68-474D-8241-70E13A478BDF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6B93186-FBE8-ED40-BE69-6E77367B25DE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2BC0364-8854-7947-97E3-0058925A5C8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CDC308E-BE3A-8748-9749-A2C58FA138D2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1C1A358-1DED-C84E-8742-0BED1F72D1FC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F3D7DE1-E017-744C-8B56-3B327AE9258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1A4B0E-38A3-6048-97FB-E671ED74EC89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DD85FA-42FA-6E41-8627-A1FD12014228}"/>
              </a:ext>
            </a:extLst>
          </p:cNvPr>
          <p:cNvGrpSpPr/>
          <p:nvPr/>
        </p:nvGrpSpPr>
        <p:grpSpPr>
          <a:xfrm>
            <a:off x="3472964" y="250008"/>
            <a:ext cx="5256793" cy="2545816"/>
            <a:chOff x="3125667" y="225008"/>
            <a:chExt cx="4731114" cy="229123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20B9499-2E60-F943-AA52-948A1FF6E8E0}"/>
                </a:ext>
              </a:extLst>
            </p:cNvPr>
            <p:cNvSpPr txBox="1"/>
            <p:nvPr/>
          </p:nvSpPr>
          <p:spPr>
            <a:xfrm>
              <a:off x="3125667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5AF13BC-8273-A944-B213-18EB60A6E7B6}"/>
                </a:ext>
              </a:extLst>
            </p:cNvPr>
            <p:cNvSpPr txBox="1"/>
            <p:nvPr/>
          </p:nvSpPr>
          <p:spPr>
            <a:xfrm>
              <a:off x="3125667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A9FD71-4704-1543-A101-6DE5B2F10979}"/>
                </a:ext>
              </a:extLst>
            </p:cNvPr>
            <p:cNvSpPr txBox="1"/>
            <p:nvPr/>
          </p:nvSpPr>
          <p:spPr>
            <a:xfrm>
              <a:off x="3125667" y="149245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34DEBB1-89D6-AE49-89B4-11B52B55A4E4}"/>
                </a:ext>
              </a:extLst>
            </p:cNvPr>
            <p:cNvSpPr txBox="1"/>
            <p:nvPr/>
          </p:nvSpPr>
          <p:spPr>
            <a:xfrm>
              <a:off x="3125667" y="212538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2F224CD-1255-8247-B0ED-46967516792A}"/>
                </a:ext>
              </a:extLst>
            </p:cNvPr>
            <p:cNvSpPr txBox="1"/>
            <p:nvPr/>
          </p:nvSpPr>
          <p:spPr>
            <a:xfrm>
              <a:off x="3731855" y="225008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48A41F1-37AF-964E-853B-E9E8277FC48D}"/>
                </a:ext>
              </a:extLst>
            </p:cNvPr>
            <p:cNvSpPr txBox="1"/>
            <p:nvPr/>
          </p:nvSpPr>
          <p:spPr>
            <a:xfrm>
              <a:off x="3731855" y="857941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F30FCB-5A4F-E243-80C5-DE4623125DB7}"/>
                </a:ext>
              </a:extLst>
            </p:cNvPr>
            <p:cNvSpPr txBox="1"/>
            <p:nvPr/>
          </p:nvSpPr>
          <p:spPr>
            <a:xfrm>
              <a:off x="3731855" y="149087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7576FC3-12A1-9E4D-B2B0-914859A1A254}"/>
                </a:ext>
              </a:extLst>
            </p:cNvPr>
            <p:cNvSpPr txBox="1"/>
            <p:nvPr/>
          </p:nvSpPr>
          <p:spPr>
            <a:xfrm>
              <a:off x="3731855" y="212380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68F6A5D-B548-274E-A908-3141202939AE}"/>
                </a:ext>
              </a:extLst>
            </p:cNvPr>
            <p:cNvSpPr txBox="1"/>
            <p:nvPr/>
          </p:nvSpPr>
          <p:spPr>
            <a:xfrm>
              <a:off x="4344839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63C31C5-3582-C947-BCD2-E8BB64ED6298}"/>
                </a:ext>
              </a:extLst>
            </p:cNvPr>
            <p:cNvSpPr txBox="1"/>
            <p:nvPr/>
          </p:nvSpPr>
          <p:spPr>
            <a:xfrm>
              <a:off x="4344839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A54AEEC-CDB2-4D4C-925D-BF6304835087}"/>
                </a:ext>
              </a:extLst>
            </p:cNvPr>
            <p:cNvSpPr txBox="1"/>
            <p:nvPr/>
          </p:nvSpPr>
          <p:spPr>
            <a:xfrm>
              <a:off x="4344839" y="152321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05746F9-1B9D-C248-ADE1-85E3CFFFB615}"/>
                </a:ext>
              </a:extLst>
            </p:cNvPr>
            <p:cNvSpPr txBox="1"/>
            <p:nvPr/>
          </p:nvSpPr>
          <p:spPr>
            <a:xfrm>
              <a:off x="4344839" y="215614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A46FBE-29E8-A241-A515-FB6FDE1D1C9D}"/>
                </a:ext>
              </a:extLst>
            </p:cNvPr>
            <p:cNvSpPr txBox="1"/>
            <p:nvPr/>
          </p:nvSpPr>
          <p:spPr>
            <a:xfrm>
              <a:off x="4951027" y="255767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5D35C1B-F0DB-7445-99FC-EFC1DCCA6FAD}"/>
                </a:ext>
              </a:extLst>
            </p:cNvPr>
            <p:cNvSpPr txBox="1"/>
            <p:nvPr/>
          </p:nvSpPr>
          <p:spPr>
            <a:xfrm>
              <a:off x="4951027" y="888699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9ED4AA0-BF51-D346-9701-6EC82540FA9A}"/>
                </a:ext>
              </a:extLst>
            </p:cNvPr>
            <p:cNvSpPr txBox="1"/>
            <p:nvPr/>
          </p:nvSpPr>
          <p:spPr>
            <a:xfrm>
              <a:off x="4951027" y="152163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FB908E8-99E2-AB43-91AA-E866B7E8DD9D}"/>
                </a:ext>
              </a:extLst>
            </p:cNvPr>
            <p:cNvSpPr txBox="1"/>
            <p:nvPr/>
          </p:nvSpPr>
          <p:spPr>
            <a:xfrm>
              <a:off x="4951027" y="215456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15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88DB968-048F-6346-B881-9431D9ECAC1F}"/>
                </a:ext>
              </a:extLst>
            </p:cNvPr>
            <p:cNvGrpSpPr/>
            <p:nvPr/>
          </p:nvGrpSpPr>
          <p:grpSpPr>
            <a:xfrm>
              <a:off x="5536733" y="255767"/>
              <a:ext cx="1079824" cy="2229716"/>
              <a:chOff x="4375347" y="243269"/>
              <a:chExt cx="1079824" cy="222971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8169E3F-3FAB-5B44-8EE8-C7058CF8CAA2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FE60260-6C4A-C747-AC8E-EE70C9926561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17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79C0EC0-2AF8-5B4E-B844-846B87272B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290BAAC-FA49-2544-8DD0-57FD4F5B0DD6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19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9518F3A-67C8-A146-A428-226A152A4D40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7500D-890F-9142-A5B3-77B46DBB8CF5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8BCD9E3-C3A5-2945-8073-1590851D6FB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22</a:t>
                </a:r>
                <a:endPara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85DAB70-B28F-1D46-9FC3-6B89BCB9DF48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23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8427050-5665-2242-8951-CF9F19292DE2}"/>
                </a:ext>
              </a:extLst>
            </p:cNvPr>
            <p:cNvGrpSpPr/>
            <p:nvPr/>
          </p:nvGrpSpPr>
          <p:grpSpPr>
            <a:xfrm>
              <a:off x="6776957" y="255767"/>
              <a:ext cx="1079824" cy="2229716"/>
              <a:chOff x="4375347" y="243269"/>
              <a:chExt cx="1079824" cy="222971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7F6907D-009D-6045-916C-7F0DDEBE5FA7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24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9C2D5FC-DEF3-3A4D-BC71-B53692B81136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25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70BF94C-B122-4348-A2C5-C73A4DFC48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A62197-3AC3-8D45-A6DC-5D4E33F68225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27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E55CDBD-6A44-B341-BB1C-6082BC798DC9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C22BFD-34CF-584A-BDA7-24A905070A2B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29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D22C57B-7D15-0F47-B79B-588524083C0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1D87864-799D-B641-977C-82D1A7A2169F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31</a:t>
                </a:r>
              </a:p>
            </p:txBody>
          </p:sp>
        </p:grpSp>
      </p:grpSp>
      <p:sp>
        <p:nvSpPr>
          <p:cNvPr id="3" name="TextBox 141">
            <a:extLst>
              <a:ext uri="{FF2B5EF4-FFF2-40B4-BE49-F238E27FC236}">
                <a16:creationId xmlns:a16="http://schemas.microsoft.com/office/drawing/2014/main" id="{3D90BAD8-67C5-0092-A208-B7586B90B8FB}"/>
              </a:ext>
            </a:extLst>
          </p:cNvPr>
          <p:cNvSpPr txBox="1"/>
          <p:nvPr/>
        </p:nvSpPr>
        <p:spPr>
          <a:xfrm>
            <a:off x="9165389" y="235285"/>
            <a:ext cx="2705768" cy="1050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所有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都按照这种方式进行循环，因此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个元素都会在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次网格大小的步长循环后被计算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627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2E70CEC0-3D4F-014F-A712-1892CF6180B6}"/>
              </a:ext>
            </a:extLst>
          </p:cNvPr>
          <p:cNvSpPr txBox="1"/>
          <p:nvPr/>
        </p:nvSpPr>
        <p:spPr>
          <a:xfrm>
            <a:off x="8245642" y="235285"/>
            <a:ext cx="3625516" cy="8106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被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CUDA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加速的程序，数据将首先分配到显存上，使用</a:t>
            </a:r>
            <a:r>
              <a:rPr lang="en-US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cudaMallocManaged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()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函数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" name="Shape 127"/>
          <p:cNvCxnSpPr/>
          <p:nvPr/>
        </p:nvCxnSpPr>
        <p:spPr>
          <a:xfrm flipV="1">
            <a:off x="1119123" y="823496"/>
            <a:ext cx="0" cy="4994442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9" name="Shape 127"/>
          <p:cNvCxnSpPr/>
          <p:nvPr/>
        </p:nvCxnSpPr>
        <p:spPr>
          <a:xfrm>
            <a:off x="545432" y="5245050"/>
            <a:ext cx="10641262" cy="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0" name="Shape 120"/>
          <p:cNvCxnSpPr/>
          <p:nvPr/>
        </p:nvCxnSpPr>
        <p:spPr>
          <a:xfrm>
            <a:off x="718945" y="4069348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1" name="Shape 214"/>
          <p:cNvSpPr/>
          <p:nvPr/>
        </p:nvSpPr>
        <p:spPr>
          <a:xfrm>
            <a:off x="96424" y="442977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B3B3B3"/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sp>
        <p:nvSpPr>
          <p:cNvPr id="12" name="Shape 214"/>
          <p:cNvSpPr/>
          <p:nvPr/>
        </p:nvSpPr>
        <p:spPr>
          <a:xfrm>
            <a:off x="-5130332" y="1700830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cxnSp>
        <p:nvCxnSpPr>
          <p:cNvPr id="14" name="Shape 120">
            <a:extLst>
              <a:ext uri="{FF2B5EF4-FFF2-40B4-BE49-F238E27FC236}">
                <a16:creationId xmlns:a16="http://schemas.microsoft.com/office/drawing/2014/main" id="{BCE9FB04-5B1E-4147-800C-D34379B685AF}"/>
              </a:ext>
            </a:extLst>
          </p:cNvPr>
          <p:cNvCxnSpPr/>
          <p:nvPr/>
        </p:nvCxnSpPr>
        <p:spPr>
          <a:xfrm>
            <a:off x="689145" y="2790352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214">
            <a:extLst>
              <a:ext uri="{FF2B5EF4-FFF2-40B4-BE49-F238E27FC236}">
                <a16:creationId xmlns:a16="http://schemas.microsoft.com/office/drawing/2014/main" id="{0AA88CE0-E1BE-764F-A844-E95A3F0E15F2}"/>
              </a:ext>
            </a:extLst>
          </p:cNvPr>
          <p:cNvSpPr/>
          <p:nvPr/>
        </p:nvSpPr>
        <p:spPr>
          <a:xfrm>
            <a:off x="96423" y="1745539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cxnSp>
        <p:nvCxnSpPr>
          <p:cNvPr id="16" name="Shape 120">
            <a:extLst>
              <a:ext uri="{FF2B5EF4-FFF2-40B4-BE49-F238E27FC236}">
                <a16:creationId xmlns:a16="http://schemas.microsoft.com/office/drawing/2014/main" id="{AF8D8274-0633-E843-BB50-349335A6A8EA}"/>
              </a:ext>
            </a:extLst>
          </p:cNvPr>
          <p:cNvCxnSpPr>
            <a:cxnSpLocks/>
          </p:cNvCxnSpPr>
          <p:nvPr/>
        </p:nvCxnSpPr>
        <p:spPr>
          <a:xfrm>
            <a:off x="1201305" y="1967577"/>
            <a:ext cx="9841677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" name="Shape 214">
            <a:extLst>
              <a:ext uri="{FF2B5EF4-FFF2-40B4-BE49-F238E27FC236}">
                <a16:creationId xmlns:a16="http://schemas.microsoft.com/office/drawing/2014/main" id="{0B7C12BC-A462-E14F-A604-43B9519D98F5}"/>
              </a:ext>
            </a:extLst>
          </p:cNvPr>
          <p:cNvSpPr/>
          <p:nvPr/>
        </p:nvSpPr>
        <p:spPr>
          <a:xfrm>
            <a:off x="96423" y="3257817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18" name="Shape 214">
            <a:extLst>
              <a:ext uri="{FF2B5EF4-FFF2-40B4-BE49-F238E27FC236}">
                <a16:creationId xmlns:a16="http://schemas.microsoft.com/office/drawing/2014/main" id="{72127A22-F330-BD41-AEC3-9F54C351D9C3}"/>
              </a:ext>
            </a:extLst>
          </p:cNvPr>
          <p:cNvSpPr/>
          <p:nvPr/>
        </p:nvSpPr>
        <p:spPr>
          <a:xfrm>
            <a:off x="1054528" y="1970275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B3B3B3">
                    <a:lumMod val="75000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sp>
        <p:nvSpPr>
          <p:cNvPr id="19" name="Shape 157">
            <a:extLst>
              <a:ext uri="{FF2B5EF4-FFF2-40B4-BE49-F238E27FC236}">
                <a16:creationId xmlns:a16="http://schemas.microsoft.com/office/drawing/2014/main" id="{A35E6A2D-0A01-104E-9237-4990FDA86A0E}"/>
              </a:ext>
            </a:extLst>
          </p:cNvPr>
          <p:cNvSpPr/>
          <p:nvPr/>
        </p:nvSpPr>
        <p:spPr>
          <a:xfrm>
            <a:off x="5595864" y="5348344"/>
            <a:ext cx="599998" cy="307217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algn="ctr" defTabSz="1015990">
              <a:lnSpc>
                <a:spcPct val="90000"/>
              </a:lnSpc>
            </a:pPr>
            <a:r>
              <a:rPr lang="en-US" sz="1333" kern="0" dirty="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661970-E689-094E-B5BE-E8B4B4126C0F}"/>
              </a:ext>
            </a:extLst>
          </p:cNvPr>
          <p:cNvGrpSpPr/>
          <p:nvPr/>
        </p:nvGrpSpPr>
        <p:grpSpPr>
          <a:xfrm flipV="1">
            <a:off x="1333825" y="2275074"/>
            <a:ext cx="2377248" cy="231720"/>
            <a:chOff x="2156059" y="1114463"/>
            <a:chExt cx="1403679" cy="1368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2BF482C-C79B-8740-ADC1-A3CD545340DD}"/>
                </a:ext>
              </a:extLst>
            </p:cNvPr>
            <p:cNvGrpSpPr/>
            <p:nvPr/>
          </p:nvGrpSpPr>
          <p:grpSpPr>
            <a:xfrm>
              <a:off x="2156059" y="1115497"/>
              <a:ext cx="678579" cy="135788"/>
              <a:chOff x="2156059" y="1115497"/>
              <a:chExt cx="678579" cy="13578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C340E40-6AAE-B146-A775-E576993525B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08FE4EF1-03D1-5945-8769-E55586021A4F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CEDDE0C-4AE7-AE48-9468-91B3FA7FF15F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F4E0D10-09D7-DB4F-91B4-170ED49B5D71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71A6E5D-617D-D64C-85E2-D6E4B404C5E3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B20DBFB-0A19-F548-984D-A1F6EE791EE2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CFB8A4B-88CE-004A-994C-E13B223E4CCB}"/>
                </a:ext>
              </a:extLst>
            </p:cNvPr>
            <p:cNvGrpSpPr/>
            <p:nvPr/>
          </p:nvGrpSpPr>
          <p:grpSpPr>
            <a:xfrm>
              <a:off x="2881159" y="1114463"/>
              <a:ext cx="678579" cy="135788"/>
              <a:chOff x="2156059" y="1115497"/>
              <a:chExt cx="678579" cy="13578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5606584-F4CE-BD45-9D39-520DB8DD8D8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2879773-F839-7E43-B0C2-25413CFB97ED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FB5762A-E1B2-A14E-8EC4-D1EB1CA628D5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463A2EF-BC8F-6745-B47E-0FA0043DDA00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E1B9EE3-854F-C14B-A254-D43189A3358E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227E673-01C8-FA42-9BBF-BC1AFB2627FC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" name="Shape 214">
            <a:extLst>
              <a:ext uri="{FF2B5EF4-FFF2-40B4-BE49-F238E27FC236}">
                <a16:creationId xmlns:a16="http://schemas.microsoft.com/office/drawing/2014/main" id="{09615F4B-0291-C743-A830-AB43DF0B3B36}"/>
              </a:ext>
            </a:extLst>
          </p:cNvPr>
          <p:cNvSpPr/>
          <p:nvPr/>
        </p:nvSpPr>
        <p:spPr>
          <a:xfrm>
            <a:off x="1056310" y="1736775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</p:spTree>
    <p:extLst>
      <p:ext uri="{BB962C8B-B14F-4D97-AF65-F5344CB8AC3E}">
        <p14:creationId xmlns:p14="http://schemas.microsoft.com/office/powerpoint/2010/main" val="122678922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C37DAB-C95E-F94A-B55A-BC8D18169E83}"/>
              </a:ext>
            </a:extLst>
          </p:cNvPr>
          <p:cNvGrpSpPr/>
          <p:nvPr/>
        </p:nvGrpSpPr>
        <p:grpSpPr>
          <a:xfrm>
            <a:off x="3767420" y="3866830"/>
            <a:ext cx="4616964" cy="1816452"/>
            <a:chOff x="3390678" y="3480146"/>
            <a:chExt cx="4155268" cy="163480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6141782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flipV="1">
            <a:off x="6818986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6141782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503D9A-B053-8347-9949-F01F4E5FBCBA}"/>
              </a:ext>
            </a:extLst>
          </p:cNvPr>
          <p:cNvSpPr/>
          <p:nvPr/>
        </p:nvSpPr>
        <p:spPr>
          <a:xfrm flipV="1">
            <a:off x="6818986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6141782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68DF8-EF8C-C84E-B993-26AABCC0B099}"/>
              </a:ext>
            </a:extLst>
          </p:cNvPr>
          <p:cNvSpPr/>
          <p:nvPr/>
        </p:nvSpPr>
        <p:spPr>
          <a:xfrm flipV="1">
            <a:off x="6818986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6141782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F29AB3-1939-254D-88C7-B5542FC2E28F}"/>
              </a:ext>
            </a:extLst>
          </p:cNvPr>
          <p:cNvSpPr/>
          <p:nvPr/>
        </p:nvSpPr>
        <p:spPr>
          <a:xfrm flipV="1">
            <a:off x="6818986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C7BE2F-C1C2-1646-B8DA-01BFFD163316}"/>
              </a:ext>
            </a:extLst>
          </p:cNvPr>
          <p:cNvSpPr/>
          <p:nvPr/>
        </p:nvSpPr>
        <p:spPr>
          <a:xfrm flipV="1">
            <a:off x="7512779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1C7A2C-E016-BC49-8B39-C0355ABD5341}"/>
              </a:ext>
            </a:extLst>
          </p:cNvPr>
          <p:cNvSpPr/>
          <p:nvPr/>
        </p:nvSpPr>
        <p:spPr>
          <a:xfrm flipV="1">
            <a:off x="8189982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9AE3DD-2AC2-CD47-8515-045DCACE189F}"/>
              </a:ext>
            </a:extLst>
          </p:cNvPr>
          <p:cNvSpPr/>
          <p:nvPr/>
        </p:nvSpPr>
        <p:spPr>
          <a:xfrm flipV="1">
            <a:off x="7512779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94883C-8F70-3F44-B78E-26F33BBB8722}"/>
              </a:ext>
            </a:extLst>
          </p:cNvPr>
          <p:cNvSpPr/>
          <p:nvPr/>
        </p:nvSpPr>
        <p:spPr>
          <a:xfrm flipV="1">
            <a:off x="8189982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0453B-0084-444D-AAF8-5A3DF9CB6426}"/>
              </a:ext>
            </a:extLst>
          </p:cNvPr>
          <p:cNvSpPr/>
          <p:nvPr/>
        </p:nvSpPr>
        <p:spPr>
          <a:xfrm flipV="1">
            <a:off x="7512779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654884-4C56-FC45-A63F-BA249E45245A}"/>
              </a:ext>
            </a:extLst>
          </p:cNvPr>
          <p:cNvSpPr/>
          <p:nvPr/>
        </p:nvSpPr>
        <p:spPr>
          <a:xfrm flipV="1">
            <a:off x="8189982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F9435D-544B-614F-8C53-C3FA84414B9E}"/>
              </a:ext>
            </a:extLst>
          </p:cNvPr>
          <p:cNvSpPr/>
          <p:nvPr/>
        </p:nvSpPr>
        <p:spPr>
          <a:xfrm flipV="1">
            <a:off x="7512779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6131D0-8253-2D4A-8686-80E20A17BCC7}"/>
              </a:ext>
            </a:extLst>
          </p:cNvPr>
          <p:cNvSpPr/>
          <p:nvPr/>
        </p:nvSpPr>
        <p:spPr>
          <a:xfrm flipV="1">
            <a:off x="8189982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AC5099-08EB-944A-BB25-9297F13DBF93}"/>
              </a:ext>
            </a:extLst>
          </p:cNvPr>
          <p:cNvSpPr/>
          <p:nvPr/>
        </p:nvSpPr>
        <p:spPr>
          <a:xfrm flipV="1">
            <a:off x="3448258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469E9B-23CA-9C4D-AAF4-1CF91F5FF895}"/>
              </a:ext>
            </a:extLst>
          </p:cNvPr>
          <p:cNvSpPr/>
          <p:nvPr/>
        </p:nvSpPr>
        <p:spPr>
          <a:xfrm flipV="1">
            <a:off x="4125461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D3798-3B91-8A47-A0E4-0887A7AFB44A}"/>
              </a:ext>
            </a:extLst>
          </p:cNvPr>
          <p:cNvSpPr/>
          <p:nvPr/>
        </p:nvSpPr>
        <p:spPr>
          <a:xfrm flipV="1">
            <a:off x="3448258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A23BB-BE57-004D-A750-383C78B79417}"/>
              </a:ext>
            </a:extLst>
          </p:cNvPr>
          <p:cNvSpPr/>
          <p:nvPr/>
        </p:nvSpPr>
        <p:spPr>
          <a:xfrm flipV="1">
            <a:off x="4125461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4D7BD4-C42D-9443-8AE6-5818964309D3}"/>
              </a:ext>
            </a:extLst>
          </p:cNvPr>
          <p:cNvSpPr/>
          <p:nvPr/>
        </p:nvSpPr>
        <p:spPr>
          <a:xfrm flipV="1">
            <a:off x="3448258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9257DF3-7B56-AB4B-B5D0-6B9DF81AC095}"/>
              </a:ext>
            </a:extLst>
          </p:cNvPr>
          <p:cNvSpPr/>
          <p:nvPr/>
        </p:nvSpPr>
        <p:spPr>
          <a:xfrm flipV="1">
            <a:off x="4125461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4023D4-3216-C44E-8CDF-4B9101BC8DF3}"/>
              </a:ext>
            </a:extLst>
          </p:cNvPr>
          <p:cNvSpPr/>
          <p:nvPr/>
        </p:nvSpPr>
        <p:spPr>
          <a:xfrm flipV="1">
            <a:off x="3448258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11FF1D-E8A7-1F42-81DF-A1658ADB4B9A}"/>
              </a:ext>
            </a:extLst>
          </p:cNvPr>
          <p:cNvSpPr/>
          <p:nvPr/>
        </p:nvSpPr>
        <p:spPr>
          <a:xfrm flipV="1">
            <a:off x="4125461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A5B97D-91BF-0D49-ACAD-9D952CD1A167}"/>
              </a:ext>
            </a:extLst>
          </p:cNvPr>
          <p:cNvSpPr/>
          <p:nvPr/>
        </p:nvSpPr>
        <p:spPr>
          <a:xfrm flipV="1">
            <a:off x="4819254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740D4E-81BD-5545-A9D0-67FE50E9469D}"/>
              </a:ext>
            </a:extLst>
          </p:cNvPr>
          <p:cNvSpPr/>
          <p:nvPr/>
        </p:nvSpPr>
        <p:spPr>
          <a:xfrm flipV="1">
            <a:off x="5496458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A7A781-1287-1745-A057-27A9D738D730}"/>
              </a:ext>
            </a:extLst>
          </p:cNvPr>
          <p:cNvSpPr/>
          <p:nvPr/>
        </p:nvSpPr>
        <p:spPr>
          <a:xfrm flipV="1">
            <a:off x="4819254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62388-A33C-6B4E-9ADA-231D562A29D9}"/>
              </a:ext>
            </a:extLst>
          </p:cNvPr>
          <p:cNvSpPr/>
          <p:nvPr/>
        </p:nvSpPr>
        <p:spPr>
          <a:xfrm flipV="1">
            <a:off x="5496458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91E45-2D49-8E41-92C0-290B76192DC4}"/>
              </a:ext>
            </a:extLst>
          </p:cNvPr>
          <p:cNvSpPr/>
          <p:nvPr/>
        </p:nvSpPr>
        <p:spPr>
          <a:xfrm flipV="1">
            <a:off x="4819254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41E903-A472-5240-B1C4-358C4AFE7610}"/>
              </a:ext>
            </a:extLst>
          </p:cNvPr>
          <p:cNvSpPr/>
          <p:nvPr/>
        </p:nvSpPr>
        <p:spPr>
          <a:xfrm flipV="1">
            <a:off x="5496458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2D1910-0F95-FC4B-8FCE-B2ED5653AA47}"/>
              </a:ext>
            </a:extLst>
          </p:cNvPr>
          <p:cNvSpPr/>
          <p:nvPr/>
        </p:nvSpPr>
        <p:spPr>
          <a:xfrm flipV="1">
            <a:off x="4819254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A28D49F-B15B-3448-86C2-B79A39430A9F}"/>
              </a:ext>
            </a:extLst>
          </p:cNvPr>
          <p:cNvSpPr/>
          <p:nvPr/>
        </p:nvSpPr>
        <p:spPr>
          <a:xfrm flipV="1">
            <a:off x="5496458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83" name="Shape 120">
            <a:extLst>
              <a:ext uri="{FF2B5EF4-FFF2-40B4-BE49-F238E27FC236}">
                <a16:creationId xmlns:a16="http://schemas.microsoft.com/office/drawing/2014/main" id="{5BC9165E-7E0F-F941-919A-0A3E21E7856F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Shape 214">
            <a:extLst>
              <a:ext uri="{FF2B5EF4-FFF2-40B4-BE49-F238E27FC236}">
                <a16:creationId xmlns:a16="http://schemas.microsoft.com/office/drawing/2014/main" id="{F7B4A098-4EA5-D846-B31E-17EEB7ECA2F8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5" name="Shape 214">
            <a:extLst>
              <a:ext uri="{FF2B5EF4-FFF2-40B4-BE49-F238E27FC236}">
                <a16:creationId xmlns:a16="http://schemas.microsoft.com/office/drawing/2014/main" id="{686B0207-61C6-4B4E-ADE7-D48093B2A7EE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86" name="Shape 214">
            <a:extLst>
              <a:ext uri="{FF2B5EF4-FFF2-40B4-BE49-F238E27FC236}">
                <a16:creationId xmlns:a16="http://schemas.microsoft.com/office/drawing/2014/main" id="{73097AE2-1430-C841-B646-F5101FCC7F2C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7" name="Shape 214">
            <a:extLst>
              <a:ext uri="{FF2B5EF4-FFF2-40B4-BE49-F238E27FC236}">
                <a16:creationId xmlns:a16="http://schemas.microsoft.com/office/drawing/2014/main" id="{75C566F1-B9EA-2747-A137-57D806266229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EB23878-5452-DF49-8927-D25BBEA315D9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674E643-26E0-E84B-B546-E5589C8146EE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4E3ADA7-F3DE-FF43-BDDD-50AF0DDD5721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53A0D3-8D68-474D-8241-70E13A478BDF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6B93186-FBE8-ED40-BE69-6E77367B25DE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2BC0364-8854-7947-97E3-0058925A5C8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CDC308E-BE3A-8748-9749-A2C58FA138D2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1C1A358-1DED-C84E-8742-0BED1F72D1FC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F3D7DE1-E017-744C-8B56-3B327AE9258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1A4B0E-38A3-6048-97FB-E671ED74EC89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DD85FA-42FA-6E41-8627-A1FD12014228}"/>
              </a:ext>
            </a:extLst>
          </p:cNvPr>
          <p:cNvGrpSpPr/>
          <p:nvPr/>
        </p:nvGrpSpPr>
        <p:grpSpPr>
          <a:xfrm>
            <a:off x="3472964" y="250008"/>
            <a:ext cx="5256793" cy="2545816"/>
            <a:chOff x="3125667" y="225008"/>
            <a:chExt cx="4731114" cy="229123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20B9499-2E60-F943-AA52-948A1FF6E8E0}"/>
                </a:ext>
              </a:extLst>
            </p:cNvPr>
            <p:cNvSpPr txBox="1"/>
            <p:nvPr/>
          </p:nvSpPr>
          <p:spPr>
            <a:xfrm>
              <a:off x="3125667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5AF13BC-8273-A944-B213-18EB60A6E7B6}"/>
                </a:ext>
              </a:extLst>
            </p:cNvPr>
            <p:cNvSpPr txBox="1"/>
            <p:nvPr/>
          </p:nvSpPr>
          <p:spPr>
            <a:xfrm>
              <a:off x="3125667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A9FD71-4704-1543-A101-6DE5B2F10979}"/>
                </a:ext>
              </a:extLst>
            </p:cNvPr>
            <p:cNvSpPr txBox="1"/>
            <p:nvPr/>
          </p:nvSpPr>
          <p:spPr>
            <a:xfrm>
              <a:off x="3125667" y="149245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34DEBB1-89D6-AE49-89B4-11B52B55A4E4}"/>
                </a:ext>
              </a:extLst>
            </p:cNvPr>
            <p:cNvSpPr txBox="1"/>
            <p:nvPr/>
          </p:nvSpPr>
          <p:spPr>
            <a:xfrm>
              <a:off x="3125667" y="212538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2F224CD-1255-8247-B0ED-46967516792A}"/>
                </a:ext>
              </a:extLst>
            </p:cNvPr>
            <p:cNvSpPr txBox="1"/>
            <p:nvPr/>
          </p:nvSpPr>
          <p:spPr>
            <a:xfrm>
              <a:off x="3731855" y="225008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48A41F1-37AF-964E-853B-E9E8277FC48D}"/>
                </a:ext>
              </a:extLst>
            </p:cNvPr>
            <p:cNvSpPr txBox="1"/>
            <p:nvPr/>
          </p:nvSpPr>
          <p:spPr>
            <a:xfrm>
              <a:off x="3731855" y="857941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F30FCB-5A4F-E243-80C5-DE4623125DB7}"/>
                </a:ext>
              </a:extLst>
            </p:cNvPr>
            <p:cNvSpPr txBox="1"/>
            <p:nvPr/>
          </p:nvSpPr>
          <p:spPr>
            <a:xfrm>
              <a:off x="3731855" y="149087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7576FC3-12A1-9E4D-B2B0-914859A1A254}"/>
                </a:ext>
              </a:extLst>
            </p:cNvPr>
            <p:cNvSpPr txBox="1"/>
            <p:nvPr/>
          </p:nvSpPr>
          <p:spPr>
            <a:xfrm>
              <a:off x="3731855" y="212380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68F6A5D-B548-274E-A908-3141202939AE}"/>
                </a:ext>
              </a:extLst>
            </p:cNvPr>
            <p:cNvSpPr txBox="1"/>
            <p:nvPr/>
          </p:nvSpPr>
          <p:spPr>
            <a:xfrm>
              <a:off x="4344839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63C31C5-3582-C947-BCD2-E8BB64ED6298}"/>
                </a:ext>
              </a:extLst>
            </p:cNvPr>
            <p:cNvSpPr txBox="1"/>
            <p:nvPr/>
          </p:nvSpPr>
          <p:spPr>
            <a:xfrm>
              <a:off x="4344839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A54AEEC-CDB2-4D4C-925D-BF6304835087}"/>
                </a:ext>
              </a:extLst>
            </p:cNvPr>
            <p:cNvSpPr txBox="1"/>
            <p:nvPr/>
          </p:nvSpPr>
          <p:spPr>
            <a:xfrm>
              <a:off x="4344839" y="152321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05746F9-1B9D-C248-ADE1-85E3CFFFB615}"/>
                </a:ext>
              </a:extLst>
            </p:cNvPr>
            <p:cNvSpPr txBox="1"/>
            <p:nvPr/>
          </p:nvSpPr>
          <p:spPr>
            <a:xfrm>
              <a:off x="4344839" y="215614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A46FBE-29E8-A241-A515-FB6FDE1D1C9D}"/>
                </a:ext>
              </a:extLst>
            </p:cNvPr>
            <p:cNvSpPr txBox="1"/>
            <p:nvPr/>
          </p:nvSpPr>
          <p:spPr>
            <a:xfrm>
              <a:off x="4951027" y="255767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5D35C1B-F0DB-7445-99FC-EFC1DCCA6FAD}"/>
                </a:ext>
              </a:extLst>
            </p:cNvPr>
            <p:cNvSpPr txBox="1"/>
            <p:nvPr/>
          </p:nvSpPr>
          <p:spPr>
            <a:xfrm>
              <a:off x="4951027" y="888699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9ED4AA0-BF51-D346-9701-6EC82540FA9A}"/>
                </a:ext>
              </a:extLst>
            </p:cNvPr>
            <p:cNvSpPr txBox="1"/>
            <p:nvPr/>
          </p:nvSpPr>
          <p:spPr>
            <a:xfrm>
              <a:off x="4951027" y="152163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FB908E8-99E2-AB43-91AA-E866B7E8DD9D}"/>
                </a:ext>
              </a:extLst>
            </p:cNvPr>
            <p:cNvSpPr txBox="1"/>
            <p:nvPr/>
          </p:nvSpPr>
          <p:spPr>
            <a:xfrm>
              <a:off x="4951027" y="215456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15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88DB968-048F-6346-B881-9431D9ECAC1F}"/>
                </a:ext>
              </a:extLst>
            </p:cNvPr>
            <p:cNvGrpSpPr/>
            <p:nvPr/>
          </p:nvGrpSpPr>
          <p:grpSpPr>
            <a:xfrm>
              <a:off x="5536733" y="255767"/>
              <a:ext cx="1079824" cy="2229716"/>
              <a:chOff x="4375347" y="243269"/>
              <a:chExt cx="1079824" cy="222971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8169E3F-3FAB-5B44-8EE8-C7058CF8CAA2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FE60260-6C4A-C747-AC8E-EE70C9926561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17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79C0EC0-2AF8-5B4E-B844-846B87272B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290BAAC-FA49-2544-8DD0-57FD4F5B0DD6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19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9518F3A-67C8-A146-A428-226A152A4D40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7500D-890F-9142-A5B3-77B46DBB8CF5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8BCD9E3-C3A5-2945-8073-1590851D6FB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22</a:t>
                </a:r>
                <a:endPara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85DAB70-B28F-1D46-9FC3-6B89BCB9DF48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23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8427050-5665-2242-8951-CF9F19292DE2}"/>
                </a:ext>
              </a:extLst>
            </p:cNvPr>
            <p:cNvGrpSpPr/>
            <p:nvPr/>
          </p:nvGrpSpPr>
          <p:grpSpPr>
            <a:xfrm>
              <a:off x="6776957" y="255767"/>
              <a:ext cx="1079824" cy="2229716"/>
              <a:chOff x="4375347" y="243269"/>
              <a:chExt cx="1079824" cy="222971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7F6907D-009D-6045-916C-7F0DDEBE5FA7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24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9C2D5FC-DEF3-3A4D-BC71-B53692B81136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25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70BF94C-B122-4348-A2C5-C73A4DFC48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A62197-3AC3-8D45-A6DC-5D4E33F68225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27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E55CDBD-6A44-B341-BB1C-6082BC798DC9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C22BFD-34CF-584A-BDA7-24A905070A2B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29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D22C57B-7D15-0F47-B79B-588524083C0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1D87864-799D-B641-977C-82D1A7A2169F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31</a:t>
                </a:r>
              </a:p>
            </p:txBody>
          </p:sp>
        </p:grpSp>
      </p:grp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27AD509D-263D-7F43-92AB-F3ADC95E8DE6}"/>
              </a:ext>
            </a:extLst>
          </p:cNvPr>
          <p:cNvCxnSpPr>
            <a:cxnSpLocks/>
            <a:endCxn id="47" idx="1"/>
          </p:cNvCxnSpPr>
          <p:nvPr/>
        </p:nvCxnSpPr>
        <p:spPr>
          <a:xfrm flipV="1">
            <a:off x="3961931" y="475683"/>
            <a:ext cx="2179852" cy="339114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597803A-125E-AD44-A313-3D437387D554}"/>
              </a:ext>
            </a:extLst>
          </p:cNvPr>
          <p:cNvCxnSpPr>
            <a:cxnSpLocks/>
            <a:stCxn id="21" idx="0"/>
            <a:endCxn id="117" idx="1"/>
          </p:cNvCxnSpPr>
          <p:nvPr/>
        </p:nvCxnSpPr>
        <p:spPr>
          <a:xfrm flipV="1">
            <a:off x="4513622" y="1172165"/>
            <a:ext cx="1638304" cy="269466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C2C6255C-767B-5243-886D-607F5C53DCFE}"/>
              </a:ext>
            </a:extLst>
          </p:cNvPr>
          <p:cNvCxnSpPr>
            <a:cxnSpLocks/>
            <a:stCxn id="23" idx="0"/>
            <a:endCxn id="118" idx="1"/>
          </p:cNvCxnSpPr>
          <p:nvPr/>
        </p:nvCxnSpPr>
        <p:spPr>
          <a:xfrm flipV="1">
            <a:off x="5065315" y="1875426"/>
            <a:ext cx="1086611" cy="199140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ADBA05D2-355B-624C-8B95-758814D49C96}"/>
              </a:ext>
            </a:extLst>
          </p:cNvPr>
          <p:cNvCxnSpPr>
            <a:cxnSpLocks/>
            <a:stCxn id="24" idx="0"/>
            <a:endCxn id="119" idx="1"/>
          </p:cNvCxnSpPr>
          <p:nvPr/>
        </p:nvCxnSpPr>
        <p:spPr>
          <a:xfrm flipV="1">
            <a:off x="5617009" y="2578682"/>
            <a:ext cx="534917" cy="12881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0BE1BFBE-55D3-794C-BB55-35811CC3D1D6}"/>
              </a:ext>
            </a:extLst>
          </p:cNvPr>
          <p:cNvCxnSpPr>
            <a:cxnSpLocks/>
            <a:stCxn id="26" idx="0"/>
            <a:endCxn id="120" idx="1"/>
          </p:cNvCxnSpPr>
          <p:nvPr/>
        </p:nvCxnSpPr>
        <p:spPr>
          <a:xfrm flipV="1">
            <a:off x="6534796" y="467152"/>
            <a:ext cx="290672" cy="33996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38C13E0-178C-8F46-9A9A-9F877FF4D947}"/>
              </a:ext>
            </a:extLst>
          </p:cNvPr>
          <p:cNvCxnSpPr>
            <a:cxnSpLocks/>
            <a:stCxn id="27" idx="0"/>
            <a:endCxn id="121" idx="3"/>
          </p:cNvCxnSpPr>
          <p:nvPr/>
        </p:nvCxnSpPr>
        <p:spPr>
          <a:xfrm flipV="1">
            <a:off x="7086489" y="1170410"/>
            <a:ext cx="265241" cy="269642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BD13DA4E-6F35-EA46-8BE9-EDF0216B59C8}"/>
              </a:ext>
            </a:extLst>
          </p:cNvPr>
          <p:cNvCxnSpPr>
            <a:cxnSpLocks/>
            <a:stCxn id="28" idx="0"/>
            <a:endCxn id="122" idx="3"/>
          </p:cNvCxnSpPr>
          <p:nvPr/>
        </p:nvCxnSpPr>
        <p:spPr>
          <a:xfrm flipH="1" flipV="1">
            <a:off x="7351730" y="1873672"/>
            <a:ext cx="286452" cy="199316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2CA00AF5-3AD5-B24D-B3F8-A41DB2D203AD}"/>
              </a:ext>
            </a:extLst>
          </p:cNvPr>
          <p:cNvCxnSpPr>
            <a:cxnSpLocks/>
            <a:stCxn id="29" idx="0"/>
            <a:endCxn id="123" idx="3"/>
          </p:cNvCxnSpPr>
          <p:nvPr/>
        </p:nvCxnSpPr>
        <p:spPr>
          <a:xfrm flipH="1" flipV="1">
            <a:off x="7351730" y="2576928"/>
            <a:ext cx="838145" cy="128990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41">
            <a:extLst>
              <a:ext uri="{FF2B5EF4-FFF2-40B4-BE49-F238E27FC236}">
                <a16:creationId xmlns:a16="http://schemas.microsoft.com/office/drawing/2014/main" id="{1582F6DF-E188-169B-3740-6B68DAC93C8A}"/>
              </a:ext>
            </a:extLst>
          </p:cNvPr>
          <p:cNvSpPr txBox="1"/>
          <p:nvPr/>
        </p:nvSpPr>
        <p:spPr>
          <a:xfrm>
            <a:off x="9165389" y="235285"/>
            <a:ext cx="2705768" cy="1050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所有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都按照这种方式进行循环，因此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个元素都会在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次网格大小的步长循环后被计算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595059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C37DAB-C95E-F94A-B55A-BC8D18169E83}"/>
              </a:ext>
            </a:extLst>
          </p:cNvPr>
          <p:cNvGrpSpPr/>
          <p:nvPr/>
        </p:nvGrpSpPr>
        <p:grpSpPr>
          <a:xfrm>
            <a:off x="3767420" y="3866830"/>
            <a:ext cx="4616964" cy="1816452"/>
            <a:chOff x="3390678" y="3480146"/>
            <a:chExt cx="4155268" cy="1634807"/>
          </a:xfrm>
          <a:solidFill>
            <a:schemeClr val="bg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6141782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flipV="1">
            <a:off x="6818986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6141782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503D9A-B053-8347-9949-F01F4E5FBCBA}"/>
              </a:ext>
            </a:extLst>
          </p:cNvPr>
          <p:cNvSpPr/>
          <p:nvPr/>
        </p:nvSpPr>
        <p:spPr>
          <a:xfrm flipV="1">
            <a:off x="6818986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6141782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68DF8-EF8C-C84E-B993-26AABCC0B099}"/>
              </a:ext>
            </a:extLst>
          </p:cNvPr>
          <p:cNvSpPr/>
          <p:nvPr/>
        </p:nvSpPr>
        <p:spPr>
          <a:xfrm flipV="1">
            <a:off x="6818986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6141782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F29AB3-1939-254D-88C7-B5542FC2E28F}"/>
              </a:ext>
            </a:extLst>
          </p:cNvPr>
          <p:cNvSpPr/>
          <p:nvPr/>
        </p:nvSpPr>
        <p:spPr>
          <a:xfrm flipV="1">
            <a:off x="6818986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C7BE2F-C1C2-1646-B8DA-01BFFD163316}"/>
              </a:ext>
            </a:extLst>
          </p:cNvPr>
          <p:cNvSpPr/>
          <p:nvPr/>
        </p:nvSpPr>
        <p:spPr>
          <a:xfrm flipV="1">
            <a:off x="7512779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1C7A2C-E016-BC49-8B39-C0355ABD5341}"/>
              </a:ext>
            </a:extLst>
          </p:cNvPr>
          <p:cNvSpPr/>
          <p:nvPr/>
        </p:nvSpPr>
        <p:spPr>
          <a:xfrm flipV="1">
            <a:off x="8189982" y="198803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9AE3DD-2AC2-CD47-8515-045DCACE189F}"/>
              </a:ext>
            </a:extLst>
          </p:cNvPr>
          <p:cNvSpPr/>
          <p:nvPr/>
        </p:nvSpPr>
        <p:spPr>
          <a:xfrm flipV="1">
            <a:off x="7512779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94883C-8F70-3F44-B78E-26F33BBB8722}"/>
              </a:ext>
            </a:extLst>
          </p:cNvPr>
          <p:cNvSpPr/>
          <p:nvPr/>
        </p:nvSpPr>
        <p:spPr>
          <a:xfrm flipV="1">
            <a:off x="8189982" y="899540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0453B-0084-444D-AAF8-5A3DF9CB6426}"/>
              </a:ext>
            </a:extLst>
          </p:cNvPr>
          <p:cNvSpPr/>
          <p:nvPr/>
        </p:nvSpPr>
        <p:spPr>
          <a:xfrm flipV="1">
            <a:off x="7512779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654884-4C56-FC45-A63F-BA249E45245A}"/>
              </a:ext>
            </a:extLst>
          </p:cNvPr>
          <p:cNvSpPr/>
          <p:nvPr/>
        </p:nvSpPr>
        <p:spPr>
          <a:xfrm flipV="1">
            <a:off x="8189982" y="1600277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F9435D-544B-614F-8C53-C3FA84414B9E}"/>
              </a:ext>
            </a:extLst>
          </p:cNvPr>
          <p:cNvSpPr/>
          <p:nvPr/>
        </p:nvSpPr>
        <p:spPr>
          <a:xfrm flipV="1">
            <a:off x="7512779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6131D0-8253-2D4A-8686-80E20A17BCC7}"/>
              </a:ext>
            </a:extLst>
          </p:cNvPr>
          <p:cNvSpPr/>
          <p:nvPr/>
        </p:nvSpPr>
        <p:spPr>
          <a:xfrm flipV="1">
            <a:off x="8189982" y="2301014"/>
            <a:ext cx="553760" cy="5537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AC5099-08EB-944A-BB25-9297F13DBF93}"/>
              </a:ext>
            </a:extLst>
          </p:cNvPr>
          <p:cNvSpPr/>
          <p:nvPr/>
        </p:nvSpPr>
        <p:spPr>
          <a:xfrm flipV="1">
            <a:off x="3448258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469E9B-23CA-9C4D-AAF4-1CF91F5FF895}"/>
              </a:ext>
            </a:extLst>
          </p:cNvPr>
          <p:cNvSpPr/>
          <p:nvPr/>
        </p:nvSpPr>
        <p:spPr>
          <a:xfrm flipV="1">
            <a:off x="4125461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D3798-3B91-8A47-A0E4-0887A7AFB44A}"/>
              </a:ext>
            </a:extLst>
          </p:cNvPr>
          <p:cNvSpPr/>
          <p:nvPr/>
        </p:nvSpPr>
        <p:spPr>
          <a:xfrm flipV="1">
            <a:off x="3448258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A23BB-BE57-004D-A750-383C78B79417}"/>
              </a:ext>
            </a:extLst>
          </p:cNvPr>
          <p:cNvSpPr/>
          <p:nvPr/>
        </p:nvSpPr>
        <p:spPr>
          <a:xfrm flipV="1">
            <a:off x="4125461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4D7BD4-C42D-9443-8AE6-5818964309D3}"/>
              </a:ext>
            </a:extLst>
          </p:cNvPr>
          <p:cNvSpPr/>
          <p:nvPr/>
        </p:nvSpPr>
        <p:spPr>
          <a:xfrm flipV="1">
            <a:off x="3448258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9257DF3-7B56-AB4B-B5D0-6B9DF81AC095}"/>
              </a:ext>
            </a:extLst>
          </p:cNvPr>
          <p:cNvSpPr/>
          <p:nvPr/>
        </p:nvSpPr>
        <p:spPr>
          <a:xfrm flipV="1">
            <a:off x="4125461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4023D4-3216-C44E-8CDF-4B9101BC8DF3}"/>
              </a:ext>
            </a:extLst>
          </p:cNvPr>
          <p:cNvSpPr/>
          <p:nvPr/>
        </p:nvSpPr>
        <p:spPr>
          <a:xfrm flipV="1">
            <a:off x="3448258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11FF1D-E8A7-1F42-81DF-A1658ADB4B9A}"/>
              </a:ext>
            </a:extLst>
          </p:cNvPr>
          <p:cNvSpPr/>
          <p:nvPr/>
        </p:nvSpPr>
        <p:spPr>
          <a:xfrm flipV="1">
            <a:off x="4125461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A5B97D-91BF-0D49-ACAD-9D952CD1A167}"/>
              </a:ext>
            </a:extLst>
          </p:cNvPr>
          <p:cNvSpPr/>
          <p:nvPr/>
        </p:nvSpPr>
        <p:spPr>
          <a:xfrm flipV="1">
            <a:off x="4819254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740D4E-81BD-5545-A9D0-67FE50E9469D}"/>
              </a:ext>
            </a:extLst>
          </p:cNvPr>
          <p:cNvSpPr/>
          <p:nvPr/>
        </p:nvSpPr>
        <p:spPr>
          <a:xfrm flipV="1">
            <a:off x="5496458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A7A781-1287-1745-A057-27A9D738D730}"/>
              </a:ext>
            </a:extLst>
          </p:cNvPr>
          <p:cNvSpPr/>
          <p:nvPr/>
        </p:nvSpPr>
        <p:spPr>
          <a:xfrm flipV="1">
            <a:off x="4819254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62388-A33C-6B4E-9ADA-231D562A29D9}"/>
              </a:ext>
            </a:extLst>
          </p:cNvPr>
          <p:cNvSpPr/>
          <p:nvPr/>
        </p:nvSpPr>
        <p:spPr>
          <a:xfrm flipV="1">
            <a:off x="5496458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91E45-2D49-8E41-92C0-290B76192DC4}"/>
              </a:ext>
            </a:extLst>
          </p:cNvPr>
          <p:cNvSpPr/>
          <p:nvPr/>
        </p:nvSpPr>
        <p:spPr>
          <a:xfrm flipV="1">
            <a:off x="4819254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41E903-A472-5240-B1C4-358C4AFE7610}"/>
              </a:ext>
            </a:extLst>
          </p:cNvPr>
          <p:cNvSpPr/>
          <p:nvPr/>
        </p:nvSpPr>
        <p:spPr>
          <a:xfrm flipV="1">
            <a:off x="5496458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2D1910-0F95-FC4B-8FCE-B2ED5653AA47}"/>
              </a:ext>
            </a:extLst>
          </p:cNvPr>
          <p:cNvSpPr/>
          <p:nvPr/>
        </p:nvSpPr>
        <p:spPr>
          <a:xfrm flipV="1">
            <a:off x="4819254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A28D49F-B15B-3448-86C2-B79A39430A9F}"/>
              </a:ext>
            </a:extLst>
          </p:cNvPr>
          <p:cNvSpPr/>
          <p:nvPr/>
        </p:nvSpPr>
        <p:spPr>
          <a:xfrm flipV="1">
            <a:off x="5496458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83" name="Shape 120">
            <a:extLst>
              <a:ext uri="{FF2B5EF4-FFF2-40B4-BE49-F238E27FC236}">
                <a16:creationId xmlns:a16="http://schemas.microsoft.com/office/drawing/2014/main" id="{5BC9165E-7E0F-F941-919A-0A3E21E7856F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Shape 214">
            <a:extLst>
              <a:ext uri="{FF2B5EF4-FFF2-40B4-BE49-F238E27FC236}">
                <a16:creationId xmlns:a16="http://schemas.microsoft.com/office/drawing/2014/main" id="{F7B4A098-4EA5-D846-B31E-17EEB7ECA2F8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5" name="Shape 214">
            <a:extLst>
              <a:ext uri="{FF2B5EF4-FFF2-40B4-BE49-F238E27FC236}">
                <a16:creationId xmlns:a16="http://schemas.microsoft.com/office/drawing/2014/main" id="{686B0207-61C6-4B4E-ADE7-D48093B2A7EE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86" name="Shape 214">
            <a:extLst>
              <a:ext uri="{FF2B5EF4-FFF2-40B4-BE49-F238E27FC236}">
                <a16:creationId xmlns:a16="http://schemas.microsoft.com/office/drawing/2014/main" id="{73097AE2-1430-C841-B646-F5101FCC7F2C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7" name="Shape 214">
            <a:extLst>
              <a:ext uri="{FF2B5EF4-FFF2-40B4-BE49-F238E27FC236}">
                <a16:creationId xmlns:a16="http://schemas.microsoft.com/office/drawing/2014/main" id="{75C566F1-B9EA-2747-A137-57D806266229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EB23878-5452-DF49-8927-D25BBEA315D9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674E643-26E0-E84B-B546-E5589C8146EE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4E3ADA7-F3DE-FF43-BDDD-50AF0DDD5721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53A0D3-8D68-474D-8241-70E13A478BDF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6B93186-FBE8-ED40-BE69-6E77367B25DE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2BC0364-8854-7947-97E3-0058925A5C8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CDC308E-BE3A-8748-9749-A2C58FA138D2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1C1A358-1DED-C84E-8742-0BED1F72D1FC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F3D7DE1-E017-744C-8B56-3B327AE9258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1A4B0E-38A3-6048-97FB-E671ED74EC89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DD85FA-42FA-6E41-8627-A1FD12014228}"/>
              </a:ext>
            </a:extLst>
          </p:cNvPr>
          <p:cNvGrpSpPr/>
          <p:nvPr/>
        </p:nvGrpSpPr>
        <p:grpSpPr>
          <a:xfrm>
            <a:off x="3472964" y="250008"/>
            <a:ext cx="5256793" cy="2545816"/>
            <a:chOff x="3125667" y="225008"/>
            <a:chExt cx="4731114" cy="229123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20B9499-2E60-F943-AA52-948A1FF6E8E0}"/>
                </a:ext>
              </a:extLst>
            </p:cNvPr>
            <p:cNvSpPr txBox="1"/>
            <p:nvPr/>
          </p:nvSpPr>
          <p:spPr>
            <a:xfrm>
              <a:off x="3125667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5AF13BC-8273-A944-B213-18EB60A6E7B6}"/>
                </a:ext>
              </a:extLst>
            </p:cNvPr>
            <p:cNvSpPr txBox="1"/>
            <p:nvPr/>
          </p:nvSpPr>
          <p:spPr>
            <a:xfrm>
              <a:off x="3125667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A9FD71-4704-1543-A101-6DE5B2F10979}"/>
                </a:ext>
              </a:extLst>
            </p:cNvPr>
            <p:cNvSpPr txBox="1"/>
            <p:nvPr/>
          </p:nvSpPr>
          <p:spPr>
            <a:xfrm>
              <a:off x="3125667" y="149245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34DEBB1-89D6-AE49-89B4-11B52B55A4E4}"/>
                </a:ext>
              </a:extLst>
            </p:cNvPr>
            <p:cNvSpPr txBox="1"/>
            <p:nvPr/>
          </p:nvSpPr>
          <p:spPr>
            <a:xfrm>
              <a:off x="3125667" y="212538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2F224CD-1255-8247-B0ED-46967516792A}"/>
                </a:ext>
              </a:extLst>
            </p:cNvPr>
            <p:cNvSpPr txBox="1"/>
            <p:nvPr/>
          </p:nvSpPr>
          <p:spPr>
            <a:xfrm>
              <a:off x="3731855" y="225008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48A41F1-37AF-964E-853B-E9E8277FC48D}"/>
                </a:ext>
              </a:extLst>
            </p:cNvPr>
            <p:cNvSpPr txBox="1"/>
            <p:nvPr/>
          </p:nvSpPr>
          <p:spPr>
            <a:xfrm>
              <a:off x="3731855" y="857941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F30FCB-5A4F-E243-80C5-DE4623125DB7}"/>
                </a:ext>
              </a:extLst>
            </p:cNvPr>
            <p:cNvSpPr txBox="1"/>
            <p:nvPr/>
          </p:nvSpPr>
          <p:spPr>
            <a:xfrm>
              <a:off x="3731855" y="149087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7576FC3-12A1-9E4D-B2B0-914859A1A254}"/>
                </a:ext>
              </a:extLst>
            </p:cNvPr>
            <p:cNvSpPr txBox="1"/>
            <p:nvPr/>
          </p:nvSpPr>
          <p:spPr>
            <a:xfrm>
              <a:off x="3731855" y="212380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68F6A5D-B548-274E-A908-3141202939AE}"/>
                </a:ext>
              </a:extLst>
            </p:cNvPr>
            <p:cNvSpPr txBox="1"/>
            <p:nvPr/>
          </p:nvSpPr>
          <p:spPr>
            <a:xfrm>
              <a:off x="4344839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63C31C5-3582-C947-BCD2-E8BB64ED6298}"/>
                </a:ext>
              </a:extLst>
            </p:cNvPr>
            <p:cNvSpPr txBox="1"/>
            <p:nvPr/>
          </p:nvSpPr>
          <p:spPr>
            <a:xfrm>
              <a:off x="4344839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A54AEEC-CDB2-4D4C-925D-BF6304835087}"/>
                </a:ext>
              </a:extLst>
            </p:cNvPr>
            <p:cNvSpPr txBox="1"/>
            <p:nvPr/>
          </p:nvSpPr>
          <p:spPr>
            <a:xfrm>
              <a:off x="4344839" y="152321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05746F9-1B9D-C248-ADE1-85E3CFFFB615}"/>
                </a:ext>
              </a:extLst>
            </p:cNvPr>
            <p:cNvSpPr txBox="1"/>
            <p:nvPr/>
          </p:nvSpPr>
          <p:spPr>
            <a:xfrm>
              <a:off x="4344839" y="215614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A46FBE-29E8-A241-A515-FB6FDE1D1C9D}"/>
                </a:ext>
              </a:extLst>
            </p:cNvPr>
            <p:cNvSpPr txBox="1"/>
            <p:nvPr/>
          </p:nvSpPr>
          <p:spPr>
            <a:xfrm>
              <a:off x="4951027" y="255767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5D35C1B-F0DB-7445-99FC-EFC1DCCA6FAD}"/>
                </a:ext>
              </a:extLst>
            </p:cNvPr>
            <p:cNvSpPr txBox="1"/>
            <p:nvPr/>
          </p:nvSpPr>
          <p:spPr>
            <a:xfrm>
              <a:off x="4951027" y="888699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9ED4AA0-BF51-D346-9701-6EC82540FA9A}"/>
                </a:ext>
              </a:extLst>
            </p:cNvPr>
            <p:cNvSpPr txBox="1"/>
            <p:nvPr/>
          </p:nvSpPr>
          <p:spPr>
            <a:xfrm>
              <a:off x="4951027" y="152163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FB908E8-99E2-AB43-91AA-E866B7E8DD9D}"/>
                </a:ext>
              </a:extLst>
            </p:cNvPr>
            <p:cNvSpPr txBox="1"/>
            <p:nvPr/>
          </p:nvSpPr>
          <p:spPr>
            <a:xfrm>
              <a:off x="4951027" y="215456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15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88DB968-048F-6346-B881-9431D9ECAC1F}"/>
                </a:ext>
              </a:extLst>
            </p:cNvPr>
            <p:cNvGrpSpPr/>
            <p:nvPr/>
          </p:nvGrpSpPr>
          <p:grpSpPr>
            <a:xfrm>
              <a:off x="5536733" y="255767"/>
              <a:ext cx="1079824" cy="2229716"/>
              <a:chOff x="4375347" y="243269"/>
              <a:chExt cx="1079824" cy="222971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8169E3F-3FAB-5B44-8EE8-C7058CF8CAA2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FE60260-6C4A-C747-AC8E-EE70C9926561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17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79C0EC0-2AF8-5B4E-B844-846B87272B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290BAAC-FA49-2544-8DD0-57FD4F5B0DD6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19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9518F3A-67C8-A146-A428-226A152A4D40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7500D-890F-9142-A5B3-77B46DBB8CF5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8BCD9E3-C3A5-2945-8073-1590851D6FB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22</a:t>
                </a:r>
                <a:endPara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85DAB70-B28F-1D46-9FC3-6B89BCB9DF48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23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8427050-5665-2242-8951-CF9F19292DE2}"/>
                </a:ext>
              </a:extLst>
            </p:cNvPr>
            <p:cNvGrpSpPr/>
            <p:nvPr/>
          </p:nvGrpSpPr>
          <p:grpSpPr>
            <a:xfrm>
              <a:off x="6776957" y="255767"/>
              <a:ext cx="1079824" cy="2229716"/>
              <a:chOff x="4375347" y="243269"/>
              <a:chExt cx="1079824" cy="222971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7F6907D-009D-6045-916C-7F0DDEBE5FA7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24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9C2D5FC-DEF3-3A4D-BC71-B53692B81136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25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70BF94C-B122-4348-A2C5-C73A4DFC48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A62197-3AC3-8D45-A6DC-5D4E33F68225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27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E55CDBD-6A44-B341-BB1C-6082BC798DC9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C22BFD-34CF-584A-BDA7-24A905070A2B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29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D22C57B-7D15-0F47-B79B-588524083C0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1D87864-799D-B641-977C-82D1A7A2169F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31</a:t>
                </a:r>
              </a:p>
            </p:txBody>
          </p:sp>
        </p:grpSp>
      </p:grpSp>
      <p:sp>
        <p:nvSpPr>
          <p:cNvPr id="3" name="TextBox 141">
            <a:extLst>
              <a:ext uri="{FF2B5EF4-FFF2-40B4-BE49-F238E27FC236}">
                <a16:creationId xmlns:a16="http://schemas.microsoft.com/office/drawing/2014/main" id="{412AC5BE-8EBF-CBB8-5A6C-8687952800B9}"/>
              </a:ext>
            </a:extLst>
          </p:cNvPr>
          <p:cNvSpPr txBox="1"/>
          <p:nvPr/>
        </p:nvSpPr>
        <p:spPr>
          <a:xfrm>
            <a:off x="9165389" y="235285"/>
            <a:ext cx="2705768" cy="1050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所有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都按照这种方式进行循环，因此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个元素都会在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次网格大小的步长循环后被计算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79271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C37DAB-C95E-F94A-B55A-BC8D18169E83}"/>
              </a:ext>
            </a:extLst>
          </p:cNvPr>
          <p:cNvGrpSpPr/>
          <p:nvPr/>
        </p:nvGrpSpPr>
        <p:grpSpPr>
          <a:xfrm>
            <a:off x="3767420" y="3866830"/>
            <a:ext cx="4616964" cy="1816452"/>
            <a:chOff x="3390678" y="3480146"/>
            <a:chExt cx="4155268" cy="163480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6141782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flipV="1">
            <a:off x="6818986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6141782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503D9A-B053-8347-9949-F01F4E5FBCBA}"/>
              </a:ext>
            </a:extLst>
          </p:cNvPr>
          <p:cNvSpPr/>
          <p:nvPr/>
        </p:nvSpPr>
        <p:spPr>
          <a:xfrm flipV="1">
            <a:off x="6818986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6141782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68DF8-EF8C-C84E-B993-26AABCC0B099}"/>
              </a:ext>
            </a:extLst>
          </p:cNvPr>
          <p:cNvSpPr/>
          <p:nvPr/>
        </p:nvSpPr>
        <p:spPr>
          <a:xfrm flipV="1">
            <a:off x="6818986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6141782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F29AB3-1939-254D-88C7-B5542FC2E28F}"/>
              </a:ext>
            </a:extLst>
          </p:cNvPr>
          <p:cNvSpPr/>
          <p:nvPr/>
        </p:nvSpPr>
        <p:spPr>
          <a:xfrm flipV="1">
            <a:off x="6818986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C7BE2F-C1C2-1646-B8DA-01BFFD163316}"/>
              </a:ext>
            </a:extLst>
          </p:cNvPr>
          <p:cNvSpPr/>
          <p:nvPr/>
        </p:nvSpPr>
        <p:spPr>
          <a:xfrm flipV="1">
            <a:off x="7512779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1C7A2C-E016-BC49-8B39-C0355ABD5341}"/>
              </a:ext>
            </a:extLst>
          </p:cNvPr>
          <p:cNvSpPr/>
          <p:nvPr/>
        </p:nvSpPr>
        <p:spPr>
          <a:xfrm flipV="1">
            <a:off x="8189982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9AE3DD-2AC2-CD47-8515-045DCACE189F}"/>
              </a:ext>
            </a:extLst>
          </p:cNvPr>
          <p:cNvSpPr/>
          <p:nvPr/>
        </p:nvSpPr>
        <p:spPr>
          <a:xfrm flipV="1">
            <a:off x="7512779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94883C-8F70-3F44-B78E-26F33BBB8722}"/>
              </a:ext>
            </a:extLst>
          </p:cNvPr>
          <p:cNvSpPr/>
          <p:nvPr/>
        </p:nvSpPr>
        <p:spPr>
          <a:xfrm flipV="1">
            <a:off x="8189982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0453B-0084-444D-AAF8-5A3DF9CB6426}"/>
              </a:ext>
            </a:extLst>
          </p:cNvPr>
          <p:cNvSpPr/>
          <p:nvPr/>
        </p:nvSpPr>
        <p:spPr>
          <a:xfrm flipV="1">
            <a:off x="7512779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654884-4C56-FC45-A63F-BA249E45245A}"/>
              </a:ext>
            </a:extLst>
          </p:cNvPr>
          <p:cNvSpPr/>
          <p:nvPr/>
        </p:nvSpPr>
        <p:spPr>
          <a:xfrm flipV="1">
            <a:off x="8189982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F9435D-544B-614F-8C53-C3FA84414B9E}"/>
              </a:ext>
            </a:extLst>
          </p:cNvPr>
          <p:cNvSpPr/>
          <p:nvPr/>
        </p:nvSpPr>
        <p:spPr>
          <a:xfrm flipV="1">
            <a:off x="7512779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6131D0-8253-2D4A-8686-80E20A17BCC7}"/>
              </a:ext>
            </a:extLst>
          </p:cNvPr>
          <p:cNvSpPr/>
          <p:nvPr/>
        </p:nvSpPr>
        <p:spPr>
          <a:xfrm flipV="1">
            <a:off x="8189982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AC5099-08EB-944A-BB25-9297F13DBF93}"/>
              </a:ext>
            </a:extLst>
          </p:cNvPr>
          <p:cNvSpPr/>
          <p:nvPr/>
        </p:nvSpPr>
        <p:spPr>
          <a:xfrm flipV="1">
            <a:off x="3448258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469E9B-23CA-9C4D-AAF4-1CF91F5FF895}"/>
              </a:ext>
            </a:extLst>
          </p:cNvPr>
          <p:cNvSpPr/>
          <p:nvPr/>
        </p:nvSpPr>
        <p:spPr>
          <a:xfrm flipV="1">
            <a:off x="4125461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D3798-3B91-8A47-A0E4-0887A7AFB44A}"/>
              </a:ext>
            </a:extLst>
          </p:cNvPr>
          <p:cNvSpPr/>
          <p:nvPr/>
        </p:nvSpPr>
        <p:spPr>
          <a:xfrm flipV="1">
            <a:off x="3448258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A23BB-BE57-004D-A750-383C78B79417}"/>
              </a:ext>
            </a:extLst>
          </p:cNvPr>
          <p:cNvSpPr/>
          <p:nvPr/>
        </p:nvSpPr>
        <p:spPr>
          <a:xfrm flipV="1">
            <a:off x="4125461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4D7BD4-C42D-9443-8AE6-5818964309D3}"/>
              </a:ext>
            </a:extLst>
          </p:cNvPr>
          <p:cNvSpPr/>
          <p:nvPr/>
        </p:nvSpPr>
        <p:spPr>
          <a:xfrm flipV="1">
            <a:off x="3448258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9257DF3-7B56-AB4B-B5D0-6B9DF81AC095}"/>
              </a:ext>
            </a:extLst>
          </p:cNvPr>
          <p:cNvSpPr/>
          <p:nvPr/>
        </p:nvSpPr>
        <p:spPr>
          <a:xfrm flipV="1">
            <a:off x="4125461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4023D4-3216-C44E-8CDF-4B9101BC8DF3}"/>
              </a:ext>
            </a:extLst>
          </p:cNvPr>
          <p:cNvSpPr/>
          <p:nvPr/>
        </p:nvSpPr>
        <p:spPr>
          <a:xfrm flipV="1">
            <a:off x="3448258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11FF1D-E8A7-1F42-81DF-A1658ADB4B9A}"/>
              </a:ext>
            </a:extLst>
          </p:cNvPr>
          <p:cNvSpPr/>
          <p:nvPr/>
        </p:nvSpPr>
        <p:spPr>
          <a:xfrm flipV="1">
            <a:off x="4125461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A5B97D-91BF-0D49-ACAD-9D952CD1A167}"/>
              </a:ext>
            </a:extLst>
          </p:cNvPr>
          <p:cNvSpPr/>
          <p:nvPr/>
        </p:nvSpPr>
        <p:spPr>
          <a:xfrm flipV="1">
            <a:off x="4819254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740D4E-81BD-5545-A9D0-67FE50E9469D}"/>
              </a:ext>
            </a:extLst>
          </p:cNvPr>
          <p:cNvSpPr/>
          <p:nvPr/>
        </p:nvSpPr>
        <p:spPr>
          <a:xfrm flipV="1">
            <a:off x="5496458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A7A781-1287-1745-A057-27A9D738D730}"/>
              </a:ext>
            </a:extLst>
          </p:cNvPr>
          <p:cNvSpPr/>
          <p:nvPr/>
        </p:nvSpPr>
        <p:spPr>
          <a:xfrm flipV="1">
            <a:off x="4819254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62388-A33C-6B4E-9ADA-231D562A29D9}"/>
              </a:ext>
            </a:extLst>
          </p:cNvPr>
          <p:cNvSpPr/>
          <p:nvPr/>
        </p:nvSpPr>
        <p:spPr>
          <a:xfrm flipV="1">
            <a:off x="5496458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91E45-2D49-8E41-92C0-290B76192DC4}"/>
              </a:ext>
            </a:extLst>
          </p:cNvPr>
          <p:cNvSpPr/>
          <p:nvPr/>
        </p:nvSpPr>
        <p:spPr>
          <a:xfrm flipV="1">
            <a:off x="4819254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41E903-A472-5240-B1C4-358C4AFE7610}"/>
              </a:ext>
            </a:extLst>
          </p:cNvPr>
          <p:cNvSpPr/>
          <p:nvPr/>
        </p:nvSpPr>
        <p:spPr>
          <a:xfrm flipV="1">
            <a:off x="5496458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2D1910-0F95-FC4B-8FCE-B2ED5653AA47}"/>
              </a:ext>
            </a:extLst>
          </p:cNvPr>
          <p:cNvSpPr/>
          <p:nvPr/>
        </p:nvSpPr>
        <p:spPr>
          <a:xfrm flipV="1">
            <a:off x="4819254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A28D49F-B15B-3448-86C2-B79A39430A9F}"/>
              </a:ext>
            </a:extLst>
          </p:cNvPr>
          <p:cNvSpPr/>
          <p:nvPr/>
        </p:nvSpPr>
        <p:spPr>
          <a:xfrm flipV="1">
            <a:off x="5496458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83" name="Shape 120">
            <a:extLst>
              <a:ext uri="{FF2B5EF4-FFF2-40B4-BE49-F238E27FC236}">
                <a16:creationId xmlns:a16="http://schemas.microsoft.com/office/drawing/2014/main" id="{5BC9165E-7E0F-F941-919A-0A3E21E7856F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Shape 214">
            <a:extLst>
              <a:ext uri="{FF2B5EF4-FFF2-40B4-BE49-F238E27FC236}">
                <a16:creationId xmlns:a16="http://schemas.microsoft.com/office/drawing/2014/main" id="{F7B4A098-4EA5-D846-B31E-17EEB7ECA2F8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5" name="Shape 214">
            <a:extLst>
              <a:ext uri="{FF2B5EF4-FFF2-40B4-BE49-F238E27FC236}">
                <a16:creationId xmlns:a16="http://schemas.microsoft.com/office/drawing/2014/main" id="{686B0207-61C6-4B4E-ADE7-D48093B2A7EE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86" name="Shape 214">
            <a:extLst>
              <a:ext uri="{FF2B5EF4-FFF2-40B4-BE49-F238E27FC236}">
                <a16:creationId xmlns:a16="http://schemas.microsoft.com/office/drawing/2014/main" id="{73097AE2-1430-C841-B646-F5101FCC7F2C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7" name="Shape 214">
            <a:extLst>
              <a:ext uri="{FF2B5EF4-FFF2-40B4-BE49-F238E27FC236}">
                <a16:creationId xmlns:a16="http://schemas.microsoft.com/office/drawing/2014/main" id="{75C566F1-B9EA-2747-A137-57D806266229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EB23878-5452-DF49-8927-D25BBEA315D9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674E643-26E0-E84B-B546-E5589C8146EE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4E3ADA7-F3DE-FF43-BDDD-50AF0DDD5721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53A0D3-8D68-474D-8241-70E13A478BDF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6B93186-FBE8-ED40-BE69-6E77367B25DE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2BC0364-8854-7947-97E3-0058925A5C8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CDC308E-BE3A-8748-9749-A2C58FA138D2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1C1A358-1DED-C84E-8742-0BED1F72D1FC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F3D7DE1-E017-744C-8B56-3B327AE9258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1A4B0E-38A3-6048-97FB-E671ED74EC89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DD85FA-42FA-6E41-8627-A1FD12014228}"/>
              </a:ext>
            </a:extLst>
          </p:cNvPr>
          <p:cNvGrpSpPr/>
          <p:nvPr/>
        </p:nvGrpSpPr>
        <p:grpSpPr>
          <a:xfrm>
            <a:off x="3472964" y="250008"/>
            <a:ext cx="5256793" cy="2545816"/>
            <a:chOff x="3125667" y="225008"/>
            <a:chExt cx="4731114" cy="229123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20B9499-2E60-F943-AA52-948A1FF6E8E0}"/>
                </a:ext>
              </a:extLst>
            </p:cNvPr>
            <p:cNvSpPr txBox="1"/>
            <p:nvPr/>
          </p:nvSpPr>
          <p:spPr>
            <a:xfrm>
              <a:off x="3125667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5AF13BC-8273-A944-B213-18EB60A6E7B6}"/>
                </a:ext>
              </a:extLst>
            </p:cNvPr>
            <p:cNvSpPr txBox="1"/>
            <p:nvPr/>
          </p:nvSpPr>
          <p:spPr>
            <a:xfrm>
              <a:off x="3125667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A9FD71-4704-1543-A101-6DE5B2F10979}"/>
                </a:ext>
              </a:extLst>
            </p:cNvPr>
            <p:cNvSpPr txBox="1"/>
            <p:nvPr/>
          </p:nvSpPr>
          <p:spPr>
            <a:xfrm>
              <a:off x="3125667" y="149245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34DEBB1-89D6-AE49-89B4-11B52B55A4E4}"/>
                </a:ext>
              </a:extLst>
            </p:cNvPr>
            <p:cNvSpPr txBox="1"/>
            <p:nvPr/>
          </p:nvSpPr>
          <p:spPr>
            <a:xfrm>
              <a:off x="3125667" y="212538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2F224CD-1255-8247-B0ED-46967516792A}"/>
                </a:ext>
              </a:extLst>
            </p:cNvPr>
            <p:cNvSpPr txBox="1"/>
            <p:nvPr/>
          </p:nvSpPr>
          <p:spPr>
            <a:xfrm>
              <a:off x="3731855" y="225008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48A41F1-37AF-964E-853B-E9E8277FC48D}"/>
                </a:ext>
              </a:extLst>
            </p:cNvPr>
            <p:cNvSpPr txBox="1"/>
            <p:nvPr/>
          </p:nvSpPr>
          <p:spPr>
            <a:xfrm>
              <a:off x="3731855" y="857941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F30FCB-5A4F-E243-80C5-DE4623125DB7}"/>
                </a:ext>
              </a:extLst>
            </p:cNvPr>
            <p:cNvSpPr txBox="1"/>
            <p:nvPr/>
          </p:nvSpPr>
          <p:spPr>
            <a:xfrm>
              <a:off x="3731855" y="149087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7576FC3-12A1-9E4D-B2B0-914859A1A254}"/>
                </a:ext>
              </a:extLst>
            </p:cNvPr>
            <p:cNvSpPr txBox="1"/>
            <p:nvPr/>
          </p:nvSpPr>
          <p:spPr>
            <a:xfrm>
              <a:off x="3731855" y="212380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68F6A5D-B548-274E-A908-3141202939AE}"/>
                </a:ext>
              </a:extLst>
            </p:cNvPr>
            <p:cNvSpPr txBox="1"/>
            <p:nvPr/>
          </p:nvSpPr>
          <p:spPr>
            <a:xfrm>
              <a:off x="4344839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63C31C5-3582-C947-BCD2-E8BB64ED6298}"/>
                </a:ext>
              </a:extLst>
            </p:cNvPr>
            <p:cNvSpPr txBox="1"/>
            <p:nvPr/>
          </p:nvSpPr>
          <p:spPr>
            <a:xfrm>
              <a:off x="4344839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A54AEEC-CDB2-4D4C-925D-BF6304835087}"/>
                </a:ext>
              </a:extLst>
            </p:cNvPr>
            <p:cNvSpPr txBox="1"/>
            <p:nvPr/>
          </p:nvSpPr>
          <p:spPr>
            <a:xfrm>
              <a:off x="4344839" y="152321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05746F9-1B9D-C248-ADE1-85E3CFFFB615}"/>
                </a:ext>
              </a:extLst>
            </p:cNvPr>
            <p:cNvSpPr txBox="1"/>
            <p:nvPr/>
          </p:nvSpPr>
          <p:spPr>
            <a:xfrm>
              <a:off x="4344839" y="215614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A46FBE-29E8-A241-A515-FB6FDE1D1C9D}"/>
                </a:ext>
              </a:extLst>
            </p:cNvPr>
            <p:cNvSpPr txBox="1"/>
            <p:nvPr/>
          </p:nvSpPr>
          <p:spPr>
            <a:xfrm>
              <a:off x="4951027" y="255767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5D35C1B-F0DB-7445-99FC-EFC1DCCA6FAD}"/>
                </a:ext>
              </a:extLst>
            </p:cNvPr>
            <p:cNvSpPr txBox="1"/>
            <p:nvPr/>
          </p:nvSpPr>
          <p:spPr>
            <a:xfrm>
              <a:off x="4951027" y="888699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9ED4AA0-BF51-D346-9701-6EC82540FA9A}"/>
                </a:ext>
              </a:extLst>
            </p:cNvPr>
            <p:cNvSpPr txBox="1"/>
            <p:nvPr/>
          </p:nvSpPr>
          <p:spPr>
            <a:xfrm>
              <a:off x="4951027" y="152163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FB908E8-99E2-AB43-91AA-E866B7E8DD9D}"/>
                </a:ext>
              </a:extLst>
            </p:cNvPr>
            <p:cNvSpPr txBox="1"/>
            <p:nvPr/>
          </p:nvSpPr>
          <p:spPr>
            <a:xfrm>
              <a:off x="4951027" y="215456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15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88DB968-048F-6346-B881-9431D9ECAC1F}"/>
                </a:ext>
              </a:extLst>
            </p:cNvPr>
            <p:cNvGrpSpPr/>
            <p:nvPr/>
          </p:nvGrpSpPr>
          <p:grpSpPr>
            <a:xfrm>
              <a:off x="5536733" y="255767"/>
              <a:ext cx="1079824" cy="2229716"/>
              <a:chOff x="4375347" y="243269"/>
              <a:chExt cx="1079824" cy="222971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8169E3F-3FAB-5B44-8EE8-C7058CF8CAA2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FE60260-6C4A-C747-AC8E-EE70C9926561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17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79C0EC0-2AF8-5B4E-B844-846B87272B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290BAAC-FA49-2544-8DD0-57FD4F5B0DD6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19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9518F3A-67C8-A146-A428-226A152A4D40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7500D-890F-9142-A5B3-77B46DBB8CF5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8BCD9E3-C3A5-2945-8073-1590851D6FB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22</a:t>
                </a:r>
                <a:endPara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85DAB70-B28F-1D46-9FC3-6B89BCB9DF48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23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8427050-5665-2242-8951-CF9F19292DE2}"/>
                </a:ext>
              </a:extLst>
            </p:cNvPr>
            <p:cNvGrpSpPr/>
            <p:nvPr/>
          </p:nvGrpSpPr>
          <p:grpSpPr>
            <a:xfrm>
              <a:off x="6776957" y="255767"/>
              <a:ext cx="1079824" cy="2229716"/>
              <a:chOff x="4375347" y="243269"/>
              <a:chExt cx="1079824" cy="222971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7F6907D-009D-6045-916C-7F0DDEBE5FA7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24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9C2D5FC-DEF3-3A4D-BC71-B53692B81136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25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70BF94C-B122-4348-A2C5-C73A4DFC48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A62197-3AC3-8D45-A6DC-5D4E33F68225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27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E55CDBD-6A44-B341-BB1C-6082BC798DC9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C22BFD-34CF-584A-BDA7-24A905070A2B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29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D22C57B-7D15-0F47-B79B-588524083C0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1D87864-799D-B641-977C-82D1A7A2169F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31</a:t>
                </a:r>
              </a:p>
            </p:txBody>
          </p:sp>
        </p:grpSp>
      </p:grp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27AD509D-263D-7F43-92AB-F3ADC95E8DE6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3961930" y="475683"/>
            <a:ext cx="3550849" cy="339114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597803A-125E-AD44-A313-3D437387D554}"/>
              </a:ext>
            </a:extLst>
          </p:cNvPr>
          <p:cNvCxnSpPr>
            <a:cxnSpLocks/>
            <a:stCxn id="21" idx="0"/>
            <a:endCxn id="126" idx="1"/>
          </p:cNvCxnSpPr>
          <p:nvPr/>
        </p:nvCxnSpPr>
        <p:spPr>
          <a:xfrm flipV="1">
            <a:off x="4513622" y="1172165"/>
            <a:ext cx="3016331" cy="269466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C2C6255C-767B-5243-886D-607F5C53DCFE}"/>
              </a:ext>
            </a:extLst>
          </p:cNvPr>
          <p:cNvCxnSpPr>
            <a:cxnSpLocks/>
            <a:stCxn id="23" idx="0"/>
            <a:endCxn id="127" idx="1"/>
          </p:cNvCxnSpPr>
          <p:nvPr/>
        </p:nvCxnSpPr>
        <p:spPr>
          <a:xfrm flipV="1">
            <a:off x="5065315" y="1875426"/>
            <a:ext cx="2464638" cy="199140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ADBA05D2-355B-624C-8B95-758814D49C96}"/>
              </a:ext>
            </a:extLst>
          </p:cNvPr>
          <p:cNvCxnSpPr>
            <a:cxnSpLocks/>
            <a:stCxn id="24" idx="0"/>
            <a:endCxn id="43" idx="1"/>
          </p:cNvCxnSpPr>
          <p:nvPr/>
        </p:nvCxnSpPr>
        <p:spPr>
          <a:xfrm flipV="1">
            <a:off x="5617009" y="2577894"/>
            <a:ext cx="1895770" cy="128893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0BE1BFBE-55D3-794C-BB55-35811CC3D1D6}"/>
              </a:ext>
            </a:extLst>
          </p:cNvPr>
          <p:cNvCxnSpPr>
            <a:cxnSpLocks/>
            <a:stCxn id="26" idx="0"/>
            <a:endCxn id="129" idx="1"/>
          </p:cNvCxnSpPr>
          <p:nvPr/>
        </p:nvCxnSpPr>
        <p:spPr>
          <a:xfrm flipV="1">
            <a:off x="6534796" y="467152"/>
            <a:ext cx="1668699" cy="33996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38C13E0-178C-8F46-9A9A-9F877FF4D947}"/>
              </a:ext>
            </a:extLst>
          </p:cNvPr>
          <p:cNvCxnSpPr>
            <a:cxnSpLocks/>
            <a:stCxn id="27" idx="0"/>
            <a:endCxn id="130" idx="1"/>
          </p:cNvCxnSpPr>
          <p:nvPr/>
        </p:nvCxnSpPr>
        <p:spPr>
          <a:xfrm flipV="1">
            <a:off x="7086489" y="1170410"/>
            <a:ext cx="1117006" cy="269642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BD13DA4E-6F35-EA46-8BE9-EDF0216B59C8}"/>
              </a:ext>
            </a:extLst>
          </p:cNvPr>
          <p:cNvCxnSpPr>
            <a:cxnSpLocks/>
            <a:stCxn id="28" idx="0"/>
            <a:endCxn id="131" idx="1"/>
          </p:cNvCxnSpPr>
          <p:nvPr/>
        </p:nvCxnSpPr>
        <p:spPr>
          <a:xfrm flipV="1">
            <a:off x="7638182" y="1873672"/>
            <a:ext cx="565313" cy="199316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2CA00AF5-3AD5-B24D-B3F8-A41DB2D203AD}"/>
              </a:ext>
            </a:extLst>
          </p:cNvPr>
          <p:cNvCxnSpPr>
            <a:cxnSpLocks/>
            <a:stCxn id="29" idx="0"/>
            <a:endCxn id="132" idx="1"/>
          </p:cNvCxnSpPr>
          <p:nvPr/>
        </p:nvCxnSpPr>
        <p:spPr>
          <a:xfrm flipV="1">
            <a:off x="8189875" y="2576928"/>
            <a:ext cx="13620" cy="128990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41">
            <a:extLst>
              <a:ext uri="{FF2B5EF4-FFF2-40B4-BE49-F238E27FC236}">
                <a16:creationId xmlns:a16="http://schemas.microsoft.com/office/drawing/2014/main" id="{DC17780D-8C7F-1170-700A-27867E884A8B}"/>
              </a:ext>
            </a:extLst>
          </p:cNvPr>
          <p:cNvSpPr txBox="1"/>
          <p:nvPr/>
        </p:nvSpPr>
        <p:spPr>
          <a:xfrm>
            <a:off x="9165389" y="235285"/>
            <a:ext cx="2705768" cy="1050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所有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都按照这种方式进行循环，因此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个元素都会在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次网格大小的步长循环后被计算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48435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C37DAB-C95E-F94A-B55A-BC8D18169E83}"/>
              </a:ext>
            </a:extLst>
          </p:cNvPr>
          <p:cNvGrpSpPr/>
          <p:nvPr/>
        </p:nvGrpSpPr>
        <p:grpSpPr>
          <a:xfrm>
            <a:off x="3767420" y="3866830"/>
            <a:ext cx="4616964" cy="1816452"/>
            <a:chOff x="3390678" y="3480146"/>
            <a:chExt cx="4155268" cy="1634807"/>
          </a:xfrm>
          <a:solidFill>
            <a:schemeClr val="bg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6141782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flipV="1">
            <a:off x="6818986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6141782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503D9A-B053-8347-9949-F01F4E5FBCBA}"/>
              </a:ext>
            </a:extLst>
          </p:cNvPr>
          <p:cNvSpPr/>
          <p:nvPr/>
        </p:nvSpPr>
        <p:spPr>
          <a:xfrm flipV="1">
            <a:off x="6818986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6141782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68DF8-EF8C-C84E-B993-26AABCC0B099}"/>
              </a:ext>
            </a:extLst>
          </p:cNvPr>
          <p:cNvSpPr/>
          <p:nvPr/>
        </p:nvSpPr>
        <p:spPr>
          <a:xfrm flipV="1">
            <a:off x="6818986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6141782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F29AB3-1939-254D-88C7-B5542FC2E28F}"/>
              </a:ext>
            </a:extLst>
          </p:cNvPr>
          <p:cNvSpPr/>
          <p:nvPr/>
        </p:nvSpPr>
        <p:spPr>
          <a:xfrm flipV="1">
            <a:off x="6818986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C7BE2F-C1C2-1646-B8DA-01BFFD163316}"/>
              </a:ext>
            </a:extLst>
          </p:cNvPr>
          <p:cNvSpPr/>
          <p:nvPr/>
        </p:nvSpPr>
        <p:spPr>
          <a:xfrm flipV="1">
            <a:off x="7512779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1C7A2C-E016-BC49-8B39-C0355ABD5341}"/>
              </a:ext>
            </a:extLst>
          </p:cNvPr>
          <p:cNvSpPr/>
          <p:nvPr/>
        </p:nvSpPr>
        <p:spPr>
          <a:xfrm flipV="1">
            <a:off x="8189982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9AE3DD-2AC2-CD47-8515-045DCACE189F}"/>
              </a:ext>
            </a:extLst>
          </p:cNvPr>
          <p:cNvSpPr/>
          <p:nvPr/>
        </p:nvSpPr>
        <p:spPr>
          <a:xfrm flipV="1">
            <a:off x="7512779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94883C-8F70-3F44-B78E-26F33BBB8722}"/>
              </a:ext>
            </a:extLst>
          </p:cNvPr>
          <p:cNvSpPr/>
          <p:nvPr/>
        </p:nvSpPr>
        <p:spPr>
          <a:xfrm flipV="1">
            <a:off x="8189982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0453B-0084-444D-AAF8-5A3DF9CB6426}"/>
              </a:ext>
            </a:extLst>
          </p:cNvPr>
          <p:cNvSpPr/>
          <p:nvPr/>
        </p:nvSpPr>
        <p:spPr>
          <a:xfrm flipV="1">
            <a:off x="7512779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654884-4C56-FC45-A63F-BA249E45245A}"/>
              </a:ext>
            </a:extLst>
          </p:cNvPr>
          <p:cNvSpPr/>
          <p:nvPr/>
        </p:nvSpPr>
        <p:spPr>
          <a:xfrm flipV="1">
            <a:off x="8189982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F9435D-544B-614F-8C53-C3FA84414B9E}"/>
              </a:ext>
            </a:extLst>
          </p:cNvPr>
          <p:cNvSpPr/>
          <p:nvPr/>
        </p:nvSpPr>
        <p:spPr>
          <a:xfrm flipV="1">
            <a:off x="7512779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6131D0-8253-2D4A-8686-80E20A17BCC7}"/>
              </a:ext>
            </a:extLst>
          </p:cNvPr>
          <p:cNvSpPr/>
          <p:nvPr/>
        </p:nvSpPr>
        <p:spPr>
          <a:xfrm flipV="1">
            <a:off x="8189982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AC5099-08EB-944A-BB25-9297F13DBF93}"/>
              </a:ext>
            </a:extLst>
          </p:cNvPr>
          <p:cNvSpPr/>
          <p:nvPr/>
        </p:nvSpPr>
        <p:spPr>
          <a:xfrm flipV="1">
            <a:off x="3448258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469E9B-23CA-9C4D-AAF4-1CF91F5FF895}"/>
              </a:ext>
            </a:extLst>
          </p:cNvPr>
          <p:cNvSpPr/>
          <p:nvPr/>
        </p:nvSpPr>
        <p:spPr>
          <a:xfrm flipV="1">
            <a:off x="4125461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D3798-3B91-8A47-A0E4-0887A7AFB44A}"/>
              </a:ext>
            </a:extLst>
          </p:cNvPr>
          <p:cNvSpPr/>
          <p:nvPr/>
        </p:nvSpPr>
        <p:spPr>
          <a:xfrm flipV="1">
            <a:off x="3448258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A23BB-BE57-004D-A750-383C78B79417}"/>
              </a:ext>
            </a:extLst>
          </p:cNvPr>
          <p:cNvSpPr/>
          <p:nvPr/>
        </p:nvSpPr>
        <p:spPr>
          <a:xfrm flipV="1">
            <a:off x="4125461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4D7BD4-C42D-9443-8AE6-5818964309D3}"/>
              </a:ext>
            </a:extLst>
          </p:cNvPr>
          <p:cNvSpPr/>
          <p:nvPr/>
        </p:nvSpPr>
        <p:spPr>
          <a:xfrm flipV="1">
            <a:off x="3448258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9257DF3-7B56-AB4B-B5D0-6B9DF81AC095}"/>
              </a:ext>
            </a:extLst>
          </p:cNvPr>
          <p:cNvSpPr/>
          <p:nvPr/>
        </p:nvSpPr>
        <p:spPr>
          <a:xfrm flipV="1">
            <a:off x="4125461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4023D4-3216-C44E-8CDF-4B9101BC8DF3}"/>
              </a:ext>
            </a:extLst>
          </p:cNvPr>
          <p:cNvSpPr/>
          <p:nvPr/>
        </p:nvSpPr>
        <p:spPr>
          <a:xfrm flipV="1">
            <a:off x="3448258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11FF1D-E8A7-1F42-81DF-A1658ADB4B9A}"/>
              </a:ext>
            </a:extLst>
          </p:cNvPr>
          <p:cNvSpPr/>
          <p:nvPr/>
        </p:nvSpPr>
        <p:spPr>
          <a:xfrm flipV="1">
            <a:off x="4125461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A5B97D-91BF-0D49-ACAD-9D952CD1A167}"/>
              </a:ext>
            </a:extLst>
          </p:cNvPr>
          <p:cNvSpPr/>
          <p:nvPr/>
        </p:nvSpPr>
        <p:spPr>
          <a:xfrm flipV="1">
            <a:off x="4819254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740D4E-81BD-5545-A9D0-67FE50E9469D}"/>
              </a:ext>
            </a:extLst>
          </p:cNvPr>
          <p:cNvSpPr/>
          <p:nvPr/>
        </p:nvSpPr>
        <p:spPr>
          <a:xfrm flipV="1">
            <a:off x="5496458" y="19880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A7A781-1287-1745-A057-27A9D738D730}"/>
              </a:ext>
            </a:extLst>
          </p:cNvPr>
          <p:cNvSpPr/>
          <p:nvPr/>
        </p:nvSpPr>
        <p:spPr>
          <a:xfrm flipV="1">
            <a:off x="4819254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62388-A33C-6B4E-9ADA-231D562A29D9}"/>
              </a:ext>
            </a:extLst>
          </p:cNvPr>
          <p:cNvSpPr/>
          <p:nvPr/>
        </p:nvSpPr>
        <p:spPr>
          <a:xfrm flipV="1">
            <a:off x="5496458" y="899540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91E45-2D49-8E41-92C0-290B76192DC4}"/>
              </a:ext>
            </a:extLst>
          </p:cNvPr>
          <p:cNvSpPr/>
          <p:nvPr/>
        </p:nvSpPr>
        <p:spPr>
          <a:xfrm flipV="1">
            <a:off x="4819254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41E903-A472-5240-B1C4-358C4AFE7610}"/>
              </a:ext>
            </a:extLst>
          </p:cNvPr>
          <p:cNvSpPr/>
          <p:nvPr/>
        </p:nvSpPr>
        <p:spPr>
          <a:xfrm flipV="1">
            <a:off x="5496458" y="160027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2D1910-0F95-FC4B-8FCE-B2ED5653AA47}"/>
              </a:ext>
            </a:extLst>
          </p:cNvPr>
          <p:cNvSpPr/>
          <p:nvPr/>
        </p:nvSpPr>
        <p:spPr>
          <a:xfrm flipV="1">
            <a:off x="4819254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A28D49F-B15B-3448-86C2-B79A39430A9F}"/>
              </a:ext>
            </a:extLst>
          </p:cNvPr>
          <p:cNvSpPr/>
          <p:nvPr/>
        </p:nvSpPr>
        <p:spPr>
          <a:xfrm flipV="1">
            <a:off x="5496458" y="2301014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83" name="Shape 120">
            <a:extLst>
              <a:ext uri="{FF2B5EF4-FFF2-40B4-BE49-F238E27FC236}">
                <a16:creationId xmlns:a16="http://schemas.microsoft.com/office/drawing/2014/main" id="{5BC9165E-7E0F-F941-919A-0A3E21E7856F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Shape 214">
            <a:extLst>
              <a:ext uri="{FF2B5EF4-FFF2-40B4-BE49-F238E27FC236}">
                <a16:creationId xmlns:a16="http://schemas.microsoft.com/office/drawing/2014/main" id="{F7B4A098-4EA5-D846-B31E-17EEB7ECA2F8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5" name="Shape 214">
            <a:extLst>
              <a:ext uri="{FF2B5EF4-FFF2-40B4-BE49-F238E27FC236}">
                <a16:creationId xmlns:a16="http://schemas.microsoft.com/office/drawing/2014/main" id="{686B0207-61C6-4B4E-ADE7-D48093B2A7EE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86" name="Shape 214">
            <a:extLst>
              <a:ext uri="{FF2B5EF4-FFF2-40B4-BE49-F238E27FC236}">
                <a16:creationId xmlns:a16="http://schemas.microsoft.com/office/drawing/2014/main" id="{73097AE2-1430-C841-B646-F5101FCC7F2C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7" name="Shape 214">
            <a:extLst>
              <a:ext uri="{FF2B5EF4-FFF2-40B4-BE49-F238E27FC236}">
                <a16:creationId xmlns:a16="http://schemas.microsoft.com/office/drawing/2014/main" id="{75C566F1-B9EA-2747-A137-57D806266229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EB23878-5452-DF49-8927-D25BBEA315D9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674E643-26E0-E84B-B546-E5589C8146EE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4E3ADA7-F3DE-FF43-BDDD-50AF0DDD5721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53A0D3-8D68-474D-8241-70E13A478BDF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6B93186-FBE8-ED40-BE69-6E77367B25DE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2BC0364-8854-7947-97E3-0058925A5C8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CDC308E-BE3A-8748-9749-A2C58FA138D2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1C1A358-1DED-C84E-8742-0BED1F72D1FC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F3D7DE1-E017-744C-8B56-3B327AE9258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1A4B0E-38A3-6048-97FB-E671ED74EC89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DD85FA-42FA-6E41-8627-A1FD12014228}"/>
              </a:ext>
            </a:extLst>
          </p:cNvPr>
          <p:cNvGrpSpPr/>
          <p:nvPr/>
        </p:nvGrpSpPr>
        <p:grpSpPr>
          <a:xfrm>
            <a:off x="3472964" y="250008"/>
            <a:ext cx="5256793" cy="2545816"/>
            <a:chOff x="3125667" y="225008"/>
            <a:chExt cx="4731114" cy="229123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20B9499-2E60-F943-AA52-948A1FF6E8E0}"/>
                </a:ext>
              </a:extLst>
            </p:cNvPr>
            <p:cNvSpPr txBox="1"/>
            <p:nvPr/>
          </p:nvSpPr>
          <p:spPr>
            <a:xfrm>
              <a:off x="3125667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5AF13BC-8273-A944-B213-18EB60A6E7B6}"/>
                </a:ext>
              </a:extLst>
            </p:cNvPr>
            <p:cNvSpPr txBox="1"/>
            <p:nvPr/>
          </p:nvSpPr>
          <p:spPr>
            <a:xfrm>
              <a:off x="3125667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A9FD71-4704-1543-A101-6DE5B2F10979}"/>
                </a:ext>
              </a:extLst>
            </p:cNvPr>
            <p:cNvSpPr txBox="1"/>
            <p:nvPr/>
          </p:nvSpPr>
          <p:spPr>
            <a:xfrm>
              <a:off x="3125667" y="149245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34DEBB1-89D6-AE49-89B4-11B52B55A4E4}"/>
                </a:ext>
              </a:extLst>
            </p:cNvPr>
            <p:cNvSpPr txBox="1"/>
            <p:nvPr/>
          </p:nvSpPr>
          <p:spPr>
            <a:xfrm>
              <a:off x="3125667" y="212538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2F224CD-1255-8247-B0ED-46967516792A}"/>
                </a:ext>
              </a:extLst>
            </p:cNvPr>
            <p:cNvSpPr txBox="1"/>
            <p:nvPr/>
          </p:nvSpPr>
          <p:spPr>
            <a:xfrm>
              <a:off x="3731855" y="225008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48A41F1-37AF-964E-853B-E9E8277FC48D}"/>
                </a:ext>
              </a:extLst>
            </p:cNvPr>
            <p:cNvSpPr txBox="1"/>
            <p:nvPr/>
          </p:nvSpPr>
          <p:spPr>
            <a:xfrm>
              <a:off x="3731855" y="857941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F30FCB-5A4F-E243-80C5-DE4623125DB7}"/>
                </a:ext>
              </a:extLst>
            </p:cNvPr>
            <p:cNvSpPr txBox="1"/>
            <p:nvPr/>
          </p:nvSpPr>
          <p:spPr>
            <a:xfrm>
              <a:off x="3731855" y="149087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7576FC3-12A1-9E4D-B2B0-914859A1A254}"/>
                </a:ext>
              </a:extLst>
            </p:cNvPr>
            <p:cNvSpPr txBox="1"/>
            <p:nvPr/>
          </p:nvSpPr>
          <p:spPr>
            <a:xfrm>
              <a:off x="3731855" y="212380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68F6A5D-B548-274E-A908-3141202939AE}"/>
                </a:ext>
              </a:extLst>
            </p:cNvPr>
            <p:cNvSpPr txBox="1"/>
            <p:nvPr/>
          </p:nvSpPr>
          <p:spPr>
            <a:xfrm>
              <a:off x="4344839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63C31C5-3582-C947-BCD2-E8BB64ED6298}"/>
                </a:ext>
              </a:extLst>
            </p:cNvPr>
            <p:cNvSpPr txBox="1"/>
            <p:nvPr/>
          </p:nvSpPr>
          <p:spPr>
            <a:xfrm>
              <a:off x="4344839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A54AEEC-CDB2-4D4C-925D-BF6304835087}"/>
                </a:ext>
              </a:extLst>
            </p:cNvPr>
            <p:cNvSpPr txBox="1"/>
            <p:nvPr/>
          </p:nvSpPr>
          <p:spPr>
            <a:xfrm>
              <a:off x="4344839" y="152321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05746F9-1B9D-C248-ADE1-85E3CFFFB615}"/>
                </a:ext>
              </a:extLst>
            </p:cNvPr>
            <p:cNvSpPr txBox="1"/>
            <p:nvPr/>
          </p:nvSpPr>
          <p:spPr>
            <a:xfrm>
              <a:off x="4344839" y="215614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A46FBE-29E8-A241-A515-FB6FDE1D1C9D}"/>
                </a:ext>
              </a:extLst>
            </p:cNvPr>
            <p:cNvSpPr txBox="1"/>
            <p:nvPr/>
          </p:nvSpPr>
          <p:spPr>
            <a:xfrm>
              <a:off x="4951027" y="255767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5D35C1B-F0DB-7445-99FC-EFC1DCCA6FAD}"/>
                </a:ext>
              </a:extLst>
            </p:cNvPr>
            <p:cNvSpPr txBox="1"/>
            <p:nvPr/>
          </p:nvSpPr>
          <p:spPr>
            <a:xfrm>
              <a:off x="4951027" y="888699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9ED4AA0-BF51-D346-9701-6EC82540FA9A}"/>
                </a:ext>
              </a:extLst>
            </p:cNvPr>
            <p:cNvSpPr txBox="1"/>
            <p:nvPr/>
          </p:nvSpPr>
          <p:spPr>
            <a:xfrm>
              <a:off x="4951027" y="152163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FB908E8-99E2-AB43-91AA-E866B7E8DD9D}"/>
                </a:ext>
              </a:extLst>
            </p:cNvPr>
            <p:cNvSpPr txBox="1"/>
            <p:nvPr/>
          </p:nvSpPr>
          <p:spPr>
            <a:xfrm>
              <a:off x="4951027" y="215456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15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88DB968-048F-6346-B881-9431D9ECAC1F}"/>
                </a:ext>
              </a:extLst>
            </p:cNvPr>
            <p:cNvGrpSpPr/>
            <p:nvPr/>
          </p:nvGrpSpPr>
          <p:grpSpPr>
            <a:xfrm>
              <a:off x="5536733" y="255767"/>
              <a:ext cx="1079824" cy="2229716"/>
              <a:chOff x="4375347" y="243269"/>
              <a:chExt cx="1079824" cy="222971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8169E3F-3FAB-5B44-8EE8-C7058CF8CAA2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FE60260-6C4A-C747-AC8E-EE70C9926561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17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79C0EC0-2AF8-5B4E-B844-846B87272B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290BAAC-FA49-2544-8DD0-57FD4F5B0DD6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19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9518F3A-67C8-A146-A428-226A152A4D40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7500D-890F-9142-A5B3-77B46DBB8CF5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8BCD9E3-C3A5-2945-8073-1590851D6FB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22</a:t>
                </a:r>
                <a:endPara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85DAB70-B28F-1D46-9FC3-6B89BCB9DF48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23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8427050-5665-2242-8951-CF9F19292DE2}"/>
                </a:ext>
              </a:extLst>
            </p:cNvPr>
            <p:cNvGrpSpPr/>
            <p:nvPr/>
          </p:nvGrpSpPr>
          <p:grpSpPr>
            <a:xfrm>
              <a:off x="6776957" y="255767"/>
              <a:ext cx="1079824" cy="2229716"/>
              <a:chOff x="4375347" y="243269"/>
              <a:chExt cx="1079824" cy="222971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7F6907D-009D-6045-916C-7F0DDEBE5FA7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24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9C2D5FC-DEF3-3A4D-BC71-B53692B81136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25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70BF94C-B122-4348-A2C5-C73A4DFC48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A62197-3AC3-8D45-A6DC-5D4E33F68225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27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E55CDBD-6A44-B341-BB1C-6082BC798DC9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C22BFD-34CF-584A-BDA7-24A905070A2B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29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D22C57B-7D15-0F47-B79B-588524083C0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1D87864-799D-B641-977C-82D1A7A2169F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31</a:t>
                </a:r>
              </a:p>
            </p:txBody>
          </p:sp>
        </p:grpSp>
      </p:grpSp>
      <p:sp>
        <p:nvSpPr>
          <p:cNvPr id="3" name="TextBox 141">
            <a:extLst>
              <a:ext uri="{FF2B5EF4-FFF2-40B4-BE49-F238E27FC236}">
                <a16:creationId xmlns:a16="http://schemas.microsoft.com/office/drawing/2014/main" id="{D4B76666-A1EA-6710-9251-6A7E40F9CDCA}"/>
              </a:ext>
            </a:extLst>
          </p:cNvPr>
          <p:cNvSpPr txBox="1"/>
          <p:nvPr/>
        </p:nvSpPr>
        <p:spPr>
          <a:xfrm>
            <a:off x="9165389" y="235285"/>
            <a:ext cx="2705768" cy="1050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所有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都按照这种方式进行循环，因此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个元素都会在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次网格大小的步长循环后被计算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452976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>
            <a:extLst>
              <a:ext uri="{FF2B5EF4-FFF2-40B4-BE49-F238E27FC236}">
                <a16:creationId xmlns:a16="http://schemas.microsoft.com/office/drawing/2014/main" id="{A155B3C2-D4A2-87DF-9D65-0946B770259E}"/>
              </a:ext>
            </a:extLst>
          </p:cNvPr>
          <p:cNvSpPr txBox="1"/>
          <p:nvPr/>
        </p:nvSpPr>
        <p:spPr>
          <a:xfrm>
            <a:off x="813401" y="489207"/>
            <a:ext cx="8711248" cy="5963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bg2"/>
                </a:solidFill>
              </a:rPr>
              <a:t>#include &lt;</a:t>
            </a:r>
            <a:r>
              <a:rPr lang="en-US" altLang="zh-CN" sz="1050" dirty="0" err="1">
                <a:solidFill>
                  <a:schemeClr val="bg2"/>
                </a:solidFill>
              </a:rPr>
              <a:t>stdio.h</a:t>
            </a:r>
            <a:r>
              <a:rPr lang="en-US" altLang="zh-CN" sz="1050" dirty="0">
                <a:solidFill>
                  <a:schemeClr val="bg2"/>
                </a:solidFill>
              </a:rPr>
              <a:t>&gt;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void </a:t>
            </a:r>
            <a:r>
              <a:rPr lang="en-US" altLang="zh-CN" sz="1050" dirty="0" err="1">
                <a:solidFill>
                  <a:schemeClr val="bg2"/>
                </a:solidFill>
              </a:rPr>
              <a:t>init</a:t>
            </a:r>
            <a:r>
              <a:rPr lang="en-US" altLang="zh-CN" sz="1050" dirty="0">
                <a:solidFill>
                  <a:schemeClr val="bg2"/>
                </a:solidFill>
              </a:rPr>
              <a:t>(int *a, int N)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int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for (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= 0;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&lt; N; ++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a[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] =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}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__global__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void </a:t>
            </a:r>
            <a:r>
              <a:rPr lang="en-US" altLang="zh-CN" sz="1050" dirty="0" err="1">
                <a:solidFill>
                  <a:schemeClr val="bg2"/>
                </a:solidFill>
              </a:rPr>
              <a:t>doubleElements</a:t>
            </a:r>
            <a:r>
              <a:rPr lang="en-US" altLang="zh-CN" sz="1050" dirty="0">
                <a:solidFill>
                  <a:schemeClr val="bg2"/>
                </a:solidFill>
              </a:rPr>
              <a:t>(int *a, int N)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Use a grid-stride loop so each thread does work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on more than one element in the array.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2000" dirty="0">
                <a:solidFill>
                  <a:schemeClr val="bg2"/>
                </a:solidFill>
              </a:rPr>
              <a:t>  int </a:t>
            </a:r>
            <a:r>
              <a:rPr lang="en-US" altLang="zh-CN" sz="2000" dirty="0" err="1">
                <a:solidFill>
                  <a:schemeClr val="bg2"/>
                </a:solidFill>
              </a:rPr>
              <a:t>idx</a:t>
            </a:r>
            <a:r>
              <a:rPr lang="en-US" altLang="zh-CN" sz="2000" dirty="0">
                <a:solidFill>
                  <a:schemeClr val="bg2"/>
                </a:solidFill>
              </a:rPr>
              <a:t> = </a:t>
            </a:r>
            <a:r>
              <a:rPr lang="en-US" altLang="zh-CN" sz="2000" dirty="0" err="1">
                <a:solidFill>
                  <a:schemeClr val="bg2"/>
                </a:solidFill>
              </a:rPr>
              <a:t>blockIdx.x</a:t>
            </a:r>
            <a:r>
              <a:rPr lang="en-US" altLang="zh-CN" sz="2000" dirty="0">
                <a:solidFill>
                  <a:schemeClr val="bg2"/>
                </a:solidFill>
              </a:rPr>
              <a:t> * </a:t>
            </a:r>
            <a:r>
              <a:rPr lang="en-US" altLang="zh-CN" sz="2000" dirty="0" err="1">
                <a:solidFill>
                  <a:schemeClr val="bg2"/>
                </a:solidFill>
              </a:rPr>
              <a:t>blockDim.x</a:t>
            </a:r>
            <a:r>
              <a:rPr lang="en-US" altLang="zh-CN" sz="2000" dirty="0">
                <a:solidFill>
                  <a:schemeClr val="bg2"/>
                </a:solidFill>
              </a:rPr>
              <a:t> + </a:t>
            </a:r>
            <a:r>
              <a:rPr lang="en-US" altLang="zh-CN" sz="2000" dirty="0" err="1">
                <a:solidFill>
                  <a:schemeClr val="bg2"/>
                </a:solidFill>
              </a:rPr>
              <a:t>threadIdx.x</a:t>
            </a:r>
            <a:r>
              <a:rPr lang="en-US" altLang="zh-CN" sz="200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2000" dirty="0">
                <a:solidFill>
                  <a:schemeClr val="bg2"/>
                </a:solidFill>
              </a:rPr>
              <a:t>  </a:t>
            </a:r>
            <a:r>
              <a:rPr lang="en-US" altLang="zh-CN" sz="2000" dirty="0">
                <a:solidFill>
                  <a:srgbClr val="FF0000"/>
                </a:solidFill>
              </a:rPr>
              <a:t>int stride = </a:t>
            </a:r>
            <a:r>
              <a:rPr lang="en-US" altLang="zh-CN" sz="2000" dirty="0" err="1">
                <a:solidFill>
                  <a:srgbClr val="FF0000"/>
                </a:solidFill>
              </a:rPr>
              <a:t>gridDim.x</a:t>
            </a:r>
            <a:r>
              <a:rPr lang="en-US" altLang="zh-CN" sz="2000" dirty="0">
                <a:solidFill>
                  <a:srgbClr val="FF0000"/>
                </a:solidFill>
              </a:rPr>
              <a:t> * </a:t>
            </a:r>
            <a:r>
              <a:rPr lang="en-US" altLang="zh-CN" sz="2000" dirty="0" err="1">
                <a:solidFill>
                  <a:srgbClr val="FF0000"/>
                </a:solidFill>
              </a:rPr>
              <a:t>blockDim.x</a:t>
            </a:r>
            <a:r>
              <a:rPr lang="en-US" altLang="zh-CN" sz="2000" dirty="0">
                <a:solidFill>
                  <a:srgbClr val="FF0000"/>
                </a:solidFill>
              </a:rPr>
              <a:t>;</a:t>
            </a:r>
          </a:p>
          <a:p>
            <a:endParaRPr lang="en-US" altLang="zh-CN" sz="2000" dirty="0">
              <a:solidFill>
                <a:schemeClr val="bg2"/>
              </a:solidFill>
            </a:endParaRPr>
          </a:p>
          <a:p>
            <a:r>
              <a:rPr lang="en-US" altLang="zh-CN" sz="2000" dirty="0">
                <a:solidFill>
                  <a:schemeClr val="bg2"/>
                </a:solidFill>
              </a:rPr>
              <a:t>  </a:t>
            </a:r>
            <a:r>
              <a:rPr lang="en-US" altLang="zh-CN" sz="2000" dirty="0">
                <a:solidFill>
                  <a:srgbClr val="FF0000"/>
                </a:solidFill>
              </a:rPr>
              <a:t>for (int </a:t>
            </a:r>
            <a:r>
              <a:rPr lang="en-US" altLang="zh-CN" sz="2000" dirty="0" err="1">
                <a:solidFill>
                  <a:srgbClr val="FF0000"/>
                </a:solidFill>
              </a:rPr>
              <a:t>i</a:t>
            </a:r>
            <a:r>
              <a:rPr lang="en-US" altLang="zh-CN" sz="2000" dirty="0">
                <a:solidFill>
                  <a:srgbClr val="FF0000"/>
                </a:solidFill>
              </a:rPr>
              <a:t> = </a:t>
            </a:r>
            <a:r>
              <a:rPr lang="en-US" altLang="zh-CN" sz="2000" dirty="0" err="1">
                <a:solidFill>
                  <a:srgbClr val="FF0000"/>
                </a:solidFill>
              </a:rPr>
              <a:t>idx</a:t>
            </a:r>
            <a:r>
              <a:rPr lang="en-US" altLang="zh-CN" sz="2000" dirty="0">
                <a:solidFill>
                  <a:srgbClr val="FF0000"/>
                </a:solidFill>
              </a:rPr>
              <a:t>; </a:t>
            </a:r>
            <a:r>
              <a:rPr lang="en-US" altLang="zh-CN" sz="2000" dirty="0" err="1">
                <a:solidFill>
                  <a:srgbClr val="FF0000"/>
                </a:solidFill>
              </a:rPr>
              <a:t>i</a:t>
            </a:r>
            <a:r>
              <a:rPr lang="en-US" altLang="zh-CN" sz="2000" dirty="0">
                <a:solidFill>
                  <a:srgbClr val="FF0000"/>
                </a:solidFill>
              </a:rPr>
              <a:t> &lt; N; </a:t>
            </a:r>
            <a:r>
              <a:rPr lang="en-US" altLang="zh-CN" sz="2000" dirty="0" err="1">
                <a:solidFill>
                  <a:srgbClr val="FF0000"/>
                </a:solidFill>
              </a:rPr>
              <a:t>i</a:t>
            </a:r>
            <a:r>
              <a:rPr lang="en-US" altLang="zh-CN" sz="2000" dirty="0">
                <a:solidFill>
                  <a:srgbClr val="FF0000"/>
                </a:solidFill>
              </a:rPr>
              <a:t> += stride)        // </a:t>
            </a:r>
            <a:r>
              <a:rPr lang="en-US" altLang="zh-CN" sz="2000" dirty="0" err="1">
                <a:solidFill>
                  <a:srgbClr val="FF0000"/>
                </a:solidFill>
              </a:rPr>
              <a:t>i</a:t>
            </a:r>
            <a:r>
              <a:rPr lang="en-US" altLang="zh-CN" sz="2000" dirty="0">
                <a:solidFill>
                  <a:srgbClr val="FF0000"/>
                </a:solidFill>
              </a:rPr>
              <a:t> += stride  </a:t>
            </a:r>
            <a:r>
              <a:rPr lang="zh-CN" altLang="en-US" sz="2000" dirty="0">
                <a:solidFill>
                  <a:srgbClr val="FF0000"/>
                </a:solidFill>
              </a:rPr>
              <a:t>是缩写， </a:t>
            </a:r>
            <a:r>
              <a:rPr lang="en-US" altLang="zh-CN" sz="2000" dirty="0" err="1">
                <a:solidFill>
                  <a:srgbClr val="FF0000"/>
                </a:solidFill>
              </a:rPr>
              <a:t>i</a:t>
            </a:r>
            <a:r>
              <a:rPr lang="en-US" altLang="zh-CN" sz="2000" dirty="0">
                <a:solidFill>
                  <a:srgbClr val="FF0000"/>
                </a:solidFill>
              </a:rPr>
              <a:t> = </a:t>
            </a:r>
            <a:r>
              <a:rPr lang="en-US" altLang="zh-CN" sz="2000" dirty="0" err="1">
                <a:solidFill>
                  <a:srgbClr val="FF0000"/>
                </a:solidFill>
              </a:rPr>
              <a:t>i</a:t>
            </a:r>
            <a:r>
              <a:rPr lang="en-US" altLang="zh-CN" sz="2000" dirty="0">
                <a:solidFill>
                  <a:srgbClr val="FF0000"/>
                </a:solidFill>
              </a:rPr>
              <a:t> + stride</a:t>
            </a:r>
          </a:p>
          <a:p>
            <a:r>
              <a:rPr lang="en-US" altLang="zh-CN" sz="2000" dirty="0">
                <a:solidFill>
                  <a:schemeClr val="bg2"/>
                </a:solidFill>
              </a:rPr>
              <a:t>  {</a:t>
            </a:r>
          </a:p>
          <a:p>
            <a:r>
              <a:rPr lang="en-US" altLang="zh-CN" sz="2000" dirty="0">
                <a:solidFill>
                  <a:schemeClr val="bg2"/>
                </a:solidFill>
              </a:rPr>
              <a:t>    a[</a:t>
            </a:r>
            <a:r>
              <a:rPr lang="en-US" altLang="zh-CN" sz="2000" dirty="0" err="1">
                <a:solidFill>
                  <a:schemeClr val="bg2"/>
                </a:solidFill>
              </a:rPr>
              <a:t>i</a:t>
            </a:r>
            <a:r>
              <a:rPr lang="en-US" altLang="zh-CN" sz="2000" dirty="0">
                <a:solidFill>
                  <a:schemeClr val="bg2"/>
                </a:solidFill>
              </a:rPr>
              <a:t>] *= 2;</a:t>
            </a:r>
          </a:p>
          <a:p>
            <a:r>
              <a:rPr lang="en-US" altLang="zh-CN" sz="2000" dirty="0">
                <a:solidFill>
                  <a:schemeClr val="bg2"/>
                </a:solidFill>
              </a:rPr>
              <a:t>  }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******</a:t>
            </a:r>
          </a:p>
        </p:txBody>
      </p:sp>
      <p:sp>
        <p:nvSpPr>
          <p:cNvPr id="2" name="TextBox 56">
            <a:extLst>
              <a:ext uri="{FF2B5EF4-FFF2-40B4-BE49-F238E27FC236}">
                <a16:creationId xmlns:a16="http://schemas.microsoft.com/office/drawing/2014/main" id="{F3B6CEB5-C526-3706-CD19-510E3A80D09F}"/>
              </a:ext>
            </a:extLst>
          </p:cNvPr>
          <p:cNvSpPr txBox="1"/>
          <p:nvPr/>
        </p:nvSpPr>
        <p:spPr>
          <a:xfrm>
            <a:off x="8245642" y="235285"/>
            <a:ext cx="3625516" cy="17683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程序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  grid-stride-double.cu</a:t>
            </a: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运行方式：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altLang="zh-CN" sz="1556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nvcc</a:t>
            </a:r>
            <a:r>
              <a:rPr lang="en-US" altLang="zh-CN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-arch=sm_70 -o grid-stride-double   grid-stride-double.cu  -run</a:t>
            </a:r>
          </a:p>
          <a:p>
            <a:pPr algn="ctr" defTabSz="1015990"/>
            <a:endParaRPr lang="en-US" altLang="zh-CN" sz="1556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解析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503739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170814" y="5826227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1044070" y="5978503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221061" y="5978503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274081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50556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627032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803507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1097089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1273564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1450039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1626515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1032418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flipV="1">
            <a:off x="1249042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1032418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503D9A-B053-8347-9949-F01F4E5FBCBA}"/>
              </a:ext>
            </a:extLst>
          </p:cNvPr>
          <p:cNvSpPr/>
          <p:nvPr/>
        </p:nvSpPr>
        <p:spPr>
          <a:xfrm flipV="1">
            <a:off x="1249042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1032418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68DF8-EF8C-C84E-B993-26AABCC0B099}"/>
              </a:ext>
            </a:extLst>
          </p:cNvPr>
          <p:cNvSpPr/>
          <p:nvPr/>
        </p:nvSpPr>
        <p:spPr>
          <a:xfrm flipV="1">
            <a:off x="1249042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1032418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F29AB3-1939-254D-88C7-B5542FC2E28F}"/>
              </a:ext>
            </a:extLst>
          </p:cNvPr>
          <p:cNvSpPr/>
          <p:nvPr/>
        </p:nvSpPr>
        <p:spPr>
          <a:xfrm flipV="1">
            <a:off x="1249042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C7BE2F-C1C2-1646-B8DA-01BFFD163316}"/>
              </a:ext>
            </a:extLst>
          </p:cNvPr>
          <p:cNvSpPr/>
          <p:nvPr/>
        </p:nvSpPr>
        <p:spPr>
          <a:xfrm flipV="1">
            <a:off x="1470973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1C7A2C-E016-BC49-8B39-C0355ABD5341}"/>
              </a:ext>
            </a:extLst>
          </p:cNvPr>
          <p:cNvSpPr/>
          <p:nvPr/>
        </p:nvSpPr>
        <p:spPr>
          <a:xfrm flipV="1">
            <a:off x="1687596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9AE3DD-2AC2-CD47-8515-045DCACE189F}"/>
              </a:ext>
            </a:extLst>
          </p:cNvPr>
          <p:cNvSpPr/>
          <p:nvPr/>
        </p:nvSpPr>
        <p:spPr>
          <a:xfrm flipV="1">
            <a:off x="1470973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94883C-8F70-3F44-B78E-26F33BBB8722}"/>
              </a:ext>
            </a:extLst>
          </p:cNvPr>
          <p:cNvSpPr/>
          <p:nvPr/>
        </p:nvSpPr>
        <p:spPr>
          <a:xfrm flipV="1">
            <a:off x="1687596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0453B-0084-444D-AAF8-5A3DF9CB6426}"/>
              </a:ext>
            </a:extLst>
          </p:cNvPr>
          <p:cNvSpPr/>
          <p:nvPr/>
        </p:nvSpPr>
        <p:spPr>
          <a:xfrm flipV="1">
            <a:off x="1470973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654884-4C56-FC45-A63F-BA249E45245A}"/>
              </a:ext>
            </a:extLst>
          </p:cNvPr>
          <p:cNvSpPr/>
          <p:nvPr/>
        </p:nvSpPr>
        <p:spPr>
          <a:xfrm flipV="1">
            <a:off x="1687596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F9435D-544B-614F-8C53-C3FA84414B9E}"/>
              </a:ext>
            </a:extLst>
          </p:cNvPr>
          <p:cNvSpPr/>
          <p:nvPr/>
        </p:nvSpPr>
        <p:spPr>
          <a:xfrm flipV="1">
            <a:off x="1470973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6131D0-8253-2D4A-8686-80E20A17BCC7}"/>
              </a:ext>
            </a:extLst>
          </p:cNvPr>
          <p:cNvSpPr/>
          <p:nvPr/>
        </p:nvSpPr>
        <p:spPr>
          <a:xfrm flipV="1">
            <a:off x="1687596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AC5099-08EB-944A-BB25-9297F13DBF93}"/>
              </a:ext>
            </a:extLst>
          </p:cNvPr>
          <p:cNvSpPr/>
          <p:nvPr/>
        </p:nvSpPr>
        <p:spPr>
          <a:xfrm flipV="1">
            <a:off x="170814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469E9B-23CA-9C4D-AAF4-1CF91F5FF895}"/>
              </a:ext>
            </a:extLst>
          </p:cNvPr>
          <p:cNvSpPr/>
          <p:nvPr/>
        </p:nvSpPr>
        <p:spPr>
          <a:xfrm flipV="1">
            <a:off x="387437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D3798-3B91-8A47-A0E4-0887A7AFB44A}"/>
              </a:ext>
            </a:extLst>
          </p:cNvPr>
          <p:cNvSpPr/>
          <p:nvPr/>
        </p:nvSpPr>
        <p:spPr>
          <a:xfrm flipV="1">
            <a:off x="170814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A23BB-BE57-004D-A750-383C78B79417}"/>
              </a:ext>
            </a:extLst>
          </p:cNvPr>
          <p:cNvSpPr/>
          <p:nvPr/>
        </p:nvSpPr>
        <p:spPr>
          <a:xfrm flipV="1">
            <a:off x="387437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4D7BD4-C42D-9443-8AE6-5818964309D3}"/>
              </a:ext>
            </a:extLst>
          </p:cNvPr>
          <p:cNvSpPr/>
          <p:nvPr/>
        </p:nvSpPr>
        <p:spPr>
          <a:xfrm flipV="1">
            <a:off x="170814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9257DF3-7B56-AB4B-B5D0-6B9DF81AC095}"/>
              </a:ext>
            </a:extLst>
          </p:cNvPr>
          <p:cNvSpPr/>
          <p:nvPr/>
        </p:nvSpPr>
        <p:spPr>
          <a:xfrm flipV="1">
            <a:off x="387437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4023D4-3216-C44E-8CDF-4B9101BC8DF3}"/>
              </a:ext>
            </a:extLst>
          </p:cNvPr>
          <p:cNvSpPr/>
          <p:nvPr/>
        </p:nvSpPr>
        <p:spPr>
          <a:xfrm flipV="1">
            <a:off x="170814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11FF1D-E8A7-1F42-81DF-A1658ADB4B9A}"/>
              </a:ext>
            </a:extLst>
          </p:cNvPr>
          <p:cNvSpPr/>
          <p:nvPr/>
        </p:nvSpPr>
        <p:spPr>
          <a:xfrm flipV="1">
            <a:off x="387437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A5B97D-91BF-0D49-ACAD-9D952CD1A167}"/>
              </a:ext>
            </a:extLst>
          </p:cNvPr>
          <p:cNvSpPr/>
          <p:nvPr/>
        </p:nvSpPr>
        <p:spPr>
          <a:xfrm flipV="1">
            <a:off x="609368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740D4E-81BD-5545-A9D0-67FE50E9469D}"/>
              </a:ext>
            </a:extLst>
          </p:cNvPr>
          <p:cNvSpPr/>
          <p:nvPr/>
        </p:nvSpPr>
        <p:spPr>
          <a:xfrm flipV="1">
            <a:off x="825992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A7A781-1287-1745-A057-27A9D738D730}"/>
              </a:ext>
            </a:extLst>
          </p:cNvPr>
          <p:cNvSpPr/>
          <p:nvPr/>
        </p:nvSpPr>
        <p:spPr>
          <a:xfrm flipV="1">
            <a:off x="609368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62388-A33C-6B4E-9ADA-231D562A29D9}"/>
              </a:ext>
            </a:extLst>
          </p:cNvPr>
          <p:cNvSpPr/>
          <p:nvPr/>
        </p:nvSpPr>
        <p:spPr>
          <a:xfrm flipV="1">
            <a:off x="825992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91E45-2D49-8E41-92C0-290B76192DC4}"/>
              </a:ext>
            </a:extLst>
          </p:cNvPr>
          <p:cNvSpPr/>
          <p:nvPr/>
        </p:nvSpPr>
        <p:spPr>
          <a:xfrm flipV="1">
            <a:off x="609368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41E903-A472-5240-B1C4-358C4AFE7610}"/>
              </a:ext>
            </a:extLst>
          </p:cNvPr>
          <p:cNvSpPr/>
          <p:nvPr/>
        </p:nvSpPr>
        <p:spPr>
          <a:xfrm flipV="1">
            <a:off x="825992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2D1910-0F95-FC4B-8FCE-B2ED5653AA47}"/>
              </a:ext>
            </a:extLst>
          </p:cNvPr>
          <p:cNvSpPr/>
          <p:nvPr/>
        </p:nvSpPr>
        <p:spPr>
          <a:xfrm flipV="1">
            <a:off x="609368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A28D49F-B15B-3448-86C2-B79A39430A9F}"/>
              </a:ext>
            </a:extLst>
          </p:cNvPr>
          <p:cNvSpPr/>
          <p:nvPr/>
        </p:nvSpPr>
        <p:spPr>
          <a:xfrm flipV="1">
            <a:off x="825992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B8A7C73A-1F4E-7D4E-8008-D0F6BDABB987}"/>
              </a:ext>
            </a:extLst>
          </p:cNvPr>
          <p:cNvSpPr/>
          <p:nvPr/>
        </p:nvSpPr>
        <p:spPr>
          <a:xfrm>
            <a:off x="1917330" y="5826226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197A0003-D9C8-0B41-B703-468A97AC59D7}"/>
              </a:ext>
            </a:extLst>
          </p:cNvPr>
          <p:cNvSpPr/>
          <p:nvPr/>
        </p:nvSpPr>
        <p:spPr>
          <a:xfrm>
            <a:off x="2790587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C4A301B4-0D1B-7A4E-A9FE-9F04C03CAE95}"/>
              </a:ext>
            </a:extLst>
          </p:cNvPr>
          <p:cNvSpPr/>
          <p:nvPr/>
        </p:nvSpPr>
        <p:spPr>
          <a:xfrm>
            <a:off x="1967578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4D41D7C7-9285-5647-841E-A94CA44DBD87}"/>
              </a:ext>
            </a:extLst>
          </p:cNvPr>
          <p:cNvSpPr/>
          <p:nvPr/>
        </p:nvSpPr>
        <p:spPr>
          <a:xfrm>
            <a:off x="2020597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B031109F-34AF-1742-BA50-29E4EB4A06F9}"/>
              </a:ext>
            </a:extLst>
          </p:cNvPr>
          <p:cNvSpPr/>
          <p:nvPr/>
        </p:nvSpPr>
        <p:spPr>
          <a:xfrm>
            <a:off x="2197073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7DF455EC-A140-9B4C-AA9F-5D0641C1714C}"/>
              </a:ext>
            </a:extLst>
          </p:cNvPr>
          <p:cNvSpPr/>
          <p:nvPr/>
        </p:nvSpPr>
        <p:spPr>
          <a:xfrm>
            <a:off x="2373548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DB889146-E42A-FF41-A52D-975ECB585E26}"/>
              </a:ext>
            </a:extLst>
          </p:cNvPr>
          <p:cNvSpPr/>
          <p:nvPr/>
        </p:nvSpPr>
        <p:spPr>
          <a:xfrm>
            <a:off x="2550024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2FF766BA-47FF-4F47-B04B-54BAFB228738}"/>
              </a:ext>
            </a:extLst>
          </p:cNvPr>
          <p:cNvSpPr/>
          <p:nvPr/>
        </p:nvSpPr>
        <p:spPr>
          <a:xfrm>
            <a:off x="2843606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0E954A50-BB60-F44D-80C3-32E1298467D4}"/>
              </a:ext>
            </a:extLst>
          </p:cNvPr>
          <p:cNvSpPr/>
          <p:nvPr/>
        </p:nvSpPr>
        <p:spPr>
          <a:xfrm>
            <a:off x="3020081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0C444F99-E4F8-C745-9870-BCB0872BC576}"/>
              </a:ext>
            </a:extLst>
          </p:cNvPr>
          <p:cNvSpPr/>
          <p:nvPr/>
        </p:nvSpPr>
        <p:spPr>
          <a:xfrm>
            <a:off x="3196556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6344F080-2B06-F14A-A262-02D7D88C5741}"/>
              </a:ext>
            </a:extLst>
          </p:cNvPr>
          <p:cNvSpPr/>
          <p:nvPr/>
        </p:nvSpPr>
        <p:spPr>
          <a:xfrm>
            <a:off x="3373032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E2DFCDF5-1811-0246-B7D7-672FF50F65D9}"/>
              </a:ext>
            </a:extLst>
          </p:cNvPr>
          <p:cNvSpPr/>
          <p:nvPr/>
        </p:nvSpPr>
        <p:spPr>
          <a:xfrm flipV="1">
            <a:off x="2778935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BE3FF60B-7BC1-054F-A83B-1F2CF23AA260}"/>
              </a:ext>
            </a:extLst>
          </p:cNvPr>
          <p:cNvSpPr/>
          <p:nvPr/>
        </p:nvSpPr>
        <p:spPr>
          <a:xfrm flipV="1">
            <a:off x="2995558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B36908C5-2BBD-FA4B-8233-966C51622874}"/>
              </a:ext>
            </a:extLst>
          </p:cNvPr>
          <p:cNvSpPr/>
          <p:nvPr/>
        </p:nvSpPr>
        <p:spPr>
          <a:xfrm flipV="1">
            <a:off x="2778935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91C4F1E6-B18A-7341-BE8A-B262ABE071BD}"/>
              </a:ext>
            </a:extLst>
          </p:cNvPr>
          <p:cNvSpPr/>
          <p:nvPr/>
        </p:nvSpPr>
        <p:spPr>
          <a:xfrm flipV="1">
            <a:off x="2995558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B72C762B-0C90-004E-AAEA-2C3B059552CE}"/>
              </a:ext>
            </a:extLst>
          </p:cNvPr>
          <p:cNvSpPr/>
          <p:nvPr/>
        </p:nvSpPr>
        <p:spPr>
          <a:xfrm flipV="1">
            <a:off x="2778935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067FF7A5-BC67-E246-B97E-6D039864F3BF}"/>
              </a:ext>
            </a:extLst>
          </p:cNvPr>
          <p:cNvSpPr/>
          <p:nvPr/>
        </p:nvSpPr>
        <p:spPr>
          <a:xfrm flipV="1">
            <a:off x="2995558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26107BC2-0592-3E4A-9F8B-B6794D99EC32}"/>
              </a:ext>
            </a:extLst>
          </p:cNvPr>
          <p:cNvSpPr/>
          <p:nvPr/>
        </p:nvSpPr>
        <p:spPr>
          <a:xfrm flipV="1">
            <a:off x="2778935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C73CE4BC-8167-6B49-B96E-2A6386AE9051}"/>
              </a:ext>
            </a:extLst>
          </p:cNvPr>
          <p:cNvSpPr/>
          <p:nvPr/>
        </p:nvSpPr>
        <p:spPr>
          <a:xfrm flipV="1">
            <a:off x="2995558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A5BAA0BE-5AA1-E040-AA1A-36C820E23B55}"/>
              </a:ext>
            </a:extLst>
          </p:cNvPr>
          <p:cNvSpPr/>
          <p:nvPr/>
        </p:nvSpPr>
        <p:spPr>
          <a:xfrm flipV="1">
            <a:off x="321748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DEB1E5A2-0DEE-D446-B43C-9A9F53316B87}"/>
              </a:ext>
            </a:extLst>
          </p:cNvPr>
          <p:cNvSpPr/>
          <p:nvPr/>
        </p:nvSpPr>
        <p:spPr>
          <a:xfrm flipV="1">
            <a:off x="343411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5B14B2D8-ADD1-9946-8F41-B63548D719BD}"/>
              </a:ext>
            </a:extLst>
          </p:cNvPr>
          <p:cNvSpPr/>
          <p:nvPr/>
        </p:nvSpPr>
        <p:spPr>
          <a:xfrm flipV="1">
            <a:off x="321748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7E1CF3EB-388E-2542-B134-008F375A11EA}"/>
              </a:ext>
            </a:extLst>
          </p:cNvPr>
          <p:cNvSpPr/>
          <p:nvPr/>
        </p:nvSpPr>
        <p:spPr>
          <a:xfrm flipV="1">
            <a:off x="343411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CD8CA402-23FB-6A4C-8C50-0A0A77B10FF9}"/>
              </a:ext>
            </a:extLst>
          </p:cNvPr>
          <p:cNvSpPr/>
          <p:nvPr/>
        </p:nvSpPr>
        <p:spPr>
          <a:xfrm flipV="1">
            <a:off x="321748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B0B8824B-56A5-1F40-9ADB-F498BDCBADAA}"/>
              </a:ext>
            </a:extLst>
          </p:cNvPr>
          <p:cNvSpPr/>
          <p:nvPr/>
        </p:nvSpPr>
        <p:spPr>
          <a:xfrm flipV="1">
            <a:off x="343411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2B7C190A-273D-FB4E-ADDF-8CE9A5DA3EB6}"/>
              </a:ext>
            </a:extLst>
          </p:cNvPr>
          <p:cNvSpPr/>
          <p:nvPr/>
        </p:nvSpPr>
        <p:spPr>
          <a:xfrm flipV="1">
            <a:off x="321748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A69D2A8F-52F2-064C-8BEF-5E5E5F38C399}"/>
              </a:ext>
            </a:extLst>
          </p:cNvPr>
          <p:cNvSpPr/>
          <p:nvPr/>
        </p:nvSpPr>
        <p:spPr>
          <a:xfrm flipV="1">
            <a:off x="343411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CE5F7BE5-9F08-5542-927A-F73D9A110B19}"/>
              </a:ext>
            </a:extLst>
          </p:cNvPr>
          <p:cNvSpPr/>
          <p:nvPr/>
        </p:nvSpPr>
        <p:spPr>
          <a:xfrm flipV="1">
            <a:off x="1917330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948A4A43-47B0-AE46-9BE4-7733BBAB0840}"/>
              </a:ext>
            </a:extLst>
          </p:cNvPr>
          <p:cNvSpPr/>
          <p:nvPr/>
        </p:nvSpPr>
        <p:spPr>
          <a:xfrm flipV="1">
            <a:off x="2133954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62BFDD7E-875C-7541-B8F5-83735BCD08EF}"/>
              </a:ext>
            </a:extLst>
          </p:cNvPr>
          <p:cNvSpPr/>
          <p:nvPr/>
        </p:nvSpPr>
        <p:spPr>
          <a:xfrm flipV="1">
            <a:off x="1917330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52606156-AA14-7645-AA19-AEABA995D9A1}"/>
              </a:ext>
            </a:extLst>
          </p:cNvPr>
          <p:cNvSpPr/>
          <p:nvPr/>
        </p:nvSpPr>
        <p:spPr>
          <a:xfrm flipV="1">
            <a:off x="2133954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A620E010-CE0F-DB4E-95CC-2C98AFEC3EA7}"/>
              </a:ext>
            </a:extLst>
          </p:cNvPr>
          <p:cNvSpPr/>
          <p:nvPr/>
        </p:nvSpPr>
        <p:spPr>
          <a:xfrm flipV="1">
            <a:off x="1917330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B1C44441-EE96-B142-81B5-72B12CCB343C}"/>
              </a:ext>
            </a:extLst>
          </p:cNvPr>
          <p:cNvSpPr/>
          <p:nvPr/>
        </p:nvSpPr>
        <p:spPr>
          <a:xfrm flipV="1">
            <a:off x="2133954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CE50ABDA-F9A4-BB4E-BDE7-3A1BC0029C5B}"/>
              </a:ext>
            </a:extLst>
          </p:cNvPr>
          <p:cNvSpPr/>
          <p:nvPr/>
        </p:nvSpPr>
        <p:spPr>
          <a:xfrm flipV="1">
            <a:off x="1917330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2BCAFD20-CF14-8C4B-9B45-BDA8256F3DCE}"/>
              </a:ext>
            </a:extLst>
          </p:cNvPr>
          <p:cNvSpPr/>
          <p:nvPr/>
        </p:nvSpPr>
        <p:spPr>
          <a:xfrm flipV="1">
            <a:off x="2133954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275509A6-233F-5046-951A-9126EE8D3420}"/>
              </a:ext>
            </a:extLst>
          </p:cNvPr>
          <p:cNvSpPr/>
          <p:nvPr/>
        </p:nvSpPr>
        <p:spPr>
          <a:xfrm flipV="1">
            <a:off x="2355885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8C356490-74E6-E445-B38F-774B36C9DC86}"/>
              </a:ext>
            </a:extLst>
          </p:cNvPr>
          <p:cNvSpPr/>
          <p:nvPr/>
        </p:nvSpPr>
        <p:spPr>
          <a:xfrm flipV="1">
            <a:off x="2572508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F8F0052E-1A62-924B-A8E6-C476F7C156B6}"/>
              </a:ext>
            </a:extLst>
          </p:cNvPr>
          <p:cNvSpPr/>
          <p:nvPr/>
        </p:nvSpPr>
        <p:spPr>
          <a:xfrm flipV="1">
            <a:off x="2355885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D2272FEA-59E1-4C4A-86D3-1AA63E590944}"/>
              </a:ext>
            </a:extLst>
          </p:cNvPr>
          <p:cNvSpPr/>
          <p:nvPr/>
        </p:nvSpPr>
        <p:spPr>
          <a:xfrm flipV="1">
            <a:off x="2572508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B41A25ED-38F4-8140-8F74-EFCA2B78E765}"/>
              </a:ext>
            </a:extLst>
          </p:cNvPr>
          <p:cNvSpPr/>
          <p:nvPr/>
        </p:nvSpPr>
        <p:spPr>
          <a:xfrm flipV="1">
            <a:off x="2355885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660DD3A4-267D-C941-B55B-C62BDE0C1FB0}"/>
              </a:ext>
            </a:extLst>
          </p:cNvPr>
          <p:cNvSpPr/>
          <p:nvPr/>
        </p:nvSpPr>
        <p:spPr>
          <a:xfrm flipV="1">
            <a:off x="2572508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8745EB37-EF13-0A41-A768-A1A150BF1BC5}"/>
              </a:ext>
            </a:extLst>
          </p:cNvPr>
          <p:cNvSpPr/>
          <p:nvPr/>
        </p:nvSpPr>
        <p:spPr>
          <a:xfrm flipV="1">
            <a:off x="2355885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3323737C-04D5-144C-B1D1-29C9DFCE8F0A}"/>
              </a:ext>
            </a:extLst>
          </p:cNvPr>
          <p:cNvSpPr/>
          <p:nvPr/>
        </p:nvSpPr>
        <p:spPr>
          <a:xfrm flipV="1">
            <a:off x="2572508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7133F6DB-4D31-3B4C-8367-F1F59791F3FB}"/>
              </a:ext>
            </a:extLst>
          </p:cNvPr>
          <p:cNvSpPr/>
          <p:nvPr/>
        </p:nvSpPr>
        <p:spPr>
          <a:xfrm>
            <a:off x="3665055" y="5826226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D5F1D525-53FE-1C49-B36F-5B4A0D553040}"/>
              </a:ext>
            </a:extLst>
          </p:cNvPr>
          <p:cNvSpPr/>
          <p:nvPr/>
        </p:nvSpPr>
        <p:spPr>
          <a:xfrm>
            <a:off x="4538311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7AB42EB7-FB71-EF48-971F-D4BC00144EE1}"/>
              </a:ext>
            </a:extLst>
          </p:cNvPr>
          <p:cNvSpPr/>
          <p:nvPr/>
        </p:nvSpPr>
        <p:spPr>
          <a:xfrm>
            <a:off x="3715302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9114C20A-89CC-3742-AA14-29C7B437DEB5}"/>
              </a:ext>
            </a:extLst>
          </p:cNvPr>
          <p:cNvSpPr/>
          <p:nvPr/>
        </p:nvSpPr>
        <p:spPr>
          <a:xfrm>
            <a:off x="3768322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89358961-2A8E-A141-98C6-2B40CCD2892B}"/>
              </a:ext>
            </a:extLst>
          </p:cNvPr>
          <p:cNvSpPr/>
          <p:nvPr/>
        </p:nvSpPr>
        <p:spPr>
          <a:xfrm>
            <a:off x="3944797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61834814-6891-8744-A404-8C266DB19394}"/>
              </a:ext>
            </a:extLst>
          </p:cNvPr>
          <p:cNvSpPr/>
          <p:nvPr/>
        </p:nvSpPr>
        <p:spPr>
          <a:xfrm>
            <a:off x="4121273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AD70F68C-0E55-BF41-B1F7-481B087AEEC8}"/>
              </a:ext>
            </a:extLst>
          </p:cNvPr>
          <p:cNvSpPr/>
          <p:nvPr/>
        </p:nvSpPr>
        <p:spPr>
          <a:xfrm>
            <a:off x="4297748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EBF2FC46-41EA-D54B-BFEB-B22E907563A4}"/>
              </a:ext>
            </a:extLst>
          </p:cNvPr>
          <p:cNvSpPr/>
          <p:nvPr/>
        </p:nvSpPr>
        <p:spPr>
          <a:xfrm>
            <a:off x="4591331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4D71A19E-83AB-EA42-B044-DAE3CA43E03D}"/>
              </a:ext>
            </a:extLst>
          </p:cNvPr>
          <p:cNvSpPr/>
          <p:nvPr/>
        </p:nvSpPr>
        <p:spPr>
          <a:xfrm>
            <a:off x="4767805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3A96B2CD-7750-1C45-AC6D-ED86005BBD50}"/>
              </a:ext>
            </a:extLst>
          </p:cNvPr>
          <p:cNvSpPr/>
          <p:nvPr/>
        </p:nvSpPr>
        <p:spPr>
          <a:xfrm>
            <a:off x="4944281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1AE5D210-8C35-2F4E-873A-405498604903}"/>
              </a:ext>
            </a:extLst>
          </p:cNvPr>
          <p:cNvSpPr/>
          <p:nvPr/>
        </p:nvSpPr>
        <p:spPr>
          <a:xfrm>
            <a:off x="5120756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ABD75A3B-B6C6-5C44-A1D0-8314F6072CF1}"/>
              </a:ext>
            </a:extLst>
          </p:cNvPr>
          <p:cNvSpPr/>
          <p:nvPr/>
        </p:nvSpPr>
        <p:spPr>
          <a:xfrm flipV="1">
            <a:off x="452665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D6C16B7F-792B-2C4B-AA26-ADDA4D3575FE}"/>
              </a:ext>
            </a:extLst>
          </p:cNvPr>
          <p:cNvSpPr/>
          <p:nvPr/>
        </p:nvSpPr>
        <p:spPr>
          <a:xfrm flipV="1">
            <a:off x="474328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41F7C89A-2D20-944C-B081-C95B632314BC}"/>
              </a:ext>
            </a:extLst>
          </p:cNvPr>
          <p:cNvSpPr/>
          <p:nvPr/>
        </p:nvSpPr>
        <p:spPr>
          <a:xfrm flipV="1">
            <a:off x="452665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35893D-C464-0B45-AE20-E65E34188143}"/>
              </a:ext>
            </a:extLst>
          </p:cNvPr>
          <p:cNvSpPr/>
          <p:nvPr/>
        </p:nvSpPr>
        <p:spPr>
          <a:xfrm flipV="1">
            <a:off x="474328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F983CCBB-74F3-454A-B135-1691C744D082}"/>
              </a:ext>
            </a:extLst>
          </p:cNvPr>
          <p:cNvSpPr/>
          <p:nvPr/>
        </p:nvSpPr>
        <p:spPr>
          <a:xfrm flipV="1">
            <a:off x="452665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161C527D-E048-264E-97B2-4DC7FFA79008}"/>
              </a:ext>
            </a:extLst>
          </p:cNvPr>
          <p:cNvSpPr/>
          <p:nvPr/>
        </p:nvSpPr>
        <p:spPr>
          <a:xfrm flipV="1">
            <a:off x="474328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F3E9C02F-6B58-DD45-B820-3F2F4FD0E177}"/>
              </a:ext>
            </a:extLst>
          </p:cNvPr>
          <p:cNvSpPr/>
          <p:nvPr/>
        </p:nvSpPr>
        <p:spPr>
          <a:xfrm flipV="1">
            <a:off x="452665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AE1C274B-91C7-C24D-ACE5-8CDC77FF60EC}"/>
              </a:ext>
            </a:extLst>
          </p:cNvPr>
          <p:cNvSpPr/>
          <p:nvPr/>
        </p:nvSpPr>
        <p:spPr>
          <a:xfrm flipV="1">
            <a:off x="474328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2388A048-E42D-4446-9E87-09C19AF7C59C}"/>
              </a:ext>
            </a:extLst>
          </p:cNvPr>
          <p:cNvSpPr/>
          <p:nvPr/>
        </p:nvSpPr>
        <p:spPr>
          <a:xfrm flipV="1">
            <a:off x="4965214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33B736D2-9901-C446-9C5E-0D853A6916B2}"/>
              </a:ext>
            </a:extLst>
          </p:cNvPr>
          <p:cNvSpPr/>
          <p:nvPr/>
        </p:nvSpPr>
        <p:spPr>
          <a:xfrm flipV="1">
            <a:off x="5181837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C60E65AE-D4EF-464D-A748-01D9C35E45CF}"/>
              </a:ext>
            </a:extLst>
          </p:cNvPr>
          <p:cNvSpPr/>
          <p:nvPr/>
        </p:nvSpPr>
        <p:spPr>
          <a:xfrm flipV="1">
            <a:off x="4965214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AA63AEA7-299C-B04A-BDBF-34531198E87D}"/>
              </a:ext>
            </a:extLst>
          </p:cNvPr>
          <p:cNvSpPr/>
          <p:nvPr/>
        </p:nvSpPr>
        <p:spPr>
          <a:xfrm flipV="1">
            <a:off x="5181837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A212452D-893E-9E48-9C98-2B9DF7B58072}"/>
              </a:ext>
            </a:extLst>
          </p:cNvPr>
          <p:cNvSpPr/>
          <p:nvPr/>
        </p:nvSpPr>
        <p:spPr>
          <a:xfrm flipV="1">
            <a:off x="4965214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EE89AB53-343E-2146-803D-E5EF5DB2BC1C}"/>
              </a:ext>
            </a:extLst>
          </p:cNvPr>
          <p:cNvSpPr/>
          <p:nvPr/>
        </p:nvSpPr>
        <p:spPr>
          <a:xfrm flipV="1">
            <a:off x="5181837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CE47AE12-2BFF-7A45-A6F7-7B5F77FAF9F2}"/>
              </a:ext>
            </a:extLst>
          </p:cNvPr>
          <p:cNvSpPr/>
          <p:nvPr/>
        </p:nvSpPr>
        <p:spPr>
          <a:xfrm flipV="1">
            <a:off x="4965214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B187A46A-9B89-BB47-89D2-2AE04FECF41F}"/>
              </a:ext>
            </a:extLst>
          </p:cNvPr>
          <p:cNvSpPr/>
          <p:nvPr/>
        </p:nvSpPr>
        <p:spPr>
          <a:xfrm flipV="1">
            <a:off x="5181837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DD65D5F7-88FF-5649-814F-521EBA26C0C7}"/>
              </a:ext>
            </a:extLst>
          </p:cNvPr>
          <p:cNvSpPr/>
          <p:nvPr/>
        </p:nvSpPr>
        <p:spPr>
          <a:xfrm flipV="1">
            <a:off x="3665055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3" name="Rectangle 352">
            <a:extLst>
              <a:ext uri="{FF2B5EF4-FFF2-40B4-BE49-F238E27FC236}">
                <a16:creationId xmlns:a16="http://schemas.microsoft.com/office/drawing/2014/main" id="{C6AF8D98-136A-004E-BEDF-5DE2F80F8DC4}"/>
              </a:ext>
            </a:extLst>
          </p:cNvPr>
          <p:cNvSpPr/>
          <p:nvPr/>
        </p:nvSpPr>
        <p:spPr>
          <a:xfrm flipV="1">
            <a:off x="3881678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4" name="Rectangle 353">
            <a:extLst>
              <a:ext uri="{FF2B5EF4-FFF2-40B4-BE49-F238E27FC236}">
                <a16:creationId xmlns:a16="http://schemas.microsoft.com/office/drawing/2014/main" id="{3E1494B5-7997-494F-98E1-B77F5FD0C0D4}"/>
              </a:ext>
            </a:extLst>
          </p:cNvPr>
          <p:cNvSpPr/>
          <p:nvPr/>
        </p:nvSpPr>
        <p:spPr>
          <a:xfrm flipV="1">
            <a:off x="3665055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98981A8D-C281-A74E-B47A-4E4A54C786D6}"/>
              </a:ext>
            </a:extLst>
          </p:cNvPr>
          <p:cNvSpPr/>
          <p:nvPr/>
        </p:nvSpPr>
        <p:spPr>
          <a:xfrm flipV="1">
            <a:off x="3881678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6" name="Rectangle 355">
            <a:extLst>
              <a:ext uri="{FF2B5EF4-FFF2-40B4-BE49-F238E27FC236}">
                <a16:creationId xmlns:a16="http://schemas.microsoft.com/office/drawing/2014/main" id="{6B634E6D-11C1-FC43-AA62-99C536968578}"/>
              </a:ext>
            </a:extLst>
          </p:cNvPr>
          <p:cNvSpPr/>
          <p:nvPr/>
        </p:nvSpPr>
        <p:spPr>
          <a:xfrm flipV="1">
            <a:off x="3665055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7" name="Rectangle 356">
            <a:extLst>
              <a:ext uri="{FF2B5EF4-FFF2-40B4-BE49-F238E27FC236}">
                <a16:creationId xmlns:a16="http://schemas.microsoft.com/office/drawing/2014/main" id="{5CF4743E-D9E0-EF40-80FB-BAD420CFE189}"/>
              </a:ext>
            </a:extLst>
          </p:cNvPr>
          <p:cNvSpPr/>
          <p:nvPr/>
        </p:nvSpPr>
        <p:spPr>
          <a:xfrm flipV="1">
            <a:off x="3881678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8" name="Rectangle 357">
            <a:extLst>
              <a:ext uri="{FF2B5EF4-FFF2-40B4-BE49-F238E27FC236}">
                <a16:creationId xmlns:a16="http://schemas.microsoft.com/office/drawing/2014/main" id="{8754899B-B698-254E-B616-866E9131697E}"/>
              </a:ext>
            </a:extLst>
          </p:cNvPr>
          <p:cNvSpPr/>
          <p:nvPr/>
        </p:nvSpPr>
        <p:spPr>
          <a:xfrm flipV="1">
            <a:off x="3665055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DFC534CF-0E95-234A-B749-F18DF39D6BAD}"/>
              </a:ext>
            </a:extLst>
          </p:cNvPr>
          <p:cNvSpPr/>
          <p:nvPr/>
        </p:nvSpPr>
        <p:spPr>
          <a:xfrm flipV="1">
            <a:off x="3881678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0" name="Rectangle 359">
            <a:extLst>
              <a:ext uri="{FF2B5EF4-FFF2-40B4-BE49-F238E27FC236}">
                <a16:creationId xmlns:a16="http://schemas.microsoft.com/office/drawing/2014/main" id="{3B9BFE5F-C02A-1243-8D26-4FB0DE7531C0}"/>
              </a:ext>
            </a:extLst>
          </p:cNvPr>
          <p:cNvSpPr/>
          <p:nvPr/>
        </p:nvSpPr>
        <p:spPr>
          <a:xfrm flipV="1">
            <a:off x="410360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1890B8C7-F9C0-AC48-A425-D34ADAD032D6}"/>
              </a:ext>
            </a:extLst>
          </p:cNvPr>
          <p:cNvSpPr/>
          <p:nvPr/>
        </p:nvSpPr>
        <p:spPr>
          <a:xfrm flipV="1">
            <a:off x="432023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2" name="Rectangle 361">
            <a:extLst>
              <a:ext uri="{FF2B5EF4-FFF2-40B4-BE49-F238E27FC236}">
                <a16:creationId xmlns:a16="http://schemas.microsoft.com/office/drawing/2014/main" id="{121C503F-20E3-BC4D-B215-1940B9C3F3A2}"/>
              </a:ext>
            </a:extLst>
          </p:cNvPr>
          <p:cNvSpPr/>
          <p:nvPr/>
        </p:nvSpPr>
        <p:spPr>
          <a:xfrm flipV="1">
            <a:off x="410360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3" name="Rectangle 362">
            <a:extLst>
              <a:ext uri="{FF2B5EF4-FFF2-40B4-BE49-F238E27FC236}">
                <a16:creationId xmlns:a16="http://schemas.microsoft.com/office/drawing/2014/main" id="{7C4C32DF-1D68-8B41-900B-CA0D634ACC52}"/>
              </a:ext>
            </a:extLst>
          </p:cNvPr>
          <p:cNvSpPr/>
          <p:nvPr/>
        </p:nvSpPr>
        <p:spPr>
          <a:xfrm flipV="1">
            <a:off x="432023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4" name="Rectangle 363">
            <a:extLst>
              <a:ext uri="{FF2B5EF4-FFF2-40B4-BE49-F238E27FC236}">
                <a16:creationId xmlns:a16="http://schemas.microsoft.com/office/drawing/2014/main" id="{B4EF25F6-6F3A-A547-9C0A-A92810EFF1E3}"/>
              </a:ext>
            </a:extLst>
          </p:cNvPr>
          <p:cNvSpPr/>
          <p:nvPr/>
        </p:nvSpPr>
        <p:spPr>
          <a:xfrm flipV="1">
            <a:off x="410360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5DA0D2AC-34BD-8E40-BFCC-6A4AF2162D03}"/>
              </a:ext>
            </a:extLst>
          </p:cNvPr>
          <p:cNvSpPr/>
          <p:nvPr/>
        </p:nvSpPr>
        <p:spPr>
          <a:xfrm flipV="1">
            <a:off x="432023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6" name="Rectangle 365">
            <a:extLst>
              <a:ext uri="{FF2B5EF4-FFF2-40B4-BE49-F238E27FC236}">
                <a16:creationId xmlns:a16="http://schemas.microsoft.com/office/drawing/2014/main" id="{2C057975-407B-3844-8DB0-24459B8F6A5B}"/>
              </a:ext>
            </a:extLst>
          </p:cNvPr>
          <p:cNvSpPr/>
          <p:nvPr/>
        </p:nvSpPr>
        <p:spPr>
          <a:xfrm flipV="1">
            <a:off x="410360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7" name="Rectangle 366">
            <a:extLst>
              <a:ext uri="{FF2B5EF4-FFF2-40B4-BE49-F238E27FC236}">
                <a16:creationId xmlns:a16="http://schemas.microsoft.com/office/drawing/2014/main" id="{95C2D7DE-FDED-6B45-A6B8-00A306119C9D}"/>
              </a:ext>
            </a:extLst>
          </p:cNvPr>
          <p:cNvSpPr/>
          <p:nvPr/>
        </p:nvSpPr>
        <p:spPr>
          <a:xfrm flipV="1">
            <a:off x="432023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4DE5017E-5712-9A44-BA67-603D23E58B48}"/>
              </a:ext>
            </a:extLst>
          </p:cNvPr>
          <p:cNvSpPr/>
          <p:nvPr/>
        </p:nvSpPr>
        <p:spPr>
          <a:xfrm>
            <a:off x="5424427" y="5826224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6B411D4C-0237-C042-91A2-D1111194D9DD}"/>
              </a:ext>
            </a:extLst>
          </p:cNvPr>
          <p:cNvSpPr/>
          <p:nvPr/>
        </p:nvSpPr>
        <p:spPr>
          <a:xfrm>
            <a:off x="6297683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8" name="Rectangle 377">
            <a:extLst>
              <a:ext uri="{FF2B5EF4-FFF2-40B4-BE49-F238E27FC236}">
                <a16:creationId xmlns:a16="http://schemas.microsoft.com/office/drawing/2014/main" id="{2258C1F2-3D4E-4640-9BF5-C3C8DB5220A9}"/>
              </a:ext>
            </a:extLst>
          </p:cNvPr>
          <p:cNvSpPr/>
          <p:nvPr/>
        </p:nvSpPr>
        <p:spPr>
          <a:xfrm>
            <a:off x="5474675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9" name="Rectangle 378">
            <a:extLst>
              <a:ext uri="{FF2B5EF4-FFF2-40B4-BE49-F238E27FC236}">
                <a16:creationId xmlns:a16="http://schemas.microsoft.com/office/drawing/2014/main" id="{FDF5B5A2-A002-214B-A155-B4D54C99FF84}"/>
              </a:ext>
            </a:extLst>
          </p:cNvPr>
          <p:cNvSpPr/>
          <p:nvPr/>
        </p:nvSpPr>
        <p:spPr>
          <a:xfrm>
            <a:off x="5527694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id="{2FBC66EE-13AF-7447-B9D9-5AD891DAC3C3}"/>
              </a:ext>
            </a:extLst>
          </p:cNvPr>
          <p:cNvSpPr/>
          <p:nvPr/>
        </p:nvSpPr>
        <p:spPr>
          <a:xfrm>
            <a:off x="5704169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5C8E521E-2F27-3949-93FA-6EDE948373E0}"/>
              </a:ext>
            </a:extLst>
          </p:cNvPr>
          <p:cNvSpPr/>
          <p:nvPr/>
        </p:nvSpPr>
        <p:spPr>
          <a:xfrm>
            <a:off x="5880645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2" name="Rectangle 381">
            <a:extLst>
              <a:ext uri="{FF2B5EF4-FFF2-40B4-BE49-F238E27FC236}">
                <a16:creationId xmlns:a16="http://schemas.microsoft.com/office/drawing/2014/main" id="{795ECDAB-8CA1-2A4F-A2FF-38AF57CA1D9E}"/>
              </a:ext>
            </a:extLst>
          </p:cNvPr>
          <p:cNvSpPr/>
          <p:nvPr/>
        </p:nvSpPr>
        <p:spPr>
          <a:xfrm>
            <a:off x="6057121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E9BAA0E6-ADF3-B54F-8902-714D179332B1}"/>
              </a:ext>
            </a:extLst>
          </p:cNvPr>
          <p:cNvSpPr/>
          <p:nvPr/>
        </p:nvSpPr>
        <p:spPr>
          <a:xfrm>
            <a:off x="6350703" y="6023150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4" name="Rectangle 383">
            <a:extLst>
              <a:ext uri="{FF2B5EF4-FFF2-40B4-BE49-F238E27FC236}">
                <a16:creationId xmlns:a16="http://schemas.microsoft.com/office/drawing/2014/main" id="{17016230-4D6E-1A41-A931-AAF25DACBB1B}"/>
              </a:ext>
            </a:extLst>
          </p:cNvPr>
          <p:cNvSpPr/>
          <p:nvPr/>
        </p:nvSpPr>
        <p:spPr>
          <a:xfrm>
            <a:off x="6527177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5" name="Rectangle 384">
            <a:extLst>
              <a:ext uri="{FF2B5EF4-FFF2-40B4-BE49-F238E27FC236}">
                <a16:creationId xmlns:a16="http://schemas.microsoft.com/office/drawing/2014/main" id="{F7DFEE3F-BB77-264E-95F9-AE6EF583F92A}"/>
              </a:ext>
            </a:extLst>
          </p:cNvPr>
          <p:cNvSpPr/>
          <p:nvPr/>
        </p:nvSpPr>
        <p:spPr>
          <a:xfrm>
            <a:off x="6703653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1046BA76-BC7B-CC47-AE4D-79E7D6798EC9}"/>
              </a:ext>
            </a:extLst>
          </p:cNvPr>
          <p:cNvSpPr/>
          <p:nvPr/>
        </p:nvSpPr>
        <p:spPr>
          <a:xfrm>
            <a:off x="6880128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7" name="Rectangle 386">
            <a:extLst>
              <a:ext uri="{FF2B5EF4-FFF2-40B4-BE49-F238E27FC236}">
                <a16:creationId xmlns:a16="http://schemas.microsoft.com/office/drawing/2014/main" id="{AEA727F1-357F-D249-882F-21F495FD4BBD}"/>
              </a:ext>
            </a:extLst>
          </p:cNvPr>
          <p:cNvSpPr/>
          <p:nvPr/>
        </p:nvSpPr>
        <p:spPr>
          <a:xfrm flipV="1">
            <a:off x="6286032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7EEDC7EA-F1D7-E941-9317-8946951E8783}"/>
              </a:ext>
            </a:extLst>
          </p:cNvPr>
          <p:cNvSpPr/>
          <p:nvPr/>
        </p:nvSpPr>
        <p:spPr>
          <a:xfrm flipV="1">
            <a:off x="6502655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54E9AE6C-4DF3-A940-A99A-1FD064F0F752}"/>
              </a:ext>
            </a:extLst>
          </p:cNvPr>
          <p:cNvSpPr/>
          <p:nvPr/>
        </p:nvSpPr>
        <p:spPr>
          <a:xfrm flipV="1">
            <a:off x="6286032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0" name="Rectangle 389">
            <a:extLst>
              <a:ext uri="{FF2B5EF4-FFF2-40B4-BE49-F238E27FC236}">
                <a16:creationId xmlns:a16="http://schemas.microsoft.com/office/drawing/2014/main" id="{2D5F51CC-0876-2548-9CD1-FE45749E43C3}"/>
              </a:ext>
            </a:extLst>
          </p:cNvPr>
          <p:cNvSpPr/>
          <p:nvPr/>
        </p:nvSpPr>
        <p:spPr>
          <a:xfrm flipV="1">
            <a:off x="6502655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BA3D0A3B-67F4-9C40-9923-939EA1AF299B}"/>
              </a:ext>
            </a:extLst>
          </p:cNvPr>
          <p:cNvSpPr/>
          <p:nvPr/>
        </p:nvSpPr>
        <p:spPr>
          <a:xfrm flipV="1">
            <a:off x="6286032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F753056E-EF33-1C4A-B1B5-01E87586C6EA}"/>
              </a:ext>
            </a:extLst>
          </p:cNvPr>
          <p:cNvSpPr/>
          <p:nvPr/>
        </p:nvSpPr>
        <p:spPr>
          <a:xfrm flipV="1">
            <a:off x="6502655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3CC6B1D6-B522-7849-BAB4-BB81C2AABBB2}"/>
              </a:ext>
            </a:extLst>
          </p:cNvPr>
          <p:cNvSpPr/>
          <p:nvPr/>
        </p:nvSpPr>
        <p:spPr>
          <a:xfrm flipV="1">
            <a:off x="6286032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2C775199-6CA7-4849-A474-7B8F57D6FC9F}"/>
              </a:ext>
            </a:extLst>
          </p:cNvPr>
          <p:cNvSpPr/>
          <p:nvPr/>
        </p:nvSpPr>
        <p:spPr>
          <a:xfrm flipV="1">
            <a:off x="6502655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A26F47AB-8385-474A-BA26-652F086523C7}"/>
              </a:ext>
            </a:extLst>
          </p:cNvPr>
          <p:cNvSpPr/>
          <p:nvPr/>
        </p:nvSpPr>
        <p:spPr>
          <a:xfrm flipV="1">
            <a:off x="6724586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FDAE94E1-C071-7D4C-9127-E2F2D84F47D7}"/>
              </a:ext>
            </a:extLst>
          </p:cNvPr>
          <p:cNvSpPr/>
          <p:nvPr/>
        </p:nvSpPr>
        <p:spPr>
          <a:xfrm flipV="1">
            <a:off x="6941209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E65F5502-591D-2341-A0D9-4B8B1B00E7AE}"/>
              </a:ext>
            </a:extLst>
          </p:cNvPr>
          <p:cNvSpPr/>
          <p:nvPr/>
        </p:nvSpPr>
        <p:spPr>
          <a:xfrm flipV="1">
            <a:off x="6724586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15E6F27A-7434-8A4C-9085-C0C2DEC273BC}"/>
              </a:ext>
            </a:extLst>
          </p:cNvPr>
          <p:cNvSpPr/>
          <p:nvPr/>
        </p:nvSpPr>
        <p:spPr>
          <a:xfrm flipV="1">
            <a:off x="6941209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B1390029-04EF-3542-A596-F026E6615370}"/>
              </a:ext>
            </a:extLst>
          </p:cNvPr>
          <p:cNvSpPr/>
          <p:nvPr/>
        </p:nvSpPr>
        <p:spPr>
          <a:xfrm flipV="1">
            <a:off x="6724586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BDF0837A-253C-4345-B337-A29F0B3A368A}"/>
              </a:ext>
            </a:extLst>
          </p:cNvPr>
          <p:cNvSpPr/>
          <p:nvPr/>
        </p:nvSpPr>
        <p:spPr>
          <a:xfrm flipV="1">
            <a:off x="6941209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710BF751-6A2C-F243-B892-2E5B2AF1119A}"/>
              </a:ext>
            </a:extLst>
          </p:cNvPr>
          <p:cNvSpPr/>
          <p:nvPr/>
        </p:nvSpPr>
        <p:spPr>
          <a:xfrm flipV="1">
            <a:off x="6724586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FEDCFA3B-B2AF-2648-878E-CC81FD42125C}"/>
              </a:ext>
            </a:extLst>
          </p:cNvPr>
          <p:cNvSpPr/>
          <p:nvPr/>
        </p:nvSpPr>
        <p:spPr>
          <a:xfrm flipV="1">
            <a:off x="6941209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3F1A22E2-9BE1-C04E-B042-177C8F586950}"/>
              </a:ext>
            </a:extLst>
          </p:cNvPr>
          <p:cNvSpPr/>
          <p:nvPr/>
        </p:nvSpPr>
        <p:spPr>
          <a:xfrm flipV="1">
            <a:off x="5424427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15EFF4EC-635E-844A-8F61-2A4BC9C43183}"/>
              </a:ext>
            </a:extLst>
          </p:cNvPr>
          <p:cNvSpPr/>
          <p:nvPr/>
        </p:nvSpPr>
        <p:spPr>
          <a:xfrm flipV="1">
            <a:off x="5641050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E7A96EB5-34FB-8F4F-98E2-DD567F79A2CB}"/>
              </a:ext>
            </a:extLst>
          </p:cNvPr>
          <p:cNvSpPr/>
          <p:nvPr/>
        </p:nvSpPr>
        <p:spPr>
          <a:xfrm flipV="1">
            <a:off x="5424427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6" name="Rectangle 405">
            <a:extLst>
              <a:ext uri="{FF2B5EF4-FFF2-40B4-BE49-F238E27FC236}">
                <a16:creationId xmlns:a16="http://schemas.microsoft.com/office/drawing/2014/main" id="{BD8FAD51-659F-5B47-A917-4B27288A4F36}"/>
              </a:ext>
            </a:extLst>
          </p:cNvPr>
          <p:cNvSpPr/>
          <p:nvPr/>
        </p:nvSpPr>
        <p:spPr>
          <a:xfrm flipV="1">
            <a:off x="5641050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6BBFEAD1-98B9-194C-A5E9-F735C20992AB}"/>
              </a:ext>
            </a:extLst>
          </p:cNvPr>
          <p:cNvSpPr/>
          <p:nvPr/>
        </p:nvSpPr>
        <p:spPr>
          <a:xfrm flipV="1">
            <a:off x="5424427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8" name="Rectangle 407">
            <a:extLst>
              <a:ext uri="{FF2B5EF4-FFF2-40B4-BE49-F238E27FC236}">
                <a16:creationId xmlns:a16="http://schemas.microsoft.com/office/drawing/2014/main" id="{B57DA27D-B56B-A245-863F-A08F2113D664}"/>
              </a:ext>
            </a:extLst>
          </p:cNvPr>
          <p:cNvSpPr/>
          <p:nvPr/>
        </p:nvSpPr>
        <p:spPr>
          <a:xfrm flipV="1">
            <a:off x="5641050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9" name="Rectangle 408">
            <a:extLst>
              <a:ext uri="{FF2B5EF4-FFF2-40B4-BE49-F238E27FC236}">
                <a16:creationId xmlns:a16="http://schemas.microsoft.com/office/drawing/2014/main" id="{4A1396AC-254E-E54A-A5EF-AF6E50C4F6D1}"/>
              </a:ext>
            </a:extLst>
          </p:cNvPr>
          <p:cNvSpPr/>
          <p:nvPr/>
        </p:nvSpPr>
        <p:spPr>
          <a:xfrm flipV="1">
            <a:off x="5424427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0" name="Rectangle 409">
            <a:extLst>
              <a:ext uri="{FF2B5EF4-FFF2-40B4-BE49-F238E27FC236}">
                <a16:creationId xmlns:a16="http://schemas.microsoft.com/office/drawing/2014/main" id="{13D1A559-4368-3540-A587-DCC1ED332971}"/>
              </a:ext>
            </a:extLst>
          </p:cNvPr>
          <p:cNvSpPr/>
          <p:nvPr/>
        </p:nvSpPr>
        <p:spPr>
          <a:xfrm flipV="1">
            <a:off x="5641050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1" name="Rectangle 410">
            <a:extLst>
              <a:ext uri="{FF2B5EF4-FFF2-40B4-BE49-F238E27FC236}">
                <a16:creationId xmlns:a16="http://schemas.microsoft.com/office/drawing/2014/main" id="{F72018A5-2A3F-5A4D-911A-1D9D4C7F08C3}"/>
              </a:ext>
            </a:extLst>
          </p:cNvPr>
          <p:cNvSpPr/>
          <p:nvPr/>
        </p:nvSpPr>
        <p:spPr>
          <a:xfrm flipV="1">
            <a:off x="5862982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2" name="Rectangle 411">
            <a:extLst>
              <a:ext uri="{FF2B5EF4-FFF2-40B4-BE49-F238E27FC236}">
                <a16:creationId xmlns:a16="http://schemas.microsoft.com/office/drawing/2014/main" id="{06C9C4EB-25D1-4C45-BFC2-39278DC64914}"/>
              </a:ext>
            </a:extLst>
          </p:cNvPr>
          <p:cNvSpPr/>
          <p:nvPr/>
        </p:nvSpPr>
        <p:spPr>
          <a:xfrm flipV="1">
            <a:off x="6079605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03ABB3EF-B2AB-8D4C-A126-B03BF933F6EB}"/>
              </a:ext>
            </a:extLst>
          </p:cNvPr>
          <p:cNvSpPr/>
          <p:nvPr/>
        </p:nvSpPr>
        <p:spPr>
          <a:xfrm flipV="1">
            <a:off x="5862982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754BD805-4022-7F4E-85B7-FC9FCAE5F6B7}"/>
              </a:ext>
            </a:extLst>
          </p:cNvPr>
          <p:cNvSpPr/>
          <p:nvPr/>
        </p:nvSpPr>
        <p:spPr>
          <a:xfrm flipV="1">
            <a:off x="6079605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BB8A9F57-6FD4-8949-9478-F5A0AF489FB3}"/>
              </a:ext>
            </a:extLst>
          </p:cNvPr>
          <p:cNvSpPr/>
          <p:nvPr/>
        </p:nvSpPr>
        <p:spPr>
          <a:xfrm flipV="1">
            <a:off x="5862982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8282EDEB-1B23-CB4D-B2E1-C4B4BEF7E954}"/>
              </a:ext>
            </a:extLst>
          </p:cNvPr>
          <p:cNvSpPr/>
          <p:nvPr/>
        </p:nvSpPr>
        <p:spPr>
          <a:xfrm flipV="1">
            <a:off x="6079605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7" name="Rectangle 416">
            <a:extLst>
              <a:ext uri="{FF2B5EF4-FFF2-40B4-BE49-F238E27FC236}">
                <a16:creationId xmlns:a16="http://schemas.microsoft.com/office/drawing/2014/main" id="{97794C9A-6736-D14D-BBEE-E47957FE7C4D}"/>
              </a:ext>
            </a:extLst>
          </p:cNvPr>
          <p:cNvSpPr/>
          <p:nvPr/>
        </p:nvSpPr>
        <p:spPr>
          <a:xfrm flipV="1">
            <a:off x="5862982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30F633D5-A69B-4646-8F94-CEDCFE7D108C}"/>
              </a:ext>
            </a:extLst>
          </p:cNvPr>
          <p:cNvSpPr/>
          <p:nvPr/>
        </p:nvSpPr>
        <p:spPr>
          <a:xfrm flipV="1">
            <a:off x="6079605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8" name="Rectangle 477">
            <a:extLst>
              <a:ext uri="{FF2B5EF4-FFF2-40B4-BE49-F238E27FC236}">
                <a16:creationId xmlns:a16="http://schemas.microsoft.com/office/drawing/2014/main" id="{0B9267E7-DC38-B649-A5D1-F618134FE089}"/>
              </a:ext>
            </a:extLst>
          </p:cNvPr>
          <p:cNvSpPr/>
          <p:nvPr/>
        </p:nvSpPr>
        <p:spPr>
          <a:xfrm>
            <a:off x="7174205" y="5826226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9" name="Rectangle 478">
            <a:extLst>
              <a:ext uri="{FF2B5EF4-FFF2-40B4-BE49-F238E27FC236}">
                <a16:creationId xmlns:a16="http://schemas.microsoft.com/office/drawing/2014/main" id="{4C749048-5D2F-AE47-820D-EE010F470993}"/>
              </a:ext>
            </a:extLst>
          </p:cNvPr>
          <p:cNvSpPr/>
          <p:nvPr/>
        </p:nvSpPr>
        <p:spPr>
          <a:xfrm>
            <a:off x="8047461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0" name="Rectangle 479">
            <a:extLst>
              <a:ext uri="{FF2B5EF4-FFF2-40B4-BE49-F238E27FC236}">
                <a16:creationId xmlns:a16="http://schemas.microsoft.com/office/drawing/2014/main" id="{7206F7D7-776E-0A4D-A189-773952D9B410}"/>
              </a:ext>
            </a:extLst>
          </p:cNvPr>
          <p:cNvSpPr/>
          <p:nvPr/>
        </p:nvSpPr>
        <p:spPr>
          <a:xfrm>
            <a:off x="7224452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1" name="Rectangle 480">
            <a:extLst>
              <a:ext uri="{FF2B5EF4-FFF2-40B4-BE49-F238E27FC236}">
                <a16:creationId xmlns:a16="http://schemas.microsoft.com/office/drawing/2014/main" id="{D75801A3-3D02-4E4B-BB16-76E94C0D6305}"/>
              </a:ext>
            </a:extLst>
          </p:cNvPr>
          <p:cNvSpPr/>
          <p:nvPr/>
        </p:nvSpPr>
        <p:spPr>
          <a:xfrm>
            <a:off x="7277472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2" name="Rectangle 481">
            <a:extLst>
              <a:ext uri="{FF2B5EF4-FFF2-40B4-BE49-F238E27FC236}">
                <a16:creationId xmlns:a16="http://schemas.microsoft.com/office/drawing/2014/main" id="{3ECC0938-0BBB-FB41-8517-5F175A4ECE81}"/>
              </a:ext>
            </a:extLst>
          </p:cNvPr>
          <p:cNvSpPr/>
          <p:nvPr/>
        </p:nvSpPr>
        <p:spPr>
          <a:xfrm>
            <a:off x="7453947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3" name="Rectangle 482">
            <a:extLst>
              <a:ext uri="{FF2B5EF4-FFF2-40B4-BE49-F238E27FC236}">
                <a16:creationId xmlns:a16="http://schemas.microsoft.com/office/drawing/2014/main" id="{9BA41C07-4FFA-0F40-B678-503EEB237936}"/>
              </a:ext>
            </a:extLst>
          </p:cNvPr>
          <p:cNvSpPr/>
          <p:nvPr/>
        </p:nvSpPr>
        <p:spPr>
          <a:xfrm>
            <a:off x="7630423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4" name="Rectangle 483">
            <a:extLst>
              <a:ext uri="{FF2B5EF4-FFF2-40B4-BE49-F238E27FC236}">
                <a16:creationId xmlns:a16="http://schemas.microsoft.com/office/drawing/2014/main" id="{21CACA0F-9F91-9F45-8DE2-8E1E927F61E2}"/>
              </a:ext>
            </a:extLst>
          </p:cNvPr>
          <p:cNvSpPr/>
          <p:nvPr/>
        </p:nvSpPr>
        <p:spPr>
          <a:xfrm>
            <a:off x="7806898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5" name="Rectangle 484">
            <a:extLst>
              <a:ext uri="{FF2B5EF4-FFF2-40B4-BE49-F238E27FC236}">
                <a16:creationId xmlns:a16="http://schemas.microsoft.com/office/drawing/2014/main" id="{13E3CA2D-803D-F245-8B45-96FFB8035C6F}"/>
              </a:ext>
            </a:extLst>
          </p:cNvPr>
          <p:cNvSpPr/>
          <p:nvPr/>
        </p:nvSpPr>
        <p:spPr>
          <a:xfrm>
            <a:off x="8100481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6" name="Rectangle 485">
            <a:extLst>
              <a:ext uri="{FF2B5EF4-FFF2-40B4-BE49-F238E27FC236}">
                <a16:creationId xmlns:a16="http://schemas.microsoft.com/office/drawing/2014/main" id="{758DFFA1-12BC-B444-AA05-83D93456AC74}"/>
              </a:ext>
            </a:extLst>
          </p:cNvPr>
          <p:cNvSpPr/>
          <p:nvPr/>
        </p:nvSpPr>
        <p:spPr>
          <a:xfrm>
            <a:off x="8276955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7" name="Rectangle 486">
            <a:extLst>
              <a:ext uri="{FF2B5EF4-FFF2-40B4-BE49-F238E27FC236}">
                <a16:creationId xmlns:a16="http://schemas.microsoft.com/office/drawing/2014/main" id="{4F135A81-9FD9-A94B-82AC-5FB2989D1CB8}"/>
              </a:ext>
            </a:extLst>
          </p:cNvPr>
          <p:cNvSpPr/>
          <p:nvPr/>
        </p:nvSpPr>
        <p:spPr>
          <a:xfrm>
            <a:off x="8453431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8" name="Rectangle 487">
            <a:extLst>
              <a:ext uri="{FF2B5EF4-FFF2-40B4-BE49-F238E27FC236}">
                <a16:creationId xmlns:a16="http://schemas.microsoft.com/office/drawing/2014/main" id="{D6894D3D-5873-1847-BBD0-C576D10CF1AC}"/>
              </a:ext>
            </a:extLst>
          </p:cNvPr>
          <p:cNvSpPr/>
          <p:nvPr/>
        </p:nvSpPr>
        <p:spPr>
          <a:xfrm>
            <a:off x="8629906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9" name="Rectangle 488">
            <a:extLst>
              <a:ext uri="{FF2B5EF4-FFF2-40B4-BE49-F238E27FC236}">
                <a16:creationId xmlns:a16="http://schemas.microsoft.com/office/drawing/2014/main" id="{285534BC-9383-BA4B-AD7E-1603DFC5BF88}"/>
              </a:ext>
            </a:extLst>
          </p:cNvPr>
          <p:cNvSpPr/>
          <p:nvPr/>
        </p:nvSpPr>
        <p:spPr>
          <a:xfrm flipV="1">
            <a:off x="803580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0" name="Rectangle 489">
            <a:extLst>
              <a:ext uri="{FF2B5EF4-FFF2-40B4-BE49-F238E27FC236}">
                <a16:creationId xmlns:a16="http://schemas.microsoft.com/office/drawing/2014/main" id="{79CCF24E-B8BA-534F-A521-D0A5337D6A48}"/>
              </a:ext>
            </a:extLst>
          </p:cNvPr>
          <p:cNvSpPr/>
          <p:nvPr/>
        </p:nvSpPr>
        <p:spPr>
          <a:xfrm flipV="1">
            <a:off x="825243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1" name="Rectangle 490">
            <a:extLst>
              <a:ext uri="{FF2B5EF4-FFF2-40B4-BE49-F238E27FC236}">
                <a16:creationId xmlns:a16="http://schemas.microsoft.com/office/drawing/2014/main" id="{9CD0AAC3-0857-6948-98E6-D46DF06E63EA}"/>
              </a:ext>
            </a:extLst>
          </p:cNvPr>
          <p:cNvSpPr/>
          <p:nvPr/>
        </p:nvSpPr>
        <p:spPr>
          <a:xfrm flipV="1">
            <a:off x="803580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2" name="Rectangle 491">
            <a:extLst>
              <a:ext uri="{FF2B5EF4-FFF2-40B4-BE49-F238E27FC236}">
                <a16:creationId xmlns:a16="http://schemas.microsoft.com/office/drawing/2014/main" id="{E2D1DE1F-3B81-CE43-BA2B-B523C1A760E9}"/>
              </a:ext>
            </a:extLst>
          </p:cNvPr>
          <p:cNvSpPr/>
          <p:nvPr/>
        </p:nvSpPr>
        <p:spPr>
          <a:xfrm flipV="1">
            <a:off x="825243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3" name="Rectangle 492">
            <a:extLst>
              <a:ext uri="{FF2B5EF4-FFF2-40B4-BE49-F238E27FC236}">
                <a16:creationId xmlns:a16="http://schemas.microsoft.com/office/drawing/2014/main" id="{397D5F67-4E1C-6A44-B1C5-9B97F8C61EC9}"/>
              </a:ext>
            </a:extLst>
          </p:cNvPr>
          <p:cNvSpPr/>
          <p:nvPr/>
        </p:nvSpPr>
        <p:spPr>
          <a:xfrm flipV="1">
            <a:off x="803580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4" name="Rectangle 493">
            <a:extLst>
              <a:ext uri="{FF2B5EF4-FFF2-40B4-BE49-F238E27FC236}">
                <a16:creationId xmlns:a16="http://schemas.microsoft.com/office/drawing/2014/main" id="{3410B76C-388F-D441-BE64-77C9B2FB7526}"/>
              </a:ext>
            </a:extLst>
          </p:cNvPr>
          <p:cNvSpPr/>
          <p:nvPr/>
        </p:nvSpPr>
        <p:spPr>
          <a:xfrm flipV="1">
            <a:off x="825243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id="{9276B9BC-EDD6-F443-9FE3-DC67467B2CCB}"/>
              </a:ext>
            </a:extLst>
          </p:cNvPr>
          <p:cNvSpPr/>
          <p:nvPr/>
        </p:nvSpPr>
        <p:spPr>
          <a:xfrm flipV="1">
            <a:off x="803580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6" name="Rectangle 495">
            <a:extLst>
              <a:ext uri="{FF2B5EF4-FFF2-40B4-BE49-F238E27FC236}">
                <a16:creationId xmlns:a16="http://schemas.microsoft.com/office/drawing/2014/main" id="{64BD7AA3-2E53-2F40-BB52-46F9DD992CD4}"/>
              </a:ext>
            </a:extLst>
          </p:cNvPr>
          <p:cNvSpPr/>
          <p:nvPr/>
        </p:nvSpPr>
        <p:spPr>
          <a:xfrm flipV="1">
            <a:off x="825243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7" name="Rectangle 496">
            <a:extLst>
              <a:ext uri="{FF2B5EF4-FFF2-40B4-BE49-F238E27FC236}">
                <a16:creationId xmlns:a16="http://schemas.microsoft.com/office/drawing/2014/main" id="{F2AA5548-51F4-434F-8C77-628F4060E0F2}"/>
              </a:ext>
            </a:extLst>
          </p:cNvPr>
          <p:cNvSpPr/>
          <p:nvPr/>
        </p:nvSpPr>
        <p:spPr>
          <a:xfrm flipV="1">
            <a:off x="8474364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8" name="Rectangle 497">
            <a:extLst>
              <a:ext uri="{FF2B5EF4-FFF2-40B4-BE49-F238E27FC236}">
                <a16:creationId xmlns:a16="http://schemas.microsoft.com/office/drawing/2014/main" id="{9E93396B-A9AE-7946-9B24-7311EA0D9AE7}"/>
              </a:ext>
            </a:extLst>
          </p:cNvPr>
          <p:cNvSpPr/>
          <p:nvPr/>
        </p:nvSpPr>
        <p:spPr>
          <a:xfrm flipV="1">
            <a:off x="8690987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9" name="Rectangle 498">
            <a:extLst>
              <a:ext uri="{FF2B5EF4-FFF2-40B4-BE49-F238E27FC236}">
                <a16:creationId xmlns:a16="http://schemas.microsoft.com/office/drawing/2014/main" id="{DE67784C-14E8-FD4D-ADE4-3C2193848B7A}"/>
              </a:ext>
            </a:extLst>
          </p:cNvPr>
          <p:cNvSpPr/>
          <p:nvPr/>
        </p:nvSpPr>
        <p:spPr>
          <a:xfrm flipV="1">
            <a:off x="8474364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BB796E1E-9EA3-4947-A566-0F89776F4E36}"/>
              </a:ext>
            </a:extLst>
          </p:cNvPr>
          <p:cNvSpPr/>
          <p:nvPr/>
        </p:nvSpPr>
        <p:spPr>
          <a:xfrm flipV="1">
            <a:off x="8690987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1" name="Rectangle 500">
            <a:extLst>
              <a:ext uri="{FF2B5EF4-FFF2-40B4-BE49-F238E27FC236}">
                <a16:creationId xmlns:a16="http://schemas.microsoft.com/office/drawing/2014/main" id="{EE13B33F-B9E4-1843-92CA-BD6EF45540BA}"/>
              </a:ext>
            </a:extLst>
          </p:cNvPr>
          <p:cNvSpPr/>
          <p:nvPr/>
        </p:nvSpPr>
        <p:spPr>
          <a:xfrm flipV="1">
            <a:off x="8474364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2" name="Rectangle 501">
            <a:extLst>
              <a:ext uri="{FF2B5EF4-FFF2-40B4-BE49-F238E27FC236}">
                <a16:creationId xmlns:a16="http://schemas.microsoft.com/office/drawing/2014/main" id="{A8A7149B-E573-AD48-AE78-9383003143E1}"/>
              </a:ext>
            </a:extLst>
          </p:cNvPr>
          <p:cNvSpPr/>
          <p:nvPr/>
        </p:nvSpPr>
        <p:spPr>
          <a:xfrm flipV="1">
            <a:off x="8690987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3" name="Rectangle 502">
            <a:extLst>
              <a:ext uri="{FF2B5EF4-FFF2-40B4-BE49-F238E27FC236}">
                <a16:creationId xmlns:a16="http://schemas.microsoft.com/office/drawing/2014/main" id="{F9988618-86DC-A645-971F-FBBFCE57C587}"/>
              </a:ext>
            </a:extLst>
          </p:cNvPr>
          <p:cNvSpPr/>
          <p:nvPr/>
        </p:nvSpPr>
        <p:spPr>
          <a:xfrm flipV="1">
            <a:off x="8474364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4" name="Rectangle 503">
            <a:extLst>
              <a:ext uri="{FF2B5EF4-FFF2-40B4-BE49-F238E27FC236}">
                <a16:creationId xmlns:a16="http://schemas.microsoft.com/office/drawing/2014/main" id="{499D6A1B-4710-E24A-9F7D-0A6AE56C1FFB}"/>
              </a:ext>
            </a:extLst>
          </p:cNvPr>
          <p:cNvSpPr/>
          <p:nvPr/>
        </p:nvSpPr>
        <p:spPr>
          <a:xfrm flipV="1">
            <a:off x="8690987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64B31B02-D8F9-DC41-9DF6-6C76ED452CA5}"/>
              </a:ext>
            </a:extLst>
          </p:cNvPr>
          <p:cNvSpPr/>
          <p:nvPr/>
        </p:nvSpPr>
        <p:spPr>
          <a:xfrm flipV="1">
            <a:off x="7174205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6" name="Rectangle 505">
            <a:extLst>
              <a:ext uri="{FF2B5EF4-FFF2-40B4-BE49-F238E27FC236}">
                <a16:creationId xmlns:a16="http://schemas.microsoft.com/office/drawing/2014/main" id="{F4727225-C41C-B140-BB34-5A19D67ABCE3}"/>
              </a:ext>
            </a:extLst>
          </p:cNvPr>
          <p:cNvSpPr/>
          <p:nvPr/>
        </p:nvSpPr>
        <p:spPr>
          <a:xfrm flipV="1">
            <a:off x="7390828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7" name="Rectangle 506">
            <a:extLst>
              <a:ext uri="{FF2B5EF4-FFF2-40B4-BE49-F238E27FC236}">
                <a16:creationId xmlns:a16="http://schemas.microsoft.com/office/drawing/2014/main" id="{66D93562-5146-7942-952C-50EAFE000634}"/>
              </a:ext>
            </a:extLst>
          </p:cNvPr>
          <p:cNvSpPr/>
          <p:nvPr/>
        </p:nvSpPr>
        <p:spPr>
          <a:xfrm flipV="1">
            <a:off x="7174205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8" name="Rectangle 507">
            <a:extLst>
              <a:ext uri="{FF2B5EF4-FFF2-40B4-BE49-F238E27FC236}">
                <a16:creationId xmlns:a16="http://schemas.microsoft.com/office/drawing/2014/main" id="{7662431C-BA11-E546-9783-E681A59DAAC1}"/>
              </a:ext>
            </a:extLst>
          </p:cNvPr>
          <p:cNvSpPr/>
          <p:nvPr/>
        </p:nvSpPr>
        <p:spPr>
          <a:xfrm flipV="1">
            <a:off x="7390828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9" name="Rectangle 508">
            <a:extLst>
              <a:ext uri="{FF2B5EF4-FFF2-40B4-BE49-F238E27FC236}">
                <a16:creationId xmlns:a16="http://schemas.microsoft.com/office/drawing/2014/main" id="{6DFBF718-6ED7-C44C-BB6C-F37483F3205C}"/>
              </a:ext>
            </a:extLst>
          </p:cNvPr>
          <p:cNvSpPr/>
          <p:nvPr/>
        </p:nvSpPr>
        <p:spPr>
          <a:xfrm flipV="1">
            <a:off x="7174205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0" name="Rectangle 509">
            <a:extLst>
              <a:ext uri="{FF2B5EF4-FFF2-40B4-BE49-F238E27FC236}">
                <a16:creationId xmlns:a16="http://schemas.microsoft.com/office/drawing/2014/main" id="{5A805785-CF64-514E-9057-24AE941AC8CF}"/>
              </a:ext>
            </a:extLst>
          </p:cNvPr>
          <p:cNvSpPr/>
          <p:nvPr/>
        </p:nvSpPr>
        <p:spPr>
          <a:xfrm flipV="1">
            <a:off x="7390828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1" name="Rectangle 510">
            <a:extLst>
              <a:ext uri="{FF2B5EF4-FFF2-40B4-BE49-F238E27FC236}">
                <a16:creationId xmlns:a16="http://schemas.microsoft.com/office/drawing/2014/main" id="{44CF7B4F-3C1D-864C-8FB0-D6A4B570FCE0}"/>
              </a:ext>
            </a:extLst>
          </p:cNvPr>
          <p:cNvSpPr/>
          <p:nvPr/>
        </p:nvSpPr>
        <p:spPr>
          <a:xfrm flipV="1">
            <a:off x="7174205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2" name="Rectangle 511">
            <a:extLst>
              <a:ext uri="{FF2B5EF4-FFF2-40B4-BE49-F238E27FC236}">
                <a16:creationId xmlns:a16="http://schemas.microsoft.com/office/drawing/2014/main" id="{49E827E8-A19D-B04D-9B4E-CA925F94E06A}"/>
              </a:ext>
            </a:extLst>
          </p:cNvPr>
          <p:cNvSpPr/>
          <p:nvPr/>
        </p:nvSpPr>
        <p:spPr>
          <a:xfrm flipV="1">
            <a:off x="7390828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3" name="Rectangle 512">
            <a:extLst>
              <a:ext uri="{FF2B5EF4-FFF2-40B4-BE49-F238E27FC236}">
                <a16:creationId xmlns:a16="http://schemas.microsoft.com/office/drawing/2014/main" id="{90BFEB8C-79E5-EE41-B83A-31883F3E7E0A}"/>
              </a:ext>
            </a:extLst>
          </p:cNvPr>
          <p:cNvSpPr/>
          <p:nvPr/>
        </p:nvSpPr>
        <p:spPr>
          <a:xfrm flipV="1">
            <a:off x="761275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4" name="Rectangle 513">
            <a:extLst>
              <a:ext uri="{FF2B5EF4-FFF2-40B4-BE49-F238E27FC236}">
                <a16:creationId xmlns:a16="http://schemas.microsoft.com/office/drawing/2014/main" id="{5A205986-A048-174B-A8EF-64FDBD53E67E}"/>
              </a:ext>
            </a:extLst>
          </p:cNvPr>
          <p:cNvSpPr/>
          <p:nvPr/>
        </p:nvSpPr>
        <p:spPr>
          <a:xfrm flipV="1">
            <a:off x="782938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5" name="Rectangle 514">
            <a:extLst>
              <a:ext uri="{FF2B5EF4-FFF2-40B4-BE49-F238E27FC236}">
                <a16:creationId xmlns:a16="http://schemas.microsoft.com/office/drawing/2014/main" id="{9604BA79-BDFB-BA4E-AFC7-EEA73708F5D5}"/>
              </a:ext>
            </a:extLst>
          </p:cNvPr>
          <p:cNvSpPr/>
          <p:nvPr/>
        </p:nvSpPr>
        <p:spPr>
          <a:xfrm flipV="1">
            <a:off x="761275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6" name="Rectangle 515">
            <a:extLst>
              <a:ext uri="{FF2B5EF4-FFF2-40B4-BE49-F238E27FC236}">
                <a16:creationId xmlns:a16="http://schemas.microsoft.com/office/drawing/2014/main" id="{0325C6EE-EB79-0445-95CE-224F180C28E5}"/>
              </a:ext>
            </a:extLst>
          </p:cNvPr>
          <p:cNvSpPr/>
          <p:nvPr/>
        </p:nvSpPr>
        <p:spPr>
          <a:xfrm flipV="1">
            <a:off x="782938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7" name="Rectangle 516">
            <a:extLst>
              <a:ext uri="{FF2B5EF4-FFF2-40B4-BE49-F238E27FC236}">
                <a16:creationId xmlns:a16="http://schemas.microsoft.com/office/drawing/2014/main" id="{6EFE6370-EE22-464D-A12F-7D0F4AB85488}"/>
              </a:ext>
            </a:extLst>
          </p:cNvPr>
          <p:cNvSpPr/>
          <p:nvPr/>
        </p:nvSpPr>
        <p:spPr>
          <a:xfrm flipV="1">
            <a:off x="761275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8" name="Rectangle 517">
            <a:extLst>
              <a:ext uri="{FF2B5EF4-FFF2-40B4-BE49-F238E27FC236}">
                <a16:creationId xmlns:a16="http://schemas.microsoft.com/office/drawing/2014/main" id="{EC28CBB6-482F-5648-97B4-1C17D7175CEC}"/>
              </a:ext>
            </a:extLst>
          </p:cNvPr>
          <p:cNvSpPr/>
          <p:nvPr/>
        </p:nvSpPr>
        <p:spPr>
          <a:xfrm flipV="1">
            <a:off x="782938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9" name="Rectangle 518">
            <a:extLst>
              <a:ext uri="{FF2B5EF4-FFF2-40B4-BE49-F238E27FC236}">
                <a16:creationId xmlns:a16="http://schemas.microsoft.com/office/drawing/2014/main" id="{AAAB9F00-4C0D-214A-82CE-52D54149BE3E}"/>
              </a:ext>
            </a:extLst>
          </p:cNvPr>
          <p:cNvSpPr/>
          <p:nvPr/>
        </p:nvSpPr>
        <p:spPr>
          <a:xfrm flipV="1">
            <a:off x="761275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0" name="Rectangle 519">
            <a:extLst>
              <a:ext uri="{FF2B5EF4-FFF2-40B4-BE49-F238E27FC236}">
                <a16:creationId xmlns:a16="http://schemas.microsoft.com/office/drawing/2014/main" id="{0005B78C-EF76-6D4D-B028-7085BAB980D7}"/>
              </a:ext>
            </a:extLst>
          </p:cNvPr>
          <p:cNvSpPr/>
          <p:nvPr/>
        </p:nvSpPr>
        <p:spPr>
          <a:xfrm flipV="1">
            <a:off x="782938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9" name="Rectangle 528">
            <a:extLst>
              <a:ext uri="{FF2B5EF4-FFF2-40B4-BE49-F238E27FC236}">
                <a16:creationId xmlns:a16="http://schemas.microsoft.com/office/drawing/2014/main" id="{0C0DF4A1-2911-A546-9ECA-587A380D6A1D}"/>
              </a:ext>
            </a:extLst>
          </p:cNvPr>
          <p:cNvSpPr/>
          <p:nvPr/>
        </p:nvSpPr>
        <p:spPr>
          <a:xfrm>
            <a:off x="8935271" y="5826224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0" name="Rectangle 529">
            <a:extLst>
              <a:ext uri="{FF2B5EF4-FFF2-40B4-BE49-F238E27FC236}">
                <a16:creationId xmlns:a16="http://schemas.microsoft.com/office/drawing/2014/main" id="{1FCA38AC-2B55-E34C-9E0A-63737ABA34C0}"/>
              </a:ext>
            </a:extLst>
          </p:cNvPr>
          <p:cNvSpPr/>
          <p:nvPr/>
        </p:nvSpPr>
        <p:spPr>
          <a:xfrm>
            <a:off x="9808528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1" name="Rectangle 530">
            <a:extLst>
              <a:ext uri="{FF2B5EF4-FFF2-40B4-BE49-F238E27FC236}">
                <a16:creationId xmlns:a16="http://schemas.microsoft.com/office/drawing/2014/main" id="{BAC1DE51-9E98-C54C-ADE4-4CA6FCAD1055}"/>
              </a:ext>
            </a:extLst>
          </p:cNvPr>
          <p:cNvSpPr/>
          <p:nvPr/>
        </p:nvSpPr>
        <p:spPr>
          <a:xfrm>
            <a:off x="8985519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2" name="Rectangle 531">
            <a:extLst>
              <a:ext uri="{FF2B5EF4-FFF2-40B4-BE49-F238E27FC236}">
                <a16:creationId xmlns:a16="http://schemas.microsoft.com/office/drawing/2014/main" id="{579A6964-CE6E-5842-8246-2AD12E323073}"/>
              </a:ext>
            </a:extLst>
          </p:cNvPr>
          <p:cNvSpPr/>
          <p:nvPr/>
        </p:nvSpPr>
        <p:spPr>
          <a:xfrm>
            <a:off x="9038538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3" name="Rectangle 532">
            <a:extLst>
              <a:ext uri="{FF2B5EF4-FFF2-40B4-BE49-F238E27FC236}">
                <a16:creationId xmlns:a16="http://schemas.microsoft.com/office/drawing/2014/main" id="{0747003C-0200-E349-BF3F-B3C192B03E6B}"/>
              </a:ext>
            </a:extLst>
          </p:cNvPr>
          <p:cNvSpPr/>
          <p:nvPr/>
        </p:nvSpPr>
        <p:spPr>
          <a:xfrm>
            <a:off x="9215014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4" name="Rectangle 533">
            <a:extLst>
              <a:ext uri="{FF2B5EF4-FFF2-40B4-BE49-F238E27FC236}">
                <a16:creationId xmlns:a16="http://schemas.microsoft.com/office/drawing/2014/main" id="{EF378917-41CE-5449-8FD0-BF121A4F8752}"/>
              </a:ext>
            </a:extLst>
          </p:cNvPr>
          <p:cNvSpPr/>
          <p:nvPr/>
        </p:nvSpPr>
        <p:spPr>
          <a:xfrm>
            <a:off x="9391489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5" name="Rectangle 534">
            <a:extLst>
              <a:ext uri="{FF2B5EF4-FFF2-40B4-BE49-F238E27FC236}">
                <a16:creationId xmlns:a16="http://schemas.microsoft.com/office/drawing/2014/main" id="{240BA150-66D9-6447-9BD8-9DBFBD5647DF}"/>
              </a:ext>
            </a:extLst>
          </p:cNvPr>
          <p:cNvSpPr/>
          <p:nvPr/>
        </p:nvSpPr>
        <p:spPr>
          <a:xfrm>
            <a:off x="9567965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6" name="Rectangle 535">
            <a:extLst>
              <a:ext uri="{FF2B5EF4-FFF2-40B4-BE49-F238E27FC236}">
                <a16:creationId xmlns:a16="http://schemas.microsoft.com/office/drawing/2014/main" id="{2F632D4F-D795-D840-B198-9F733A2775DB}"/>
              </a:ext>
            </a:extLst>
          </p:cNvPr>
          <p:cNvSpPr/>
          <p:nvPr/>
        </p:nvSpPr>
        <p:spPr>
          <a:xfrm>
            <a:off x="9861547" y="6023150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7" name="Rectangle 536">
            <a:extLst>
              <a:ext uri="{FF2B5EF4-FFF2-40B4-BE49-F238E27FC236}">
                <a16:creationId xmlns:a16="http://schemas.microsoft.com/office/drawing/2014/main" id="{A01FF90B-E8DE-0C46-979F-CB12696F135C}"/>
              </a:ext>
            </a:extLst>
          </p:cNvPr>
          <p:cNvSpPr/>
          <p:nvPr/>
        </p:nvSpPr>
        <p:spPr>
          <a:xfrm>
            <a:off x="10038022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8" name="Rectangle 537">
            <a:extLst>
              <a:ext uri="{FF2B5EF4-FFF2-40B4-BE49-F238E27FC236}">
                <a16:creationId xmlns:a16="http://schemas.microsoft.com/office/drawing/2014/main" id="{9C56C1B6-34B5-524F-BED1-7DE25D3DB507}"/>
              </a:ext>
            </a:extLst>
          </p:cNvPr>
          <p:cNvSpPr/>
          <p:nvPr/>
        </p:nvSpPr>
        <p:spPr>
          <a:xfrm>
            <a:off x="10214497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9" name="Rectangle 538">
            <a:extLst>
              <a:ext uri="{FF2B5EF4-FFF2-40B4-BE49-F238E27FC236}">
                <a16:creationId xmlns:a16="http://schemas.microsoft.com/office/drawing/2014/main" id="{89681620-2F0D-BF45-B758-9ED9CC6061FF}"/>
              </a:ext>
            </a:extLst>
          </p:cNvPr>
          <p:cNvSpPr/>
          <p:nvPr/>
        </p:nvSpPr>
        <p:spPr>
          <a:xfrm>
            <a:off x="10390973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0" name="Rectangle 539">
            <a:extLst>
              <a:ext uri="{FF2B5EF4-FFF2-40B4-BE49-F238E27FC236}">
                <a16:creationId xmlns:a16="http://schemas.microsoft.com/office/drawing/2014/main" id="{73C59452-A824-2244-916F-81987E86C215}"/>
              </a:ext>
            </a:extLst>
          </p:cNvPr>
          <p:cNvSpPr/>
          <p:nvPr/>
        </p:nvSpPr>
        <p:spPr>
          <a:xfrm flipV="1">
            <a:off x="9796876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1" name="Rectangle 540">
            <a:extLst>
              <a:ext uri="{FF2B5EF4-FFF2-40B4-BE49-F238E27FC236}">
                <a16:creationId xmlns:a16="http://schemas.microsoft.com/office/drawing/2014/main" id="{062933DF-3F6B-3740-A672-4A253B1D8364}"/>
              </a:ext>
            </a:extLst>
          </p:cNvPr>
          <p:cNvSpPr/>
          <p:nvPr/>
        </p:nvSpPr>
        <p:spPr>
          <a:xfrm flipV="1">
            <a:off x="10013499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2" name="Rectangle 541">
            <a:extLst>
              <a:ext uri="{FF2B5EF4-FFF2-40B4-BE49-F238E27FC236}">
                <a16:creationId xmlns:a16="http://schemas.microsoft.com/office/drawing/2014/main" id="{BA67BA1E-B479-5F42-B476-F69213DB47F4}"/>
              </a:ext>
            </a:extLst>
          </p:cNvPr>
          <p:cNvSpPr/>
          <p:nvPr/>
        </p:nvSpPr>
        <p:spPr>
          <a:xfrm flipV="1">
            <a:off x="9796876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3" name="Rectangle 542">
            <a:extLst>
              <a:ext uri="{FF2B5EF4-FFF2-40B4-BE49-F238E27FC236}">
                <a16:creationId xmlns:a16="http://schemas.microsoft.com/office/drawing/2014/main" id="{AEF284B9-33FD-B147-9059-A8E18D894137}"/>
              </a:ext>
            </a:extLst>
          </p:cNvPr>
          <p:cNvSpPr/>
          <p:nvPr/>
        </p:nvSpPr>
        <p:spPr>
          <a:xfrm flipV="1">
            <a:off x="10013499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4" name="Rectangle 543">
            <a:extLst>
              <a:ext uri="{FF2B5EF4-FFF2-40B4-BE49-F238E27FC236}">
                <a16:creationId xmlns:a16="http://schemas.microsoft.com/office/drawing/2014/main" id="{AA8B9DC7-D247-B34B-A36F-4EF67CF392B4}"/>
              </a:ext>
            </a:extLst>
          </p:cNvPr>
          <p:cNvSpPr/>
          <p:nvPr/>
        </p:nvSpPr>
        <p:spPr>
          <a:xfrm flipV="1">
            <a:off x="9796876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5" name="Rectangle 544">
            <a:extLst>
              <a:ext uri="{FF2B5EF4-FFF2-40B4-BE49-F238E27FC236}">
                <a16:creationId xmlns:a16="http://schemas.microsoft.com/office/drawing/2014/main" id="{DFE1489F-4B3C-334E-9085-387834B11A2E}"/>
              </a:ext>
            </a:extLst>
          </p:cNvPr>
          <p:cNvSpPr/>
          <p:nvPr/>
        </p:nvSpPr>
        <p:spPr>
          <a:xfrm flipV="1">
            <a:off x="10013499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6" name="Rectangle 545">
            <a:extLst>
              <a:ext uri="{FF2B5EF4-FFF2-40B4-BE49-F238E27FC236}">
                <a16:creationId xmlns:a16="http://schemas.microsoft.com/office/drawing/2014/main" id="{89A3F7D5-8DA8-1D4A-AC57-4BBD908703E4}"/>
              </a:ext>
            </a:extLst>
          </p:cNvPr>
          <p:cNvSpPr/>
          <p:nvPr/>
        </p:nvSpPr>
        <p:spPr>
          <a:xfrm flipV="1">
            <a:off x="9796876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7" name="Rectangle 546">
            <a:extLst>
              <a:ext uri="{FF2B5EF4-FFF2-40B4-BE49-F238E27FC236}">
                <a16:creationId xmlns:a16="http://schemas.microsoft.com/office/drawing/2014/main" id="{2640D775-8777-374F-9C8F-7D743710941C}"/>
              </a:ext>
            </a:extLst>
          </p:cNvPr>
          <p:cNvSpPr/>
          <p:nvPr/>
        </p:nvSpPr>
        <p:spPr>
          <a:xfrm flipV="1">
            <a:off x="10013499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8" name="Rectangle 547">
            <a:extLst>
              <a:ext uri="{FF2B5EF4-FFF2-40B4-BE49-F238E27FC236}">
                <a16:creationId xmlns:a16="http://schemas.microsoft.com/office/drawing/2014/main" id="{0B2466B2-B86C-2646-9ADC-5970CE3666F1}"/>
              </a:ext>
            </a:extLst>
          </p:cNvPr>
          <p:cNvSpPr/>
          <p:nvPr/>
        </p:nvSpPr>
        <p:spPr>
          <a:xfrm flipV="1">
            <a:off x="10235430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9" name="Rectangle 548">
            <a:extLst>
              <a:ext uri="{FF2B5EF4-FFF2-40B4-BE49-F238E27FC236}">
                <a16:creationId xmlns:a16="http://schemas.microsoft.com/office/drawing/2014/main" id="{B1A3D214-38AC-5C49-B070-10DB0975680B}"/>
              </a:ext>
            </a:extLst>
          </p:cNvPr>
          <p:cNvSpPr/>
          <p:nvPr/>
        </p:nvSpPr>
        <p:spPr>
          <a:xfrm flipV="1">
            <a:off x="10452054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0" name="Rectangle 549">
            <a:extLst>
              <a:ext uri="{FF2B5EF4-FFF2-40B4-BE49-F238E27FC236}">
                <a16:creationId xmlns:a16="http://schemas.microsoft.com/office/drawing/2014/main" id="{CDCB6FD3-E42C-984C-838B-740D4B96B6B9}"/>
              </a:ext>
            </a:extLst>
          </p:cNvPr>
          <p:cNvSpPr/>
          <p:nvPr/>
        </p:nvSpPr>
        <p:spPr>
          <a:xfrm flipV="1">
            <a:off x="10235430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1" name="Rectangle 550">
            <a:extLst>
              <a:ext uri="{FF2B5EF4-FFF2-40B4-BE49-F238E27FC236}">
                <a16:creationId xmlns:a16="http://schemas.microsoft.com/office/drawing/2014/main" id="{10784210-EADF-3941-ABF9-74B40946BEF0}"/>
              </a:ext>
            </a:extLst>
          </p:cNvPr>
          <p:cNvSpPr/>
          <p:nvPr/>
        </p:nvSpPr>
        <p:spPr>
          <a:xfrm flipV="1">
            <a:off x="10452054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2" name="Rectangle 551">
            <a:extLst>
              <a:ext uri="{FF2B5EF4-FFF2-40B4-BE49-F238E27FC236}">
                <a16:creationId xmlns:a16="http://schemas.microsoft.com/office/drawing/2014/main" id="{A68ECB4B-8677-E841-AEE3-22F0504C7A68}"/>
              </a:ext>
            </a:extLst>
          </p:cNvPr>
          <p:cNvSpPr/>
          <p:nvPr/>
        </p:nvSpPr>
        <p:spPr>
          <a:xfrm flipV="1">
            <a:off x="10235430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3" name="Rectangle 552">
            <a:extLst>
              <a:ext uri="{FF2B5EF4-FFF2-40B4-BE49-F238E27FC236}">
                <a16:creationId xmlns:a16="http://schemas.microsoft.com/office/drawing/2014/main" id="{5850C4D3-0635-DE46-BD22-59FD8EDB1F78}"/>
              </a:ext>
            </a:extLst>
          </p:cNvPr>
          <p:cNvSpPr/>
          <p:nvPr/>
        </p:nvSpPr>
        <p:spPr>
          <a:xfrm flipV="1">
            <a:off x="10452054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4" name="Rectangle 553">
            <a:extLst>
              <a:ext uri="{FF2B5EF4-FFF2-40B4-BE49-F238E27FC236}">
                <a16:creationId xmlns:a16="http://schemas.microsoft.com/office/drawing/2014/main" id="{61BE4984-7539-814D-ABBD-77EAA813FB15}"/>
              </a:ext>
            </a:extLst>
          </p:cNvPr>
          <p:cNvSpPr/>
          <p:nvPr/>
        </p:nvSpPr>
        <p:spPr>
          <a:xfrm flipV="1">
            <a:off x="10235430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5" name="Rectangle 554">
            <a:extLst>
              <a:ext uri="{FF2B5EF4-FFF2-40B4-BE49-F238E27FC236}">
                <a16:creationId xmlns:a16="http://schemas.microsoft.com/office/drawing/2014/main" id="{5DB779EC-6F4E-3D46-A088-21ACFCBC7D8C}"/>
              </a:ext>
            </a:extLst>
          </p:cNvPr>
          <p:cNvSpPr/>
          <p:nvPr/>
        </p:nvSpPr>
        <p:spPr>
          <a:xfrm flipV="1">
            <a:off x="10452054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6" name="Rectangle 555">
            <a:extLst>
              <a:ext uri="{FF2B5EF4-FFF2-40B4-BE49-F238E27FC236}">
                <a16:creationId xmlns:a16="http://schemas.microsoft.com/office/drawing/2014/main" id="{04E17CBD-41B9-F743-8E6B-42D63E4A904D}"/>
              </a:ext>
            </a:extLst>
          </p:cNvPr>
          <p:cNvSpPr/>
          <p:nvPr/>
        </p:nvSpPr>
        <p:spPr>
          <a:xfrm flipV="1">
            <a:off x="8935272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7" name="Rectangle 556">
            <a:extLst>
              <a:ext uri="{FF2B5EF4-FFF2-40B4-BE49-F238E27FC236}">
                <a16:creationId xmlns:a16="http://schemas.microsoft.com/office/drawing/2014/main" id="{20E4F21D-632E-7F44-8F69-941EC4D1950A}"/>
              </a:ext>
            </a:extLst>
          </p:cNvPr>
          <p:cNvSpPr/>
          <p:nvPr/>
        </p:nvSpPr>
        <p:spPr>
          <a:xfrm flipV="1">
            <a:off x="9151895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8" name="Rectangle 557">
            <a:extLst>
              <a:ext uri="{FF2B5EF4-FFF2-40B4-BE49-F238E27FC236}">
                <a16:creationId xmlns:a16="http://schemas.microsoft.com/office/drawing/2014/main" id="{D9D5D4C3-1B29-6A40-9BFF-6EB0C4B5994F}"/>
              </a:ext>
            </a:extLst>
          </p:cNvPr>
          <p:cNvSpPr/>
          <p:nvPr/>
        </p:nvSpPr>
        <p:spPr>
          <a:xfrm flipV="1">
            <a:off x="8935272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id="{C5E3CC6E-1518-124E-9FC6-263020691487}"/>
              </a:ext>
            </a:extLst>
          </p:cNvPr>
          <p:cNvSpPr/>
          <p:nvPr/>
        </p:nvSpPr>
        <p:spPr>
          <a:xfrm flipV="1">
            <a:off x="9151895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0" name="Rectangle 559">
            <a:extLst>
              <a:ext uri="{FF2B5EF4-FFF2-40B4-BE49-F238E27FC236}">
                <a16:creationId xmlns:a16="http://schemas.microsoft.com/office/drawing/2014/main" id="{A3DABF07-B6C3-5A45-A24B-D37267A0D4F9}"/>
              </a:ext>
            </a:extLst>
          </p:cNvPr>
          <p:cNvSpPr/>
          <p:nvPr/>
        </p:nvSpPr>
        <p:spPr>
          <a:xfrm flipV="1">
            <a:off x="8935272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1" name="Rectangle 560">
            <a:extLst>
              <a:ext uri="{FF2B5EF4-FFF2-40B4-BE49-F238E27FC236}">
                <a16:creationId xmlns:a16="http://schemas.microsoft.com/office/drawing/2014/main" id="{C16CBC3E-385E-E940-85B9-686450210F2A}"/>
              </a:ext>
            </a:extLst>
          </p:cNvPr>
          <p:cNvSpPr/>
          <p:nvPr/>
        </p:nvSpPr>
        <p:spPr>
          <a:xfrm flipV="1">
            <a:off x="9151895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898CF8D3-B075-A142-8C22-E14F23A92763}"/>
              </a:ext>
            </a:extLst>
          </p:cNvPr>
          <p:cNvSpPr/>
          <p:nvPr/>
        </p:nvSpPr>
        <p:spPr>
          <a:xfrm flipV="1">
            <a:off x="8935272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3" name="Rectangle 562">
            <a:extLst>
              <a:ext uri="{FF2B5EF4-FFF2-40B4-BE49-F238E27FC236}">
                <a16:creationId xmlns:a16="http://schemas.microsoft.com/office/drawing/2014/main" id="{E718CADA-A77B-FF4C-BB51-927EECF24268}"/>
              </a:ext>
            </a:extLst>
          </p:cNvPr>
          <p:cNvSpPr/>
          <p:nvPr/>
        </p:nvSpPr>
        <p:spPr>
          <a:xfrm flipV="1">
            <a:off x="9151895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4E78F5A7-D71A-0046-8076-4940A171208B}"/>
              </a:ext>
            </a:extLst>
          </p:cNvPr>
          <p:cNvSpPr/>
          <p:nvPr/>
        </p:nvSpPr>
        <p:spPr>
          <a:xfrm flipV="1">
            <a:off x="9373826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5" name="Rectangle 564">
            <a:extLst>
              <a:ext uri="{FF2B5EF4-FFF2-40B4-BE49-F238E27FC236}">
                <a16:creationId xmlns:a16="http://schemas.microsoft.com/office/drawing/2014/main" id="{CF3E2F02-E3A4-DB4D-B8C7-4345AD2E1A9A}"/>
              </a:ext>
            </a:extLst>
          </p:cNvPr>
          <p:cNvSpPr/>
          <p:nvPr/>
        </p:nvSpPr>
        <p:spPr>
          <a:xfrm flipV="1">
            <a:off x="9590449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6" name="Rectangle 565">
            <a:extLst>
              <a:ext uri="{FF2B5EF4-FFF2-40B4-BE49-F238E27FC236}">
                <a16:creationId xmlns:a16="http://schemas.microsoft.com/office/drawing/2014/main" id="{FE22E774-E647-CF45-8AE4-F1DE94CDBFE5}"/>
              </a:ext>
            </a:extLst>
          </p:cNvPr>
          <p:cNvSpPr/>
          <p:nvPr/>
        </p:nvSpPr>
        <p:spPr>
          <a:xfrm flipV="1">
            <a:off x="9373826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7" name="Rectangle 566">
            <a:extLst>
              <a:ext uri="{FF2B5EF4-FFF2-40B4-BE49-F238E27FC236}">
                <a16:creationId xmlns:a16="http://schemas.microsoft.com/office/drawing/2014/main" id="{A446E241-B069-C045-866C-A71D67257289}"/>
              </a:ext>
            </a:extLst>
          </p:cNvPr>
          <p:cNvSpPr/>
          <p:nvPr/>
        </p:nvSpPr>
        <p:spPr>
          <a:xfrm flipV="1">
            <a:off x="9590449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8" name="Rectangle 567">
            <a:extLst>
              <a:ext uri="{FF2B5EF4-FFF2-40B4-BE49-F238E27FC236}">
                <a16:creationId xmlns:a16="http://schemas.microsoft.com/office/drawing/2014/main" id="{D5B60316-7B02-3D4D-8309-A703F98ECE5F}"/>
              </a:ext>
            </a:extLst>
          </p:cNvPr>
          <p:cNvSpPr/>
          <p:nvPr/>
        </p:nvSpPr>
        <p:spPr>
          <a:xfrm flipV="1">
            <a:off x="9373826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16AA7048-58FE-B54B-9BA8-B1BC6C1EDAE0}"/>
              </a:ext>
            </a:extLst>
          </p:cNvPr>
          <p:cNvSpPr/>
          <p:nvPr/>
        </p:nvSpPr>
        <p:spPr>
          <a:xfrm flipV="1">
            <a:off x="9590449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9FF1769A-42B9-6B4C-8D10-F9094AC1E836}"/>
              </a:ext>
            </a:extLst>
          </p:cNvPr>
          <p:cNvSpPr/>
          <p:nvPr/>
        </p:nvSpPr>
        <p:spPr>
          <a:xfrm flipV="1">
            <a:off x="9373826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1" name="Rectangle 570">
            <a:extLst>
              <a:ext uri="{FF2B5EF4-FFF2-40B4-BE49-F238E27FC236}">
                <a16:creationId xmlns:a16="http://schemas.microsoft.com/office/drawing/2014/main" id="{BD50B6E8-EABB-064D-85B4-AAC7BB756116}"/>
              </a:ext>
            </a:extLst>
          </p:cNvPr>
          <p:cNvSpPr/>
          <p:nvPr/>
        </p:nvSpPr>
        <p:spPr>
          <a:xfrm flipV="1">
            <a:off x="9590449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5B804790-C45E-B64A-B3BD-7ABB6CD13A2D}"/>
              </a:ext>
            </a:extLst>
          </p:cNvPr>
          <p:cNvSpPr txBox="1"/>
          <p:nvPr/>
        </p:nvSpPr>
        <p:spPr>
          <a:xfrm>
            <a:off x="4743117" y="2898941"/>
            <a:ext cx="2705768" cy="1050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事实上，只要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的硬件支持，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CUDA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程序可以运行在多个并行的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上，这样就实现了大规模并行处理</a:t>
            </a:r>
            <a:endParaRPr lang="en-US" sz="1556" kern="0" dirty="0">
              <a:solidFill>
                <a:srgbClr val="000000"/>
              </a:solidFill>
              <a:latin typeface="Courier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71830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170814" y="5826227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1044070" y="5978503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221061" y="5978503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274081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50556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627032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803507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1097089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1273564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1450039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1626515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1032418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flipV="1">
            <a:off x="1249042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1032418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503D9A-B053-8347-9949-F01F4E5FBCBA}"/>
              </a:ext>
            </a:extLst>
          </p:cNvPr>
          <p:cNvSpPr/>
          <p:nvPr/>
        </p:nvSpPr>
        <p:spPr>
          <a:xfrm flipV="1">
            <a:off x="1249042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1032418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68DF8-EF8C-C84E-B993-26AABCC0B099}"/>
              </a:ext>
            </a:extLst>
          </p:cNvPr>
          <p:cNvSpPr/>
          <p:nvPr/>
        </p:nvSpPr>
        <p:spPr>
          <a:xfrm flipV="1">
            <a:off x="1249042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1032418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F29AB3-1939-254D-88C7-B5542FC2E28F}"/>
              </a:ext>
            </a:extLst>
          </p:cNvPr>
          <p:cNvSpPr/>
          <p:nvPr/>
        </p:nvSpPr>
        <p:spPr>
          <a:xfrm flipV="1">
            <a:off x="1249042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C7BE2F-C1C2-1646-B8DA-01BFFD163316}"/>
              </a:ext>
            </a:extLst>
          </p:cNvPr>
          <p:cNvSpPr/>
          <p:nvPr/>
        </p:nvSpPr>
        <p:spPr>
          <a:xfrm flipV="1">
            <a:off x="1470973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1C7A2C-E016-BC49-8B39-C0355ABD5341}"/>
              </a:ext>
            </a:extLst>
          </p:cNvPr>
          <p:cNvSpPr/>
          <p:nvPr/>
        </p:nvSpPr>
        <p:spPr>
          <a:xfrm flipV="1">
            <a:off x="1687596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9AE3DD-2AC2-CD47-8515-045DCACE189F}"/>
              </a:ext>
            </a:extLst>
          </p:cNvPr>
          <p:cNvSpPr/>
          <p:nvPr/>
        </p:nvSpPr>
        <p:spPr>
          <a:xfrm flipV="1">
            <a:off x="1470973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94883C-8F70-3F44-B78E-26F33BBB8722}"/>
              </a:ext>
            </a:extLst>
          </p:cNvPr>
          <p:cNvSpPr/>
          <p:nvPr/>
        </p:nvSpPr>
        <p:spPr>
          <a:xfrm flipV="1">
            <a:off x="1687596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0453B-0084-444D-AAF8-5A3DF9CB6426}"/>
              </a:ext>
            </a:extLst>
          </p:cNvPr>
          <p:cNvSpPr/>
          <p:nvPr/>
        </p:nvSpPr>
        <p:spPr>
          <a:xfrm flipV="1">
            <a:off x="1470973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654884-4C56-FC45-A63F-BA249E45245A}"/>
              </a:ext>
            </a:extLst>
          </p:cNvPr>
          <p:cNvSpPr/>
          <p:nvPr/>
        </p:nvSpPr>
        <p:spPr>
          <a:xfrm flipV="1">
            <a:off x="1687596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F9435D-544B-614F-8C53-C3FA84414B9E}"/>
              </a:ext>
            </a:extLst>
          </p:cNvPr>
          <p:cNvSpPr/>
          <p:nvPr/>
        </p:nvSpPr>
        <p:spPr>
          <a:xfrm flipV="1">
            <a:off x="1470973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6131D0-8253-2D4A-8686-80E20A17BCC7}"/>
              </a:ext>
            </a:extLst>
          </p:cNvPr>
          <p:cNvSpPr/>
          <p:nvPr/>
        </p:nvSpPr>
        <p:spPr>
          <a:xfrm flipV="1">
            <a:off x="1687596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AC5099-08EB-944A-BB25-9297F13DBF93}"/>
              </a:ext>
            </a:extLst>
          </p:cNvPr>
          <p:cNvSpPr/>
          <p:nvPr/>
        </p:nvSpPr>
        <p:spPr>
          <a:xfrm flipV="1">
            <a:off x="170814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469E9B-23CA-9C4D-AAF4-1CF91F5FF895}"/>
              </a:ext>
            </a:extLst>
          </p:cNvPr>
          <p:cNvSpPr/>
          <p:nvPr/>
        </p:nvSpPr>
        <p:spPr>
          <a:xfrm flipV="1">
            <a:off x="387437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D3798-3B91-8A47-A0E4-0887A7AFB44A}"/>
              </a:ext>
            </a:extLst>
          </p:cNvPr>
          <p:cNvSpPr/>
          <p:nvPr/>
        </p:nvSpPr>
        <p:spPr>
          <a:xfrm flipV="1">
            <a:off x="170814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A23BB-BE57-004D-A750-383C78B79417}"/>
              </a:ext>
            </a:extLst>
          </p:cNvPr>
          <p:cNvSpPr/>
          <p:nvPr/>
        </p:nvSpPr>
        <p:spPr>
          <a:xfrm flipV="1">
            <a:off x="387437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4D7BD4-C42D-9443-8AE6-5818964309D3}"/>
              </a:ext>
            </a:extLst>
          </p:cNvPr>
          <p:cNvSpPr/>
          <p:nvPr/>
        </p:nvSpPr>
        <p:spPr>
          <a:xfrm flipV="1">
            <a:off x="170814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9257DF3-7B56-AB4B-B5D0-6B9DF81AC095}"/>
              </a:ext>
            </a:extLst>
          </p:cNvPr>
          <p:cNvSpPr/>
          <p:nvPr/>
        </p:nvSpPr>
        <p:spPr>
          <a:xfrm flipV="1">
            <a:off x="387437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4023D4-3216-C44E-8CDF-4B9101BC8DF3}"/>
              </a:ext>
            </a:extLst>
          </p:cNvPr>
          <p:cNvSpPr/>
          <p:nvPr/>
        </p:nvSpPr>
        <p:spPr>
          <a:xfrm flipV="1">
            <a:off x="170814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11FF1D-E8A7-1F42-81DF-A1658ADB4B9A}"/>
              </a:ext>
            </a:extLst>
          </p:cNvPr>
          <p:cNvSpPr/>
          <p:nvPr/>
        </p:nvSpPr>
        <p:spPr>
          <a:xfrm flipV="1">
            <a:off x="387437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A5B97D-91BF-0D49-ACAD-9D952CD1A167}"/>
              </a:ext>
            </a:extLst>
          </p:cNvPr>
          <p:cNvSpPr/>
          <p:nvPr/>
        </p:nvSpPr>
        <p:spPr>
          <a:xfrm flipV="1">
            <a:off x="609368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740D4E-81BD-5545-A9D0-67FE50E9469D}"/>
              </a:ext>
            </a:extLst>
          </p:cNvPr>
          <p:cNvSpPr/>
          <p:nvPr/>
        </p:nvSpPr>
        <p:spPr>
          <a:xfrm flipV="1">
            <a:off x="825992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A7A781-1287-1745-A057-27A9D738D730}"/>
              </a:ext>
            </a:extLst>
          </p:cNvPr>
          <p:cNvSpPr/>
          <p:nvPr/>
        </p:nvSpPr>
        <p:spPr>
          <a:xfrm flipV="1">
            <a:off x="609368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62388-A33C-6B4E-9ADA-231D562A29D9}"/>
              </a:ext>
            </a:extLst>
          </p:cNvPr>
          <p:cNvSpPr/>
          <p:nvPr/>
        </p:nvSpPr>
        <p:spPr>
          <a:xfrm flipV="1">
            <a:off x="825992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91E45-2D49-8E41-92C0-290B76192DC4}"/>
              </a:ext>
            </a:extLst>
          </p:cNvPr>
          <p:cNvSpPr/>
          <p:nvPr/>
        </p:nvSpPr>
        <p:spPr>
          <a:xfrm flipV="1">
            <a:off x="609368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41E903-A472-5240-B1C4-358C4AFE7610}"/>
              </a:ext>
            </a:extLst>
          </p:cNvPr>
          <p:cNvSpPr/>
          <p:nvPr/>
        </p:nvSpPr>
        <p:spPr>
          <a:xfrm flipV="1">
            <a:off x="825992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2D1910-0F95-FC4B-8FCE-B2ED5653AA47}"/>
              </a:ext>
            </a:extLst>
          </p:cNvPr>
          <p:cNvSpPr/>
          <p:nvPr/>
        </p:nvSpPr>
        <p:spPr>
          <a:xfrm flipV="1">
            <a:off x="609368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A28D49F-B15B-3448-86C2-B79A39430A9F}"/>
              </a:ext>
            </a:extLst>
          </p:cNvPr>
          <p:cNvSpPr/>
          <p:nvPr/>
        </p:nvSpPr>
        <p:spPr>
          <a:xfrm flipV="1">
            <a:off x="825992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603A40E-E643-5C48-B364-C67B35D93DFB}"/>
              </a:ext>
            </a:extLst>
          </p:cNvPr>
          <p:cNvCxnSpPr>
            <a:cxnSpLocks/>
            <a:stCxn id="18" idx="0"/>
            <a:endCxn id="60" idx="3"/>
          </p:cNvCxnSpPr>
          <p:nvPr/>
        </p:nvCxnSpPr>
        <p:spPr>
          <a:xfrm flipV="1">
            <a:off x="336301" y="198802"/>
            <a:ext cx="11650" cy="58243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7C62EF0C-83C9-F949-BC34-5637BF308768}"/>
              </a:ext>
            </a:extLst>
          </p:cNvPr>
          <p:cNvCxnSpPr>
            <a:cxnSpLocks/>
            <a:stCxn id="21" idx="0"/>
            <a:endCxn id="62" idx="3"/>
          </p:cNvCxnSpPr>
          <p:nvPr/>
        </p:nvCxnSpPr>
        <p:spPr>
          <a:xfrm flipH="1" flipV="1">
            <a:off x="347950" y="422953"/>
            <a:ext cx="164826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C3A972B-BF04-CA4A-B34C-43D084236E28}"/>
              </a:ext>
            </a:extLst>
          </p:cNvPr>
          <p:cNvCxnSpPr>
            <a:cxnSpLocks/>
            <a:stCxn id="23" idx="0"/>
            <a:endCxn id="64" idx="3"/>
          </p:cNvCxnSpPr>
          <p:nvPr/>
        </p:nvCxnSpPr>
        <p:spPr>
          <a:xfrm flipH="1" flipV="1">
            <a:off x="347951" y="647106"/>
            <a:ext cx="341301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C45D7E1-5D2D-9C44-9BBA-97F1D6F8630E}"/>
              </a:ext>
            </a:extLst>
          </p:cNvPr>
          <p:cNvCxnSpPr>
            <a:cxnSpLocks/>
            <a:stCxn id="24" idx="0"/>
            <a:endCxn id="66" idx="3"/>
          </p:cNvCxnSpPr>
          <p:nvPr/>
        </p:nvCxnSpPr>
        <p:spPr>
          <a:xfrm flipH="1" flipV="1">
            <a:off x="347950" y="871258"/>
            <a:ext cx="517777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FC2F61DF-1AC0-A142-95C5-7ABB91A82976}"/>
              </a:ext>
            </a:extLst>
          </p:cNvPr>
          <p:cNvCxnSpPr>
            <a:cxnSpLocks/>
            <a:stCxn id="26" idx="0"/>
            <a:endCxn id="61" idx="3"/>
          </p:cNvCxnSpPr>
          <p:nvPr/>
        </p:nvCxnSpPr>
        <p:spPr>
          <a:xfrm flipH="1" flipV="1">
            <a:off x="564573" y="198803"/>
            <a:ext cx="594736" cy="582435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C2BC6CA9-1FAD-A441-8ECF-562F1B3BFE8E}"/>
              </a:ext>
            </a:extLst>
          </p:cNvPr>
          <p:cNvCxnSpPr>
            <a:cxnSpLocks/>
            <a:stCxn id="27" idx="0"/>
            <a:endCxn id="63" idx="3"/>
          </p:cNvCxnSpPr>
          <p:nvPr/>
        </p:nvCxnSpPr>
        <p:spPr>
          <a:xfrm flipH="1" flipV="1">
            <a:off x="564574" y="422953"/>
            <a:ext cx="771210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42C56084-FA28-D341-8EE4-135D1C61DC50}"/>
              </a:ext>
            </a:extLst>
          </p:cNvPr>
          <p:cNvCxnSpPr>
            <a:cxnSpLocks/>
            <a:stCxn id="28" idx="0"/>
            <a:endCxn id="65" idx="3"/>
          </p:cNvCxnSpPr>
          <p:nvPr/>
        </p:nvCxnSpPr>
        <p:spPr>
          <a:xfrm flipH="1" flipV="1">
            <a:off x="564574" y="647106"/>
            <a:ext cx="947686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396A8BC8-2471-8949-B053-69E7CBCA31AB}"/>
              </a:ext>
            </a:extLst>
          </p:cNvPr>
          <p:cNvCxnSpPr>
            <a:cxnSpLocks/>
            <a:stCxn id="29" idx="0"/>
            <a:endCxn id="67" idx="3"/>
          </p:cNvCxnSpPr>
          <p:nvPr/>
        </p:nvCxnSpPr>
        <p:spPr>
          <a:xfrm flipH="1" flipV="1">
            <a:off x="564574" y="871258"/>
            <a:ext cx="1124161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Rectangle 273">
            <a:extLst>
              <a:ext uri="{FF2B5EF4-FFF2-40B4-BE49-F238E27FC236}">
                <a16:creationId xmlns:a16="http://schemas.microsoft.com/office/drawing/2014/main" id="{B8A7C73A-1F4E-7D4E-8008-D0F6BDABB987}"/>
              </a:ext>
            </a:extLst>
          </p:cNvPr>
          <p:cNvSpPr/>
          <p:nvPr/>
        </p:nvSpPr>
        <p:spPr>
          <a:xfrm>
            <a:off x="1917330" y="5826226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197A0003-D9C8-0B41-B703-468A97AC59D7}"/>
              </a:ext>
            </a:extLst>
          </p:cNvPr>
          <p:cNvSpPr/>
          <p:nvPr/>
        </p:nvSpPr>
        <p:spPr>
          <a:xfrm>
            <a:off x="2790587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C4A301B4-0D1B-7A4E-A9FE-9F04C03CAE95}"/>
              </a:ext>
            </a:extLst>
          </p:cNvPr>
          <p:cNvSpPr/>
          <p:nvPr/>
        </p:nvSpPr>
        <p:spPr>
          <a:xfrm>
            <a:off x="1967578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4D41D7C7-9285-5647-841E-A94CA44DBD87}"/>
              </a:ext>
            </a:extLst>
          </p:cNvPr>
          <p:cNvSpPr/>
          <p:nvPr/>
        </p:nvSpPr>
        <p:spPr>
          <a:xfrm>
            <a:off x="2020597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B031109F-34AF-1742-BA50-29E4EB4A06F9}"/>
              </a:ext>
            </a:extLst>
          </p:cNvPr>
          <p:cNvSpPr/>
          <p:nvPr/>
        </p:nvSpPr>
        <p:spPr>
          <a:xfrm>
            <a:off x="2197073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7DF455EC-A140-9B4C-AA9F-5D0641C1714C}"/>
              </a:ext>
            </a:extLst>
          </p:cNvPr>
          <p:cNvSpPr/>
          <p:nvPr/>
        </p:nvSpPr>
        <p:spPr>
          <a:xfrm>
            <a:off x="2373548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DB889146-E42A-FF41-A52D-975ECB585E26}"/>
              </a:ext>
            </a:extLst>
          </p:cNvPr>
          <p:cNvSpPr/>
          <p:nvPr/>
        </p:nvSpPr>
        <p:spPr>
          <a:xfrm>
            <a:off x="2550024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2FF766BA-47FF-4F47-B04B-54BAFB228738}"/>
              </a:ext>
            </a:extLst>
          </p:cNvPr>
          <p:cNvSpPr/>
          <p:nvPr/>
        </p:nvSpPr>
        <p:spPr>
          <a:xfrm>
            <a:off x="2843606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0E954A50-BB60-F44D-80C3-32E1298467D4}"/>
              </a:ext>
            </a:extLst>
          </p:cNvPr>
          <p:cNvSpPr/>
          <p:nvPr/>
        </p:nvSpPr>
        <p:spPr>
          <a:xfrm>
            <a:off x="3020081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0C444F99-E4F8-C745-9870-BCB0872BC576}"/>
              </a:ext>
            </a:extLst>
          </p:cNvPr>
          <p:cNvSpPr/>
          <p:nvPr/>
        </p:nvSpPr>
        <p:spPr>
          <a:xfrm>
            <a:off x="3196556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6344F080-2B06-F14A-A262-02D7D88C5741}"/>
              </a:ext>
            </a:extLst>
          </p:cNvPr>
          <p:cNvSpPr/>
          <p:nvPr/>
        </p:nvSpPr>
        <p:spPr>
          <a:xfrm>
            <a:off x="3373032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E2DFCDF5-1811-0246-B7D7-672FF50F65D9}"/>
              </a:ext>
            </a:extLst>
          </p:cNvPr>
          <p:cNvSpPr/>
          <p:nvPr/>
        </p:nvSpPr>
        <p:spPr>
          <a:xfrm flipV="1">
            <a:off x="2778935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BE3FF60B-7BC1-054F-A83B-1F2CF23AA260}"/>
              </a:ext>
            </a:extLst>
          </p:cNvPr>
          <p:cNvSpPr/>
          <p:nvPr/>
        </p:nvSpPr>
        <p:spPr>
          <a:xfrm flipV="1">
            <a:off x="2995558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B36908C5-2BBD-FA4B-8233-966C51622874}"/>
              </a:ext>
            </a:extLst>
          </p:cNvPr>
          <p:cNvSpPr/>
          <p:nvPr/>
        </p:nvSpPr>
        <p:spPr>
          <a:xfrm flipV="1">
            <a:off x="2778935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91C4F1E6-B18A-7341-BE8A-B262ABE071BD}"/>
              </a:ext>
            </a:extLst>
          </p:cNvPr>
          <p:cNvSpPr/>
          <p:nvPr/>
        </p:nvSpPr>
        <p:spPr>
          <a:xfrm flipV="1">
            <a:off x="2995558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B72C762B-0C90-004E-AAEA-2C3B059552CE}"/>
              </a:ext>
            </a:extLst>
          </p:cNvPr>
          <p:cNvSpPr/>
          <p:nvPr/>
        </p:nvSpPr>
        <p:spPr>
          <a:xfrm flipV="1">
            <a:off x="2778935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067FF7A5-BC67-E246-B97E-6D039864F3BF}"/>
              </a:ext>
            </a:extLst>
          </p:cNvPr>
          <p:cNvSpPr/>
          <p:nvPr/>
        </p:nvSpPr>
        <p:spPr>
          <a:xfrm flipV="1">
            <a:off x="2995558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26107BC2-0592-3E4A-9F8B-B6794D99EC32}"/>
              </a:ext>
            </a:extLst>
          </p:cNvPr>
          <p:cNvSpPr/>
          <p:nvPr/>
        </p:nvSpPr>
        <p:spPr>
          <a:xfrm flipV="1">
            <a:off x="2778935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C73CE4BC-8167-6B49-B96E-2A6386AE9051}"/>
              </a:ext>
            </a:extLst>
          </p:cNvPr>
          <p:cNvSpPr/>
          <p:nvPr/>
        </p:nvSpPr>
        <p:spPr>
          <a:xfrm flipV="1">
            <a:off x="2995558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A5BAA0BE-5AA1-E040-AA1A-36C820E23B55}"/>
              </a:ext>
            </a:extLst>
          </p:cNvPr>
          <p:cNvSpPr/>
          <p:nvPr/>
        </p:nvSpPr>
        <p:spPr>
          <a:xfrm flipV="1">
            <a:off x="321748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DEB1E5A2-0DEE-D446-B43C-9A9F53316B87}"/>
              </a:ext>
            </a:extLst>
          </p:cNvPr>
          <p:cNvSpPr/>
          <p:nvPr/>
        </p:nvSpPr>
        <p:spPr>
          <a:xfrm flipV="1">
            <a:off x="343411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5B14B2D8-ADD1-9946-8F41-B63548D719BD}"/>
              </a:ext>
            </a:extLst>
          </p:cNvPr>
          <p:cNvSpPr/>
          <p:nvPr/>
        </p:nvSpPr>
        <p:spPr>
          <a:xfrm flipV="1">
            <a:off x="321748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7E1CF3EB-388E-2542-B134-008F375A11EA}"/>
              </a:ext>
            </a:extLst>
          </p:cNvPr>
          <p:cNvSpPr/>
          <p:nvPr/>
        </p:nvSpPr>
        <p:spPr>
          <a:xfrm flipV="1">
            <a:off x="343411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CD8CA402-23FB-6A4C-8C50-0A0A77B10FF9}"/>
              </a:ext>
            </a:extLst>
          </p:cNvPr>
          <p:cNvSpPr/>
          <p:nvPr/>
        </p:nvSpPr>
        <p:spPr>
          <a:xfrm flipV="1">
            <a:off x="321748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B0B8824B-56A5-1F40-9ADB-F498BDCBADAA}"/>
              </a:ext>
            </a:extLst>
          </p:cNvPr>
          <p:cNvSpPr/>
          <p:nvPr/>
        </p:nvSpPr>
        <p:spPr>
          <a:xfrm flipV="1">
            <a:off x="343411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2B7C190A-273D-FB4E-ADDF-8CE9A5DA3EB6}"/>
              </a:ext>
            </a:extLst>
          </p:cNvPr>
          <p:cNvSpPr/>
          <p:nvPr/>
        </p:nvSpPr>
        <p:spPr>
          <a:xfrm flipV="1">
            <a:off x="321748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A69D2A8F-52F2-064C-8BEF-5E5E5F38C399}"/>
              </a:ext>
            </a:extLst>
          </p:cNvPr>
          <p:cNvSpPr/>
          <p:nvPr/>
        </p:nvSpPr>
        <p:spPr>
          <a:xfrm flipV="1">
            <a:off x="343411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CE5F7BE5-9F08-5542-927A-F73D9A110B19}"/>
              </a:ext>
            </a:extLst>
          </p:cNvPr>
          <p:cNvSpPr/>
          <p:nvPr/>
        </p:nvSpPr>
        <p:spPr>
          <a:xfrm flipV="1">
            <a:off x="1917330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948A4A43-47B0-AE46-9BE4-7733BBAB0840}"/>
              </a:ext>
            </a:extLst>
          </p:cNvPr>
          <p:cNvSpPr/>
          <p:nvPr/>
        </p:nvSpPr>
        <p:spPr>
          <a:xfrm flipV="1">
            <a:off x="2133954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62BFDD7E-875C-7541-B8F5-83735BCD08EF}"/>
              </a:ext>
            </a:extLst>
          </p:cNvPr>
          <p:cNvSpPr/>
          <p:nvPr/>
        </p:nvSpPr>
        <p:spPr>
          <a:xfrm flipV="1">
            <a:off x="1917330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52606156-AA14-7645-AA19-AEABA995D9A1}"/>
              </a:ext>
            </a:extLst>
          </p:cNvPr>
          <p:cNvSpPr/>
          <p:nvPr/>
        </p:nvSpPr>
        <p:spPr>
          <a:xfrm flipV="1">
            <a:off x="2133954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A620E010-CE0F-DB4E-95CC-2C98AFEC3EA7}"/>
              </a:ext>
            </a:extLst>
          </p:cNvPr>
          <p:cNvSpPr/>
          <p:nvPr/>
        </p:nvSpPr>
        <p:spPr>
          <a:xfrm flipV="1">
            <a:off x="1917330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B1C44441-EE96-B142-81B5-72B12CCB343C}"/>
              </a:ext>
            </a:extLst>
          </p:cNvPr>
          <p:cNvSpPr/>
          <p:nvPr/>
        </p:nvSpPr>
        <p:spPr>
          <a:xfrm flipV="1">
            <a:off x="2133954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CE50ABDA-F9A4-BB4E-BDE7-3A1BC0029C5B}"/>
              </a:ext>
            </a:extLst>
          </p:cNvPr>
          <p:cNvSpPr/>
          <p:nvPr/>
        </p:nvSpPr>
        <p:spPr>
          <a:xfrm flipV="1">
            <a:off x="1917330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2BCAFD20-CF14-8C4B-9B45-BDA8256F3DCE}"/>
              </a:ext>
            </a:extLst>
          </p:cNvPr>
          <p:cNvSpPr/>
          <p:nvPr/>
        </p:nvSpPr>
        <p:spPr>
          <a:xfrm flipV="1">
            <a:off x="2133954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275509A6-233F-5046-951A-9126EE8D3420}"/>
              </a:ext>
            </a:extLst>
          </p:cNvPr>
          <p:cNvSpPr/>
          <p:nvPr/>
        </p:nvSpPr>
        <p:spPr>
          <a:xfrm flipV="1">
            <a:off x="2355885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8C356490-74E6-E445-B38F-774B36C9DC86}"/>
              </a:ext>
            </a:extLst>
          </p:cNvPr>
          <p:cNvSpPr/>
          <p:nvPr/>
        </p:nvSpPr>
        <p:spPr>
          <a:xfrm flipV="1">
            <a:off x="2572508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F8F0052E-1A62-924B-A8E6-C476F7C156B6}"/>
              </a:ext>
            </a:extLst>
          </p:cNvPr>
          <p:cNvSpPr/>
          <p:nvPr/>
        </p:nvSpPr>
        <p:spPr>
          <a:xfrm flipV="1">
            <a:off x="2355885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D2272FEA-59E1-4C4A-86D3-1AA63E590944}"/>
              </a:ext>
            </a:extLst>
          </p:cNvPr>
          <p:cNvSpPr/>
          <p:nvPr/>
        </p:nvSpPr>
        <p:spPr>
          <a:xfrm flipV="1">
            <a:off x="2572508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B41A25ED-38F4-8140-8F74-EFCA2B78E765}"/>
              </a:ext>
            </a:extLst>
          </p:cNvPr>
          <p:cNvSpPr/>
          <p:nvPr/>
        </p:nvSpPr>
        <p:spPr>
          <a:xfrm flipV="1">
            <a:off x="2355885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660DD3A4-267D-C941-B55B-C62BDE0C1FB0}"/>
              </a:ext>
            </a:extLst>
          </p:cNvPr>
          <p:cNvSpPr/>
          <p:nvPr/>
        </p:nvSpPr>
        <p:spPr>
          <a:xfrm flipV="1">
            <a:off x="2572508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8745EB37-EF13-0A41-A768-A1A150BF1BC5}"/>
              </a:ext>
            </a:extLst>
          </p:cNvPr>
          <p:cNvSpPr/>
          <p:nvPr/>
        </p:nvSpPr>
        <p:spPr>
          <a:xfrm flipV="1">
            <a:off x="2355885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3323737C-04D5-144C-B1D1-29C9DFCE8F0A}"/>
              </a:ext>
            </a:extLst>
          </p:cNvPr>
          <p:cNvSpPr/>
          <p:nvPr/>
        </p:nvSpPr>
        <p:spPr>
          <a:xfrm flipV="1">
            <a:off x="2572508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17" name="Straight Arrow Connector 316">
            <a:extLst>
              <a:ext uri="{FF2B5EF4-FFF2-40B4-BE49-F238E27FC236}">
                <a16:creationId xmlns:a16="http://schemas.microsoft.com/office/drawing/2014/main" id="{32862988-628C-C041-902A-78F1A33D0AD4}"/>
              </a:ext>
            </a:extLst>
          </p:cNvPr>
          <p:cNvCxnSpPr>
            <a:cxnSpLocks/>
            <a:stCxn id="290" idx="0"/>
          </p:cNvCxnSpPr>
          <p:nvPr/>
        </p:nvCxnSpPr>
        <p:spPr>
          <a:xfrm flipV="1">
            <a:off x="2082817" y="198801"/>
            <a:ext cx="11650" cy="58243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Arrow Connector 317">
            <a:extLst>
              <a:ext uri="{FF2B5EF4-FFF2-40B4-BE49-F238E27FC236}">
                <a16:creationId xmlns:a16="http://schemas.microsoft.com/office/drawing/2014/main" id="{84CAD7D2-EF50-C246-AD6E-A940E24970D4}"/>
              </a:ext>
            </a:extLst>
          </p:cNvPr>
          <p:cNvCxnSpPr>
            <a:cxnSpLocks/>
            <a:stCxn id="293" idx="0"/>
          </p:cNvCxnSpPr>
          <p:nvPr/>
        </p:nvCxnSpPr>
        <p:spPr>
          <a:xfrm flipH="1" flipV="1">
            <a:off x="2094467" y="422952"/>
            <a:ext cx="164826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Arrow Connector 318">
            <a:extLst>
              <a:ext uri="{FF2B5EF4-FFF2-40B4-BE49-F238E27FC236}">
                <a16:creationId xmlns:a16="http://schemas.microsoft.com/office/drawing/2014/main" id="{1366473E-1E0F-7943-8643-E91FC2CAF96A}"/>
              </a:ext>
            </a:extLst>
          </p:cNvPr>
          <p:cNvCxnSpPr>
            <a:cxnSpLocks/>
            <a:stCxn id="295" idx="0"/>
          </p:cNvCxnSpPr>
          <p:nvPr/>
        </p:nvCxnSpPr>
        <p:spPr>
          <a:xfrm flipH="1" flipV="1">
            <a:off x="2094467" y="647105"/>
            <a:ext cx="341301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Arrow Connector 319">
            <a:extLst>
              <a:ext uri="{FF2B5EF4-FFF2-40B4-BE49-F238E27FC236}">
                <a16:creationId xmlns:a16="http://schemas.microsoft.com/office/drawing/2014/main" id="{A2A40A1A-47D3-6C40-AC01-31501807FA97}"/>
              </a:ext>
            </a:extLst>
          </p:cNvPr>
          <p:cNvCxnSpPr>
            <a:cxnSpLocks/>
            <a:stCxn id="296" idx="0"/>
          </p:cNvCxnSpPr>
          <p:nvPr/>
        </p:nvCxnSpPr>
        <p:spPr>
          <a:xfrm flipH="1" flipV="1">
            <a:off x="2094467" y="871256"/>
            <a:ext cx="517777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Arrow Connector 320">
            <a:extLst>
              <a:ext uri="{FF2B5EF4-FFF2-40B4-BE49-F238E27FC236}">
                <a16:creationId xmlns:a16="http://schemas.microsoft.com/office/drawing/2014/main" id="{F8AA8A3F-EC6C-AD44-BA10-0EF9CA578BAD}"/>
              </a:ext>
            </a:extLst>
          </p:cNvPr>
          <p:cNvCxnSpPr>
            <a:cxnSpLocks/>
            <a:stCxn id="298" idx="0"/>
          </p:cNvCxnSpPr>
          <p:nvPr/>
        </p:nvCxnSpPr>
        <p:spPr>
          <a:xfrm flipH="1" flipV="1">
            <a:off x="2311090" y="198802"/>
            <a:ext cx="594736" cy="582435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Arrow Connector 321">
            <a:extLst>
              <a:ext uri="{FF2B5EF4-FFF2-40B4-BE49-F238E27FC236}">
                <a16:creationId xmlns:a16="http://schemas.microsoft.com/office/drawing/2014/main" id="{C2CADF80-CA5E-BB4D-86DB-72577FC77C6F}"/>
              </a:ext>
            </a:extLst>
          </p:cNvPr>
          <p:cNvCxnSpPr>
            <a:cxnSpLocks/>
            <a:stCxn id="299" idx="0"/>
          </p:cNvCxnSpPr>
          <p:nvPr/>
        </p:nvCxnSpPr>
        <p:spPr>
          <a:xfrm flipH="1" flipV="1">
            <a:off x="2311091" y="422952"/>
            <a:ext cx="771210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Arrow Connector 322">
            <a:extLst>
              <a:ext uri="{FF2B5EF4-FFF2-40B4-BE49-F238E27FC236}">
                <a16:creationId xmlns:a16="http://schemas.microsoft.com/office/drawing/2014/main" id="{9B0CE7A6-5DFD-AF4D-B73F-2EDA523FB8B4}"/>
              </a:ext>
            </a:extLst>
          </p:cNvPr>
          <p:cNvCxnSpPr>
            <a:cxnSpLocks/>
            <a:stCxn id="300" idx="0"/>
          </p:cNvCxnSpPr>
          <p:nvPr/>
        </p:nvCxnSpPr>
        <p:spPr>
          <a:xfrm flipH="1" flipV="1">
            <a:off x="2311090" y="647105"/>
            <a:ext cx="947686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Arrow Connector 323">
            <a:extLst>
              <a:ext uri="{FF2B5EF4-FFF2-40B4-BE49-F238E27FC236}">
                <a16:creationId xmlns:a16="http://schemas.microsoft.com/office/drawing/2014/main" id="{E19E3F1E-31B7-2F46-9AEC-CEDE65F9C616}"/>
              </a:ext>
            </a:extLst>
          </p:cNvPr>
          <p:cNvCxnSpPr>
            <a:cxnSpLocks/>
            <a:stCxn id="301" idx="0"/>
          </p:cNvCxnSpPr>
          <p:nvPr/>
        </p:nvCxnSpPr>
        <p:spPr>
          <a:xfrm flipH="1" flipV="1">
            <a:off x="2311091" y="871256"/>
            <a:ext cx="1124161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5" name="Rectangle 324">
            <a:extLst>
              <a:ext uri="{FF2B5EF4-FFF2-40B4-BE49-F238E27FC236}">
                <a16:creationId xmlns:a16="http://schemas.microsoft.com/office/drawing/2014/main" id="{7133F6DB-4D31-3B4C-8367-F1F59791F3FB}"/>
              </a:ext>
            </a:extLst>
          </p:cNvPr>
          <p:cNvSpPr/>
          <p:nvPr/>
        </p:nvSpPr>
        <p:spPr>
          <a:xfrm>
            <a:off x="3665055" y="5826226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D5F1D525-53FE-1C49-B36F-5B4A0D553040}"/>
              </a:ext>
            </a:extLst>
          </p:cNvPr>
          <p:cNvSpPr/>
          <p:nvPr/>
        </p:nvSpPr>
        <p:spPr>
          <a:xfrm>
            <a:off x="4538311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7AB42EB7-FB71-EF48-971F-D4BC00144EE1}"/>
              </a:ext>
            </a:extLst>
          </p:cNvPr>
          <p:cNvSpPr/>
          <p:nvPr/>
        </p:nvSpPr>
        <p:spPr>
          <a:xfrm>
            <a:off x="3715302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9114C20A-89CC-3742-AA14-29C7B437DEB5}"/>
              </a:ext>
            </a:extLst>
          </p:cNvPr>
          <p:cNvSpPr/>
          <p:nvPr/>
        </p:nvSpPr>
        <p:spPr>
          <a:xfrm>
            <a:off x="3768322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89358961-2A8E-A141-98C6-2B40CCD2892B}"/>
              </a:ext>
            </a:extLst>
          </p:cNvPr>
          <p:cNvSpPr/>
          <p:nvPr/>
        </p:nvSpPr>
        <p:spPr>
          <a:xfrm>
            <a:off x="3944797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61834814-6891-8744-A404-8C266DB19394}"/>
              </a:ext>
            </a:extLst>
          </p:cNvPr>
          <p:cNvSpPr/>
          <p:nvPr/>
        </p:nvSpPr>
        <p:spPr>
          <a:xfrm>
            <a:off x="4121273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AD70F68C-0E55-BF41-B1F7-481B087AEEC8}"/>
              </a:ext>
            </a:extLst>
          </p:cNvPr>
          <p:cNvSpPr/>
          <p:nvPr/>
        </p:nvSpPr>
        <p:spPr>
          <a:xfrm>
            <a:off x="4297748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EBF2FC46-41EA-D54B-BFEB-B22E907563A4}"/>
              </a:ext>
            </a:extLst>
          </p:cNvPr>
          <p:cNvSpPr/>
          <p:nvPr/>
        </p:nvSpPr>
        <p:spPr>
          <a:xfrm>
            <a:off x="4591331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4D71A19E-83AB-EA42-B044-DAE3CA43E03D}"/>
              </a:ext>
            </a:extLst>
          </p:cNvPr>
          <p:cNvSpPr/>
          <p:nvPr/>
        </p:nvSpPr>
        <p:spPr>
          <a:xfrm>
            <a:off x="4767805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3A96B2CD-7750-1C45-AC6D-ED86005BBD50}"/>
              </a:ext>
            </a:extLst>
          </p:cNvPr>
          <p:cNvSpPr/>
          <p:nvPr/>
        </p:nvSpPr>
        <p:spPr>
          <a:xfrm>
            <a:off x="4944281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1AE5D210-8C35-2F4E-873A-405498604903}"/>
              </a:ext>
            </a:extLst>
          </p:cNvPr>
          <p:cNvSpPr/>
          <p:nvPr/>
        </p:nvSpPr>
        <p:spPr>
          <a:xfrm>
            <a:off x="5120756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ABD75A3B-B6C6-5C44-A1D0-8314F6072CF1}"/>
              </a:ext>
            </a:extLst>
          </p:cNvPr>
          <p:cNvSpPr/>
          <p:nvPr/>
        </p:nvSpPr>
        <p:spPr>
          <a:xfrm flipV="1">
            <a:off x="452665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D6C16B7F-792B-2C4B-AA26-ADDA4D3575FE}"/>
              </a:ext>
            </a:extLst>
          </p:cNvPr>
          <p:cNvSpPr/>
          <p:nvPr/>
        </p:nvSpPr>
        <p:spPr>
          <a:xfrm flipV="1">
            <a:off x="474328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41F7C89A-2D20-944C-B081-C95B632314BC}"/>
              </a:ext>
            </a:extLst>
          </p:cNvPr>
          <p:cNvSpPr/>
          <p:nvPr/>
        </p:nvSpPr>
        <p:spPr>
          <a:xfrm flipV="1">
            <a:off x="452665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35893D-C464-0B45-AE20-E65E34188143}"/>
              </a:ext>
            </a:extLst>
          </p:cNvPr>
          <p:cNvSpPr/>
          <p:nvPr/>
        </p:nvSpPr>
        <p:spPr>
          <a:xfrm flipV="1">
            <a:off x="474328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F983CCBB-74F3-454A-B135-1691C744D082}"/>
              </a:ext>
            </a:extLst>
          </p:cNvPr>
          <p:cNvSpPr/>
          <p:nvPr/>
        </p:nvSpPr>
        <p:spPr>
          <a:xfrm flipV="1">
            <a:off x="452665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161C527D-E048-264E-97B2-4DC7FFA79008}"/>
              </a:ext>
            </a:extLst>
          </p:cNvPr>
          <p:cNvSpPr/>
          <p:nvPr/>
        </p:nvSpPr>
        <p:spPr>
          <a:xfrm flipV="1">
            <a:off x="474328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F3E9C02F-6B58-DD45-B820-3F2F4FD0E177}"/>
              </a:ext>
            </a:extLst>
          </p:cNvPr>
          <p:cNvSpPr/>
          <p:nvPr/>
        </p:nvSpPr>
        <p:spPr>
          <a:xfrm flipV="1">
            <a:off x="452665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AE1C274B-91C7-C24D-ACE5-8CDC77FF60EC}"/>
              </a:ext>
            </a:extLst>
          </p:cNvPr>
          <p:cNvSpPr/>
          <p:nvPr/>
        </p:nvSpPr>
        <p:spPr>
          <a:xfrm flipV="1">
            <a:off x="474328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2388A048-E42D-4446-9E87-09C19AF7C59C}"/>
              </a:ext>
            </a:extLst>
          </p:cNvPr>
          <p:cNvSpPr/>
          <p:nvPr/>
        </p:nvSpPr>
        <p:spPr>
          <a:xfrm flipV="1">
            <a:off x="4965214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33B736D2-9901-C446-9C5E-0D853A6916B2}"/>
              </a:ext>
            </a:extLst>
          </p:cNvPr>
          <p:cNvSpPr/>
          <p:nvPr/>
        </p:nvSpPr>
        <p:spPr>
          <a:xfrm flipV="1">
            <a:off x="5181837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C60E65AE-D4EF-464D-A748-01D9C35E45CF}"/>
              </a:ext>
            </a:extLst>
          </p:cNvPr>
          <p:cNvSpPr/>
          <p:nvPr/>
        </p:nvSpPr>
        <p:spPr>
          <a:xfrm flipV="1">
            <a:off x="4965214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AA63AEA7-299C-B04A-BDBF-34531198E87D}"/>
              </a:ext>
            </a:extLst>
          </p:cNvPr>
          <p:cNvSpPr/>
          <p:nvPr/>
        </p:nvSpPr>
        <p:spPr>
          <a:xfrm flipV="1">
            <a:off x="5181837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A212452D-893E-9E48-9C98-2B9DF7B58072}"/>
              </a:ext>
            </a:extLst>
          </p:cNvPr>
          <p:cNvSpPr/>
          <p:nvPr/>
        </p:nvSpPr>
        <p:spPr>
          <a:xfrm flipV="1">
            <a:off x="4965214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EE89AB53-343E-2146-803D-E5EF5DB2BC1C}"/>
              </a:ext>
            </a:extLst>
          </p:cNvPr>
          <p:cNvSpPr/>
          <p:nvPr/>
        </p:nvSpPr>
        <p:spPr>
          <a:xfrm flipV="1">
            <a:off x="5181837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CE47AE12-2BFF-7A45-A6F7-7B5F77FAF9F2}"/>
              </a:ext>
            </a:extLst>
          </p:cNvPr>
          <p:cNvSpPr/>
          <p:nvPr/>
        </p:nvSpPr>
        <p:spPr>
          <a:xfrm flipV="1">
            <a:off x="4965214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B187A46A-9B89-BB47-89D2-2AE04FECF41F}"/>
              </a:ext>
            </a:extLst>
          </p:cNvPr>
          <p:cNvSpPr/>
          <p:nvPr/>
        </p:nvSpPr>
        <p:spPr>
          <a:xfrm flipV="1">
            <a:off x="5181837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DD65D5F7-88FF-5649-814F-521EBA26C0C7}"/>
              </a:ext>
            </a:extLst>
          </p:cNvPr>
          <p:cNvSpPr/>
          <p:nvPr/>
        </p:nvSpPr>
        <p:spPr>
          <a:xfrm flipV="1">
            <a:off x="366505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3" name="Rectangle 352">
            <a:extLst>
              <a:ext uri="{FF2B5EF4-FFF2-40B4-BE49-F238E27FC236}">
                <a16:creationId xmlns:a16="http://schemas.microsoft.com/office/drawing/2014/main" id="{C6AF8D98-136A-004E-BEDF-5DE2F80F8DC4}"/>
              </a:ext>
            </a:extLst>
          </p:cNvPr>
          <p:cNvSpPr/>
          <p:nvPr/>
        </p:nvSpPr>
        <p:spPr>
          <a:xfrm flipV="1">
            <a:off x="388167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4" name="Rectangle 353">
            <a:extLst>
              <a:ext uri="{FF2B5EF4-FFF2-40B4-BE49-F238E27FC236}">
                <a16:creationId xmlns:a16="http://schemas.microsoft.com/office/drawing/2014/main" id="{3E1494B5-7997-494F-98E1-B77F5FD0C0D4}"/>
              </a:ext>
            </a:extLst>
          </p:cNvPr>
          <p:cNvSpPr/>
          <p:nvPr/>
        </p:nvSpPr>
        <p:spPr>
          <a:xfrm flipV="1">
            <a:off x="366505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98981A8D-C281-A74E-B47A-4E4A54C786D6}"/>
              </a:ext>
            </a:extLst>
          </p:cNvPr>
          <p:cNvSpPr/>
          <p:nvPr/>
        </p:nvSpPr>
        <p:spPr>
          <a:xfrm flipV="1">
            <a:off x="388167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6" name="Rectangle 355">
            <a:extLst>
              <a:ext uri="{FF2B5EF4-FFF2-40B4-BE49-F238E27FC236}">
                <a16:creationId xmlns:a16="http://schemas.microsoft.com/office/drawing/2014/main" id="{6B634E6D-11C1-FC43-AA62-99C536968578}"/>
              </a:ext>
            </a:extLst>
          </p:cNvPr>
          <p:cNvSpPr/>
          <p:nvPr/>
        </p:nvSpPr>
        <p:spPr>
          <a:xfrm flipV="1">
            <a:off x="366505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7" name="Rectangle 356">
            <a:extLst>
              <a:ext uri="{FF2B5EF4-FFF2-40B4-BE49-F238E27FC236}">
                <a16:creationId xmlns:a16="http://schemas.microsoft.com/office/drawing/2014/main" id="{5CF4743E-D9E0-EF40-80FB-BAD420CFE189}"/>
              </a:ext>
            </a:extLst>
          </p:cNvPr>
          <p:cNvSpPr/>
          <p:nvPr/>
        </p:nvSpPr>
        <p:spPr>
          <a:xfrm flipV="1">
            <a:off x="388167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8" name="Rectangle 357">
            <a:extLst>
              <a:ext uri="{FF2B5EF4-FFF2-40B4-BE49-F238E27FC236}">
                <a16:creationId xmlns:a16="http://schemas.microsoft.com/office/drawing/2014/main" id="{8754899B-B698-254E-B616-866E9131697E}"/>
              </a:ext>
            </a:extLst>
          </p:cNvPr>
          <p:cNvSpPr/>
          <p:nvPr/>
        </p:nvSpPr>
        <p:spPr>
          <a:xfrm flipV="1">
            <a:off x="366505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DFC534CF-0E95-234A-B749-F18DF39D6BAD}"/>
              </a:ext>
            </a:extLst>
          </p:cNvPr>
          <p:cNvSpPr/>
          <p:nvPr/>
        </p:nvSpPr>
        <p:spPr>
          <a:xfrm flipV="1">
            <a:off x="388167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0" name="Rectangle 359">
            <a:extLst>
              <a:ext uri="{FF2B5EF4-FFF2-40B4-BE49-F238E27FC236}">
                <a16:creationId xmlns:a16="http://schemas.microsoft.com/office/drawing/2014/main" id="{3B9BFE5F-C02A-1243-8D26-4FB0DE7531C0}"/>
              </a:ext>
            </a:extLst>
          </p:cNvPr>
          <p:cNvSpPr/>
          <p:nvPr/>
        </p:nvSpPr>
        <p:spPr>
          <a:xfrm flipV="1">
            <a:off x="410360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1890B8C7-F9C0-AC48-A425-D34ADAD032D6}"/>
              </a:ext>
            </a:extLst>
          </p:cNvPr>
          <p:cNvSpPr/>
          <p:nvPr/>
        </p:nvSpPr>
        <p:spPr>
          <a:xfrm flipV="1">
            <a:off x="432023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2" name="Rectangle 361">
            <a:extLst>
              <a:ext uri="{FF2B5EF4-FFF2-40B4-BE49-F238E27FC236}">
                <a16:creationId xmlns:a16="http://schemas.microsoft.com/office/drawing/2014/main" id="{121C503F-20E3-BC4D-B215-1940B9C3F3A2}"/>
              </a:ext>
            </a:extLst>
          </p:cNvPr>
          <p:cNvSpPr/>
          <p:nvPr/>
        </p:nvSpPr>
        <p:spPr>
          <a:xfrm flipV="1">
            <a:off x="410360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3" name="Rectangle 362">
            <a:extLst>
              <a:ext uri="{FF2B5EF4-FFF2-40B4-BE49-F238E27FC236}">
                <a16:creationId xmlns:a16="http://schemas.microsoft.com/office/drawing/2014/main" id="{7C4C32DF-1D68-8B41-900B-CA0D634ACC52}"/>
              </a:ext>
            </a:extLst>
          </p:cNvPr>
          <p:cNvSpPr/>
          <p:nvPr/>
        </p:nvSpPr>
        <p:spPr>
          <a:xfrm flipV="1">
            <a:off x="432023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4" name="Rectangle 363">
            <a:extLst>
              <a:ext uri="{FF2B5EF4-FFF2-40B4-BE49-F238E27FC236}">
                <a16:creationId xmlns:a16="http://schemas.microsoft.com/office/drawing/2014/main" id="{B4EF25F6-6F3A-A547-9C0A-A92810EFF1E3}"/>
              </a:ext>
            </a:extLst>
          </p:cNvPr>
          <p:cNvSpPr/>
          <p:nvPr/>
        </p:nvSpPr>
        <p:spPr>
          <a:xfrm flipV="1">
            <a:off x="410360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5DA0D2AC-34BD-8E40-BFCC-6A4AF2162D03}"/>
              </a:ext>
            </a:extLst>
          </p:cNvPr>
          <p:cNvSpPr/>
          <p:nvPr/>
        </p:nvSpPr>
        <p:spPr>
          <a:xfrm flipV="1">
            <a:off x="432023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6" name="Rectangle 365">
            <a:extLst>
              <a:ext uri="{FF2B5EF4-FFF2-40B4-BE49-F238E27FC236}">
                <a16:creationId xmlns:a16="http://schemas.microsoft.com/office/drawing/2014/main" id="{2C057975-407B-3844-8DB0-24459B8F6A5B}"/>
              </a:ext>
            </a:extLst>
          </p:cNvPr>
          <p:cNvSpPr/>
          <p:nvPr/>
        </p:nvSpPr>
        <p:spPr>
          <a:xfrm flipV="1">
            <a:off x="410360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7" name="Rectangle 366">
            <a:extLst>
              <a:ext uri="{FF2B5EF4-FFF2-40B4-BE49-F238E27FC236}">
                <a16:creationId xmlns:a16="http://schemas.microsoft.com/office/drawing/2014/main" id="{95C2D7DE-FDED-6B45-A6B8-00A306119C9D}"/>
              </a:ext>
            </a:extLst>
          </p:cNvPr>
          <p:cNvSpPr/>
          <p:nvPr/>
        </p:nvSpPr>
        <p:spPr>
          <a:xfrm flipV="1">
            <a:off x="432023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68" name="Straight Arrow Connector 367">
            <a:extLst>
              <a:ext uri="{FF2B5EF4-FFF2-40B4-BE49-F238E27FC236}">
                <a16:creationId xmlns:a16="http://schemas.microsoft.com/office/drawing/2014/main" id="{2223E974-306F-7549-9B04-4D29BEC2DBFA}"/>
              </a:ext>
            </a:extLst>
          </p:cNvPr>
          <p:cNvCxnSpPr>
            <a:cxnSpLocks/>
          </p:cNvCxnSpPr>
          <p:nvPr/>
        </p:nvCxnSpPr>
        <p:spPr>
          <a:xfrm flipV="1">
            <a:off x="3830542" y="198801"/>
            <a:ext cx="11650" cy="58243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Arrow Connector 368">
            <a:extLst>
              <a:ext uri="{FF2B5EF4-FFF2-40B4-BE49-F238E27FC236}">
                <a16:creationId xmlns:a16="http://schemas.microsoft.com/office/drawing/2014/main" id="{6E9A7958-9F1C-B249-B6F8-A68ED2215870}"/>
              </a:ext>
            </a:extLst>
          </p:cNvPr>
          <p:cNvCxnSpPr>
            <a:cxnSpLocks/>
          </p:cNvCxnSpPr>
          <p:nvPr/>
        </p:nvCxnSpPr>
        <p:spPr>
          <a:xfrm flipH="1" flipV="1">
            <a:off x="3842191" y="422952"/>
            <a:ext cx="164826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Arrow Connector 369">
            <a:extLst>
              <a:ext uri="{FF2B5EF4-FFF2-40B4-BE49-F238E27FC236}">
                <a16:creationId xmlns:a16="http://schemas.microsoft.com/office/drawing/2014/main" id="{BDD15E49-615B-314E-8C51-F419E0DCC41B}"/>
              </a:ext>
            </a:extLst>
          </p:cNvPr>
          <p:cNvCxnSpPr>
            <a:cxnSpLocks/>
          </p:cNvCxnSpPr>
          <p:nvPr/>
        </p:nvCxnSpPr>
        <p:spPr>
          <a:xfrm flipH="1" flipV="1">
            <a:off x="3842192" y="647105"/>
            <a:ext cx="341301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>
            <a:extLst>
              <a:ext uri="{FF2B5EF4-FFF2-40B4-BE49-F238E27FC236}">
                <a16:creationId xmlns:a16="http://schemas.microsoft.com/office/drawing/2014/main" id="{275975E0-30DB-D249-9F3C-00FFAD8FF8EC}"/>
              </a:ext>
            </a:extLst>
          </p:cNvPr>
          <p:cNvCxnSpPr>
            <a:cxnSpLocks/>
          </p:cNvCxnSpPr>
          <p:nvPr/>
        </p:nvCxnSpPr>
        <p:spPr>
          <a:xfrm flipH="1" flipV="1">
            <a:off x="3842192" y="871256"/>
            <a:ext cx="517777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Arrow Connector 371">
            <a:extLst>
              <a:ext uri="{FF2B5EF4-FFF2-40B4-BE49-F238E27FC236}">
                <a16:creationId xmlns:a16="http://schemas.microsoft.com/office/drawing/2014/main" id="{3E3BC232-1F26-E543-BD46-02E52387FBC7}"/>
              </a:ext>
            </a:extLst>
          </p:cNvPr>
          <p:cNvCxnSpPr>
            <a:cxnSpLocks/>
          </p:cNvCxnSpPr>
          <p:nvPr/>
        </p:nvCxnSpPr>
        <p:spPr>
          <a:xfrm flipH="1" flipV="1">
            <a:off x="4058814" y="198802"/>
            <a:ext cx="594736" cy="582435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Arrow Connector 372">
            <a:extLst>
              <a:ext uri="{FF2B5EF4-FFF2-40B4-BE49-F238E27FC236}">
                <a16:creationId xmlns:a16="http://schemas.microsoft.com/office/drawing/2014/main" id="{9D98AC9F-67E2-4B4B-B0E4-ADD6CDF2ACB9}"/>
              </a:ext>
            </a:extLst>
          </p:cNvPr>
          <p:cNvCxnSpPr>
            <a:cxnSpLocks/>
          </p:cNvCxnSpPr>
          <p:nvPr/>
        </p:nvCxnSpPr>
        <p:spPr>
          <a:xfrm flipH="1" flipV="1">
            <a:off x="4058815" y="422952"/>
            <a:ext cx="771210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Arrow Connector 373">
            <a:extLst>
              <a:ext uri="{FF2B5EF4-FFF2-40B4-BE49-F238E27FC236}">
                <a16:creationId xmlns:a16="http://schemas.microsoft.com/office/drawing/2014/main" id="{7493F56C-24F7-EC4F-9A7E-E40790466E17}"/>
              </a:ext>
            </a:extLst>
          </p:cNvPr>
          <p:cNvCxnSpPr>
            <a:cxnSpLocks/>
          </p:cNvCxnSpPr>
          <p:nvPr/>
        </p:nvCxnSpPr>
        <p:spPr>
          <a:xfrm flipH="1" flipV="1">
            <a:off x="4058815" y="647105"/>
            <a:ext cx="947686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Arrow Connector 374">
            <a:extLst>
              <a:ext uri="{FF2B5EF4-FFF2-40B4-BE49-F238E27FC236}">
                <a16:creationId xmlns:a16="http://schemas.microsoft.com/office/drawing/2014/main" id="{8A98D101-41E3-0942-B277-03F587EE9D95}"/>
              </a:ext>
            </a:extLst>
          </p:cNvPr>
          <p:cNvCxnSpPr>
            <a:cxnSpLocks/>
          </p:cNvCxnSpPr>
          <p:nvPr/>
        </p:nvCxnSpPr>
        <p:spPr>
          <a:xfrm flipH="1" flipV="1">
            <a:off x="4058815" y="871256"/>
            <a:ext cx="1124161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6" name="Rectangle 375">
            <a:extLst>
              <a:ext uri="{FF2B5EF4-FFF2-40B4-BE49-F238E27FC236}">
                <a16:creationId xmlns:a16="http://schemas.microsoft.com/office/drawing/2014/main" id="{4DE5017E-5712-9A44-BA67-603D23E58B48}"/>
              </a:ext>
            </a:extLst>
          </p:cNvPr>
          <p:cNvSpPr/>
          <p:nvPr/>
        </p:nvSpPr>
        <p:spPr>
          <a:xfrm>
            <a:off x="5424427" y="5826224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6B411D4C-0237-C042-91A2-D1111194D9DD}"/>
              </a:ext>
            </a:extLst>
          </p:cNvPr>
          <p:cNvSpPr/>
          <p:nvPr/>
        </p:nvSpPr>
        <p:spPr>
          <a:xfrm>
            <a:off x="6297683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8" name="Rectangle 377">
            <a:extLst>
              <a:ext uri="{FF2B5EF4-FFF2-40B4-BE49-F238E27FC236}">
                <a16:creationId xmlns:a16="http://schemas.microsoft.com/office/drawing/2014/main" id="{2258C1F2-3D4E-4640-9BF5-C3C8DB5220A9}"/>
              </a:ext>
            </a:extLst>
          </p:cNvPr>
          <p:cNvSpPr/>
          <p:nvPr/>
        </p:nvSpPr>
        <p:spPr>
          <a:xfrm>
            <a:off x="5474675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9" name="Rectangle 378">
            <a:extLst>
              <a:ext uri="{FF2B5EF4-FFF2-40B4-BE49-F238E27FC236}">
                <a16:creationId xmlns:a16="http://schemas.microsoft.com/office/drawing/2014/main" id="{FDF5B5A2-A002-214B-A155-B4D54C99FF84}"/>
              </a:ext>
            </a:extLst>
          </p:cNvPr>
          <p:cNvSpPr/>
          <p:nvPr/>
        </p:nvSpPr>
        <p:spPr>
          <a:xfrm>
            <a:off x="5527694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id="{2FBC66EE-13AF-7447-B9D9-5AD891DAC3C3}"/>
              </a:ext>
            </a:extLst>
          </p:cNvPr>
          <p:cNvSpPr/>
          <p:nvPr/>
        </p:nvSpPr>
        <p:spPr>
          <a:xfrm>
            <a:off x="5704169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5C8E521E-2F27-3949-93FA-6EDE948373E0}"/>
              </a:ext>
            </a:extLst>
          </p:cNvPr>
          <p:cNvSpPr/>
          <p:nvPr/>
        </p:nvSpPr>
        <p:spPr>
          <a:xfrm>
            <a:off x="5880645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2" name="Rectangle 381">
            <a:extLst>
              <a:ext uri="{FF2B5EF4-FFF2-40B4-BE49-F238E27FC236}">
                <a16:creationId xmlns:a16="http://schemas.microsoft.com/office/drawing/2014/main" id="{795ECDAB-8CA1-2A4F-A2FF-38AF57CA1D9E}"/>
              </a:ext>
            </a:extLst>
          </p:cNvPr>
          <p:cNvSpPr/>
          <p:nvPr/>
        </p:nvSpPr>
        <p:spPr>
          <a:xfrm>
            <a:off x="6057121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E9BAA0E6-ADF3-B54F-8902-714D179332B1}"/>
              </a:ext>
            </a:extLst>
          </p:cNvPr>
          <p:cNvSpPr/>
          <p:nvPr/>
        </p:nvSpPr>
        <p:spPr>
          <a:xfrm>
            <a:off x="6350703" y="6023150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4" name="Rectangle 383">
            <a:extLst>
              <a:ext uri="{FF2B5EF4-FFF2-40B4-BE49-F238E27FC236}">
                <a16:creationId xmlns:a16="http://schemas.microsoft.com/office/drawing/2014/main" id="{17016230-4D6E-1A41-A931-AAF25DACBB1B}"/>
              </a:ext>
            </a:extLst>
          </p:cNvPr>
          <p:cNvSpPr/>
          <p:nvPr/>
        </p:nvSpPr>
        <p:spPr>
          <a:xfrm>
            <a:off x="6527177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5" name="Rectangle 384">
            <a:extLst>
              <a:ext uri="{FF2B5EF4-FFF2-40B4-BE49-F238E27FC236}">
                <a16:creationId xmlns:a16="http://schemas.microsoft.com/office/drawing/2014/main" id="{F7DFEE3F-BB77-264E-95F9-AE6EF583F92A}"/>
              </a:ext>
            </a:extLst>
          </p:cNvPr>
          <p:cNvSpPr/>
          <p:nvPr/>
        </p:nvSpPr>
        <p:spPr>
          <a:xfrm>
            <a:off x="6703653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1046BA76-BC7B-CC47-AE4D-79E7D6798EC9}"/>
              </a:ext>
            </a:extLst>
          </p:cNvPr>
          <p:cNvSpPr/>
          <p:nvPr/>
        </p:nvSpPr>
        <p:spPr>
          <a:xfrm>
            <a:off x="6880128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7" name="Rectangle 386">
            <a:extLst>
              <a:ext uri="{FF2B5EF4-FFF2-40B4-BE49-F238E27FC236}">
                <a16:creationId xmlns:a16="http://schemas.microsoft.com/office/drawing/2014/main" id="{AEA727F1-357F-D249-882F-21F495FD4BBD}"/>
              </a:ext>
            </a:extLst>
          </p:cNvPr>
          <p:cNvSpPr/>
          <p:nvPr/>
        </p:nvSpPr>
        <p:spPr>
          <a:xfrm flipV="1">
            <a:off x="6286032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7EEDC7EA-F1D7-E941-9317-8946951E8783}"/>
              </a:ext>
            </a:extLst>
          </p:cNvPr>
          <p:cNvSpPr/>
          <p:nvPr/>
        </p:nvSpPr>
        <p:spPr>
          <a:xfrm flipV="1">
            <a:off x="6502655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54E9AE6C-4DF3-A940-A99A-1FD064F0F752}"/>
              </a:ext>
            </a:extLst>
          </p:cNvPr>
          <p:cNvSpPr/>
          <p:nvPr/>
        </p:nvSpPr>
        <p:spPr>
          <a:xfrm flipV="1">
            <a:off x="6286032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0" name="Rectangle 389">
            <a:extLst>
              <a:ext uri="{FF2B5EF4-FFF2-40B4-BE49-F238E27FC236}">
                <a16:creationId xmlns:a16="http://schemas.microsoft.com/office/drawing/2014/main" id="{2D5F51CC-0876-2548-9CD1-FE45749E43C3}"/>
              </a:ext>
            </a:extLst>
          </p:cNvPr>
          <p:cNvSpPr/>
          <p:nvPr/>
        </p:nvSpPr>
        <p:spPr>
          <a:xfrm flipV="1">
            <a:off x="6502655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BA3D0A3B-67F4-9C40-9923-939EA1AF299B}"/>
              </a:ext>
            </a:extLst>
          </p:cNvPr>
          <p:cNvSpPr/>
          <p:nvPr/>
        </p:nvSpPr>
        <p:spPr>
          <a:xfrm flipV="1">
            <a:off x="6286032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F753056E-EF33-1C4A-B1B5-01E87586C6EA}"/>
              </a:ext>
            </a:extLst>
          </p:cNvPr>
          <p:cNvSpPr/>
          <p:nvPr/>
        </p:nvSpPr>
        <p:spPr>
          <a:xfrm flipV="1">
            <a:off x="6502655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3CC6B1D6-B522-7849-BAB4-BB81C2AABBB2}"/>
              </a:ext>
            </a:extLst>
          </p:cNvPr>
          <p:cNvSpPr/>
          <p:nvPr/>
        </p:nvSpPr>
        <p:spPr>
          <a:xfrm flipV="1">
            <a:off x="6286032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2C775199-6CA7-4849-A474-7B8F57D6FC9F}"/>
              </a:ext>
            </a:extLst>
          </p:cNvPr>
          <p:cNvSpPr/>
          <p:nvPr/>
        </p:nvSpPr>
        <p:spPr>
          <a:xfrm flipV="1">
            <a:off x="6502655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A26F47AB-8385-474A-BA26-652F086523C7}"/>
              </a:ext>
            </a:extLst>
          </p:cNvPr>
          <p:cNvSpPr/>
          <p:nvPr/>
        </p:nvSpPr>
        <p:spPr>
          <a:xfrm flipV="1">
            <a:off x="6724586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FDAE94E1-C071-7D4C-9127-E2F2D84F47D7}"/>
              </a:ext>
            </a:extLst>
          </p:cNvPr>
          <p:cNvSpPr/>
          <p:nvPr/>
        </p:nvSpPr>
        <p:spPr>
          <a:xfrm flipV="1">
            <a:off x="6941209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E65F5502-591D-2341-A0D9-4B8B1B00E7AE}"/>
              </a:ext>
            </a:extLst>
          </p:cNvPr>
          <p:cNvSpPr/>
          <p:nvPr/>
        </p:nvSpPr>
        <p:spPr>
          <a:xfrm flipV="1">
            <a:off x="6724586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15E6F27A-7434-8A4C-9085-C0C2DEC273BC}"/>
              </a:ext>
            </a:extLst>
          </p:cNvPr>
          <p:cNvSpPr/>
          <p:nvPr/>
        </p:nvSpPr>
        <p:spPr>
          <a:xfrm flipV="1">
            <a:off x="6941209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B1390029-04EF-3542-A596-F026E6615370}"/>
              </a:ext>
            </a:extLst>
          </p:cNvPr>
          <p:cNvSpPr/>
          <p:nvPr/>
        </p:nvSpPr>
        <p:spPr>
          <a:xfrm flipV="1">
            <a:off x="6724586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BDF0837A-253C-4345-B337-A29F0B3A368A}"/>
              </a:ext>
            </a:extLst>
          </p:cNvPr>
          <p:cNvSpPr/>
          <p:nvPr/>
        </p:nvSpPr>
        <p:spPr>
          <a:xfrm flipV="1">
            <a:off x="6941209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710BF751-6A2C-F243-B892-2E5B2AF1119A}"/>
              </a:ext>
            </a:extLst>
          </p:cNvPr>
          <p:cNvSpPr/>
          <p:nvPr/>
        </p:nvSpPr>
        <p:spPr>
          <a:xfrm flipV="1">
            <a:off x="6724586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FEDCFA3B-B2AF-2648-878E-CC81FD42125C}"/>
              </a:ext>
            </a:extLst>
          </p:cNvPr>
          <p:cNvSpPr/>
          <p:nvPr/>
        </p:nvSpPr>
        <p:spPr>
          <a:xfrm flipV="1">
            <a:off x="6941209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3F1A22E2-9BE1-C04E-B042-177C8F586950}"/>
              </a:ext>
            </a:extLst>
          </p:cNvPr>
          <p:cNvSpPr/>
          <p:nvPr/>
        </p:nvSpPr>
        <p:spPr>
          <a:xfrm flipV="1">
            <a:off x="5424427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15EFF4EC-635E-844A-8F61-2A4BC9C43183}"/>
              </a:ext>
            </a:extLst>
          </p:cNvPr>
          <p:cNvSpPr/>
          <p:nvPr/>
        </p:nvSpPr>
        <p:spPr>
          <a:xfrm flipV="1">
            <a:off x="5641050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E7A96EB5-34FB-8F4F-98E2-DD567F79A2CB}"/>
              </a:ext>
            </a:extLst>
          </p:cNvPr>
          <p:cNvSpPr/>
          <p:nvPr/>
        </p:nvSpPr>
        <p:spPr>
          <a:xfrm flipV="1">
            <a:off x="5424427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6" name="Rectangle 405">
            <a:extLst>
              <a:ext uri="{FF2B5EF4-FFF2-40B4-BE49-F238E27FC236}">
                <a16:creationId xmlns:a16="http://schemas.microsoft.com/office/drawing/2014/main" id="{BD8FAD51-659F-5B47-A917-4B27288A4F36}"/>
              </a:ext>
            </a:extLst>
          </p:cNvPr>
          <p:cNvSpPr/>
          <p:nvPr/>
        </p:nvSpPr>
        <p:spPr>
          <a:xfrm flipV="1">
            <a:off x="5641050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6BBFEAD1-98B9-194C-A5E9-F735C20992AB}"/>
              </a:ext>
            </a:extLst>
          </p:cNvPr>
          <p:cNvSpPr/>
          <p:nvPr/>
        </p:nvSpPr>
        <p:spPr>
          <a:xfrm flipV="1">
            <a:off x="5424427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8" name="Rectangle 407">
            <a:extLst>
              <a:ext uri="{FF2B5EF4-FFF2-40B4-BE49-F238E27FC236}">
                <a16:creationId xmlns:a16="http://schemas.microsoft.com/office/drawing/2014/main" id="{B57DA27D-B56B-A245-863F-A08F2113D664}"/>
              </a:ext>
            </a:extLst>
          </p:cNvPr>
          <p:cNvSpPr/>
          <p:nvPr/>
        </p:nvSpPr>
        <p:spPr>
          <a:xfrm flipV="1">
            <a:off x="5641050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9" name="Rectangle 408">
            <a:extLst>
              <a:ext uri="{FF2B5EF4-FFF2-40B4-BE49-F238E27FC236}">
                <a16:creationId xmlns:a16="http://schemas.microsoft.com/office/drawing/2014/main" id="{4A1396AC-254E-E54A-A5EF-AF6E50C4F6D1}"/>
              </a:ext>
            </a:extLst>
          </p:cNvPr>
          <p:cNvSpPr/>
          <p:nvPr/>
        </p:nvSpPr>
        <p:spPr>
          <a:xfrm flipV="1">
            <a:off x="5424427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0" name="Rectangle 409">
            <a:extLst>
              <a:ext uri="{FF2B5EF4-FFF2-40B4-BE49-F238E27FC236}">
                <a16:creationId xmlns:a16="http://schemas.microsoft.com/office/drawing/2014/main" id="{13D1A559-4368-3540-A587-DCC1ED332971}"/>
              </a:ext>
            </a:extLst>
          </p:cNvPr>
          <p:cNvSpPr/>
          <p:nvPr/>
        </p:nvSpPr>
        <p:spPr>
          <a:xfrm flipV="1">
            <a:off x="5641050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1" name="Rectangle 410">
            <a:extLst>
              <a:ext uri="{FF2B5EF4-FFF2-40B4-BE49-F238E27FC236}">
                <a16:creationId xmlns:a16="http://schemas.microsoft.com/office/drawing/2014/main" id="{F72018A5-2A3F-5A4D-911A-1D9D4C7F08C3}"/>
              </a:ext>
            </a:extLst>
          </p:cNvPr>
          <p:cNvSpPr/>
          <p:nvPr/>
        </p:nvSpPr>
        <p:spPr>
          <a:xfrm flipV="1">
            <a:off x="5862982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2" name="Rectangle 411">
            <a:extLst>
              <a:ext uri="{FF2B5EF4-FFF2-40B4-BE49-F238E27FC236}">
                <a16:creationId xmlns:a16="http://schemas.microsoft.com/office/drawing/2014/main" id="{06C9C4EB-25D1-4C45-BFC2-39278DC64914}"/>
              </a:ext>
            </a:extLst>
          </p:cNvPr>
          <p:cNvSpPr/>
          <p:nvPr/>
        </p:nvSpPr>
        <p:spPr>
          <a:xfrm flipV="1">
            <a:off x="6079605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03ABB3EF-B2AB-8D4C-A126-B03BF933F6EB}"/>
              </a:ext>
            </a:extLst>
          </p:cNvPr>
          <p:cNvSpPr/>
          <p:nvPr/>
        </p:nvSpPr>
        <p:spPr>
          <a:xfrm flipV="1">
            <a:off x="5862982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754BD805-4022-7F4E-85B7-FC9FCAE5F6B7}"/>
              </a:ext>
            </a:extLst>
          </p:cNvPr>
          <p:cNvSpPr/>
          <p:nvPr/>
        </p:nvSpPr>
        <p:spPr>
          <a:xfrm flipV="1">
            <a:off x="6079605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BB8A9F57-6FD4-8949-9478-F5A0AF489FB3}"/>
              </a:ext>
            </a:extLst>
          </p:cNvPr>
          <p:cNvSpPr/>
          <p:nvPr/>
        </p:nvSpPr>
        <p:spPr>
          <a:xfrm flipV="1">
            <a:off x="5862982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8282EDEB-1B23-CB4D-B2E1-C4B4BEF7E954}"/>
              </a:ext>
            </a:extLst>
          </p:cNvPr>
          <p:cNvSpPr/>
          <p:nvPr/>
        </p:nvSpPr>
        <p:spPr>
          <a:xfrm flipV="1">
            <a:off x="6079605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7" name="Rectangle 416">
            <a:extLst>
              <a:ext uri="{FF2B5EF4-FFF2-40B4-BE49-F238E27FC236}">
                <a16:creationId xmlns:a16="http://schemas.microsoft.com/office/drawing/2014/main" id="{97794C9A-6736-D14D-BBEE-E47957FE7C4D}"/>
              </a:ext>
            </a:extLst>
          </p:cNvPr>
          <p:cNvSpPr/>
          <p:nvPr/>
        </p:nvSpPr>
        <p:spPr>
          <a:xfrm flipV="1">
            <a:off x="5862982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30F633D5-A69B-4646-8F94-CEDCFE7D108C}"/>
              </a:ext>
            </a:extLst>
          </p:cNvPr>
          <p:cNvSpPr/>
          <p:nvPr/>
        </p:nvSpPr>
        <p:spPr>
          <a:xfrm flipV="1">
            <a:off x="6079605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419" name="Straight Arrow Connector 418">
            <a:extLst>
              <a:ext uri="{FF2B5EF4-FFF2-40B4-BE49-F238E27FC236}">
                <a16:creationId xmlns:a16="http://schemas.microsoft.com/office/drawing/2014/main" id="{1C575951-E75F-794F-9530-400EDDAC633E}"/>
              </a:ext>
            </a:extLst>
          </p:cNvPr>
          <p:cNvCxnSpPr>
            <a:cxnSpLocks/>
          </p:cNvCxnSpPr>
          <p:nvPr/>
        </p:nvCxnSpPr>
        <p:spPr>
          <a:xfrm flipV="1">
            <a:off x="5589914" y="198800"/>
            <a:ext cx="11650" cy="58243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Arrow Connector 419">
            <a:extLst>
              <a:ext uri="{FF2B5EF4-FFF2-40B4-BE49-F238E27FC236}">
                <a16:creationId xmlns:a16="http://schemas.microsoft.com/office/drawing/2014/main" id="{0998CB40-DBB4-A94A-954A-C78A226316FA}"/>
              </a:ext>
            </a:extLst>
          </p:cNvPr>
          <p:cNvCxnSpPr>
            <a:cxnSpLocks/>
          </p:cNvCxnSpPr>
          <p:nvPr/>
        </p:nvCxnSpPr>
        <p:spPr>
          <a:xfrm flipH="1" flipV="1">
            <a:off x="5601564" y="422951"/>
            <a:ext cx="164826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Arrow Connector 420">
            <a:extLst>
              <a:ext uri="{FF2B5EF4-FFF2-40B4-BE49-F238E27FC236}">
                <a16:creationId xmlns:a16="http://schemas.microsoft.com/office/drawing/2014/main" id="{6B6CC3F0-4FA4-484C-A71C-BD753FEE84D1}"/>
              </a:ext>
            </a:extLst>
          </p:cNvPr>
          <p:cNvCxnSpPr>
            <a:cxnSpLocks/>
          </p:cNvCxnSpPr>
          <p:nvPr/>
        </p:nvCxnSpPr>
        <p:spPr>
          <a:xfrm flipH="1" flipV="1">
            <a:off x="5601564" y="647104"/>
            <a:ext cx="341301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Arrow Connector 421">
            <a:extLst>
              <a:ext uri="{FF2B5EF4-FFF2-40B4-BE49-F238E27FC236}">
                <a16:creationId xmlns:a16="http://schemas.microsoft.com/office/drawing/2014/main" id="{0B66D302-11EB-564B-AE8B-CAE4E426F411}"/>
              </a:ext>
            </a:extLst>
          </p:cNvPr>
          <p:cNvCxnSpPr>
            <a:cxnSpLocks/>
          </p:cNvCxnSpPr>
          <p:nvPr/>
        </p:nvCxnSpPr>
        <p:spPr>
          <a:xfrm flipH="1" flipV="1">
            <a:off x="5601564" y="871255"/>
            <a:ext cx="517777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Arrow Connector 422">
            <a:extLst>
              <a:ext uri="{FF2B5EF4-FFF2-40B4-BE49-F238E27FC236}">
                <a16:creationId xmlns:a16="http://schemas.microsoft.com/office/drawing/2014/main" id="{B7892C35-EAFB-A14A-AE97-304170037B64}"/>
              </a:ext>
            </a:extLst>
          </p:cNvPr>
          <p:cNvCxnSpPr>
            <a:cxnSpLocks/>
          </p:cNvCxnSpPr>
          <p:nvPr/>
        </p:nvCxnSpPr>
        <p:spPr>
          <a:xfrm flipH="1" flipV="1">
            <a:off x="5818186" y="198801"/>
            <a:ext cx="594736" cy="582435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Arrow Connector 423">
            <a:extLst>
              <a:ext uri="{FF2B5EF4-FFF2-40B4-BE49-F238E27FC236}">
                <a16:creationId xmlns:a16="http://schemas.microsoft.com/office/drawing/2014/main" id="{7D19DB7F-ACD7-024E-9DFA-825280E1F695}"/>
              </a:ext>
            </a:extLst>
          </p:cNvPr>
          <p:cNvCxnSpPr>
            <a:cxnSpLocks/>
          </p:cNvCxnSpPr>
          <p:nvPr/>
        </p:nvCxnSpPr>
        <p:spPr>
          <a:xfrm flipH="1" flipV="1">
            <a:off x="5818187" y="422951"/>
            <a:ext cx="771210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Arrow Connector 424">
            <a:extLst>
              <a:ext uri="{FF2B5EF4-FFF2-40B4-BE49-F238E27FC236}">
                <a16:creationId xmlns:a16="http://schemas.microsoft.com/office/drawing/2014/main" id="{A87210A3-0A2F-AA4B-8FAD-B935A7A33287}"/>
              </a:ext>
            </a:extLst>
          </p:cNvPr>
          <p:cNvCxnSpPr>
            <a:cxnSpLocks/>
          </p:cNvCxnSpPr>
          <p:nvPr/>
        </p:nvCxnSpPr>
        <p:spPr>
          <a:xfrm flipH="1" flipV="1">
            <a:off x="5818187" y="647104"/>
            <a:ext cx="947686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Arrow Connector 425">
            <a:extLst>
              <a:ext uri="{FF2B5EF4-FFF2-40B4-BE49-F238E27FC236}">
                <a16:creationId xmlns:a16="http://schemas.microsoft.com/office/drawing/2014/main" id="{C21F0675-9963-074B-8959-A5351501F71E}"/>
              </a:ext>
            </a:extLst>
          </p:cNvPr>
          <p:cNvCxnSpPr>
            <a:cxnSpLocks/>
          </p:cNvCxnSpPr>
          <p:nvPr/>
        </p:nvCxnSpPr>
        <p:spPr>
          <a:xfrm flipH="1" flipV="1">
            <a:off x="5818187" y="871255"/>
            <a:ext cx="1124161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8" name="Rectangle 477">
            <a:extLst>
              <a:ext uri="{FF2B5EF4-FFF2-40B4-BE49-F238E27FC236}">
                <a16:creationId xmlns:a16="http://schemas.microsoft.com/office/drawing/2014/main" id="{0B9267E7-DC38-B649-A5D1-F618134FE089}"/>
              </a:ext>
            </a:extLst>
          </p:cNvPr>
          <p:cNvSpPr/>
          <p:nvPr/>
        </p:nvSpPr>
        <p:spPr>
          <a:xfrm>
            <a:off x="7174205" y="5826226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9" name="Rectangle 478">
            <a:extLst>
              <a:ext uri="{FF2B5EF4-FFF2-40B4-BE49-F238E27FC236}">
                <a16:creationId xmlns:a16="http://schemas.microsoft.com/office/drawing/2014/main" id="{4C749048-5D2F-AE47-820D-EE010F470993}"/>
              </a:ext>
            </a:extLst>
          </p:cNvPr>
          <p:cNvSpPr/>
          <p:nvPr/>
        </p:nvSpPr>
        <p:spPr>
          <a:xfrm>
            <a:off x="8047461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0" name="Rectangle 479">
            <a:extLst>
              <a:ext uri="{FF2B5EF4-FFF2-40B4-BE49-F238E27FC236}">
                <a16:creationId xmlns:a16="http://schemas.microsoft.com/office/drawing/2014/main" id="{7206F7D7-776E-0A4D-A189-773952D9B410}"/>
              </a:ext>
            </a:extLst>
          </p:cNvPr>
          <p:cNvSpPr/>
          <p:nvPr/>
        </p:nvSpPr>
        <p:spPr>
          <a:xfrm>
            <a:off x="7224452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1" name="Rectangle 480">
            <a:extLst>
              <a:ext uri="{FF2B5EF4-FFF2-40B4-BE49-F238E27FC236}">
                <a16:creationId xmlns:a16="http://schemas.microsoft.com/office/drawing/2014/main" id="{D75801A3-3D02-4E4B-BB16-76E94C0D6305}"/>
              </a:ext>
            </a:extLst>
          </p:cNvPr>
          <p:cNvSpPr/>
          <p:nvPr/>
        </p:nvSpPr>
        <p:spPr>
          <a:xfrm>
            <a:off x="7277472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2" name="Rectangle 481">
            <a:extLst>
              <a:ext uri="{FF2B5EF4-FFF2-40B4-BE49-F238E27FC236}">
                <a16:creationId xmlns:a16="http://schemas.microsoft.com/office/drawing/2014/main" id="{3ECC0938-0BBB-FB41-8517-5F175A4ECE81}"/>
              </a:ext>
            </a:extLst>
          </p:cNvPr>
          <p:cNvSpPr/>
          <p:nvPr/>
        </p:nvSpPr>
        <p:spPr>
          <a:xfrm>
            <a:off x="7453947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3" name="Rectangle 482">
            <a:extLst>
              <a:ext uri="{FF2B5EF4-FFF2-40B4-BE49-F238E27FC236}">
                <a16:creationId xmlns:a16="http://schemas.microsoft.com/office/drawing/2014/main" id="{9BA41C07-4FFA-0F40-B678-503EEB237936}"/>
              </a:ext>
            </a:extLst>
          </p:cNvPr>
          <p:cNvSpPr/>
          <p:nvPr/>
        </p:nvSpPr>
        <p:spPr>
          <a:xfrm>
            <a:off x="7630423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4" name="Rectangle 483">
            <a:extLst>
              <a:ext uri="{FF2B5EF4-FFF2-40B4-BE49-F238E27FC236}">
                <a16:creationId xmlns:a16="http://schemas.microsoft.com/office/drawing/2014/main" id="{21CACA0F-9F91-9F45-8DE2-8E1E927F61E2}"/>
              </a:ext>
            </a:extLst>
          </p:cNvPr>
          <p:cNvSpPr/>
          <p:nvPr/>
        </p:nvSpPr>
        <p:spPr>
          <a:xfrm>
            <a:off x="7806898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5" name="Rectangle 484">
            <a:extLst>
              <a:ext uri="{FF2B5EF4-FFF2-40B4-BE49-F238E27FC236}">
                <a16:creationId xmlns:a16="http://schemas.microsoft.com/office/drawing/2014/main" id="{13E3CA2D-803D-F245-8B45-96FFB8035C6F}"/>
              </a:ext>
            </a:extLst>
          </p:cNvPr>
          <p:cNvSpPr/>
          <p:nvPr/>
        </p:nvSpPr>
        <p:spPr>
          <a:xfrm>
            <a:off x="8100481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6" name="Rectangle 485">
            <a:extLst>
              <a:ext uri="{FF2B5EF4-FFF2-40B4-BE49-F238E27FC236}">
                <a16:creationId xmlns:a16="http://schemas.microsoft.com/office/drawing/2014/main" id="{758DFFA1-12BC-B444-AA05-83D93456AC74}"/>
              </a:ext>
            </a:extLst>
          </p:cNvPr>
          <p:cNvSpPr/>
          <p:nvPr/>
        </p:nvSpPr>
        <p:spPr>
          <a:xfrm>
            <a:off x="8276955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7" name="Rectangle 486">
            <a:extLst>
              <a:ext uri="{FF2B5EF4-FFF2-40B4-BE49-F238E27FC236}">
                <a16:creationId xmlns:a16="http://schemas.microsoft.com/office/drawing/2014/main" id="{4F135A81-9FD9-A94B-82AC-5FB2989D1CB8}"/>
              </a:ext>
            </a:extLst>
          </p:cNvPr>
          <p:cNvSpPr/>
          <p:nvPr/>
        </p:nvSpPr>
        <p:spPr>
          <a:xfrm>
            <a:off x="8453431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8" name="Rectangle 487">
            <a:extLst>
              <a:ext uri="{FF2B5EF4-FFF2-40B4-BE49-F238E27FC236}">
                <a16:creationId xmlns:a16="http://schemas.microsoft.com/office/drawing/2014/main" id="{D6894D3D-5873-1847-BBD0-C576D10CF1AC}"/>
              </a:ext>
            </a:extLst>
          </p:cNvPr>
          <p:cNvSpPr/>
          <p:nvPr/>
        </p:nvSpPr>
        <p:spPr>
          <a:xfrm>
            <a:off x="8629906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9" name="Rectangle 488">
            <a:extLst>
              <a:ext uri="{FF2B5EF4-FFF2-40B4-BE49-F238E27FC236}">
                <a16:creationId xmlns:a16="http://schemas.microsoft.com/office/drawing/2014/main" id="{285534BC-9383-BA4B-AD7E-1603DFC5BF88}"/>
              </a:ext>
            </a:extLst>
          </p:cNvPr>
          <p:cNvSpPr/>
          <p:nvPr/>
        </p:nvSpPr>
        <p:spPr>
          <a:xfrm flipV="1">
            <a:off x="803580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0" name="Rectangle 489">
            <a:extLst>
              <a:ext uri="{FF2B5EF4-FFF2-40B4-BE49-F238E27FC236}">
                <a16:creationId xmlns:a16="http://schemas.microsoft.com/office/drawing/2014/main" id="{79CCF24E-B8BA-534F-A521-D0A5337D6A48}"/>
              </a:ext>
            </a:extLst>
          </p:cNvPr>
          <p:cNvSpPr/>
          <p:nvPr/>
        </p:nvSpPr>
        <p:spPr>
          <a:xfrm flipV="1">
            <a:off x="825243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1" name="Rectangle 490">
            <a:extLst>
              <a:ext uri="{FF2B5EF4-FFF2-40B4-BE49-F238E27FC236}">
                <a16:creationId xmlns:a16="http://schemas.microsoft.com/office/drawing/2014/main" id="{9CD0AAC3-0857-6948-98E6-D46DF06E63EA}"/>
              </a:ext>
            </a:extLst>
          </p:cNvPr>
          <p:cNvSpPr/>
          <p:nvPr/>
        </p:nvSpPr>
        <p:spPr>
          <a:xfrm flipV="1">
            <a:off x="803580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2" name="Rectangle 491">
            <a:extLst>
              <a:ext uri="{FF2B5EF4-FFF2-40B4-BE49-F238E27FC236}">
                <a16:creationId xmlns:a16="http://schemas.microsoft.com/office/drawing/2014/main" id="{E2D1DE1F-3B81-CE43-BA2B-B523C1A760E9}"/>
              </a:ext>
            </a:extLst>
          </p:cNvPr>
          <p:cNvSpPr/>
          <p:nvPr/>
        </p:nvSpPr>
        <p:spPr>
          <a:xfrm flipV="1">
            <a:off x="825243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3" name="Rectangle 492">
            <a:extLst>
              <a:ext uri="{FF2B5EF4-FFF2-40B4-BE49-F238E27FC236}">
                <a16:creationId xmlns:a16="http://schemas.microsoft.com/office/drawing/2014/main" id="{397D5F67-4E1C-6A44-B1C5-9B97F8C61EC9}"/>
              </a:ext>
            </a:extLst>
          </p:cNvPr>
          <p:cNvSpPr/>
          <p:nvPr/>
        </p:nvSpPr>
        <p:spPr>
          <a:xfrm flipV="1">
            <a:off x="803580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4" name="Rectangle 493">
            <a:extLst>
              <a:ext uri="{FF2B5EF4-FFF2-40B4-BE49-F238E27FC236}">
                <a16:creationId xmlns:a16="http://schemas.microsoft.com/office/drawing/2014/main" id="{3410B76C-388F-D441-BE64-77C9B2FB7526}"/>
              </a:ext>
            </a:extLst>
          </p:cNvPr>
          <p:cNvSpPr/>
          <p:nvPr/>
        </p:nvSpPr>
        <p:spPr>
          <a:xfrm flipV="1">
            <a:off x="825243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id="{9276B9BC-EDD6-F443-9FE3-DC67467B2CCB}"/>
              </a:ext>
            </a:extLst>
          </p:cNvPr>
          <p:cNvSpPr/>
          <p:nvPr/>
        </p:nvSpPr>
        <p:spPr>
          <a:xfrm flipV="1">
            <a:off x="803580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6" name="Rectangle 495">
            <a:extLst>
              <a:ext uri="{FF2B5EF4-FFF2-40B4-BE49-F238E27FC236}">
                <a16:creationId xmlns:a16="http://schemas.microsoft.com/office/drawing/2014/main" id="{64BD7AA3-2E53-2F40-BB52-46F9DD992CD4}"/>
              </a:ext>
            </a:extLst>
          </p:cNvPr>
          <p:cNvSpPr/>
          <p:nvPr/>
        </p:nvSpPr>
        <p:spPr>
          <a:xfrm flipV="1">
            <a:off x="825243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7" name="Rectangle 496">
            <a:extLst>
              <a:ext uri="{FF2B5EF4-FFF2-40B4-BE49-F238E27FC236}">
                <a16:creationId xmlns:a16="http://schemas.microsoft.com/office/drawing/2014/main" id="{F2AA5548-51F4-434F-8C77-628F4060E0F2}"/>
              </a:ext>
            </a:extLst>
          </p:cNvPr>
          <p:cNvSpPr/>
          <p:nvPr/>
        </p:nvSpPr>
        <p:spPr>
          <a:xfrm flipV="1">
            <a:off x="8474364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8" name="Rectangle 497">
            <a:extLst>
              <a:ext uri="{FF2B5EF4-FFF2-40B4-BE49-F238E27FC236}">
                <a16:creationId xmlns:a16="http://schemas.microsoft.com/office/drawing/2014/main" id="{9E93396B-A9AE-7946-9B24-7311EA0D9AE7}"/>
              </a:ext>
            </a:extLst>
          </p:cNvPr>
          <p:cNvSpPr/>
          <p:nvPr/>
        </p:nvSpPr>
        <p:spPr>
          <a:xfrm flipV="1">
            <a:off x="8690987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9" name="Rectangle 498">
            <a:extLst>
              <a:ext uri="{FF2B5EF4-FFF2-40B4-BE49-F238E27FC236}">
                <a16:creationId xmlns:a16="http://schemas.microsoft.com/office/drawing/2014/main" id="{DE67784C-14E8-FD4D-ADE4-3C2193848B7A}"/>
              </a:ext>
            </a:extLst>
          </p:cNvPr>
          <p:cNvSpPr/>
          <p:nvPr/>
        </p:nvSpPr>
        <p:spPr>
          <a:xfrm flipV="1">
            <a:off x="8474364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BB796E1E-9EA3-4947-A566-0F89776F4E36}"/>
              </a:ext>
            </a:extLst>
          </p:cNvPr>
          <p:cNvSpPr/>
          <p:nvPr/>
        </p:nvSpPr>
        <p:spPr>
          <a:xfrm flipV="1">
            <a:off x="8690987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1" name="Rectangle 500">
            <a:extLst>
              <a:ext uri="{FF2B5EF4-FFF2-40B4-BE49-F238E27FC236}">
                <a16:creationId xmlns:a16="http://schemas.microsoft.com/office/drawing/2014/main" id="{EE13B33F-B9E4-1843-92CA-BD6EF45540BA}"/>
              </a:ext>
            </a:extLst>
          </p:cNvPr>
          <p:cNvSpPr/>
          <p:nvPr/>
        </p:nvSpPr>
        <p:spPr>
          <a:xfrm flipV="1">
            <a:off x="8474364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2" name="Rectangle 501">
            <a:extLst>
              <a:ext uri="{FF2B5EF4-FFF2-40B4-BE49-F238E27FC236}">
                <a16:creationId xmlns:a16="http://schemas.microsoft.com/office/drawing/2014/main" id="{A8A7149B-E573-AD48-AE78-9383003143E1}"/>
              </a:ext>
            </a:extLst>
          </p:cNvPr>
          <p:cNvSpPr/>
          <p:nvPr/>
        </p:nvSpPr>
        <p:spPr>
          <a:xfrm flipV="1">
            <a:off x="8690987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3" name="Rectangle 502">
            <a:extLst>
              <a:ext uri="{FF2B5EF4-FFF2-40B4-BE49-F238E27FC236}">
                <a16:creationId xmlns:a16="http://schemas.microsoft.com/office/drawing/2014/main" id="{F9988618-86DC-A645-971F-FBBFCE57C587}"/>
              </a:ext>
            </a:extLst>
          </p:cNvPr>
          <p:cNvSpPr/>
          <p:nvPr/>
        </p:nvSpPr>
        <p:spPr>
          <a:xfrm flipV="1">
            <a:off x="8474364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4" name="Rectangle 503">
            <a:extLst>
              <a:ext uri="{FF2B5EF4-FFF2-40B4-BE49-F238E27FC236}">
                <a16:creationId xmlns:a16="http://schemas.microsoft.com/office/drawing/2014/main" id="{499D6A1B-4710-E24A-9F7D-0A6AE56C1FFB}"/>
              </a:ext>
            </a:extLst>
          </p:cNvPr>
          <p:cNvSpPr/>
          <p:nvPr/>
        </p:nvSpPr>
        <p:spPr>
          <a:xfrm flipV="1">
            <a:off x="8690987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64B31B02-D8F9-DC41-9DF6-6C76ED452CA5}"/>
              </a:ext>
            </a:extLst>
          </p:cNvPr>
          <p:cNvSpPr/>
          <p:nvPr/>
        </p:nvSpPr>
        <p:spPr>
          <a:xfrm flipV="1">
            <a:off x="717420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6" name="Rectangle 505">
            <a:extLst>
              <a:ext uri="{FF2B5EF4-FFF2-40B4-BE49-F238E27FC236}">
                <a16:creationId xmlns:a16="http://schemas.microsoft.com/office/drawing/2014/main" id="{F4727225-C41C-B140-BB34-5A19D67ABCE3}"/>
              </a:ext>
            </a:extLst>
          </p:cNvPr>
          <p:cNvSpPr/>
          <p:nvPr/>
        </p:nvSpPr>
        <p:spPr>
          <a:xfrm flipV="1">
            <a:off x="739082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7" name="Rectangle 506">
            <a:extLst>
              <a:ext uri="{FF2B5EF4-FFF2-40B4-BE49-F238E27FC236}">
                <a16:creationId xmlns:a16="http://schemas.microsoft.com/office/drawing/2014/main" id="{66D93562-5146-7942-952C-50EAFE000634}"/>
              </a:ext>
            </a:extLst>
          </p:cNvPr>
          <p:cNvSpPr/>
          <p:nvPr/>
        </p:nvSpPr>
        <p:spPr>
          <a:xfrm flipV="1">
            <a:off x="717420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8" name="Rectangle 507">
            <a:extLst>
              <a:ext uri="{FF2B5EF4-FFF2-40B4-BE49-F238E27FC236}">
                <a16:creationId xmlns:a16="http://schemas.microsoft.com/office/drawing/2014/main" id="{7662431C-BA11-E546-9783-E681A59DAAC1}"/>
              </a:ext>
            </a:extLst>
          </p:cNvPr>
          <p:cNvSpPr/>
          <p:nvPr/>
        </p:nvSpPr>
        <p:spPr>
          <a:xfrm flipV="1">
            <a:off x="739082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9" name="Rectangle 508">
            <a:extLst>
              <a:ext uri="{FF2B5EF4-FFF2-40B4-BE49-F238E27FC236}">
                <a16:creationId xmlns:a16="http://schemas.microsoft.com/office/drawing/2014/main" id="{6DFBF718-6ED7-C44C-BB6C-F37483F3205C}"/>
              </a:ext>
            </a:extLst>
          </p:cNvPr>
          <p:cNvSpPr/>
          <p:nvPr/>
        </p:nvSpPr>
        <p:spPr>
          <a:xfrm flipV="1">
            <a:off x="717420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0" name="Rectangle 509">
            <a:extLst>
              <a:ext uri="{FF2B5EF4-FFF2-40B4-BE49-F238E27FC236}">
                <a16:creationId xmlns:a16="http://schemas.microsoft.com/office/drawing/2014/main" id="{5A805785-CF64-514E-9057-24AE941AC8CF}"/>
              </a:ext>
            </a:extLst>
          </p:cNvPr>
          <p:cNvSpPr/>
          <p:nvPr/>
        </p:nvSpPr>
        <p:spPr>
          <a:xfrm flipV="1">
            <a:off x="739082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1" name="Rectangle 510">
            <a:extLst>
              <a:ext uri="{FF2B5EF4-FFF2-40B4-BE49-F238E27FC236}">
                <a16:creationId xmlns:a16="http://schemas.microsoft.com/office/drawing/2014/main" id="{44CF7B4F-3C1D-864C-8FB0-D6A4B570FCE0}"/>
              </a:ext>
            </a:extLst>
          </p:cNvPr>
          <p:cNvSpPr/>
          <p:nvPr/>
        </p:nvSpPr>
        <p:spPr>
          <a:xfrm flipV="1">
            <a:off x="717420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2" name="Rectangle 511">
            <a:extLst>
              <a:ext uri="{FF2B5EF4-FFF2-40B4-BE49-F238E27FC236}">
                <a16:creationId xmlns:a16="http://schemas.microsoft.com/office/drawing/2014/main" id="{49E827E8-A19D-B04D-9B4E-CA925F94E06A}"/>
              </a:ext>
            </a:extLst>
          </p:cNvPr>
          <p:cNvSpPr/>
          <p:nvPr/>
        </p:nvSpPr>
        <p:spPr>
          <a:xfrm flipV="1">
            <a:off x="739082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3" name="Rectangle 512">
            <a:extLst>
              <a:ext uri="{FF2B5EF4-FFF2-40B4-BE49-F238E27FC236}">
                <a16:creationId xmlns:a16="http://schemas.microsoft.com/office/drawing/2014/main" id="{90BFEB8C-79E5-EE41-B83A-31883F3E7E0A}"/>
              </a:ext>
            </a:extLst>
          </p:cNvPr>
          <p:cNvSpPr/>
          <p:nvPr/>
        </p:nvSpPr>
        <p:spPr>
          <a:xfrm flipV="1">
            <a:off x="761275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4" name="Rectangle 513">
            <a:extLst>
              <a:ext uri="{FF2B5EF4-FFF2-40B4-BE49-F238E27FC236}">
                <a16:creationId xmlns:a16="http://schemas.microsoft.com/office/drawing/2014/main" id="{5A205986-A048-174B-A8EF-64FDBD53E67E}"/>
              </a:ext>
            </a:extLst>
          </p:cNvPr>
          <p:cNvSpPr/>
          <p:nvPr/>
        </p:nvSpPr>
        <p:spPr>
          <a:xfrm flipV="1">
            <a:off x="782938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5" name="Rectangle 514">
            <a:extLst>
              <a:ext uri="{FF2B5EF4-FFF2-40B4-BE49-F238E27FC236}">
                <a16:creationId xmlns:a16="http://schemas.microsoft.com/office/drawing/2014/main" id="{9604BA79-BDFB-BA4E-AFC7-EEA73708F5D5}"/>
              </a:ext>
            </a:extLst>
          </p:cNvPr>
          <p:cNvSpPr/>
          <p:nvPr/>
        </p:nvSpPr>
        <p:spPr>
          <a:xfrm flipV="1">
            <a:off x="761275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6" name="Rectangle 515">
            <a:extLst>
              <a:ext uri="{FF2B5EF4-FFF2-40B4-BE49-F238E27FC236}">
                <a16:creationId xmlns:a16="http://schemas.microsoft.com/office/drawing/2014/main" id="{0325C6EE-EB79-0445-95CE-224F180C28E5}"/>
              </a:ext>
            </a:extLst>
          </p:cNvPr>
          <p:cNvSpPr/>
          <p:nvPr/>
        </p:nvSpPr>
        <p:spPr>
          <a:xfrm flipV="1">
            <a:off x="782938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7" name="Rectangle 516">
            <a:extLst>
              <a:ext uri="{FF2B5EF4-FFF2-40B4-BE49-F238E27FC236}">
                <a16:creationId xmlns:a16="http://schemas.microsoft.com/office/drawing/2014/main" id="{6EFE6370-EE22-464D-A12F-7D0F4AB85488}"/>
              </a:ext>
            </a:extLst>
          </p:cNvPr>
          <p:cNvSpPr/>
          <p:nvPr/>
        </p:nvSpPr>
        <p:spPr>
          <a:xfrm flipV="1">
            <a:off x="761275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8" name="Rectangle 517">
            <a:extLst>
              <a:ext uri="{FF2B5EF4-FFF2-40B4-BE49-F238E27FC236}">
                <a16:creationId xmlns:a16="http://schemas.microsoft.com/office/drawing/2014/main" id="{EC28CBB6-482F-5648-97B4-1C17D7175CEC}"/>
              </a:ext>
            </a:extLst>
          </p:cNvPr>
          <p:cNvSpPr/>
          <p:nvPr/>
        </p:nvSpPr>
        <p:spPr>
          <a:xfrm flipV="1">
            <a:off x="782938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9" name="Rectangle 518">
            <a:extLst>
              <a:ext uri="{FF2B5EF4-FFF2-40B4-BE49-F238E27FC236}">
                <a16:creationId xmlns:a16="http://schemas.microsoft.com/office/drawing/2014/main" id="{AAAB9F00-4C0D-214A-82CE-52D54149BE3E}"/>
              </a:ext>
            </a:extLst>
          </p:cNvPr>
          <p:cNvSpPr/>
          <p:nvPr/>
        </p:nvSpPr>
        <p:spPr>
          <a:xfrm flipV="1">
            <a:off x="761275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0" name="Rectangle 519">
            <a:extLst>
              <a:ext uri="{FF2B5EF4-FFF2-40B4-BE49-F238E27FC236}">
                <a16:creationId xmlns:a16="http://schemas.microsoft.com/office/drawing/2014/main" id="{0005B78C-EF76-6D4D-B028-7085BAB980D7}"/>
              </a:ext>
            </a:extLst>
          </p:cNvPr>
          <p:cNvSpPr/>
          <p:nvPr/>
        </p:nvSpPr>
        <p:spPr>
          <a:xfrm flipV="1">
            <a:off x="782938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521" name="Straight Arrow Connector 520">
            <a:extLst>
              <a:ext uri="{FF2B5EF4-FFF2-40B4-BE49-F238E27FC236}">
                <a16:creationId xmlns:a16="http://schemas.microsoft.com/office/drawing/2014/main" id="{D01074BB-39E3-F142-BA37-4443D61C9144}"/>
              </a:ext>
            </a:extLst>
          </p:cNvPr>
          <p:cNvCxnSpPr>
            <a:cxnSpLocks/>
          </p:cNvCxnSpPr>
          <p:nvPr/>
        </p:nvCxnSpPr>
        <p:spPr>
          <a:xfrm flipV="1">
            <a:off x="7339692" y="198801"/>
            <a:ext cx="11650" cy="58243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2" name="Straight Arrow Connector 521">
            <a:extLst>
              <a:ext uri="{FF2B5EF4-FFF2-40B4-BE49-F238E27FC236}">
                <a16:creationId xmlns:a16="http://schemas.microsoft.com/office/drawing/2014/main" id="{FCFFA6E3-A565-E94C-AE6B-D7B529641DB6}"/>
              </a:ext>
            </a:extLst>
          </p:cNvPr>
          <p:cNvCxnSpPr>
            <a:cxnSpLocks/>
          </p:cNvCxnSpPr>
          <p:nvPr/>
        </p:nvCxnSpPr>
        <p:spPr>
          <a:xfrm flipH="1" flipV="1">
            <a:off x="7351341" y="422952"/>
            <a:ext cx="164826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3" name="Straight Arrow Connector 522">
            <a:extLst>
              <a:ext uri="{FF2B5EF4-FFF2-40B4-BE49-F238E27FC236}">
                <a16:creationId xmlns:a16="http://schemas.microsoft.com/office/drawing/2014/main" id="{3C3B0B65-2970-514D-913D-847A42D0E2E0}"/>
              </a:ext>
            </a:extLst>
          </p:cNvPr>
          <p:cNvCxnSpPr>
            <a:cxnSpLocks/>
          </p:cNvCxnSpPr>
          <p:nvPr/>
        </p:nvCxnSpPr>
        <p:spPr>
          <a:xfrm flipH="1" flipV="1">
            <a:off x="7351342" y="647105"/>
            <a:ext cx="341301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Arrow Connector 523">
            <a:extLst>
              <a:ext uri="{FF2B5EF4-FFF2-40B4-BE49-F238E27FC236}">
                <a16:creationId xmlns:a16="http://schemas.microsoft.com/office/drawing/2014/main" id="{308E3623-5693-5C4E-9D47-7DF63486623B}"/>
              </a:ext>
            </a:extLst>
          </p:cNvPr>
          <p:cNvCxnSpPr>
            <a:cxnSpLocks/>
          </p:cNvCxnSpPr>
          <p:nvPr/>
        </p:nvCxnSpPr>
        <p:spPr>
          <a:xfrm flipH="1" flipV="1">
            <a:off x="7351342" y="871256"/>
            <a:ext cx="517777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5" name="Straight Arrow Connector 524">
            <a:extLst>
              <a:ext uri="{FF2B5EF4-FFF2-40B4-BE49-F238E27FC236}">
                <a16:creationId xmlns:a16="http://schemas.microsoft.com/office/drawing/2014/main" id="{8F6B2465-24E5-594E-BACA-57DB6757066E}"/>
              </a:ext>
            </a:extLst>
          </p:cNvPr>
          <p:cNvCxnSpPr>
            <a:cxnSpLocks/>
          </p:cNvCxnSpPr>
          <p:nvPr/>
        </p:nvCxnSpPr>
        <p:spPr>
          <a:xfrm flipH="1" flipV="1">
            <a:off x="7567964" y="198802"/>
            <a:ext cx="594736" cy="582435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" name="Straight Arrow Connector 525">
            <a:extLst>
              <a:ext uri="{FF2B5EF4-FFF2-40B4-BE49-F238E27FC236}">
                <a16:creationId xmlns:a16="http://schemas.microsoft.com/office/drawing/2014/main" id="{DAF2DE30-F79D-C843-A343-0DBA2CCD3709}"/>
              </a:ext>
            </a:extLst>
          </p:cNvPr>
          <p:cNvCxnSpPr>
            <a:cxnSpLocks/>
          </p:cNvCxnSpPr>
          <p:nvPr/>
        </p:nvCxnSpPr>
        <p:spPr>
          <a:xfrm flipH="1" flipV="1">
            <a:off x="7567965" y="422952"/>
            <a:ext cx="771210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Arrow Connector 526">
            <a:extLst>
              <a:ext uri="{FF2B5EF4-FFF2-40B4-BE49-F238E27FC236}">
                <a16:creationId xmlns:a16="http://schemas.microsoft.com/office/drawing/2014/main" id="{B58F7EA2-43BA-1F42-A15E-876B0C673D41}"/>
              </a:ext>
            </a:extLst>
          </p:cNvPr>
          <p:cNvCxnSpPr>
            <a:cxnSpLocks/>
          </p:cNvCxnSpPr>
          <p:nvPr/>
        </p:nvCxnSpPr>
        <p:spPr>
          <a:xfrm flipH="1" flipV="1">
            <a:off x="7567965" y="647105"/>
            <a:ext cx="947686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8" name="Straight Arrow Connector 527">
            <a:extLst>
              <a:ext uri="{FF2B5EF4-FFF2-40B4-BE49-F238E27FC236}">
                <a16:creationId xmlns:a16="http://schemas.microsoft.com/office/drawing/2014/main" id="{1B60FCA1-FE2E-7148-AA0E-7106135BA874}"/>
              </a:ext>
            </a:extLst>
          </p:cNvPr>
          <p:cNvCxnSpPr>
            <a:cxnSpLocks/>
          </p:cNvCxnSpPr>
          <p:nvPr/>
        </p:nvCxnSpPr>
        <p:spPr>
          <a:xfrm flipH="1" flipV="1">
            <a:off x="7567965" y="871256"/>
            <a:ext cx="1124161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9" name="Rectangle 528">
            <a:extLst>
              <a:ext uri="{FF2B5EF4-FFF2-40B4-BE49-F238E27FC236}">
                <a16:creationId xmlns:a16="http://schemas.microsoft.com/office/drawing/2014/main" id="{0C0DF4A1-2911-A546-9ECA-587A380D6A1D}"/>
              </a:ext>
            </a:extLst>
          </p:cNvPr>
          <p:cNvSpPr/>
          <p:nvPr/>
        </p:nvSpPr>
        <p:spPr>
          <a:xfrm>
            <a:off x="8935271" y="5826224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0" name="Rectangle 529">
            <a:extLst>
              <a:ext uri="{FF2B5EF4-FFF2-40B4-BE49-F238E27FC236}">
                <a16:creationId xmlns:a16="http://schemas.microsoft.com/office/drawing/2014/main" id="{1FCA38AC-2B55-E34C-9E0A-63737ABA34C0}"/>
              </a:ext>
            </a:extLst>
          </p:cNvPr>
          <p:cNvSpPr/>
          <p:nvPr/>
        </p:nvSpPr>
        <p:spPr>
          <a:xfrm>
            <a:off x="9808528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1" name="Rectangle 530">
            <a:extLst>
              <a:ext uri="{FF2B5EF4-FFF2-40B4-BE49-F238E27FC236}">
                <a16:creationId xmlns:a16="http://schemas.microsoft.com/office/drawing/2014/main" id="{BAC1DE51-9E98-C54C-ADE4-4CA6FCAD1055}"/>
              </a:ext>
            </a:extLst>
          </p:cNvPr>
          <p:cNvSpPr/>
          <p:nvPr/>
        </p:nvSpPr>
        <p:spPr>
          <a:xfrm>
            <a:off x="8985519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2" name="Rectangle 531">
            <a:extLst>
              <a:ext uri="{FF2B5EF4-FFF2-40B4-BE49-F238E27FC236}">
                <a16:creationId xmlns:a16="http://schemas.microsoft.com/office/drawing/2014/main" id="{579A6964-CE6E-5842-8246-2AD12E323073}"/>
              </a:ext>
            </a:extLst>
          </p:cNvPr>
          <p:cNvSpPr/>
          <p:nvPr/>
        </p:nvSpPr>
        <p:spPr>
          <a:xfrm>
            <a:off x="9038538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3" name="Rectangle 532">
            <a:extLst>
              <a:ext uri="{FF2B5EF4-FFF2-40B4-BE49-F238E27FC236}">
                <a16:creationId xmlns:a16="http://schemas.microsoft.com/office/drawing/2014/main" id="{0747003C-0200-E349-BF3F-B3C192B03E6B}"/>
              </a:ext>
            </a:extLst>
          </p:cNvPr>
          <p:cNvSpPr/>
          <p:nvPr/>
        </p:nvSpPr>
        <p:spPr>
          <a:xfrm>
            <a:off x="9215014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4" name="Rectangle 533">
            <a:extLst>
              <a:ext uri="{FF2B5EF4-FFF2-40B4-BE49-F238E27FC236}">
                <a16:creationId xmlns:a16="http://schemas.microsoft.com/office/drawing/2014/main" id="{EF378917-41CE-5449-8FD0-BF121A4F8752}"/>
              </a:ext>
            </a:extLst>
          </p:cNvPr>
          <p:cNvSpPr/>
          <p:nvPr/>
        </p:nvSpPr>
        <p:spPr>
          <a:xfrm>
            <a:off x="9391489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5" name="Rectangle 534">
            <a:extLst>
              <a:ext uri="{FF2B5EF4-FFF2-40B4-BE49-F238E27FC236}">
                <a16:creationId xmlns:a16="http://schemas.microsoft.com/office/drawing/2014/main" id="{240BA150-66D9-6447-9BD8-9DBFBD5647DF}"/>
              </a:ext>
            </a:extLst>
          </p:cNvPr>
          <p:cNvSpPr/>
          <p:nvPr/>
        </p:nvSpPr>
        <p:spPr>
          <a:xfrm>
            <a:off x="9567965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6" name="Rectangle 535">
            <a:extLst>
              <a:ext uri="{FF2B5EF4-FFF2-40B4-BE49-F238E27FC236}">
                <a16:creationId xmlns:a16="http://schemas.microsoft.com/office/drawing/2014/main" id="{2F632D4F-D795-D840-B198-9F733A2775DB}"/>
              </a:ext>
            </a:extLst>
          </p:cNvPr>
          <p:cNvSpPr/>
          <p:nvPr/>
        </p:nvSpPr>
        <p:spPr>
          <a:xfrm>
            <a:off x="9861547" y="6023150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7" name="Rectangle 536">
            <a:extLst>
              <a:ext uri="{FF2B5EF4-FFF2-40B4-BE49-F238E27FC236}">
                <a16:creationId xmlns:a16="http://schemas.microsoft.com/office/drawing/2014/main" id="{A01FF90B-E8DE-0C46-979F-CB12696F135C}"/>
              </a:ext>
            </a:extLst>
          </p:cNvPr>
          <p:cNvSpPr/>
          <p:nvPr/>
        </p:nvSpPr>
        <p:spPr>
          <a:xfrm>
            <a:off x="10038022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8" name="Rectangle 537">
            <a:extLst>
              <a:ext uri="{FF2B5EF4-FFF2-40B4-BE49-F238E27FC236}">
                <a16:creationId xmlns:a16="http://schemas.microsoft.com/office/drawing/2014/main" id="{9C56C1B6-34B5-524F-BED1-7DE25D3DB507}"/>
              </a:ext>
            </a:extLst>
          </p:cNvPr>
          <p:cNvSpPr/>
          <p:nvPr/>
        </p:nvSpPr>
        <p:spPr>
          <a:xfrm>
            <a:off x="10214497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9" name="Rectangle 538">
            <a:extLst>
              <a:ext uri="{FF2B5EF4-FFF2-40B4-BE49-F238E27FC236}">
                <a16:creationId xmlns:a16="http://schemas.microsoft.com/office/drawing/2014/main" id="{89681620-2F0D-BF45-B758-9ED9CC6061FF}"/>
              </a:ext>
            </a:extLst>
          </p:cNvPr>
          <p:cNvSpPr/>
          <p:nvPr/>
        </p:nvSpPr>
        <p:spPr>
          <a:xfrm>
            <a:off x="10390973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0" name="Rectangle 539">
            <a:extLst>
              <a:ext uri="{FF2B5EF4-FFF2-40B4-BE49-F238E27FC236}">
                <a16:creationId xmlns:a16="http://schemas.microsoft.com/office/drawing/2014/main" id="{73C59452-A824-2244-916F-81987E86C215}"/>
              </a:ext>
            </a:extLst>
          </p:cNvPr>
          <p:cNvSpPr/>
          <p:nvPr/>
        </p:nvSpPr>
        <p:spPr>
          <a:xfrm flipV="1">
            <a:off x="9796876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1" name="Rectangle 540">
            <a:extLst>
              <a:ext uri="{FF2B5EF4-FFF2-40B4-BE49-F238E27FC236}">
                <a16:creationId xmlns:a16="http://schemas.microsoft.com/office/drawing/2014/main" id="{062933DF-3F6B-3740-A672-4A253B1D8364}"/>
              </a:ext>
            </a:extLst>
          </p:cNvPr>
          <p:cNvSpPr/>
          <p:nvPr/>
        </p:nvSpPr>
        <p:spPr>
          <a:xfrm flipV="1">
            <a:off x="10013499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2" name="Rectangle 541">
            <a:extLst>
              <a:ext uri="{FF2B5EF4-FFF2-40B4-BE49-F238E27FC236}">
                <a16:creationId xmlns:a16="http://schemas.microsoft.com/office/drawing/2014/main" id="{BA67BA1E-B479-5F42-B476-F69213DB47F4}"/>
              </a:ext>
            </a:extLst>
          </p:cNvPr>
          <p:cNvSpPr/>
          <p:nvPr/>
        </p:nvSpPr>
        <p:spPr>
          <a:xfrm flipV="1">
            <a:off x="9796876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3" name="Rectangle 542">
            <a:extLst>
              <a:ext uri="{FF2B5EF4-FFF2-40B4-BE49-F238E27FC236}">
                <a16:creationId xmlns:a16="http://schemas.microsoft.com/office/drawing/2014/main" id="{AEF284B9-33FD-B147-9059-A8E18D894137}"/>
              </a:ext>
            </a:extLst>
          </p:cNvPr>
          <p:cNvSpPr/>
          <p:nvPr/>
        </p:nvSpPr>
        <p:spPr>
          <a:xfrm flipV="1">
            <a:off x="10013499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4" name="Rectangle 543">
            <a:extLst>
              <a:ext uri="{FF2B5EF4-FFF2-40B4-BE49-F238E27FC236}">
                <a16:creationId xmlns:a16="http://schemas.microsoft.com/office/drawing/2014/main" id="{AA8B9DC7-D247-B34B-A36F-4EF67CF392B4}"/>
              </a:ext>
            </a:extLst>
          </p:cNvPr>
          <p:cNvSpPr/>
          <p:nvPr/>
        </p:nvSpPr>
        <p:spPr>
          <a:xfrm flipV="1">
            <a:off x="9796876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5" name="Rectangle 544">
            <a:extLst>
              <a:ext uri="{FF2B5EF4-FFF2-40B4-BE49-F238E27FC236}">
                <a16:creationId xmlns:a16="http://schemas.microsoft.com/office/drawing/2014/main" id="{DFE1489F-4B3C-334E-9085-387834B11A2E}"/>
              </a:ext>
            </a:extLst>
          </p:cNvPr>
          <p:cNvSpPr/>
          <p:nvPr/>
        </p:nvSpPr>
        <p:spPr>
          <a:xfrm flipV="1">
            <a:off x="10013499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6" name="Rectangle 545">
            <a:extLst>
              <a:ext uri="{FF2B5EF4-FFF2-40B4-BE49-F238E27FC236}">
                <a16:creationId xmlns:a16="http://schemas.microsoft.com/office/drawing/2014/main" id="{89A3F7D5-8DA8-1D4A-AC57-4BBD908703E4}"/>
              </a:ext>
            </a:extLst>
          </p:cNvPr>
          <p:cNvSpPr/>
          <p:nvPr/>
        </p:nvSpPr>
        <p:spPr>
          <a:xfrm flipV="1">
            <a:off x="9796876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7" name="Rectangle 546">
            <a:extLst>
              <a:ext uri="{FF2B5EF4-FFF2-40B4-BE49-F238E27FC236}">
                <a16:creationId xmlns:a16="http://schemas.microsoft.com/office/drawing/2014/main" id="{2640D775-8777-374F-9C8F-7D743710941C}"/>
              </a:ext>
            </a:extLst>
          </p:cNvPr>
          <p:cNvSpPr/>
          <p:nvPr/>
        </p:nvSpPr>
        <p:spPr>
          <a:xfrm flipV="1">
            <a:off x="10013499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8" name="Rectangle 547">
            <a:extLst>
              <a:ext uri="{FF2B5EF4-FFF2-40B4-BE49-F238E27FC236}">
                <a16:creationId xmlns:a16="http://schemas.microsoft.com/office/drawing/2014/main" id="{0B2466B2-B86C-2646-9ADC-5970CE3666F1}"/>
              </a:ext>
            </a:extLst>
          </p:cNvPr>
          <p:cNvSpPr/>
          <p:nvPr/>
        </p:nvSpPr>
        <p:spPr>
          <a:xfrm flipV="1">
            <a:off x="10235430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9" name="Rectangle 548">
            <a:extLst>
              <a:ext uri="{FF2B5EF4-FFF2-40B4-BE49-F238E27FC236}">
                <a16:creationId xmlns:a16="http://schemas.microsoft.com/office/drawing/2014/main" id="{B1A3D214-38AC-5C49-B070-10DB0975680B}"/>
              </a:ext>
            </a:extLst>
          </p:cNvPr>
          <p:cNvSpPr/>
          <p:nvPr/>
        </p:nvSpPr>
        <p:spPr>
          <a:xfrm flipV="1">
            <a:off x="10452054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0" name="Rectangle 549">
            <a:extLst>
              <a:ext uri="{FF2B5EF4-FFF2-40B4-BE49-F238E27FC236}">
                <a16:creationId xmlns:a16="http://schemas.microsoft.com/office/drawing/2014/main" id="{CDCB6FD3-E42C-984C-838B-740D4B96B6B9}"/>
              </a:ext>
            </a:extLst>
          </p:cNvPr>
          <p:cNvSpPr/>
          <p:nvPr/>
        </p:nvSpPr>
        <p:spPr>
          <a:xfrm flipV="1">
            <a:off x="10235430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1" name="Rectangle 550">
            <a:extLst>
              <a:ext uri="{FF2B5EF4-FFF2-40B4-BE49-F238E27FC236}">
                <a16:creationId xmlns:a16="http://schemas.microsoft.com/office/drawing/2014/main" id="{10784210-EADF-3941-ABF9-74B40946BEF0}"/>
              </a:ext>
            </a:extLst>
          </p:cNvPr>
          <p:cNvSpPr/>
          <p:nvPr/>
        </p:nvSpPr>
        <p:spPr>
          <a:xfrm flipV="1">
            <a:off x="10452054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2" name="Rectangle 551">
            <a:extLst>
              <a:ext uri="{FF2B5EF4-FFF2-40B4-BE49-F238E27FC236}">
                <a16:creationId xmlns:a16="http://schemas.microsoft.com/office/drawing/2014/main" id="{A68ECB4B-8677-E841-AEE3-22F0504C7A68}"/>
              </a:ext>
            </a:extLst>
          </p:cNvPr>
          <p:cNvSpPr/>
          <p:nvPr/>
        </p:nvSpPr>
        <p:spPr>
          <a:xfrm flipV="1">
            <a:off x="10235430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3" name="Rectangle 552">
            <a:extLst>
              <a:ext uri="{FF2B5EF4-FFF2-40B4-BE49-F238E27FC236}">
                <a16:creationId xmlns:a16="http://schemas.microsoft.com/office/drawing/2014/main" id="{5850C4D3-0635-DE46-BD22-59FD8EDB1F78}"/>
              </a:ext>
            </a:extLst>
          </p:cNvPr>
          <p:cNvSpPr/>
          <p:nvPr/>
        </p:nvSpPr>
        <p:spPr>
          <a:xfrm flipV="1">
            <a:off x="10452054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4" name="Rectangle 553">
            <a:extLst>
              <a:ext uri="{FF2B5EF4-FFF2-40B4-BE49-F238E27FC236}">
                <a16:creationId xmlns:a16="http://schemas.microsoft.com/office/drawing/2014/main" id="{61BE4984-7539-814D-ABBD-77EAA813FB15}"/>
              </a:ext>
            </a:extLst>
          </p:cNvPr>
          <p:cNvSpPr/>
          <p:nvPr/>
        </p:nvSpPr>
        <p:spPr>
          <a:xfrm flipV="1">
            <a:off x="10235430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5" name="Rectangle 554">
            <a:extLst>
              <a:ext uri="{FF2B5EF4-FFF2-40B4-BE49-F238E27FC236}">
                <a16:creationId xmlns:a16="http://schemas.microsoft.com/office/drawing/2014/main" id="{5DB779EC-6F4E-3D46-A088-21ACFCBC7D8C}"/>
              </a:ext>
            </a:extLst>
          </p:cNvPr>
          <p:cNvSpPr/>
          <p:nvPr/>
        </p:nvSpPr>
        <p:spPr>
          <a:xfrm flipV="1">
            <a:off x="10452054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6" name="Rectangle 555">
            <a:extLst>
              <a:ext uri="{FF2B5EF4-FFF2-40B4-BE49-F238E27FC236}">
                <a16:creationId xmlns:a16="http://schemas.microsoft.com/office/drawing/2014/main" id="{04E17CBD-41B9-F743-8E6B-42D63E4A904D}"/>
              </a:ext>
            </a:extLst>
          </p:cNvPr>
          <p:cNvSpPr/>
          <p:nvPr/>
        </p:nvSpPr>
        <p:spPr>
          <a:xfrm flipV="1">
            <a:off x="8935272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7" name="Rectangle 556">
            <a:extLst>
              <a:ext uri="{FF2B5EF4-FFF2-40B4-BE49-F238E27FC236}">
                <a16:creationId xmlns:a16="http://schemas.microsoft.com/office/drawing/2014/main" id="{20E4F21D-632E-7F44-8F69-941EC4D1950A}"/>
              </a:ext>
            </a:extLst>
          </p:cNvPr>
          <p:cNvSpPr/>
          <p:nvPr/>
        </p:nvSpPr>
        <p:spPr>
          <a:xfrm flipV="1">
            <a:off x="9151895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8" name="Rectangle 557">
            <a:extLst>
              <a:ext uri="{FF2B5EF4-FFF2-40B4-BE49-F238E27FC236}">
                <a16:creationId xmlns:a16="http://schemas.microsoft.com/office/drawing/2014/main" id="{D9D5D4C3-1B29-6A40-9BFF-6EB0C4B5994F}"/>
              </a:ext>
            </a:extLst>
          </p:cNvPr>
          <p:cNvSpPr/>
          <p:nvPr/>
        </p:nvSpPr>
        <p:spPr>
          <a:xfrm flipV="1">
            <a:off x="8935272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id="{C5E3CC6E-1518-124E-9FC6-263020691487}"/>
              </a:ext>
            </a:extLst>
          </p:cNvPr>
          <p:cNvSpPr/>
          <p:nvPr/>
        </p:nvSpPr>
        <p:spPr>
          <a:xfrm flipV="1">
            <a:off x="9151895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0" name="Rectangle 559">
            <a:extLst>
              <a:ext uri="{FF2B5EF4-FFF2-40B4-BE49-F238E27FC236}">
                <a16:creationId xmlns:a16="http://schemas.microsoft.com/office/drawing/2014/main" id="{A3DABF07-B6C3-5A45-A24B-D37267A0D4F9}"/>
              </a:ext>
            </a:extLst>
          </p:cNvPr>
          <p:cNvSpPr/>
          <p:nvPr/>
        </p:nvSpPr>
        <p:spPr>
          <a:xfrm flipV="1">
            <a:off x="8935272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1" name="Rectangle 560">
            <a:extLst>
              <a:ext uri="{FF2B5EF4-FFF2-40B4-BE49-F238E27FC236}">
                <a16:creationId xmlns:a16="http://schemas.microsoft.com/office/drawing/2014/main" id="{C16CBC3E-385E-E940-85B9-686450210F2A}"/>
              </a:ext>
            </a:extLst>
          </p:cNvPr>
          <p:cNvSpPr/>
          <p:nvPr/>
        </p:nvSpPr>
        <p:spPr>
          <a:xfrm flipV="1">
            <a:off x="9151895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898CF8D3-B075-A142-8C22-E14F23A92763}"/>
              </a:ext>
            </a:extLst>
          </p:cNvPr>
          <p:cNvSpPr/>
          <p:nvPr/>
        </p:nvSpPr>
        <p:spPr>
          <a:xfrm flipV="1">
            <a:off x="8935272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3" name="Rectangle 562">
            <a:extLst>
              <a:ext uri="{FF2B5EF4-FFF2-40B4-BE49-F238E27FC236}">
                <a16:creationId xmlns:a16="http://schemas.microsoft.com/office/drawing/2014/main" id="{E718CADA-A77B-FF4C-BB51-927EECF24268}"/>
              </a:ext>
            </a:extLst>
          </p:cNvPr>
          <p:cNvSpPr/>
          <p:nvPr/>
        </p:nvSpPr>
        <p:spPr>
          <a:xfrm flipV="1">
            <a:off x="9151895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4E78F5A7-D71A-0046-8076-4940A171208B}"/>
              </a:ext>
            </a:extLst>
          </p:cNvPr>
          <p:cNvSpPr/>
          <p:nvPr/>
        </p:nvSpPr>
        <p:spPr>
          <a:xfrm flipV="1">
            <a:off x="9373826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5" name="Rectangle 564">
            <a:extLst>
              <a:ext uri="{FF2B5EF4-FFF2-40B4-BE49-F238E27FC236}">
                <a16:creationId xmlns:a16="http://schemas.microsoft.com/office/drawing/2014/main" id="{CF3E2F02-E3A4-DB4D-B8C7-4345AD2E1A9A}"/>
              </a:ext>
            </a:extLst>
          </p:cNvPr>
          <p:cNvSpPr/>
          <p:nvPr/>
        </p:nvSpPr>
        <p:spPr>
          <a:xfrm flipV="1">
            <a:off x="9590449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6" name="Rectangle 565">
            <a:extLst>
              <a:ext uri="{FF2B5EF4-FFF2-40B4-BE49-F238E27FC236}">
                <a16:creationId xmlns:a16="http://schemas.microsoft.com/office/drawing/2014/main" id="{FE22E774-E647-CF45-8AE4-F1DE94CDBFE5}"/>
              </a:ext>
            </a:extLst>
          </p:cNvPr>
          <p:cNvSpPr/>
          <p:nvPr/>
        </p:nvSpPr>
        <p:spPr>
          <a:xfrm flipV="1">
            <a:off x="9373826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7" name="Rectangle 566">
            <a:extLst>
              <a:ext uri="{FF2B5EF4-FFF2-40B4-BE49-F238E27FC236}">
                <a16:creationId xmlns:a16="http://schemas.microsoft.com/office/drawing/2014/main" id="{A446E241-B069-C045-866C-A71D67257289}"/>
              </a:ext>
            </a:extLst>
          </p:cNvPr>
          <p:cNvSpPr/>
          <p:nvPr/>
        </p:nvSpPr>
        <p:spPr>
          <a:xfrm flipV="1">
            <a:off x="9590449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8" name="Rectangle 567">
            <a:extLst>
              <a:ext uri="{FF2B5EF4-FFF2-40B4-BE49-F238E27FC236}">
                <a16:creationId xmlns:a16="http://schemas.microsoft.com/office/drawing/2014/main" id="{D5B60316-7B02-3D4D-8309-A703F98ECE5F}"/>
              </a:ext>
            </a:extLst>
          </p:cNvPr>
          <p:cNvSpPr/>
          <p:nvPr/>
        </p:nvSpPr>
        <p:spPr>
          <a:xfrm flipV="1">
            <a:off x="9373826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16AA7048-58FE-B54B-9BA8-B1BC6C1EDAE0}"/>
              </a:ext>
            </a:extLst>
          </p:cNvPr>
          <p:cNvSpPr/>
          <p:nvPr/>
        </p:nvSpPr>
        <p:spPr>
          <a:xfrm flipV="1">
            <a:off x="9590449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9FF1769A-42B9-6B4C-8D10-F9094AC1E836}"/>
              </a:ext>
            </a:extLst>
          </p:cNvPr>
          <p:cNvSpPr/>
          <p:nvPr/>
        </p:nvSpPr>
        <p:spPr>
          <a:xfrm flipV="1">
            <a:off x="9373826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1" name="Rectangle 570">
            <a:extLst>
              <a:ext uri="{FF2B5EF4-FFF2-40B4-BE49-F238E27FC236}">
                <a16:creationId xmlns:a16="http://schemas.microsoft.com/office/drawing/2014/main" id="{BD50B6E8-EABB-064D-85B4-AAC7BB756116}"/>
              </a:ext>
            </a:extLst>
          </p:cNvPr>
          <p:cNvSpPr/>
          <p:nvPr/>
        </p:nvSpPr>
        <p:spPr>
          <a:xfrm flipV="1">
            <a:off x="9590449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572" name="Straight Arrow Connector 571">
            <a:extLst>
              <a:ext uri="{FF2B5EF4-FFF2-40B4-BE49-F238E27FC236}">
                <a16:creationId xmlns:a16="http://schemas.microsoft.com/office/drawing/2014/main" id="{4DCA561B-D707-BB47-9354-BEA651D91185}"/>
              </a:ext>
            </a:extLst>
          </p:cNvPr>
          <p:cNvCxnSpPr>
            <a:cxnSpLocks/>
          </p:cNvCxnSpPr>
          <p:nvPr/>
        </p:nvCxnSpPr>
        <p:spPr>
          <a:xfrm flipV="1">
            <a:off x="9100758" y="198800"/>
            <a:ext cx="11650" cy="58243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Arrow Connector 572">
            <a:extLst>
              <a:ext uri="{FF2B5EF4-FFF2-40B4-BE49-F238E27FC236}">
                <a16:creationId xmlns:a16="http://schemas.microsoft.com/office/drawing/2014/main" id="{F615C2B9-0794-C241-9CE8-93BE83B08C69}"/>
              </a:ext>
            </a:extLst>
          </p:cNvPr>
          <p:cNvCxnSpPr>
            <a:cxnSpLocks/>
          </p:cNvCxnSpPr>
          <p:nvPr/>
        </p:nvCxnSpPr>
        <p:spPr>
          <a:xfrm flipH="1" flipV="1">
            <a:off x="9112408" y="422951"/>
            <a:ext cx="164826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Straight Arrow Connector 573">
            <a:extLst>
              <a:ext uri="{FF2B5EF4-FFF2-40B4-BE49-F238E27FC236}">
                <a16:creationId xmlns:a16="http://schemas.microsoft.com/office/drawing/2014/main" id="{6727A387-80F4-6A40-9E1B-DD81538BC9B1}"/>
              </a:ext>
            </a:extLst>
          </p:cNvPr>
          <p:cNvCxnSpPr>
            <a:cxnSpLocks/>
          </p:cNvCxnSpPr>
          <p:nvPr/>
        </p:nvCxnSpPr>
        <p:spPr>
          <a:xfrm flipH="1" flipV="1">
            <a:off x="9112408" y="647104"/>
            <a:ext cx="341301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5" name="Straight Arrow Connector 574">
            <a:extLst>
              <a:ext uri="{FF2B5EF4-FFF2-40B4-BE49-F238E27FC236}">
                <a16:creationId xmlns:a16="http://schemas.microsoft.com/office/drawing/2014/main" id="{44D6690C-392E-6B46-B008-C872B3CAD721}"/>
              </a:ext>
            </a:extLst>
          </p:cNvPr>
          <p:cNvCxnSpPr>
            <a:cxnSpLocks/>
          </p:cNvCxnSpPr>
          <p:nvPr/>
        </p:nvCxnSpPr>
        <p:spPr>
          <a:xfrm flipH="1" flipV="1">
            <a:off x="9112408" y="871255"/>
            <a:ext cx="517777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Straight Arrow Connector 575">
            <a:extLst>
              <a:ext uri="{FF2B5EF4-FFF2-40B4-BE49-F238E27FC236}">
                <a16:creationId xmlns:a16="http://schemas.microsoft.com/office/drawing/2014/main" id="{36AD1C7F-C798-AD46-9938-53F3E3A257CC}"/>
              </a:ext>
            </a:extLst>
          </p:cNvPr>
          <p:cNvCxnSpPr>
            <a:cxnSpLocks/>
          </p:cNvCxnSpPr>
          <p:nvPr/>
        </p:nvCxnSpPr>
        <p:spPr>
          <a:xfrm flipH="1" flipV="1">
            <a:off x="9329031" y="198801"/>
            <a:ext cx="594736" cy="582435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Straight Arrow Connector 576">
            <a:extLst>
              <a:ext uri="{FF2B5EF4-FFF2-40B4-BE49-F238E27FC236}">
                <a16:creationId xmlns:a16="http://schemas.microsoft.com/office/drawing/2014/main" id="{2AA63AFA-27E0-4B4E-AAD0-1B0E488F58C2}"/>
              </a:ext>
            </a:extLst>
          </p:cNvPr>
          <p:cNvCxnSpPr>
            <a:cxnSpLocks/>
          </p:cNvCxnSpPr>
          <p:nvPr/>
        </p:nvCxnSpPr>
        <p:spPr>
          <a:xfrm flipH="1" flipV="1">
            <a:off x="9329032" y="422951"/>
            <a:ext cx="771210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8" name="Straight Arrow Connector 577">
            <a:extLst>
              <a:ext uri="{FF2B5EF4-FFF2-40B4-BE49-F238E27FC236}">
                <a16:creationId xmlns:a16="http://schemas.microsoft.com/office/drawing/2014/main" id="{39602684-6C48-9E48-ABAD-DDFA17856BD3}"/>
              </a:ext>
            </a:extLst>
          </p:cNvPr>
          <p:cNvCxnSpPr>
            <a:cxnSpLocks/>
          </p:cNvCxnSpPr>
          <p:nvPr/>
        </p:nvCxnSpPr>
        <p:spPr>
          <a:xfrm flipH="1" flipV="1">
            <a:off x="9329031" y="647104"/>
            <a:ext cx="947686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9" name="Straight Arrow Connector 578">
            <a:extLst>
              <a:ext uri="{FF2B5EF4-FFF2-40B4-BE49-F238E27FC236}">
                <a16:creationId xmlns:a16="http://schemas.microsoft.com/office/drawing/2014/main" id="{DF8284EC-6F0F-5647-9D71-DFF8E6A42798}"/>
              </a:ext>
            </a:extLst>
          </p:cNvPr>
          <p:cNvCxnSpPr>
            <a:cxnSpLocks/>
          </p:cNvCxnSpPr>
          <p:nvPr/>
        </p:nvCxnSpPr>
        <p:spPr>
          <a:xfrm flipH="1" flipV="1">
            <a:off x="9329032" y="871255"/>
            <a:ext cx="1124161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52361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170814" y="5826227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1044070" y="5978503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221061" y="5978503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274081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50556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627032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803507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1097089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1273564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1450039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1626515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1032418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flipV="1">
            <a:off x="1249042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1032418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503D9A-B053-8347-9949-F01F4E5FBCBA}"/>
              </a:ext>
            </a:extLst>
          </p:cNvPr>
          <p:cNvSpPr/>
          <p:nvPr/>
        </p:nvSpPr>
        <p:spPr>
          <a:xfrm flipV="1">
            <a:off x="1249042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1032418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68DF8-EF8C-C84E-B993-26AABCC0B099}"/>
              </a:ext>
            </a:extLst>
          </p:cNvPr>
          <p:cNvSpPr/>
          <p:nvPr/>
        </p:nvSpPr>
        <p:spPr>
          <a:xfrm flipV="1">
            <a:off x="1249042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1032418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F29AB3-1939-254D-88C7-B5542FC2E28F}"/>
              </a:ext>
            </a:extLst>
          </p:cNvPr>
          <p:cNvSpPr/>
          <p:nvPr/>
        </p:nvSpPr>
        <p:spPr>
          <a:xfrm flipV="1">
            <a:off x="1249042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C7BE2F-C1C2-1646-B8DA-01BFFD163316}"/>
              </a:ext>
            </a:extLst>
          </p:cNvPr>
          <p:cNvSpPr/>
          <p:nvPr/>
        </p:nvSpPr>
        <p:spPr>
          <a:xfrm flipV="1">
            <a:off x="1470973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1C7A2C-E016-BC49-8B39-C0355ABD5341}"/>
              </a:ext>
            </a:extLst>
          </p:cNvPr>
          <p:cNvSpPr/>
          <p:nvPr/>
        </p:nvSpPr>
        <p:spPr>
          <a:xfrm flipV="1">
            <a:off x="1687596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9AE3DD-2AC2-CD47-8515-045DCACE189F}"/>
              </a:ext>
            </a:extLst>
          </p:cNvPr>
          <p:cNvSpPr/>
          <p:nvPr/>
        </p:nvSpPr>
        <p:spPr>
          <a:xfrm flipV="1">
            <a:off x="1470973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94883C-8F70-3F44-B78E-26F33BBB8722}"/>
              </a:ext>
            </a:extLst>
          </p:cNvPr>
          <p:cNvSpPr/>
          <p:nvPr/>
        </p:nvSpPr>
        <p:spPr>
          <a:xfrm flipV="1">
            <a:off x="1687596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0453B-0084-444D-AAF8-5A3DF9CB6426}"/>
              </a:ext>
            </a:extLst>
          </p:cNvPr>
          <p:cNvSpPr/>
          <p:nvPr/>
        </p:nvSpPr>
        <p:spPr>
          <a:xfrm flipV="1">
            <a:off x="1470973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654884-4C56-FC45-A63F-BA249E45245A}"/>
              </a:ext>
            </a:extLst>
          </p:cNvPr>
          <p:cNvSpPr/>
          <p:nvPr/>
        </p:nvSpPr>
        <p:spPr>
          <a:xfrm flipV="1">
            <a:off x="1687596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F9435D-544B-614F-8C53-C3FA84414B9E}"/>
              </a:ext>
            </a:extLst>
          </p:cNvPr>
          <p:cNvSpPr/>
          <p:nvPr/>
        </p:nvSpPr>
        <p:spPr>
          <a:xfrm flipV="1">
            <a:off x="1470973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6131D0-8253-2D4A-8686-80E20A17BCC7}"/>
              </a:ext>
            </a:extLst>
          </p:cNvPr>
          <p:cNvSpPr/>
          <p:nvPr/>
        </p:nvSpPr>
        <p:spPr>
          <a:xfrm flipV="1">
            <a:off x="1687596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AC5099-08EB-944A-BB25-9297F13DBF93}"/>
              </a:ext>
            </a:extLst>
          </p:cNvPr>
          <p:cNvSpPr/>
          <p:nvPr/>
        </p:nvSpPr>
        <p:spPr>
          <a:xfrm flipV="1">
            <a:off x="170814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469E9B-23CA-9C4D-AAF4-1CF91F5FF895}"/>
              </a:ext>
            </a:extLst>
          </p:cNvPr>
          <p:cNvSpPr/>
          <p:nvPr/>
        </p:nvSpPr>
        <p:spPr>
          <a:xfrm flipV="1">
            <a:off x="387437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D3798-3B91-8A47-A0E4-0887A7AFB44A}"/>
              </a:ext>
            </a:extLst>
          </p:cNvPr>
          <p:cNvSpPr/>
          <p:nvPr/>
        </p:nvSpPr>
        <p:spPr>
          <a:xfrm flipV="1">
            <a:off x="170814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A23BB-BE57-004D-A750-383C78B79417}"/>
              </a:ext>
            </a:extLst>
          </p:cNvPr>
          <p:cNvSpPr/>
          <p:nvPr/>
        </p:nvSpPr>
        <p:spPr>
          <a:xfrm flipV="1">
            <a:off x="387437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4D7BD4-C42D-9443-8AE6-5818964309D3}"/>
              </a:ext>
            </a:extLst>
          </p:cNvPr>
          <p:cNvSpPr/>
          <p:nvPr/>
        </p:nvSpPr>
        <p:spPr>
          <a:xfrm flipV="1">
            <a:off x="170814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9257DF3-7B56-AB4B-B5D0-6B9DF81AC095}"/>
              </a:ext>
            </a:extLst>
          </p:cNvPr>
          <p:cNvSpPr/>
          <p:nvPr/>
        </p:nvSpPr>
        <p:spPr>
          <a:xfrm flipV="1">
            <a:off x="387437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4023D4-3216-C44E-8CDF-4B9101BC8DF3}"/>
              </a:ext>
            </a:extLst>
          </p:cNvPr>
          <p:cNvSpPr/>
          <p:nvPr/>
        </p:nvSpPr>
        <p:spPr>
          <a:xfrm flipV="1">
            <a:off x="170814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11FF1D-E8A7-1F42-81DF-A1658ADB4B9A}"/>
              </a:ext>
            </a:extLst>
          </p:cNvPr>
          <p:cNvSpPr/>
          <p:nvPr/>
        </p:nvSpPr>
        <p:spPr>
          <a:xfrm flipV="1">
            <a:off x="387437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A5B97D-91BF-0D49-ACAD-9D952CD1A167}"/>
              </a:ext>
            </a:extLst>
          </p:cNvPr>
          <p:cNvSpPr/>
          <p:nvPr/>
        </p:nvSpPr>
        <p:spPr>
          <a:xfrm flipV="1">
            <a:off x="609368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740D4E-81BD-5545-A9D0-67FE50E9469D}"/>
              </a:ext>
            </a:extLst>
          </p:cNvPr>
          <p:cNvSpPr/>
          <p:nvPr/>
        </p:nvSpPr>
        <p:spPr>
          <a:xfrm flipV="1">
            <a:off x="825992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A7A781-1287-1745-A057-27A9D738D730}"/>
              </a:ext>
            </a:extLst>
          </p:cNvPr>
          <p:cNvSpPr/>
          <p:nvPr/>
        </p:nvSpPr>
        <p:spPr>
          <a:xfrm flipV="1">
            <a:off x="609368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62388-A33C-6B4E-9ADA-231D562A29D9}"/>
              </a:ext>
            </a:extLst>
          </p:cNvPr>
          <p:cNvSpPr/>
          <p:nvPr/>
        </p:nvSpPr>
        <p:spPr>
          <a:xfrm flipV="1">
            <a:off x="825992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91E45-2D49-8E41-92C0-290B76192DC4}"/>
              </a:ext>
            </a:extLst>
          </p:cNvPr>
          <p:cNvSpPr/>
          <p:nvPr/>
        </p:nvSpPr>
        <p:spPr>
          <a:xfrm flipV="1">
            <a:off x="609368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41E903-A472-5240-B1C4-358C4AFE7610}"/>
              </a:ext>
            </a:extLst>
          </p:cNvPr>
          <p:cNvSpPr/>
          <p:nvPr/>
        </p:nvSpPr>
        <p:spPr>
          <a:xfrm flipV="1">
            <a:off x="825992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2D1910-0F95-FC4B-8FCE-B2ED5653AA47}"/>
              </a:ext>
            </a:extLst>
          </p:cNvPr>
          <p:cNvSpPr/>
          <p:nvPr/>
        </p:nvSpPr>
        <p:spPr>
          <a:xfrm flipV="1">
            <a:off x="609368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A28D49F-B15B-3448-86C2-B79A39430A9F}"/>
              </a:ext>
            </a:extLst>
          </p:cNvPr>
          <p:cNvSpPr/>
          <p:nvPr/>
        </p:nvSpPr>
        <p:spPr>
          <a:xfrm flipV="1">
            <a:off x="825992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B8A7C73A-1F4E-7D4E-8008-D0F6BDABB987}"/>
              </a:ext>
            </a:extLst>
          </p:cNvPr>
          <p:cNvSpPr/>
          <p:nvPr/>
        </p:nvSpPr>
        <p:spPr>
          <a:xfrm>
            <a:off x="1917330" y="5826226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197A0003-D9C8-0B41-B703-468A97AC59D7}"/>
              </a:ext>
            </a:extLst>
          </p:cNvPr>
          <p:cNvSpPr/>
          <p:nvPr/>
        </p:nvSpPr>
        <p:spPr>
          <a:xfrm>
            <a:off x="2790587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C4A301B4-0D1B-7A4E-A9FE-9F04C03CAE95}"/>
              </a:ext>
            </a:extLst>
          </p:cNvPr>
          <p:cNvSpPr/>
          <p:nvPr/>
        </p:nvSpPr>
        <p:spPr>
          <a:xfrm>
            <a:off x="1967578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4D41D7C7-9285-5647-841E-A94CA44DBD87}"/>
              </a:ext>
            </a:extLst>
          </p:cNvPr>
          <p:cNvSpPr/>
          <p:nvPr/>
        </p:nvSpPr>
        <p:spPr>
          <a:xfrm>
            <a:off x="2020597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B031109F-34AF-1742-BA50-29E4EB4A06F9}"/>
              </a:ext>
            </a:extLst>
          </p:cNvPr>
          <p:cNvSpPr/>
          <p:nvPr/>
        </p:nvSpPr>
        <p:spPr>
          <a:xfrm>
            <a:off x="2197073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7DF455EC-A140-9B4C-AA9F-5D0641C1714C}"/>
              </a:ext>
            </a:extLst>
          </p:cNvPr>
          <p:cNvSpPr/>
          <p:nvPr/>
        </p:nvSpPr>
        <p:spPr>
          <a:xfrm>
            <a:off x="2373548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DB889146-E42A-FF41-A52D-975ECB585E26}"/>
              </a:ext>
            </a:extLst>
          </p:cNvPr>
          <p:cNvSpPr/>
          <p:nvPr/>
        </p:nvSpPr>
        <p:spPr>
          <a:xfrm>
            <a:off x="2550024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2FF766BA-47FF-4F47-B04B-54BAFB228738}"/>
              </a:ext>
            </a:extLst>
          </p:cNvPr>
          <p:cNvSpPr/>
          <p:nvPr/>
        </p:nvSpPr>
        <p:spPr>
          <a:xfrm>
            <a:off x="2843606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0E954A50-BB60-F44D-80C3-32E1298467D4}"/>
              </a:ext>
            </a:extLst>
          </p:cNvPr>
          <p:cNvSpPr/>
          <p:nvPr/>
        </p:nvSpPr>
        <p:spPr>
          <a:xfrm>
            <a:off x="3020081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0C444F99-E4F8-C745-9870-BCB0872BC576}"/>
              </a:ext>
            </a:extLst>
          </p:cNvPr>
          <p:cNvSpPr/>
          <p:nvPr/>
        </p:nvSpPr>
        <p:spPr>
          <a:xfrm>
            <a:off x="3196556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6344F080-2B06-F14A-A262-02D7D88C5741}"/>
              </a:ext>
            </a:extLst>
          </p:cNvPr>
          <p:cNvSpPr/>
          <p:nvPr/>
        </p:nvSpPr>
        <p:spPr>
          <a:xfrm>
            <a:off x="3373032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E2DFCDF5-1811-0246-B7D7-672FF50F65D9}"/>
              </a:ext>
            </a:extLst>
          </p:cNvPr>
          <p:cNvSpPr/>
          <p:nvPr/>
        </p:nvSpPr>
        <p:spPr>
          <a:xfrm flipV="1">
            <a:off x="2778935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BE3FF60B-7BC1-054F-A83B-1F2CF23AA260}"/>
              </a:ext>
            </a:extLst>
          </p:cNvPr>
          <p:cNvSpPr/>
          <p:nvPr/>
        </p:nvSpPr>
        <p:spPr>
          <a:xfrm flipV="1">
            <a:off x="2995558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B36908C5-2BBD-FA4B-8233-966C51622874}"/>
              </a:ext>
            </a:extLst>
          </p:cNvPr>
          <p:cNvSpPr/>
          <p:nvPr/>
        </p:nvSpPr>
        <p:spPr>
          <a:xfrm flipV="1">
            <a:off x="2778935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91C4F1E6-B18A-7341-BE8A-B262ABE071BD}"/>
              </a:ext>
            </a:extLst>
          </p:cNvPr>
          <p:cNvSpPr/>
          <p:nvPr/>
        </p:nvSpPr>
        <p:spPr>
          <a:xfrm flipV="1">
            <a:off x="2995558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B72C762B-0C90-004E-AAEA-2C3B059552CE}"/>
              </a:ext>
            </a:extLst>
          </p:cNvPr>
          <p:cNvSpPr/>
          <p:nvPr/>
        </p:nvSpPr>
        <p:spPr>
          <a:xfrm flipV="1">
            <a:off x="2778935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067FF7A5-BC67-E246-B97E-6D039864F3BF}"/>
              </a:ext>
            </a:extLst>
          </p:cNvPr>
          <p:cNvSpPr/>
          <p:nvPr/>
        </p:nvSpPr>
        <p:spPr>
          <a:xfrm flipV="1">
            <a:off x="2995558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26107BC2-0592-3E4A-9F8B-B6794D99EC32}"/>
              </a:ext>
            </a:extLst>
          </p:cNvPr>
          <p:cNvSpPr/>
          <p:nvPr/>
        </p:nvSpPr>
        <p:spPr>
          <a:xfrm flipV="1">
            <a:off x="2778935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C73CE4BC-8167-6B49-B96E-2A6386AE9051}"/>
              </a:ext>
            </a:extLst>
          </p:cNvPr>
          <p:cNvSpPr/>
          <p:nvPr/>
        </p:nvSpPr>
        <p:spPr>
          <a:xfrm flipV="1">
            <a:off x="2995558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A5BAA0BE-5AA1-E040-AA1A-36C820E23B55}"/>
              </a:ext>
            </a:extLst>
          </p:cNvPr>
          <p:cNvSpPr/>
          <p:nvPr/>
        </p:nvSpPr>
        <p:spPr>
          <a:xfrm flipV="1">
            <a:off x="321748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DEB1E5A2-0DEE-D446-B43C-9A9F53316B87}"/>
              </a:ext>
            </a:extLst>
          </p:cNvPr>
          <p:cNvSpPr/>
          <p:nvPr/>
        </p:nvSpPr>
        <p:spPr>
          <a:xfrm flipV="1">
            <a:off x="343411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5B14B2D8-ADD1-9946-8F41-B63548D719BD}"/>
              </a:ext>
            </a:extLst>
          </p:cNvPr>
          <p:cNvSpPr/>
          <p:nvPr/>
        </p:nvSpPr>
        <p:spPr>
          <a:xfrm flipV="1">
            <a:off x="321748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7E1CF3EB-388E-2542-B134-008F375A11EA}"/>
              </a:ext>
            </a:extLst>
          </p:cNvPr>
          <p:cNvSpPr/>
          <p:nvPr/>
        </p:nvSpPr>
        <p:spPr>
          <a:xfrm flipV="1">
            <a:off x="343411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CD8CA402-23FB-6A4C-8C50-0A0A77B10FF9}"/>
              </a:ext>
            </a:extLst>
          </p:cNvPr>
          <p:cNvSpPr/>
          <p:nvPr/>
        </p:nvSpPr>
        <p:spPr>
          <a:xfrm flipV="1">
            <a:off x="321748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B0B8824B-56A5-1F40-9ADB-F498BDCBADAA}"/>
              </a:ext>
            </a:extLst>
          </p:cNvPr>
          <p:cNvSpPr/>
          <p:nvPr/>
        </p:nvSpPr>
        <p:spPr>
          <a:xfrm flipV="1">
            <a:off x="343411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2B7C190A-273D-FB4E-ADDF-8CE9A5DA3EB6}"/>
              </a:ext>
            </a:extLst>
          </p:cNvPr>
          <p:cNvSpPr/>
          <p:nvPr/>
        </p:nvSpPr>
        <p:spPr>
          <a:xfrm flipV="1">
            <a:off x="321748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A69D2A8F-52F2-064C-8BEF-5E5E5F38C399}"/>
              </a:ext>
            </a:extLst>
          </p:cNvPr>
          <p:cNvSpPr/>
          <p:nvPr/>
        </p:nvSpPr>
        <p:spPr>
          <a:xfrm flipV="1">
            <a:off x="343411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CE5F7BE5-9F08-5542-927A-F73D9A110B19}"/>
              </a:ext>
            </a:extLst>
          </p:cNvPr>
          <p:cNvSpPr/>
          <p:nvPr/>
        </p:nvSpPr>
        <p:spPr>
          <a:xfrm flipV="1">
            <a:off x="1917330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948A4A43-47B0-AE46-9BE4-7733BBAB0840}"/>
              </a:ext>
            </a:extLst>
          </p:cNvPr>
          <p:cNvSpPr/>
          <p:nvPr/>
        </p:nvSpPr>
        <p:spPr>
          <a:xfrm flipV="1">
            <a:off x="2133954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62BFDD7E-875C-7541-B8F5-83735BCD08EF}"/>
              </a:ext>
            </a:extLst>
          </p:cNvPr>
          <p:cNvSpPr/>
          <p:nvPr/>
        </p:nvSpPr>
        <p:spPr>
          <a:xfrm flipV="1">
            <a:off x="1917330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52606156-AA14-7645-AA19-AEABA995D9A1}"/>
              </a:ext>
            </a:extLst>
          </p:cNvPr>
          <p:cNvSpPr/>
          <p:nvPr/>
        </p:nvSpPr>
        <p:spPr>
          <a:xfrm flipV="1">
            <a:off x="2133954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A620E010-CE0F-DB4E-95CC-2C98AFEC3EA7}"/>
              </a:ext>
            </a:extLst>
          </p:cNvPr>
          <p:cNvSpPr/>
          <p:nvPr/>
        </p:nvSpPr>
        <p:spPr>
          <a:xfrm flipV="1">
            <a:off x="1917330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B1C44441-EE96-B142-81B5-72B12CCB343C}"/>
              </a:ext>
            </a:extLst>
          </p:cNvPr>
          <p:cNvSpPr/>
          <p:nvPr/>
        </p:nvSpPr>
        <p:spPr>
          <a:xfrm flipV="1">
            <a:off x="2133954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CE50ABDA-F9A4-BB4E-BDE7-3A1BC0029C5B}"/>
              </a:ext>
            </a:extLst>
          </p:cNvPr>
          <p:cNvSpPr/>
          <p:nvPr/>
        </p:nvSpPr>
        <p:spPr>
          <a:xfrm flipV="1">
            <a:off x="1917330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2BCAFD20-CF14-8C4B-9B45-BDA8256F3DCE}"/>
              </a:ext>
            </a:extLst>
          </p:cNvPr>
          <p:cNvSpPr/>
          <p:nvPr/>
        </p:nvSpPr>
        <p:spPr>
          <a:xfrm flipV="1">
            <a:off x="2133954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275509A6-233F-5046-951A-9126EE8D3420}"/>
              </a:ext>
            </a:extLst>
          </p:cNvPr>
          <p:cNvSpPr/>
          <p:nvPr/>
        </p:nvSpPr>
        <p:spPr>
          <a:xfrm flipV="1">
            <a:off x="2355885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8C356490-74E6-E445-B38F-774B36C9DC86}"/>
              </a:ext>
            </a:extLst>
          </p:cNvPr>
          <p:cNvSpPr/>
          <p:nvPr/>
        </p:nvSpPr>
        <p:spPr>
          <a:xfrm flipV="1">
            <a:off x="2572508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F8F0052E-1A62-924B-A8E6-C476F7C156B6}"/>
              </a:ext>
            </a:extLst>
          </p:cNvPr>
          <p:cNvSpPr/>
          <p:nvPr/>
        </p:nvSpPr>
        <p:spPr>
          <a:xfrm flipV="1">
            <a:off x="2355885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D2272FEA-59E1-4C4A-86D3-1AA63E590944}"/>
              </a:ext>
            </a:extLst>
          </p:cNvPr>
          <p:cNvSpPr/>
          <p:nvPr/>
        </p:nvSpPr>
        <p:spPr>
          <a:xfrm flipV="1">
            <a:off x="2572508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B41A25ED-38F4-8140-8F74-EFCA2B78E765}"/>
              </a:ext>
            </a:extLst>
          </p:cNvPr>
          <p:cNvSpPr/>
          <p:nvPr/>
        </p:nvSpPr>
        <p:spPr>
          <a:xfrm flipV="1">
            <a:off x="2355885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660DD3A4-267D-C941-B55B-C62BDE0C1FB0}"/>
              </a:ext>
            </a:extLst>
          </p:cNvPr>
          <p:cNvSpPr/>
          <p:nvPr/>
        </p:nvSpPr>
        <p:spPr>
          <a:xfrm flipV="1">
            <a:off x="2572508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8745EB37-EF13-0A41-A768-A1A150BF1BC5}"/>
              </a:ext>
            </a:extLst>
          </p:cNvPr>
          <p:cNvSpPr/>
          <p:nvPr/>
        </p:nvSpPr>
        <p:spPr>
          <a:xfrm flipV="1">
            <a:off x="2355885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3323737C-04D5-144C-B1D1-29C9DFCE8F0A}"/>
              </a:ext>
            </a:extLst>
          </p:cNvPr>
          <p:cNvSpPr/>
          <p:nvPr/>
        </p:nvSpPr>
        <p:spPr>
          <a:xfrm flipV="1">
            <a:off x="2572508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7133F6DB-4D31-3B4C-8367-F1F59791F3FB}"/>
              </a:ext>
            </a:extLst>
          </p:cNvPr>
          <p:cNvSpPr/>
          <p:nvPr/>
        </p:nvSpPr>
        <p:spPr>
          <a:xfrm>
            <a:off x="3665055" y="5826226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D5F1D525-53FE-1C49-B36F-5B4A0D553040}"/>
              </a:ext>
            </a:extLst>
          </p:cNvPr>
          <p:cNvSpPr/>
          <p:nvPr/>
        </p:nvSpPr>
        <p:spPr>
          <a:xfrm>
            <a:off x="4538311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7AB42EB7-FB71-EF48-971F-D4BC00144EE1}"/>
              </a:ext>
            </a:extLst>
          </p:cNvPr>
          <p:cNvSpPr/>
          <p:nvPr/>
        </p:nvSpPr>
        <p:spPr>
          <a:xfrm>
            <a:off x="3715302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9114C20A-89CC-3742-AA14-29C7B437DEB5}"/>
              </a:ext>
            </a:extLst>
          </p:cNvPr>
          <p:cNvSpPr/>
          <p:nvPr/>
        </p:nvSpPr>
        <p:spPr>
          <a:xfrm>
            <a:off x="3768322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89358961-2A8E-A141-98C6-2B40CCD2892B}"/>
              </a:ext>
            </a:extLst>
          </p:cNvPr>
          <p:cNvSpPr/>
          <p:nvPr/>
        </p:nvSpPr>
        <p:spPr>
          <a:xfrm>
            <a:off x="3944797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61834814-6891-8744-A404-8C266DB19394}"/>
              </a:ext>
            </a:extLst>
          </p:cNvPr>
          <p:cNvSpPr/>
          <p:nvPr/>
        </p:nvSpPr>
        <p:spPr>
          <a:xfrm>
            <a:off x="4121273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AD70F68C-0E55-BF41-B1F7-481B087AEEC8}"/>
              </a:ext>
            </a:extLst>
          </p:cNvPr>
          <p:cNvSpPr/>
          <p:nvPr/>
        </p:nvSpPr>
        <p:spPr>
          <a:xfrm>
            <a:off x="4297748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EBF2FC46-41EA-D54B-BFEB-B22E907563A4}"/>
              </a:ext>
            </a:extLst>
          </p:cNvPr>
          <p:cNvSpPr/>
          <p:nvPr/>
        </p:nvSpPr>
        <p:spPr>
          <a:xfrm>
            <a:off x="4591331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4D71A19E-83AB-EA42-B044-DAE3CA43E03D}"/>
              </a:ext>
            </a:extLst>
          </p:cNvPr>
          <p:cNvSpPr/>
          <p:nvPr/>
        </p:nvSpPr>
        <p:spPr>
          <a:xfrm>
            <a:off x="4767805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3A96B2CD-7750-1C45-AC6D-ED86005BBD50}"/>
              </a:ext>
            </a:extLst>
          </p:cNvPr>
          <p:cNvSpPr/>
          <p:nvPr/>
        </p:nvSpPr>
        <p:spPr>
          <a:xfrm>
            <a:off x="4944281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1AE5D210-8C35-2F4E-873A-405498604903}"/>
              </a:ext>
            </a:extLst>
          </p:cNvPr>
          <p:cNvSpPr/>
          <p:nvPr/>
        </p:nvSpPr>
        <p:spPr>
          <a:xfrm>
            <a:off x="5120756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ABD75A3B-B6C6-5C44-A1D0-8314F6072CF1}"/>
              </a:ext>
            </a:extLst>
          </p:cNvPr>
          <p:cNvSpPr/>
          <p:nvPr/>
        </p:nvSpPr>
        <p:spPr>
          <a:xfrm flipV="1">
            <a:off x="452665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D6C16B7F-792B-2C4B-AA26-ADDA4D3575FE}"/>
              </a:ext>
            </a:extLst>
          </p:cNvPr>
          <p:cNvSpPr/>
          <p:nvPr/>
        </p:nvSpPr>
        <p:spPr>
          <a:xfrm flipV="1">
            <a:off x="474328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41F7C89A-2D20-944C-B081-C95B632314BC}"/>
              </a:ext>
            </a:extLst>
          </p:cNvPr>
          <p:cNvSpPr/>
          <p:nvPr/>
        </p:nvSpPr>
        <p:spPr>
          <a:xfrm flipV="1">
            <a:off x="452665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35893D-C464-0B45-AE20-E65E34188143}"/>
              </a:ext>
            </a:extLst>
          </p:cNvPr>
          <p:cNvSpPr/>
          <p:nvPr/>
        </p:nvSpPr>
        <p:spPr>
          <a:xfrm flipV="1">
            <a:off x="474328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F983CCBB-74F3-454A-B135-1691C744D082}"/>
              </a:ext>
            </a:extLst>
          </p:cNvPr>
          <p:cNvSpPr/>
          <p:nvPr/>
        </p:nvSpPr>
        <p:spPr>
          <a:xfrm flipV="1">
            <a:off x="452665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161C527D-E048-264E-97B2-4DC7FFA79008}"/>
              </a:ext>
            </a:extLst>
          </p:cNvPr>
          <p:cNvSpPr/>
          <p:nvPr/>
        </p:nvSpPr>
        <p:spPr>
          <a:xfrm flipV="1">
            <a:off x="474328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F3E9C02F-6B58-DD45-B820-3F2F4FD0E177}"/>
              </a:ext>
            </a:extLst>
          </p:cNvPr>
          <p:cNvSpPr/>
          <p:nvPr/>
        </p:nvSpPr>
        <p:spPr>
          <a:xfrm flipV="1">
            <a:off x="452665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AE1C274B-91C7-C24D-ACE5-8CDC77FF60EC}"/>
              </a:ext>
            </a:extLst>
          </p:cNvPr>
          <p:cNvSpPr/>
          <p:nvPr/>
        </p:nvSpPr>
        <p:spPr>
          <a:xfrm flipV="1">
            <a:off x="474328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2388A048-E42D-4446-9E87-09C19AF7C59C}"/>
              </a:ext>
            </a:extLst>
          </p:cNvPr>
          <p:cNvSpPr/>
          <p:nvPr/>
        </p:nvSpPr>
        <p:spPr>
          <a:xfrm flipV="1">
            <a:off x="4965214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33B736D2-9901-C446-9C5E-0D853A6916B2}"/>
              </a:ext>
            </a:extLst>
          </p:cNvPr>
          <p:cNvSpPr/>
          <p:nvPr/>
        </p:nvSpPr>
        <p:spPr>
          <a:xfrm flipV="1">
            <a:off x="5181837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C60E65AE-D4EF-464D-A748-01D9C35E45CF}"/>
              </a:ext>
            </a:extLst>
          </p:cNvPr>
          <p:cNvSpPr/>
          <p:nvPr/>
        </p:nvSpPr>
        <p:spPr>
          <a:xfrm flipV="1">
            <a:off x="4965214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AA63AEA7-299C-B04A-BDBF-34531198E87D}"/>
              </a:ext>
            </a:extLst>
          </p:cNvPr>
          <p:cNvSpPr/>
          <p:nvPr/>
        </p:nvSpPr>
        <p:spPr>
          <a:xfrm flipV="1">
            <a:off x="5181837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A212452D-893E-9E48-9C98-2B9DF7B58072}"/>
              </a:ext>
            </a:extLst>
          </p:cNvPr>
          <p:cNvSpPr/>
          <p:nvPr/>
        </p:nvSpPr>
        <p:spPr>
          <a:xfrm flipV="1">
            <a:off x="4965214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EE89AB53-343E-2146-803D-E5EF5DB2BC1C}"/>
              </a:ext>
            </a:extLst>
          </p:cNvPr>
          <p:cNvSpPr/>
          <p:nvPr/>
        </p:nvSpPr>
        <p:spPr>
          <a:xfrm flipV="1">
            <a:off x="5181837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CE47AE12-2BFF-7A45-A6F7-7B5F77FAF9F2}"/>
              </a:ext>
            </a:extLst>
          </p:cNvPr>
          <p:cNvSpPr/>
          <p:nvPr/>
        </p:nvSpPr>
        <p:spPr>
          <a:xfrm flipV="1">
            <a:off x="4965214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B187A46A-9B89-BB47-89D2-2AE04FECF41F}"/>
              </a:ext>
            </a:extLst>
          </p:cNvPr>
          <p:cNvSpPr/>
          <p:nvPr/>
        </p:nvSpPr>
        <p:spPr>
          <a:xfrm flipV="1">
            <a:off x="5181837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DD65D5F7-88FF-5649-814F-521EBA26C0C7}"/>
              </a:ext>
            </a:extLst>
          </p:cNvPr>
          <p:cNvSpPr/>
          <p:nvPr/>
        </p:nvSpPr>
        <p:spPr>
          <a:xfrm flipV="1">
            <a:off x="366505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3" name="Rectangle 352">
            <a:extLst>
              <a:ext uri="{FF2B5EF4-FFF2-40B4-BE49-F238E27FC236}">
                <a16:creationId xmlns:a16="http://schemas.microsoft.com/office/drawing/2014/main" id="{C6AF8D98-136A-004E-BEDF-5DE2F80F8DC4}"/>
              </a:ext>
            </a:extLst>
          </p:cNvPr>
          <p:cNvSpPr/>
          <p:nvPr/>
        </p:nvSpPr>
        <p:spPr>
          <a:xfrm flipV="1">
            <a:off x="388167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4" name="Rectangle 353">
            <a:extLst>
              <a:ext uri="{FF2B5EF4-FFF2-40B4-BE49-F238E27FC236}">
                <a16:creationId xmlns:a16="http://schemas.microsoft.com/office/drawing/2014/main" id="{3E1494B5-7997-494F-98E1-B77F5FD0C0D4}"/>
              </a:ext>
            </a:extLst>
          </p:cNvPr>
          <p:cNvSpPr/>
          <p:nvPr/>
        </p:nvSpPr>
        <p:spPr>
          <a:xfrm flipV="1">
            <a:off x="366505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98981A8D-C281-A74E-B47A-4E4A54C786D6}"/>
              </a:ext>
            </a:extLst>
          </p:cNvPr>
          <p:cNvSpPr/>
          <p:nvPr/>
        </p:nvSpPr>
        <p:spPr>
          <a:xfrm flipV="1">
            <a:off x="388167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6" name="Rectangle 355">
            <a:extLst>
              <a:ext uri="{FF2B5EF4-FFF2-40B4-BE49-F238E27FC236}">
                <a16:creationId xmlns:a16="http://schemas.microsoft.com/office/drawing/2014/main" id="{6B634E6D-11C1-FC43-AA62-99C536968578}"/>
              </a:ext>
            </a:extLst>
          </p:cNvPr>
          <p:cNvSpPr/>
          <p:nvPr/>
        </p:nvSpPr>
        <p:spPr>
          <a:xfrm flipV="1">
            <a:off x="366505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7" name="Rectangle 356">
            <a:extLst>
              <a:ext uri="{FF2B5EF4-FFF2-40B4-BE49-F238E27FC236}">
                <a16:creationId xmlns:a16="http://schemas.microsoft.com/office/drawing/2014/main" id="{5CF4743E-D9E0-EF40-80FB-BAD420CFE189}"/>
              </a:ext>
            </a:extLst>
          </p:cNvPr>
          <p:cNvSpPr/>
          <p:nvPr/>
        </p:nvSpPr>
        <p:spPr>
          <a:xfrm flipV="1">
            <a:off x="388167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8" name="Rectangle 357">
            <a:extLst>
              <a:ext uri="{FF2B5EF4-FFF2-40B4-BE49-F238E27FC236}">
                <a16:creationId xmlns:a16="http://schemas.microsoft.com/office/drawing/2014/main" id="{8754899B-B698-254E-B616-866E9131697E}"/>
              </a:ext>
            </a:extLst>
          </p:cNvPr>
          <p:cNvSpPr/>
          <p:nvPr/>
        </p:nvSpPr>
        <p:spPr>
          <a:xfrm flipV="1">
            <a:off x="366505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DFC534CF-0E95-234A-B749-F18DF39D6BAD}"/>
              </a:ext>
            </a:extLst>
          </p:cNvPr>
          <p:cNvSpPr/>
          <p:nvPr/>
        </p:nvSpPr>
        <p:spPr>
          <a:xfrm flipV="1">
            <a:off x="388167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0" name="Rectangle 359">
            <a:extLst>
              <a:ext uri="{FF2B5EF4-FFF2-40B4-BE49-F238E27FC236}">
                <a16:creationId xmlns:a16="http://schemas.microsoft.com/office/drawing/2014/main" id="{3B9BFE5F-C02A-1243-8D26-4FB0DE7531C0}"/>
              </a:ext>
            </a:extLst>
          </p:cNvPr>
          <p:cNvSpPr/>
          <p:nvPr/>
        </p:nvSpPr>
        <p:spPr>
          <a:xfrm flipV="1">
            <a:off x="410360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1890B8C7-F9C0-AC48-A425-D34ADAD032D6}"/>
              </a:ext>
            </a:extLst>
          </p:cNvPr>
          <p:cNvSpPr/>
          <p:nvPr/>
        </p:nvSpPr>
        <p:spPr>
          <a:xfrm flipV="1">
            <a:off x="432023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2" name="Rectangle 361">
            <a:extLst>
              <a:ext uri="{FF2B5EF4-FFF2-40B4-BE49-F238E27FC236}">
                <a16:creationId xmlns:a16="http://schemas.microsoft.com/office/drawing/2014/main" id="{121C503F-20E3-BC4D-B215-1940B9C3F3A2}"/>
              </a:ext>
            </a:extLst>
          </p:cNvPr>
          <p:cNvSpPr/>
          <p:nvPr/>
        </p:nvSpPr>
        <p:spPr>
          <a:xfrm flipV="1">
            <a:off x="410360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3" name="Rectangle 362">
            <a:extLst>
              <a:ext uri="{FF2B5EF4-FFF2-40B4-BE49-F238E27FC236}">
                <a16:creationId xmlns:a16="http://schemas.microsoft.com/office/drawing/2014/main" id="{7C4C32DF-1D68-8B41-900B-CA0D634ACC52}"/>
              </a:ext>
            </a:extLst>
          </p:cNvPr>
          <p:cNvSpPr/>
          <p:nvPr/>
        </p:nvSpPr>
        <p:spPr>
          <a:xfrm flipV="1">
            <a:off x="432023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4" name="Rectangle 363">
            <a:extLst>
              <a:ext uri="{FF2B5EF4-FFF2-40B4-BE49-F238E27FC236}">
                <a16:creationId xmlns:a16="http://schemas.microsoft.com/office/drawing/2014/main" id="{B4EF25F6-6F3A-A547-9C0A-A92810EFF1E3}"/>
              </a:ext>
            </a:extLst>
          </p:cNvPr>
          <p:cNvSpPr/>
          <p:nvPr/>
        </p:nvSpPr>
        <p:spPr>
          <a:xfrm flipV="1">
            <a:off x="410360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5DA0D2AC-34BD-8E40-BFCC-6A4AF2162D03}"/>
              </a:ext>
            </a:extLst>
          </p:cNvPr>
          <p:cNvSpPr/>
          <p:nvPr/>
        </p:nvSpPr>
        <p:spPr>
          <a:xfrm flipV="1">
            <a:off x="432023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6" name="Rectangle 365">
            <a:extLst>
              <a:ext uri="{FF2B5EF4-FFF2-40B4-BE49-F238E27FC236}">
                <a16:creationId xmlns:a16="http://schemas.microsoft.com/office/drawing/2014/main" id="{2C057975-407B-3844-8DB0-24459B8F6A5B}"/>
              </a:ext>
            </a:extLst>
          </p:cNvPr>
          <p:cNvSpPr/>
          <p:nvPr/>
        </p:nvSpPr>
        <p:spPr>
          <a:xfrm flipV="1">
            <a:off x="410360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7" name="Rectangle 366">
            <a:extLst>
              <a:ext uri="{FF2B5EF4-FFF2-40B4-BE49-F238E27FC236}">
                <a16:creationId xmlns:a16="http://schemas.microsoft.com/office/drawing/2014/main" id="{95C2D7DE-FDED-6B45-A6B8-00A306119C9D}"/>
              </a:ext>
            </a:extLst>
          </p:cNvPr>
          <p:cNvSpPr/>
          <p:nvPr/>
        </p:nvSpPr>
        <p:spPr>
          <a:xfrm flipV="1">
            <a:off x="432023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4DE5017E-5712-9A44-BA67-603D23E58B48}"/>
              </a:ext>
            </a:extLst>
          </p:cNvPr>
          <p:cNvSpPr/>
          <p:nvPr/>
        </p:nvSpPr>
        <p:spPr>
          <a:xfrm>
            <a:off x="5424427" y="5826224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6B411D4C-0237-C042-91A2-D1111194D9DD}"/>
              </a:ext>
            </a:extLst>
          </p:cNvPr>
          <p:cNvSpPr/>
          <p:nvPr/>
        </p:nvSpPr>
        <p:spPr>
          <a:xfrm>
            <a:off x="6297683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8" name="Rectangle 377">
            <a:extLst>
              <a:ext uri="{FF2B5EF4-FFF2-40B4-BE49-F238E27FC236}">
                <a16:creationId xmlns:a16="http://schemas.microsoft.com/office/drawing/2014/main" id="{2258C1F2-3D4E-4640-9BF5-C3C8DB5220A9}"/>
              </a:ext>
            </a:extLst>
          </p:cNvPr>
          <p:cNvSpPr/>
          <p:nvPr/>
        </p:nvSpPr>
        <p:spPr>
          <a:xfrm>
            <a:off x="5474675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9" name="Rectangle 378">
            <a:extLst>
              <a:ext uri="{FF2B5EF4-FFF2-40B4-BE49-F238E27FC236}">
                <a16:creationId xmlns:a16="http://schemas.microsoft.com/office/drawing/2014/main" id="{FDF5B5A2-A002-214B-A155-B4D54C99FF84}"/>
              </a:ext>
            </a:extLst>
          </p:cNvPr>
          <p:cNvSpPr/>
          <p:nvPr/>
        </p:nvSpPr>
        <p:spPr>
          <a:xfrm>
            <a:off x="5527694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id="{2FBC66EE-13AF-7447-B9D9-5AD891DAC3C3}"/>
              </a:ext>
            </a:extLst>
          </p:cNvPr>
          <p:cNvSpPr/>
          <p:nvPr/>
        </p:nvSpPr>
        <p:spPr>
          <a:xfrm>
            <a:off x="5704169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5C8E521E-2F27-3949-93FA-6EDE948373E0}"/>
              </a:ext>
            </a:extLst>
          </p:cNvPr>
          <p:cNvSpPr/>
          <p:nvPr/>
        </p:nvSpPr>
        <p:spPr>
          <a:xfrm>
            <a:off x="5880645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2" name="Rectangle 381">
            <a:extLst>
              <a:ext uri="{FF2B5EF4-FFF2-40B4-BE49-F238E27FC236}">
                <a16:creationId xmlns:a16="http://schemas.microsoft.com/office/drawing/2014/main" id="{795ECDAB-8CA1-2A4F-A2FF-38AF57CA1D9E}"/>
              </a:ext>
            </a:extLst>
          </p:cNvPr>
          <p:cNvSpPr/>
          <p:nvPr/>
        </p:nvSpPr>
        <p:spPr>
          <a:xfrm>
            <a:off x="6057121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E9BAA0E6-ADF3-B54F-8902-714D179332B1}"/>
              </a:ext>
            </a:extLst>
          </p:cNvPr>
          <p:cNvSpPr/>
          <p:nvPr/>
        </p:nvSpPr>
        <p:spPr>
          <a:xfrm>
            <a:off x="6350703" y="6023150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4" name="Rectangle 383">
            <a:extLst>
              <a:ext uri="{FF2B5EF4-FFF2-40B4-BE49-F238E27FC236}">
                <a16:creationId xmlns:a16="http://schemas.microsoft.com/office/drawing/2014/main" id="{17016230-4D6E-1A41-A931-AAF25DACBB1B}"/>
              </a:ext>
            </a:extLst>
          </p:cNvPr>
          <p:cNvSpPr/>
          <p:nvPr/>
        </p:nvSpPr>
        <p:spPr>
          <a:xfrm>
            <a:off x="6527177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5" name="Rectangle 384">
            <a:extLst>
              <a:ext uri="{FF2B5EF4-FFF2-40B4-BE49-F238E27FC236}">
                <a16:creationId xmlns:a16="http://schemas.microsoft.com/office/drawing/2014/main" id="{F7DFEE3F-BB77-264E-95F9-AE6EF583F92A}"/>
              </a:ext>
            </a:extLst>
          </p:cNvPr>
          <p:cNvSpPr/>
          <p:nvPr/>
        </p:nvSpPr>
        <p:spPr>
          <a:xfrm>
            <a:off x="6703653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1046BA76-BC7B-CC47-AE4D-79E7D6798EC9}"/>
              </a:ext>
            </a:extLst>
          </p:cNvPr>
          <p:cNvSpPr/>
          <p:nvPr/>
        </p:nvSpPr>
        <p:spPr>
          <a:xfrm>
            <a:off x="6880128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7" name="Rectangle 386">
            <a:extLst>
              <a:ext uri="{FF2B5EF4-FFF2-40B4-BE49-F238E27FC236}">
                <a16:creationId xmlns:a16="http://schemas.microsoft.com/office/drawing/2014/main" id="{AEA727F1-357F-D249-882F-21F495FD4BBD}"/>
              </a:ext>
            </a:extLst>
          </p:cNvPr>
          <p:cNvSpPr/>
          <p:nvPr/>
        </p:nvSpPr>
        <p:spPr>
          <a:xfrm flipV="1">
            <a:off x="6286032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7EEDC7EA-F1D7-E941-9317-8946951E8783}"/>
              </a:ext>
            </a:extLst>
          </p:cNvPr>
          <p:cNvSpPr/>
          <p:nvPr/>
        </p:nvSpPr>
        <p:spPr>
          <a:xfrm flipV="1">
            <a:off x="6502655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54E9AE6C-4DF3-A940-A99A-1FD064F0F752}"/>
              </a:ext>
            </a:extLst>
          </p:cNvPr>
          <p:cNvSpPr/>
          <p:nvPr/>
        </p:nvSpPr>
        <p:spPr>
          <a:xfrm flipV="1">
            <a:off x="6286032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0" name="Rectangle 389">
            <a:extLst>
              <a:ext uri="{FF2B5EF4-FFF2-40B4-BE49-F238E27FC236}">
                <a16:creationId xmlns:a16="http://schemas.microsoft.com/office/drawing/2014/main" id="{2D5F51CC-0876-2548-9CD1-FE45749E43C3}"/>
              </a:ext>
            </a:extLst>
          </p:cNvPr>
          <p:cNvSpPr/>
          <p:nvPr/>
        </p:nvSpPr>
        <p:spPr>
          <a:xfrm flipV="1">
            <a:off x="6502655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BA3D0A3B-67F4-9C40-9923-939EA1AF299B}"/>
              </a:ext>
            </a:extLst>
          </p:cNvPr>
          <p:cNvSpPr/>
          <p:nvPr/>
        </p:nvSpPr>
        <p:spPr>
          <a:xfrm flipV="1">
            <a:off x="6286032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F753056E-EF33-1C4A-B1B5-01E87586C6EA}"/>
              </a:ext>
            </a:extLst>
          </p:cNvPr>
          <p:cNvSpPr/>
          <p:nvPr/>
        </p:nvSpPr>
        <p:spPr>
          <a:xfrm flipV="1">
            <a:off x="6502655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3CC6B1D6-B522-7849-BAB4-BB81C2AABBB2}"/>
              </a:ext>
            </a:extLst>
          </p:cNvPr>
          <p:cNvSpPr/>
          <p:nvPr/>
        </p:nvSpPr>
        <p:spPr>
          <a:xfrm flipV="1">
            <a:off x="6286032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2C775199-6CA7-4849-A474-7B8F57D6FC9F}"/>
              </a:ext>
            </a:extLst>
          </p:cNvPr>
          <p:cNvSpPr/>
          <p:nvPr/>
        </p:nvSpPr>
        <p:spPr>
          <a:xfrm flipV="1">
            <a:off x="6502655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A26F47AB-8385-474A-BA26-652F086523C7}"/>
              </a:ext>
            </a:extLst>
          </p:cNvPr>
          <p:cNvSpPr/>
          <p:nvPr/>
        </p:nvSpPr>
        <p:spPr>
          <a:xfrm flipV="1">
            <a:off x="6724586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FDAE94E1-C071-7D4C-9127-E2F2D84F47D7}"/>
              </a:ext>
            </a:extLst>
          </p:cNvPr>
          <p:cNvSpPr/>
          <p:nvPr/>
        </p:nvSpPr>
        <p:spPr>
          <a:xfrm flipV="1">
            <a:off x="6941209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E65F5502-591D-2341-A0D9-4B8B1B00E7AE}"/>
              </a:ext>
            </a:extLst>
          </p:cNvPr>
          <p:cNvSpPr/>
          <p:nvPr/>
        </p:nvSpPr>
        <p:spPr>
          <a:xfrm flipV="1">
            <a:off x="6724586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15E6F27A-7434-8A4C-9085-C0C2DEC273BC}"/>
              </a:ext>
            </a:extLst>
          </p:cNvPr>
          <p:cNvSpPr/>
          <p:nvPr/>
        </p:nvSpPr>
        <p:spPr>
          <a:xfrm flipV="1">
            <a:off x="6941209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B1390029-04EF-3542-A596-F026E6615370}"/>
              </a:ext>
            </a:extLst>
          </p:cNvPr>
          <p:cNvSpPr/>
          <p:nvPr/>
        </p:nvSpPr>
        <p:spPr>
          <a:xfrm flipV="1">
            <a:off x="6724586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BDF0837A-253C-4345-B337-A29F0B3A368A}"/>
              </a:ext>
            </a:extLst>
          </p:cNvPr>
          <p:cNvSpPr/>
          <p:nvPr/>
        </p:nvSpPr>
        <p:spPr>
          <a:xfrm flipV="1">
            <a:off x="6941209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710BF751-6A2C-F243-B892-2E5B2AF1119A}"/>
              </a:ext>
            </a:extLst>
          </p:cNvPr>
          <p:cNvSpPr/>
          <p:nvPr/>
        </p:nvSpPr>
        <p:spPr>
          <a:xfrm flipV="1">
            <a:off x="6724586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FEDCFA3B-B2AF-2648-878E-CC81FD42125C}"/>
              </a:ext>
            </a:extLst>
          </p:cNvPr>
          <p:cNvSpPr/>
          <p:nvPr/>
        </p:nvSpPr>
        <p:spPr>
          <a:xfrm flipV="1">
            <a:off x="6941209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3F1A22E2-9BE1-C04E-B042-177C8F586950}"/>
              </a:ext>
            </a:extLst>
          </p:cNvPr>
          <p:cNvSpPr/>
          <p:nvPr/>
        </p:nvSpPr>
        <p:spPr>
          <a:xfrm flipV="1">
            <a:off x="5424427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15EFF4EC-635E-844A-8F61-2A4BC9C43183}"/>
              </a:ext>
            </a:extLst>
          </p:cNvPr>
          <p:cNvSpPr/>
          <p:nvPr/>
        </p:nvSpPr>
        <p:spPr>
          <a:xfrm flipV="1">
            <a:off x="5641050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E7A96EB5-34FB-8F4F-98E2-DD567F79A2CB}"/>
              </a:ext>
            </a:extLst>
          </p:cNvPr>
          <p:cNvSpPr/>
          <p:nvPr/>
        </p:nvSpPr>
        <p:spPr>
          <a:xfrm flipV="1">
            <a:off x="5424427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6" name="Rectangle 405">
            <a:extLst>
              <a:ext uri="{FF2B5EF4-FFF2-40B4-BE49-F238E27FC236}">
                <a16:creationId xmlns:a16="http://schemas.microsoft.com/office/drawing/2014/main" id="{BD8FAD51-659F-5B47-A917-4B27288A4F36}"/>
              </a:ext>
            </a:extLst>
          </p:cNvPr>
          <p:cNvSpPr/>
          <p:nvPr/>
        </p:nvSpPr>
        <p:spPr>
          <a:xfrm flipV="1">
            <a:off x="5641050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6BBFEAD1-98B9-194C-A5E9-F735C20992AB}"/>
              </a:ext>
            </a:extLst>
          </p:cNvPr>
          <p:cNvSpPr/>
          <p:nvPr/>
        </p:nvSpPr>
        <p:spPr>
          <a:xfrm flipV="1">
            <a:off x="5424427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8" name="Rectangle 407">
            <a:extLst>
              <a:ext uri="{FF2B5EF4-FFF2-40B4-BE49-F238E27FC236}">
                <a16:creationId xmlns:a16="http://schemas.microsoft.com/office/drawing/2014/main" id="{B57DA27D-B56B-A245-863F-A08F2113D664}"/>
              </a:ext>
            </a:extLst>
          </p:cNvPr>
          <p:cNvSpPr/>
          <p:nvPr/>
        </p:nvSpPr>
        <p:spPr>
          <a:xfrm flipV="1">
            <a:off x="5641050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9" name="Rectangle 408">
            <a:extLst>
              <a:ext uri="{FF2B5EF4-FFF2-40B4-BE49-F238E27FC236}">
                <a16:creationId xmlns:a16="http://schemas.microsoft.com/office/drawing/2014/main" id="{4A1396AC-254E-E54A-A5EF-AF6E50C4F6D1}"/>
              </a:ext>
            </a:extLst>
          </p:cNvPr>
          <p:cNvSpPr/>
          <p:nvPr/>
        </p:nvSpPr>
        <p:spPr>
          <a:xfrm flipV="1">
            <a:off x="5424427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0" name="Rectangle 409">
            <a:extLst>
              <a:ext uri="{FF2B5EF4-FFF2-40B4-BE49-F238E27FC236}">
                <a16:creationId xmlns:a16="http://schemas.microsoft.com/office/drawing/2014/main" id="{13D1A559-4368-3540-A587-DCC1ED332971}"/>
              </a:ext>
            </a:extLst>
          </p:cNvPr>
          <p:cNvSpPr/>
          <p:nvPr/>
        </p:nvSpPr>
        <p:spPr>
          <a:xfrm flipV="1">
            <a:off x="5641050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1" name="Rectangle 410">
            <a:extLst>
              <a:ext uri="{FF2B5EF4-FFF2-40B4-BE49-F238E27FC236}">
                <a16:creationId xmlns:a16="http://schemas.microsoft.com/office/drawing/2014/main" id="{F72018A5-2A3F-5A4D-911A-1D9D4C7F08C3}"/>
              </a:ext>
            </a:extLst>
          </p:cNvPr>
          <p:cNvSpPr/>
          <p:nvPr/>
        </p:nvSpPr>
        <p:spPr>
          <a:xfrm flipV="1">
            <a:off x="5862982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2" name="Rectangle 411">
            <a:extLst>
              <a:ext uri="{FF2B5EF4-FFF2-40B4-BE49-F238E27FC236}">
                <a16:creationId xmlns:a16="http://schemas.microsoft.com/office/drawing/2014/main" id="{06C9C4EB-25D1-4C45-BFC2-39278DC64914}"/>
              </a:ext>
            </a:extLst>
          </p:cNvPr>
          <p:cNvSpPr/>
          <p:nvPr/>
        </p:nvSpPr>
        <p:spPr>
          <a:xfrm flipV="1">
            <a:off x="6079605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03ABB3EF-B2AB-8D4C-A126-B03BF933F6EB}"/>
              </a:ext>
            </a:extLst>
          </p:cNvPr>
          <p:cNvSpPr/>
          <p:nvPr/>
        </p:nvSpPr>
        <p:spPr>
          <a:xfrm flipV="1">
            <a:off x="5862982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754BD805-4022-7F4E-85B7-FC9FCAE5F6B7}"/>
              </a:ext>
            </a:extLst>
          </p:cNvPr>
          <p:cNvSpPr/>
          <p:nvPr/>
        </p:nvSpPr>
        <p:spPr>
          <a:xfrm flipV="1">
            <a:off x="6079605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BB8A9F57-6FD4-8949-9478-F5A0AF489FB3}"/>
              </a:ext>
            </a:extLst>
          </p:cNvPr>
          <p:cNvSpPr/>
          <p:nvPr/>
        </p:nvSpPr>
        <p:spPr>
          <a:xfrm flipV="1">
            <a:off x="5862982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8282EDEB-1B23-CB4D-B2E1-C4B4BEF7E954}"/>
              </a:ext>
            </a:extLst>
          </p:cNvPr>
          <p:cNvSpPr/>
          <p:nvPr/>
        </p:nvSpPr>
        <p:spPr>
          <a:xfrm flipV="1">
            <a:off x="6079605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7" name="Rectangle 416">
            <a:extLst>
              <a:ext uri="{FF2B5EF4-FFF2-40B4-BE49-F238E27FC236}">
                <a16:creationId xmlns:a16="http://schemas.microsoft.com/office/drawing/2014/main" id="{97794C9A-6736-D14D-BBEE-E47957FE7C4D}"/>
              </a:ext>
            </a:extLst>
          </p:cNvPr>
          <p:cNvSpPr/>
          <p:nvPr/>
        </p:nvSpPr>
        <p:spPr>
          <a:xfrm flipV="1">
            <a:off x="5862982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30F633D5-A69B-4646-8F94-CEDCFE7D108C}"/>
              </a:ext>
            </a:extLst>
          </p:cNvPr>
          <p:cNvSpPr/>
          <p:nvPr/>
        </p:nvSpPr>
        <p:spPr>
          <a:xfrm flipV="1">
            <a:off x="6079605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8" name="Rectangle 477">
            <a:extLst>
              <a:ext uri="{FF2B5EF4-FFF2-40B4-BE49-F238E27FC236}">
                <a16:creationId xmlns:a16="http://schemas.microsoft.com/office/drawing/2014/main" id="{0B9267E7-DC38-B649-A5D1-F618134FE089}"/>
              </a:ext>
            </a:extLst>
          </p:cNvPr>
          <p:cNvSpPr/>
          <p:nvPr/>
        </p:nvSpPr>
        <p:spPr>
          <a:xfrm>
            <a:off x="7174205" y="5826226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9" name="Rectangle 478">
            <a:extLst>
              <a:ext uri="{FF2B5EF4-FFF2-40B4-BE49-F238E27FC236}">
                <a16:creationId xmlns:a16="http://schemas.microsoft.com/office/drawing/2014/main" id="{4C749048-5D2F-AE47-820D-EE010F470993}"/>
              </a:ext>
            </a:extLst>
          </p:cNvPr>
          <p:cNvSpPr/>
          <p:nvPr/>
        </p:nvSpPr>
        <p:spPr>
          <a:xfrm>
            <a:off x="8047461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0" name="Rectangle 479">
            <a:extLst>
              <a:ext uri="{FF2B5EF4-FFF2-40B4-BE49-F238E27FC236}">
                <a16:creationId xmlns:a16="http://schemas.microsoft.com/office/drawing/2014/main" id="{7206F7D7-776E-0A4D-A189-773952D9B410}"/>
              </a:ext>
            </a:extLst>
          </p:cNvPr>
          <p:cNvSpPr/>
          <p:nvPr/>
        </p:nvSpPr>
        <p:spPr>
          <a:xfrm>
            <a:off x="7224452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1" name="Rectangle 480">
            <a:extLst>
              <a:ext uri="{FF2B5EF4-FFF2-40B4-BE49-F238E27FC236}">
                <a16:creationId xmlns:a16="http://schemas.microsoft.com/office/drawing/2014/main" id="{D75801A3-3D02-4E4B-BB16-76E94C0D6305}"/>
              </a:ext>
            </a:extLst>
          </p:cNvPr>
          <p:cNvSpPr/>
          <p:nvPr/>
        </p:nvSpPr>
        <p:spPr>
          <a:xfrm>
            <a:off x="7277472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2" name="Rectangle 481">
            <a:extLst>
              <a:ext uri="{FF2B5EF4-FFF2-40B4-BE49-F238E27FC236}">
                <a16:creationId xmlns:a16="http://schemas.microsoft.com/office/drawing/2014/main" id="{3ECC0938-0BBB-FB41-8517-5F175A4ECE81}"/>
              </a:ext>
            </a:extLst>
          </p:cNvPr>
          <p:cNvSpPr/>
          <p:nvPr/>
        </p:nvSpPr>
        <p:spPr>
          <a:xfrm>
            <a:off x="7453947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3" name="Rectangle 482">
            <a:extLst>
              <a:ext uri="{FF2B5EF4-FFF2-40B4-BE49-F238E27FC236}">
                <a16:creationId xmlns:a16="http://schemas.microsoft.com/office/drawing/2014/main" id="{9BA41C07-4FFA-0F40-B678-503EEB237936}"/>
              </a:ext>
            </a:extLst>
          </p:cNvPr>
          <p:cNvSpPr/>
          <p:nvPr/>
        </p:nvSpPr>
        <p:spPr>
          <a:xfrm>
            <a:off x="7630423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4" name="Rectangle 483">
            <a:extLst>
              <a:ext uri="{FF2B5EF4-FFF2-40B4-BE49-F238E27FC236}">
                <a16:creationId xmlns:a16="http://schemas.microsoft.com/office/drawing/2014/main" id="{21CACA0F-9F91-9F45-8DE2-8E1E927F61E2}"/>
              </a:ext>
            </a:extLst>
          </p:cNvPr>
          <p:cNvSpPr/>
          <p:nvPr/>
        </p:nvSpPr>
        <p:spPr>
          <a:xfrm>
            <a:off x="7806898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5" name="Rectangle 484">
            <a:extLst>
              <a:ext uri="{FF2B5EF4-FFF2-40B4-BE49-F238E27FC236}">
                <a16:creationId xmlns:a16="http://schemas.microsoft.com/office/drawing/2014/main" id="{13E3CA2D-803D-F245-8B45-96FFB8035C6F}"/>
              </a:ext>
            </a:extLst>
          </p:cNvPr>
          <p:cNvSpPr/>
          <p:nvPr/>
        </p:nvSpPr>
        <p:spPr>
          <a:xfrm>
            <a:off x="8100481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6" name="Rectangle 485">
            <a:extLst>
              <a:ext uri="{FF2B5EF4-FFF2-40B4-BE49-F238E27FC236}">
                <a16:creationId xmlns:a16="http://schemas.microsoft.com/office/drawing/2014/main" id="{758DFFA1-12BC-B444-AA05-83D93456AC74}"/>
              </a:ext>
            </a:extLst>
          </p:cNvPr>
          <p:cNvSpPr/>
          <p:nvPr/>
        </p:nvSpPr>
        <p:spPr>
          <a:xfrm>
            <a:off x="8276955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7" name="Rectangle 486">
            <a:extLst>
              <a:ext uri="{FF2B5EF4-FFF2-40B4-BE49-F238E27FC236}">
                <a16:creationId xmlns:a16="http://schemas.microsoft.com/office/drawing/2014/main" id="{4F135A81-9FD9-A94B-82AC-5FB2989D1CB8}"/>
              </a:ext>
            </a:extLst>
          </p:cNvPr>
          <p:cNvSpPr/>
          <p:nvPr/>
        </p:nvSpPr>
        <p:spPr>
          <a:xfrm>
            <a:off x="8453431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8" name="Rectangle 487">
            <a:extLst>
              <a:ext uri="{FF2B5EF4-FFF2-40B4-BE49-F238E27FC236}">
                <a16:creationId xmlns:a16="http://schemas.microsoft.com/office/drawing/2014/main" id="{D6894D3D-5873-1847-BBD0-C576D10CF1AC}"/>
              </a:ext>
            </a:extLst>
          </p:cNvPr>
          <p:cNvSpPr/>
          <p:nvPr/>
        </p:nvSpPr>
        <p:spPr>
          <a:xfrm>
            <a:off x="8629906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9" name="Rectangle 488">
            <a:extLst>
              <a:ext uri="{FF2B5EF4-FFF2-40B4-BE49-F238E27FC236}">
                <a16:creationId xmlns:a16="http://schemas.microsoft.com/office/drawing/2014/main" id="{285534BC-9383-BA4B-AD7E-1603DFC5BF88}"/>
              </a:ext>
            </a:extLst>
          </p:cNvPr>
          <p:cNvSpPr/>
          <p:nvPr/>
        </p:nvSpPr>
        <p:spPr>
          <a:xfrm flipV="1">
            <a:off x="803580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0" name="Rectangle 489">
            <a:extLst>
              <a:ext uri="{FF2B5EF4-FFF2-40B4-BE49-F238E27FC236}">
                <a16:creationId xmlns:a16="http://schemas.microsoft.com/office/drawing/2014/main" id="{79CCF24E-B8BA-534F-A521-D0A5337D6A48}"/>
              </a:ext>
            </a:extLst>
          </p:cNvPr>
          <p:cNvSpPr/>
          <p:nvPr/>
        </p:nvSpPr>
        <p:spPr>
          <a:xfrm flipV="1">
            <a:off x="825243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1" name="Rectangle 490">
            <a:extLst>
              <a:ext uri="{FF2B5EF4-FFF2-40B4-BE49-F238E27FC236}">
                <a16:creationId xmlns:a16="http://schemas.microsoft.com/office/drawing/2014/main" id="{9CD0AAC3-0857-6948-98E6-D46DF06E63EA}"/>
              </a:ext>
            </a:extLst>
          </p:cNvPr>
          <p:cNvSpPr/>
          <p:nvPr/>
        </p:nvSpPr>
        <p:spPr>
          <a:xfrm flipV="1">
            <a:off x="803580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2" name="Rectangle 491">
            <a:extLst>
              <a:ext uri="{FF2B5EF4-FFF2-40B4-BE49-F238E27FC236}">
                <a16:creationId xmlns:a16="http://schemas.microsoft.com/office/drawing/2014/main" id="{E2D1DE1F-3B81-CE43-BA2B-B523C1A760E9}"/>
              </a:ext>
            </a:extLst>
          </p:cNvPr>
          <p:cNvSpPr/>
          <p:nvPr/>
        </p:nvSpPr>
        <p:spPr>
          <a:xfrm flipV="1">
            <a:off x="825243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3" name="Rectangle 492">
            <a:extLst>
              <a:ext uri="{FF2B5EF4-FFF2-40B4-BE49-F238E27FC236}">
                <a16:creationId xmlns:a16="http://schemas.microsoft.com/office/drawing/2014/main" id="{397D5F67-4E1C-6A44-B1C5-9B97F8C61EC9}"/>
              </a:ext>
            </a:extLst>
          </p:cNvPr>
          <p:cNvSpPr/>
          <p:nvPr/>
        </p:nvSpPr>
        <p:spPr>
          <a:xfrm flipV="1">
            <a:off x="803580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4" name="Rectangle 493">
            <a:extLst>
              <a:ext uri="{FF2B5EF4-FFF2-40B4-BE49-F238E27FC236}">
                <a16:creationId xmlns:a16="http://schemas.microsoft.com/office/drawing/2014/main" id="{3410B76C-388F-D441-BE64-77C9B2FB7526}"/>
              </a:ext>
            </a:extLst>
          </p:cNvPr>
          <p:cNvSpPr/>
          <p:nvPr/>
        </p:nvSpPr>
        <p:spPr>
          <a:xfrm flipV="1">
            <a:off x="825243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id="{9276B9BC-EDD6-F443-9FE3-DC67467B2CCB}"/>
              </a:ext>
            </a:extLst>
          </p:cNvPr>
          <p:cNvSpPr/>
          <p:nvPr/>
        </p:nvSpPr>
        <p:spPr>
          <a:xfrm flipV="1">
            <a:off x="803580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6" name="Rectangle 495">
            <a:extLst>
              <a:ext uri="{FF2B5EF4-FFF2-40B4-BE49-F238E27FC236}">
                <a16:creationId xmlns:a16="http://schemas.microsoft.com/office/drawing/2014/main" id="{64BD7AA3-2E53-2F40-BB52-46F9DD992CD4}"/>
              </a:ext>
            </a:extLst>
          </p:cNvPr>
          <p:cNvSpPr/>
          <p:nvPr/>
        </p:nvSpPr>
        <p:spPr>
          <a:xfrm flipV="1">
            <a:off x="825243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7" name="Rectangle 496">
            <a:extLst>
              <a:ext uri="{FF2B5EF4-FFF2-40B4-BE49-F238E27FC236}">
                <a16:creationId xmlns:a16="http://schemas.microsoft.com/office/drawing/2014/main" id="{F2AA5548-51F4-434F-8C77-628F4060E0F2}"/>
              </a:ext>
            </a:extLst>
          </p:cNvPr>
          <p:cNvSpPr/>
          <p:nvPr/>
        </p:nvSpPr>
        <p:spPr>
          <a:xfrm flipV="1">
            <a:off x="8474364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8" name="Rectangle 497">
            <a:extLst>
              <a:ext uri="{FF2B5EF4-FFF2-40B4-BE49-F238E27FC236}">
                <a16:creationId xmlns:a16="http://schemas.microsoft.com/office/drawing/2014/main" id="{9E93396B-A9AE-7946-9B24-7311EA0D9AE7}"/>
              </a:ext>
            </a:extLst>
          </p:cNvPr>
          <p:cNvSpPr/>
          <p:nvPr/>
        </p:nvSpPr>
        <p:spPr>
          <a:xfrm flipV="1">
            <a:off x="8690987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9" name="Rectangle 498">
            <a:extLst>
              <a:ext uri="{FF2B5EF4-FFF2-40B4-BE49-F238E27FC236}">
                <a16:creationId xmlns:a16="http://schemas.microsoft.com/office/drawing/2014/main" id="{DE67784C-14E8-FD4D-ADE4-3C2193848B7A}"/>
              </a:ext>
            </a:extLst>
          </p:cNvPr>
          <p:cNvSpPr/>
          <p:nvPr/>
        </p:nvSpPr>
        <p:spPr>
          <a:xfrm flipV="1">
            <a:off x="8474364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BB796E1E-9EA3-4947-A566-0F89776F4E36}"/>
              </a:ext>
            </a:extLst>
          </p:cNvPr>
          <p:cNvSpPr/>
          <p:nvPr/>
        </p:nvSpPr>
        <p:spPr>
          <a:xfrm flipV="1">
            <a:off x="8690987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1" name="Rectangle 500">
            <a:extLst>
              <a:ext uri="{FF2B5EF4-FFF2-40B4-BE49-F238E27FC236}">
                <a16:creationId xmlns:a16="http://schemas.microsoft.com/office/drawing/2014/main" id="{EE13B33F-B9E4-1843-92CA-BD6EF45540BA}"/>
              </a:ext>
            </a:extLst>
          </p:cNvPr>
          <p:cNvSpPr/>
          <p:nvPr/>
        </p:nvSpPr>
        <p:spPr>
          <a:xfrm flipV="1">
            <a:off x="8474364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2" name="Rectangle 501">
            <a:extLst>
              <a:ext uri="{FF2B5EF4-FFF2-40B4-BE49-F238E27FC236}">
                <a16:creationId xmlns:a16="http://schemas.microsoft.com/office/drawing/2014/main" id="{A8A7149B-E573-AD48-AE78-9383003143E1}"/>
              </a:ext>
            </a:extLst>
          </p:cNvPr>
          <p:cNvSpPr/>
          <p:nvPr/>
        </p:nvSpPr>
        <p:spPr>
          <a:xfrm flipV="1">
            <a:off x="8690987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3" name="Rectangle 502">
            <a:extLst>
              <a:ext uri="{FF2B5EF4-FFF2-40B4-BE49-F238E27FC236}">
                <a16:creationId xmlns:a16="http://schemas.microsoft.com/office/drawing/2014/main" id="{F9988618-86DC-A645-971F-FBBFCE57C587}"/>
              </a:ext>
            </a:extLst>
          </p:cNvPr>
          <p:cNvSpPr/>
          <p:nvPr/>
        </p:nvSpPr>
        <p:spPr>
          <a:xfrm flipV="1">
            <a:off x="8474364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4" name="Rectangle 503">
            <a:extLst>
              <a:ext uri="{FF2B5EF4-FFF2-40B4-BE49-F238E27FC236}">
                <a16:creationId xmlns:a16="http://schemas.microsoft.com/office/drawing/2014/main" id="{499D6A1B-4710-E24A-9F7D-0A6AE56C1FFB}"/>
              </a:ext>
            </a:extLst>
          </p:cNvPr>
          <p:cNvSpPr/>
          <p:nvPr/>
        </p:nvSpPr>
        <p:spPr>
          <a:xfrm flipV="1">
            <a:off x="8690987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64B31B02-D8F9-DC41-9DF6-6C76ED452CA5}"/>
              </a:ext>
            </a:extLst>
          </p:cNvPr>
          <p:cNvSpPr/>
          <p:nvPr/>
        </p:nvSpPr>
        <p:spPr>
          <a:xfrm flipV="1">
            <a:off x="717420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6" name="Rectangle 505">
            <a:extLst>
              <a:ext uri="{FF2B5EF4-FFF2-40B4-BE49-F238E27FC236}">
                <a16:creationId xmlns:a16="http://schemas.microsoft.com/office/drawing/2014/main" id="{F4727225-C41C-B140-BB34-5A19D67ABCE3}"/>
              </a:ext>
            </a:extLst>
          </p:cNvPr>
          <p:cNvSpPr/>
          <p:nvPr/>
        </p:nvSpPr>
        <p:spPr>
          <a:xfrm flipV="1">
            <a:off x="739082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7" name="Rectangle 506">
            <a:extLst>
              <a:ext uri="{FF2B5EF4-FFF2-40B4-BE49-F238E27FC236}">
                <a16:creationId xmlns:a16="http://schemas.microsoft.com/office/drawing/2014/main" id="{66D93562-5146-7942-952C-50EAFE000634}"/>
              </a:ext>
            </a:extLst>
          </p:cNvPr>
          <p:cNvSpPr/>
          <p:nvPr/>
        </p:nvSpPr>
        <p:spPr>
          <a:xfrm flipV="1">
            <a:off x="717420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8" name="Rectangle 507">
            <a:extLst>
              <a:ext uri="{FF2B5EF4-FFF2-40B4-BE49-F238E27FC236}">
                <a16:creationId xmlns:a16="http://schemas.microsoft.com/office/drawing/2014/main" id="{7662431C-BA11-E546-9783-E681A59DAAC1}"/>
              </a:ext>
            </a:extLst>
          </p:cNvPr>
          <p:cNvSpPr/>
          <p:nvPr/>
        </p:nvSpPr>
        <p:spPr>
          <a:xfrm flipV="1">
            <a:off x="739082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9" name="Rectangle 508">
            <a:extLst>
              <a:ext uri="{FF2B5EF4-FFF2-40B4-BE49-F238E27FC236}">
                <a16:creationId xmlns:a16="http://schemas.microsoft.com/office/drawing/2014/main" id="{6DFBF718-6ED7-C44C-BB6C-F37483F3205C}"/>
              </a:ext>
            </a:extLst>
          </p:cNvPr>
          <p:cNvSpPr/>
          <p:nvPr/>
        </p:nvSpPr>
        <p:spPr>
          <a:xfrm flipV="1">
            <a:off x="717420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0" name="Rectangle 509">
            <a:extLst>
              <a:ext uri="{FF2B5EF4-FFF2-40B4-BE49-F238E27FC236}">
                <a16:creationId xmlns:a16="http://schemas.microsoft.com/office/drawing/2014/main" id="{5A805785-CF64-514E-9057-24AE941AC8CF}"/>
              </a:ext>
            </a:extLst>
          </p:cNvPr>
          <p:cNvSpPr/>
          <p:nvPr/>
        </p:nvSpPr>
        <p:spPr>
          <a:xfrm flipV="1">
            <a:off x="739082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1" name="Rectangle 510">
            <a:extLst>
              <a:ext uri="{FF2B5EF4-FFF2-40B4-BE49-F238E27FC236}">
                <a16:creationId xmlns:a16="http://schemas.microsoft.com/office/drawing/2014/main" id="{44CF7B4F-3C1D-864C-8FB0-D6A4B570FCE0}"/>
              </a:ext>
            </a:extLst>
          </p:cNvPr>
          <p:cNvSpPr/>
          <p:nvPr/>
        </p:nvSpPr>
        <p:spPr>
          <a:xfrm flipV="1">
            <a:off x="717420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2" name="Rectangle 511">
            <a:extLst>
              <a:ext uri="{FF2B5EF4-FFF2-40B4-BE49-F238E27FC236}">
                <a16:creationId xmlns:a16="http://schemas.microsoft.com/office/drawing/2014/main" id="{49E827E8-A19D-B04D-9B4E-CA925F94E06A}"/>
              </a:ext>
            </a:extLst>
          </p:cNvPr>
          <p:cNvSpPr/>
          <p:nvPr/>
        </p:nvSpPr>
        <p:spPr>
          <a:xfrm flipV="1">
            <a:off x="739082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3" name="Rectangle 512">
            <a:extLst>
              <a:ext uri="{FF2B5EF4-FFF2-40B4-BE49-F238E27FC236}">
                <a16:creationId xmlns:a16="http://schemas.microsoft.com/office/drawing/2014/main" id="{90BFEB8C-79E5-EE41-B83A-31883F3E7E0A}"/>
              </a:ext>
            </a:extLst>
          </p:cNvPr>
          <p:cNvSpPr/>
          <p:nvPr/>
        </p:nvSpPr>
        <p:spPr>
          <a:xfrm flipV="1">
            <a:off x="761275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4" name="Rectangle 513">
            <a:extLst>
              <a:ext uri="{FF2B5EF4-FFF2-40B4-BE49-F238E27FC236}">
                <a16:creationId xmlns:a16="http://schemas.microsoft.com/office/drawing/2014/main" id="{5A205986-A048-174B-A8EF-64FDBD53E67E}"/>
              </a:ext>
            </a:extLst>
          </p:cNvPr>
          <p:cNvSpPr/>
          <p:nvPr/>
        </p:nvSpPr>
        <p:spPr>
          <a:xfrm flipV="1">
            <a:off x="782938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5" name="Rectangle 514">
            <a:extLst>
              <a:ext uri="{FF2B5EF4-FFF2-40B4-BE49-F238E27FC236}">
                <a16:creationId xmlns:a16="http://schemas.microsoft.com/office/drawing/2014/main" id="{9604BA79-BDFB-BA4E-AFC7-EEA73708F5D5}"/>
              </a:ext>
            </a:extLst>
          </p:cNvPr>
          <p:cNvSpPr/>
          <p:nvPr/>
        </p:nvSpPr>
        <p:spPr>
          <a:xfrm flipV="1">
            <a:off x="761275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6" name="Rectangle 515">
            <a:extLst>
              <a:ext uri="{FF2B5EF4-FFF2-40B4-BE49-F238E27FC236}">
                <a16:creationId xmlns:a16="http://schemas.microsoft.com/office/drawing/2014/main" id="{0325C6EE-EB79-0445-95CE-224F180C28E5}"/>
              </a:ext>
            </a:extLst>
          </p:cNvPr>
          <p:cNvSpPr/>
          <p:nvPr/>
        </p:nvSpPr>
        <p:spPr>
          <a:xfrm flipV="1">
            <a:off x="782938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7" name="Rectangle 516">
            <a:extLst>
              <a:ext uri="{FF2B5EF4-FFF2-40B4-BE49-F238E27FC236}">
                <a16:creationId xmlns:a16="http://schemas.microsoft.com/office/drawing/2014/main" id="{6EFE6370-EE22-464D-A12F-7D0F4AB85488}"/>
              </a:ext>
            </a:extLst>
          </p:cNvPr>
          <p:cNvSpPr/>
          <p:nvPr/>
        </p:nvSpPr>
        <p:spPr>
          <a:xfrm flipV="1">
            <a:off x="761275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8" name="Rectangle 517">
            <a:extLst>
              <a:ext uri="{FF2B5EF4-FFF2-40B4-BE49-F238E27FC236}">
                <a16:creationId xmlns:a16="http://schemas.microsoft.com/office/drawing/2014/main" id="{EC28CBB6-482F-5648-97B4-1C17D7175CEC}"/>
              </a:ext>
            </a:extLst>
          </p:cNvPr>
          <p:cNvSpPr/>
          <p:nvPr/>
        </p:nvSpPr>
        <p:spPr>
          <a:xfrm flipV="1">
            <a:off x="782938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9" name="Rectangle 518">
            <a:extLst>
              <a:ext uri="{FF2B5EF4-FFF2-40B4-BE49-F238E27FC236}">
                <a16:creationId xmlns:a16="http://schemas.microsoft.com/office/drawing/2014/main" id="{AAAB9F00-4C0D-214A-82CE-52D54149BE3E}"/>
              </a:ext>
            </a:extLst>
          </p:cNvPr>
          <p:cNvSpPr/>
          <p:nvPr/>
        </p:nvSpPr>
        <p:spPr>
          <a:xfrm flipV="1">
            <a:off x="761275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0" name="Rectangle 519">
            <a:extLst>
              <a:ext uri="{FF2B5EF4-FFF2-40B4-BE49-F238E27FC236}">
                <a16:creationId xmlns:a16="http://schemas.microsoft.com/office/drawing/2014/main" id="{0005B78C-EF76-6D4D-B028-7085BAB980D7}"/>
              </a:ext>
            </a:extLst>
          </p:cNvPr>
          <p:cNvSpPr/>
          <p:nvPr/>
        </p:nvSpPr>
        <p:spPr>
          <a:xfrm flipV="1">
            <a:off x="782938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9" name="Rectangle 528">
            <a:extLst>
              <a:ext uri="{FF2B5EF4-FFF2-40B4-BE49-F238E27FC236}">
                <a16:creationId xmlns:a16="http://schemas.microsoft.com/office/drawing/2014/main" id="{0C0DF4A1-2911-A546-9ECA-587A380D6A1D}"/>
              </a:ext>
            </a:extLst>
          </p:cNvPr>
          <p:cNvSpPr/>
          <p:nvPr/>
        </p:nvSpPr>
        <p:spPr>
          <a:xfrm>
            <a:off x="8935271" y="5826224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0" name="Rectangle 529">
            <a:extLst>
              <a:ext uri="{FF2B5EF4-FFF2-40B4-BE49-F238E27FC236}">
                <a16:creationId xmlns:a16="http://schemas.microsoft.com/office/drawing/2014/main" id="{1FCA38AC-2B55-E34C-9E0A-63737ABA34C0}"/>
              </a:ext>
            </a:extLst>
          </p:cNvPr>
          <p:cNvSpPr/>
          <p:nvPr/>
        </p:nvSpPr>
        <p:spPr>
          <a:xfrm>
            <a:off x="9808528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1" name="Rectangle 530">
            <a:extLst>
              <a:ext uri="{FF2B5EF4-FFF2-40B4-BE49-F238E27FC236}">
                <a16:creationId xmlns:a16="http://schemas.microsoft.com/office/drawing/2014/main" id="{BAC1DE51-9E98-C54C-ADE4-4CA6FCAD1055}"/>
              </a:ext>
            </a:extLst>
          </p:cNvPr>
          <p:cNvSpPr/>
          <p:nvPr/>
        </p:nvSpPr>
        <p:spPr>
          <a:xfrm>
            <a:off x="8985519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2" name="Rectangle 531">
            <a:extLst>
              <a:ext uri="{FF2B5EF4-FFF2-40B4-BE49-F238E27FC236}">
                <a16:creationId xmlns:a16="http://schemas.microsoft.com/office/drawing/2014/main" id="{579A6964-CE6E-5842-8246-2AD12E323073}"/>
              </a:ext>
            </a:extLst>
          </p:cNvPr>
          <p:cNvSpPr/>
          <p:nvPr/>
        </p:nvSpPr>
        <p:spPr>
          <a:xfrm>
            <a:off x="9038538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3" name="Rectangle 532">
            <a:extLst>
              <a:ext uri="{FF2B5EF4-FFF2-40B4-BE49-F238E27FC236}">
                <a16:creationId xmlns:a16="http://schemas.microsoft.com/office/drawing/2014/main" id="{0747003C-0200-E349-BF3F-B3C192B03E6B}"/>
              </a:ext>
            </a:extLst>
          </p:cNvPr>
          <p:cNvSpPr/>
          <p:nvPr/>
        </p:nvSpPr>
        <p:spPr>
          <a:xfrm>
            <a:off x="9215014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4" name="Rectangle 533">
            <a:extLst>
              <a:ext uri="{FF2B5EF4-FFF2-40B4-BE49-F238E27FC236}">
                <a16:creationId xmlns:a16="http://schemas.microsoft.com/office/drawing/2014/main" id="{EF378917-41CE-5449-8FD0-BF121A4F8752}"/>
              </a:ext>
            </a:extLst>
          </p:cNvPr>
          <p:cNvSpPr/>
          <p:nvPr/>
        </p:nvSpPr>
        <p:spPr>
          <a:xfrm>
            <a:off x="9391489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5" name="Rectangle 534">
            <a:extLst>
              <a:ext uri="{FF2B5EF4-FFF2-40B4-BE49-F238E27FC236}">
                <a16:creationId xmlns:a16="http://schemas.microsoft.com/office/drawing/2014/main" id="{240BA150-66D9-6447-9BD8-9DBFBD5647DF}"/>
              </a:ext>
            </a:extLst>
          </p:cNvPr>
          <p:cNvSpPr/>
          <p:nvPr/>
        </p:nvSpPr>
        <p:spPr>
          <a:xfrm>
            <a:off x="9567965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6" name="Rectangle 535">
            <a:extLst>
              <a:ext uri="{FF2B5EF4-FFF2-40B4-BE49-F238E27FC236}">
                <a16:creationId xmlns:a16="http://schemas.microsoft.com/office/drawing/2014/main" id="{2F632D4F-D795-D840-B198-9F733A2775DB}"/>
              </a:ext>
            </a:extLst>
          </p:cNvPr>
          <p:cNvSpPr/>
          <p:nvPr/>
        </p:nvSpPr>
        <p:spPr>
          <a:xfrm>
            <a:off x="9861547" y="6023150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7" name="Rectangle 536">
            <a:extLst>
              <a:ext uri="{FF2B5EF4-FFF2-40B4-BE49-F238E27FC236}">
                <a16:creationId xmlns:a16="http://schemas.microsoft.com/office/drawing/2014/main" id="{A01FF90B-E8DE-0C46-979F-CB12696F135C}"/>
              </a:ext>
            </a:extLst>
          </p:cNvPr>
          <p:cNvSpPr/>
          <p:nvPr/>
        </p:nvSpPr>
        <p:spPr>
          <a:xfrm>
            <a:off x="10038022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8" name="Rectangle 537">
            <a:extLst>
              <a:ext uri="{FF2B5EF4-FFF2-40B4-BE49-F238E27FC236}">
                <a16:creationId xmlns:a16="http://schemas.microsoft.com/office/drawing/2014/main" id="{9C56C1B6-34B5-524F-BED1-7DE25D3DB507}"/>
              </a:ext>
            </a:extLst>
          </p:cNvPr>
          <p:cNvSpPr/>
          <p:nvPr/>
        </p:nvSpPr>
        <p:spPr>
          <a:xfrm>
            <a:off x="10214497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9" name="Rectangle 538">
            <a:extLst>
              <a:ext uri="{FF2B5EF4-FFF2-40B4-BE49-F238E27FC236}">
                <a16:creationId xmlns:a16="http://schemas.microsoft.com/office/drawing/2014/main" id="{89681620-2F0D-BF45-B758-9ED9CC6061FF}"/>
              </a:ext>
            </a:extLst>
          </p:cNvPr>
          <p:cNvSpPr/>
          <p:nvPr/>
        </p:nvSpPr>
        <p:spPr>
          <a:xfrm>
            <a:off x="10390973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0" name="Rectangle 539">
            <a:extLst>
              <a:ext uri="{FF2B5EF4-FFF2-40B4-BE49-F238E27FC236}">
                <a16:creationId xmlns:a16="http://schemas.microsoft.com/office/drawing/2014/main" id="{73C59452-A824-2244-916F-81987E86C215}"/>
              </a:ext>
            </a:extLst>
          </p:cNvPr>
          <p:cNvSpPr/>
          <p:nvPr/>
        </p:nvSpPr>
        <p:spPr>
          <a:xfrm flipV="1">
            <a:off x="9796876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1" name="Rectangle 540">
            <a:extLst>
              <a:ext uri="{FF2B5EF4-FFF2-40B4-BE49-F238E27FC236}">
                <a16:creationId xmlns:a16="http://schemas.microsoft.com/office/drawing/2014/main" id="{062933DF-3F6B-3740-A672-4A253B1D8364}"/>
              </a:ext>
            </a:extLst>
          </p:cNvPr>
          <p:cNvSpPr/>
          <p:nvPr/>
        </p:nvSpPr>
        <p:spPr>
          <a:xfrm flipV="1">
            <a:off x="10013499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2" name="Rectangle 541">
            <a:extLst>
              <a:ext uri="{FF2B5EF4-FFF2-40B4-BE49-F238E27FC236}">
                <a16:creationId xmlns:a16="http://schemas.microsoft.com/office/drawing/2014/main" id="{BA67BA1E-B479-5F42-B476-F69213DB47F4}"/>
              </a:ext>
            </a:extLst>
          </p:cNvPr>
          <p:cNvSpPr/>
          <p:nvPr/>
        </p:nvSpPr>
        <p:spPr>
          <a:xfrm flipV="1">
            <a:off x="9796876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3" name="Rectangle 542">
            <a:extLst>
              <a:ext uri="{FF2B5EF4-FFF2-40B4-BE49-F238E27FC236}">
                <a16:creationId xmlns:a16="http://schemas.microsoft.com/office/drawing/2014/main" id="{AEF284B9-33FD-B147-9059-A8E18D894137}"/>
              </a:ext>
            </a:extLst>
          </p:cNvPr>
          <p:cNvSpPr/>
          <p:nvPr/>
        </p:nvSpPr>
        <p:spPr>
          <a:xfrm flipV="1">
            <a:off x="10013499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4" name="Rectangle 543">
            <a:extLst>
              <a:ext uri="{FF2B5EF4-FFF2-40B4-BE49-F238E27FC236}">
                <a16:creationId xmlns:a16="http://schemas.microsoft.com/office/drawing/2014/main" id="{AA8B9DC7-D247-B34B-A36F-4EF67CF392B4}"/>
              </a:ext>
            </a:extLst>
          </p:cNvPr>
          <p:cNvSpPr/>
          <p:nvPr/>
        </p:nvSpPr>
        <p:spPr>
          <a:xfrm flipV="1">
            <a:off x="9796876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5" name="Rectangle 544">
            <a:extLst>
              <a:ext uri="{FF2B5EF4-FFF2-40B4-BE49-F238E27FC236}">
                <a16:creationId xmlns:a16="http://schemas.microsoft.com/office/drawing/2014/main" id="{DFE1489F-4B3C-334E-9085-387834B11A2E}"/>
              </a:ext>
            </a:extLst>
          </p:cNvPr>
          <p:cNvSpPr/>
          <p:nvPr/>
        </p:nvSpPr>
        <p:spPr>
          <a:xfrm flipV="1">
            <a:off x="10013499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6" name="Rectangle 545">
            <a:extLst>
              <a:ext uri="{FF2B5EF4-FFF2-40B4-BE49-F238E27FC236}">
                <a16:creationId xmlns:a16="http://schemas.microsoft.com/office/drawing/2014/main" id="{89A3F7D5-8DA8-1D4A-AC57-4BBD908703E4}"/>
              </a:ext>
            </a:extLst>
          </p:cNvPr>
          <p:cNvSpPr/>
          <p:nvPr/>
        </p:nvSpPr>
        <p:spPr>
          <a:xfrm flipV="1">
            <a:off x="9796876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7" name="Rectangle 546">
            <a:extLst>
              <a:ext uri="{FF2B5EF4-FFF2-40B4-BE49-F238E27FC236}">
                <a16:creationId xmlns:a16="http://schemas.microsoft.com/office/drawing/2014/main" id="{2640D775-8777-374F-9C8F-7D743710941C}"/>
              </a:ext>
            </a:extLst>
          </p:cNvPr>
          <p:cNvSpPr/>
          <p:nvPr/>
        </p:nvSpPr>
        <p:spPr>
          <a:xfrm flipV="1">
            <a:off x="10013499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8" name="Rectangle 547">
            <a:extLst>
              <a:ext uri="{FF2B5EF4-FFF2-40B4-BE49-F238E27FC236}">
                <a16:creationId xmlns:a16="http://schemas.microsoft.com/office/drawing/2014/main" id="{0B2466B2-B86C-2646-9ADC-5970CE3666F1}"/>
              </a:ext>
            </a:extLst>
          </p:cNvPr>
          <p:cNvSpPr/>
          <p:nvPr/>
        </p:nvSpPr>
        <p:spPr>
          <a:xfrm flipV="1">
            <a:off x="10235430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9" name="Rectangle 548">
            <a:extLst>
              <a:ext uri="{FF2B5EF4-FFF2-40B4-BE49-F238E27FC236}">
                <a16:creationId xmlns:a16="http://schemas.microsoft.com/office/drawing/2014/main" id="{B1A3D214-38AC-5C49-B070-10DB0975680B}"/>
              </a:ext>
            </a:extLst>
          </p:cNvPr>
          <p:cNvSpPr/>
          <p:nvPr/>
        </p:nvSpPr>
        <p:spPr>
          <a:xfrm flipV="1">
            <a:off x="10452054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0" name="Rectangle 549">
            <a:extLst>
              <a:ext uri="{FF2B5EF4-FFF2-40B4-BE49-F238E27FC236}">
                <a16:creationId xmlns:a16="http://schemas.microsoft.com/office/drawing/2014/main" id="{CDCB6FD3-E42C-984C-838B-740D4B96B6B9}"/>
              </a:ext>
            </a:extLst>
          </p:cNvPr>
          <p:cNvSpPr/>
          <p:nvPr/>
        </p:nvSpPr>
        <p:spPr>
          <a:xfrm flipV="1">
            <a:off x="10235430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1" name="Rectangle 550">
            <a:extLst>
              <a:ext uri="{FF2B5EF4-FFF2-40B4-BE49-F238E27FC236}">
                <a16:creationId xmlns:a16="http://schemas.microsoft.com/office/drawing/2014/main" id="{10784210-EADF-3941-ABF9-74B40946BEF0}"/>
              </a:ext>
            </a:extLst>
          </p:cNvPr>
          <p:cNvSpPr/>
          <p:nvPr/>
        </p:nvSpPr>
        <p:spPr>
          <a:xfrm flipV="1">
            <a:off x="10452054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2" name="Rectangle 551">
            <a:extLst>
              <a:ext uri="{FF2B5EF4-FFF2-40B4-BE49-F238E27FC236}">
                <a16:creationId xmlns:a16="http://schemas.microsoft.com/office/drawing/2014/main" id="{A68ECB4B-8677-E841-AEE3-22F0504C7A68}"/>
              </a:ext>
            </a:extLst>
          </p:cNvPr>
          <p:cNvSpPr/>
          <p:nvPr/>
        </p:nvSpPr>
        <p:spPr>
          <a:xfrm flipV="1">
            <a:off x="10235430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3" name="Rectangle 552">
            <a:extLst>
              <a:ext uri="{FF2B5EF4-FFF2-40B4-BE49-F238E27FC236}">
                <a16:creationId xmlns:a16="http://schemas.microsoft.com/office/drawing/2014/main" id="{5850C4D3-0635-DE46-BD22-59FD8EDB1F78}"/>
              </a:ext>
            </a:extLst>
          </p:cNvPr>
          <p:cNvSpPr/>
          <p:nvPr/>
        </p:nvSpPr>
        <p:spPr>
          <a:xfrm flipV="1">
            <a:off x="10452054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4" name="Rectangle 553">
            <a:extLst>
              <a:ext uri="{FF2B5EF4-FFF2-40B4-BE49-F238E27FC236}">
                <a16:creationId xmlns:a16="http://schemas.microsoft.com/office/drawing/2014/main" id="{61BE4984-7539-814D-ABBD-77EAA813FB15}"/>
              </a:ext>
            </a:extLst>
          </p:cNvPr>
          <p:cNvSpPr/>
          <p:nvPr/>
        </p:nvSpPr>
        <p:spPr>
          <a:xfrm flipV="1">
            <a:off x="10235430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5" name="Rectangle 554">
            <a:extLst>
              <a:ext uri="{FF2B5EF4-FFF2-40B4-BE49-F238E27FC236}">
                <a16:creationId xmlns:a16="http://schemas.microsoft.com/office/drawing/2014/main" id="{5DB779EC-6F4E-3D46-A088-21ACFCBC7D8C}"/>
              </a:ext>
            </a:extLst>
          </p:cNvPr>
          <p:cNvSpPr/>
          <p:nvPr/>
        </p:nvSpPr>
        <p:spPr>
          <a:xfrm flipV="1">
            <a:off x="10452054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6" name="Rectangle 555">
            <a:extLst>
              <a:ext uri="{FF2B5EF4-FFF2-40B4-BE49-F238E27FC236}">
                <a16:creationId xmlns:a16="http://schemas.microsoft.com/office/drawing/2014/main" id="{04E17CBD-41B9-F743-8E6B-42D63E4A904D}"/>
              </a:ext>
            </a:extLst>
          </p:cNvPr>
          <p:cNvSpPr/>
          <p:nvPr/>
        </p:nvSpPr>
        <p:spPr>
          <a:xfrm flipV="1">
            <a:off x="8935272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7" name="Rectangle 556">
            <a:extLst>
              <a:ext uri="{FF2B5EF4-FFF2-40B4-BE49-F238E27FC236}">
                <a16:creationId xmlns:a16="http://schemas.microsoft.com/office/drawing/2014/main" id="{20E4F21D-632E-7F44-8F69-941EC4D1950A}"/>
              </a:ext>
            </a:extLst>
          </p:cNvPr>
          <p:cNvSpPr/>
          <p:nvPr/>
        </p:nvSpPr>
        <p:spPr>
          <a:xfrm flipV="1">
            <a:off x="9151895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8" name="Rectangle 557">
            <a:extLst>
              <a:ext uri="{FF2B5EF4-FFF2-40B4-BE49-F238E27FC236}">
                <a16:creationId xmlns:a16="http://schemas.microsoft.com/office/drawing/2014/main" id="{D9D5D4C3-1B29-6A40-9BFF-6EB0C4B5994F}"/>
              </a:ext>
            </a:extLst>
          </p:cNvPr>
          <p:cNvSpPr/>
          <p:nvPr/>
        </p:nvSpPr>
        <p:spPr>
          <a:xfrm flipV="1">
            <a:off x="8935272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id="{C5E3CC6E-1518-124E-9FC6-263020691487}"/>
              </a:ext>
            </a:extLst>
          </p:cNvPr>
          <p:cNvSpPr/>
          <p:nvPr/>
        </p:nvSpPr>
        <p:spPr>
          <a:xfrm flipV="1">
            <a:off x="9151895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0" name="Rectangle 559">
            <a:extLst>
              <a:ext uri="{FF2B5EF4-FFF2-40B4-BE49-F238E27FC236}">
                <a16:creationId xmlns:a16="http://schemas.microsoft.com/office/drawing/2014/main" id="{A3DABF07-B6C3-5A45-A24B-D37267A0D4F9}"/>
              </a:ext>
            </a:extLst>
          </p:cNvPr>
          <p:cNvSpPr/>
          <p:nvPr/>
        </p:nvSpPr>
        <p:spPr>
          <a:xfrm flipV="1">
            <a:off x="8935272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1" name="Rectangle 560">
            <a:extLst>
              <a:ext uri="{FF2B5EF4-FFF2-40B4-BE49-F238E27FC236}">
                <a16:creationId xmlns:a16="http://schemas.microsoft.com/office/drawing/2014/main" id="{C16CBC3E-385E-E940-85B9-686450210F2A}"/>
              </a:ext>
            </a:extLst>
          </p:cNvPr>
          <p:cNvSpPr/>
          <p:nvPr/>
        </p:nvSpPr>
        <p:spPr>
          <a:xfrm flipV="1">
            <a:off x="9151895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898CF8D3-B075-A142-8C22-E14F23A92763}"/>
              </a:ext>
            </a:extLst>
          </p:cNvPr>
          <p:cNvSpPr/>
          <p:nvPr/>
        </p:nvSpPr>
        <p:spPr>
          <a:xfrm flipV="1">
            <a:off x="8935272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3" name="Rectangle 562">
            <a:extLst>
              <a:ext uri="{FF2B5EF4-FFF2-40B4-BE49-F238E27FC236}">
                <a16:creationId xmlns:a16="http://schemas.microsoft.com/office/drawing/2014/main" id="{E718CADA-A77B-FF4C-BB51-927EECF24268}"/>
              </a:ext>
            </a:extLst>
          </p:cNvPr>
          <p:cNvSpPr/>
          <p:nvPr/>
        </p:nvSpPr>
        <p:spPr>
          <a:xfrm flipV="1">
            <a:off x="9151895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4E78F5A7-D71A-0046-8076-4940A171208B}"/>
              </a:ext>
            </a:extLst>
          </p:cNvPr>
          <p:cNvSpPr/>
          <p:nvPr/>
        </p:nvSpPr>
        <p:spPr>
          <a:xfrm flipV="1">
            <a:off x="9373826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5" name="Rectangle 564">
            <a:extLst>
              <a:ext uri="{FF2B5EF4-FFF2-40B4-BE49-F238E27FC236}">
                <a16:creationId xmlns:a16="http://schemas.microsoft.com/office/drawing/2014/main" id="{CF3E2F02-E3A4-DB4D-B8C7-4345AD2E1A9A}"/>
              </a:ext>
            </a:extLst>
          </p:cNvPr>
          <p:cNvSpPr/>
          <p:nvPr/>
        </p:nvSpPr>
        <p:spPr>
          <a:xfrm flipV="1">
            <a:off x="9590449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6" name="Rectangle 565">
            <a:extLst>
              <a:ext uri="{FF2B5EF4-FFF2-40B4-BE49-F238E27FC236}">
                <a16:creationId xmlns:a16="http://schemas.microsoft.com/office/drawing/2014/main" id="{FE22E774-E647-CF45-8AE4-F1DE94CDBFE5}"/>
              </a:ext>
            </a:extLst>
          </p:cNvPr>
          <p:cNvSpPr/>
          <p:nvPr/>
        </p:nvSpPr>
        <p:spPr>
          <a:xfrm flipV="1">
            <a:off x="9373826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7" name="Rectangle 566">
            <a:extLst>
              <a:ext uri="{FF2B5EF4-FFF2-40B4-BE49-F238E27FC236}">
                <a16:creationId xmlns:a16="http://schemas.microsoft.com/office/drawing/2014/main" id="{A446E241-B069-C045-866C-A71D67257289}"/>
              </a:ext>
            </a:extLst>
          </p:cNvPr>
          <p:cNvSpPr/>
          <p:nvPr/>
        </p:nvSpPr>
        <p:spPr>
          <a:xfrm flipV="1">
            <a:off x="9590449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8" name="Rectangle 567">
            <a:extLst>
              <a:ext uri="{FF2B5EF4-FFF2-40B4-BE49-F238E27FC236}">
                <a16:creationId xmlns:a16="http://schemas.microsoft.com/office/drawing/2014/main" id="{D5B60316-7B02-3D4D-8309-A703F98ECE5F}"/>
              </a:ext>
            </a:extLst>
          </p:cNvPr>
          <p:cNvSpPr/>
          <p:nvPr/>
        </p:nvSpPr>
        <p:spPr>
          <a:xfrm flipV="1">
            <a:off x="9373826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16AA7048-58FE-B54B-9BA8-B1BC6C1EDAE0}"/>
              </a:ext>
            </a:extLst>
          </p:cNvPr>
          <p:cNvSpPr/>
          <p:nvPr/>
        </p:nvSpPr>
        <p:spPr>
          <a:xfrm flipV="1">
            <a:off x="9590449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9FF1769A-42B9-6B4C-8D10-F9094AC1E836}"/>
              </a:ext>
            </a:extLst>
          </p:cNvPr>
          <p:cNvSpPr/>
          <p:nvPr/>
        </p:nvSpPr>
        <p:spPr>
          <a:xfrm flipV="1">
            <a:off x="9373826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1" name="Rectangle 570">
            <a:extLst>
              <a:ext uri="{FF2B5EF4-FFF2-40B4-BE49-F238E27FC236}">
                <a16:creationId xmlns:a16="http://schemas.microsoft.com/office/drawing/2014/main" id="{BD50B6E8-EABB-064D-85B4-AAC7BB756116}"/>
              </a:ext>
            </a:extLst>
          </p:cNvPr>
          <p:cNvSpPr/>
          <p:nvPr/>
        </p:nvSpPr>
        <p:spPr>
          <a:xfrm flipV="1">
            <a:off x="9590449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04672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170814" y="5826227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1044070" y="5978503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221061" y="5978503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274081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50556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627032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803507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1097089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1273564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1450039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1626515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1032418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flipV="1">
            <a:off x="1249042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1032418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503D9A-B053-8347-9949-F01F4E5FBCBA}"/>
              </a:ext>
            </a:extLst>
          </p:cNvPr>
          <p:cNvSpPr/>
          <p:nvPr/>
        </p:nvSpPr>
        <p:spPr>
          <a:xfrm flipV="1">
            <a:off x="1249042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1032418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68DF8-EF8C-C84E-B993-26AABCC0B099}"/>
              </a:ext>
            </a:extLst>
          </p:cNvPr>
          <p:cNvSpPr/>
          <p:nvPr/>
        </p:nvSpPr>
        <p:spPr>
          <a:xfrm flipV="1">
            <a:off x="1249042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1032418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F29AB3-1939-254D-88C7-B5542FC2E28F}"/>
              </a:ext>
            </a:extLst>
          </p:cNvPr>
          <p:cNvSpPr/>
          <p:nvPr/>
        </p:nvSpPr>
        <p:spPr>
          <a:xfrm flipV="1">
            <a:off x="1249042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C7BE2F-C1C2-1646-B8DA-01BFFD163316}"/>
              </a:ext>
            </a:extLst>
          </p:cNvPr>
          <p:cNvSpPr/>
          <p:nvPr/>
        </p:nvSpPr>
        <p:spPr>
          <a:xfrm flipV="1">
            <a:off x="1470973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1C7A2C-E016-BC49-8B39-C0355ABD5341}"/>
              </a:ext>
            </a:extLst>
          </p:cNvPr>
          <p:cNvSpPr/>
          <p:nvPr/>
        </p:nvSpPr>
        <p:spPr>
          <a:xfrm flipV="1">
            <a:off x="1687596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9AE3DD-2AC2-CD47-8515-045DCACE189F}"/>
              </a:ext>
            </a:extLst>
          </p:cNvPr>
          <p:cNvSpPr/>
          <p:nvPr/>
        </p:nvSpPr>
        <p:spPr>
          <a:xfrm flipV="1">
            <a:off x="1470973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94883C-8F70-3F44-B78E-26F33BBB8722}"/>
              </a:ext>
            </a:extLst>
          </p:cNvPr>
          <p:cNvSpPr/>
          <p:nvPr/>
        </p:nvSpPr>
        <p:spPr>
          <a:xfrm flipV="1">
            <a:off x="1687596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0453B-0084-444D-AAF8-5A3DF9CB6426}"/>
              </a:ext>
            </a:extLst>
          </p:cNvPr>
          <p:cNvSpPr/>
          <p:nvPr/>
        </p:nvSpPr>
        <p:spPr>
          <a:xfrm flipV="1">
            <a:off x="1470973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654884-4C56-FC45-A63F-BA249E45245A}"/>
              </a:ext>
            </a:extLst>
          </p:cNvPr>
          <p:cNvSpPr/>
          <p:nvPr/>
        </p:nvSpPr>
        <p:spPr>
          <a:xfrm flipV="1">
            <a:off x="1687596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F9435D-544B-614F-8C53-C3FA84414B9E}"/>
              </a:ext>
            </a:extLst>
          </p:cNvPr>
          <p:cNvSpPr/>
          <p:nvPr/>
        </p:nvSpPr>
        <p:spPr>
          <a:xfrm flipV="1">
            <a:off x="1470973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6131D0-8253-2D4A-8686-80E20A17BCC7}"/>
              </a:ext>
            </a:extLst>
          </p:cNvPr>
          <p:cNvSpPr/>
          <p:nvPr/>
        </p:nvSpPr>
        <p:spPr>
          <a:xfrm flipV="1">
            <a:off x="1687596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AC5099-08EB-944A-BB25-9297F13DBF93}"/>
              </a:ext>
            </a:extLst>
          </p:cNvPr>
          <p:cNvSpPr/>
          <p:nvPr/>
        </p:nvSpPr>
        <p:spPr>
          <a:xfrm flipV="1">
            <a:off x="170814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469E9B-23CA-9C4D-AAF4-1CF91F5FF895}"/>
              </a:ext>
            </a:extLst>
          </p:cNvPr>
          <p:cNvSpPr/>
          <p:nvPr/>
        </p:nvSpPr>
        <p:spPr>
          <a:xfrm flipV="1">
            <a:off x="387437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D3798-3B91-8A47-A0E4-0887A7AFB44A}"/>
              </a:ext>
            </a:extLst>
          </p:cNvPr>
          <p:cNvSpPr/>
          <p:nvPr/>
        </p:nvSpPr>
        <p:spPr>
          <a:xfrm flipV="1">
            <a:off x="170814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A23BB-BE57-004D-A750-383C78B79417}"/>
              </a:ext>
            </a:extLst>
          </p:cNvPr>
          <p:cNvSpPr/>
          <p:nvPr/>
        </p:nvSpPr>
        <p:spPr>
          <a:xfrm flipV="1">
            <a:off x="387437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4D7BD4-C42D-9443-8AE6-5818964309D3}"/>
              </a:ext>
            </a:extLst>
          </p:cNvPr>
          <p:cNvSpPr/>
          <p:nvPr/>
        </p:nvSpPr>
        <p:spPr>
          <a:xfrm flipV="1">
            <a:off x="170814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9257DF3-7B56-AB4B-B5D0-6B9DF81AC095}"/>
              </a:ext>
            </a:extLst>
          </p:cNvPr>
          <p:cNvSpPr/>
          <p:nvPr/>
        </p:nvSpPr>
        <p:spPr>
          <a:xfrm flipV="1">
            <a:off x="387437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4023D4-3216-C44E-8CDF-4B9101BC8DF3}"/>
              </a:ext>
            </a:extLst>
          </p:cNvPr>
          <p:cNvSpPr/>
          <p:nvPr/>
        </p:nvSpPr>
        <p:spPr>
          <a:xfrm flipV="1">
            <a:off x="170814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11FF1D-E8A7-1F42-81DF-A1658ADB4B9A}"/>
              </a:ext>
            </a:extLst>
          </p:cNvPr>
          <p:cNvSpPr/>
          <p:nvPr/>
        </p:nvSpPr>
        <p:spPr>
          <a:xfrm flipV="1">
            <a:off x="387437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A5B97D-91BF-0D49-ACAD-9D952CD1A167}"/>
              </a:ext>
            </a:extLst>
          </p:cNvPr>
          <p:cNvSpPr/>
          <p:nvPr/>
        </p:nvSpPr>
        <p:spPr>
          <a:xfrm flipV="1">
            <a:off x="609368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740D4E-81BD-5545-A9D0-67FE50E9469D}"/>
              </a:ext>
            </a:extLst>
          </p:cNvPr>
          <p:cNvSpPr/>
          <p:nvPr/>
        </p:nvSpPr>
        <p:spPr>
          <a:xfrm flipV="1">
            <a:off x="825992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A7A781-1287-1745-A057-27A9D738D730}"/>
              </a:ext>
            </a:extLst>
          </p:cNvPr>
          <p:cNvSpPr/>
          <p:nvPr/>
        </p:nvSpPr>
        <p:spPr>
          <a:xfrm flipV="1">
            <a:off x="609368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62388-A33C-6B4E-9ADA-231D562A29D9}"/>
              </a:ext>
            </a:extLst>
          </p:cNvPr>
          <p:cNvSpPr/>
          <p:nvPr/>
        </p:nvSpPr>
        <p:spPr>
          <a:xfrm flipV="1">
            <a:off x="825992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91E45-2D49-8E41-92C0-290B76192DC4}"/>
              </a:ext>
            </a:extLst>
          </p:cNvPr>
          <p:cNvSpPr/>
          <p:nvPr/>
        </p:nvSpPr>
        <p:spPr>
          <a:xfrm flipV="1">
            <a:off x="609368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41E903-A472-5240-B1C4-358C4AFE7610}"/>
              </a:ext>
            </a:extLst>
          </p:cNvPr>
          <p:cNvSpPr/>
          <p:nvPr/>
        </p:nvSpPr>
        <p:spPr>
          <a:xfrm flipV="1">
            <a:off x="825992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2D1910-0F95-FC4B-8FCE-B2ED5653AA47}"/>
              </a:ext>
            </a:extLst>
          </p:cNvPr>
          <p:cNvSpPr/>
          <p:nvPr/>
        </p:nvSpPr>
        <p:spPr>
          <a:xfrm flipV="1">
            <a:off x="609368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A28D49F-B15B-3448-86C2-B79A39430A9F}"/>
              </a:ext>
            </a:extLst>
          </p:cNvPr>
          <p:cNvSpPr/>
          <p:nvPr/>
        </p:nvSpPr>
        <p:spPr>
          <a:xfrm flipV="1">
            <a:off x="825992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603A40E-E643-5C48-B364-C67B35D93DFB}"/>
              </a:ext>
            </a:extLst>
          </p:cNvPr>
          <p:cNvCxnSpPr>
            <a:cxnSpLocks/>
            <a:stCxn id="18" idx="0"/>
            <a:endCxn id="52" idx="1"/>
          </p:cNvCxnSpPr>
          <p:nvPr/>
        </p:nvCxnSpPr>
        <p:spPr>
          <a:xfrm flipV="1">
            <a:off x="336300" y="198802"/>
            <a:ext cx="273068" cy="58243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7C62EF0C-83C9-F949-BC34-5637BF308768}"/>
              </a:ext>
            </a:extLst>
          </p:cNvPr>
          <p:cNvCxnSpPr>
            <a:cxnSpLocks/>
            <a:stCxn id="21" idx="0"/>
            <a:endCxn id="54" idx="1"/>
          </p:cNvCxnSpPr>
          <p:nvPr/>
        </p:nvCxnSpPr>
        <p:spPr>
          <a:xfrm flipV="1">
            <a:off x="512776" y="422953"/>
            <a:ext cx="96592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C3A972B-BF04-CA4A-B34C-43D084236E28}"/>
              </a:ext>
            </a:extLst>
          </p:cNvPr>
          <p:cNvCxnSpPr>
            <a:cxnSpLocks/>
            <a:stCxn id="23" idx="0"/>
            <a:endCxn id="65" idx="3"/>
          </p:cNvCxnSpPr>
          <p:nvPr/>
        </p:nvCxnSpPr>
        <p:spPr>
          <a:xfrm flipH="1" flipV="1">
            <a:off x="564573" y="647106"/>
            <a:ext cx="124678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C45D7E1-5D2D-9C44-9BBA-97F1D6F8630E}"/>
              </a:ext>
            </a:extLst>
          </p:cNvPr>
          <p:cNvCxnSpPr>
            <a:cxnSpLocks/>
            <a:stCxn id="24" idx="0"/>
            <a:endCxn id="67" idx="3"/>
          </p:cNvCxnSpPr>
          <p:nvPr/>
        </p:nvCxnSpPr>
        <p:spPr>
          <a:xfrm flipH="1" flipV="1">
            <a:off x="564574" y="871258"/>
            <a:ext cx="301153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FC2F61DF-1AC0-A142-95C5-7ABB91A82976}"/>
              </a:ext>
            </a:extLst>
          </p:cNvPr>
          <p:cNvCxnSpPr>
            <a:cxnSpLocks/>
            <a:stCxn id="26" idx="0"/>
            <a:endCxn id="53" idx="3"/>
          </p:cNvCxnSpPr>
          <p:nvPr/>
        </p:nvCxnSpPr>
        <p:spPr>
          <a:xfrm flipH="1" flipV="1">
            <a:off x="1003128" y="198803"/>
            <a:ext cx="156181" cy="582435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C2BC6CA9-1FAD-A441-8ECF-562F1B3BFE8E}"/>
              </a:ext>
            </a:extLst>
          </p:cNvPr>
          <p:cNvCxnSpPr>
            <a:cxnSpLocks/>
            <a:stCxn id="27" idx="0"/>
            <a:endCxn id="55" idx="3"/>
          </p:cNvCxnSpPr>
          <p:nvPr/>
        </p:nvCxnSpPr>
        <p:spPr>
          <a:xfrm flipH="1" flipV="1">
            <a:off x="1003128" y="422953"/>
            <a:ext cx="332656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42C56084-FA28-D341-8EE4-135D1C61DC50}"/>
              </a:ext>
            </a:extLst>
          </p:cNvPr>
          <p:cNvCxnSpPr>
            <a:cxnSpLocks/>
            <a:stCxn id="28" idx="0"/>
            <a:endCxn id="57" idx="3"/>
          </p:cNvCxnSpPr>
          <p:nvPr/>
        </p:nvCxnSpPr>
        <p:spPr>
          <a:xfrm flipH="1" flipV="1">
            <a:off x="1003128" y="647106"/>
            <a:ext cx="509131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396A8BC8-2471-8949-B053-69E7CBCA31AB}"/>
              </a:ext>
            </a:extLst>
          </p:cNvPr>
          <p:cNvCxnSpPr>
            <a:cxnSpLocks/>
            <a:stCxn id="29" idx="0"/>
            <a:endCxn id="59" idx="3"/>
          </p:cNvCxnSpPr>
          <p:nvPr/>
        </p:nvCxnSpPr>
        <p:spPr>
          <a:xfrm flipH="1" flipV="1">
            <a:off x="1003128" y="871258"/>
            <a:ext cx="685607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Rectangle 273">
            <a:extLst>
              <a:ext uri="{FF2B5EF4-FFF2-40B4-BE49-F238E27FC236}">
                <a16:creationId xmlns:a16="http://schemas.microsoft.com/office/drawing/2014/main" id="{B8A7C73A-1F4E-7D4E-8008-D0F6BDABB987}"/>
              </a:ext>
            </a:extLst>
          </p:cNvPr>
          <p:cNvSpPr/>
          <p:nvPr/>
        </p:nvSpPr>
        <p:spPr>
          <a:xfrm>
            <a:off x="1917330" y="5826226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197A0003-D9C8-0B41-B703-468A97AC59D7}"/>
              </a:ext>
            </a:extLst>
          </p:cNvPr>
          <p:cNvSpPr/>
          <p:nvPr/>
        </p:nvSpPr>
        <p:spPr>
          <a:xfrm>
            <a:off x="2790587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C4A301B4-0D1B-7A4E-A9FE-9F04C03CAE95}"/>
              </a:ext>
            </a:extLst>
          </p:cNvPr>
          <p:cNvSpPr/>
          <p:nvPr/>
        </p:nvSpPr>
        <p:spPr>
          <a:xfrm>
            <a:off x="1967578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4D41D7C7-9285-5647-841E-A94CA44DBD87}"/>
              </a:ext>
            </a:extLst>
          </p:cNvPr>
          <p:cNvSpPr/>
          <p:nvPr/>
        </p:nvSpPr>
        <p:spPr>
          <a:xfrm>
            <a:off x="2020597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B031109F-34AF-1742-BA50-29E4EB4A06F9}"/>
              </a:ext>
            </a:extLst>
          </p:cNvPr>
          <p:cNvSpPr/>
          <p:nvPr/>
        </p:nvSpPr>
        <p:spPr>
          <a:xfrm>
            <a:off x="2197073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7DF455EC-A140-9B4C-AA9F-5D0641C1714C}"/>
              </a:ext>
            </a:extLst>
          </p:cNvPr>
          <p:cNvSpPr/>
          <p:nvPr/>
        </p:nvSpPr>
        <p:spPr>
          <a:xfrm>
            <a:off x="2373548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DB889146-E42A-FF41-A52D-975ECB585E26}"/>
              </a:ext>
            </a:extLst>
          </p:cNvPr>
          <p:cNvSpPr/>
          <p:nvPr/>
        </p:nvSpPr>
        <p:spPr>
          <a:xfrm>
            <a:off x="2550024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2FF766BA-47FF-4F47-B04B-54BAFB228738}"/>
              </a:ext>
            </a:extLst>
          </p:cNvPr>
          <p:cNvSpPr/>
          <p:nvPr/>
        </p:nvSpPr>
        <p:spPr>
          <a:xfrm>
            <a:off x="2843606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0E954A50-BB60-F44D-80C3-32E1298467D4}"/>
              </a:ext>
            </a:extLst>
          </p:cNvPr>
          <p:cNvSpPr/>
          <p:nvPr/>
        </p:nvSpPr>
        <p:spPr>
          <a:xfrm>
            <a:off x="3020081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0C444F99-E4F8-C745-9870-BCB0872BC576}"/>
              </a:ext>
            </a:extLst>
          </p:cNvPr>
          <p:cNvSpPr/>
          <p:nvPr/>
        </p:nvSpPr>
        <p:spPr>
          <a:xfrm>
            <a:off x="3196556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6344F080-2B06-F14A-A262-02D7D88C5741}"/>
              </a:ext>
            </a:extLst>
          </p:cNvPr>
          <p:cNvSpPr/>
          <p:nvPr/>
        </p:nvSpPr>
        <p:spPr>
          <a:xfrm>
            <a:off x="3373032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E2DFCDF5-1811-0246-B7D7-672FF50F65D9}"/>
              </a:ext>
            </a:extLst>
          </p:cNvPr>
          <p:cNvSpPr/>
          <p:nvPr/>
        </p:nvSpPr>
        <p:spPr>
          <a:xfrm flipV="1">
            <a:off x="2778935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BE3FF60B-7BC1-054F-A83B-1F2CF23AA260}"/>
              </a:ext>
            </a:extLst>
          </p:cNvPr>
          <p:cNvSpPr/>
          <p:nvPr/>
        </p:nvSpPr>
        <p:spPr>
          <a:xfrm flipV="1">
            <a:off x="2995558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B36908C5-2BBD-FA4B-8233-966C51622874}"/>
              </a:ext>
            </a:extLst>
          </p:cNvPr>
          <p:cNvSpPr/>
          <p:nvPr/>
        </p:nvSpPr>
        <p:spPr>
          <a:xfrm flipV="1">
            <a:off x="2778935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91C4F1E6-B18A-7341-BE8A-B262ABE071BD}"/>
              </a:ext>
            </a:extLst>
          </p:cNvPr>
          <p:cNvSpPr/>
          <p:nvPr/>
        </p:nvSpPr>
        <p:spPr>
          <a:xfrm flipV="1">
            <a:off x="2995558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B72C762B-0C90-004E-AAEA-2C3B059552CE}"/>
              </a:ext>
            </a:extLst>
          </p:cNvPr>
          <p:cNvSpPr/>
          <p:nvPr/>
        </p:nvSpPr>
        <p:spPr>
          <a:xfrm flipV="1">
            <a:off x="2778935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067FF7A5-BC67-E246-B97E-6D039864F3BF}"/>
              </a:ext>
            </a:extLst>
          </p:cNvPr>
          <p:cNvSpPr/>
          <p:nvPr/>
        </p:nvSpPr>
        <p:spPr>
          <a:xfrm flipV="1">
            <a:off x="2995558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26107BC2-0592-3E4A-9F8B-B6794D99EC32}"/>
              </a:ext>
            </a:extLst>
          </p:cNvPr>
          <p:cNvSpPr/>
          <p:nvPr/>
        </p:nvSpPr>
        <p:spPr>
          <a:xfrm flipV="1">
            <a:off x="2778935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C73CE4BC-8167-6B49-B96E-2A6386AE9051}"/>
              </a:ext>
            </a:extLst>
          </p:cNvPr>
          <p:cNvSpPr/>
          <p:nvPr/>
        </p:nvSpPr>
        <p:spPr>
          <a:xfrm flipV="1">
            <a:off x="2995558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A5BAA0BE-5AA1-E040-AA1A-36C820E23B55}"/>
              </a:ext>
            </a:extLst>
          </p:cNvPr>
          <p:cNvSpPr/>
          <p:nvPr/>
        </p:nvSpPr>
        <p:spPr>
          <a:xfrm flipV="1">
            <a:off x="321748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DEB1E5A2-0DEE-D446-B43C-9A9F53316B87}"/>
              </a:ext>
            </a:extLst>
          </p:cNvPr>
          <p:cNvSpPr/>
          <p:nvPr/>
        </p:nvSpPr>
        <p:spPr>
          <a:xfrm flipV="1">
            <a:off x="343411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5B14B2D8-ADD1-9946-8F41-B63548D719BD}"/>
              </a:ext>
            </a:extLst>
          </p:cNvPr>
          <p:cNvSpPr/>
          <p:nvPr/>
        </p:nvSpPr>
        <p:spPr>
          <a:xfrm flipV="1">
            <a:off x="321748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7E1CF3EB-388E-2542-B134-008F375A11EA}"/>
              </a:ext>
            </a:extLst>
          </p:cNvPr>
          <p:cNvSpPr/>
          <p:nvPr/>
        </p:nvSpPr>
        <p:spPr>
          <a:xfrm flipV="1">
            <a:off x="343411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CD8CA402-23FB-6A4C-8C50-0A0A77B10FF9}"/>
              </a:ext>
            </a:extLst>
          </p:cNvPr>
          <p:cNvSpPr/>
          <p:nvPr/>
        </p:nvSpPr>
        <p:spPr>
          <a:xfrm flipV="1">
            <a:off x="321748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B0B8824B-56A5-1F40-9ADB-F498BDCBADAA}"/>
              </a:ext>
            </a:extLst>
          </p:cNvPr>
          <p:cNvSpPr/>
          <p:nvPr/>
        </p:nvSpPr>
        <p:spPr>
          <a:xfrm flipV="1">
            <a:off x="343411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2B7C190A-273D-FB4E-ADDF-8CE9A5DA3EB6}"/>
              </a:ext>
            </a:extLst>
          </p:cNvPr>
          <p:cNvSpPr/>
          <p:nvPr/>
        </p:nvSpPr>
        <p:spPr>
          <a:xfrm flipV="1">
            <a:off x="321748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A69D2A8F-52F2-064C-8BEF-5E5E5F38C399}"/>
              </a:ext>
            </a:extLst>
          </p:cNvPr>
          <p:cNvSpPr/>
          <p:nvPr/>
        </p:nvSpPr>
        <p:spPr>
          <a:xfrm flipV="1">
            <a:off x="343411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CE5F7BE5-9F08-5542-927A-F73D9A110B19}"/>
              </a:ext>
            </a:extLst>
          </p:cNvPr>
          <p:cNvSpPr/>
          <p:nvPr/>
        </p:nvSpPr>
        <p:spPr>
          <a:xfrm flipV="1">
            <a:off x="1917330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948A4A43-47B0-AE46-9BE4-7733BBAB0840}"/>
              </a:ext>
            </a:extLst>
          </p:cNvPr>
          <p:cNvSpPr/>
          <p:nvPr/>
        </p:nvSpPr>
        <p:spPr>
          <a:xfrm flipV="1">
            <a:off x="2133954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62BFDD7E-875C-7541-B8F5-83735BCD08EF}"/>
              </a:ext>
            </a:extLst>
          </p:cNvPr>
          <p:cNvSpPr/>
          <p:nvPr/>
        </p:nvSpPr>
        <p:spPr>
          <a:xfrm flipV="1">
            <a:off x="1917330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52606156-AA14-7645-AA19-AEABA995D9A1}"/>
              </a:ext>
            </a:extLst>
          </p:cNvPr>
          <p:cNvSpPr/>
          <p:nvPr/>
        </p:nvSpPr>
        <p:spPr>
          <a:xfrm flipV="1">
            <a:off x="2133954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A620E010-CE0F-DB4E-95CC-2C98AFEC3EA7}"/>
              </a:ext>
            </a:extLst>
          </p:cNvPr>
          <p:cNvSpPr/>
          <p:nvPr/>
        </p:nvSpPr>
        <p:spPr>
          <a:xfrm flipV="1">
            <a:off x="1917330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B1C44441-EE96-B142-81B5-72B12CCB343C}"/>
              </a:ext>
            </a:extLst>
          </p:cNvPr>
          <p:cNvSpPr/>
          <p:nvPr/>
        </p:nvSpPr>
        <p:spPr>
          <a:xfrm flipV="1">
            <a:off x="2133954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CE50ABDA-F9A4-BB4E-BDE7-3A1BC0029C5B}"/>
              </a:ext>
            </a:extLst>
          </p:cNvPr>
          <p:cNvSpPr/>
          <p:nvPr/>
        </p:nvSpPr>
        <p:spPr>
          <a:xfrm flipV="1">
            <a:off x="1917330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2BCAFD20-CF14-8C4B-9B45-BDA8256F3DCE}"/>
              </a:ext>
            </a:extLst>
          </p:cNvPr>
          <p:cNvSpPr/>
          <p:nvPr/>
        </p:nvSpPr>
        <p:spPr>
          <a:xfrm flipV="1">
            <a:off x="2133954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275509A6-233F-5046-951A-9126EE8D3420}"/>
              </a:ext>
            </a:extLst>
          </p:cNvPr>
          <p:cNvSpPr/>
          <p:nvPr/>
        </p:nvSpPr>
        <p:spPr>
          <a:xfrm flipV="1">
            <a:off x="235588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8C356490-74E6-E445-B38F-774B36C9DC86}"/>
              </a:ext>
            </a:extLst>
          </p:cNvPr>
          <p:cNvSpPr/>
          <p:nvPr/>
        </p:nvSpPr>
        <p:spPr>
          <a:xfrm flipV="1">
            <a:off x="257250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F8F0052E-1A62-924B-A8E6-C476F7C156B6}"/>
              </a:ext>
            </a:extLst>
          </p:cNvPr>
          <p:cNvSpPr/>
          <p:nvPr/>
        </p:nvSpPr>
        <p:spPr>
          <a:xfrm flipV="1">
            <a:off x="235588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D2272FEA-59E1-4C4A-86D3-1AA63E590944}"/>
              </a:ext>
            </a:extLst>
          </p:cNvPr>
          <p:cNvSpPr/>
          <p:nvPr/>
        </p:nvSpPr>
        <p:spPr>
          <a:xfrm flipV="1">
            <a:off x="257250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B41A25ED-38F4-8140-8F74-EFCA2B78E765}"/>
              </a:ext>
            </a:extLst>
          </p:cNvPr>
          <p:cNvSpPr/>
          <p:nvPr/>
        </p:nvSpPr>
        <p:spPr>
          <a:xfrm flipV="1">
            <a:off x="235588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660DD3A4-267D-C941-B55B-C62BDE0C1FB0}"/>
              </a:ext>
            </a:extLst>
          </p:cNvPr>
          <p:cNvSpPr/>
          <p:nvPr/>
        </p:nvSpPr>
        <p:spPr>
          <a:xfrm flipV="1">
            <a:off x="257250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8745EB37-EF13-0A41-A768-A1A150BF1BC5}"/>
              </a:ext>
            </a:extLst>
          </p:cNvPr>
          <p:cNvSpPr/>
          <p:nvPr/>
        </p:nvSpPr>
        <p:spPr>
          <a:xfrm flipV="1">
            <a:off x="235588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3323737C-04D5-144C-B1D1-29C9DFCE8F0A}"/>
              </a:ext>
            </a:extLst>
          </p:cNvPr>
          <p:cNvSpPr/>
          <p:nvPr/>
        </p:nvSpPr>
        <p:spPr>
          <a:xfrm flipV="1">
            <a:off x="257250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7133F6DB-4D31-3B4C-8367-F1F59791F3FB}"/>
              </a:ext>
            </a:extLst>
          </p:cNvPr>
          <p:cNvSpPr/>
          <p:nvPr/>
        </p:nvSpPr>
        <p:spPr>
          <a:xfrm>
            <a:off x="3665055" y="5826226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D5F1D525-53FE-1C49-B36F-5B4A0D553040}"/>
              </a:ext>
            </a:extLst>
          </p:cNvPr>
          <p:cNvSpPr/>
          <p:nvPr/>
        </p:nvSpPr>
        <p:spPr>
          <a:xfrm>
            <a:off x="4538311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7AB42EB7-FB71-EF48-971F-D4BC00144EE1}"/>
              </a:ext>
            </a:extLst>
          </p:cNvPr>
          <p:cNvSpPr/>
          <p:nvPr/>
        </p:nvSpPr>
        <p:spPr>
          <a:xfrm>
            <a:off x="3715302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9114C20A-89CC-3742-AA14-29C7B437DEB5}"/>
              </a:ext>
            </a:extLst>
          </p:cNvPr>
          <p:cNvSpPr/>
          <p:nvPr/>
        </p:nvSpPr>
        <p:spPr>
          <a:xfrm>
            <a:off x="3768322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89358961-2A8E-A141-98C6-2B40CCD2892B}"/>
              </a:ext>
            </a:extLst>
          </p:cNvPr>
          <p:cNvSpPr/>
          <p:nvPr/>
        </p:nvSpPr>
        <p:spPr>
          <a:xfrm>
            <a:off x="3944797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61834814-6891-8744-A404-8C266DB19394}"/>
              </a:ext>
            </a:extLst>
          </p:cNvPr>
          <p:cNvSpPr/>
          <p:nvPr/>
        </p:nvSpPr>
        <p:spPr>
          <a:xfrm>
            <a:off x="4121273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AD70F68C-0E55-BF41-B1F7-481B087AEEC8}"/>
              </a:ext>
            </a:extLst>
          </p:cNvPr>
          <p:cNvSpPr/>
          <p:nvPr/>
        </p:nvSpPr>
        <p:spPr>
          <a:xfrm>
            <a:off x="4297748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EBF2FC46-41EA-D54B-BFEB-B22E907563A4}"/>
              </a:ext>
            </a:extLst>
          </p:cNvPr>
          <p:cNvSpPr/>
          <p:nvPr/>
        </p:nvSpPr>
        <p:spPr>
          <a:xfrm>
            <a:off x="4591331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4D71A19E-83AB-EA42-B044-DAE3CA43E03D}"/>
              </a:ext>
            </a:extLst>
          </p:cNvPr>
          <p:cNvSpPr/>
          <p:nvPr/>
        </p:nvSpPr>
        <p:spPr>
          <a:xfrm>
            <a:off x="4767805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3A96B2CD-7750-1C45-AC6D-ED86005BBD50}"/>
              </a:ext>
            </a:extLst>
          </p:cNvPr>
          <p:cNvSpPr/>
          <p:nvPr/>
        </p:nvSpPr>
        <p:spPr>
          <a:xfrm>
            <a:off x="4944281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1AE5D210-8C35-2F4E-873A-405498604903}"/>
              </a:ext>
            </a:extLst>
          </p:cNvPr>
          <p:cNvSpPr/>
          <p:nvPr/>
        </p:nvSpPr>
        <p:spPr>
          <a:xfrm>
            <a:off x="5120756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ABD75A3B-B6C6-5C44-A1D0-8314F6072CF1}"/>
              </a:ext>
            </a:extLst>
          </p:cNvPr>
          <p:cNvSpPr/>
          <p:nvPr/>
        </p:nvSpPr>
        <p:spPr>
          <a:xfrm flipV="1">
            <a:off x="452665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D6C16B7F-792B-2C4B-AA26-ADDA4D3575FE}"/>
              </a:ext>
            </a:extLst>
          </p:cNvPr>
          <p:cNvSpPr/>
          <p:nvPr/>
        </p:nvSpPr>
        <p:spPr>
          <a:xfrm flipV="1">
            <a:off x="474328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41F7C89A-2D20-944C-B081-C95B632314BC}"/>
              </a:ext>
            </a:extLst>
          </p:cNvPr>
          <p:cNvSpPr/>
          <p:nvPr/>
        </p:nvSpPr>
        <p:spPr>
          <a:xfrm flipV="1">
            <a:off x="452665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35893D-C464-0B45-AE20-E65E34188143}"/>
              </a:ext>
            </a:extLst>
          </p:cNvPr>
          <p:cNvSpPr/>
          <p:nvPr/>
        </p:nvSpPr>
        <p:spPr>
          <a:xfrm flipV="1">
            <a:off x="474328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F983CCBB-74F3-454A-B135-1691C744D082}"/>
              </a:ext>
            </a:extLst>
          </p:cNvPr>
          <p:cNvSpPr/>
          <p:nvPr/>
        </p:nvSpPr>
        <p:spPr>
          <a:xfrm flipV="1">
            <a:off x="452665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161C527D-E048-264E-97B2-4DC7FFA79008}"/>
              </a:ext>
            </a:extLst>
          </p:cNvPr>
          <p:cNvSpPr/>
          <p:nvPr/>
        </p:nvSpPr>
        <p:spPr>
          <a:xfrm flipV="1">
            <a:off x="474328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F3E9C02F-6B58-DD45-B820-3F2F4FD0E177}"/>
              </a:ext>
            </a:extLst>
          </p:cNvPr>
          <p:cNvSpPr/>
          <p:nvPr/>
        </p:nvSpPr>
        <p:spPr>
          <a:xfrm flipV="1">
            <a:off x="452665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AE1C274B-91C7-C24D-ACE5-8CDC77FF60EC}"/>
              </a:ext>
            </a:extLst>
          </p:cNvPr>
          <p:cNvSpPr/>
          <p:nvPr/>
        </p:nvSpPr>
        <p:spPr>
          <a:xfrm flipV="1">
            <a:off x="474328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2388A048-E42D-4446-9E87-09C19AF7C59C}"/>
              </a:ext>
            </a:extLst>
          </p:cNvPr>
          <p:cNvSpPr/>
          <p:nvPr/>
        </p:nvSpPr>
        <p:spPr>
          <a:xfrm flipV="1">
            <a:off x="4965214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33B736D2-9901-C446-9C5E-0D853A6916B2}"/>
              </a:ext>
            </a:extLst>
          </p:cNvPr>
          <p:cNvSpPr/>
          <p:nvPr/>
        </p:nvSpPr>
        <p:spPr>
          <a:xfrm flipV="1">
            <a:off x="5181837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C60E65AE-D4EF-464D-A748-01D9C35E45CF}"/>
              </a:ext>
            </a:extLst>
          </p:cNvPr>
          <p:cNvSpPr/>
          <p:nvPr/>
        </p:nvSpPr>
        <p:spPr>
          <a:xfrm flipV="1">
            <a:off x="4965214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AA63AEA7-299C-B04A-BDBF-34531198E87D}"/>
              </a:ext>
            </a:extLst>
          </p:cNvPr>
          <p:cNvSpPr/>
          <p:nvPr/>
        </p:nvSpPr>
        <p:spPr>
          <a:xfrm flipV="1">
            <a:off x="5181837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A212452D-893E-9E48-9C98-2B9DF7B58072}"/>
              </a:ext>
            </a:extLst>
          </p:cNvPr>
          <p:cNvSpPr/>
          <p:nvPr/>
        </p:nvSpPr>
        <p:spPr>
          <a:xfrm flipV="1">
            <a:off x="4965214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EE89AB53-343E-2146-803D-E5EF5DB2BC1C}"/>
              </a:ext>
            </a:extLst>
          </p:cNvPr>
          <p:cNvSpPr/>
          <p:nvPr/>
        </p:nvSpPr>
        <p:spPr>
          <a:xfrm flipV="1">
            <a:off x="5181837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CE47AE12-2BFF-7A45-A6F7-7B5F77FAF9F2}"/>
              </a:ext>
            </a:extLst>
          </p:cNvPr>
          <p:cNvSpPr/>
          <p:nvPr/>
        </p:nvSpPr>
        <p:spPr>
          <a:xfrm flipV="1">
            <a:off x="4965214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B187A46A-9B89-BB47-89D2-2AE04FECF41F}"/>
              </a:ext>
            </a:extLst>
          </p:cNvPr>
          <p:cNvSpPr/>
          <p:nvPr/>
        </p:nvSpPr>
        <p:spPr>
          <a:xfrm flipV="1">
            <a:off x="5181837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DD65D5F7-88FF-5649-814F-521EBA26C0C7}"/>
              </a:ext>
            </a:extLst>
          </p:cNvPr>
          <p:cNvSpPr/>
          <p:nvPr/>
        </p:nvSpPr>
        <p:spPr>
          <a:xfrm flipV="1">
            <a:off x="366505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3" name="Rectangle 352">
            <a:extLst>
              <a:ext uri="{FF2B5EF4-FFF2-40B4-BE49-F238E27FC236}">
                <a16:creationId xmlns:a16="http://schemas.microsoft.com/office/drawing/2014/main" id="{C6AF8D98-136A-004E-BEDF-5DE2F80F8DC4}"/>
              </a:ext>
            </a:extLst>
          </p:cNvPr>
          <p:cNvSpPr/>
          <p:nvPr/>
        </p:nvSpPr>
        <p:spPr>
          <a:xfrm flipV="1">
            <a:off x="388167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4" name="Rectangle 353">
            <a:extLst>
              <a:ext uri="{FF2B5EF4-FFF2-40B4-BE49-F238E27FC236}">
                <a16:creationId xmlns:a16="http://schemas.microsoft.com/office/drawing/2014/main" id="{3E1494B5-7997-494F-98E1-B77F5FD0C0D4}"/>
              </a:ext>
            </a:extLst>
          </p:cNvPr>
          <p:cNvSpPr/>
          <p:nvPr/>
        </p:nvSpPr>
        <p:spPr>
          <a:xfrm flipV="1">
            <a:off x="366505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98981A8D-C281-A74E-B47A-4E4A54C786D6}"/>
              </a:ext>
            </a:extLst>
          </p:cNvPr>
          <p:cNvSpPr/>
          <p:nvPr/>
        </p:nvSpPr>
        <p:spPr>
          <a:xfrm flipV="1">
            <a:off x="388167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6" name="Rectangle 355">
            <a:extLst>
              <a:ext uri="{FF2B5EF4-FFF2-40B4-BE49-F238E27FC236}">
                <a16:creationId xmlns:a16="http://schemas.microsoft.com/office/drawing/2014/main" id="{6B634E6D-11C1-FC43-AA62-99C536968578}"/>
              </a:ext>
            </a:extLst>
          </p:cNvPr>
          <p:cNvSpPr/>
          <p:nvPr/>
        </p:nvSpPr>
        <p:spPr>
          <a:xfrm flipV="1">
            <a:off x="366505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7" name="Rectangle 356">
            <a:extLst>
              <a:ext uri="{FF2B5EF4-FFF2-40B4-BE49-F238E27FC236}">
                <a16:creationId xmlns:a16="http://schemas.microsoft.com/office/drawing/2014/main" id="{5CF4743E-D9E0-EF40-80FB-BAD420CFE189}"/>
              </a:ext>
            </a:extLst>
          </p:cNvPr>
          <p:cNvSpPr/>
          <p:nvPr/>
        </p:nvSpPr>
        <p:spPr>
          <a:xfrm flipV="1">
            <a:off x="388167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8" name="Rectangle 357">
            <a:extLst>
              <a:ext uri="{FF2B5EF4-FFF2-40B4-BE49-F238E27FC236}">
                <a16:creationId xmlns:a16="http://schemas.microsoft.com/office/drawing/2014/main" id="{8754899B-B698-254E-B616-866E9131697E}"/>
              </a:ext>
            </a:extLst>
          </p:cNvPr>
          <p:cNvSpPr/>
          <p:nvPr/>
        </p:nvSpPr>
        <p:spPr>
          <a:xfrm flipV="1">
            <a:off x="366505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DFC534CF-0E95-234A-B749-F18DF39D6BAD}"/>
              </a:ext>
            </a:extLst>
          </p:cNvPr>
          <p:cNvSpPr/>
          <p:nvPr/>
        </p:nvSpPr>
        <p:spPr>
          <a:xfrm flipV="1">
            <a:off x="388167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0" name="Rectangle 359">
            <a:extLst>
              <a:ext uri="{FF2B5EF4-FFF2-40B4-BE49-F238E27FC236}">
                <a16:creationId xmlns:a16="http://schemas.microsoft.com/office/drawing/2014/main" id="{3B9BFE5F-C02A-1243-8D26-4FB0DE7531C0}"/>
              </a:ext>
            </a:extLst>
          </p:cNvPr>
          <p:cNvSpPr/>
          <p:nvPr/>
        </p:nvSpPr>
        <p:spPr>
          <a:xfrm flipV="1">
            <a:off x="4103609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1890B8C7-F9C0-AC48-A425-D34ADAD032D6}"/>
              </a:ext>
            </a:extLst>
          </p:cNvPr>
          <p:cNvSpPr/>
          <p:nvPr/>
        </p:nvSpPr>
        <p:spPr>
          <a:xfrm flipV="1">
            <a:off x="4320233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2" name="Rectangle 361">
            <a:extLst>
              <a:ext uri="{FF2B5EF4-FFF2-40B4-BE49-F238E27FC236}">
                <a16:creationId xmlns:a16="http://schemas.microsoft.com/office/drawing/2014/main" id="{121C503F-20E3-BC4D-B215-1940B9C3F3A2}"/>
              </a:ext>
            </a:extLst>
          </p:cNvPr>
          <p:cNvSpPr/>
          <p:nvPr/>
        </p:nvSpPr>
        <p:spPr>
          <a:xfrm flipV="1">
            <a:off x="4103609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3" name="Rectangle 362">
            <a:extLst>
              <a:ext uri="{FF2B5EF4-FFF2-40B4-BE49-F238E27FC236}">
                <a16:creationId xmlns:a16="http://schemas.microsoft.com/office/drawing/2014/main" id="{7C4C32DF-1D68-8B41-900B-CA0D634ACC52}"/>
              </a:ext>
            </a:extLst>
          </p:cNvPr>
          <p:cNvSpPr/>
          <p:nvPr/>
        </p:nvSpPr>
        <p:spPr>
          <a:xfrm flipV="1">
            <a:off x="4320233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4" name="Rectangle 363">
            <a:extLst>
              <a:ext uri="{FF2B5EF4-FFF2-40B4-BE49-F238E27FC236}">
                <a16:creationId xmlns:a16="http://schemas.microsoft.com/office/drawing/2014/main" id="{B4EF25F6-6F3A-A547-9C0A-A92810EFF1E3}"/>
              </a:ext>
            </a:extLst>
          </p:cNvPr>
          <p:cNvSpPr/>
          <p:nvPr/>
        </p:nvSpPr>
        <p:spPr>
          <a:xfrm flipV="1">
            <a:off x="4103609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5DA0D2AC-34BD-8E40-BFCC-6A4AF2162D03}"/>
              </a:ext>
            </a:extLst>
          </p:cNvPr>
          <p:cNvSpPr/>
          <p:nvPr/>
        </p:nvSpPr>
        <p:spPr>
          <a:xfrm flipV="1">
            <a:off x="4320233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6" name="Rectangle 365">
            <a:extLst>
              <a:ext uri="{FF2B5EF4-FFF2-40B4-BE49-F238E27FC236}">
                <a16:creationId xmlns:a16="http://schemas.microsoft.com/office/drawing/2014/main" id="{2C057975-407B-3844-8DB0-24459B8F6A5B}"/>
              </a:ext>
            </a:extLst>
          </p:cNvPr>
          <p:cNvSpPr/>
          <p:nvPr/>
        </p:nvSpPr>
        <p:spPr>
          <a:xfrm flipV="1">
            <a:off x="4103609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7" name="Rectangle 366">
            <a:extLst>
              <a:ext uri="{FF2B5EF4-FFF2-40B4-BE49-F238E27FC236}">
                <a16:creationId xmlns:a16="http://schemas.microsoft.com/office/drawing/2014/main" id="{95C2D7DE-FDED-6B45-A6B8-00A306119C9D}"/>
              </a:ext>
            </a:extLst>
          </p:cNvPr>
          <p:cNvSpPr/>
          <p:nvPr/>
        </p:nvSpPr>
        <p:spPr>
          <a:xfrm flipV="1">
            <a:off x="4320233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4DE5017E-5712-9A44-BA67-603D23E58B48}"/>
              </a:ext>
            </a:extLst>
          </p:cNvPr>
          <p:cNvSpPr/>
          <p:nvPr/>
        </p:nvSpPr>
        <p:spPr>
          <a:xfrm>
            <a:off x="5424427" y="5826224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6B411D4C-0237-C042-91A2-D1111194D9DD}"/>
              </a:ext>
            </a:extLst>
          </p:cNvPr>
          <p:cNvSpPr/>
          <p:nvPr/>
        </p:nvSpPr>
        <p:spPr>
          <a:xfrm>
            <a:off x="6297683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8" name="Rectangle 377">
            <a:extLst>
              <a:ext uri="{FF2B5EF4-FFF2-40B4-BE49-F238E27FC236}">
                <a16:creationId xmlns:a16="http://schemas.microsoft.com/office/drawing/2014/main" id="{2258C1F2-3D4E-4640-9BF5-C3C8DB5220A9}"/>
              </a:ext>
            </a:extLst>
          </p:cNvPr>
          <p:cNvSpPr/>
          <p:nvPr/>
        </p:nvSpPr>
        <p:spPr>
          <a:xfrm>
            <a:off x="5474675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9" name="Rectangle 378">
            <a:extLst>
              <a:ext uri="{FF2B5EF4-FFF2-40B4-BE49-F238E27FC236}">
                <a16:creationId xmlns:a16="http://schemas.microsoft.com/office/drawing/2014/main" id="{FDF5B5A2-A002-214B-A155-B4D54C99FF84}"/>
              </a:ext>
            </a:extLst>
          </p:cNvPr>
          <p:cNvSpPr/>
          <p:nvPr/>
        </p:nvSpPr>
        <p:spPr>
          <a:xfrm>
            <a:off x="5527694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id="{2FBC66EE-13AF-7447-B9D9-5AD891DAC3C3}"/>
              </a:ext>
            </a:extLst>
          </p:cNvPr>
          <p:cNvSpPr/>
          <p:nvPr/>
        </p:nvSpPr>
        <p:spPr>
          <a:xfrm>
            <a:off x="5704169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5C8E521E-2F27-3949-93FA-6EDE948373E0}"/>
              </a:ext>
            </a:extLst>
          </p:cNvPr>
          <p:cNvSpPr/>
          <p:nvPr/>
        </p:nvSpPr>
        <p:spPr>
          <a:xfrm>
            <a:off x="5880645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2" name="Rectangle 381">
            <a:extLst>
              <a:ext uri="{FF2B5EF4-FFF2-40B4-BE49-F238E27FC236}">
                <a16:creationId xmlns:a16="http://schemas.microsoft.com/office/drawing/2014/main" id="{795ECDAB-8CA1-2A4F-A2FF-38AF57CA1D9E}"/>
              </a:ext>
            </a:extLst>
          </p:cNvPr>
          <p:cNvSpPr/>
          <p:nvPr/>
        </p:nvSpPr>
        <p:spPr>
          <a:xfrm>
            <a:off x="6057121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E9BAA0E6-ADF3-B54F-8902-714D179332B1}"/>
              </a:ext>
            </a:extLst>
          </p:cNvPr>
          <p:cNvSpPr/>
          <p:nvPr/>
        </p:nvSpPr>
        <p:spPr>
          <a:xfrm>
            <a:off x="6350703" y="6023150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4" name="Rectangle 383">
            <a:extLst>
              <a:ext uri="{FF2B5EF4-FFF2-40B4-BE49-F238E27FC236}">
                <a16:creationId xmlns:a16="http://schemas.microsoft.com/office/drawing/2014/main" id="{17016230-4D6E-1A41-A931-AAF25DACBB1B}"/>
              </a:ext>
            </a:extLst>
          </p:cNvPr>
          <p:cNvSpPr/>
          <p:nvPr/>
        </p:nvSpPr>
        <p:spPr>
          <a:xfrm>
            <a:off x="6527177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5" name="Rectangle 384">
            <a:extLst>
              <a:ext uri="{FF2B5EF4-FFF2-40B4-BE49-F238E27FC236}">
                <a16:creationId xmlns:a16="http://schemas.microsoft.com/office/drawing/2014/main" id="{F7DFEE3F-BB77-264E-95F9-AE6EF583F92A}"/>
              </a:ext>
            </a:extLst>
          </p:cNvPr>
          <p:cNvSpPr/>
          <p:nvPr/>
        </p:nvSpPr>
        <p:spPr>
          <a:xfrm>
            <a:off x="6703653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1046BA76-BC7B-CC47-AE4D-79E7D6798EC9}"/>
              </a:ext>
            </a:extLst>
          </p:cNvPr>
          <p:cNvSpPr/>
          <p:nvPr/>
        </p:nvSpPr>
        <p:spPr>
          <a:xfrm>
            <a:off x="6880128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7" name="Rectangle 386">
            <a:extLst>
              <a:ext uri="{FF2B5EF4-FFF2-40B4-BE49-F238E27FC236}">
                <a16:creationId xmlns:a16="http://schemas.microsoft.com/office/drawing/2014/main" id="{AEA727F1-357F-D249-882F-21F495FD4BBD}"/>
              </a:ext>
            </a:extLst>
          </p:cNvPr>
          <p:cNvSpPr/>
          <p:nvPr/>
        </p:nvSpPr>
        <p:spPr>
          <a:xfrm flipV="1">
            <a:off x="6286032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7EEDC7EA-F1D7-E941-9317-8946951E8783}"/>
              </a:ext>
            </a:extLst>
          </p:cNvPr>
          <p:cNvSpPr/>
          <p:nvPr/>
        </p:nvSpPr>
        <p:spPr>
          <a:xfrm flipV="1">
            <a:off x="6502655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54E9AE6C-4DF3-A940-A99A-1FD064F0F752}"/>
              </a:ext>
            </a:extLst>
          </p:cNvPr>
          <p:cNvSpPr/>
          <p:nvPr/>
        </p:nvSpPr>
        <p:spPr>
          <a:xfrm flipV="1">
            <a:off x="6286032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0" name="Rectangle 389">
            <a:extLst>
              <a:ext uri="{FF2B5EF4-FFF2-40B4-BE49-F238E27FC236}">
                <a16:creationId xmlns:a16="http://schemas.microsoft.com/office/drawing/2014/main" id="{2D5F51CC-0876-2548-9CD1-FE45749E43C3}"/>
              </a:ext>
            </a:extLst>
          </p:cNvPr>
          <p:cNvSpPr/>
          <p:nvPr/>
        </p:nvSpPr>
        <p:spPr>
          <a:xfrm flipV="1">
            <a:off x="6502655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BA3D0A3B-67F4-9C40-9923-939EA1AF299B}"/>
              </a:ext>
            </a:extLst>
          </p:cNvPr>
          <p:cNvSpPr/>
          <p:nvPr/>
        </p:nvSpPr>
        <p:spPr>
          <a:xfrm flipV="1">
            <a:off x="6286032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F753056E-EF33-1C4A-B1B5-01E87586C6EA}"/>
              </a:ext>
            </a:extLst>
          </p:cNvPr>
          <p:cNvSpPr/>
          <p:nvPr/>
        </p:nvSpPr>
        <p:spPr>
          <a:xfrm flipV="1">
            <a:off x="6502655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3CC6B1D6-B522-7849-BAB4-BB81C2AABBB2}"/>
              </a:ext>
            </a:extLst>
          </p:cNvPr>
          <p:cNvSpPr/>
          <p:nvPr/>
        </p:nvSpPr>
        <p:spPr>
          <a:xfrm flipV="1">
            <a:off x="6286032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2C775199-6CA7-4849-A474-7B8F57D6FC9F}"/>
              </a:ext>
            </a:extLst>
          </p:cNvPr>
          <p:cNvSpPr/>
          <p:nvPr/>
        </p:nvSpPr>
        <p:spPr>
          <a:xfrm flipV="1">
            <a:off x="6502655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A26F47AB-8385-474A-BA26-652F086523C7}"/>
              </a:ext>
            </a:extLst>
          </p:cNvPr>
          <p:cNvSpPr/>
          <p:nvPr/>
        </p:nvSpPr>
        <p:spPr>
          <a:xfrm flipV="1">
            <a:off x="6724586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FDAE94E1-C071-7D4C-9127-E2F2D84F47D7}"/>
              </a:ext>
            </a:extLst>
          </p:cNvPr>
          <p:cNvSpPr/>
          <p:nvPr/>
        </p:nvSpPr>
        <p:spPr>
          <a:xfrm flipV="1">
            <a:off x="6941209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E65F5502-591D-2341-A0D9-4B8B1B00E7AE}"/>
              </a:ext>
            </a:extLst>
          </p:cNvPr>
          <p:cNvSpPr/>
          <p:nvPr/>
        </p:nvSpPr>
        <p:spPr>
          <a:xfrm flipV="1">
            <a:off x="6724586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15E6F27A-7434-8A4C-9085-C0C2DEC273BC}"/>
              </a:ext>
            </a:extLst>
          </p:cNvPr>
          <p:cNvSpPr/>
          <p:nvPr/>
        </p:nvSpPr>
        <p:spPr>
          <a:xfrm flipV="1">
            <a:off x="6941209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B1390029-04EF-3542-A596-F026E6615370}"/>
              </a:ext>
            </a:extLst>
          </p:cNvPr>
          <p:cNvSpPr/>
          <p:nvPr/>
        </p:nvSpPr>
        <p:spPr>
          <a:xfrm flipV="1">
            <a:off x="6724586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BDF0837A-253C-4345-B337-A29F0B3A368A}"/>
              </a:ext>
            </a:extLst>
          </p:cNvPr>
          <p:cNvSpPr/>
          <p:nvPr/>
        </p:nvSpPr>
        <p:spPr>
          <a:xfrm flipV="1">
            <a:off x="6941209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710BF751-6A2C-F243-B892-2E5B2AF1119A}"/>
              </a:ext>
            </a:extLst>
          </p:cNvPr>
          <p:cNvSpPr/>
          <p:nvPr/>
        </p:nvSpPr>
        <p:spPr>
          <a:xfrm flipV="1">
            <a:off x="6724586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FEDCFA3B-B2AF-2648-878E-CC81FD42125C}"/>
              </a:ext>
            </a:extLst>
          </p:cNvPr>
          <p:cNvSpPr/>
          <p:nvPr/>
        </p:nvSpPr>
        <p:spPr>
          <a:xfrm flipV="1">
            <a:off x="6941209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3F1A22E2-9BE1-C04E-B042-177C8F586950}"/>
              </a:ext>
            </a:extLst>
          </p:cNvPr>
          <p:cNvSpPr/>
          <p:nvPr/>
        </p:nvSpPr>
        <p:spPr>
          <a:xfrm flipV="1">
            <a:off x="5424427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15EFF4EC-635E-844A-8F61-2A4BC9C43183}"/>
              </a:ext>
            </a:extLst>
          </p:cNvPr>
          <p:cNvSpPr/>
          <p:nvPr/>
        </p:nvSpPr>
        <p:spPr>
          <a:xfrm flipV="1">
            <a:off x="5641050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E7A96EB5-34FB-8F4F-98E2-DD567F79A2CB}"/>
              </a:ext>
            </a:extLst>
          </p:cNvPr>
          <p:cNvSpPr/>
          <p:nvPr/>
        </p:nvSpPr>
        <p:spPr>
          <a:xfrm flipV="1">
            <a:off x="5424427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6" name="Rectangle 405">
            <a:extLst>
              <a:ext uri="{FF2B5EF4-FFF2-40B4-BE49-F238E27FC236}">
                <a16:creationId xmlns:a16="http://schemas.microsoft.com/office/drawing/2014/main" id="{BD8FAD51-659F-5B47-A917-4B27288A4F36}"/>
              </a:ext>
            </a:extLst>
          </p:cNvPr>
          <p:cNvSpPr/>
          <p:nvPr/>
        </p:nvSpPr>
        <p:spPr>
          <a:xfrm flipV="1">
            <a:off x="5641050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6BBFEAD1-98B9-194C-A5E9-F735C20992AB}"/>
              </a:ext>
            </a:extLst>
          </p:cNvPr>
          <p:cNvSpPr/>
          <p:nvPr/>
        </p:nvSpPr>
        <p:spPr>
          <a:xfrm flipV="1">
            <a:off x="5424427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8" name="Rectangle 407">
            <a:extLst>
              <a:ext uri="{FF2B5EF4-FFF2-40B4-BE49-F238E27FC236}">
                <a16:creationId xmlns:a16="http://schemas.microsoft.com/office/drawing/2014/main" id="{B57DA27D-B56B-A245-863F-A08F2113D664}"/>
              </a:ext>
            </a:extLst>
          </p:cNvPr>
          <p:cNvSpPr/>
          <p:nvPr/>
        </p:nvSpPr>
        <p:spPr>
          <a:xfrm flipV="1">
            <a:off x="5641050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9" name="Rectangle 408">
            <a:extLst>
              <a:ext uri="{FF2B5EF4-FFF2-40B4-BE49-F238E27FC236}">
                <a16:creationId xmlns:a16="http://schemas.microsoft.com/office/drawing/2014/main" id="{4A1396AC-254E-E54A-A5EF-AF6E50C4F6D1}"/>
              </a:ext>
            </a:extLst>
          </p:cNvPr>
          <p:cNvSpPr/>
          <p:nvPr/>
        </p:nvSpPr>
        <p:spPr>
          <a:xfrm flipV="1">
            <a:off x="5424427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0" name="Rectangle 409">
            <a:extLst>
              <a:ext uri="{FF2B5EF4-FFF2-40B4-BE49-F238E27FC236}">
                <a16:creationId xmlns:a16="http://schemas.microsoft.com/office/drawing/2014/main" id="{13D1A559-4368-3540-A587-DCC1ED332971}"/>
              </a:ext>
            </a:extLst>
          </p:cNvPr>
          <p:cNvSpPr/>
          <p:nvPr/>
        </p:nvSpPr>
        <p:spPr>
          <a:xfrm flipV="1">
            <a:off x="5641050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1" name="Rectangle 410">
            <a:extLst>
              <a:ext uri="{FF2B5EF4-FFF2-40B4-BE49-F238E27FC236}">
                <a16:creationId xmlns:a16="http://schemas.microsoft.com/office/drawing/2014/main" id="{F72018A5-2A3F-5A4D-911A-1D9D4C7F08C3}"/>
              </a:ext>
            </a:extLst>
          </p:cNvPr>
          <p:cNvSpPr/>
          <p:nvPr/>
        </p:nvSpPr>
        <p:spPr>
          <a:xfrm flipV="1">
            <a:off x="5862982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2" name="Rectangle 411">
            <a:extLst>
              <a:ext uri="{FF2B5EF4-FFF2-40B4-BE49-F238E27FC236}">
                <a16:creationId xmlns:a16="http://schemas.microsoft.com/office/drawing/2014/main" id="{06C9C4EB-25D1-4C45-BFC2-39278DC64914}"/>
              </a:ext>
            </a:extLst>
          </p:cNvPr>
          <p:cNvSpPr/>
          <p:nvPr/>
        </p:nvSpPr>
        <p:spPr>
          <a:xfrm flipV="1">
            <a:off x="6079605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03ABB3EF-B2AB-8D4C-A126-B03BF933F6EB}"/>
              </a:ext>
            </a:extLst>
          </p:cNvPr>
          <p:cNvSpPr/>
          <p:nvPr/>
        </p:nvSpPr>
        <p:spPr>
          <a:xfrm flipV="1">
            <a:off x="5862982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754BD805-4022-7F4E-85B7-FC9FCAE5F6B7}"/>
              </a:ext>
            </a:extLst>
          </p:cNvPr>
          <p:cNvSpPr/>
          <p:nvPr/>
        </p:nvSpPr>
        <p:spPr>
          <a:xfrm flipV="1">
            <a:off x="6079605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BB8A9F57-6FD4-8949-9478-F5A0AF489FB3}"/>
              </a:ext>
            </a:extLst>
          </p:cNvPr>
          <p:cNvSpPr/>
          <p:nvPr/>
        </p:nvSpPr>
        <p:spPr>
          <a:xfrm flipV="1">
            <a:off x="5862982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8282EDEB-1B23-CB4D-B2E1-C4B4BEF7E954}"/>
              </a:ext>
            </a:extLst>
          </p:cNvPr>
          <p:cNvSpPr/>
          <p:nvPr/>
        </p:nvSpPr>
        <p:spPr>
          <a:xfrm flipV="1">
            <a:off x="6079605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7" name="Rectangle 416">
            <a:extLst>
              <a:ext uri="{FF2B5EF4-FFF2-40B4-BE49-F238E27FC236}">
                <a16:creationId xmlns:a16="http://schemas.microsoft.com/office/drawing/2014/main" id="{97794C9A-6736-D14D-BBEE-E47957FE7C4D}"/>
              </a:ext>
            </a:extLst>
          </p:cNvPr>
          <p:cNvSpPr/>
          <p:nvPr/>
        </p:nvSpPr>
        <p:spPr>
          <a:xfrm flipV="1">
            <a:off x="5862982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30F633D5-A69B-4646-8F94-CEDCFE7D108C}"/>
              </a:ext>
            </a:extLst>
          </p:cNvPr>
          <p:cNvSpPr/>
          <p:nvPr/>
        </p:nvSpPr>
        <p:spPr>
          <a:xfrm flipV="1">
            <a:off x="6079605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8" name="Rectangle 477">
            <a:extLst>
              <a:ext uri="{FF2B5EF4-FFF2-40B4-BE49-F238E27FC236}">
                <a16:creationId xmlns:a16="http://schemas.microsoft.com/office/drawing/2014/main" id="{0B9267E7-DC38-B649-A5D1-F618134FE089}"/>
              </a:ext>
            </a:extLst>
          </p:cNvPr>
          <p:cNvSpPr/>
          <p:nvPr/>
        </p:nvSpPr>
        <p:spPr>
          <a:xfrm>
            <a:off x="7174205" y="5826226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9" name="Rectangle 478">
            <a:extLst>
              <a:ext uri="{FF2B5EF4-FFF2-40B4-BE49-F238E27FC236}">
                <a16:creationId xmlns:a16="http://schemas.microsoft.com/office/drawing/2014/main" id="{4C749048-5D2F-AE47-820D-EE010F470993}"/>
              </a:ext>
            </a:extLst>
          </p:cNvPr>
          <p:cNvSpPr/>
          <p:nvPr/>
        </p:nvSpPr>
        <p:spPr>
          <a:xfrm>
            <a:off x="8047461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0" name="Rectangle 479">
            <a:extLst>
              <a:ext uri="{FF2B5EF4-FFF2-40B4-BE49-F238E27FC236}">
                <a16:creationId xmlns:a16="http://schemas.microsoft.com/office/drawing/2014/main" id="{7206F7D7-776E-0A4D-A189-773952D9B410}"/>
              </a:ext>
            </a:extLst>
          </p:cNvPr>
          <p:cNvSpPr/>
          <p:nvPr/>
        </p:nvSpPr>
        <p:spPr>
          <a:xfrm>
            <a:off x="7224452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1" name="Rectangle 480">
            <a:extLst>
              <a:ext uri="{FF2B5EF4-FFF2-40B4-BE49-F238E27FC236}">
                <a16:creationId xmlns:a16="http://schemas.microsoft.com/office/drawing/2014/main" id="{D75801A3-3D02-4E4B-BB16-76E94C0D6305}"/>
              </a:ext>
            </a:extLst>
          </p:cNvPr>
          <p:cNvSpPr/>
          <p:nvPr/>
        </p:nvSpPr>
        <p:spPr>
          <a:xfrm>
            <a:off x="7277472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2" name="Rectangle 481">
            <a:extLst>
              <a:ext uri="{FF2B5EF4-FFF2-40B4-BE49-F238E27FC236}">
                <a16:creationId xmlns:a16="http://schemas.microsoft.com/office/drawing/2014/main" id="{3ECC0938-0BBB-FB41-8517-5F175A4ECE81}"/>
              </a:ext>
            </a:extLst>
          </p:cNvPr>
          <p:cNvSpPr/>
          <p:nvPr/>
        </p:nvSpPr>
        <p:spPr>
          <a:xfrm>
            <a:off x="7453947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3" name="Rectangle 482">
            <a:extLst>
              <a:ext uri="{FF2B5EF4-FFF2-40B4-BE49-F238E27FC236}">
                <a16:creationId xmlns:a16="http://schemas.microsoft.com/office/drawing/2014/main" id="{9BA41C07-4FFA-0F40-B678-503EEB237936}"/>
              </a:ext>
            </a:extLst>
          </p:cNvPr>
          <p:cNvSpPr/>
          <p:nvPr/>
        </p:nvSpPr>
        <p:spPr>
          <a:xfrm>
            <a:off x="7630423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4" name="Rectangle 483">
            <a:extLst>
              <a:ext uri="{FF2B5EF4-FFF2-40B4-BE49-F238E27FC236}">
                <a16:creationId xmlns:a16="http://schemas.microsoft.com/office/drawing/2014/main" id="{21CACA0F-9F91-9F45-8DE2-8E1E927F61E2}"/>
              </a:ext>
            </a:extLst>
          </p:cNvPr>
          <p:cNvSpPr/>
          <p:nvPr/>
        </p:nvSpPr>
        <p:spPr>
          <a:xfrm>
            <a:off x="7806898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5" name="Rectangle 484">
            <a:extLst>
              <a:ext uri="{FF2B5EF4-FFF2-40B4-BE49-F238E27FC236}">
                <a16:creationId xmlns:a16="http://schemas.microsoft.com/office/drawing/2014/main" id="{13E3CA2D-803D-F245-8B45-96FFB8035C6F}"/>
              </a:ext>
            </a:extLst>
          </p:cNvPr>
          <p:cNvSpPr/>
          <p:nvPr/>
        </p:nvSpPr>
        <p:spPr>
          <a:xfrm>
            <a:off x="8100481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6" name="Rectangle 485">
            <a:extLst>
              <a:ext uri="{FF2B5EF4-FFF2-40B4-BE49-F238E27FC236}">
                <a16:creationId xmlns:a16="http://schemas.microsoft.com/office/drawing/2014/main" id="{758DFFA1-12BC-B444-AA05-83D93456AC74}"/>
              </a:ext>
            </a:extLst>
          </p:cNvPr>
          <p:cNvSpPr/>
          <p:nvPr/>
        </p:nvSpPr>
        <p:spPr>
          <a:xfrm>
            <a:off x="8276955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7" name="Rectangle 486">
            <a:extLst>
              <a:ext uri="{FF2B5EF4-FFF2-40B4-BE49-F238E27FC236}">
                <a16:creationId xmlns:a16="http://schemas.microsoft.com/office/drawing/2014/main" id="{4F135A81-9FD9-A94B-82AC-5FB2989D1CB8}"/>
              </a:ext>
            </a:extLst>
          </p:cNvPr>
          <p:cNvSpPr/>
          <p:nvPr/>
        </p:nvSpPr>
        <p:spPr>
          <a:xfrm>
            <a:off x="8453431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8" name="Rectangle 487">
            <a:extLst>
              <a:ext uri="{FF2B5EF4-FFF2-40B4-BE49-F238E27FC236}">
                <a16:creationId xmlns:a16="http://schemas.microsoft.com/office/drawing/2014/main" id="{D6894D3D-5873-1847-BBD0-C576D10CF1AC}"/>
              </a:ext>
            </a:extLst>
          </p:cNvPr>
          <p:cNvSpPr/>
          <p:nvPr/>
        </p:nvSpPr>
        <p:spPr>
          <a:xfrm>
            <a:off x="8629906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9" name="Rectangle 488">
            <a:extLst>
              <a:ext uri="{FF2B5EF4-FFF2-40B4-BE49-F238E27FC236}">
                <a16:creationId xmlns:a16="http://schemas.microsoft.com/office/drawing/2014/main" id="{285534BC-9383-BA4B-AD7E-1603DFC5BF88}"/>
              </a:ext>
            </a:extLst>
          </p:cNvPr>
          <p:cNvSpPr/>
          <p:nvPr/>
        </p:nvSpPr>
        <p:spPr>
          <a:xfrm flipV="1">
            <a:off x="803580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0" name="Rectangle 489">
            <a:extLst>
              <a:ext uri="{FF2B5EF4-FFF2-40B4-BE49-F238E27FC236}">
                <a16:creationId xmlns:a16="http://schemas.microsoft.com/office/drawing/2014/main" id="{79CCF24E-B8BA-534F-A521-D0A5337D6A48}"/>
              </a:ext>
            </a:extLst>
          </p:cNvPr>
          <p:cNvSpPr/>
          <p:nvPr/>
        </p:nvSpPr>
        <p:spPr>
          <a:xfrm flipV="1">
            <a:off x="825243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1" name="Rectangle 490">
            <a:extLst>
              <a:ext uri="{FF2B5EF4-FFF2-40B4-BE49-F238E27FC236}">
                <a16:creationId xmlns:a16="http://schemas.microsoft.com/office/drawing/2014/main" id="{9CD0AAC3-0857-6948-98E6-D46DF06E63EA}"/>
              </a:ext>
            </a:extLst>
          </p:cNvPr>
          <p:cNvSpPr/>
          <p:nvPr/>
        </p:nvSpPr>
        <p:spPr>
          <a:xfrm flipV="1">
            <a:off x="803580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2" name="Rectangle 491">
            <a:extLst>
              <a:ext uri="{FF2B5EF4-FFF2-40B4-BE49-F238E27FC236}">
                <a16:creationId xmlns:a16="http://schemas.microsoft.com/office/drawing/2014/main" id="{E2D1DE1F-3B81-CE43-BA2B-B523C1A760E9}"/>
              </a:ext>
            </a:extLst>
          </p:cNvPr>
          <p:cNvSpPr/>
          <p:nvPr/>
        </p:nvSpPr>
        <p:spPr>
          <a:xfrm flipV="1">
            <a:off x="825243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3" name="Rectangle 492">
            <a:extLst>
              <a:ext uri="{FF2B5EF4-FFF2-40B4-BE49-F238E27FC236}">
                <a16:creationId xmlns:a16="http://schemas.microsoft.com/office/drawing/2014/main" id="{397D5F67-4E1C-6A44-B1C5-9B97F8C61EC9}"/>
              </a:ext>
            </a:extLst>
          </p:cNvPr>
          <p:cNvSpPr/>
          <p:nvPr/>
        </p:nvSpPr>
        <p:spPr>
          <a:xfrm flipV="1">
            <a:off x="803580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4" name="Rectangle 493">
            <a:extLst>
              <a:ext uri="{FF2B5EF4-FFF2-40B4-BE49-F238E27FC236}">
                <a16:creationId xmlns:a16="http://schemas.microsoft.com/office/drawing/2014/main" id="{3410B76C-388F-D441-BE64-77C9B2FB7526}"/>
              </a:ext>
            </a:extLst>
          </p:cNvPr>
          <p:cNvSpPr/>
          <p:nvPr/>
        </p:nvSpPr>
        <p:spPr>
          <a:xfrm flipV="1">
            <a:off x="825243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id="{9276B9BC-EDD6-F443-9FE3-DC67467B2CCB}"/>
              </a:ext>
            </a:extLst>
          </p:cNvPr>
          <p:cNvSpPr/>
          <p:nvPr/>
        </p:nvSpPr>
        <p:spPr>
          <a:xfrm flipV="1">
            <a:off x="803580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6" name="Rectangle 495">
            <a:extLst>
              <a:ext uri="{FF2B5EF4-FFF2-40B4-BE49-F238E27FC236}">
                <a16:creationId xmlns:a16="http://schemas.microsoft.com/office/drawing/2014/main" id="{64BD7AA3-2E53-2F40-BB52-46F9DD992CD4}"/>
              </a:ext>
            </a:extLst>
          </p:cNvPr>
          <p:cNvSpPr/>
          <p:nvPr/>
        </p:nvSpPr>
        <p:spPr>
          <a:xfrm flipV="1">
            <a:off x="825243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7" name="Rectangle 496">
            <a:extLst>
              <a:ext uri="{FF2B5EF4-FFF2-40B4-BE49-F238E27FC236}">
                <a16:creationId xmlns:a16="http://schemas.microsoft.com/office/drawing/2014/main" id="{F2AA5548-51F4-434F-8C77-628F4060E0F2}"/>
              </a:ext>
            </a:extLst>
          </p:cNvPr>
          <p:cNvSpPr/>
          <p:nvPr/>
        </p:nvSpPr>
        <p:spPr>
          <a:xfrm flipV="1">
            <a:off x="8474364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8" name="Rectangle 497">
            <a:extLst>
              <a:ext uri="{FF2B5EF4-FFF2-40B4-BE49-F238E27FC236}">
                <a16:creationId xmlns:a16="http://schemas.microsoft.com/office/drawing/2014/main" id="{9E93396B-A9AE-7946-9B24-7311EA0D9AE7}"/>
              </a:ext>
            </a:extLst>
          </p:cNvPr>
          <p:cNvSpPr/>
          <p:nvPr/>
        </p:nvSpPr>
        <p:spPr>
          <a:xfrm flipV="1">
            <a:off x="8690987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9" name="Rectangle 498">
            <a:extLst>
              <a:ext uri="{FF2B5EF4-FFF2-40B4-BE49-F238E27FC236}">
                <a16:creationId xmlns:a16="http://schemas.microsoft.com/office/drawing/2014/main" id="{DE67784C-14E8-FD4D-ADE4-3C2193848B7A}"/>
              </a:ext>
            </a:extLst>
          </p:cNvPr>
          <p:cNvSpPr/>
          <p:nvPr/>
        </p:nvSpPr>
        <p:spPr>
          <a:xfrm flipV="1">
            <a:off x="8474364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BB796E1E-9EA3-4947-A566-0F89776F4E36}"/>
              </a:ext>
            </a:extLst>
          </p:cNvPr>
          <p:cNvSpPr/>
          <p:nvPr/>
        </p:nvSpPr>
        <p:spPr>
          <a:xfrm flipV="1">
            <a:off x="8690987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1" name="Rectangle 500">
            <a:extLst>
              <a:ext uri="{FF2B5EF4-FFF2-40B4-BE49-F238E27FC236}">
                <a16:creationId xmlns:a16="http://schemas.microsoft.com/office/drawing/2014/main" id="{EE13B33F-B9E4-1843-92CA-BD6EF45540BA}"/>
              </a:ext>
            </a:extLst>
          </p:cNvPr>
          <p:cNvSpPr/>
          <p:nvPr/>
        </p:nvSpPr>
        <p:spPr>
          <a:xfrm flipV="1">
            <a:off x="8474364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2" name="Rectangle 501">
            <a:extLst>
              <a:ext uri="{FF2B5EF4-FFF2-40B4-BE49-F238E27FC236}">
                <a16:creationId xmlns:a16="http://schemas.microsoft.com/office/drawing/2014/main" id="{A8A7149B-E573-AD48-AE78-9383003143E1}"/>
              </a:ext>
            </a:extLst>
          </p:cNvPr>
          <p:cNvSpPr/>
          <p:nvPr/>
        </p:nvSpPr>
        <p:spPr>
          <a:xfrm flipV="1">
            <a:off x="8690987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3" name="Rectangle 502">
            <a:extLst>
              <a:ext uri="{FF2B5EF4-FFF2-40B4-BE49-F238E27FC236}">
                <a16:creationId xmlns:a16="http://schemas.microsoft.com/office/drawing/2014/main" id="{F9988618-86DC-A645-971F-FBBFCE57C587}"/>
              </a:ext>
            </a:extLst>
          </p:cNvPr>
          <p:cNvSpPr/>
          <p:nvPr/>
        </p:nvSpPr>
        <p:spPr>
          <a:xfrm flipV="1">
            <a:off x="8474364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4" name="Rectangle 503">
            <a:extLst>
              <a:ext uri="{FF2B5EF4-FFF2-40B4-BE49-F238E27FC236}">
                <a16:creationId xmlns:a16="http://schemas.microsoft.com/office/drawing/2014/main" id="{499D6A1B-4710-E24A-9F7D-0A6AE56C1FFB}"/>
              </a:ext>
            </a:extLst>
          </p:cNvPr>
          <p:cNvSpPr/>
          <p:nvPr/>
        </p:nvSpPr>
        <p:spPr>
          <a:xfrm flipV="1">
            <a:off x="8690987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64B31B02-D8F9-DC41-9DF6-6C76ED452CA5}"/>
              </a:ext>
            </a:extLst>
          </p:cNvPr>
          <p:cNvSpPr/>
          <p:nvPr/>
        </p:nvSpPr>
        <p:spPr>
          <a:xfrm flipV="1">
            <a:off x="717420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6" name="Rectangle 505">
            <a:extLst>
              <a:ext uri="{FF2B5EF4-FFF2-40B4-BE49-F238E27FC236}">
                <a16:creationId xmlns:a16="http://schemas.microsoft.com/office/drawing/2014/main" id="{F4727225-C41C-B140-BB34-5A19D67ABCE3}"/>
              </a:ext>
            </a:extLst>
          </p:cNvPr>
          <p:cNvSpPr/>
          <p:nvPr/>
        </p:nvSpPr>
        <p:spPr>
          <a:xfrm flipV="1">
            <a:off x="739082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7" name="Rectangle 506">
            <a:extLst>
              <a:ext uri="{FF2B5EF4-FFF2-40B4-BE49-F238E27FC236}">
                <a16:creationId xmlns:a16="http://schemas.microsoft.com/office/drawing/2014/main" id="{66D93562-5146-7942-952C-50EAFE000634}"/>
              </a:ext>
            </a:extLst>
          </p:cNvPr>
          <p:cNvSpPr/>
          <p:nvPr/>
        </p:nvSpPr>
        <p:spPr>
          <a:xfrm flipV="1">
            <a:off x="717420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8" name="Rectangle 507">
            <a:extLst>
              <a:ext uri="{FF2B5EF4-FFF2-40B4-BE49-F238E27FC236}">
                <a16:creationId xmlns:a16="http://schemas.microsoft.com/office/drawing/2014/main" id="{7662431C-BA11-E546-9783-E681A59DAAC1}"/>
              </a:ext>
            </a:extLst>
          </p:cNvPr>
          <p:cNvSpPr/>
          <p:nvPr/>
        </p:nvSpPr>
        <p:spPr>
          <a:xfrm flipV="1">
            <a:off x="739082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9" name="Rectangle 508">
            <a:extLst>
              <a:ext uri="{FF2B5EF4-FFF2-40B4-BE49-F238E27FC236}">
                <a16:creationId xmlns:a16="http://schemas.microsoft.com/office/drawing/2014/main" id="{6DFBF718-6ED7-C44C-BB6C-F37483F3205C}"/>
              </a:ext>
            </a:extLst>
          </p:cNvPr>
          <p:cNvSpPr/>
          <p:nvPr/>
        </p:nvSpPr>
        <p:spPr>
          <a:xfrm flipV="1">
            <a:off x="717420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0" name="Rectangle 509">
            <a:extLst>
              <a:ext uri="{FF2B5EF4-FFF2-40B4-BE49-F238E27FC236}">
                <a16:creationId xmlns:a16="http://schemas.microsoft.com/office/drawing/2014/main" id="{5A805785-CF64-514E-9057-24AE941AC8CF}"/>
              </a:ext>
            </a:extLst>
          </p:cNvPr>
          <p:cNvSpPr/>
          <p:nvPr/>
        </p:nvSpPr>
        <p:spPr>
          <a:xfrm flipV="1">
            <a:off x="739082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1" name="Rectangle 510">
            <a:extLst>
              <a:ext uri="{FF2B5EF4-FFF2-40B4-BE49-F238E27FC236}">
                <a16:creationId xmlns:a16="http://schemas.microsoft.com/office/drawing/2014/main" id="{44CF7B4F-3C1D-864C-8FB0-D6A4B570FCE0}"/>
              </a:ext>
            </a:extLst>
          </p:cNvPr>
          <p:cNvSpPr/>
          <p:nvPr/>
        </p:nvSpPr>
        <p:spPr>
          <a:xfrm flipV="1">
            <a:off x="717420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2" name="Rectangle 511">
            <a:extLst>
              <a:ext uri="{FF2B5EF4-FFF2-40B4-BE49-F238E27FC236}">
                <a16:creationId xmlns:a16="http://schemas.microsoft.com/office/drawing/2014/main" id="{49E827E8-A19D-B04D-9B4E-CA925F94E06A}"/>
              </a:ext>
            </a:extLst>
          </p:cNvPr>
          <p:cNvSpPr/>
          <p:nvPr/>
        </p:nvSpPr>
        <p:spPr>
          <a:xfrm flipV="1">
            <a:off x="739082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3" name="Rectangle 512">
            <a:extLst>
              <a:ext uri="{FF2B5EF4-FFF2-40B4-BE49-F238E27FC236}">
                <a16:creationId xmlns:a16="http://schemas.microsoft.com/office/drawing/2014/main" id="{90BFEB8C-79E5-EE41-B83A-31883F3E7E0A}"/>
              </a:ext>
            </a:extLst>
          </p:cNvPr>
          <p:cNvSpPr/>
          <p:nvPr/>
        </p:nvSpPr>
        <p:spPr>
          <a:xfrm flipV="1">
            <a:off x="7612759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4" name="Rectangle 513">
            <a:extLst>
              <a:ext uri="{FF2B5EF4-FFF2-40B4-BE49-F238E27FC236}">
                <a16:creationId xmlns:a16="http://schemas.microsoft.com/office/drawing/2014/main" id="{5A205986-A048-174B-A8EF-64FDBD53E67E}"/>
              </a:ext>
            </a:extLst>
          </p:cNvPr>
          <p:cNvSpPr/>
          <p:nvPr/>
        </p:nvSpPr>
        <p:spPr>
          <a:xfrm flipV="1">
            <a:off x="7829383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5" name="Rectangle 514">
            <a:extLst>
              <a:ext uri="{FF2B5EF4-FFF2-40B4-BE49-F238E27FC236}">
                <a16:creationId xmlns:a16="http://schemas.microsoft.com/office/drawing/2014/main" id="{9604BA79-BDFB-BA4E-AFC7-EEA73708F5D5}"/>
              </a:ext>
            </a:extLst>
          </p:cNvPr>
          <p:cNvSpPr/>
          <p:nvPr/>
        </p:nvSpPr>
        <p:spPr>
          <a:xfrm flipV="1">
            <a:off x="7612759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6" name="Rectangle 515">
            <a:extLst>
              <a:ext uri="{FF2B5EF4-FFF2-40B4-BE49-F238E27FC236}">
                <a16:creationId xmlns:a16="http://schemas.microsoft.com/office/drawing/2014/main" id="{0325C6EE-EB79-0445-95CE-224F180C28E5}"/>
              </a:ext>
            </a:extLst>
          </p:cNvPr>
          <p:cNvSpPr/>
          <p:nvPr/>
        </p:nvSpPr>
        <p:spPr>
          <a:xfrm flipV="1">
            <a:off x="7829383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7" name="Rectangle 516">
            <a:extLst>
              <a:ext uri="{FF2B5EF4-FFF2-40B4-BE49-F238E27FC236}">
                <a16:creationId xmlns:a16="http://schemas.microsoft.com/office/drawing/2014/main" id="{6EFE6370-EE22-464D-A12F-7D0F4AB85488}"/>
              </a:ext>
            </a:extLst>
          </p:cNvPr>
          <p:cNvSpPr/>
          <p:nvPr/>
        </p:nvSpPr>
        <p:spPr>
          <a:xfrm flipV="1">
            <a:off x="7612759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8" name="Rectangle 517">
            <a:extLst>
              <a:ext uri="{FF2B5EF4-FFF2-40B4-BE49-F238E27FC236}">
                <a16:creationId xmlns:a16="http://schemas.microsoft.com/office/drawing/2014/main" id="{EC28CBB6-482F-5648-97B4-1C17D7175CEC}"/>
              </a:ext>
            </a:extLst>
          </p:cNvPr>
          <p:cNvSpPr/>
          <p:nvPr/>
        </p:nvSpPr>
        <p:spPr>
          <a:xfrm flipV="1">
            <a:off x="7829383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9" name="Rectangle 518">
            <a:extLst>
              <a:ext uri="{FF2B5EF4-FFF2-40B4-BE49-F238E27FC236}">
                <a16:creationId xmlns:a16="http://schemas.microsoft.com/office/drawing/2014/main" id="{AAAB9F00-4C0D-214A-82CE-52D54149BE3E}"/>
              </a:ext>
            </a:extLst>
          </p:cNvPr>
          <p:cNvSpPr/>
          <p:nvPr/>
        </p:nvSpPr>
        <p:spPr>
          <a:xfrm flipV="1">
            <a:off x="7612759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0" name="Rectangle 519">
            <a:extLst>
              <a:ext uri="{FF2B5EF4-FFF2-40B4-BE49-F238E27FC236}">
                <a16:creationId xmlns:a16="http://schemas.microsoft.com/office/drawing/2014/main" id="{0005B78C-EF76-6D4D-B028-7085BAB980D7}"/>
              </a:ext>
            </a:extLst>
          </p:cNvPr>
          <p:cNvSpPr/>
          <p:nvPr/>
        </p:nvSpPr>
        <p:spPr>
          <a:xfrm flipV="1">
            <a:off x="7829383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9" name="Rectangle 528">
            <a:extLst>
              <a:ext uri="{FF2B5EF4-FFF2-40B4-BE49-F238E27FC236}">
                <a16:creationId xmlns:a16="http://schemas.microsoft.com/office/drawing/2014/main" id="{0C0DF4A1-2911-A546-9ECA-587A380D6A1D}"/>
              </a:ext>
            </a:extLst>
          </p:cNvPr>
          <p:cNvSpPr/>
          <p:nvPr/>
        </p:nvSpPr>
        <p:spPr>
          <a:xfrm>
            <a:off x="8935271" y="5826224"/>
            <a:ext cx="1696266" cy="924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0" name="Rectangle 529">
            <a:extLst>
              <a:ext uri="{FF2B5EF4-FFF2-40B4-BE49-F238E27FC236}">
                <a16:creationId xmlns:a16="http://schemas.microsoft.com/office/drawing/2014/main" id="{1FCA38AC-2B55-E34C-9E0A-63737ABA34C0}"/>
              </a:ext>
            </a:extLst>
          </p:cNvPr>
          <p:cNvSpPr/>
          <p:nvPr/>
        </p:nvSpPr>
        <p:spPr>
          <a:xfrm>
            <a:off x="9808528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1" name="Rectangle 530">
            <a:extLst>
              <a:ext uri="{FF2B5EF4-FFF2-40B4-BE49-F238E27FC236}">
                <a16:creationId xmlns:a16="http://schemas.microsoft.com/office/drawing/2014/main" id="{BAC1DE51-9E98-C54C-ADE4-4CA6FCAD1055}"/>
              </a:ext>
            </a:extLst>
          </p:cNvPr>
          <p:cNvSpPr/>
          <p:nvPr/>
        </p:nvSpPr>
        <p:spPr>
          <a:xfrm>
            <a:off x="8985519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2" name="Rectangle 531">
            <a:extLst>
              <a:ext uri="{FF2B5EF4-FFF2-40B4-BE49-F238E27FC236}">
                <a16:creationId xmlns:a16="http://schemas.microsoft.com/office/drawing/2014/main" id="{579A6964-CE6E-5842-8246-2AD12E323073}"/>
              </a:ext>
            </a:extLst>
          </p:cNvPr>
          <p:cNvSpPr/>
          <p:nvPr/>
        </p:nvSpPr>
        <p:spPr>
          <a:xfrm>
            <a:off x="9038538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3" name="Rectangle 532">
            <a:extLst>
              <a:ext uri="{FF2B5EF4-FFF2-40B4-BE49-F238E27FC236}">
                <a16:creationId xmlns:a16="http://schemas.microsoft.com/office/drawing/2014/main" id="{0747003C-0200-E349-BF3F-B3C192B03E6B}"/>
              </a:ext>
            </a:extLst>
          </p:cNvPr>
          <p:cNvSpPr/>
          <p:nvPr/>
        </p:nvSpPr>
        <p:spPr>
          <a:xfrm>
            <a:off x="9215014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4" name="Rectangle 533">
            <a:extLst>
              <a:ext uri="{FF2B5EF4-FFF2-40B4-BE49-F238E27FC236}">
                <a16:creationId xmlns:a16="http://schemas.microsoft.com/office/drawing/2014/main" id="{EF378917-41CE-5449-8FD0-BF121A4F8752}"/>
              </a:ext>
            </a:extLst>
          </p:cNvPr>
          <p:cNvSpPr/>
          <p:nvPr/>
        </p:nvSpPr>
        <p:spPr>
          <a:xfrm>
            <a:off x="9391489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5" name="Rectangle 534">
            <a:extLst>
              <a:ext uri="{FF2B5EF4-FFF2-40B4-BE49-F238E27FC236}">
                <a16:creationId xmlns:a16="http://schemas.microsoft.com/office/drawing/2014/main" id="{240BA150-66D9-6447-9BD8-9DBFBD5647DF}"/>
              </a:ext>
            </a:extLst>
          </p:cNvPr>
          <p:cNvSpPr/>
          <p:nvPr/>
        </p:nvSpPr>
        <p:spPr>
          <a:xfrm>
            <a:off x="9567965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6" name="Rectangle 535">
            <a:extLst>
              <a:ext uri="{FF2B5EF4-FFF2-40B4-BE49-F238E27FC236}">
                <a16:creationId xmlns:a16="http://schemas.microsoft.com/office/drawing/2014/main" id="{2F632D4F-D795-D840-B198-9F733A2775DB}"/>
              </a:ext>
            </a:extLst>
          </p:cNvPr>
          <p:cNvSpPr/>
          <p:nvPr/>
        </p:nvSpPr>
        <p:spPr>
          <a:xfrm>
            <a:off x="9861547" y="6023150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7" name="Rectangle 536">
            <a:extLst>
              <a:ext uri="{FF2B5EF4-FFF2-40B4-BE49-F238E27FC236}">
                <a16:creationId xmlns:a16="http://schemas.microsoft.com/office/drawing/2014/main" id="{A01FF90B-E8DE-0C46-979F-CB12696F135C}"/>
              </a:ext>
            </a:extLst>
          </p:cNvPr>
          <p:cNvSpPr/>
          <p:nvPr/>
        </p:nvSpPr>
        <p:spPr>
          <a:xfrm>
            <a:off x="10038022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8" name="Rectangle 537">
            <a:extLst>
              <a:ext uri="{FF2B5EF4-FFF2-40B4-BE49-F238E27FC236}">
                <a16:creationId xmlns:a16="http://schemas.microsoft.com/office/drawing/2014/main" id="{9C56C1B6-34B5-524F-BED1-7DE25D3DB507}"/>
              </a:ext>
            </a:extLst>
          </p:cNvPr>
          <p:cNvSpPr/>
          <p:nvPr/>
        </p:nvSpPr>
        <p:spPr>
          <a:xfrm>
            <a:off x="10214497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9" name="Rectangle 538">
            <a:extLst>
              <a:ext uri="{FF2B5EF4-FFF2-40B4-BE49-F238E27FC236}">
                <a16:creationId xmlns:a16="http://schemas.microsoft.com/office/drawing/2014/main" id="{89681620-2F0D-BF45-B758-9ED9CC6061FF}"/>
              </a:ext>
            </a:extLst>
          </p:cNvPr>
          <p:cNvSpPr/>
          <p:nvPr/>
        </p:nvSpPr>
        <p:spPr>
          <a:xfrm>
            <a:off x="10390973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0" name="Rectangle 539">
            <a:extLst>
              <a:ext uri="{FF2B5EF4-FFF2-40B4-BE49-F238E27FC236}">
                <a16:creationId xmlns:a16="http://schemas.microsoft.com/office/drawing/2014/main" id="{73C59452-A824-2244-916F-81987E86C215}"/>
              </a:ext>
            </a:extLst>
          </p:cNvPr>
          <p:cNvSpPr/>
          <p:nvPr/>
        </p:nvSpPr>
        <p:spPr>
          <a:xfrm flipV="1">
            <a:off x="9796876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1" name="Rectangle 540">
            <a:extLst>
              <a:ext uri="{FF2B5EF4-FFF2-40B4-BE49-F238E27FC236}">
                <a16:creationId xmlns:a16="http://schemas.microsoft.com/office/drawing/2014/main" id="{062933DF-3F6B-3740-A672-4A253B1D8364}"/>
              </a:ext>
            </a:extLst>
          </p:cNvPr>
          <p:cNvSpPr/>
          <p:nvPr/>
        </p:nvSpPr>
        <p:spPr>
          <a:xfrm flipV="1">
            <a:off x="10013499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2" name="Rectangle 541">
            <a:extLst>
              <a:ext uri="{FF2B5EF4-FFF2-40B4-BE49-F238E27FC236}">
                <a16:creationId xmlns:a16="http://schemas.microsoft.com/office/drawing/2014/main" id="{BA67BA1E-B479-5F42-B476-F69213DB47F4}"/>
              </a:ext>
            </a:extLst>
          </p:cNvPr>
          <p:cNvSpPr/>
          <p:nvPr/>
        </p:nvSpPr>
        <p:spPr>
          <a:xfrm flipV="1">
            <a:off x="9796876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3" name="Rectangle 542">
            <a:extLst>
              <a:ext uri="{FF2B5EF4-FFF2-40B4-BE49-F238E27FC236}">
                <a16:creationId xmlns:a16="http://schemas.microsoft.com/office/drawing/2014/main" id="{AEF284B9-33FD-B147-9059-A8E18D894137}"/>
              </a:ext>
            </a:extLst>
          </p:cNvPr>
          <p:cNvSpPr/>
          <p:nvPr/>
        </p:nvSpPr>
        <p:spPr>
          <a:xfrm flipV="1">
            <a:off x="10013499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4" name="Rectangle 543">
            <a:extLst>
              <a:ext uri="{FF2B5EF4-FFF2-40B4-BE49-F238E27FC236}">
                <a16:creationId xmlns:a16="http://schemas.microsoft.com/office/drawing/2014/main" id="{AA8B9DC7-D247-B34B-A36F-4EF67CF392B4}"/>
              </a:ext>
            </a:extLst>
          </p:cNvPr>
          <p:cNvSpPr/>
          <p:nvPr/>
        </p:nvSpPr>
        <p:spPr>
          <a:xfrm flipV="1">
            <a:off x="9796876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5" name="Rectangle 544">
            <a:extLst>
              <a:ext uri="{FF2B5EF4-FFF2-40B4-BE49-F238E27FC236}">
                <a16:creationId xmlns:a16="http://schemas.microsoft.com/office/drawing/2014/main" id="{DFE1489F-4B3C-334E-9085-387834B11A2E}"/>
              </a:ext>
            </a:extLst>
          </p:cNvPr>
          <p:cNvSpPr/>
          <p:nvPr/>
        </p:nvSpPr>
        <p:spPr>
          <a:xfrm flipV="1">
            <a:off x="10013499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6" name="Rectangle 545">
            <a:extLst>
              <a:ext uri="{FF2B5EF4-FFF2-40B4-BE49-F238E27FC236}">
                <a16:creationId xmlns:a16="http://schemas.microsoft.com/office/drawing/2014/main" id="{89A3F7D5-8DA8-1D4A-AC57-4BBD908703E4}"/>
              </a:ext>
            </a:extLst>
          </p:cNvPr>
          <p:cNvSpPr/>
          <p:nvPr/>
        </p:nvSpPr>
        <p:spPr>
          <a:xfrm flipV="1">
            <a:off x="9796876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7" name="Rectangle 546">
            <a:extLst>
              <a:ext uri="{FF2B5EF4-FFF2-40B4-BE49-F238E27FC236}">
                <a16:creationId xmlns:a16="http://schemas.microsoft.com/office/drawing/2014/main" id="{2640D775-8777-374F-9C8F-7D743710941C}"/>
              </a:ext>
            </a:extLst>
          </p:cNvPr>
          <p:cNvSpPr/>
          <p:nvPr/>
        </p:nvSpPr>
        <p:spPr>
          <a:xfrm flipV="1">
            <a:off x="10013499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8" name="Rectangle 547">
            <a:extLst>
              <a:ext uri="{FF2B5EF4-FFF2-40B4-BE49-F238E27FC236}">
                <a16:creationId xmlns:a16="http://schemas.microsoft.com/office/drawing/2014/main" id="{0B2466B2-B86C-2646-9ADC-5970CE3666F1}"/>
              </a:ext>
            </a:extLst>
          </p:cNvPr>
          <p:cNvSpPr/>
          <p:nvPr/>
        </p:nvSpPr>
        <p:spPr>
          <a:xfrm flipV="1">
            <a:off x="10235430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9" name="Rectangle 548">
            <a:extLst>
              <a:ext uri="{FF2B5EF4-FFF2-40B4-BE49-F238E27FC236}">
                <a16:creationId xmlns:a16="http://schemas.microsoft.com/office/drawing/2014/main" id="{B1A3D214-38AC-5C49-B070-10DB0975680B}"/>
              </a:ext>
            </a:extLst>
          </p:cNvPr>
          <p:cNvSpPr/>
          <p:nvPr/>
        </p:nvSpPr>
        <p:spPr>
          <a:xfrm flipV="1">
            <a:off x="10452054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0" name="Rectangle 549">
            <a:extLst>
              <a:ext uri="{FF2B5EF4-FFF2-40B4-BE49-F238E27FC236}">
                <a16:creationId xmlns:a16="http://schemas.microsoft.com/office/drawing/2014/main" id="{CDCB6FD3-E42C-984C-838B-740D4B96B6B9}"/>
              </a:ext>
            </a:extLst>
          </p:cNvPr>
          <p:cNvSpPr/>
          <p:nvPr/>
        </p:nvSpPr>
        <p:spPr>
          <a:xfrm flipV="1">
            <a:off x="10235430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1" name="Rectangle 550">
            <a:extLst>
              <a:ext uri="{FF2B5EF4-FFF2-40B4-BE49-F238E27FC236}">
                <a16:creationId xmlns:a16="http://schemas.microsoft.com/office/drawing/2014/main" id="{10784210-EADF-3941-ABF9-74B40946BEF0}"/>
              </a:ext>
            </a:extLst>
          </p:cNvPr>
          <p:cNvSpPr/>
          <p:nvPr/>
        </p:nvSpPr>
        <p:spPr>
          <a:xfrm flipV="1">
            <a:off x="10452054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2" name="Rectangle 551">
            <a:extLst>
              <a:ext uri="{FF2B5EF4-FFF2-40B4-BE49-F238E27FC236}">
                <a16:creationId xmlns:a16="http://schemas.microsoft.com/office/drawing/2014/main" id="{A68ECB4B-8677-E841-AEE3-22F0504C7A68}"/>
              </a:ext>
            </a:extLst>
          </p:cNvPr>
          <p:cNvSpPr/>
          <p:nvPr/>
        </p:nvSpPr>
        <p:spPr>
          <a:xfrm flipV="1">
            <a:off x="10235430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3" name="Rectangle 552">
            <a:extLst>
              <a:ext uri="{FF2B5EF4-FFF2-40B4-BE49-F238E27FC236}">
                <a16:creationId xmlns:a16="http://schemas.microsoft.com/office/drawing/2014/main" id="{5850C4D3-0635-DE46-BD22-59FD8EDB1F78}"/>
              </a:ext>
            </a:extLst>
          </p:cNvPr>
          <p:cNvSpPr/>
          <p:nvPr/>
        </p:nvSpPr>
        <p:spPr>
          <a:xfrm flipV="1">
            <a:off x="10452054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4" name="Rectangle 553">
            <a:extLst>
              <a:ext uri="{FF2B5EF4-FFF2-40B4-BE49-F238E27FC236}">
                <a16:creationId xmlns:a16="http://schemas.microsoft.com/office/drawing/2014/main" id="{61BE4984-7539-814D-ABBD-77EAA813FB15}"/>
              </a:ext>
            </a:extLst>
          </p:cNvPr>
          <p:cNvSpPr/>
          <p:nvPr/>
        </p:nvSpPr>
        <p:spPr>
          <a:xfrm flipV="1">
            <a:off x="10235430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5" name="Rectangle 554">
            <a:extLst>
              <a:ext uri="{FF2B5EF4-FFF2-40B4-BE49-F238E27FC236}">
                <a16:creationId xmlns:a16="http://schemas.microsoft.com/office/drawing/2014/main" id="{5DB779EC-6F4E-3D46-A088-21ACFCBC7D8C}"/>
              </a:ext>
            </a:extLst>
          </p:cNvPr>
          <p:cNvSpPr/>
          <p:nvPr/>
        </p:nvSpPr>
        <p:spPr>
          <a:xfrm flipV="1">
            <a:off x="10452054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6" name="Rectangle 555">
            <a:extLst>
              <a:ext uri="{FF2B5EF4-FFF2-40B4-BE49-F238E27FC236}">
                <a16:creationId xmlns:a16="http://schemas.microsoft.com/office/drawing/2014/main" id="{04E17CBD-41B9-F743-8E6B-42D63E4A904D}"/>
              </a:ext>
            </a:extLst>
          </p:cNvPr>
          <p:cNvSpPr/>
          <p:nvPr/>
        </p:nvSpPr>
        <p:spPr>
          <a:xfrm flipV="1">
            <a:off x="8935272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7" name="Rectangle 556">
            <a:extLst>
              <a:ext uri="{FF2B5EF4-FFF2-40B4-BE49-F238E27FC236}">
                <a16:creationId xmlns:a16="http://schemas.microsoft.com/office/drawing/2014/main" id="{20E4F21D-632E-7F44-8F69-941EC4D1950A}"/>
              </a:ext>
            </a:extLst>
          </p:cNvPr>
          <p:cNvSpPr/>
          <p:nvPr/>
        </p:nvSpPr>
        <p:spPr>
          <a:xfrm flipV="1">
            <a:off x="9151895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8" name="Rectangle 557">
            <a:extLst>
              <a:ext uri="{FF2B5EF4-FFF2-40B4-BE49-F238E27FC236}">
                <a16:creationId xmlns:a16="http://schemas.microsoft.com/office/drawing/2014/main" id="{D9D5D4C3-1B29-6A40-9BFF-6EB0C4B5994F}"/>
              </a:ext>
            </a:extLst>
          </p:cNvPr>
          <p:cNvSpPr/>
          <p:nvPr/>
        </p:nvSpPr>
        <p:spPr>
          <a:xfrm flipV="1">
            <a:off x="8935272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id="{C5E3CC6E-1518-124E-9FC6-263020691487}"/>
              </a:ext>
            </a:extLst>
          </p:cNvPr>
          <p:cNvSpPr/>
          <p:nvPr/>
        </p:nvSpPr>
        <p:spPr>
          <a:xfrm flipV="1">
            <a:off x="9151895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0" name="Rectangle 559">
            <a:extLst>
              <a:ext uri="{FF2B5EF4-FFF2-40B4-BE49-F238E27FC236}">
                <a16:creationId xmlns:a16="http://schemas.microsoft.com/office/drawing/2014/main" id="{A3DABF07-B6C3-5A45-A24B-D37267A0D4F9}"/>
              </a:ext>
            </a:extLst>
          </p:cNvPr>
          <p:cNvSpPr/>
          <p:nvPr/>
        </p:nvSpPr>
        <p:spPr>
          <a:xfrm flipV="1">
            <a:off x="8935272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1" name="Rectangle 560">
            <a:extLst>
              <a:ext uri="{FF2B5EF4-FFF2-40B4-BE49-F238E27FC236}">
                <a16:creationId xmlns:a16="http://schemas.microsoft.com/office/drawing/2014/main" id="{C16CBC3E-385E-E940-85B9-686450210F2A}"/>
              </a:ext>
            </a:extLst>
          </p:cNvPr>
          <p:cNvSpPr/>
          <p:nvPr/>
        </p:nvSpPr>
        <p:spPr>
          <a:xfrm flipV="1">
            <a:off x="9151895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898CF8D3-B075-A142-8C22-E14F23A92763}"/>
              </a:ext>
            </a:extLst>
          </p:cNvPr>
          <p:cNvSpPr/>
          <p:nvPr/>
        </p:nvSpPr>
        <p:spPr>
          <a:xfrm flipV="1">
            <a:off x="8935272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3" name="Rectangle 562">
            <a:extLst>
              <a:ext uri="{FF2B5EF4-FFF2-40B4-BE49-F238E27FC236}">
                <a16:creationId xmlns:a16="http://schemas.microsoft.com/office/drawing/2014/main" id="{E718CADA-A77B-FF4C-BB51-927EECF24268}"/>
              </a:ext>
            </a:extLst>
          </p:cNvPr>
          <p:cNvSpPr/>
          <p:nvPr/>
        </p:nvSpPr>
        <p:spPr>
          <a:xfrm flipV="1">
            <a:off x="9151895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4E78F5A7-D71A-0046-8076-4940A171208B}"/>
              </a:ext>
            </a:extLst>
          </p:cNvPr>
          <p:cNvSpPr/>
          <p:nvPr/>
        </p:nvSpPr>
        <p:spPr>
          <a:xfrm flipV="1">
            <a:off x="9373826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5" name="Rectangle 564">
            <a:extLst>
              <a:ext uri="{FF2B5EF4-FFF2-40B4-BE49-F238E27FC236}">
                <a16:creationId xmlns:a16="http://schemas.microsoft.com/office/drawing/2014/main" id="{CF3E2F02-E3A4-DB4D-B8C7-4345AD2E1A9A}"/>
              </a:ext>
            </a:extLst>
          </p:cNvPr>
          <p:cNvSpPr/>
          <p:nvPr/>
        </p:nvSpPr>
        <p:spPr>
          <a:xfrm flipV="1">
            <a:off x="9590449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6" name="Rectangle 565">
            <a:extLst>
              <a:ext uri="{FF2B5EF4-FFF2-40B4-BE49-F238E27FC236}">
                <a16:creationId xmlns:a16="http://schemas.microsoft.com/office/drawing/2014/main" id="{FE22E774-E647-CF45-8AE4-F1DE94CDBFE5}"/>
              </a:ext>
            </a:extLst>
          </p:cNvPr>
          <p:cNvSpPr/>
          <p:nvPr/>
        </p:nvSpPr>
        <p:spPr>
          <a:xfrm flipV="1">
            <a:off x="9373826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7" name="Rectangle 566">
            <a:extLst>
              <a:ext uri="{FF2B5EF4-FFF2-40B4-BE49-F238E27FC236}">
                <a16:creationId xmlns:a16="http://schemas.microsoft.com/office/drawing/2014/main" id="{A446E241-B069-C045-866C-A71D67257289}"/>
              </a:ext>
            </a:extLst>
          </p:cNvPr>
          <p:cNvSpPr/>
          <p:nvPr/>
        </p:nvSpPr>
        <p:spPr>
          <a:xfrm flipV="1">
            <a:off x="9590449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8" name="Rectangle 567">
            <a:extLst>
              <a:ext uri="{FF2B5EF4-FFF2-40B4-BE49-F238E27FC236}">
                <a16:creationId xmlns:a16="http://schemas.microsoft.com/office/drawing/2014/main" id="{D5B60316-7B02-3D4D-8309-A703F98ECE5F}"/>
              </a:ext>
            </a:extLst>
          </p:cNvPr>
          <p:cNvSpPr/>
          <p:nvPr/>
        </p:nvSpPr>
        <p:spPr>
          <a:xfrm flipV="1">
            <a:off x="9373826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16AA7048-58FE-B54B-9BA8-B1BC6C1EDAE0}"/>
              </a:ext>
            </a:extLst>
          </p:cNvPr>
          <p:cNvSpPr/>
          <p:nvPr/>
        </p:nvSpPr>
        <p:spPr>
          <a:xfrm flipV="1">
            <a:off x="9590449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9FF1769A-42B9-6B4C-8D10-F9094AC1E836}"/>
              </a:ext>
            </a:extLst>
          </p:cNvPr>
          <p:cNvSpPr/>
          <p:nvPr/>
        </p:nvSpPr>
        <p:spPr>
          <a:xfrm flipV="1">
            <a:off x="9373826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1" name="Rectangle 570">
            <a:extLst>
              <a:ext uri="{FF2B5EF4-FFF2-40B4-BE49-F238E27FC236}">
                <a16:creationId xmlns:a16="http://schemas.microsoft.com/office/drawing/2014/main" id="{BD50B6E8-EABB-064D-85B4-AAC7BB756116}"/>
              </a:ext>
            </a:extLst>
          </p:cNvPr>
          <p:cNvSpPr/>
          <p:nvPr/>
        </p:nvSpPr>
        <p:spPr>
          <a:xfrm flipV="1">
            <a:off x="9590449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427" name="Straight Arrow Connector 426">
            <a:extLst>
              <a:ext uri="{FF2B5EF4-FFF2-40B4-BE49-F238E27FC236}">
                <a16:creationId xmlns:a16="http://schemas.microsoft.com/office/drawing/2014/main" id="{59CD3598-2E06-9242-A500-0CCF5130A90A}"/>
              </a:ext>
            </a:extLst>
          </p:cNvPr>
          <p:cNvCxnSpPr>
            <a:cxnSpLocks/>
          </p:cNvCxnSpPr>
          <p:nvPr/>
        </p:nvCxnSpPr>
        <p:spPr>
          <a:xfrm flipV="1">
            <a:off x="2089696" y="198802"/>
            <a:ext cx="273068" cy="58243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Arrow Connector 427">
            <a:extLst>
              <a:ext uri="{FF2B5EF4-FFF2-40B4-BE49-F238E27FC236}">
                <a16:creationId xmlns:a16="http://schemas.microsoft.com/office/drawing/2014/main" id="{771AFC38-92BA-864A-AE63-76F7A655224B}"/>
              </a:ext>
            </a:extLst>
          </p:cNvPr>
          <p:cNvCxnSpPr>
            <a:cxnSpLocks/>
          </p:cNvCxnSpPr>
          <p:nvPr/>
        </p:nvCxnSpPr>
        <p:spPr>
          <a:xfrm flipV="1">
            <a:off x="2266172" y="422953"/>
            <a:ext cx="96592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Straight Arrow Connector 428">
            <a:extLst>
              <a:ext uri="{FF2B5EF4-FFF2-40B4-BE49-F238E27FC236}">
                <a16:creationId xmlns:a16="http://schemas.microsoft.com/office/drawing/2014/main" id="{C5380E51-879C-984F-9F98-4C5364A9EC75}"/>
              </a:ext>
            </a:extLst>
          </p:cNvPr>
          <p:cNvCxnSpPr>
            <a:cxnSpLocks/>
          </p:cNvCxnSpPr>
          <p:nvPr/>
        </p:nvCxnSpPr>
        <p:spPr>
          <a:xfrm flipH="1" flipV="1">
            <a:off x="2317969" y="647106"/>
            <a:ext cx="124678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Straight Arrow Connector 429">
            <a:extLst>
              <a:ext uri="{FF2B5EF4-FFF2-40B4-BE49-F238E27FC236}">
                <a16:creationId xmlns:a16="http://schemas.microsoft.com/office/drawing/2014/main" id="{6D620E57-92C9-BC40-B0B5-4002D7F72907}"/>
              </a:ext>
            </a:extLst>
          </p:cNvPr>
          <p:cNvCxnSpPr>
            <a:cxnSpLocks/>
          </p:cNvCxnSpPr>
          <p:nvPr/>
        </p:nvCxnSpPr>
        <p:spPr>
          <a:xfrm flipH="1" flipV="1">
            <a:off x="2317969" y="871258"/>
            <a:ext cx="301153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Straight Arrow Connector 430">
            <a:extLst>
              <a:ext uri="{FF2B5EF4-FFF2-40B4-BE49-F238E27FC236}">
                <a16:creationId xmlns:a16="http://schemas.microsoft.com/office/drawing/2014/main" id="{36B9B5AC-7075-4E47-88B7-307D3CF1ECC3}"/>
              </a:ext>
            </a:extLst>
          </p:cNvPr>
          <p:cNvCxnSpPr>
            <a:cxnSpLocks/>
          </p:cNvCxnSpPr>
          <p:nvPr/>
        </p:nvCxnSpPr>
        <p:spPr>
          <a:xfrm flipH="1" flipV="1">
            <a:off x="2756524" y="198803"/>
            <a:ext cx="156181" cy="582435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Straight Arrow Connector 431">
            <a:extLst>
              <a:ext uri="{FF2B5EF4-FFF2-40B4-BE49-F238E27FC236}">
                <a16:creationId xmlns:a16="http://schemas.microsoft.com/office/drawing/2014/main" id="{7125C257-6C93-4E42-9729-0E2F03E58CE5}"/>
              </a:ext>
            </a:extLst>
          </p:cNvPr>
          <p:cNvCxnSpPr>
            <a:cxnSpLocks/>
          </p:cNvCxnSpPr>
          <p:nvPr/>
        </p:nvCxnSpPr>
        <p:spPr>
          <a:xfrm flipH="1" flipV="1">
            <a:off x="2756523" y="422953"/>
            <a:ext cx="332656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Straight Arrow Connector 432">
            <a:extLst>
              <a:ext uri="{FF2B5EF4-FFF2-40B4-BE49-F238E27FC236}">
                <a16:creationId xmlns:a16="http://schemas.microsoft.com/office/drawing/2014/main" id="{B33391D4-1FA2-374C-8759-DF6341C57E6E}"/>
              </a:ext>
            </a:extLst>
          </p:cNvPr>
          <p:cNvCxnSpPr>
            <a:cxnSpLocks/>
          </p:cNvCxnSpPr>
          <p:nvPr/>
        </p:nvCxnSpPr>
        <p:spPr>
          <a:xfrm flipH="1" flipV="1">
            <a:off x="2756523" y="647106"/>
            <a:ext cx="509131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861289C2-066B-9443-B4C9-C8D3C47FEAF1}"/>
              </a:ext>
            </a:extLst>
          </p:cNvPr>
          <p:cNvCxnSpPr>
            <a:cxnSpLocks/>
          </p:cNvCxnSpPr>
          <p:nvPr/>
        </p:nvCxnSpPr>
        <p:spPr>
          <a:xfrm flipH="1" flipV="1">
            <a:off x="2756523" y="871258"/>
            <a:ext cx="685607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96E86B1A-A520-6946-9109-7197DE0861D2}"/>
              </a:ext>
            </a:extLst>
          </p:cNvPr>
          <p:cNvCxnSpPr>
            <a:cxnSpLocks/>
          </p:cNvCxnSpPr>
          <p:nvPr/>
        </p:nvCxnSpPr>
        <p:spPr>
          <a:xfrm flipV="1">
            <a:off x="3833526" y="198802"/>
            <a:ext cx="273068" cy="58243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Straight Arrow Connector 443">
            <a:extLst>
              <a:ext uri="{FF2B5EF4-FFF2-40B4-BE49-F238E27FC236}">
                <a16:creationId xmlns:a16="http://schemas.microsoft.com/office/drawing/2014/main" id="{71B4A998-53B5-6746-8069-A2D6545FD00E}"/>
              </a:ext>
            </a:extLst>
          </p:cNvPr>
          <p:cNvCxnSpPr>
            <a:cxnSpLocks/>
          </p:cNvCxnSpPr>
          <p:nvPr/>
        </p:nvCxnSpPr>
        <p:spPr>
          <a:xfrm flipV="1">
            <a:off x="4010002" y="422953"/>
            <a:ext cx="96592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Arrow Connector 444">
            <a:extLst>
              <a:ext uri="{FF2B5EF4-FFF2-40B4-BE49-F238E27FC236}">
                <a16:creationId xmlns:a16="http://schemas.microsoft.com/office/drawing/2014/main" id="{463718FE-1070-8C4D-A19E-153D83D1F41C}"/>
              </a:ext>
            </a:extLst>
          </p:cNvPr>
          <p:cNvCxnSpPr>
            <a:cxnSpLocks/>
          </p:cNvCxnSpPr>
          <p:nvPr/>
        </p:nvCxnSpPr>
        <p:spPr>
          <a:xfrm flipH="1" flipV="1">
            <a:off x="4061799" y="647106"/>
            <a:ext cx="124678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Straight Arrow Connector 445">
            <a:extLst>
              <a:ext uri="{FF2B5EF4-FFF2-40B4-BE49-F238E27FC236}">
                <a16:creationId xmlns:a16="http://schemas.microsoft.com/office/drawing/2014/main" id="{8D6AABDB-BE8E-6846-97BE-7138083E6AFF}"/>
              </a:ext>
            </a:extLst>
          </p:cNvPr>
          <p:cNvCxnSpPr>
            <a:cxnSpLocks/>
          </p:cNvCxnSpPr>
          <p:nvPr/>
        </p:nvCxnSpPr>
        <p:spPr>
          <a:xfrm flipH="1" flipV="1">
            <a:off x="4061799" y="871258"/>
            <a:ext cx="301153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Arrow Connector 446">
            <a:extLst>
              <a:ext uri="{FF2B5EF4-FFF2-40B4-BE49-F238E27FC236}">
                <a16:creationId xmlns:a16="http://schemas.microsoft.com/office/drawing/2014/main" id="{6A552850-4942-7E4B-8327-7725105A6A1E}"/>
              </a:ext>
            </a:extLst>
          </p:cNvPr>
          <p:cNvCxnSpPr>
            <a:cxnSpLocks/>
          </p:cNvCxnSpPr>
          <p:nvPr/>
        </p:nvCxnSpPr>
        <p:spPr>
          <a:xfrm flipH="1" flipV="1">
            <a:off x="4500354" y="198803"/>
            <a:ext cx="156181" cy="582435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Arrow Connector 447">
            <a:extLst>
              <a:ext uri="{FF2B5EF4-FFF2-40B4-BE49-F238E27FC236}">
                <a16:creationId xmlns:a16="http://schemas.microsoft.com/office/drawing/2014/main" id="{A68B4F5A-7654-394F-8EBE-6DA0AA351F43}"/>
              </a:ext>
            </a:extLst>
          </p:cNvPr>
          <p:cNvCxnSpPr>
            <a:cxnSpLocks/>
          </p:cNvCxnSpPr>
          <p:nvPr/>
        </p:nvCxnSpPr>
        <p:spPr>
          <a:xfrm flipH="1" flipV="1">
            <a:off x="4500353" y="422953"/>
            <a:ext cx="332656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Arrow Connector 448">
            <a:extLst>
              <a:ext uri="{FF2B5EF4-FFF2-40B4-BE49-F238E27FC236}">
                <a16:creationId xmlns:a16="http://schemas.microsoft.com/office/drawing/2014/main" id="{234814F3-05CF-4F42-A299-83A45166C7C3}"/>
              </a:ext>
            </a:extLst>
          </p:cNvPr>
          <p:cNvCxnSpPr>
            <a:cxnSpLocks/>
          </p:cNvCxnSpPr>
          <p:nvPr/>
        </p:nvCxnSpPr>
        <p:spPr>
          <a:xfrm flipH="1" flipV="1">
            <a:off x="4500353" y="647106"/>
            <a:ext cx="509131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Arrow Connector 449">
            <a:extLst>
              <a:ext uri="{FF2B5EF4-FFF2-40B4-BE49-F238E27FC236}">
                <a16:creationId xmlns:a16="http://schemas.microsoft.com/office/drawing/2014/main" id="{BE8B1583-A4FD-6247-BD5E-601823276E2B}"/>
              </a:ext>
            </a:extLst>
          </p:cNvPr>
          <p:cNvCxnSpPr>
            <a:cxnSpLocks/>
          </p:cNvCxnSpPr>
          <p:nvPr/>
        </p:nvCxnSpPr>
        <p:spPr>
          <a:xfrm flipH="1" flipV="1">
            <a:off x="4500353" y="871258"/>
            <a:ext cx="685607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Arrow Connector 450">
            <a:extLst>
              <a:ext uri="{FF2B5EF4-FFF2-40B4-BE49-F238E27FC236}">
                <a16:creationId xmlns:a16="http://schemas.microsoft.com/office/drawing/2014/main" id="{5D61DD36-2880-E14C-885B-CA7ED06A441B}"/>
              </a:ext>
            </a:extLst>
          </p:cNvPr>
          <p:cNvCxnSpPr>
            <a:cxnSpLocks/>
          </p:cNvCxnSpPr>
          <p:nvPr/>
        </p:nvCxnSpPr>
        <p:spPr>
          <a:xfrm flipV="1">
            <a:off x="5600892" y="198800"/>
            <a:ext cx="273068" cy="58243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Arrow Connector 451">
            <a:extLst>
              <a:ext uri="{FF2B5EF4-FFF2-40B4-BE49-F238E27FC236}">
                <a16:creationId xmlns:a16="http://schemas.microsoft.com/office/drawing/2014/main" id="{E43F203A-E932-5849-9B22-C9A7D8C35897}"/>
              </a:ext>
            </a:extLst>
          </p:cNvPr>
          <p:cNvCxnSpPr>
            <a:cxnSpLocks/>
          </p:cNvCxnSpPr>
          <p:nvPr/>
        </p:nvCxnSpPr>
        <p:spPr>
          <a:xfrm flipV="1">
            <a:off x="5777367" y="422951"/>
            <a:ext cx="96592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Arrow Connector 452">
            <a:extLst>
              <a:ext uri="{FF2B5EF4-FFF2-40B4-BE49-F238E27FC236}">
                <a16:creationId xmlns:a16="http://schemas.microsoft.com/office/drawing/2014/main" id="{351961B8-8D01-D742-B5CB-49F25EF3A751}"/>
              </a:ext>
            </a:extLst>
          </p:cNvPr>
          <p:cNvCxnSpPr>
            <a:cxnSpLocks/>
          </p:cNvCxnSpPr>
          <p:nvPr/>
        </p:nvCxnSpPr>
        <p:spPr>
          <a:xfrm flipH="1" flipV="1">
            <a:off x="5829164" y="647104"/>
            <a:ext cx="124678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Arrow Connector 453">
            <a:extLst>
              <a:ext uri="{FF2B5EF4-FFF2-40B4-BE49-F238E27FC236}">
                <a16:creationId xmlns:a16="http://schemas.microsoft.com/office/drawing/2014/main" id="{4100A2B6-8D62-4E4D-BA09-22F4C2326787}"/>
              </a:ext>
            </a:extLst>
          </p:cNvPr>
          <p:cNvCxnSpPr>
            <a:cxnSpLocks/>
          </p:cNvCxnSpPr>
          <p:nvPr/>
        </p:nvCxnSpPr>
        <p:spPr>
          <a:xfrm flipH="1" flipV="1">
            <a:off x="5829165" y="871255"/>
            <a:ext cx="301153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Straight Arrow Connector 454">
            <a:extLst>
              <a:ext uri="{FF2B5EF4-FFF2-40B4-BE49-F238E27FC236}">
                <a16:creationId xmlns:a16="http://schemas.microsoft.com/office/drawing/2014/main" id="{F4F5D8E0-9FDE-E743-9FFB-803E2A174316}"/>
              </a:ext>
            </a:extLst>
          </p:cNvPr>
          <p:cNvCxnSpPr>
            <a:cxnSpLocks/>
          </p:cNvCxnSpPr>
          <p:nvPr/>
        </p:nvCxnSpPr>
        <p:spPr>
          <a:xfrm flipH="1" flipV="1">
            <a:off x="6267720" y="198801"/>
            <a:ext cx="156181" cy="582435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Arrow Connector 455">
            <a:extLst>
              <a:ext uri="{FF2B5EF4-FFF2-40B4-BE49-F238E27FC236}">
                <a16:creationId xmlns:a16="http://schemas.microsoft.com/office/drawing/2014/main" id="{B1BB4020-5642-1B49-9EE3-94E247089CC0}"/>
              </a:ext>
            </a:extLst>
          </p:cNvPr>
          <p:cNvCxnSpPr>
            <a:cxnSpLocks/>
          </p:cNvCxnSpPr>
          <p:nvPr/>
        </p:nvCxnSpPr>
        <p:spPr>
          <a:xfrm flipH="1" flipV="1">
            <a:off x="6267719" y="422951"/>
            <a:ext cx="332656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Arrow Connector 456">
            <a:extLst>
              <a:ext uri="{FF2B5EF4-FFF2-40B4-BE49-F238E27FC236}">
                <a16:creationId xmlns:a16="http://schemas.microsoft.com/office/drawing/2014/main" id="{F251B381-4F17-6246-9800-EB60898DF43A}"/>
              </a:ext>
            </a:extLst>
          </p:cNvPr>
          <p:cNvCxnSpPr>
            <a:cxnSpLocks/>
          </p:cNvCxnSpPr>
          <p:nvPr/>
        </p:nvCxnSpPr>
        <p:spPr>
          <a:xfrm flipH="1" flipV="1">
            <a:off x="6267719" y="647104"/>
            <a:ext cx="509131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Arrow Connector 457">
            <a:extLst>
              <a:ext uri="{FF2B5EF4-FFF2-40B4-BE49-F238E27FC236}">
                <a16:creationId xmlns:a16="http://schemas.microsoft.com/office/drawing/2014/main" id="{E78480ED-2333-3D4C-9109-2673A3CFAEEA}"/>
              </a:ext>
            </a:extLst>
          </p:cNvPr>
          <p:cNvCxnSpPr>
            <a:cxnSpLocks/>
          </p:cNvCxnSpPr>
          <p:nvPr/>
        </p:nvCxnSpPr>
        <p:spPr>
          <a:xfrm flipH="1" flipV="1">
            <a:off x="6267719" y="871255"/>
            <a:ext cx="685607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9" name="Straight Arrow Connector 458">
            <a:extLst>
              <a:ext uri="{FF2B5EF4-FFF2-40B4-BE49-F238E27FC236}">
                <a16:creationId xmlns:a16="http://schemas.microsoft.com/office/drawing/2014/main" id="{905C42A9-7A01-6B45-80F6-2CD8DD535FB7}"/>
              </a:ext>
            </a:extLst>
          </p:cNvPr>
          <p:cNvCxnSpPr>
            <a:cxnSpLocks/>
          </p:cNvCxnSpPr>
          <p:nvPr/>
        </p:nvCxnSpPr>
        <p:spPr>
          <a:xfrm flipV="1">
            <a:off x="7347005" y="198802"/>
            <a:ext cx="273068" cy="58243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Arrow Connector 459">
            <a:extLst>
              <a:ext uri="{FF2B5EF4-FFF2-40B4-BE49-F238E27FC236}">
                <a16:creationId xmlns:a16="http://schemas.microsoft.com/office/drawing/2014/main" id="{A7988081-9CB5-4F4E-AC78-E09B1BFA09F8}"/>
              </a:ext>
            </a:extLst>
          </p:cNvPr>
          <p:cNvCxnSpPr>
            <a:cxnSpLocks/>
          </p:cNvCxnSpPr>
          <p:nvPr/>
        </p:nvCxnSpPr>
        <p:spPr>
          <a:xfrm flipV="1">
            <a:off x="7523481" y="422953"/>
            <a:ext cx="96592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Arrow Connector 460">
            <a:extLst>
              <a:ext uri="{FF2B5EF4-FFF2-40B4-BE49-F238E27FC236}">
                <a16:creationId xmlns:a16="http://schemas.microsoft.com/office/drawing/2014/main" id="{AD000F3B-5A10-0646-8B9C-BD6A9D0991C6}"/>
              </a:ext>
            </a:extLst>
          </p:cNvPr>
          <p:cNvCxnSpPr>
            <a:cxnSpLocks/>
          </p:cNvCxnSpPr>
          <p:nvPr/>
        </p:nvCxnSpPr>
        <p:spPr>
          <a:xfrm flipH="1" flipV="1">
            <a:off x="7575278" y="647106"/>
            <a:ext cx="124678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Arrow Connector 461">
            <a:extLst>
              <a:ext uri="{FF2B5EF4-FFF2-40B4-BE49-F238E27FC236}">
                <a16:creationId xmlns:a16="http://schemas.microsoft.com/office/drawing/2014/main" id="{ECC22BFE-9A8C-104B-82B2-0D16B146DE2F}"/>
              </a:ext>
            </a:extLst>
          </p:cNvPr>
          <p:cNvCxnSpPr>
            <a:cxnSpLocks/>
          </p:cNvCxnSpPr>
          <p:nvPr/>
        </p:nvCxnSpPr>
        <p:spPr>
          <a:xfrm flipH="1" flipV="1">
            <a:off x="7575278" y="871258"/>
            <a:ext cx="301153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" name="Straight Arrow Connector 462">
            <a:extLst>
              <a:ext uri="{FF2B5EF4-FFF2-40B4-BE49-F238E27FC236}">
                <a16:creationId xmlns:a16="http://schemas.microsoft.com/office/drawing/2014/main" id="{016CB907-48B3-0E48-A4CA-191B5DA5E859}"/>
              </a:ext>
            </a:extLst>
          </p:cNvPr>
          <p:cNvCxnSpPr>
            <a:cxnSpLocks/>
          </p:cNvCxnSpPr>
          <p:nvPr/>
        </p:nvCxnSpPr>
        <p:spPr>
          <a:xfrm flipH="1" flipV="1">
            <a:off x="8013833" y="198803"/>
            <a:ext cx="156181" cy="582435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Arrow Connector 463">
            <a:extLst>
              <a:ext uri="{FF2B5EF4-FFF2-40B4-BE49-F238E27FC236}">
                <a16:creationId xmlns:a16="http://schemas.microsoft.com/office/drawing/2014/main" id="{3BC4F34F-5333-A744-81B3-A68F3C6ED6F8}"/>
              </a:ext>
            </a:extLst>
          </p:cNvPr>
          <p:cNvCxnSpPr>
            <a:cxnSpLocks/>
          </p:cNvCxnSpPr>
          <p:nvPr/>
        </p:nvCxnSpPr>
        <p:spPr>
          <a:xfrm flipH="1" flipV="1">
            <a:off x="8013832" y="422953"/>
            <a:ext cx="332656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Arrow Connector 464">
            <a:extLst>
              <a:ext uri="{FF2B5EF4-FFF2-40B4-BE49-F238E27FC236}">
                <a16:creationId xmlns:a16="http://schemas.microsoft.com/office/drawing/2014/main" id="{AAB46AF5-1D60-C640-8B66-0A13295044A5}"/>
              </a:ext>
            </a:extLst>
          </p:cNvPr>
          <p:cNvCxnSpPr>
            <a:cxnSpLocks/>
          </p:cNvCxnSpPr>
          <p:nvPr/>
        </p:nvCxnSpPr>
        <p:spPr>
          <a:xfrm flipH="1" flipV="1">
            <a:off x="8013832" y="647106"/>
            <a:ext cx="509131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Straight Arrow Connector 465">
            <a:extLst>
              <a:ext uri="{FF2B5EF4-FFF2-40B4-BE49-F238E27FC236}">
                <a16:creationId xmlns:a16="http://schemas.microsoft.com/office/drawing/2014/main" id="{0EE8CC16-635B-934F-8BCE-9BEA5B0EBDFA}"/>
              </a:ext>
            </a:extLst>
          </p:cNvPr>
          <p:cNvCxnSpPr>
            <a:cxnSpLocks/>
          </p:cNvCxnSpPr>
          <p:nvPr/>
        </p:nvCxnSpPr>
        <p:spPr>
          <a:xfrm flipH="1" flipV="1">
            <a:off x="8013832" y="871258"/>
            <a:ext cx="685607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Straight Arrow Connector 466">
            <a:extLst>
              <a:ext uri="{FF2B5EF4-FFF2-40B4-BE49-F238E27FC236}">
                <a16:creationId xmlns:a16="http://schemas.microsoft.com/office/drawing/2014/main" id="{BF376C5A-076D-FB4D-AC94-D5C0A40B0E22}"/>
              </a:ext>
            </a:extLst>
          </p:cNvPr>
          <p:cNvCxnSpPr>
            <a:cxnSpLocks/>
          </p:cNvCxnSpPr>
          <p:nvPr/>
        </p:nvCxnSpPr>
        <p:spPr>
          <a:xfrm flipV="1">
            <a:off x="9112909" y="198802"/>
            <a:ext cx="273068" cy="58243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Straight Arrow Connector 467">
            <a:extLst>
              <a:ext uri="{FF2B5EF4-FFF2-40B4-BE49-F238E27FC236}">
                <a16:creationId xmlns:a16="http://schemas.microsoft.com/office/drawing/2014/main" id="{94B7CF15-F140-034C-8DF8-3A25E90A4890}"/>
              </a:ext>
            </a:extLst>
          </p:cNvPr>
          <p:cNvCxnSpPr>
            <a:cxnSpLocks/>
          </p:cNvCxnSpPr>
          <p:nvPr/>
        </p:nvCxnSpPr>
        <p:spPr>
          <a:xfrm flipV="1">
            <a:off x="9289385" y="422953"/>
            <a:ext cx="96592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Arrow Connector 468">
            <a:extLst>
              <a:ext uri="{FF2B5EF4-FFF2-40B4-BE49-F238E27FC236}">
                <a16:creationId xmlns:a16="http://schemas.microsoft.com/office/drawing/2014/main" id="{0B90D17F-EE0A-4D49-939A-898EC14BFA1F}"/>
              </a:ext>
            </a:extLst>
          </p:cNvPr>
          <p:cNvCxnSpPr>
            <a:cxnSpLocks/>
          </p:cNvCxnSpPr>
          <p:nvPr/>
        </p:nvCxnSpPr>
        <p:spPr>
          <a:xfrm flipH="1" flipV="1">
            <a:off x="9341182" y="647106"/>
            <a:ext cx="124678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Arrow Connector 469">
            <a:extLst>
              <a:ext uri="{FF2B5EF4-FFF2-40B4-BE49-F238E27FC236}">
                <a16:creationId xmlns:a16="http://schemas.microsoft.com/office/drawing/2014/main" id="{82A25312-4D12-764E-8FAE-276B600FF41B}"/>
              </a:ext>
            </a:extLst>
          </p:cNvPr>
          <p:cNvCxnSpPr>
            <a:cxnSpLocks/>
          </p:cNvCxnSpPr>
          <p:nvPr/>
        </p:nvCxnSpPr>
        <p:spPr>
          <a:xfrm flipH="1" flipV="1">
            <a:off x="9341182" y="871258"/>
            <a:ext cx="301153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Arrow Connector 470">
            <a:extLst>
              <a:ext uri="{FF2B5EF4-FFF2-40B4-BE49-F238E27FC236}">
                <a16:creationId xmlns:a16="http://schemas.microsoft.com/office/drawing/2014/main" id="{3934D584-E52B-4B4E-8EA5-490C0B8032FA}"/>
              </a:ext>
            </a:extLst>
          </p:cNvPr>
          <p:cNvCxnSpPr>
            <a:cxnSpLocks/>
          </p:cNvCxnSpPr>
          <p:nvPr/>
        </p:nvCxnSpPr>
        <p:spPr>
          <a:xfrm flipH="1" flipV="1">
            <a:off x="9779737" y="198803"/>
            <a:ext cx="156181" cy="582435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Arrow Connector 471">
            <a:extLst>
              <a:ext uri="{FF2B5EF4-FFF2-40B4-BE49-F238E27FC236}">
                <a16:creationId xmlns:a16="http://schemas.microsoft.com/office/drawing/2014/main" id="{BBA4F65E-9D08-B240-B7DF-3B02C2B7F2AE}"/>
              </a:ext>
            </a:extLst>
          </p:cNvPr>
          <p:cNvCxnSpPr>
            <a:cxnSpLocks/>
          </p:cNvCxnSpPr>
          <p:nvPr/>
        </p:nvCxnSpPr>
        <p:spPr>
          <a:xfrm flipH="1" flipV="1">
            <a:off x="9779736" y="422953"/>
            <a:ext cx="332656" cy="56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Arrow Connector 472">
            <a:extLst>
              <a:ext uri="{FF2B5EF4-FFF2-40B4-BE49-F238E27FC236}">
                <a16:creationId xmlns:a16="http://schemas.microsoft.com/office/drawing/2014/main" id="{2F27E241-B4F5-2945-9559-5311E82AAA18}"/>
              </a:ext>
            </a:extLst>
          </p:cNvPr>
          <p:cNvCxnSpPr>
            <a:cxnSpLocks/>
          </p:cNvCxnSpPr>
          <p:nvPr/>
        </p:nvCxnSpPr>
        <p:spPr>
          <a:xfrm flipH="1" flipV="1">
            <a:off x="9779737" y="647106"/>
            <a:ext cx="509131" cy="537604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Straight Arrow Connector 473">
            <a:extLst>
              <a:ext uri="{FF2B5EF4-FFF2-40B4-BE49-F238E27FC236}">
                <a16:creationId xmlns:a16="http://schemas.microsoft.com/office/drawing/2014/main" id="{4612A12E-C30E-6949-91F4-C47AB9D9BB4B}"/>
              </a:ext>
            </a:extLst>
          </p:cNvPr>
          <p:cNvCxnSpPr>
            <a:cxnSpLocks/>
          </p:cNvCxnSpPr>
          <p:nvPr/>
        </p:nvCxnSpPr>
        <p:spPr>
          <a:xfrm flipH="1" flipV="1">
            <a:off x="9779737" y="871258"/>
            <a:ext cx="685607" cy="51518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59318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1032418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flipV="1">
            <a:off x="1249042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1032418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503D9A-B053-8347-9949-F01F4E5FBCBA}"/>
              </a:ext>
            </a:extLst>
          </p:cNvPr>
          <p:cNvSpPr/>
          <p:nvPr/>
        </p:nvSpPr>
        <p:spPr>
          <a:xfrm flipV="1">
            <a:off x="1249042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1032418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68DF8-EF8C-C84E-B993-26AABCC0B099}"/>
              </a:ext>
            </a:extLst>
          </p:cNvPr>
          <p:cNvSpPr/>
          <p:nvPr/>
        </p:nvSpPr>
        <p:spPr>
          <a:xfrm flipV="1">
            <a:off x="1249042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1032418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F29AB3-1939-254D-88C7-B5542FC2E28F}"/>
              </a:ext>
            </a:extLst>
          </p:cNvPr>
          <p:cNvSpPr/>
          <p:nvPr/>
        </p:nvSpPr>
        <p:spPr>
          <a:xfrm flipV="1">
            <a:off x="1249042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C7BE2F-C1C2-1646-B8DA-01BFFD163316}"/>
              </a:ext>
            </a:extLst>
          </p:cNvPr>
          <p:cNvSpPr/>
          <p:nvPr/>
        </p:nvSpPr>
        <p:spPr>
          <a:xfrm flipV="1">
            <a:off x="1470973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1C7A2C-E016-BC49-8B39-C0355ABD5341}"/>
              </a:ext>
            </a:extLst>
          </p:cNvPr>
          <p:cNvSpPr/>
          <p:nvPr/>
        </p:nvSpPr>
        <p:spPr>
          <a:xfrm flipV="1">
            <a:off x="1687596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9AE3DD-2AC2-CD47-8515-045DCACE189F}"/>
              </a:ext>
            </a:extLst>
          </p:cNvPr>
          <p:cNvSpPr/>
          <p:nvPr/>
        </p:nvSpPr>
        <p:spPr>
          <a:xfrm flipV="1">
            <a:off x="1470973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94883C-8F70-3F44-B78E-26F33BBB8722}"/>
              </a:ext>
            </a:extLst>
          </p:cNvPr>
          <p:cNvSpPr/>
          <p:nvPr/>
        </p:nvSpPr>
        <p:spPr>
          <a:xfrm flipV="1">
            <a:off x="1687596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0453B-0084-444D-AAF8-5A3DF9CB6426}"/>
              </a:ext>
            </a:extLst>
          </p:cNvPr>
          <p:cNvSpPr/>
          <p:nvPr/>
        </p:nvSpPr>
        <p:spPr>
          <a:xfrm flipV="1">
            <a:off x="1470973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654884-4C56-FC45-A63F-BA249E45245A}"/>
              </a:ext>
            </a:extLst>
          </p:cNvPr>
          <p:cNvSpPr/>
          <p:nvPr/>
        </p:nvSpPr>
        <p:spPr>
          <a:xfrm flipV="1">
            <a:off x="1687596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F9435D-544B-614F-8C53-C3FA84414B9E}"/>
              </a:ext>
            </a:extLst>
          </p:cNvPr>
          <p:cNvSpPr/>
          <p:nvPr/>
        </p:nvSpPr>
        <p:spPr>
          <a:xfrm flipV="1">
            <a:off x="1470973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6131D0-8253-2D4A-8686-80E20A17BCC7}"/>
              </a:ext>
            </a:extLst>
          </p:cNvPr>
          <p:cNvSpPr/>
          <p:nvPr/>
        </p:nvSpPr>
        <p:spPr>
          <a:xfrm flipV="1">
            <a:off x="1687596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AC5099-08EB-944A-BB25-9297F13DBF93}"/>
              </a:ext>
            </a:extLst>
          </p:cNvPr>
          <p:cNvSpPr/>
          <p:nvPr/>
        </p:nvSpPr>
        <p:spPr>
          <a:xfrm flipV="1">
            <a:off x="170814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469E9B-23CA-9C4D-AAF4-1CF91F5FF895}"/>
              </a:ext>
            </a:extLst>
          </p:cNvPr>
          <p:cNvSpPr/>
          <p:nvPr/>
        </p:nvSpPr>
        <p:spPr>
          <a:xfrm flipV="1">
            <a:off x="387437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D3798-3B91-8A47-A0E4-0887A7AFB44A}"/>
              </a:ext>
            </a:extLst>
          </p:cNvPr>
          <p:cNvSpPr/>
          <p:nvPr/>
        </p:nvSpPr>
        <p:spPr>
          <a:xfrm flipV="1">
            <a:off x="170814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A23BB-BE57-004D-A750-383C78B79417}"/>
              </a:ext>
            </a:extLst>
          </p:cNvPr>
          <p:cNvSpPr/>
          <p:nvPr/>
        </p:nvSpPr>
        <p:spPr>
          <a:xfrm flipV="1">
            <a:off x="387437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4D7BD4-C42D-9443-8AE6-5818964309D3}"/>
              </a:ext>
            </a:extLst>
          </p:cNvPr>
          <p:cNvSpPr/>
          <p:nvPr/>
        </p:nvSpPr>
        <p:spPr>
          <a:xfrm flipV="1">
            <a:off x="170814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9257DF3-7B56-AB4B-B5D0-6B9DF81AC095}"/>
              </a:ext>
            </a:extLst>
          </p:cNvPr>
          <p:cNvSpPr/>
          <p:nvPr/>
        </p:nvSpPr>
        <p:spPr>
          <a:xfrm flipV="1">
            <a:off x="387437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4023D4-3216-C44E-8CDF-4B9101BC8DF3}"/>
              </a:ext>
            </a:extLst>
          </p:cNvPr>
          <p:cNvSpPr/>
          <p:nvPr/>
        </p:nvSpPr>
        <p:spPr>
          <a:xfrm flipV="1">
            <a:off x="170814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11FF1D-E8A7-1F42-81DF-A1658ADB4B9A}"/>
              </a:ext>
            </a:extLst>
          </p:cNvPr>
          <p:cNvSpPr/>
          <p:nvPr/>
        </p:nvSpPr>
        <p:spPr>
          <a:xfrm flipV="1">
            <a:off x="387437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A5B97D-91BF-0D49-ACAD-9D952CD1A167}"/>
              </a:ext>
            </a:extLst>
          </p:cNvPr>
          <p:cNvSpPr/>
          <p:nvPr/>
        </p:nvSpPr>
        <p:spPr>
          <a:xfrm flipV="1">
            <a:off x="609368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740D4E-81BD-5545-A9D0-67FE50E9469D}"/>
              </a:ext>
            </a:extLst>
          </p:cNvPr>
          <p:cNvSpPr/>
          <p:nvPr/>
        </p:nvSpPr>
        <p:spPr>
          <a:xfrm flipV="1">
            <a:off x="825992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A7A781-1287-1745-A057-27A9D738D730}"/>
              </a:ext>
            </a:extLst>
          </p:cNvPr>
          <p:cNvSpPr/>
          <p:nvPr/>
        </p:nvSpPr>
        <p:spPr>
          <a:xfrm flipV="1">
            <a:off x="609368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62388-A33C-6B4E-9ADA-231D562A29D9}"/>
              </a:ext>
            </a:extLst>
          </p:cNvPr>
          <p:cNvSpPr/>
          <p:nvPr/>
        </p:nvSpPr>
        <p:spPr>
          <a:xfrm flipV="1">
            <a:off x="825992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91E45-2D49-8E41-92C0-290B76192DC4}"/>
              </a:ext>
            </a:extLst>
          </p:cNvPr>
          <p:cNvSpPr/>
          <p:nvPr/>
        </p:nvSpPr>
        <p:spPr>
          <a:xfrm flipV="1">
            <a:off x="609368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41E903-A472-5240-B1C4-358C4AFE7610}"/>
              </a:ext>
            </a:extLst>
          </p:cNvPr>
          <p:cNvSpPr/>
          <p:nvPr/>
        </p:nvSpPr>
        <p:spPr>
          <a:xfrm flipV="1">
            <a:off x="825992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2D1910-0F95-FC4B-8FCE-B2ED5653AA47}"/>
              </a:ext>
            </a:extLst>
          </p:cNvPr>
          <p:cNvSpPr/>
          <p:nvPr/>
        </p:nvSpPr>
        <p:spPr>
          <a:xfrm flipV="1">
            <a:off x="609368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A28D49F-B15B-3448-86C2-B79A39430A9F}"/>
              </a:ext>
            </a:extLst>
          </p:cNvPr>
          <p:cNvSpPr/>
          <p:nvPr/>
        </p:nvSpPr>
        <p:spPr>
          <a:xfrm flipV="1">
            <a:off x="825992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E2DFCDF5-1811-0246-B7D7-672FF50F65D9}"/>
              </a:ext>
            </a:extLst>
          </p:cNvPr>
          <p:cNvSpPr/>
          <p:nvPr/>
        </p:nvSpPr>
        <p:spPr>
          <a:xfrm flipV="1">
            <a:off x="2778935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BE3FF60B-7BC1-054F-A83B-1F2CF23AA260}"/>
              </a:ext>
            </a:extLst>
          </p:cNvPr>
          <p:cNvSpPr/>
          <p:nvPr/>
        </p:nvSpPr>
        <p:spPr>
          <a:xfrm flipV="1">
            <a:off x="2995558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B36908C5-2BBD-FA4B-8233-966C51622874}"/>
              </a:ext>
            </a:extLst>
          </p:cNvPr>
          <p:cNvSpPr/>
          <p:nvPr/>
        </p:nvSpPr>
        <p:spPr>
          <a:xfrm flipV="1">
            <a:off x="2778935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91C4F1E6-B18A-7341-BE8A-B262ABE071BD}"/>
              </a:ext>
            </a:extLst>
          </p:cNvPr>
          <p:cNvSpPr/>
          <p:nvPr/>
        </p:nvSpPr>
        <p:spPr>
          <a:xfrm flipV="1">
            <a:off x="2995558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B72C762B-0C90-004E-AAEA-2C3B059552CE}"/>
              </a:ext>
            </a:extLst>
          </p:cNvPr>
          <p:cNvSpPr/>
          <p:nvPr/>
        </p:nvSpPr>
        <p:spPr>
          <a:xfrm flipV="1">
            <a:off x="2778935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067FF7A5-BC67-E246-B97E-6D039864F3BF}"/>
              </a:ext>
            </a:extLst>
          </p:cNvPr>
          <p:cNvSpPr/>
          <p:nvPr/>
        </p:nvSpPr>
        <p:spPr>
          <a:xfrm flipV="1">
            <a:off x="2995558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26107BC2-0592-3E4A-9F8B-B6794D99EC32}"/>
              </a:ext>
            </a:extLst>
          </p:cNvPr>
          <p:cNvSpPr/>
          <p:nvPr/>
        </p:nvSpPr>
        <p:spPr>
          <a:xfrm flipV="1">
            <a:off x="2778935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C73CE4BC-8167-6B49-B96E-2A6386AE9051}"/>
              </a:ext>
            </a:extLst>
          </p:cNvPr>
          <p:cNvSpPr/>
          <p:nvPr/>
        </p:nvSpPr>
        <p:spPr>
          <a:xfrm flipV="1">
            <a:off x="2995558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A5BAA0BE-5AA1-E040-AA1A-36C820E23B55}"/>
              </a:ext>
            </a:extLst>
          </p:cNvPr>
          <p:cNvSpPr/>
          <p:nvPr/>
        </p:nvSpPr>
        <p:spPr>
          <a:xfrm flipV="1">
            <a:off x="321748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DEB1E5A2-0DEE-D446-B43C-9A9F53316B87}"/>
              </a:ext>
            </a:extLst>
          </p:cNvPr>
          <p:cNvSpPr/>
          <p:nvPr/>
        </p:nvSpPr>
        <p:spPr>
          <a:xfrm flipV="1">
            <a:off x="343411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5B14B2D8-ADD1-9946-8F41-B63548D719BD}"/>
              </a:ext>
            </a:extLst>
          </p:cNvPr>
          <p:cNvSpPr/>
          <p:nvPr/>
        </p:nvSpPr>
        <p:spPr>
          <a:xfrm flipV="1">
            <a:off x="321748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7E1CF3EB-388E-2542-B134-008F375A11EA}"/>
              </a:ext>
            </a:extLst>
          </p:cNvPr>
          <p:cNvSpPr/>
          <p:nvPr/>
        </p:nvSpPr>
        <p:spPr>
          <a:xfrm flipV="1">
            <a:off x="343411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CD8CA402-23FB-6A4C-8C50-0A0A77B10FF9}"/>
              </a:ext>
            </a:extLst>
          </p:cNvPr>
          <p:cNvSpPr/>
          <p:nvPr/>
        </p:nvSpPr>
        <p:spPr>
          <a:xfrm flipV="1">
            <a:off x="321748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B0B8824B-56A5-1F40-9ADB-F498BDCBADAA}"/>
              </a:ext>
            </a:extLst>
          </p:cNvPr>
          <p:cNvSpPr/>
          <p:nvPr/>
        </p:nvSpPr>
        <p:spPr>
          <a:xfrm flipV="1">
            <a:off x="343411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2B7C190A-273D-FB4E-ADDF-8CE9A5DA3EB6}"/>
              </a:ext>
            </a:extLst>
          </p:cNvPr>
          <p:cNvSpPr/>
          <p:nvPr/>
        </p:nvSpPr>
        <p:spPr>
          <a:xfrm flipV="1">
            <a:off x="321748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A69D2A8F-52F2-064C-8BEF-5E5E5F38C399}"/>
              </a:ext>
            </a:extLst>
          </p:cNvPr>
          <p:cNvSpPr/>
          <p:nvPr/>
        </p:nvSpPr>
        <p:spPr>
          <a:xfrm flipV="1">
            <a:off x="343411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CE5F7BE5-9F08-5542-927A-F73D9A110B19}"/>
              </a:ext>
            </a:extLst>
          </p:cNvPr>
          <p:cNvSpPr/>
          <p:nvPr/>
        </p:nvSpPr>
        <p:spPr>
          <a:xfrm flipV="1">
            <a:off x="1917330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948A4A43-47B0-AE46-9BE4-7733BBAB0840}"/>
              </a:ext>
            </a:extLst>
          </p:cNvPr>
          <p:cNvSpPr/>
          <p:nvPr/>
        </p:nvSpPr>
        <p:spPr>
          <a:xfrm flipV="1">
            <a:off x="2133954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62BFDD7E-875C-7541-B8F5-83735BCD08EF}"/>
              </a:ext>
            </a:extLst>
          </p:cNvPr>
          <p:cNvSpPr/>
          <p:nvPr/>
        </p:nvSpPr>
        <p:spPr>
          <a:xfrm flipV="1">
            <a:off x="1917330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52606156-AA14-7645-AA19-AEABA995D9A1}"/>
              </a:ext>
            </a:extLst>
          </p:cNvPr>
          <p:cNvSpPr/>
          <p:nvPr/>
        </p:nvSpPr>
        <p:spPr>
          <a:xfrm flipV="1">
            <a:off x="2133954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A620E010-CE0F-DB4E-95CC-2C98AFEC3EA7}"/>
              </a:ext>
            </a:extLst>
          </p:cNvPr>
          <p:cNvSpPr/>
          <p:nvPr/>
        </p:nvSpPr>
        <p:spPr>
          <a:xfrm flipV="1">
            <a:off x="1917330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B1C44441-EE96-B142-81B5-72B12CCB343C}"/>
              </a:ext>
            </a:extLst>
          </p:cNvPr>
          <p:cNvSpPr/>
          <p:nvPr/>
        </p:nvSpPr>
        <p:spPr>
          <a:xfrm flipV="1">
            <a:off x="2133954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CE50ABDA-F9A4-BB4E-BDE7-3A1BC0029C5B}"/>
              </a:ext>
            </a:extLst>
          </p:cNvPr>
          <p:cNvSpPr/>
          <p:nvPr/>
        </p:nvSpPr>
        <p:spPr>
          <a:xfrm flipV="1">
            <a:off x="1917330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2BCAFD20-CF14-8C4B-9B45-BDA8256F3DCE}"/>
              </a:ext>
            </a:extLst>
          </p:cNvPr>
          <p:cNvSpPr/>
          <p:nvPr/>
        </p:nvSpPr>
        <p:spPr>
          <a:xfrm flipV="1">
            <a:off x="2133954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275509A6-233F-5046-951A-9126EE8D3420}"/>
              </a:ext>
            </a:extLst>
          </p:cNvPr>
          <p:cNvSpPr/>
          <p:nvPr/>
        </p:nvSpPr>
        <p:spPr>
          <a:xfrm flipV="1">
            <a:off x="235588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8C356490-74E6-E445-B38F-774B36C9DC86}"/>
              </a:ext>
            </a:extLst>
          </p:cNvPr>
          <p:cNvSpPr/>
          <p:nvPr/>
        </p:nvSpPr>
        <p:spPr>
          <a:xfrm flipV="1">
            <a:off x="257250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F8F0052E-1A62-924B-A8E6-C476F7C156B6}"/>
              </a:ext>
            </a:extLst>
          </p:cNvPr>
          <p:cNvSpPr/>
          <p:nvPr/>
        </p:nvSpPr>
        <p:spPr>
          <a:xfrm flipV="1">
            <a:off x="235588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D2272FEA-59E1-4C4A-86D3-1AA63E590944}"/>
              </a:ext>
            </a:extLst>
          </p:cNvPr>
          <p:cNvSpPr/>
          <p:nvPr/>
        </p:nvSpPr>
        <p:spPr>
          <a:xfrm flipV="1">
            <a:off x="257250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B41A25ED-38F4-8140-8F74-EFCA2B78E765}"/>
              </a:ext>
            </a:extLst>
          </p:cNvPr>
          <p:cNvSpPr/>
          <p:nvPr/>
        </p:nvSpPr>
        <p:spPr>
          <a:xfrm flipV="1">
            <a:off x="235588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660DD3A4-267D-C941-B55B-C62BDE0C1FB0}"/>
              </a:ext>
            </a:extLst>
          </p:cNvPr>
          <p:cNvSpPr/>
          <p:nvPr/>
        </p:nvSpPr>
        <p:spPr>
          <a:xfrm flipV="1">
            <a:off x="257250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8745EB37-EF13-0A41-A768-A1A150BF1BC5}"/>
              </a:ext>
            </a:extLst>
          </p:cNvPr>
          <p:cNvSpPr/>
          <p:nvPr/>
        </p:nvSpPr>
        <p:spPr>
          <a:xfrm flipV="1">
            <a:off x="235588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3323737C-04D5-144C-B1D1-29C9DFCE8F0A}"/>
              </a:ext>
            </a:extLst>
          </p:cNvPr>
          <p:cNvSpPr/>
          <p:nvPr/>
        </p:nvSpPr>
        <p:spPr>
          <a:xfrm flipV="1">
            <a:off x="257250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ABD75A3B-B6C6-5C44-A1D0-8314F6072CF1}"/>
              </a:ext>
            </a:extLst>
          </p:cNvPr>
          <p:cNvSpPr/>
          <p:nvPr/>
        </p:nvSpPr>
        <p:spPr>
          <a:xfrm flipV="1">
            <a:off x="452665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D6C16B7F-792B-2C4B-AA26-ADDA4D3575FE}"/>
              </a:ext>
            </a:extLst>
          </p:cNvPr>
          <p:cNvSpPr/>
          <p:nvPr/>
        </p:nvSpPr>
        <p:spPr>
          <a:xfrm flipV="1">
            <a:off x="474328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41F7C89A-2D20-944C-B081-C95B632314BC}"/>
              </a:ext>
            </a:extLst>
          </p:cNvPr>
          <p:cNvSpPr/>
          <p:nvPr/>
        </p:nvSpPr>
        <p:spPr>
          <a:xfrm flipV="1">
            <a:off x="452665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35893D-C464-0B45-AE20-E65E34188143}"/>
              </a:ext>
            </a:extLst>
          </p:cNvPr>
          <p:cNvSpPr/>
          <p:nvPr/>
        </p:nvSpPr>
        <p:spPr>
          <a:xfrm flipV="1">
            <a:off x="474328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F983CCBB-74F3-454A-B135-1691C744D082}"/>
              </a:ext>
            </a:extLst>
          </p:cNvPr>
          <p:cNvSpPr/>
          <p:nvPr/>
        </p:nvSpPr>
        <p:spPr>
          <a:xfrm flipV="1">
            <a:off x="452665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161C527D-E048-264E-97B2-4DC7FFA79008}"/>
              </a:ext>
            </a:extLst>
          </p:cNvPr>
          <p:cNvSpPr/>
          <p:nvPr/>
        </p:nvSpPr>
        <p:spPr>
          <a:xfrm flipV="1">
            <a:off x="474328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F3E9C02F-6B58-DD45-B820-3F2F4FD0E177}"/>
              </a:ext>
            </a:extLst>
          </p:cNvPr>
          <p:cNvSpPr/>
          <p:nvPr/>
        </p:nvSpPr>
        <p:spPr>
          <a:xfrm flipV="1">
            <a:off x="452665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AE1C274B-91C7-C24D-ACE5-8CDC77FF60EC}"/>
              </a:ext>
            </a:extLst>
          </p:cNvPr>
          <p:cNvSpPr/>
          <p:nvPr/>
        </p:nvSpPr>
        <p:spPr>
          <a:xfrm flipV="1">
            <a:off x="474328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2388A048-E42D-4446-9E87-09C19AF7C59C}"/>
              </a:ext>
            </a:extLst>
          </p:cNvPr>
          <p:cNvSpPr/>
          <p:nvPr/>
        </p:nvSpPr>
        <p:spPr>
          <a:xfrm flipV="1">
            <a:off x="4965214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33B736D2-9901-C446-9C5E-0D853A6916B2}"/>
              </a:ext>
            </a:extLst>
          </p:cNvPr>
          <p:cNvSpPr/>
          <p:nvPr/>
        </p:nvSpPr>
        <p:spPr>
          <a:xfrm flipV="1">
            <a:off x="5181837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C60E65AE-D4EF-464D-A748-01D9C35E45CF}"/>
              </a:ext>
            </a:extLst>
          </p:cNvPr>
          <p:cNvSpPr/>
          <p:nvPr/>
        </p:nvSpPr>
        <p:spPr>
          <a:xfrm flipV="1">
            <a:off x="4965214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AA63AEA7-299C-B04A-BDBF-34531198E87D}"/>
              </a:ext>
            </a:extLst>
          </p:cNvPr>
          <p:cNvSpPr/>
          <p:nvPr/>
        </p:nvSpPr>
        <p:spPr>
          <a:xfrm flipV="1">
            <a:off x="5181837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A212452D-893E-9E48-9C98-2B9DF7B58072}"/>
              </a:ext>
            </a:extLst>
          </p:cNvPr>
          <p:cNvSpPr/>
          <p:nvPr/>
        </p:nvSpPr>
        <p:spPr>
          <a:xfrm flipV="1">
            <a:off x="4965214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EE89AB53-343E-2146-803D-E5EF5DB2BC1C}"/>
              </a:ext>
            </a:extLst>
          </p:cNvPr>
          <p:cNvSpPr/>
          <p:nvPr/>
        </p:nvSpPr>
        <p:spPr>
          <a:xfrm flipV="1">
            <a:off x="5181837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CE47AE12-2BFF-7A45-A6F7-7B5F77FAF9F2}"/>
              </a:ext>
            </a:extLst>
          </p:cNvPr>
          <p:cNvSpPr/>
          <p:nvPr/>
        </p:nvSpPr>
        <p:spPr>
          <a:xfrm flipV="1">
            <a:off x="4965214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B187A46A-9B89-BB47-89D2-2AE04FECF41F}"/>
              </a:ext>
            </a:extLst>
          </p:cNvPr>
          <p:cNvSpPr/>
          <p:nvPr/>
        </p:nvSpPr>
        <p:spPr>
          <a:xfrm flipV="1">
            <a:off x="5181837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DD65D5F7-88FF-5649-814F-521EBA26C0C7}"/>
              </a:ext>
            </a:extLst>
          </p:cNvPr>
          <p:cNvSpPr/>
          <p:nvPr/>
        </p:nvSpPr>
        <p:spPr>
          <a:xfrm flipV="1">
            <a:off x="366505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3" name="Rectangle 352">
            <a:extLst>
              <a:ext uri="{FF2B5EF4-FFF2-40B4-BE49-F238E27FC236}">
                <a16:creationId xmlns:a16="http://schemas.microsoft.com/office/drawing/2014/main" id="{C6AF8D98-136A-004E-BEDF-5DE2F80F8DC4}"/>
              </a:ext>
            </a:extLst>
          </p:cNvPr>
          <p:cNvSpPr/>
          <p:nvPr/>
        </p:nvSpPr>
        <p:spPr>
          <a:xfrm flipV="1">
            <a:off x="388167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4" name="Rectangle 353">
            <a:extLst>
              <a:ext uri="{FF2B5EF4-FFF2-40B4-BE49-F238E27FC236}">
                <a16:creationId xmlns:a16="http://schemas.microsoft.com/office/drawing/2014/main" id="{3E1494B5-7997-494F-98E1-B77F5FD0C0D4}"/>
              </a:ext>
            </a:extLst>
          </p:cNvPr>
          <p:cNvSpPr/>
          <p:nvPr/>
        </p:nvSpPr>
        <p:spPr>
          <a:xfrm flipV="1">
            <a:off x="366505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98981A8D-C281-A74E-B47A-4E4A54C786D6}"/>
              </a:ext>
            </a:extLst>
          </p:cNvPr>
          <p:cNvSpPr/>
          <p:nvPr/>
        </p:nvSpPr>
        <p:spPr>
          <a:xfrm flipV="1">
            <a:off x="388167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6" name="Rectangle 355">
            <a:extLst>
              <a:ext uri="{FF2B5EF4-FFF2-40B4-BE49-F238E27FC236}">
                <a16:creationId xmlns:a16="http://schemas.microsoft.com/office/drawing/2014/main" id="{6B634E6D-11C1-FC43-AA62-99C536968578}"/>
              </a:ext>
            </a:extLst>
          </p:cNvPr>
          <p:cNvSpPr/>
          <p:nvPr/>
        </p:nvSpPr>
        <p:spPr>
          <a:xfrm flipV="1">
            <a:off x="366505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7" name="Rectangle 356">
            <a:extLst>
              <a:ext uri="{FF2B5EF4-FFF2-40B4-BE49-F238E27FC236}">
                <a16:creationId xmlns:a16="http://schemas.microsoft.com/office/drawing/2014/main" id="{5CF4743E-D9E0-EF40-80FB-BAD420CFE189}"/>
              </a:ext>
            </a:extLst>
          </p:cNvPr>
          <p:cNvSpPr/>
          <p:nvPr/>
        </p:nvSpPr>
        <p:spPr>
          <a:xfrm flipV="1">
            <a:off x="388167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8" name="Rectangle 357">
            <a:extLst>
              <a:ext uri="{FF2B5EF4-FFF2-40B4-BE49-F238E27FC236}">
                <a16:creationId xmlns:a16="http://schemas.microsoft.com/office/drawing/2014/main" id="{8754899B-B698-254E-B616-866E9131697E}"/>
              </a:ext>
            </a:extLst>
          </p:cNvPr>
          <p:cNvSpPr/>
          <p:nvPr/>
        </p:nvSpPr>
        <p:spPr>
          <a:xfrm flipV="1">
            <a:off x="366505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DFC534CF-0E95-234A-B749-F18DF39D6BAD}"/>
              </a:ext>
            </a:extLst>
          </p:cNvPr>
          <p:cNvSpPr/>
          <p:nvPr/>
        </p:nvSpPr>
        <p:spPr>
          <a:xfrm flipV="1">
            <a:off x="388167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0" name="Rectangle 359">
            <a:extLst>
              <a:ext uri="{FF2B5EF4-FFF2-40B4-BE49-F238E27FC236}">
                <a16:creationId xmlns:a16="http://schemas.microsoft.com/office/drawing/2014/main" id="{3B9BFE5F-C02A-1243-8D26-4FB0DE7531C0}"/>
              </a:ext>
            </a:extLst>
          </p:cNvPr>
          <p:cNvSpPr/>
          <p:nvPr/>
        </p:nvSpPr>
        <p:spPr>
          <a:xfrm flipV="1">
            <a:off x="4103609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1890B8C7-F9C0-AC48-A425-D34ADAD032D6}"/>
              </a:ext>
            </a:extLst>
          </p:cNvPr>
          <p:cNvSpPr/>
          <p:nvPr/>
        </p:nvSpPr>
        <p:spPr>
          <a:xfrm flipV="1">
            <a:off x="4320233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2" name="Rectangle 361">
            <a:extLst>
              <a:ext uri="{FF2B5EF4-FFF2-40B4-BE49-F238E27FC236}">
                <a16:creationId xmlns:a16="http://schemas.microsoft.com/office/drawing/2014/main" id="{121C503F-20E3-BC4D-B215-1940B9C3F3A2}"/>
              </a:ext>
            </a:extLst>
          </p:cNvPr>
          <p:cNvSpPr/>
          <p:nvPr/>
        </p:nvSpPr>
        <p:spPr>
          <a:xfrm flipV="1">
            <a:off x="4103609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3" name="Rectangle 362">
            <a:extLst>
              <a:ext uri="{FF2B5EF4-FFF2-40B4-BE49-F238E27FC236}">
                <a16:creationId xmlns:a16="http://schemas.microsoft.com/office/drawing/2014/main" id="{7C4C32DF-1D68-8B41-900B-CA0D634ACC52}"/>
              </a:ext>
            </a:extLst>
          </p:cNvPr>
          <p:cNvSpPr/>
          <p:nvPr/>
        </p:nvSpPr>
        <p:spPr>
          <a:xfrm flipV="1">
            <a:off x="4320233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4" name="Rectangle 363">
            <a:extLst>
              <a:ext uri="{FF2B5EF4-FFF2-40B4-BE49-F238E27FC236}">
                <a16:creationId xmlns:a16="http://schemas.microsoft.com/office/drawing/2014/main" id="{B4EF25F6-6F3A-A547-9C0A-A92810EFF1E3}"/>
              </a:ext>
            </a:extLst>
          </p:cNvPr>
          <p:cNvSpPr/>
          <p:nvPr/>
        </p:nvSpPr>
        <p:spPr>
          <a:xfrm flipV="1">
            <a:off x="4103609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5DA0D2AC-34BD-8E40-BFCC-6A4AF2162D03}"/>
              </a:ext>
            </a:extLst>
          </p:cNvPr>
          <p:cNvSpPr/>
          <p:nvPr/>
        </p:nvSpPr>
        <p:spPr>
          <a:xfrm flipV="1">
            <a:off x="4320233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6" name="Rectangle 365">
            <a:extLst>
              <a:ext uri="{FF2B5EF4-FFF2-40B4-BE49-F238E27FC236}">
                <a16:creationId xmlns:a16="http://schemas.microsoft.com/office/drawing/2014/main" id="{2C057975-407B-3844-8DB0-24459B8F6A5B}"/>
              </a:ext>
            </a:extLst>
          </p:cNvPr>
          <p:cNvSpPr/>
          <p:nvPr/>
        </p:nvSpPr>
        <p:spPr>
          <a:xfrm flipV="1">
            <a:off x="4103609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7" name="Rectangle 366">
            <a:extLst>
              <a:ext uri="{FF2B5EF4-FFF2-40B4-BE49-F238E27FC236}">
                <a16:creationId xmlns:a16="http://schemas.microsoft.com/office/drawing/2014/main" id="{95C2D7DE-FDED-6B45-A6B8-00A306119C9D}"/>
              </a:ext>
            </a:extLst>
          </p:cNvPr>
          <p:cNvSpPr/>
          <p:nvPr/>
        </p:nvSpPr>
        <p:spPr>
          <a:xfrm flipV="1">
            <a:off x="4320233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7" name="Rectangle 386">
            <a:extLst>
              <a:ext uri="{FF2B5EF4-FFF2-40B4-BE49-F238E27FC236}">
                <a16:creationId xmlns:a16="http://schemas.microsoft.com/office/drawing/2014/main" id="{AEA727F1-357F-D249-882F-21F495FD4BBD}"/>
              </a:ext>
            </a:extLst>
          </p:cNvPr>
          <p:cNvSpPr/>
          <p:nvPr/>
        </p:nvSpPr>
        <p:spPr>
          <a:xfrm flipV="1">
            <a:off x="6286032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7EEDC7EA-F1D7-E941-9317-8946951E8783}"/>
              </a:ext>
            </a:extLst>
          </p:cNvPr>
          <p:cNvSpPr/>
          <p:nvPr/>
        </p:nvSpPr>
        <p:spPr>
          <a:xfrm flipV="1">
            <a:off x="6502655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54E9AE6C-4DF3-A940-A99A-1FD064F0F752}"/>
              </a:ext>
            </a:extLst>
          </p:cNvPr>
          <p:cNvSpPr/>
          <p:nvPr/>
        </p:nvSpPr>
        <p:spPr>
          <a:xfrm flipV="1">
            <a:off x="6286032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0" name="Rectangle 389">
            <a:extLst>
              <a:ext uri="{FF2B5EF4-FFF2-40B4-BE49-F238E27FC236}">
                <a16:creationId xmlns:a16="http://schemas.microsoft.com/office/drawing/2014/main" id="{2D5F51CC-0876-2548-9CD1-FE45749E43C3}"/>
              </a:ext>
            </a:extLst>
          </p:cNvPr>
          <p:cNvSpPr/>
          <p:nvPr/>
        </p:nvSpPr>
        <p:spPr>
          <a:xfrm flipV="1">
            <a:off x="6502655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BA3D0A3B-67F4-9C40-9923-939EA1AF299B}"/>
              </a:ext>
            </a:extLst>
          </p:cNvPr>
          <p:cNvSpPr/>
          <p:nvPr/>
        </p:nvSpPr>
        <p:spPr>
          <a:xfrm flipV="1">
            <a:off x="6286032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F753056E-EF33-1C4A-B1B5-01E87586C6EA}"/>
              </a:ext>
            </a:extLst>
          </p:cNvPr>
          <p:cNvSpPr/>
          <p:nvPr/>
        </p:nvSpPr>
        <p:spPr>
          <a:xfrm flipV="1">
            <a:off x="6502655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3CC6B1D6-B522-7849-BAB4-BB81C2AABBB2}"/>
              </a:ext>
            </a:extLst>
          </p:cNvPr>
          <p:cNvSpPr/>
          <p:nvPr/>
        </p:nvSpPr>
        <p:spPr>
          <a:xfrm flipV="1">
            <a:off x="6286032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2C775199-6CA7-4849-A474-7B8F57D6FC9F}"/>
              </a:ext>
            </a:extLst>
          </p:cNvPr>
          <p:cNvSpPr/>
          <p:nvPr/>
        </p:nvSpPr>
        <p:spPr>
          <a:xfrm flipV="1">
            <a:off x="6502655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A26F47AB-8385-474A-BA26-652F086523C7}"/>
              </a:ext>
            </a:extLst>
          </p:cNvPr>
          <p:cNvSpPr/>
          <p:nvPr/>
        </p:nvSpPr>
        <p:spPr>
          <a:xfrm flipV="1">
            <a:off x="6724586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FDAE94E1-C071-7D4C-9127-E2F2D84F47D7}"/>
              </a:ext>
            </a:extLst>
          </p:cNvPr>
          <p:cNvSpPr/>
          <p:nvPr/>
        </p:nvSpPr>
        <p:spPr>
          <a:xfrm flipV="1">
            <a:off x="6941209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E65F5502-591D-2341-A0D9-4B8B1B00E7AE}"/>
              </a:ext>
            </a:extLst>
          </p:cNvPr>
          <p:cNvSpPr/>
          <p:nvPr/>
        </p:nvSpPr>
        <p:spPr>
          <a:xfrm flipV="1">
            <a:off x="6724586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15E6F27A-7434-8A4C-9085-C0C2DEC273BC}"/>
              </a:ext>
            </a:extLst>
          </p:cNvPr>
          <p:cNvSpPr/>
          <p:nvPr/>
        </p:nvSpPr>
        <p:spPr>
          <a:xfrm flipV="1">
            <a:off x="6941209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B1390029-04EF-3542-A596-F026E6615370}"/>
              </a:ext>
            </a:extLst>
          </p:cNvPr>
          <p:cNvSpPr/>
          <p:nvPr/>
        </p:nvSpPr>
        <p:spPr>
          <a:xfrm flipV="1">
            <a:off x="6724586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BDF0837A-253C-4345-B337-A29F0B3A368A}"/>
              </a:ext>
            </a:extLst>
          </p:cNvPr>
          <p:cNvSpPr/>
          <p:nvPr/>
        </p:nvSpPr>
        <p:spPr>
          <a:xfrm flipV="1">
            <a:off x="6941209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710BF751-6A2C-F243-B892-2E5B2AF1119A}"/>
              </a:ext>
            </a:extLst>
          </p:cNvPr>
          <p:cNvSpPr/>
          <p:nvPr/>
        </p:nvSpPr>
        <p:spPr>
          <a:xfrm flipV="1">
            <a:off x="6724586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FEDCFA3B-B2AF-2648-878E-CC81FD42125C}"/>
              </a:ext>
            </a:extLst>
          </p:cNvPr>
          <p:cNvSpPr/>
          <p:nvPr/>
        </p:nvSpPr>
        <p:spPr>
          <a:xfrm flipV="1">
            <a:off x="6941209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3F1A22E2-9BE1-C04E-B042-177C8F586950}"/>
              </a:ext>
            </a:extLst>
          </p:cNvPr>
          <p:cNvSpPr/>
          <p:nvPr/>
        </p:nvSpPr>
        <p:spPr>
          <a:xfrm flipV="1">
            <a:off x="5424427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15EFF4EC-635E-844A-8F61-2A4BC9C43183}"/>
              </a:ext>
            </a:extLst>
          </p:cNvPr>
          <p:cNvSpPr/>
          <p:nvPr/>
        </p:nvSpPr>
        <p:spPr>
          <a:xfrm flipV="1">
            <a:off x="5641050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E7A96EB5-34FB-8F4F-98E2-DD567F79A2CB}"/>
              </a:ext>
            </a:extLst>
          </p:cNvPr>
          <p:cNvSpPr/>
          <p:nvPr/>
        </p:nvSpPr>
        <p:spPr>
          <a:xfrm flipV="1">
            <a:off x="5424427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6" name="Rectangle 405">
            <a:extLst>
              <a:ext uri="{FF2B5EF4-FFF2-40B4-BE49-F238E27FC236}">
                <a16:creationId xmlns:a16="http://schemas.microsoft.com/office/drawing/2014/main" id="{BD8FAD51-659F-5B47-A917-4B27288A4F36}"/>
              </a:ext>
            </a:extLst>
          </p:cNvPr>
          <p:cNvSpPr/>
          <p:nvPr/>
        </p:nvSpPr>
        <p:spPr>
          <a:xfrm flipV="1">
            <a:off x="5641050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6BBFEAD1-98B9-194C-A5E9-F735C20992AB}"/>
              </a:ext>
            </a:extLst>
          </p:cNvPr>
          <p:cNvSpPr/>
          <p:nvPr/>
        </p:nvSpPr>
        <p:spPr>
          <a:xfrm flipV="1">
            <a:off x="5424427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8" name="Rectangle 407">
            <a:extLst>
              <a:ext uri="{FF2B5EF4-FFF2-40B4-BE49-F238E27FC236}">
                <a16:creationId xmlns:a16="http://schemas.microsoft.com/office/drawing/2014/main" id="{B57DA27D-B56B-A245-863F-A08F2113D664}"/>
              </a:ext>
            </a:extLst>
          </p:cNvPr>
          <p:cNvSpPr/>
          <p:nvPr/>
        </p:nvSpPr>
        <p:spPr>
          <a:xfrm flipV="1">
            <a:off x="5641050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9" name="Rectangle 408">
            <a:extLst>
              <a:ext uri="{FF2B5EF4-FFF2-40B4-BE49-F238E27FC236}">
                <a16:creationId xmlns:a16="http://schemas.microsoft.com/office/drawing/2014/main" id="{4A1396AC-254E-E54A-A5EF-AF6E50C4F6D1}"/>
              </a:ext>
            </a:extLst>
          </p:cNvPr>
          <p:cNvSpPr/>
          <p:nvPr/>
        </p:nvSpPr>
        <p:spPr>
          <a:xfrm flipV="1">
            <a:off x="5424427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0" name="Rectangle 409">
            <a:extLst>
              <a:ext uri="{FF2B5EF4-FFF2-40B4-BE49-F238E27FC236}">
                <a16:creationId xmlns:a16="http://schemas.microsoft.com/office/drawing/2014/main" id="{13D1A559-4368-3540-A587-DCC1ED332971}"/>
              </a:ext>
            </a:extLst>
          </p:cNvPr>
          <p:cNvSpPr/>
          <p:nvPr/>
        </p:nvSpPr>
        <p:spPr>
          <a:xfrm flipV="1">
            <a:off x="5641050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1" name="Rectangle 410">
            <a:extLst>
              <a:ext uri="{FF2B5EF4-FFF2-40B4-BE49-F238E27FC236}">
                <a16:creationId xmlns:a16="http://schemas.microsoft.com/office/drawing/2014/main" id="{F72018A5-2A3F-5A4D-911A-1D9D4C7F08C3}"/>
              </a:ext>
            </a:extLst>
          </p:cNvPr>
          <p:cNvSpPr/>
          <p:nvPr/>
        </p:nvSpPr>
        <p:spPr>
          <a:xfrm flipV="1">
            <a:off x="5862982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2" name="Rectangle 411">
            <a:extLst>
              <a:ext uri="{FF2B5EF4-FFF2-40B4-BE49-F238E27FC236}">
                <a16:creationId xmlns:a16="http://schemas.microsoft.com/office/drawing/2014/main" id="{06C9C4EB-25D1-4C45-BFC2-39278DC64914}"/>
              </a:ext>
            </a:extLst>
          </p:cNvPr>
          <p:cNvSpPr/>
          <p:nvPr/>
        </p:nvSpPr>
        <p:spPr>
          <a:xfrm flipV="1">
            <a:off x="6079605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03ABB3EF-B2AB-8D4C-A126-B03BF933F6EB}"/>
              </a:ext>
            </a:extLst>
          </p:cNvPr>
          <p:cNvSpPr/>
          <p:nvPr/>
        </p:nvSpPr>
        <p:spPr>
          <a:xfrm flipV="1">
            <a:off x="5862982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754BD805-4022-7F4E-85B7-FC9FCAE5F6B7}"/>
              </a:ext>
            </a:extLst>
          </p:cNvPr>
          <p:cNvSpPr/>
          <p:nvPr/>
        </p:nvSpPr>
        <p:spPr>
          <a:xfrm flipV="1">
            <a:off x="6079605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BB8A9F57-6FD4-8949-9478-F5A0AF489FB3}"/>
              </a:ext>
            </a:extLst>
          </p:cNvPr>
          <p:cNvSpPr/>
          <p:nvPr/>
        </p:nvSpPr>
        <p:spPr>
          <a:xfrm flipV="1">
            <a:off x="5862982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8282EDEB-1B23-CB4D-B2E1-C4B4BEF7E954}"/>
              </a:ext>
            </a:extLst>
          </p:cNvPr>
          <p:cNvSpPr/>
          <p:nvPr/>
        </p:nvSpPr>
        <p:spPr>
          <a:xfrm flipV="1">
            <a:off x="6079605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7" name="Rectangle 416">
            <a:extLst>
              <a:ext uri="{FF2B5EF4-FFF2-40B4-BE49-F238E27FC236}">
                <a16:creationId xmlns:a16="http://schemas.microsoft.com/office/drawing/2014/main" id="{97794C9A-6736-D14D-BBEE-E47957FE7C4D}"/>
              </a:ext>
            </a:extLst>
          </p:cNvPr>
          <p:cNvSpPr/>
          <p:nvPr/>
        </p:nvSpPr>
        <p:spPr>
          <a:xfrm flipV="1">
            <a:off x="5862982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30F633D5-A69B-4646-8F94-CEDCFE7D108C}"/>
              </a:ext>
            </a:extLst>
          </p:cNvPr>
          <p:cNvSpPr/>
          <p:nvPr/>
        </p:nvSpPr>
        <p:spPr>
          <a:xfrm flipV="1">
            <a:off x="6079605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9" name="Rectangle 488">
            <a:extLst>
              <a:ext uri="{FF2B5EF4-FFF2-40B4-BE49-F238E27FC236}">
                <a16:creationId xmlns:a16="http://schemas.microsoft.com/office/drawing/2014/main" id="{285534BC-9383-BA4B-AD7E-1603DFC5BF88}"/>
              </a:ext>
            </a:extLst>
          </p:cNvPr>
          <p:cNvSpPr/>
          <p:nvPr/>
        </p:nvSpPr>
        <p:spPr>
          <a:xfrm flipV="1">
            <a:off x="803580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0" name="Rectangle 489">
            <a:extLst>
              <a:ext uri="{FF2B5EF4-FFF2-40B4-BE49-F238E27FC236}">
                <a16:creationId xmlns:a16="http://schemas.microsoft.com/office/drawing/2014/main" id="{79CCF24E-B8BA-534F-A521-D0A5337D6A48}"/>
              </a:ext>
            </a:extLst>
          </p:cNvPr>
          <p:cNvSpPr/>
          <p:nvPr/>
        </p:nvSpPr>
        <p:spPr>
          <a:xfrm flipV="1">
            <a:off x="825243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1" name="Rectangle 490">
            <a:extLst>
              <a:ext uri="{FF2B5EF4-FFF2-40B4-BE49-F238E27FC236}">
                <a16:creationId xmlns:a16="http://schemas.microsoft.com/office/drawing/2014/main" id="{9CD0AAC3-0857-6948-98E6-D46DF06E63EA}"/>
              </a:ext>
            </a:extLst>
          </p:cNvPr>
          <p:cNvSpPr/>
          <p:nvPr/>
        </p:nvSpPr>
        <p:spPr>
          <a:xfrm flipV="1">
            <a:off x="803580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2" name="Rectangle 491">
            <a:extLst>
              <a:ext uri="{FF2B5EF4-FFF2-40B4-BE49-F238E27FC236}">
                <a16:creationId xmlns:a16="http://schemas.microsoft.com/office/drawing/2014/main" id="{E2D1DE1F-3B81-CE43-BA2B-B523C1A760E9}"/>
              </a:ext>
            </a:extLst>
          </p:cNvPr>
          <p:cNvSpPr/>
          <p:nvPr/>
        </p:nvSpPr>
        <p:spPr>
          <a:xfrm flipV="1">
            <a:off x="825243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3" name="Rectangle 492">
            <a:extLst>
              <a:ext uri="{FF2B5EF4-FFF2-40B4-BE49-F238E27FC236}">
                <a16:creationId xmlns:a16="http://schemas.microsoft.com/office/drawing/2014/main" id="{397D5F67-4E1C-6A44-B1C5-9B97F8C61EC9}"/>
              </a:ext>
            </a:extLst>
          </p:cNvPr>
          <p:cNvSpPr/>
          <p:nvPr/>
        </p:nvSpPr>
        <p:spPr>
          <a:xfrm flipV="1">
            <a:off x="803580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4" name="Rectangle 493">
            <a:extLst>
              <a:ext uri="{FF2B5EF4-FFF2-40B4-BE49-F238E27FC236}">
                <a16:creationId xmlns:a16="http://schemas.microsoft.com/office/drawing/2014/main" id="{3410B76C-388F-D441-BE64-77C9B2FB7526}"/>
              </a:ext>
            </a:extLst>
          </p:cNvPr>
          <p:cNvSpPr/>
          <p:nvPr/>
        </p:nvSpPr>
        <p:spPr>
          <a:xfrm flipV="1">
            <a:off x="825243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id="{9276B9BC-EDD6-F443-9FE3-DC67467B2CCB}"/>
              </a:ext>
            </a:extLst>
          </p:cNvPr>
          <p:cNvSpPr/>
          <p:nvPr/>
        </p:nvSpPr>
        <p:spPr>
          <a:xfrm flipV="1">
            <a:off x="803580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6" name="Rectangle 495">
            <a:extLst>
              <a:ext uri="{FF2B5EF4-FFF2-40B4-BE49-F238E27FC236}">
                <a16:creationId xmlns:a16="http://schemas.microsoft.com/office/drawing/2014/main" id="{64BD7AA3-2E53-2F40-BB52-46F9DD992CD4}"/>
              </a:ext>
            </a:extLst>
          </p:cNvPr>
          <p:cNvSpPr/>
          <p:nvPr/>
        </p:nvSpPr>
        <p:spPr>
          <a:xfrm flipV="1">
            <a:off x="825243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7" name="Rectangle 496">
            <a:extLst>
              <a:ext uri="{FF2B5EF4-FFF2-40B4-BE49-F238E27FC236}">
                <a16:creationId xmlns:a16="http://schemas.microsoft.com/office/drawing/2014/main" id="{F2AA5548-51F4-434F-8C77-628F4060E0F2}"/>
              </a:ext>
            </a:extLst>
          </p:cNvPr>
          <p:cNvSpPr/>
          <p:nvPr/>
        </p:nvSpPr>
        <p:spPr>
          <a:xfrm flipV="1">
            <a:off x="8474364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8" name="Rectangle 497">
            <a:extLst>
              <a:ext uri="{FF2B5EF4-FFF2-40B4-BE49-F238E27FC236}">
                <a16:creationId xmlns:a16="http://schemas.microsoft.com/office/drawing/2014/main" id="{9E93396B-A9AE-7946-9B24-7311EA0D9AE7}"/>
              </a:ext>
            </a:extLst>
          </p:cNvPr>
          <p:cNvSpPr/>
          <p:nvPr/>
        </p:nvSpPr>
        <p:spPr>
          <a:xfrm flipV="1">
            <a:off x="8690987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9" name="Rectangle 498">
            <a:extLst>
              <a:ext uri="{FF2B5EF4-FFF2-40B4-BE49-F238E27FC236}">
                <a16:creationId xmlns:a16="http://schemas.microsoft.com/office/drawing/2014/main" id="{DE67784C-14E8-FD4D-ADE4-3C2193848B7A}"/>
              </a:ext>
            </a:extLst>
          </p:cNvPr>
          <p:cNvSpPr/>
          <p:nvPr/>
        </p:nvSpPr>
        <p:spPr>
          <a:xfrm flipV="1">
            <a:off x="8474364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BB796E1E-9EA3-4947-A566-0F89776F4E36}"/>
              </a:ext>
            </a:extLst>
          </p:cNvPr>
          <p:cNvSpPr/>
          <p:nvPr/>
        </p:nvSpPr>
        <p:spPr>
          <a:xfrm flipV="1">
            <a:off x="8690987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1" name="Rectangle 500">
            <a:extLst>
              <a:ext uri="{FF2B5EF4-FFF2-40B4-BE49-F238E27FC236}">
                <a16:creationId xmlns:a16="http://schemas.microsoft.com/office/drawing/2014/main" id="{EE13B33F-B9E4-1843-92CA-BD6EF45540BA}"/>
              </a:ext>
            </a:extLst>
          </p:cNvPr>
          <p:cNvSpPr/>
          <p:nvPr/>
        </p:nvSpPr>
        <p:spPr>
          <a:xfrm flipV="1">
            <a:off x="8474364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2" name="Rectangle 501">
            <a:extLst>
              <a:ext uri="{FF2B5EF4-FFF2-40B4-BE49-F238E27FC236}">
                <a16:creationId xmlns:a16="http://schemas.microsoft.com/office/drawing/2014/main" id="{A8A7149B-E573-AD48-AE78-9383003143E1}"/>
              </a:ext>
            </a:extLst>
          </p:cNvPr>
          <p:cNvSpPr/>
          <p:nvPr/>
        </p:nvSpPr>
        <p:spPr>
          <a:xfrm flipV="1">
            <a:off x="8690987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3" name="Rectangle 502">
            <a:extLst>
              <a:ext uri="{FF2B5EF4-FFF2-40B4-BE49-F238E27FC236}">
                <a16:creationId xmlns:a16="http://schemas.microsoft.com/office/drawing/2014/main" id="{F9988618-86DC-A645-971F-FBBFCE57C587}"/>
              </a:ext>
            </a:extLst>
          </p:cNvPr>
          <p:cNvSpPr/>
          <p:nvPr/>
        </p:nvSpPr>
        <p:spPr>
          <a:xfrm flipV="1">
            <a:off x="8474364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4" name="Rectangle 503">
            <a:extLst>
              <a:ext uri="{FF2B5EF4-FFF2-40B4-BE49-F238E27FC236}">
                <a16:creationId xmlns:a16="http://schemas.microsoft.com/office/drawing/2014/main" id="{499D6A1B-4710-E24A-9F7D-0A6AE56C1FFB}"/>
              </a:ext>
            </a:extLst>
          </p:cNvPr>
          <p:cNvSpPr/>
          <p:nvPr/>
        </p:nvSpPr>
        <p:spPr>
          <a:xfrm flipV="1">
            <a:off x="8690987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64B31B02-D8F9-DC41-9DF6-6C76ED452CA5}"/>
              </a:ext>
            </a:extLst>
          </p:cNvPr>
          <p:cNvSpPr/>
          <p:nvPr/>
        </p:nvSpPr>
        <p:spPr>
          <a:xfrm flipV="1">
            <a:off x="717420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6" name="Rectangle 505">
            <a:extLst>
              <a:ext uri="{FF2B5EF4-FFF2-40B4-BE49-F238E27FC236}">
                <a16:creationId xmlns:a16="http://schemas.microsoft.com/office/drawing/2014/main" id="{F4727225-C41C-B140-BB34-5A19D67ABCE3}"/>
              </a:ext>
            </a:extLst>
          </p:cNvPr>
          <p:cNvSpPr/>
          <p:nvPr/>
        </p:nvSpPr>
        <p:spPr>
          <a:xfrm flipV="1">
            <a:off x="739082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7" name="Rectangle 506">
            <a:extLst>
              <a:ext uri="{FF2B5EF4-FFF2-40B4-BE49-F238E27FC236}">
                <a16:creationId xmlns:a16="http://schemas.microsoft.com/office/drawing/2014/main" id="{66D93562-5146-7942-952C-50EAFE000634}"/>
              </a:ext>
            </a:extLst>
          </p:cNvPr>
          <p:cNvSpPr/>
          <p:nvPr/>
        </p:nvSpPr>
        <p:spPr>
          <a:xfrm flipV="1">
            <a:off x="717420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8" name="Rectangle 507">
            <a:extLst>
              <a:ext uri="{FF2B5EF4-FFF2-40B4-BE49-F238E27FC236}">
                <a16:creationId xmlns:a16="http://schemas.microsoft.com/office/drawing/2014/main" id="{7662431C-BA11-E546-9783-E681A59DAAC1}"/>
              </a:ext>
            </a:extLst>
          </p:cNvPr>
          <p:cNvSpPr/>
          <p:nvPr/>
        </p:nvSpPr>
        <p:spPr>
          <a:xfrm flipV="1">
            <a:off x="739082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9" name="Rectangle 508">
            <a:extLst>
              <a:ext uri="{FF2B5EF4-FFF2-40B4-BE49-F238E27FC236}">
                <a16:creationId xmlns:a16="http://schemas.microsoft.com/office/drawing/2014/main" id="{6DFBF718-6ED7-C44C-BB6C-F37483F3205C}"/>
              </a:ext>
            </a:extLst>
          </p:cNvPr>
          <p:cNvSpPr/>
          <p:nvPr/>
        </p:nvSpPr>
        <p:spPr>
          <a:xfrm flipV="1">
            <a:off x="717420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0" name="Rectangle 509">
            <a:extLst>
              <a:ext uri="{FF2B5EF4-FFF2-40B4-BE49-F238E27FC236}">
                <a16:creationId xmlns:a16="http://schemas.microsoft.com/office/drawing/2014/main" id="{5A805785-CF64-514E-9057-24AE941AC8CF}"/>
              </a:ext>
            </a:extLst>
          </p:cNvPr>
          <p:cNvSpPr/>
          <p:nvPr/>
        </p:nvSpPr>
        <p:spPr>
          <a:xfrm flipV="1">
            <a:off x="739082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1" name="Rectangle 510">
            <a:extLst>
              <a:ext uri="{FF2B5EF4-FFF2-40B4-BE49-F238E27FC236}">
                <a16:creationId xmlns:a16="http://schemas.microsoft.com/office/drawing/2014/main" id="{44CF7B4F-3C1D-864C-8FB0-D6A4B570FCE0}"/>
              </a:ext>
            </a:extLst>
          </p:cNvPr>
          <p:cNvSpPr/>
          <p:nvPr/>
        </p:nvSpPr>
        <p:spPr>
          <a:xfrm flipV="1">
            <a:off x="717420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2" name="Rectangle 511">
            <a:extLst>
              <a:ext uri="{FF2B5EF4-FFF2-40B4-BE49-F238E27FC236}">
                <a16:creationId xmlns:a16="http://schemas.microsoft.com/office/drawing/2014/main" id="{49E827E8-A19D-B04D-9B4E-CA925F94E06A}"/>
              </a:ext>
            </a:extLst>
          </p:cNvPr>
          <p:cNvSpPr/>
          <p:nvPr/>
        </p:nvSpPr>
        <p:spPr>
          <a:xfrm flipV="1">
            <a:off x="739082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3" name="Rectangle 512">
            <a:extLst>
              <a:ext uri="{FF2B5EF4-FFF2-40B4-BE49-F238E27FC236}">
                <a16:creationId xmlns:a16="http://schemas.microsoft.com/office/drawing/2014/main" id="{90BFEB8C-79E5-EE41-B83A-31883F3E7E0A}"/>
              </a:ext>
            </a:extLst>
          </p:cNvPr>
          <p:cNvSpPr/>
          <p:nvPr/>
        </p:nvSpPr>
        <p:spPr>
          <a:xfrm flipV="1">
            <a:off x="7612759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4" name="Rectangle 513">
            <a:extLst>
              <a:ext uri="{FF2B5EF4-FFF2-40B4-BE49-F238E27FC236}">
                <a16:creationId xmlns:a16="http://schemas.microsoft.com/office/drawing/2014/main" id="{5A205986-A048-174B-A8EF-64FDBD53E67E}"/>
              </a:ext>
            </a:extLst>
          </p:cNvPr>
          <p:cNvSpPr/>
          <p:nvPr/>
        </p:nvSpPr>
        <p:spPr>
          <a:xfrm flipV="1">
            <a:off x="7829383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5" name="Rectangle 514">
            <a:extLst>
              <a:ext uri="{FF2B5EF4-FFF2-40B4-BE49-F238E27FC236}">
                <a16:creationId xmlns:a16="http://schemas.microsoft.com/office/drawing/2014/main" id="{9604BA79-BDFB-BA4E-AFC7-EEA73708F5D5}"/>
              </a:ext>
            </a:extLst>
          </p:cNvPr>
          <p:cNvSpPr/>
          <p:nvPr/>
        </p:nvSpPr>
        <p:spPr>
          <a:xfrm flipV="1">
            <a:off x="7612759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6" name="Rectangle 515">
            <a:extLst>
              <a:ext uri="{FF2B5EF4-FFF2-40B4-BE49-F238E27FC236}">
                <a16:creationId xmlns:a16="http://schemas.microsoft.com/office/drawing/2014/main" id="{0325C6EE-EB79-0445-95CE-224F180C28E5}"/>
              </a:ext>
            </a:extLst>
          </p:cNvPr>
          <p:cNvSpPr/>
          <p:nvPr/>
        </p:nvSpPr>
        <p:spPr>
          <a:xfrm flipV="1">
            <a:off x="7829383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7" name="Rectangle 516">
            <a:extLst>
              <a:ext uri="{FF2B5EF4-FFF2-40B4-BE49-F238E27FC236}">
                <a16:creationId xmlns:a16="http://schemas.microsoft.com/office/drawing/2014/main" id="{6EFE6370-EE22-464D-A12F-7D0F4AB85488}"/>
              </a:ext>
            </a:extLst>
          </p:cNvPr>
          <p:cNvSpPr/>
          <p:nvPr/>
        </p:nvSpPr>
        <p:spPr>
          <a:xfrm flipV="1">
            <a:off x="7612759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8" name="Rectangle 517">
            <a:extLst>
              <a:ext uri="{FF2B5EF4-FFF2-40B4-BE49-F238E27FC236}">
                <a16:creationId xmlns:a16="http://schemas.microsoft.com/office/drawing/2014/main" id="{EC28CBB6-482F-5648-97B4-1C17D7175CEC}"/>
              </a:ext>
            </a:extLst>
          </p:cNvPr>
          <p:cNvSpPr/>
          <p:nvPr/>
        </p:nvSpPr>
        <p:spPr>
          <a:xfrm flipV="1">
            <a:off x="7829383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9" name="Rectangle 518">
            <a:extLst>
              <a:ext uri="{FF2B5EF4-FFF2-40B4-BE49-F238E27FC236}">
                <a16:creationId xmlns:a16="http://schemas.microsoft.com/office/drawing/2014/main" id="{AAAB9F00-4C0D-214A-82CE-52D54149BE3E}"/>
              </a:ext>
            </a:extLst>
          </p:cNvPr>
          <p:cNvSpPr/>
          <p:nvPr/>
        </p:nvSpPr>
        <p:spPr>
          <a:xfrm flipV="1">
            <a:off x="7612759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0" name="Rectangle 519">
            <a:extLst>
              <a:ext uri="{FF2B5EF4-FFF2-40B4-BE49-F238E27FC236}">
                <a16:creationId xmlns:a16="http://schemas.microsoft.com/office/drawing/2014/main" id="{0005B78C-EF76-6D4D-B028-7085BAB980D7}"/>
              </a:ext>
            </a:extLst>
          </p:cNvPr>
          <p:cNvSpPr/>
          <p:nvPr/>
        </p:nvSpPr>
        <p:spPr>
          <a:xfrm flipV="1">
            <a:off x="7829383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0" name="Rectangle 539">
            <a:extLst>
              <a:ext uri="{FF2B5EF4-FFF2-40B4-BE49-F238E27FC236}">
                <a16:creationId xmlns:a16="http://schemas.microsoft.com/office/drawing/2014/main" id="{73C59452-A824-2244-916F-81987E86C215}"/>
              </a:ext>
            </a:extLst>
          </p:cNvPr>
          <p:cNvSpPr/>
          <p:nvPr/>
        </p:nvSpPr>
        <p:spPr>
          <a:xfrm flipV="1">
            <a:off x="9796876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1" name="Rectangle 540">
            <a:extLst>
              <a:ext uri="{FF2B5EF4-FFF2-40B4-BE49-F238E27FC236}">
                <a16:creationId xmlns:a16="http://schemas.microsoft.com/office/drawing/2014/main" id="{062933DF-3F6B-3740-A672-4A253B1D8364}"/>
              </a:ext>
            </a:extLst>
          </p:cNvPr>
          <p:cNvSpPr/>
          <p:nvPr/>
        </p:nvSpPr>
        <p:spPr>
          <a:xfrm flipV="1">
            <a:off x="10013499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2" name="Rectangle 541">
            <a:extLst>
              <a:ext uri="{FF2B5EF4-FFF2-40B4-BE49-F238E27FC236}">
                <a16:creationId xmlns:a16="http://schemas.microsoft.com/office/drawing/2014/main" id="{BA67BA1E-B479-5F42-B476-F69213DB47F4}"/>
              </a:ext>
            </a:extLst>
          </p:cNvPr>
          <p:cNvSpPr/>
          <p:nvPr/>
        </p:nvSpPr>
        <p:spPr>
          <a:xfrm flipV="1">
            <a:off x="9796876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3" name="Rectangle 542">
            <a:extLst>
              <a:ext uri="{FF2B5EF4-FFF2-40B4-BE49-F238E27FC236}">
                <a16:creationId xmlns:a16="http://schemas.microsoft.com/office/drawing/2014/main" id="{AEF284B9-33FD-B147-9059-A8E18D894137}"/>
              </a:ext>
            </a:extLst>
          </p:cNvPr>
          <p:cNvSpPr/>
          <p:nvPr/>
        </p:nvSpPr>
        <p:spPr>
          <a:xfrm flipV="1">
            <a:off x="10013499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4" name="Rectangle 543">
            <a:extLst>
              <a:ext uri="{FF2B5EF4-FFF2-40B4-BE49-F238E27FC236}">
                <a16:creationId xmlns:a16="http://schemas.microsoft.com/office/drawing/2014/main" id="{AA8B9DC7-D247-B34B-A36F-4EF67CF392B4}"/>
              </a:ext>
            </a:extLst>
          </p:cNvPr>
          <p:cNvSpPr/>
          <p:nvPr/>
        </p:nvSpPr>
        <p:spPr>
          <a:xfrm flipV="1">
            <a:off x="9796876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5" name="Rectangle 544">
            <a:extLst>
              <a:ext uri="{FF2B5EF4-FFF2-40B4-BE49-F238E27FC236}">
                <a16:creationId xmlns:a16="http://schemas.microsoft.com/office/drawing/2014/main" id="{DFE1489F-4B3C-334E-9085-387834B11A2E}"/>
              </a:ext>
            </a:extLst>
          </p:cNvPr>
          <p:cNvSpPr/>
          <p:nvPr/>
        </p:nvSpPr>
        <p:spPr>
          <a:xfrm flipV="1">
            <a:off x="10013499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6" name="Rectangle 545">
            <a:extLst>
              <a:ext uri="{FF2B5EF4-FFF2-40B4-BE49-F238E27FC236}">
                <a16:creationId xmlns:a16="http://schemas.microsoft.com/office/drawing/2014/main" id="{89A3F7D5-8DA8-1D4A-AC57-4BBD908703E4}"/>
              </a:ext>
            </a:extLst>
          </p:cNvPr>
          <p:cNvSpPr/>
          <p:nvPr/>
        </p:nvSpPr>
        <p:spPr>
          <a:xfrm flipV="1">
            <a:off x="9796876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7" name="Rectangle 546">
            <a:extLst>
              <a:ext uri="{FF2B5EF4-FFF2-40B4-BE49-F238E27FC236}">
                <a16:creationId xmlns:a16="http://schemas.microsoft.com/office/drawing/2014/main" id="{2640D775-8777-374F-9C8F-7D743710941C}"/>
              </a:ext>
            </a:extLst>
          </p:cNvPr>
          <p:cNvSpPr/>
          <p:nvPr/>
        </p:nvSpPr>
        <p:spPr>
          <a:xfrm flipV="1">
            <a:off x="10013499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8" name="Rectangle 547">
            <a:extLst>
              <a:ext uri="{FF2B5EF4-FFF2-40B4-BE49-F238E27FC236}">
                <a16:creationId xmlns:a16="http://schemas.microsoft.com/office/drawing/2014/main" id="{0B2466B2-B86C-2646-9ADC-5970CE3666F1}"/>
              </a:ext>
            </a:extLst>
          </p:cNvPr>
          <p:cNvSpPr/>
          <p:nvPr/>
        </p:nvSpPr>
        <p:spPr>
          <a:xfrm flipV="1">
            <a:off x="10235430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9" name="Rectangle 548">
            <a:extLst>
              <a:ext uri="{FF2B5EF4-FFF2-40B4-BE49-F238E27FC236}">
                <a16:creationId xmlns:a16="http://schemas.microsoft.com/office/drawing/2014/main" id="{B1A3D214-38AC-5C49-B070-10DB0975680B}"/>
              </a:ext>
            </a:extLst>
          </p:cNvPr>
          <p:cNvSpPr/>
          <p:nvPr/>
        </p:nvSpPr>
        <p:spPr>
          <a:xfrm flipV="1">
            <a:off x="10452054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0" name="Rectangle 549">
            <a:extLst>
              <a:ext uri="{FF2B5EF4-FFF2-40B4-BE49-F238E27FC236}">
                <a16:creationId xmlns:a16="http://schemas.microsoft.com/office/drawing/2014/main" id="{CDCB6FD3-E42C-984C-838B-740D4B96B6B9}"/>
              </a:ext>
            </a:extLst>
          </p:cNvPr>
          <p:cNvSpPr/>
          <p:nvPr/>
        </p:nvSpPr>
        <p:spPr>
          <a:xfrm flipV="1">
            <a:off x="10235430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1" name="Rectangle 550">
            <a:extLst>
              <a:ext uri="{FF2B5EF4-FFF2-40B4-BE49-F238E27FC236}">
                <a16:creationId xmlns:a16="http://schemas.microsoft.com/office/drawing/2014/main" id="{10784210-EADF-3941-ABF9-74B40946BEF0}"/>
              </a:ext>
            </a:extLst>
          </p:cNvPr>
          <p:cNvSpPr/>
          <p:nvPr/>
        </p:nvSpPr>
        <p:spPr>
          <a:xfrm flipV="1">
            <a:off x="10452054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2" name="Rectangle 551">
            <a:extLst>
              <a:ext uri="{FF2B5EF4-FFF2-40B4-BE49-F238E27FC236}">
                <a16:creationId xmlns:a16="http://schemas.microsoft.com/office/drawing/2014/main" id="{A68ECB4B-8677-E841-AEE3-22F0504C7A68}"/>
              </a:ext>
            </a:extLst>
          </p:cNvPr>
          <p:cNvSpPr/>
          <p:nvPr/>
        </p:nvSpPr>
        <p:spPr>
          <a:xfrm flipV="1">
            <a:off x="10235430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3" name="Rectangle 552">
            <a:extLst>
              <a:ext uri="{FF2B5EF4-FFF2-40B4-BE49-F238E27FC236}">
                <a16:creationId xmlns:a16="http://schemas.microsoft.com/office/drawing/2014/main" id="{5850C4D3-0635-DE46-BD22-59FD8EDB1F78}"/>
              </a:ext>
            </a:extLst>
          </p:cNvPr>
          <p:cNvSpPr/>
          <p:nvPr/>
        </p:nvSpPr>
        <p:spPr>
          <a:xfrm flipV="1">
            <a:off x="10452054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4" name="Rectangle 553">
            <a:extLst>
              <a:ext uri="{FF2B5EF4-FFF2-40B4-BE49-F238E27FC236}">
                <a16:creationId xmlns:a16="http://schemas.microsoft.com/office/drawing/2014/main" id="{61BE4984-7539-814D-ABBD-77EAA813FB15}"/>
              </a:ext>
            </a:extLst>
          </p:cNvPr>
          <p:cNvSpPr/>
          <p:nvPr/>
        </p:nvSpPr>
        <p:spPr>
          <a:xfrm flipV="1">
            <a:off x="10235430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5" name="Rectangle 554">
            <a:extLst>
              <a:ext uri="{FF2B5EF4-FFF2-40B4-BE49-F238E27FC236}">
                <a16:creationId xmlns:a16="http://schemas.microsoft.com/office/drawing/2014/main" id="{5DB779EC-6F4E-3D46-A088-21ACFCBC7D8C}"/>
              </a:ext>
            </a:extLst>
          </p:cNvPr>
          <p:cNvSpPr/>
          <p:nvPr/>
        </p:nvSpPr>
        <p:spPr>
          <a:xfrm flipV="1">
            <a:off x="10452054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6" name="Rectangle 555">
            <a:extLst>
              <a:ext uri="{FF2B5EF4-FFF2-40B4-BE49-F238E27FC236}">
                <a16:creationId xmlns:a16="http://schemas.microsoft.com/office/drawing/2014/main" id="{04E17CBD-41B9-F743-8E6B-42D63E4A904D}"/>
              </a:ext>
            </a:extLst>
          </p:cNvPr>
          <p:cNvSpPr/>
          <p:nvPr/>
        </p:nvSpPr>
        <p:spPr>
          <a:xfrm flipV="1">
            <a:off x="8935272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7" name="Rectangle 556">
            <a:extLst>
              <a:ext uri="{FF2B5EF4-FFF2-40B4-BE49-F238E27FC236}">
                <a16:creationId xmlns:a16="http://schemas.microsoft.com/office/drawing/2014/main" id="{20E4F21D-632E-7F44-8F69-941EC4D1950A}"/>
              </a:ext>
            </a:extLst>
          </p:cNvPr>
          <p:cNvSpPr/>
          <p:nvPr/>
        </p:nvSpPr>
        <p:spPr>
          <a:xfrm flipV="1">
            <a:off x="9151895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8" name="Rectangle 557">
            <a:extLst>
              <a:ext uri="{FF2B5EF4-FFF2-40B4-BE49-F238E27FC236}">
                <a16:creationId xmlns:a16="http://schemas.microsoft.com/office/drawing/2014/main" id="{D9D5D4C3-1B29-6A40-9BFF-6EB0C4B5994F}"/>
              </a:ext>
            </a:extLst>
          </p:cNvPr>
          <p:cNvSpPr/>
          <p:nvPr/>
        </p:nvSpPr>
        <p:spPr>
          <a:xfrm flipV="1">
            <a:off x="8935272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id="{C5E3CC6E-1518-124E-9FC6-263020691487}"/>
              </a:ext>
            </a:extLst>
          </p:cNvPr>
          <p:cNvSpPr/>
          <p:nvPr/>
        </p:nvSpPr>
        <p:spPr>
          <a:xfrm flipV="1">
            <a:off x="9151895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0" name="Rectangle 559">
            <a:extLst>
              <a:ext uri="{FF2B5EF4-FFF2-40B4-BE49-F238E27FC236}">
                <a16:creationId xmlns:a16="http://schemas.microsoft.com/office/drawing/2014/main" id="{A3DABF07-B6C3-5A45-A24B-D37267A0D4F9}"/>
              </a:ext>
            </a:extLst>
          </p:cNvPr>
          <p:cNvSpPr/>
          <p:nvPr/>
        </p:nvSpPr>
        <p:spPr>
          <a:xfrm flipV="1">
            <a:off x="8935272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1" name="Rectangle 560">
            <a:extLst>
              <a:ext uri="{FF2B5EF4-FFF2-40B4-BE49-F238E27FC236}">
                <a16:creationId xmlns:a16="http://schemas.microsoft.com/office/drawing/2014/main" id="{C16CBC3E-385E-E940-85B9-686450210F2A}"/>
              </a:ext>
            </a:extLst>
          </p:cNvPr>
          <p:cNvSpPr/>
          <p:nvPr/>
        </p:nvSpPr>
        <p:spPr>
          <a:xfrm flipV="1">
            <a:off x="9151895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898CF8D3-B075-A142-8C22-E14F23A92763}"/>
              </a:ext>
            </a:extLst>
          </p:cNvPr>
          <p:cNvSpPr/>
          <p:nvPr/>
        </p:nvSpPr>
        <p:spPr>
          <a:xfrm flipV="1">
            <a:off x="8935272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3" name="Rectangle 562">
            <a:extLst>
              <a:ext uri="{FF2B5EF4-FFF2-40B4-BE49-F238E27FC236}">
                <a16:creationId xmlns:a16="http://schemas.microsoft.com/office/drawing/2014/main" id="{E718CADA-A77B-FF4C-BB51-927EECF24268}"/>
              </a:ext>
            </a:extLst>
          </p:cNvPr>
          <p:cNvSpPr/>
          <p:nvPr/>
        </p:nvSpPr>
        <p:spPr>
          <a:xfrm flipV="1">
            <a:off x="9151895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4E78F5A7-D71A-0046-8076-4940A171208B}"/>
              </a:ext>
            </a:extLst>
          </p:cNvPr>
          <p:cNvSpPr/>
          <p:nvPr/>
        </p:nvSpPr>
        <p:spPr>
          <a:xfrm flipV="1">
            <a:off x="9373826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5" name="Rectangle 564">
            <a:extLst>
              <a:ext uri="{FF2B5EF4-FFF2-40B4-BE49-F238E27FC236}">
                <a16:creationId xmlns:a16="http://schemas.microsoft.com/office/drawing/2014/main" id="{CF3E2F02-E3A4-DB4D-B8C7-4345AD2E1A9A}"/>
              </a:ext>
            </a:extLst>
          </p:cNvPr>
          <p:cNvSpPr/>
          <p:nvPr/>
        </p:nvSpPr>
        <p:spPr>
          <a:xfrm flipV="1">
            <a:off x="9590449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6" name="Rectangle 565">
            <a:extLst>
              <a:ext uri="{FF2B5EF4-FFF2-40B4-BE49-F238E27FC236}">
                <a16:creationId xmlns:a16="http://schemas.microsoft.com/office/drawing/2014/main" id="{FE22E774-E647-CF45-8AE4-F1DE94CDBFE5}"/>
              </a:ext>
            </a:extLst>
          </p:cNvPr>
          <p:cNvSpPr/>
          <p:nvPr/>
        </p:nvSpPr>
        <p:spPr>
          <a:xfrm flipV="1">
            <a:off x="9373826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7" name="Rectangle 566">
            <a:extLst>
              <a:ext uri="{FF2B5EF4-FFF2-40B4-BE49-F238E27FC236}">
                <a16:creationId xmlns:a16="http://schemas.microsoft.com/office/drawing/2014/main" id="{A446E241-B069-C045-866C-A71D67257289}"/>
              </a:ext>
            </a:extLst>
          </p:cNvPr>
          <p:cNvSpPr/>
          <p:nvPr/>
        </p:nvSpPr>
        <p:spPr>
          <a:xfrm flipV="1">
            <a:off x="9590449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8" name="Rectangle 567">
            <a:extLst>
              <a:ext uri="{FF2B5EF4-FFF2-40B4-BE49-F238E27FC236}">
                <a16:creationId xmlns:a16="http://schemas.microsoft.com/office/drawing/2014/main" id="{D5B60316-7B02-3D4D-8309-A703F98ECE5F}"/>
              </a:ext>
            </a:extLst>
          </p:cNvPr>
          <p:cNvSpPr/>
          <p:nvPr/>
        </p:nvSpPr>
        <p:spPr>
          <a:xfrm flipV="1">
            <a:off x="9373826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16AA7048-58FE-B54B-9BA8-B1BC6C1EDAE0}"/>
              </a:ext>
            </a:extLst>
          </p:cNvPr>
          <p:cNvSpPr/>
          <p:nvPr/>
        </p:nvSpPr>
        <p:spPr>
          <a:xfrm flipV="1">
            <a:off x="9590449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9FF1769A-42B9-6B4C-8D10-F9094AC1E836}"/>
              </a:ext>
            </a:extLst>
          </p:cNvPr>
          <p:cNvSpPr/>
          <p:nvPr/>
        </p:nvSpPr>
        <p:spPr>
          <a:xfrm flipV="1">
            <a:off x="9373826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1" name="Rectangle 570">
            <a:extLst>
              <a:ext uri="{FF2B5EF4-FFF2-40B4-BE49-F238E27FC236}">
                <a16:creationId xmlns:a16="http://schemas.microsoft.com/office/drawing/2014/main" id="{BD50B6E8-EABB-064D-85B4-AAC7BB756116}"/>
              </a:ext>
            </a:extLst>
          </p:cNvPr>
          <p:cNvSpPr/>
          <p:nvPr/>
        </p:nvSpPr>
        <p:spPr>
          <a:xfrm flipV="1">
            <a:off x="9590449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A259DC27-2AD3-C248-8266-1C0F5AE3BFE8}"/>
              </a:ext>
            </a:extLst>
          </p:cNvPr>
          <p:cNvSpPr/>
          <p:nvPr/>
        </p:nvSpPr>
        <p:spPr>
          <a:xfrm>
            <a:off x="1044070" y="5978503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0E7B6BEC-B834-634A-AFAB-E33DF1A76D59}"/>
              </a:ext>
            </a:extLst>
          </p:cNvPr>
          <p:cNvSpPr/>
          <p:nvPr/>
        </p:nvSpPr>
        <p:spPr>
          <a:xfrm>
            <a:off x="221061" y="5978503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1E9AD736-13E6-0C45-BF3D-9D933D97E917}"/>
              </a:ext>
            </a:extLst>
          </p:cNvPr>
          <p:cNvSpPr/>
          <p:nvPr/>
        </p:nvSpPr>
        <p:spPr>
          <a:xfrm>
            <a:off x="274081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2B99748A-0FFA-8645-95B7-5A565CE2CCC4}"/>
              </a:ext>
            </a:extLst>
          </p:cNvPr>
          <p:cNvSpPr/>
          <p:nvPr/>
        </p:nvSpPr>
        <p:spPr>
          <a:xfrm>
            <a:off x="450556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42295C12-8351-F84E-9101-4ACFB78BAEF4}"/>
              </a:ext>
            </a:extLst>
          </p:cNvPr>
          <p:cNvSpPr/>
          <p:nvPr/>
        </p:nvSpPr>
        <p:spPr>
          <a:xfrm>
            <a:off x="627032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18E54788-07FC-1149-9E07-C91788D96268}"/>
              </a:ext>
            </a:extLst>
          </p:cNvPr>
          <p:cNvSpPr/>
          <p:nvPr/>
        </p:nvSpPr>
        <p:spPr>
          <a:xfrm>
            <a:off x="803507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39C1316D-4854-E04A-B21D-FD8CA5A4704F}"/>
              </a:ext>
            </a:extLst>
          </p:cNvPr>
          <p:cNvSpPr/>
          <p:nvPr/>
        </p:nvSpPr>
        <p:spPr>
          <a:xfrm>
            <a:off x="1097089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ADC4465-0E15-5F48-BEE0-BEDD63BE00CC}"/>
              </a:ext>
            </a:extLst>
          </p:cNvPr>
          <p:cNvSpPr/>
          <p:nvPr/>
        </p:nvSpPr>
        <p:spPr>
          <a:xfrm>
            <a:off x="1273564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8" name="Rectangle 367">
            <a:extLst>
              <a:ext uri="{FF2B5EF4-FFF2-40B4-BE49-F238E27FC236}">
                <a16:creationId xmlns:a16="http://schemas.microsoft.com/office/drawing/2014/main" id="{DD2158C5-4AEF-4C4D-BFA3-FD6C74D020C3}"/>
              </a:ext>
            </a:extLst>
          </p:cNvPr>
          <p:cNvSpPr/>
          <p:nvPr/>
        </p:nvSpPr>
        <p:spPr>
          <a:xfrm>
            <a:off x="1450039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33B528A0-3943-0D4C-9CB2-36EBCC028B81}"/>
              </a:ext>
            </a:extLst>
          </p:cNvPr>
          <p:cNvSpPr/>
          <p:nvPr/>
        </p:nvSpPr>
        <p:spPr>
          <a:xfrm>
            <a:off x="1626515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0" name="Rectangle 369">
            <a:extLst>
              <a:ext uri="{FF2B5EF4-FFF2-40B4-BE49-F238E27FC236}">
                <a16:creationId xmlns:a16="http://schemas.microsoft.com/office/drawing/2014/main" id="{7241FD59-74CF-9547-88F9-8499237F72B6}"/>
              </a:ext>
            </a:extLst>
          </p:cNvPr>
          <p:cNvSpPr/>
          <p:nvPr/>
        </p:nvSpPr>
        <p:spPr>
          <a:xfrm>
            <a:off x="2790587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1" name="Rectangle 370">
            <a:extLst>
              <a:ext uri="{FF2B5EF4-FFF2-40B4-BE49-F238E27FC236}">
                <a16:creationId xmlns:a16="http://schemas.microsoft.com/office/drawing/2014/main" id="{779A8776-1141-304E-8350-16C48EF9D19E}"/>
              </a:ext>
            </a:extLst>
          </p:cNvPr>
          <p:cNvSpPr/>
          <p:nvPr/>
        </p:nvSpPr>
        <p:spPr>
          <a:xfrm>
            <a:off x="1967578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2" name="Rectangle 371">
            <a:extLst>
              <a:ext uri="{FF2B5EF4-FFF2-40B4-BE49-F238E27FC236}">
                <a16:creationId xmlns:a16="http://schemas.microsoft.com/office/drawing/2014/main" id="{97B52A1C-4045-F348-8291-FEF11DC20864}"/>
              </a:ext>
            </a:extLst>
          </p:cNvPr>
          <p:cNvSpPr/>
          <p:nvPr/>
        </p:nvSpPr>
        <p:spPr>
          <a:xfrm>
            <a:off x="2020597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3A00DB6D-6979-AE4C-AB59-5D6087DCF119}"/>
              </a:ext>
            </a:extLst>
          </p:cNvPr>
          <p:cNvSpPr/>
          <p:nvPr/>
        </p:nvSpPr>
        <p:spPr>
          <a:xfrm>
            <a:off x="2197073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4" name="Rectangle 373">
            <a:extLst>
              <a:ext uri="{FF2B5EF4-FFF2-40B4-BE49-F238E27FC236}">
                <a16:creationId xmlns:a16="http://schemas.microsoft.com/office/drawing/2014/main" id="{46D2644D-7D19-B943-930E-1D6ECA35E033}"/>
              </a:ext>
            </a:extLst>
          </p:cNvPr>
          <p:cNvSpPr/>
          <p:nvPr/>
        </p:nvSpPr>
        <p:spPr>
          <a:xfrm>
            <a:off x="2373548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98D0B4C7-2306-FC4F-B045-E126C9C076AA}"/>
              </a:ext>
            </a:extLst>
          </p:cNvPr>
          <p:cNvSpPr/>
          <p:nvPr/>
        </p:nvSpPr>
        <p:spPr>
          <a:xfrm>
            <a:off x="2550024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9" name="Rectangle 418">
            <a:extLst>
              <a:ext uri="{FF2B5EF4-FFF2-40B4-BE49-F238E27FC236}">
                <a16:creationId xmlns:a16="http://schemas.microsoft.com/office/drawing/2014/main" id="{1344F0DF-FF33-8141-8742-851B7E14F5CC}"/>
              </a:ext>
            </a:extLst>
          </p:cNvPr>
          <p:cNvSpPr/>
          <p:nvPr/>
        </p:nvSpPr>
        <p:spPr>
          <a:xfrm>
            <a:off x="2843606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0" name="Rectangle 419">
            <a:extLst>
              <a:ext uri="{FF2B5EF4-FFF2-40B4-BE49-F238E27FC236}">
                <a16:creationId xmlns:a16="http://schemas.microsoft.com/office/drawing/2014/main" id="{8DBEEE81-0428-9F4C-B2A4-355D507D1114}"/>
              </a:ext>
            </a:extLst>
          </p:cNvPr>
          <p:cNvSpPr/>
          <p:nvPr/>
        </p:nvSpPr>
        <p:spPr>
          <a:xfrm>
            <a:off x="3020081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2C808784-124A-5D43-A6FC-614D755A5BD6}"/>
              </a:ext>
            </a:extLst>
          </p:cNvPr>
          <p:cNvSpPr/>
          <p:nvPr/>
        </p:nvSpPr>
        <p:spPr>
          <a:xfrm>
            <a:off x="3196556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2" name="Rectangle 421">
            <a:extLst>
              <a:ext uri="{FF2B5EF4-FFF2-40B4-BE49-F238E27FC236}">
                <a16:creationId xmlns:a16="http://schemas.microsoft.com/office/drawing/2014/main" id="{DADF483B-9666-CF44-844C-9B823528D920}"/>
              </a:ext>
            </a:extLst>
          </p:cNvPr>
          <p:cNvSpPr/>
          <p:nvPr/>
        </p:nvSpPr>
        <p:spPr>
          <a:xfrm>
            <a:off x="3373032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3" name="Rectangle 422">
            <a:extLst>
              <a:ext uri="{FF2B5EF4-FFF2-40B4-BE49-F238E27FC236}">
                <a16:creationId xmlns:a16="http://schemas.microsoft.com/office/drawing/2014/main" id="{AF16DAF4-68DF-4441-9CA2-63331287DFDE}"/>
              </a:ext>
            </a:extLst>
          </p:cNvPr>
          <p:cNvSpPr/>
          <p:nvPr/>
        </p:nvSpPr>
        <p:spPr>
          <a:xfrm>
            <a:off x="4538311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BA4FD20E-D59C-D14B-AF24-E48DA3274173}"/>
              </a:ext>
            </a:extLst>
          </p:cNvPr>
          <p:cNvSpPr/>
          <p:nvPr/>
        </p:nvSpPr>
        <p:spPr>
          <a:xfrm>
            <a:off x="3715302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5" name="Rectangle 424">
            <a:extLst>
              <a:ext uri="{FF2B5EF4-FFF2-40B4-BE49-F238E27FC236}">
                <a16:creationId xmlns:a16="http://schemas.microsoft.com/office/drawing/2014/main" id="{1EA7E7CC-C2EF-3F45-8771-19195C23B36A}"/>
              </a:ext>
            </a:extLst>
          </p:cNvPr>
          <p:cNvSpPr/>
          <p:nvPr/>
        </p:nvSpPr>
        <p:spPr>
          <a:xfrm>
            <a:off x="3768322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6" name="Rectangle 425">
            <a:extLst>
              <a:ext uri="{FF2B5EF4-FFF2-40B4-BE49-F238E27FC236}">
                <a16:creationId xmlns:a16="http://schemas.microsoft.com/office/drawing/2014/main" id="{A1D925E4-81ED-6648-BBF9-EC1675C40209}"/>
              </a:ext>
            </a:extLst>
          </p:cNvPr>
          <p:cNvSpPr/>
          <p:nvPr/>
        </p:nvSpPr>
        <p:spPr>
          <a:xfrm>
            <a:off x="3944797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5" name="Rectangle 434">
            <a:extLst>
              <a:ext uri="{FF2B5EF4-FFF2-40B4-BE49-F238E27FC236}">
                <a16:creationId xmlns:a16="http://schemas.microsoft.com/office/drawing/2014/main" id="{5D7460A5-A05F-8C40-9A97-34E7F366D405}"/>
              </a:ext>
            </a:extLst>
          </p:cNvPr>
          <p:cNvSpPr/>
          <p:nvPr/>
        </p:nvSpPr>
        <p:spPr>
          <a:xfrm>
            <a:off x="4121273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6" name="Rectangle 435">
            <a:extLst>
              <a:ext uri="{FF2B5EF4-FFF2-40B4-BE49-F238E27FC236}">
                <a16:creationId xmlns:a16="http://schemas.microsoft.com/office/drawing/2014/main" id="{AAF70C0C-351D-844C-A87C-537C716342A8}"/>
              </a:ext>
            </a:extLst>
          </p:cNvPr>
          <p:cNvSpPr/>
          <p:nvPr/>
        </p:nvSpPr>
        <p:spPr>
          <a:xfrm>
            <a:off x="4297748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7" name="Rectangle 436">
            <a:extLst>
              <a:ext uri="{FF2B5EF4-FFF2-40B4-BE49-F238E27FC236}">
                <a16:creationId xmlns:a16="http://schemas.microsoft.com/office/drawing/2014/main" id="{832B8A3F-64B7-DD4C-9C95-C0A38CB20737}"/>
              </a:ext>
            </a:extLst>
          </p:cNvPr>
          <p:cNvSpPr/>
          <p:nvPr/>
        </p:nvSpPr>
        <p:spPr>
          <a:xfrm>
            <a:off x="4591331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8" name="Rectangle 437">
            <a:extLst>
              <a:ext uri="{FF2B5EF4-FFF2-40B4-BE49-F238E27FC236}">
                <a16:creationId xmlns:a16="http://schemas.microsoft.com/office/drawing/2014/main" id="{DACB724D-B426-DB4A-8B3E-7462EFEAE677}"/>
              </a:ext>
            </a:extLst>
          </p:cNvPr>
          <p:cNvSpPr/>
          <p:nvPr/>
        </p:nvSpPr>
        <p:spPr>
          <a:xfrm>
            <a:off x="4767805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9" name="Rectangle 438">
            <a:extLst>
              <a:ext uri="{FF2B5EF4-FFF2-40B4-BE49-F238E27FC236}">
                <a16:creationId xmlns:a16="http://schemas.microsoft.com/office/drawing/2014/main" id="{1DCB9DB9-8984-C248-A9BD-080F35F347DC}"/>
              </a:ext>
            </a:extLst>
          </p:cNvPr>
          <p:cNvSpPr/>
          <p:nvPr/>
        </p:nvSpPr>
        <p:spPr>
          <a:xfrm>
            <a:off x="4944281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0" name="Rectangle 439">
            <a:extLst>
              <a:ext uri="{FF2B5EF4-FFF2-40B4-BE49-F238E27FC236}">
                <a16:creationId xmlns:a16="http://schemas.microsoft.com/office/drawing/2014/main" id="{77774D4B-2D78-D749-875F-480611CB58BE}"/>
              </a:ext>
            </a:extLst>
          </p:cNvPr>
          <p:cNvSpPr/>
          <p:nvPr/>
        </p:nvSpPr>
        <p:spPr>
          <a:xfrm>
            <a:off x="5120756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1" name="Rectangle 440">
            <a:extLst>
              <a:ext uri="{FF2B5EF4-FFF2-40B4-BE49-F238E27FC236}">
                <a16:creationId xmlns:a16="http://schemas.microsoft.com/office/drawing/2014/main" id="{C8BF88AB-A3D3-6647-B4A4-6EDFE789707F}"/>
              </a:ext>
            </a:extLst>
          </p:cNvPr>
          <p:cNvSpPr/>
          <p:nvPr/>
        </p:nvSpPr>
        <p:spPr>
          <a:xfrm>
            <a:off x="6297683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2" name="Rectangle 441">
            <a:extLst>
              <a:ext uri="{FF2B5EF4-FFF2-40B4-BE49-F238E27FC236}">
                <a16:creationId xmlns:a16="http://schemas.microsoft.com/office/drawing/2014/main" id="{F111D2D0-396C-4A49-91AB-A3021925EEE0}"/>
              </a:ext>
            </a:extLst>
          </p:cNvPr>
          <p:cNvSpPr/>
          <p:nvPr/>
        </p:nvSpPr>
        <p:spPr>
          <a:xfrm>
            <a:off x="5474675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5" name="Rectangle 474">
            <a:extLst>
              <a:ext uri="{FF2B5EF4-FFF2-40B4-BE49-F238E27FC236}">
                <a16:creationId xmlns:a16="http://schemas.microsoft.com/office/drawing/2014/main" id="{6361EF9E-6707-0246-9B8D-BC0CE39ADC54}"/>
              </a:ext>
            </a:extLst>
          </p:cNvPr>
          <p:cNvSpPr/>
          <p:nvPr/>
        </p:nvSpPr>
        <p:spPr>
          <a:xfrm>
            <a:off x="5527694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6" name="Rectangle 475">
            <a:extLst>
              <a:ext uri="{FF2B5EF4-FFF2-40B4-BE49-F238E27FC236}">
                <a16:creationId xmlns:a16="http://schemas.microsoft.com/office/drawing/2014/main" id="{07E9330A-0102-0043-9A20-4F6C189E8B05}"/>
              </a:ext>
            </a:extLst>
          </p:cNvPr>
          <p:cNvSpPr/>
          <p:nvPr/>
        </p:nvSpPr>
        <p:spPr>
          <a:xfrm>
            <a:off x="5704169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7" name="Rectangle 476">
            <a:extLst>
              <a:ext uri="{FF2B5EF4-FFF2-40B4-BE49-F238E27FC236}">
                <a16:creationId xmlns:a16="http://schemas.microsoft.com/office/drawing/2014/main" id="{E75F421D-B670-0546-B8A5-B25A88D4B986}"/>
              </a:ext>
            </a:extLst>
          </p:cNvPr>
          <p:cNvSpPr/>
          <p:nvPr/>
        </p:nvSpPr>
        <p:spPr>
          <a:xfrm>
            <a:off x="5880645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1" name="Rectangle 520">
            <a:extLst>
              <a:ext uri="{FF2B5EF4-FFF2-40B4-BE49-F238E27FC236}">
                <a16:creationId xmlns:a16="http://schemas.microsoft.com/office/drawing/2014/main" id="{403DE447-0DC6-7C41-A3D8-F3C1BC6E302A}"/>
              </a:ext>
            </a:extLst>
          </p:cNvPr>
          <p:cNvSpPr/>
          <p:nvPr/>
        </p:nvSpPr>
        <p:spPr>
          <a:xfrm>
            <a:off x="6057121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2" name="Rectangle 521">
            <a:extLst>
              <a:ext uri="{FF2B5EF4-FFF2-40B4-BE49-F238E27FC236}">
                <a16:creationId xmlns:a16="http://schemas.microsoft.com/office/drawing/2014/main" id="{26A69DC5-53DD-584B-89CD-305F091C0FBB}"/>
              </a:ext>
            </a:extLst>
          </p:cNvPr>
          <p:cNvSpPr/>
          <p:nvPr/>
        </p:nvSpPr>
        <p:spPr>
          <a:xfrm>
            <a:off x="6350703" y="6023150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3" name="Rectangle 522">
            <a:extLst>
              <a:ext uri="{FF2B5EF4-FFF2-40B4-BE49-F238E27FC236}">
                <a16:creationId xmlns:a16="http://schemas.microsoft.com/office/drawing/2014/main" id="{FAB8D896-3691-2042-A4EB-678CDBA85544}"/>
              </a:ext>
            </a:extLst>
          </p:cNvPr>
          <p:cNvSpPr/>
          <p:nvPr/>
        </p:nvSpPr>
        <p:spPr>
          <a:xfrm>
            <a:off x="6527177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4" name="Rectangle 523">
            <a:extLst>
              <a:ext uri="{FF2B5EF4-FFF2-40B4-BE49-F238E27FC236}">
                <a16:creationId xmlns:a16="http://schemas.microsoft.com/office/drawing/2014/main" id="{3DF5B458-A9EF-1048-8DBC-2F86590E481E}"/>
              </a:ext>
            </a:extLst>
          </p:cNvPr>
          <p:cNvSpPr/>
          <p:nvPr/>
        </p:nvSpPr>
        <p:spPr>
          <a:xfrm>
            <a:off x="6703653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5" name="Rectangle 524">
            <a:extLst>
              <a:ext uri="{FF2B5EF4-FFF2-40B4-BE49-F238E27FC236}">
                <a16:creationId xmlns:a16="http://schemas.microsoft.com/office/drawing/2014/main" id="{7D22D11E-9BD9-3943-A079-3F4464114E43}"/>
              </a:ext>
            </a:extLst>
          </p:cNvPr>
          <p:cNvSpPr/>
          <p:nvPr/>
        </p:nvSpPr>
        <p:spPr>
          <a:xfrm>
            <a:off x="6880128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6" name="Rectangle 525">
            <a:extLst>
              <a:ext uri="{FF2B5EF4-FFF2-40B4-BE49-F238E27FC236}">
                <a16:creationId xmlns:a16="http://schemas.microsoft.com/office/drawing/2014/main" id="{DA5A89B9-BBCE-8D4C-ABD5-9037D1026490}"/>
              </a:ext>
            </a:extLst>
          </p:cNvPr>
          <p:cNvSpPr/>
          <p:nvPr/>
        </p:nvSpPr>
        <p:spPr>
          <a:xfrm>
            <a:off x="8047461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7" name="Rectangle 526">
            <a:extLst>
              <a:ext uri="{FF2B5EF4-FFF2-40B4-BE49-F238E27FC236}">
                <a16:creationId xmlns:a16="http://schemas.microsoft.com/office/drawing/2014/main" id="{BEE09C5E-7DA8-3042-8BD9-3F0AA9C22683}"/>
              </a:ext>
            </a:extLst>
          </p:cNvPr>
          <p:cNvSpPr/>
          <p:nvPr/>
        </p:nvSpPr>
        <p:spPr>
          <a:xfrm>
            <a:off x="7224452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8" name="Rectangle 527">
            <a:extLst>
              <a:ext uri="{FF2B5EF4-FFF2-40B4-BE49-F238E27FC236}">
                <a16:creationId xmlns:a16="http://schemas.microsoft.com/office/drawing/2014/main" id="{FBA24B8D-A9D4-8A4B-B73C-50EBD70BED01}"/>
              </a:ext>
            </a:extLst>
          </p:cNvPr>
          <p:cNvSpPr/>
          <p:nvPr/>
        </p:nvSpPr>
        <p:spPr>
          <a:xfrm>
            <a:off x="7277472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2" name="Rectangle 571">
            <a:extLst>
              <a:ext uri="{FF2B5EF4-FFF2-40B4-BE49-F238E27FC236}">
                <a16:creationId xmlns:a16="http://schemas.microsoft.com/office/drawing/2014/main" id="{31CFFAEE-B5F8-0249-8527-D7B9F936B4C3}"/>
              </a:ext>
            </a:extLst>
          </p:cNvPr>
          <p:cNvSpPr/>
          <p:nvPr/>
        </p:nvSpPr>
        <p:spPr>
          <a:xfrm>
            <a:off x="7453947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3" name="Rectangle 572">
            <a:extLst>
              <a:ext uri="{FF2B5EF4-FFF2-40B4-BE49-F238E27FC236}">
                <a16:creationId xmlns:a16="http://schemas.microsoft.com/office/drawing/2014/main" id="{EBDF8B03-233B-ED46-ACAD-5A48DBE60A8F}"/>
              </a:ext>
            </a:extLst>
          </p:cNvPr>
          <p:cNvSpPr/>
          <p:nvPr/>
        </p:nvSpPr>
        <p:spPr>
          <a:xfrm>
            <a:off x="7630423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4" name="Rectangle 573">
            <a:extLst>
              <a:ext uri="{FF2B5EF4-FFF2-40B4-BE49-F238E27FC236}">
                <a16:creationId xmlns:a16="http://schemas.microsoft.com/office/drawing/2014/main" id="{1CC25CB9-A8E9-954F-9A8E-0704865AA940}"/>
              </a:ext>
            </a:extLst>
          </p:cNvPr>
          <p:cNvSpPr/>
          <p:nvPr/>
        </p:nvSpPr>
        <p:spPr>
          <a:xfrm>
            <a:off x="7806898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5" name="Rectangle 574">
            <a:extLst>
              <a:ext uri="{FF2B5EF4-FFF2-40B4-BE49-F238E27FC236}">
                <a16:creationId xmlns:a16="http://schemas.microsoft.com/office/drawing/2014/main" id="{81BE4C42-05CF-E344-BE7F-BE7C375E5FE1}"/>
              </a:ext>
            </a:extLst>
          </p:cNvPr>
          <p:cNvSpPr/>
          <p:nvPr/>
        </p:nvSpPr>
        <p:spPr>
          <a:xfrm>
            <a:off x="8100481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6" name="Rectangle 575">
            <a:extLst>
              <a:ext uri="{FF2B5EF4-FFF2-40B4-BE49-F238E27FC236}">
                <a16:creationId xmlns:a16="http://schemas.microsoft.com/office/drawing/2014/main" id="{A28B2C75-7288-CA4A-B12F-142ED3EDCC47}"/>
              </a:ext>
            </a:extLst>
          </p:cNvPr>
          <p:cNvSpPr/>
          <p:nvPr/>
        </p:nvSpPr>
        <p:spPr>
          <a:xfrm>
            <a:off x="8276955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7" name="Rectangle 576">
            <a:extLst>
              <a:ext uri="{FF2B5EF4-FFF2-40B4-BE49-F238E27FC236}">
                <a16:creationId xmlns:a16="http://schemas.microsoft.com/office/drawing/2014/main" id="{2D11F1CD-F58A-2343-BF93-B69FA4DDFB9F}"/>
              </a:ext>
            </a:extLst>
          </p:cNvPr>
          <p:cNvSpPr/>
          <p:nvPr/>
        </p:nvSpPr>
        <p:spPr>
          <a:xfrm>
            <a:off x="8453431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8" name="Rectangle 577">
            <a:extLst>
              <a:ext uri="{FF2B5EF4-FFF2-40B4-BE49-F238E27FC236}">
                <a16:creationId xmlns:a16="http://schemas.microsoft.com/office/drawing/2014/main" id="{A710711B-379D-0C4C-9838-6D154DF9DEE5}"/>
              </a:ext>
            </a:extLst>
          </p:cNvPr>
          <p:cNvSpPr/>
          <p:nvPr/>
        </p:nvSpPr>
        <p:spPr>
          <a:xfrm>
            <a:off x="8629906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9" name="Rectangle 578">
            <a:extLst>
              <a:ext uri="{FF2B5EF4-FFF2-40B4-BE49-F238E27FC236}">
                <a16:creationId xmlns:a16="http://schemas.microsoft.com/office/drawing/2014/main" id="{F1DFDF57-4E77-634C-9A56-805DDF2DBA36}"/>
              </a:ext>
            </a:extLst>
          </p:cNvPr>
          <p:cNvSpPr/>
          <p:nvPr/>
        </p:nvSpPr>
        <p:spPr>
          <a:xfrm>
            <a:off x="9808528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0" name="Rectangle 579">
            <a:extLst>
              <a:ext uri="{FF2B5EF4-FFF2-40B4-BE49-F238E27FC236}">
                <a16:creationId xmlns:a16="http://schemas.microsoft.com/office/drawing/2014/main" id="{39993A40-5112-724E-9DE5-018BAAFA4C5B}"/>
              </a:ext>
            </a:extLst>
          </p:cNvPr>
          <p:cNvSpPr/>
          <p:nvPr/>
        </p:nvSpPr>
        <p:spPr>
          <a:xfrm>
            <a:off x="8985519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1" name="Rectangle 580">
            <a:extLst>
              <a:ext uri="{FF2B5EF4-FFF2-40B4-BE49-F238E27FC236}">
                <a16:creationId xmlns:a16="http://schemas.microsoft.com/office/drawing/2014/main" id="{D9E170D8-0BA1-9C4B-BD76-A48B6CD70223}"/>
              </a:ext>
            </a:extLst>
          </p:cNvPr>
          <p:cNvSpPr/>
          <p:nvPr/>
        </p:nvSpPr>
        <p:spPr>
          <a:xfrm>
            <a:off x="9038538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2" name="Rectangle 581">
            <a:extLst>
              <a:ext uri="{FF2B5EF4-FFF2-40B4-BE49-F238E27FC236}">
                <a16:creationId xmlns:a16="http://schemas.microsoft.com/office/drawing/2014/main" id="{F808A622-AFBB-494F-B4C8-9D7BA436C925}"/>
              </a:ext>
            </a:extLst>
          </p:cNvPr>
          <p:cNvSpPr/>
          <p:nvPr/>
        </p:nvSpPr>
        <p:spPr>
          <a:xfrm>
            <a:off x="9215014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3" name="Rectangle 582">
            <a:extLst>
              <a:ext uri="{FF2B5EF4-FFF2-40B4-BE49-F238E27FC236}">
                <a16:creationId xmlns:a16="http://schemas.microsoft.com/office/drawing/2014/main" id="{AC4C7077-F3E3-F04E-A207-5C4FB2368E2E}"/>
              </a:ext>
            </a:extLst>
          </p:cNvPr>
          <p:cNvSpPr/>
          <p:nvPr/>
        </p:nvSpPr>
        <p:spPr>
          <a:xfrm>
            <a:off x="9391489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4" name="Rectangle 583">
            <a:extLst>
              <a:ext uri="{FF2B5EF4-FFF2-40B4-BE49-F238E27FC236}">
                <a16:creationId xmlns:a16="http://schemas.microsoft.com/office/drawing/2014/main" id="{9FB6A7E9-5456-DE4B-9635-95A9004B7F8D}"/>
              </a:ext>
            </a:extLst>
          </p:cNvPr>
          <p:cNvSpPr/>
          <p:nvPr/>
        </p:nvSpPr>
        <p:spPr>
          <a:xfrm>
            <a:off x="9567965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5" name="Rectangle 584">
            <a:extLst>
              <a:ext uri="{FF2B5EF4-FFF2-40B4-BE49-F238E27FC236}">
                <a16:creationId xmlns:a16="http://schemas.microsoft.com/office/drawing/2014/main" id="{12F43E31-9363-0B4F-AE03-4BE9E17C237F}"/>
              </a:ext>
            </a:extLst>
          </p:cNvPr>
          <p:cNvSpPr/>
          <p:nvPr/>
        </p:nvSpPr>
        <p:spPr>
          <a:xfrm>
            <a:off x="9861547" y="6023150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6" name="Rectangle 585">
            <a:extLst>
              <a:ext uri="{FF2B5EF4-FFF2-40B4-BE49-F238E27FC236}">
                <a16:creationId xmlns:a16="http://schemas.microsoft.com/office/drawing/2014/main" id="{E5C58538-B0D0-DE43-A354-DFD5E888C2CA}"/>
              </a:ext>
            </a:extLst>
          </p:cNvPr>
          <p:cNvSpPr/>
          <p:nvPr/>
        </p:nvSpPr>
        <p:spPr>
          <a:xfrm>
            <a:off x="10038022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7" name="Rectangle 586">
            <a:extLst>
              <a:ext uri="{FF2B5EF4-FFF2-40B4-BE49-F238E27FC236}">
                <a16:creationId xmlns:a16="http://schemas.microsoft.com/office/drawing/2014/main" id="{8ABC35D8-7D08-4043-A840-88B469BEA6C2}"/>
              </a:ext>
            </a:extLst>
          </p:cNvPr>
          <p:cNvSpPr/>
          <p:nvPr/>
        </p:nvSpPr>
        <p:spPr>
          <a:xfrm>
            <a:off x="10214497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8" name="Rectangle 587">
            <a:extLst>
              <a:ext uri="{FF2B5EF4-FFF2-40B4-BE49-F238E27FC236}">
                <a16:creationId xmlns:a16="http://schemas.microsoft.com/office/drawing/2014/main" id="{B6551F32-DC9F-124E-8239-44B402A65F87}"/>
              </a:ext>
            </a:extLst>
          </p:cNvPr>
          <p:cNvSpPr/>
          <p:nvPr/>
        </p:nvSpPr>
        <p:spPr>
          <a:xfrm>
            <a:off x="10390973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838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2E70CEC0-3D4F-014F-A712-1892CF6180B6}"/>
              </a:ext>
            </a:extLst>
          </p:cNvPr>
          <p:cNvSpPr txBox="1"/>
          <p:nvPr/>
        </p:nvSpPr>
        <p:spPr>
          <a:xfrm>
            <a:off x="8245642" y="235284"/>
            <a:ext cx="3625516" cy="3317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…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这些数据可以首先在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调用和处理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" name="Shape 127"/>
          <p:cNvCxnSpPr/>
          <p:nvPr/>
        </p:nvCxnSpPr>
        <p:spPr>
          <a:xfrm flipV="1">
            <a:off x="1119123" y="823496"/>
            <a:ext cx="0" cy="4994442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9" name="Shape 127"/>
          <p:cNvCxnSpPr/>
          <p:nvPr/>
        </p:nvCxnSpPr>
        <p:spPr>
          <a:xfrm>
            <a:off x="545432" y="5245050"/>
            <a:ext cx="10641262" cy="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0" name="Shape 120"/>
          <p:cNvCxnSpPr/>
          <p:nvPr/>
        </p:nvCxnSpPr>
        <p:spPr>
          <a:xfrm>
            <a:off x="718945" y="4069348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1" name="Shape 214"/>
          <p:cNvSpPr/>
          <p:nvPr/>
        </p:nvSpPr>
        <p:spPr>
          <a:xfrm>
            <a:off x="96424" y="442977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B3B3B3"/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sp>
        <p:nvSpPr>
          <p:cNvPr id="12" name="Shape 214"/>
          <p:cNvSpPr/>
          <p:nvPr/>
        </p:nvSpPr>
        <p:spPr>
          <a:xfrm>
            <a:off x="-5130332" y="1700830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cxnSp>
        <p:nvCxnSpPr>
          <p:cNvPr id="14" name="Shape 120">
            <a:extLst>
              <a:ext uri="{FF2B5EF4-FFF2-40B4-BE49-F238E27FC236}">
                <a16:creationId xmlns:a16="http://schemas.microsoft.com/office/drawing/2014/main" id="{BCE9FB04-5B1E-4147-800C-D34379B685AF}"/>
              </a:ext>
            </a:extLst>
          </p:cNvPr>
          <p:cNvCxnSpPr/>
          <p:nvPr/>
        </p:nvCxnSpPr>
        <p:spPr>
          <a:xfrm>
            <a:off x="689145" y="2790352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214">
            <a:extLst>
              <a:ext uri="{FF2B5EF4-FFF2-40B4-BE49-F238E27FC236}">
                <a16:creationId xmlns:a16="http://schemas.microsoft.com/office/drawing/2014/main" id="{0AA88CE0-E1BE-764F-A844-E95A3F0E15F2}"/>
              </a:ext>
            </a:extLst>
          </p:cNvPr>
          <p:cNvSpPr/>
          <p:nvPr/>
        </p:nvSpPr>
        <p:spPr>
          <a:xfrm>
            <a:off x="96423" y="1745539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cxnSp>
        <p:nvCxnSpPr>
          <p:cNvPr id="16" name="Shape 120">
            <a:extLst>
              <a:ext uri="{FF2B5EF4-FFF2-40B4-BE49-F238E27FC236}">
                <a16:creationId xmlns:a16="http://schemas.microsoft.com/office/drawing/2014/main" id="{AF8D8274-0633-E843-BB50-349335A6A8EA}"/>
              </a:ext>
            </a:extLst>
          </p:cNvPr>
          <p:cNvCxnSpPr>
            <a:cxnSpLocks/>
          </p:cNvCxnSpPr>
          <p:nvPr/>
        </p:nvCxnSpPr>
        <p:spPr>
          <a:xfrm>
            <a:off x="1201305" y="1967577"/>
            <a:ext cx="9841677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" name="Shape 214">
            <a:extLst>
              <a:ext uri="{FF2B5EF4-FFF2-40B4-BE49-F238E27FC236}">
                <a16:creationId xmlns:a16="http://schemas.microsoft.com/office/drawing/2014/main" id="{0B7C12BC-A462-E14F-A604-43B9519D98F5}"/>
              </a:ext>
            </a:extLst>
          </p:cNvPr>
          <p:cNvSpPr/>
          <p:nvPr/>
        </p:nvSpPr>
        <p:spPr>
          <a:xfrm>
            <a:off x="96423" y="3257817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18" name="Shape 214">
            <a:extLst>
              <a:ext uri="{FF2B5EF4-FFF2-40B4-BE49-F238E27FC236}">
                <a16:creationId xmlns:a16="http://schemas.microsoft.com/office/drawing/2014/main" id="{72127A22-F330-BD41-AEC3-9F54C351D9C3}"/>
              </a:ext>
            </a:extLst>
          </p:cNvPr>
          <p:cNvSpPr/>
          <p:nvPr/>
        </p:nvSpPr>
        <p:spPr>
          <a:xfrm>
            <a:off x="1054528" y="1970275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B3B3B3">
                    <a:lumMod val="75000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sp>
        <p:nvSpPr>
          <p:cNvPr id="19" name="Shape 157">
            <a:extLst>
              <a:ext uri="{FF2B5EF4-FFF2-40B4-BE49-F238E27FC236}">
                <a16:creationId xmlns:a16="http://schemas.microsoft.com/office/drawing/2014/main" id="{A35E6A2D-0A01-104E-9237-4990FDA86A0E}"/>
              </a:ext>
            </a:extLst>
          </p:cNvPr>
          <p:cNvSpPr/>
          <p:nvPr/>
        </p:nvSpPr>
        <p:spPr>
          <a:xfrm>
            <a:off x="5595864" y="5348344"/>
            <a:ext cx="599998" cy="307217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algn="ctr" defTabSz="1015990">
              <a:lnSpc>
                <a:spcPct val="90000"/>
              </a:lnSpc>
            </a:pPr>
            <a:r>
              <a:rPr lang="en-US" sz="1333" kern="0" dirty="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FCB2C-1D7C-4C4A-A62F-BE1767C7D75E}"/>
              </a:ext>
            </a:extLst>
          </p:cNvPr>
          <p:cNvSpPr txBox="1"/>
          <p:nvPr/>
        </p:nvSpPr>
        <p:spPr>
          <a:xfrm>
            <a:off x="1333826" y="4499855"/>
            <a:ext cx="2377248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initialize()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661970-E689-094E-B5BE-E8B4B4126C0F}"/>
              </a:ext>
            </a:extLst>
          </p:cNvPr>
          <p:cNvGrpSpPr/>
          <p:nvPr/>
        </p:nvGrpSpPr>
        <p:grpSpPr>
          <a:xfrm flipV="1">
            <a:off x="1333825" y="2275074"/>
            <a:ext cx="2377248" cy="231720"/>
            <a:chOff x="2156059" y="1114463"/>
            <a:chExt cx="1403679" cy="1368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2BF482C-C79B-8740-ADC1-A3CD545340DD}"/>
                </a:ext>
              </a:extLst>
            </p:cNvPr>
            <p:cNvGrpSpPr/>
            <p:nvPr/>
          </p:nvGrpSpPr>
          <p:grpSpPr>
            <a:xfrm>
              <a:off x="2156059" y="1115497"/>
              <a:ext cx="678579" cy="135788"/>
              <a:chOff x="2156059" y="1115497"/>
              <a:chExt cx="678579" cy="13578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C340E40-6AAE-B146-A775-E576993525B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08FE4EF1-03D1-5945-8769-E55586021A4F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CEDDE0C-4AE7-AE48-9468-91B3FA7FF15F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F4E0D10-09D7-DB4F-91B4-170ED49B5D71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71A6E5D-617D-D64C-85E2-D6E4B404C5E3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B20DBFB-0A19-F548-984D-A1F6EE791EE2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CFB8A4B-88CE-004A-994C-E13B223E4CCB}"/>
                </a:ext>
              </a:extLst>
            </p:cNvPr>
            <p:cNvGrpSpPr/>
            <p:nvPr/>
          </p:nvGrpSpPr>
          <p:grpSpPr>
            <a:xfrm>
              <a:off x="2881159" y="1114463"/>
              <a:ext cx="678579" cy="135788"/>
              <a:chOff x="2156059" y="1115497"/>
              <a:chExt cx="678579" cy="13578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5606584-F4CE-BD45-9D39-520DB8DD8D8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2879773-F839-7E43-B0C2-25413CFB97ED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FB5762A-E1B2-A14E-8EC4-D1EB1CA628D5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463A2EF-BC8F-6745-B47E-0FA0043DDA00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E1B9EE3-854F-C14B-A254-D43189A3358E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227E673-01C8-FA42-9BBF-BC1AFB2627FC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" name="Shape 214">
            <a:extLst>
              <a:ext uri="{FF2B5EF4-FFF2-40B4-BE49-F238E27FC236}">
                <a16:creationId xmlns:a16="http://schemas.microsoft.com/office/drawing/2014/main" id="{09615F4B-0291-C743-A830-AB43DF0B3B36}"/>
              </a:ext>
            </a:extLst>
          </p:cNvPr>
          <p:cNvSpPr/>
          <p:nvPr/>
        </p:nvSpPr>
        <p:spPr>
          <a:xfrm>
            <a:off x="1056310" y="1736775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</p:spTree>
    <p:extLst>
      <p:ext uri="{BB962C8B-B14F-4D97-AF65-F5344CB8AC3E}">
        <p14:creationId xmlns:p14="http://schemas.microsoft.com/office/powerpoint/2010/main" val="256831049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1032418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flipV="1">
            <a:off x="1249042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1032418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503D9A-B053-8347-9949-F01F4E5FBCBA}"/>
              </a:ext>
            </a:extLst>
          </p:cNvPr>
          <p:cNvSpPr/>
          <p:nvPr/>
        </p:nvSpPr>
        <p:spPr>
          <a:xfrm flipV="1">
            <a:off x="1249042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1032418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68DF8-EF8C-C84E-B993-26AABCC0B099}"/>
              </a:ext>
            </a:extLst>
          </p:cNvPr>
          <p:cNvSpPr/>
          <p:nvPr/>
        </p:nvSpPr>
        <p:spPr>
          <a:xfrm flipV="1">
            <a:off x="1249042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1032418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F29AB3-1939-254D-88C7-B5542FC2E28F}"/>
              </a:ext>
            </a:extLst>
          </p:cNvPr>
          <p:cNvSpPr/>
          <p:nvPr/>
        </p:nvSpPr>
        <p:spPr>
          <a:xfrm flipV="1">
            <a:off x="1249042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C7BE2F-C1C2-1646-B8DA-01BFFD163316}"/>
              </a:ext>
            </a:extLst>
          </p:cNvPr>
          <p:cNvSpPr/>
          <p:nvPr/>
        </p:nvSpPr>
        <p:spPr>
          <a:xfrm flipV="1">
            <a:off x="1470973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1C7A2C-E016-BC49-8B39-C0355ABD5341}"/>
              </a:ext>
            </a:extLst>
          </p:cNvPr>
          <p:cNvSpPr/>
          <p:nvPr/>
        </p:nvSpPr>
        <p:spPr>
          <a:xfrm flipV="1">
            <a:off x="1687596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9AE3DD-2AC2-CD47-8515-045DCACE189F}"/>
              </a:ext>
            </a:extLst>
          </p:cNvPr>
          <p:cNvSpPr/>
          <p:nvPr/>
        </p:nvSpPr>
        <p:spPr>
          <a:xfrm flipV="1">
            <a:off x="1470973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94883C-8F70-3F44-B78E-26F33BBB8722}"/>
              </a:ext>
            </a:extLst>
          </p:cNvPr>
          <p:cNvSpPr/>
          <p:nvPr/>
        </p:nvSpPr>
        <p:spPr>
          <a:xfrm flipV="1">
            <a:off x="1687596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0453B-0084-444D-AAF8-5A3DF9CB6426}"/>
              </a:ext>
            </a:extLst>
          </p:cNvPr>
          <p:cNvSpPr/>
          <p:nvPr/>
        </p:nvSpPr>
        <p:spPr>
          <a:xfrm flipV="1">
            <a:off x="1470973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654884-4C56-FC45-A63F-BA249E45245A}"/>
              </a:ext>
            </a:extLst>
          </p:cNvPr>
          <p:cNvSpPr/>
          <p:nvPr/>
        </p:nvSpPr>
        <p:spPr>
          <a:xfrm flipV="1">
            <a:off x="1687596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F9435D-544B-614F-8C53-C3FA84414B9E}"/>
              </a:ext>
            </a:extLst>
          </p:cNvPr>
          <p:cNvSpPr/>
          <p:nvPr/>
        </p:nvSpPr>
        <p:spPr>
          <a:xfrm flipV="1">
            <a:off x="1470973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6131D0-8253-2D4A-8686-80E20A17BCC7}"/>
              </a:ext>
            </a:extLst>
          </p:cNvPr>
          <p:cNvSpPr/>
          <p:nvPr/>
        </p:nvSpPr>
        <p:spPr>
          <a:xfrm flipV="1">
            <a:off x="1687596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AC5099-08EB-944A-BB25-9297F13DBF93}"/>
              </a:ext>
            </a:extLst>
          </p:cNvPr>
          <p:cNvSpPr/>
          <p:nvPr/>
        </p:nvSpPr>
        <p:spPr>
          <a:xfrm flipV="1">
            <a:off x="170814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469E9B-23CA-9C4D-AAF4-1CF91F5FF895}"/>
              </a:ext>
            </a:extLst>
          </p:cNvPr>
          <p:cNvSpPr/>
          <p:nvPr/>
        </p:nvSpPr>
        <p:spPr>
          <a:xfrm flipV="1">
            <a:off x="387437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D3798-3B91-8A47-A0E4-0887A7AFB44A}"/>
              </a:ext>
            </a:extLst>
          </p:cNvPr>
          <p:cNvSpPr/>
          <p:nvPr/>
        </p:nvSpPr>
        <p:spPr>
          <a:xfrm flipV="1">
            <a:off x="170814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A23BB-BE57-004D-A750-383C78B79417}"/>
              </a:ext>
            </a:extLst>
          </p:cNvPr>
          <p:cNvSpPr/>
          <p:nvPr/>
        </p:nvSpPr>
        <p:spPr>
          <a:xfrm flipV="1">
            <a:off x="387437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4D7BD4-C42D-9443-8AE6-5818964309D3}"/>
              </a:ext>
            </a:extLst>
          </p:cNvPr>
          <p:cNvSpPr/>
          <p:nvPr/>
        </p:nvSpPr>
        <p:spPr>
          <a:xfrm flipV="1">
            <a:off x="170814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9257DF3-7B56-AB4B-B5D0-6B9DF81AC095}"/>
              </a:ext>
            </a:extLst>
          </p:cNvPr>
          <p:cNvSpPr/>
          <p:nvPr/>
        </p:nvSpPr>
        <p:spPr>
          <a:xfrm flipV="1">
            <a:off x="387437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4023D4-3216-C44E-8CDF-4B9101BC8DF3}"/>
              </a:ext>
            </a:extLst>
          </p:cNvPr>
          <p:cNvSpPr/>
          <p:nvPr/>
        </p:nvSpPr>
        <p:spPr>
          <a:xfrm flipV="1">
            <a:off x="170814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11FF1D-E8A7-1F42-81DF-A1658ADB4B9A}"/>
              </a:ext>
            </a:extLst>
          </p:cNvPr>
          <p:cNvSpPr/>
          <p:nvPr/>
        </p:nvSpPr>
        <p:spPr>
          <a:xfrm flipV="1">
            <a:off x="387437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A5B97D-91BF-0D49-ACAD-9D952CD1A167}"/>
              </a:ext>
            </a:extLst>
          </p:cNvPr>
          <p:cNvSpPr/>
          <p:nvPr/>
        </p:nvSpPr>
        <p:spPr>
          <a:xfrm flipV="1">
            <a:off x="609368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740D4E-81BD-5545-A9D0-67FE50E9469D}"/>
              </a:ext>
            </a:extLst>
          </p:cNvPr>
          <p:cNvSpPr/>
          <p:nvPr/>
        </p:nvSpPr>
        <p:spPr>
          <a:xfrm flipV="1">
            <a:off x="825992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A7A781-1287-1745-A057-27A9D738D730}"/>
              </a:ext>
            </a:extLst>
          </p:cNvPr>
          <p:cNvSpPr/>
          <p:nvPr/>
        </p:nvSpPr>
        <p:spPr>
          <a:xfrm flipV="1">
            <a:off x="609368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62388-A33C-6B4E-9ADA-231D562A29D9}"/>
              </a:ext>
            </a:extLst>
          </p:cNvPr>
          <p:cNvSpPr/>
          <p:nvPr/>
        </p:nvSpPr>
        <p:spPr>
          <a:xfrm flipV="1">
            <a:off x="825992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91E45-2D49-8E41-92C0-290B76192DC4}"/>
              </a:ext>
            </a:extLst>
          </p:cNvPr>
          <p:cNvSpPr/>
          <p:nvPr/>
        </p:nvSpPr>
        <p:spPr>
          <a:xfrm flipV="1">
            <a:off x="609368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41E903-A472-5240-B1C4-358C4AFE7610}"/>
              </a:ext>
            </a:extLst>
          </p:cNvPr>
          <p:cNvSpPr/>
          <p:nvPr/>
        </p:nvSpPr>
        <p:spPr>
          <a:xfrm flipV="1">
            <a:off x="825992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2D1910-0F95-FC4B-8FCE-B2ED5653AA47}"/>
              </a:ext>
            </a:extLst>
          </p:cNvPr>
          <p:cNvSpPr/>
          <p:nvPr/>
        </p:nvSpPr>
        <p:spPr>
          <a:xfrm flipV="1">
            <a:off x="609368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A28D49F-B15B-3448-86C2-B79A39430A9F}"/>
              </a:ext>
            </a:extLst>
          </p:cNvPr>
          <p:cNvSpPr/>
          <p:nvPr/>
        </p:nvSpPr>
        <p:spPr>
          <a:xfrm flipV="1">
            <a:off x="825992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E2DFCDF5-1811-0246-B7D7-672FF50F65D9}"/>
              </a:ext>
            </a:extLst>
          </p:cNvPr>
          <p:cNvSpPr/>
          <p:nvPr/>
        </p:nvSpPr>
        <p:spPr>
          <a:xfrm flipV="1">
            <a:off x="277893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BE3FF60B-7BC1-054F-A83B-1F2CF23AA260}"/>
              </a:ext>
            </a:extLst>
          </p:cNvPr>
          <p:cNvSpPr/>
          <p:nvPr/>
        </p:nvSpPr>
        <p:spPr>
          <a:xfrm flipV="1">
            <a:off x="299555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B36908C5-2BBD-FA4B-8233-966C51622874}"/>
              </a:ext>
            </a:extLst>
          </p:cNvPr>
          <p:cNvSpPr/>
          <p:nvPr/>
        </p:nvSpPr>
        <p:spPr>
          <a:xfrm flipV="1">
            <a:off x="277893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91C4F1E6-B18A-7341-BE8A-B262ABE071BD}"/>
              </a:ext>
            </a:extLst>
          </p:cNvPr>
          <p:cNvSpPr/>
          <p:nvPr/>
        </p:nvSpPr>
        <p:spPr>
          <a:xfrm flipV="1">
            <a:off x="299555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B72C762B-0C90-004E-AAEA-2C3B059552CE}"/>
              </a:ext>
            </a:extLst>
          </p:cNvPr>
          <p:cNvSpPr/>
          <p:nvPr/>
        </p:nvSpPr>
        <p:spPr>
          <a:xfrm flipV="1">
            <a:off x="277893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067FF7A5-BC67-E246-B97E-6D039864F3BF}"/>
              </a:ext>
            </a:extLst>
          </p:cNvPr>
          <p:cNvSpPr/>
          <p:nvPr/>
        </p:nvSpPr>
        <p:spPr>
          <a:xfrm flipV="1">
            <a:off x="299555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26107BC2-0592-3E4A-9F8B-B6794D99EC32}"/>
              </a:ext>
            </a:extLst>
          </p:cNvPr>
          <p:cNvSpPr/>
          <p:nvPr/>
        </p:nvSpPr>
        <p:spPr>
          <a:xfrm flipV="1">
            <a:off x="277893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C73CE4BC-8167-6B49-B96E-2A6386AE9051}"/>
              </a:ext>
            </a:extLst>
          </p:cNvPr>
          <p:cNvSpPr/>
          <p:nvPr/>
        </p:nvSpPr>
        <p:spPr>
          <a:xfrm flipV="1">
            <a:off x="299555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A5BAA0BE-5AA1-E040-AA1A-36C820E23B55}"/>
              </a:ext>
            </a:extLst>
          </p:cNvPr>
          <p:cNvSpPr/>
          <p:nvPr/>
        </p:nvSpPr>
        <p:spPr>
          <a:xfrm flipV="1">
            <a:off x="321748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DEB1E5A2-0DEE-D446-B43C-9A9F53316B87}"/>
              </a:ext>
            </a:extLst>
          </p:cNvPr>
          <p:cNvSpPr/>
          <p:nvPr/>
        </p:nvSpPr>
        <p:spPr>
          <a:xfrm flipV="1">
            <a:off x="343411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5B14B2D8-ADD1-9946-8F41-B63548D719BD}"/>
              </a:ext>
            </a:extLst>
          </p:cNvPr>
          <p:cNvSpPr/>
          <p:nvPr/>
        </p:nvSpPr>
        <p:spPr>
          <a:xfrm flipV="1">
            <a:off x="321748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7E1CF3EB-388E-2542-B134-008F375A11EA}"/>
              </a:ext>
            </a:extLst>
          </p:cNvPr>
          <p:cNvSpPr/>
          <p:nvPr/>
        </p:nvSpPr>
        <p:spPr>
          <a:xfrm flipV="1">
            <a:off x="343411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CD8CA402-23FB-6A4C-8C50-0A0A77B10FF9}"/>
              </a:ext>
            </a:extLst>
          </p:cNvPr>
          <p:cNvSpPr/>
          <p:nvPr/>
        </p:nvSpPr>
        <p:spPr>
          <a:xfrm flipV="1">
            <a:off x="321748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B0B8824B-56A5-1F40-9ADB-F498BDCBADAA}"/>
              </a:ext>
            </a:extLst>
          </p:cNvPr>
          <p:cNvSpPr/>
          <p:nvPr/>
        </p:nvSpPr>
        <p:spPr>
          <a:xfrm flipV="1">
            <a:off x="343411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2B7C190A-273D-FB4E-ADDF-8CE9A5DA3EB6}"/>
              </a:ext>
            </a:extLst>
          </p:cNvPr>
          <p:cNvSpPr/>
          <p:nvPr/>
        </p:nvSpPr>
        <p:spPr>
          <a:xfrm flipV="1">
            <a:off x="321748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A69D2A8F-52F2-064C-8BEF-5E5E5F38C399}"/>
              </a:ext>
            </a:extLst>
          </p:cNvPr>
          <p:cNvSpPr/>
          <p:nvPr/>
        </p:nvSpPr>
        <p:spPr>
          <a:xfrm flipV="1">
            <a:off x="343411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CE5F7BE5-9F08-5542-927A-F73D9A110B19}"/>
              </a:ext>
            </a:extLst>
          </p:cNvPr>
          <p:cNvSpPr/>
          <p:nvPr/>
        </p:nvSpPr>
        <p:spPr>
          <a:xfrm flipV="1">
            <a:off x="1917330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948A4A43-47B0-AE46-9BE4-7733BBAB0840}"/>
              </a:ext>
            </a:extLst>
          </p:cNvPr>
          <p:cNvSpPr/>
          <p:nvPr/>
        </p:nvSpPr>
        <p:spPr>
          <a:xfrm flipV="1">
            <a:off x="2133954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62BFDD7E-875C-7541-B8F5-83735BCD08EF}"/>
              </a:ext>
            </a:extLst>
          </p:cNvPr>
          <p:cNvSpPr/>
          <p:nvPr/>
        </p:nvSpPr>
        <p:spPr>
          <a:xfrm flipV="1">
            <a:off x="1917330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52606156-AA14-7645-AA19-AEABA995D9A1}"/>
              </a:ext>
            </a:extLst>
          </p:cNvPr>
          <p:cNvSpPr/>
          <p:nvPr/>
        </p:nvSpPr>
        <p:spPr>
          <a:xfrm flipV="1">
            <a:off x="2133954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A620E010-CE0F-DB4E-95CC-2C98AFEC3EA7}"/>
              </a:ext>
            </a:extLst>
          </p:cNvPr>
          <p:cNvSpPr/>
          <p:nvPr/>
        </p:nvSpPr>
        <p:spPr>
          <a:xfrm flipV="1">
            <a:off x="1917330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B1C44441-EE96-B142-81B5-72B12CCB343C}"/>
              </a:ext>
            </a:extLst>
          </p:cNvPr>
          <p:cNvSpPr/>
          <p:nvPr/>
        </p:nvSpPr>
        <p:spPr>
          <a:xfrm flipV="1">
            <a:off x="2133954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CE50ABDA-F9A4-BB4E-BDE7-3A1BC0029C5B}"/>
              </a:ext>
            </a:extLst>
          </p:cNvPr>
          <p:cNvSpPr/>
          <p:nvPr/>
        </p:nvSpPr>
        <p:spPr>
          <a:xfrm flipV="1">
            <a:off x="1917330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2BCAFD20-CF14-8C4B-9B45-BDA8256F3DCE}"/>
              </a:ext>
            </a:extLst>
          </p:cNvPr>
          <p:cNvSpPr/>
          <p:nvPr/>
        </p:nvSpPr>
        <p:spPr>
          <a:xfrm flipV="1">
            <a:off x="2133954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275509A6-233F-5046-951A-9126EE8D3420}"/>
              </a:ext>
            </a:extLst>
          </p:cNvPr>
          <p:cNvSpPr/>
          <p:nvPr/>
        </p:nvSpPr>
        <p:spPr>
          <a:xfrm flipV="1">
            <a:off x="235588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8C356490-74E6-E445-B38F-774B36C9DC86}"/>
              </a:ext>
            </a:extLst>
          </p:cNvPr>
          <p:cNvSpPr/>
          <p:nvPr/>
        </p:nvSpPr>
        <p:spPr>
          <a:xfrm flipV="1">
            <a:off x="257250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F8F0052E-1A62-924B-A8E6-C476F7C156B6}"/>
              </a:ext>
            </a:extLst>
          </p:cNvPr>
          <p:cNvSpPr/>
          <p:nvPr/>
        </p:nvSpPr>
        <p:spPr>
          <a:xfrm flipV="1">
            <a:off x="235588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D2272FEA-59E1-4C4A-86D3-1AA63E590944}"/>
              </a:ext>
            </a:extLst>
          </p:cNvPr>
          <p:cNvSpPr/>
          <p:nvPr/>
        </p:nvSpPr>
        <p:spPr>
          <a:xfrm flipV="1">
            <a:off x="257250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B41A25ED-38F4-8140-8F74-EFCA2B78E765}"/>
              </a:ext>
            </a:extLst>
          </p:cNvPr>
          <p:cNvSpPr/>
          <p:nvPr/>
        </p:nvSpPr>
        <p:spPr>
          <a:xfrm flipV="1">
            <a:off x="235588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660DD3A4-267D-C941-B55B-C62BDE0C1FB0}"/>
              </a:ext>
            </a:extLst>
          </p:cNvPr>
          <p:cNvSpPr/>
          <p:nvPr/>
        </p:nvSpPr>
        <p:spPr>
          <a:xfrm flipV="1">
            <a:off x="257250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8745EB37-EF13-0A41-A768-A1A150BF1BC5}"/>
              </a:ext>
            </a:extLst>
          </p:cNvPr>
          <p:cNvSpPr/>
          <p:nvPr/>
        </p:nvSpPr>
        <p:spPr>
          <a:xfrm flipV="1">
            <a:off x="235588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3323737C-04D5-144C-B1D1-29C9DFCE8F0A}"/>
              </a:ext>
            </a:extLst>
          </p:cNvPr>
          <p:cNvSpPr/>
          <p:nvPr/>
        </p:nvSpPr>
        <p:spPr>
          <a:xfrm flipV="1">
            <a:off x="257250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ABD75A3B-B6C6-5C44-A1D0-8314F6072CF1}"/>
              </a:ext>
            </a:extLst>
          </p:cNvPr>
          <p:cNvSpPr/>
          <p:nvPr/>
        </p:nvSpPr>
        <p:spPr>
          <a:xfrm flipV="1">
            <a:off x="4526659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D6C16B7F-792B-2C4B-AA26-ADDA4D3575FE}"/>
              </a:ext>
            </a:extLst>
          </p:cNvPr>
          <p:cNvSpPr/>
          <p:nvPr/>
        </p:nvSpPr>
        <p:spPr>
          <a:xfrm flipV="1">
            <a:off x="4743283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41F7C89A-2D20-944C-B081-C95B632314BC}"/>
              </a:ext>
            </a:extLst>
          </p:cNvPr>
          <p:cNvSpPr/>
          <p:nvPr/>
        </p:nvSpPr>
        <p:spPr>
          <a:xfrm flipV="1">
            <a:off x="4526659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35893D-C464-0B45-AE20-E65E34188143}"/>
              </a:ext>
            </a:extLst>
          </p:cNvPr>
          <p:cNvSpPr/>
          <p:nvPr/>
        </p:nvSpPr>
        <p:spPr>
          <a:xfrm flipV="1">
            <a:off x="4743283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F983CCBB-74F3-454A-B135-1691C744D082}"/>
              </a:ext>
            </a:extLst>
          </p:cNvPr>
          <p:cNvSpPr/>
          <p:nvPr/>
        </p:nvSpPr>
        <p:spPr>
          <a:xfrm flipV="1">
            <a:off x="4526659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161C527D-E048-264E-97B2-4DC7FFA79008}"/>
              </a:ext>
            </a:extLst>
          </p:cNvPr>
          <p:cNvSpPr/>
          <p:nvPr/>
        </p:nvSpPr>
        <p:spPr>
          <a:xfrm flipV="1">
            <a:off x="4743283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F3E9C02F-6B58-DD45-B820-3F2F4FD0E177}"/>
              </a:ext>
            </a:extLst>
          </p:cNvPr>
          <p:cNvSpPr/>
          <p:nvPr/>
        </p:nvSpPr>
        <p:spPr>
          <a:xfrm flipV="1">
            <a:off x="4526659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AE1C274B-91C7-C24D-ACE5-8CDC77FF60EC}"/>
              </a:ext>
            </a:extLst>
          </p:cNvPr>
          <p:cNvSpPr/>
          <p:nvPr/>
        </p:nvSpPr>
        <p:spPr>
          <a:xfrm flipV="1">
            <a:off x="4743283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2388A048-E42D-4446-9E87-09C19AF7C59C}"/>
              </a:ext>
            </a:extLst>
          </p:cNvPr>
          <p:cNvSpPr/>
          <p:nvPr/>
        </p:nvSpPr>
        <p:spPr>
          <a:xfrm flipV="1">
            <a:off x="4965214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33B736D2-9901-C446-9C5E-0D853A6916B2}"/>
              </a:ext>
            </a:extLst>
          </p:cNvPr>
          <p:cNvSpPr/>
          <p:nvPr/>
        </p:nvSpPr>
        <p:spPr>
          <a:xfrm flipV="1">
            <a:off x="5181837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C60E65AE-D4EF-464D-A748-01D9C35E45CF}"/>
              </a:ext>
            </a:extLst>
          </p:cNvPr>
          <p:cNvSpPr/>
          <p:nvPr/>
        </p:nvSpPr>
        <p:spPr>
          <a:xfrm flipV="1">
            <a:off x="4965214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AA63AEA7-299C-B04A-BDBF-34531198E87D}"/>
              </a:ext>
            </a:extLst>
          </p:cNvPr>
          <p:cNvSpPr/>
          <p:nvPr/>
        </p:nvSpPr>
        <p:spPr>
          <a:xfrm flipV="1">
            <a:off x="5181837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A212452D-893E-9E48-9C98-2B9DF7B58072}"/>
              </a:ext>
            </a:extLst>
          </p:cNvPr>
          <p:cNvSpPr/>
          <p:nvPr/>
        </p:nvSpPr>
        <p:spPr>
          <a:xfrm flipV="1">
            <a:off x="4965214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EE89AB53-343E-2146-803D-E5EF5DB2BC1C}"/>
              </a:ext>
            </a:extLst>
          </p:cNvPr>
          <p:cNvSpPr/>
          <p:nvPr/>
        </p:nvSpPr>
        <p:spPr>
          <a:xfrm flipV="1">
            <a:off x="5181837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CE47AE12-2BFF-7A45-A6F7-7B5F77FAF9F2}"/>
              </a:ext>
            </a:extLst>
          </p:cNvPr>
          <p:cNvSpPr/>
          <p:nvPr/>
        </p:nvSpPr>
        <p:spPr>
          <a:xfrm flipV="1">
            <a:off x="4965214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B187A46A-9B89-BB47-89D2-2AE04FECF41F}"/>
              </a:ext>
            </a:extLst>
          </p:cNvPr>
          <p:cNvSpPr/>
          <p:nvPr/>
        </p:nvSpPr>
        <p:spPr>
          <a:xfrm flipV="1">
            <a:off x="5181837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DD65D5F7-88FF-5649-814F-521EBA26C0C7}"/>
              </a:ext>
            </a:extLst>
          </p:cNvPr>
          <p:cNvSpPr/>
          <p:nvPr/>
        </p:nvSpPr>
        <p:spPr>
          <a:xfrm flipV="1">
            <a:off x="366505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3" name="Rectangle 352">
            <a:extLst>
              <a:ext uri="{FF2B5EF4-FFF2-40B4-BE49-F238E27FC236}">
                <a16:creationId xmlns:a16="http://schemas.microsoft.com/office/drawing/2014/main" id="{C6AF8D98-136A-004E-BEDF-5DE2F80F8DC4}"/>
              </a:ext>
            </a:extLst>
          </p:cNvPr>
          <p:cNvSpPr/>
          <p:nvPr/>
        </p:nvSpPr>
        <p:spPr>
          <a:xfrm flipV="1">
            <a:off x="388167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4" name="Rectangle 353">
            <a:extLst>
              <a:ext uri="{FF2B5EF4-FFF2-40B4-BE49-F238E27FC236}">
                <a16:creationId xmlns:a16="http://schemas.microsoft.com/office/drawing/2014/main" id="{3E1494B5-7997-494F-98E1-B77F5FD0C0D4}"/>
              </a:ext>
            </a:extLst>
          </p:cNvPr>
          <p:cNvSpPr/>
          <p:nvPr/>
        </p:nvSpPr>
        <p:spPr>
          <a:xfrm flipV="1">
            <a:off x="366505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98981A8D-C281-A74E-B47A-4E4A54C786D6}"/>
              </a:ext>
            </a:extLst>
          </p:cNvPr>
          <p:cNvSpPr/>
          <p:nvPr/>
        </p:nvSpPr>
        <p:spPr>
          <a:xfrm flipV="1">
            <a:off x="388167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6" name="Rectangle 355">
            <a:extLst>
              <a:ext uri="{FF2B5EF4-FFF2-40B4-BE49-F238E27FC236}">
                <a16:creationId xmlns:a16="http://schemas.microsoft.com/office/drawing/2014/main" id="{6B634E6D-11C1-FC43-AA62-99C536968578}"/>
              </a:ext>
            </a:extLst>
          </p:cNvPr>
          <p:cNvSpPr/>
          <p:nvPr/>
        </p:nvSpPr>
        <p:spPr>
          <a:xfrm flipV="1">
            <a:off x="366505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7" name="Rectangle 356">
            <a:extLst>
              <a:ext uri="{FF2B5EF4-FFF2-40B4-BE49-F238E27FC236}">
                <a16:creationId xmlns:a16="http://schemas.microsoft.com/office/drawing/2014/main" id="{5CF4743E-D9E0-EF40-80FB-BAD420CFE189}"/>
              </a:ext>
            </a:extLst>
          </p:cNvPr>
          <p:cNvSpPr/>
          <p:nvPr/>
        </p:nvSpPr>
        <p:spPr>
          <a:xfrm flipV="1">
            <a:off x="388167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8" name="Rectangle 357">
            <a:extLst>
              <a:ext uri="{FF2B5EF4-FFF2-40B4-BE49-F238E27FC236}">
                <a16:creationId xmlns:a16="http://schemas.microsoft.com/office/drawing/2014/main" id="{8754899B-B698-254E-B616-866E9131697E}"/>
              </a:ext>
            </a:extLst>
          </p:cNvPr>
          <p:cNvSpPr/>
          <p:nvPr/>
        </p:nvSpPr>
        <p:spPr>
          <a:xfrm flipV="1">
            <a:off x="366505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DFC534CF-0E95-234A-B749-F18DF39D6BAD}"/>
              </a:ext>
            </a:extLst>
          </p:cNvPr>
          <p:cNvSpPr/>
          <p:nvPr/>
        </p:nvSpPr>
        <p:spPr>
          <a:xfrm flipV="1">
            <a:off x="388167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0" name="Rectangle 359">
            <a:extLst>
              <a:ext uri="{FF2B5EF4-FFF2-40B4-BE49-F238E27FC236}">
                <a16:creationId xmlns:a16="http://schemas.microsoft.com/office/drawing/2014/main" id="{3B9BFE5F-C02A-1243-8D26-4FB0DE7531C0}"/>
              </a:ext>
            </a:extLst>
          </p:cNvPr>
          <p:cNvSpPr/>
          <p:nvPr/>
        </p:nvSpPr>
        <p:spPr>
          <a:xfrm flipV="1">
            <a:off x="4103609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1890B8C7-F9C0-AC48-A425-D34ADAD032D6}"/>
              </a:ext>
            </a:extLst>
          </p:cNvPr>
          <p:cNvSpPr/>
          <p:nvPr/>
        </p:nvSpPr>
        <p:spPr>
          <a:xfrm flipV="1">
            <a:off x="4320233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2" name="Rectangle 361">
            <a:extLst>
              <a:ext uri="{FF2B5EF4-FFF2-40B4-BE49-F238E27FC236}">
                <a16:creationId xmlns:a16="http://schemas.microsoft.com/office/drawing/2014/main" id="{121C503F-20E3-BC4D-B215-1940B9C3F3A2}"/>
              </a:ext>
            </a:extLst>
          </p:cNvPr>
          <p:cNvSpPr/>
          <p:nvPr/>
        </p:nvSpPr>
        <p:spPr>
          <a:xfrm flipV="1">
            <a:off x="4103609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3" name="Rectangle 362">
            <a:extLst>
              <a:ext uri="{FF2B5EF4-FFF2-40B4-BE49-F238E27FC236}">
                <a16:creationId xmlns:a16="http://schemas.microsoft.com/office/drawing/2014/main" id="{7C4C32DF-1D68-8B41-900B-CA0D634ACC52}"/>
              </a:ext>
            </a:extLst>
          </p:cNvPr>
          <p:cNvSpPr/>
          <p:nvPr/>
        </p:nvSpPr>
        <p:spPr>
          <a:xfrm flipV="1">
            <a:off x="4320233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4" name="Rectangle 363">
            <a:extLst>
              <a:ext uri="{FF2B5EF4-FFF2-40B4-BE49-F238E27FC236}">
                <a16:creationId xmlns:a16="http://schemas.microsoft.com/office/drawing/2014/main" id="{B4EF25F6-6F3A-A547-9C0A-A92810EFF1E3}"/>
              </a:ext>
            </a:extLst>
          </p:cNvPr>
          <p:cNvSpPr/>
          <p:nvPr/>
        </p:nvSpPr>
        <p:spPr>
          <a:xfrm flipV="1">
            <a:off x="4103609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5DA0D2AC-34BD-8E40-BFCC-6A4AF2162D03}"/>
              </a:ext>
            </a:extLst>
          </p:cNvPr>
          <p:cNvSpPr/>
          <p:nvPr/>
        </p:nvSpPr>
        <p:spPr>
          <a:xfrm flipV="1">
            <a:off x="4320233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6" name="Rectangle 365">
            <a:extLst>
              <a:ext uri="{FF2B5EF4-FFF2-40B4-BE49-F238E27FC236}">
                <a16:creationId xmlns:a16="http://schemas.microsoft.com/office/drawing/2014/main" id="{2C057975-407B-3844-8DB0-24459B8F6A5B}"/>
              </a:ext>
            </a:extLst>
          </p:cNvPr>
          <p:cNvSpPr/>
          <p:nvPr/>
        </p:nvSpPr>
        <p:spPr>
          <a:xfrm flipV="1">
            <a:off x="4103609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7" name="Rectangle 366">
            <a:extLst>
              <a:ext uri="{FF2B5EF4-FFF2-40B4-BE49-F238E27FC236}">
                <a16:creationId xmlns:a16="http://schemas.microsoft.com/office/drawing/2014/main" id="{95C2D7DE-FDED-6B45-A6B8-00A306119C9D}"/>
              </a:ext>
            </a:extLst>
          </p:cNvPr>
          <p:cNvSpPr/>
          <p:nvPr/>
        </p:nvSpPr>
        <p:spPr>
          <a:xfrm flipV="1">
            <a:off x="4320233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7" name="Rectangle 386">
            <a:extLst>
              <a:ext uri="{FF2B5EF4-FFF2-40B4-BE49-F238E27FC236}">
                <a16:creationId xmlns:a16="http://schemas.microsoft.com/office/drawing/2014/main" id="{AEA727F1-357F-D249-882F-21F495FD4BBD}"/>
              </a:ext>
            </a:extLst>
          </p:cNvPr>
          <p:cNvSpPr/>
          <p:nvPr/>
        </p:nvSpPr>
        <p:spPr>
          <a:xfrm flipV="1">
            <a:off x="6286032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7EEDC7EA-F1D7-E941-9317-8946951E8783}"/>
              </a:ext>
            </a:extLst>
          </p:cNvPr>
          <p:cNvSpPr/>
          <p:nvPr/>
        </p:nvSpPr>
        <p:spPr>
          <a:xfrm flipV="1">
            <a:off x="6502655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54E9AE6C-4DF3-A940-A99A-1FD064F0F752}"/>
              </a:ext>
            </a:extLst>
          </p:cNvPr>
          <p:cNvSpPr/>
          <p:nvPr/>
        </p:nvSpPr>
        <p:spPr>
          <a:xfrm flipV="1">
            <a:off x="6286032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0" name="Rectangle 389">
            <a:extLst>
              <a:ext uri="{FF2B5EF4-FFF2-40B4-BE49-F238E27FC236}">
                <a16:creationId xmlns:a16="http://schemas.microsoft.com/office/drawing/2014/main" id="{2D5F51CC-0876-2548-9CD1-FE45749E43C3}"/>
              </a:ext>
            </a:extLst>
          </p:cNvPr>
          <p:cNvSpPr/>
          <p:nvPr/>
        </p:nvSpPr>
        <p:spPr>
          <a:xfrm flipV="1">
            <a:off x="6502655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BA3D0A3B-67F4-9C40-9923-939EA1AF299B}"/>
              </a:ext>
            </a:extLst>
          </p:cNvPr>
          <p:cNvSpPr/>
          <p:nvPr/>
        </p:nvSpPr>
        <p:spPr>
          <a:xfrm flipV="1">
            <a:off x="6286032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F753056E-EF33-1C4A-B1B5-01E87586C6EA}"/>
              </a:ext>
            </a:extLst>
          </p:cNvPr>
          <p:cNvSpPr/>
          <p:nvPr/>
        </p:nvSpPr>
        <p:spPr>
          <a:xfrm flipV="1">
            <a:off x="6502655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3CC6B1D6-B522-7849-BAB4-BB81C2AABBB2}"/>
              </a:ext>
            </a:extLst>
          </p:cNvPr>
          <p:cNvSpPr/>
          <p:nvPr/>
        </p:nvSpPr>
        <p:spPr>
          <a:xfrm flipV="1">
            <a:off x="6286032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2C775199-6CA7-4849-A474-7B8F57D6FC9F}"/>
              </a:ext>
            </a:extLst>
          </p:cNvPr>
          <p:cNvSpPr/>
          <p:nvPr/>
        </p:nvSpPr>
        <p:spPr>
          <a:xfrm flipV="1">
            <a:off x="6502655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A26F47AB-8385-474A-BA26-652F086523C7}"/>
              </a:ext>
            </a:extLst>
          </p:cNvPr>
          <p:cNvSpPr/>
          <p:nvPr/>
        </p:nvSpPr>
        <p:spPr>
          <a:xfrm flipV="1">
            <a:off x="6724586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FDAE94E1-C071-7D4C-9127-E2F2D84F47D7}"/>
              </a:ext>
            </a:extLst>
          </p:cNvPr>
          <p:cNvSpPr/>
          <p:nvPr/>
        </p:nvSpPr>
        <p:spPr>
          <a:xfrm flipV="1">
            <a:off x="6941209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E65F5502-591D-2341-A0D9-4B8B1B00E7AE}"/>
              </a:ext>
            </a:extLst>
          </p:cNvPr>
          <p:cNvSpPr/>
          <p:nvPr/>
        </p:nvSpPr>
        <p:spPr>
          <a:xfrm flipV="1">
            <a:off x="6724586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15E6F27A-7434-8A4C-9085-C0C2DEC273BC}"/>
              </a:ext>
            </a:extLst>
          </p:cNvPr>
          <p:cNvSpPr/>
          <p:nvPr/>
        </p:nvSpPr>
        <p:spPr>
          <a:xfrm flipV="1">
            <a:off x="6941209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B1390029-04EF-3542-A596-F026E6615370}"/>
              </a:ext>
            </a:extLst>
          </p:cNvPr>
          <p:cNvSpPr/>
          <p:nvPr/>
        </p:nvSpPr>
        <p:spPr>
          <a:xfrm flipV="1">
            <a:off x="6724586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BDF0837A-253C-4345-B337-A29F0B3A368A}"/>
              </a:ext>
            </a:extLst>
          </p:cNvPr>
          <p:cNvSpPr/>
          <p:nvPr/>
        </p:nvSpPr>
        <p:spPr>
          <a:xfrm flipV="1">
            <a:off x="6941209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710BF751-6A2C-F243-B892-2E5B2AF1119A}"/>
              </a:ext>
            </a:extLst>
          </p:cNvPr>
          <p:cNvSpPr/>
          <p:nvPr/>
        </p:nvSpPr>
        <p:spPr>
          <a:xfrm flipV="1">
            <a:off x="6724586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FEDCFA3B-B2AF-2648-878E-CC81FD42125C}"/>
              </a:ext>
            </a:extLst>
          </p:cNvPr>
          <p:cNvSpPr/>
          <p:nvPr/>
        </p:nvSpPr>
        <p:spPr>
          <a:xfrm flipV="1">
            <a:off x="6941209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3F1A22E2-9BE1-C04E-B042-177C8F586950}"/>
              </a:ext>
            </a:extLst>
          </p:cNvPr>
          <p:cNvSpPr/>
          <p:nvPr/>
        </p:nvSpPr>
        <p:spPr>
          <a:xfrm flipV="1">
            <a:off x="5424427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15EFF4EC-635E-844A-8F61-2A4BC9C43183}"/>
              </a:ext>
            </a:extLst>
          </p:cNvPr>
          <p:cNvSpPr/>
          <p:nvPr/>
        </p:nvSpPr>
        <p:spPr>
          <a:xfrm flipV="1">
            <a:off x="5641050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E7A96EB5-34FB-8F4F-98E2-DD567F79A2CB}"/>
              </a:ext>
            </a:extLst>
          </p:cNvPr>
          <p:cNvSpPr/>
          <p:nvPr/>
        </p:nvSpPr>
        <p:spPr>
          <a:xfrm flipV="1">
            <a:off x="5424427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6" name="Rectangle 405">
            <a:extLst>
              <a:ext uri="{FF2B5EF4-FFF2-40B4-BE49-F238E27FC236}">
                <a16:creationId xmlns:a16="http://schemas.microsoft.com/office/drawing/2014/main" id="{BD8FAD51-659F-5B47-A917-4B27288A4F36}"/>
              </a:ext>
            </a:extLst>
          </p:cNvPr>
          <p:cNvSpPr/>
          <p:nvPr/>
        </p:nvSpPr>
        <p:spPr>
          <a:xfrm flipV="1">
            <a:off x="5641050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6BBFEAD1-98B9-194C-A5E9-F735C20992AB}"/>
              </a:ext>
            </a:extLst>
          </p:cNvPr>
          <p:cNvSpPr/>
          <p:nvPr/>
        </p:nvSpPr>
        <p:spPr>
          <a:xfrm flipV="1">
            <a:off x="5424427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8" name="Rectangle 407">
            <a:extLst>
              <a:ext uri="{FF2B5EF4-FFF2-40B4-BE49-F238E27FC236}">
                <a16:creationId xmlns:a16="http://schemas.microsoft.com/office/drawing/2014/main" id="{B57DA27D-B56B-A245-863F-A08F2113D664}"/>
              </a:ext>
            </a:extLst>
          </p:cNvPr>
          <p:cNvSpPr/>
          <p:nvPr/>
        </p:nvSpPr>
        <p:spPr>
          <a:xfrm flipV="1">
            <a:off x="5641050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9" name="Rectangle 408">
            <a:extLst>
              <a:ext uri="{FF2B5EF4-FFF2-40B4-BE49-F238E27FC236}">
                <a16:creationId xmlns:a16="http://schemas.microsoft.com/office/drawing/2014/main" id="{4A1396AC-254E-E54A-A5EF-AF6E50C4F6D1}"/>
              </a:ext>
            </a:extLst>
          </p:cNvPr>
          <p:cNvSpPr/>
          <p:nvPr/>
        </p:nvSpPr>
        <p:spPr>
          <a:xfrm flipV="1">
            <a:off x="5424427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0" name="Rectangle 409">
            <a:extLst>
              <a:ext uri="{FF2B5EF4-FFF2-40B4-BE49-F238E27FC236}">
                <a16:creationId xmlns:a16="http://schemas.microsoft.com/office/drawing/2014/main" id="{13D1A559-4368-3540-A587-DCC1ED332971}"/>
              </a:ext>
            </a:extLst>
          </p:cNvPr>
          <p:cNvSpPr/>
          <p:nvPr/>
        </p:nvSpPr>
        <p:spPr>
          <a:xfrm flipV="1">
            <a:off x="5641050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1" name="Rectangle 410">
            <a:extLst>
              <a:ext uri="{FF2B5EF4-FFF2-40B4-BE49-F238E27FC236}">
                <a16:creationId xmlns:a16="http://schemas.microsoft.com/office/drawing/2014/main" id="{F72018A5-2A3F-5A4D-911A-1D9D4C7F08C3}"/>
              </a:ext>
            </a:extLst>
          </p:cNvPr>
          <p:cNvSpPr/>
          <p:nvPr/>
        </p:nvSpPr>
        <p:spPr>
          <a:xfrm flipV="1">
            <a:off x="5862982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2" name="Rectangle 411">
            <a:extLst>
              <a:ext uri="{FF2B5EF4-FFF2-40B4-BE49-F238E27FC236}">
                <a16:creationId xmlns:a16="http://schemas.microsoft.com/office/drawing/2014/main" id="{06C9C4EB-25D1-4C45-BFC2-39278DC64914}"/>
              </a:ext>
            </a:extLst>
          </p:cNvPr>
          <p:cNvSpPr/>
          <p:nvPr/>
        </p:nvSpPr>
        <p:spPr>
          <a:xfrm flipV="1">
            <a:off x="6079605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03ABB3EF-B2AB-8D4C-A126-B03BF933F6EB}"/>
              </a:ext>
            </a:extLst>
          </p:cNvPr>
          <p:cNvSpPr/>
          <p:nvPr/>
        </p:nvSpPr>
        <p:spPr>
          <a:xfrm flipV="1">
            <a:off x="5862982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754BD805-4022-7F4E-85B7-FC9FCAE5F6B7}"/>
              </a:ext>
            </a:extLst>
          </p:cNvPr>
          <p:cNvSpPr/>
          <p:nvPr/>
        </p:nvSpPr>
        <p:spPr>
          <a:xfrm flipV="1">
            <a:off x="6079605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BB8A9F57-6FD4-8949-9478-F5A0AF489FB3}"/>
              </a:ext>
            </a:extLst>
          </p:cNvPr>
          <p:cNvSpPr/>
          <p:nvPr/>
        </p:nvSpPr>
        <p:spPr>
          <a:xfrm flipV="1">
            <a:off x="5862982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8282EDEB-1B23-CB4D-B2E1-C4B4BEF7E954}"/>
              </a:ext>
            </a:extLst>
          </p:cNvPr>
          <p:cNvSpPr/>
          <p:nvPr/>
        </p:nvSpPr>
        <p:spPr>
          <a:xfrm flipV="1">
            <a:off x="6079605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7" name="Rectangle 416">
            <a:extLst>
              <a:ext uri="{FF2B5EF4-FFF2-40B4-BE49-F238E27FC236}">
                <a16:creationId xmlns:a16="http://schemas.microsoft.com/office/drawing/2014/main" id="{97794C9A-6736-D14D-BBEE-E47957FE7C4D}"/>
              </a:ext>
            </a:extLst>
          </p:cNvPr>
          <p:cNvSpPr/>
          <p:nvPr/>
        </p:nvSpPr>
        <p:spPr>
          <a:xfrm flipV="1">
            <a:off x="5862982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30F633D5-A69B-4646-8F94-CEDCFE7D108C}"/>
              </a:ext>
            </a:extLst>
          </p:cNvPr>
          <p:cNvSpPr/>
          <p:nvPr/>
        </p:nvSpPr>
        <p:spPr>
          <a:xfrm flipV="1">
            <a:off x="6079605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9" name="Rectangle 488">
            <a:extLst>
              <a:ext uri="{FF2B5EF4-FFF2-40B4-BE49-F238E27FC236}">
                <a16:creationId xmlns:a16="http://schemas.microsoft.com/office/drawing/2014/main" id="{285534BC-9383-BA4B-AD7E-1603DFC5BF88}"/>
              </a:ext>
            </a:extLst>
          </p:cNvPr>
          <p:cNvSpPr/>
          <p:nvPr/>
        </p:nvSpPr>
        <p:spPr>
          <a:xfrm flipV="1">
            <a:off x="8035809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0" name="Rectangle 489">
            <a:extLst>
              <a:ext uri="{FF2B5EF4-FFF2-40B4-BE49-F238E27FC236}">
                <a16:creationId xmlns:a16="http://schemas.microsoft.com/office/drawing/2014/main" id="{79CCF24E-B8BA-534F-A521-D0A5337D6A48}"/>
              </a:ext>
            </a:extLst>
          </p:cNvPr>
          <p:cNvSpPr/>
          <p:nvPr/>
        </p:nvSpPr>
        <p:spPr>
          <a:xfrm flipV="1">
            <a:off x="8252433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1" name="Rectangle 490">
            <a:extLst>
              <a:ext uri="{FF2B5EF4-FFF2-40B4-BE49-F238E27FC236}">
                <a16:creationId xmlns:a16="http://schemas.microsoft.com/office/drawing/2014/main" id="{9CD0AAC3-0857-6948-98E6-D46DF06E63EA}"/>
              </a:ext>
            </a:extLst>
          </p:cNvPr>
          <p:cNvSpPr/>
          <p:nvPr/>
        </p:nvSpPr>
        <p:spPr>
          <a:xfrm flipV="1">
            <a:off x="8035809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2" name="Rectangle 491">
            <a:extLst>
              <a:ext uri="{FF2B5EF4-FFF2-40B4-BE49-F238E27FC236}">
                <a16:creationId xmlns:a16="http://schemas.microsoft.com/office/drawing/2014/main" id="{E2D1DE1F-3B81-CE43-BA2B-B523C1A760E9}"/>
              </a:ext>
            </a:extLst>
          </p:cNvPr>
          <p:cNvSpPr/>
          <p:nvPr/>
        </p:nvSpPr>
        <p:spPr>
          <a:xfrm flipV="1">
            <a:off x="8252433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3" name="Rectangle 492">
            <a:extLst>
              <a:ext uri="{FF2B5EF4-FFF2-40B4-BE49-F238E27FC236}">
                <a16:creationId xmlns:a16="http://schemas.microsoft.com/office/drawing/2014/main" id="{397D5F67-4E1C-6A44-B1C5-9B97F8C61EC9}"/>
              </a:ext>
            </a:extLst>
          </p:cNvPr>
          <p:cNvSpPr/>
          <p:nvPr/>
        </p:nvSpPr>
        <p:spPr>
          <a:xfrm flipV="1">
            <a:off x="8035809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4" name="Rectangle 493">
            <a:extLst>
              <a:ext uri="{FF2B5EF4-FFF2-40B4-BE49-F238E27FC236}">
                <a16:creationId xmlns:a16="http://schemas.microsoft.com/office/drawing/2014/main" id="{3410B76C-388F-D441-BE64-77C9B2FB7526}"/>
              </a:ext>
            </a:extLst>
          </p:cNvPr>
          <p:cNvSpPr/>
          <p:nvPr/>
        </p:nvSpPr>
        <p:spPr>
          <a:xfrm flipV="1">
            <a:off x="8252433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id="{9276B9BC-EDD6-F443-9FE3-DC67467B2CCB}"/>
              </a:ext>
            </a:extLst>
          </p:cNvPr>
          <p:cNvSpPr/>
          <p:nvPr/>
        </p:nvSpPr>
        <p:spPr>
          <a:xfrm flipV="1">
            <a:off x="8035809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6" name="Rectangle 495">
            <a:extLst>
              <a:ext uri="{FF2B5EF4-FFF2-40B4-BE49-F238E27FC236}">
                <a16:creationId xmlns:a16="http://schemas.microsoft.com/office/drawing/2014/main" id="{64BD7AA3-2E53-2F40-BB52-46F9DD992CD4}"/>
              </a:ext>
            </a:extLst>
          </p:cNvPr>
          <p:cNvSpPr/>
          <p:nvPr/>
        </p:nvSpPr>
        <p:spPr>
          <a:xfrm flipV="1">
            <a:off x="8252433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7" name="Rectangle 496">
            <a:extLst>
              <a:ext uri="{FF2B5EF4-FFF2-40B4-BE49-F238E27FC236}">
                <a16:creationId xmlns:a16="http://schemas.microsoft.com/office/drawing/2014/main" id="{F2AA5548-51F4-434F-8C77-628F4060E0F2}"/>
              </a:ext>
            </a:extLst>
          </p:cNvPr>
          <p:cNvSpPr/>
          <p:nvPr/>
        </p:nvSpPr>
        <p:spPr>
          <a:xfrm flipV="1">
            <a:off x="8474364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8" name="Rectangle 497">
            <a:extLst>
              <a:ext uri="{FF2B5EF4-FFF2-40B4-BE49-F238E27FC236}">
                <a16:creationId xmlns:a16="http://schemas.microsoft.com/office/drawing/2014/main" id="{9E93396B-A9AE-7946-9B24-7311EA0D9AE7}"/>
              </a:ext>
            </a:extLst>
          </p:cNvPr>
          <p:cNvSpPr/>
          <p:nvPr/>
        </p:nvSpPr>
        <p:spPr>
          <a:xfrm flipV="1">
            <a:off x="8690987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9" name="Rectangle 498">
            <a:extLst>
              <a:ext uri="{FF2B5EF4-FFF2-40B4-BE49-F238E27FC236}">
                <a16:creationId xmlns:a16="http://schemas.microsoft.com/office/drawing/2014/main" id="{DE67784C-14E8-FD4D-ADE4-3C2193848B7A}"/>
              </a:ext>
            </a:extLst>
          </p:cNvPr>
          <p:cNvSpPr/>
          <p:nvPr/>
        </p:nvSpPr>
        <p:spPr>
          <a:xfrm flipV="1">
            <a:off x="8474364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BB796E1E-9EA3-4947-A566-0F89776F4E36}"/>
              </a:ext>
            </a:extLst>
          </p:cNvPr>
          <p:cNvSpPr/>
          <p:nvPr/>
        </p:nvSpPr>
        <p:spPr>
          <a:xfrm flipV="1">
            <a:off x="8690987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1" name="Rectangle 500">
            <a:extLst>
              <a:ext uri="{FF2B5EF4-FFF2-40B4-BE49-F238E27FC236}">
                <a16:creationId xmlns:a16="http://schemas.microsoft.com/office/drawing/2014/main" id="{EE13B33F-B9E4-1843-92CA-BD6EF45540BA}"/>
              </a:ext>
            </a:extLst>
          </p:cNvPr>
          <p:cNvSpPr/>
          <p:nvPr/>
        </p:nvSpPr>
        <p:spPr>
          <a:xfrm flipV="1">
            <a:off x="8474364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2" name="Rectangle 501">
            <a:extLst>
              <a:ext uri="{FF2B5EF4-FFF2-40B4-BE49-F238E27FC236}">
                <a16:creationId xmlns:a16="http://schemas.microsoft.com/office/drawing/2014/main" id="{A8A7149B-E573-AD48-AE78-9383003143E1}"/>
              </a:ext>
            </a:extLst>
          </p:cNvPr>
          <p:cNvSpPr/>
          <p:nvPr/>
        </p:nvSpPr>
        <p:spPr>
          <a:xfrm flipV="1">
            <a:off x="8690987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3" name="Rectangle 502">
            <a:extLst>
              <a:ext uri="{FF2B5EF4-FFF2-40B4-BE49-F238E27FC236}">
                <a16:creationId xmlns:a16="http://schemas.microsoft.com/office/drawing/2014/main" id="{F9988618-86DC-A645-971F-FBBFCE57C587}"/>
              </a:ext>
            </a:extLst>
          </p:cNvPr>
          <p:cNvSpPr/>
          <p:nvPr/>
        </p:nvSpPr>
        <p:spPr>
          <a:xfrm flipV="1">
            <a:off x="8474364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4" name="Rectangle 503">
            <a:extLst>
              <a:ext uri="{FF2B5EF4-FFF2-40B4-BE49-F238E27FC236}">
                <a16:creationId xmlns:a16="http://schemas.microsoft.com/office/drawing/2014/main" id="{499D6A1B-4710-E24A-9F7D-0A6AE56C1FFB}"/>
              </a:ext>
            </a:extLst>
          </p:cNvPr>
          <p:cNvSpPr/>
          <p:nvPr/>
        </p:nvSpPr>
        <p:spPr>
          <a:xfrm flipV="1">
            <a:off x="8690987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64B31B02-D8F9-DC41-9DF6-6C76ED452CA5}"/>
              </a:ext>
            </a:extLst>
          </p:cNvPr>
          <p:cNvSpPr/>
          <p:nvPr/>
        </p:nvSpPr>
        <p:spPr>
          <a:xfrm flipV="1">
            <a:off x="717420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6" name="Rectangle 505">
            <a:extLst>
              <a:ext uri="{FF2B5EF4-FFF2-40B4-BE49-F238E27FC236}">
                <a16:creationId xmlns:a16="http://schemas.microsoft.com/office/drawing/2014/main" id="{F4727225-C41C-B140-BB34-5A19D67ABCE3}"/>
              </a:ext>
            </a:extLst>
          </p:cNvPr>
          <p:cNvSpPr/>
          <p:nvPr/>
        </p:nvSpPr>
        <p:spPr>
          <a:xfrm flipV="1">
            <a:off x="739082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7" name="Rectangle 506">
            <a:extLst>
              <a:ext uri="{FF2B5EF4-FFF2-40B4-BE49-F238E27FC236}">
                <a16:creationId xmlns:a16="http://schemas.microsoft.com/office/drawing/2014/main" id="{66D93562-5146-7942-952C-50EAFE000634}"/>
              </a:ext>
            </a:extLst>
          </p:cNvPr>
          <p:cNvSpPr/>
          <p:nvPr/>
        </p:nvSpPr>
        <p:spPr>
          <a:xfrm flipV="1">
            <a:off x="717420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8" name="Rectangle 507">
            <a:extLst>
              <a:ext uri="{FF2B5EF4-FFF2-40B4-BE49-F238E27FC236}">
                <a16:creationId xmlns:a16="http://schemas.microsoft.com/office/drawing/2014/main" id="{7662431C-BA11-E546-9783-E681A59DAAC1}"/>
              </a:ext>
            </a:extLst>
          </p:cNvPr>
          <p:cNvSpPr/>
          <p:nvPr/>
        </p:nvSpPr>
        <p:spPr>
          <a:xfrm flipV="1">
            <a:off x="739082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9" name="Rectangle 508">
            <a:extLst>
              <a:ext uri="{FF2B5EF4-FFF2-40B4-BE49-F238E27FC236}">
                <a16:creationId xmlns:a16="http://schemas.microsoft.com/office/drawing/2014/main" id="{6DFBF718-6ED7-C44C-BB6C-F37483F3205C}"/>
              </a:ext>
            </a:extLst>
          </p:cNvPr>
          <p:cNvSpPr/>
          <p:nvPr/>
        </p:nvSpPr>
        <p:spPr>
          <a:xfrm flipV="1">
            <a:off x="717420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0" name="Rectangle 509">
            <a:extLst>
              <a:ext uri="{FF2B5EF4-FFF2-40B4-BE49-F238E27FC236}">
                <a16:creationId xmlns:a16="http://schemas.microsoft.com/office/drawing/2014/main" id="{5A805785-CF64-514E-9057-24AE941AC8CF}"/>
              </a:ext>
            </a:extLst>
          </p:cNvPr>
          <p:cNvSpPr/>
          <p:nvPr/>
        </p:nvSpPr>
        <p:spPr>
          <a:xfrm flipV="1">
            <a:off x="739082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1" name="Rectangle 510">
            <a:extLst>
              <a:ext uri="{FF2B5EF4-FFF2-40B4-BE49-F238E27FC236}">
                <a16:creationId xmlns:a16="http://schemas.microsoft.com/office/drawing/2014/main" id="{44CF7B4F-3C1D-864C-8FB0-D6A4B570FCE0}"/>
              </a:ext>
            </a:extLst>
          </p:cNvPr>
          <p:cNvSpPr/>
          <p:nvPr/>
        </p:nvSpPr>
        <p:spPr>
          <a:xfrm flipV="1">
            <a:off x="717420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2" name="Rectangle 511">
            <a:extLst>
              <a:ext uri="{FF2B5EF4-FFF2-40B4-BE49-F238E27FC236}">
                <a16:creationId xmlns:a16="http://schemas.microsoft.com/office/drawing/2014/main" id="{49E827E8-A19D-B04D-9B4E-CA925F94E06A}"/>
              </a:ext>
            </a:extLst>
          </p:cNvPr>
          <p:cNvSpPr/>
          <p:nvPr/>
        </p:nvSpPr>
        <p:spPr>
          <a:xfrm flipV="1">
            <a:off x="739082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3" name="Rectangle 512">
            <a:extLst>
              <a:ext uri="{FF2B5EF4-FFF2-40B4-BE49-F238E27FC236}">
                <a16:creationId xmlns:a16="http://schemas.microsoft.com/office/drawing/2014/main" id="{90BFEB8C-79E5-EE41-B83A-31883F3E7E0A}"/>
              </a:ext>
            </a:extLst>
          </p:cNvPr>
          <p:cNvSpPr/>
          <p:nvPr/>
        </p:nvSpPr>
        <p:spPr>
          <a:xfrm flipV="1">
            <a:off x="7612759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4" name="Rectangle 513">
            <a:extLst>
              <a:ext uri="{FF2B5EF4-FFF2-40B4-BE49-F238E27FC236}">
                <a16:creationId xmlns:a16="http://schemas.microsoft.com/office/drawing/2014/main" id="{5A205986-A048-174B-A8EF-64FDBD53E67E}"/>
              </a:ext>
            </a:extLst>
          </p:cNvPr>
          <p:cNvSpPr/>
          <p:nvPr/>
        </p:nvSpPr>
        <p:spPr>
          <a:xfrm flipV="1">
            <a:off x="7829383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5" name="Rectangle 514">
            <a:extLst>
              <a:ext uri="{FF2B5EF4-FFF2-40B4-BE49-F238E27FC236}">
                <a16:creationId xmlns:a16="http://schemas.microsoft.com/office/drawing/2014/main" id="{9604BA79-BDFB-BA4E-AFC7-EEA73708F5D5}"/>
              </a:ext>
            </a:extLst>
          </p:cNvPr>
          <p:cNvSpPr/>
          <p:nvPr/>
        </p:nvSpPr>
        <p:spPr>
          <a:xfrm flipV="1">
            <a:off x="7612759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6" name="Rectangle 515">
            <a:extLst>
              <a:ext uri="{FF2B5EF4-FFF2-40B4-BE49-F238E27FC236}">
                <a16:creationId xmlns:a16="http://schemas.microsoft.com/office/drawing/2014/main" id="{0325C6EE-EB79-0445-95CE-224F180C28E5}"/>
              </a:ext>
            </a:extLst>
          </p:cNvPr>
          <p:cNvSpPr/>
          <p:nvPr/>
        </p:nvSpPr>
        <p:spPr>
          <a:xfrm flipV="1">
            <a:off x="7829383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7" name="Rectangle 516">
            <a:extLst>
              <a:ext uri="{FF2B5EF4-FFF2-40B4-BE49-F238E27FC236}">
                <a16:creationId xmlns:a16="http://schemas.microsoft.com/office/drawing/2014/main" id="{6EFE6370-EE22-464D-A12F-7D0F4AB85488}"/>
              </a:ext>
            </a:extLst>
          </p:cNvPr>
          <p:cNvSpPr/>
          <p:nvPr/>
        </p:nvSpPr>
        <p:spPr>
          <a:xfrm flipV="1">
            <a:off x="7612759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8" name="Rectangle 517">
            <a:extLst>
              <a:ext uri="{FF2B5EF4-FFF2-40B4-BE49-F238E27FC236}">
                <a16:creationId xmlns:a16="http://schemas.microsoft.com/office/drawing/2014/main" id="{EC28CBB6-482F-5648-97B4-1C17D7175CEC}"/>
              </a:ext>
            </a:extLst>
          </p:cNvPr>
          <p:cNvSpPr/>
          <p:nvPr/>
        </p:nvSpPr>
        <p:spPr>
          <a:xfrm flipV="1">
            <a:off x="7829383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9" name="Rectangle 518">
            <a:extLst>
              <a:ext uri="{FF2B5EF4-FFF2-40B4-BE49-F238E27FC236}">
                <a16:creationId xmlns:a16="http://schemas.microsoft.com/office/drawing/2014/main" id="{AAAB9F00-4C0D-214A-82CE-52D54149BE3E}"/>
              </a:ext>
            </a:extLst>
          </p:cNvPr>
          <p:cNvSpPr/>
          <p:nvPr/>
        </p:nvSpPr>
        <p:spPr>
          <a:xfrm flipV="1">
            <a:off x="7612759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0" name="Rectangle 519">
            <a:extLst>
              <a:ext uri="{FF2B5EF4-FFF2-40B4-BE49-F238E27FC236}">
                <a16:creationId xmlns:a16="http://schemas.microsoft.com/office/drawing/2014/main" id="{0005B78C-EF76-6D4D-B028-7085BAB980D7}"/>
              </a:ext>
            </a:extLst>
          </p:cNvPr>
          <p:cNvSpPr/>
          <p:nvPr/>
        </p:nvSpPr>
        <p:spPr>
          <a:xfrm flipV="1">
            <a:off x="7829383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0" name="Rectangle 539">
            <a:extLst>
              <a:ext uri="{FF2B5EF4-FFF2-40B4-BE49-F238E27FC236}">
                <a16:creationId xmlns:a16="http://schemas.microsoft.com/office/drawing/2014/main" id="{73C59452-A824-2244-916F-81987E86C215}"/>
              </a:ext>
            </a:extLst>
          </p:cNvPr>
          <p:cNvSpPr/>
          <p:nvPr/>
        </p:nvSpPr>
        <p:spPr>
          <a:xfrm flipV="1">
            <a:off x="9796876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1" name="Rectangle 540">
            <a:extLst>
              <a:ext uri="{FF2B5EF4-FFF2-40B4-BE49-F238E27FC236}">
                <a16:creationId xmlns:a16="http://schemas.microsoft.com/office/drawing/2014/main" id="{062933DF-3F6B-3740-A672-4A253B1D8364}"/>
              </a:ext>
            </a:extLst>
          </p:cNvPr>
          <p:cNvSpPr/>
          <p:nvPr/>
        </p:nvSpPr>
        <p:spPr>
          <a:xfrm flipV="1">
            <a:off x="10013499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2" name="Rectangle 541">
            <a:extLst>
              <a:ext uri="{FF2B5EF4-FFF2-40B4-BE49-F238E27FC236}">
                <a16:creationId xmlns:a16="http://schemas.microsoft.com/office/drawing/2014/main" id="{BA67BA1E-B479-5F42-B476-F69213DB47F4}"/>
              </a:ext>
            </a:extLst>
          </p:cNvPr>
          <p:cNvSpPr/>
          <p:nvPr/>
        </p:nvSpPr>
        <p:spPr>
          <a:xfrm flipV="1">
            <a:off x="9796876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3" name="Rectangle 542">
            <a:extLst>
              <a:ext uri="{FF2B5EF4-FFF2-40B4-BE49-F238E27FC236}">
                <a16:creationId xmlns:a16="http://schemas.microsoft.com/office/drawing/2014/main" id="{AEF284B9-33FD-B147-9059-A8E18D894137}"/>
              </a:ext>
            </a:extLst>
          </p:cNvPr>
          <p:cNvSpPr/>
          <p:nvPr/>
        </p:nvSpPr>
        <p:spPr>
          <a:xfrm flipV="1">
            <a:off x="10013499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4" name="Rectangle 543">
            <a:extLst>
              <a:ext uri="{FF2B5EF4-FFF2-40B4-BE49-F238E27FC236}">
                <a16:creationId xmlns:a16="http://schemas.microsoft.com/office/drawing/2014/main" id="{AA8B9DC7-D247-B34B-A36F-4EF67CF392B4}"/>
              </a:ext>
            </a:extLst>
          </p:cNvPr>
          <p:cNvSpPr/>
          <p:nvPr/>
        </p:nvSpPr>
        <p:spPr>
          <a:xfrm flipV="1">
            <a:off x="9796876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5" name="Rectangle 544">
            <a:extLst>
              <a:ext uri="{FF2B5EF4-FFF2-40B4-BE49-F238E27FC236}">
                <a16:creationId xmlns:a16="http://schemas.microsoft.com/office/drawing/2014/main" id="{DFE1489F-4B3C-334E-9085-387834B11A2E}"/>
              </a:ext>
            </a:extLst>
          </p:cNvPr>
          <p:cNvSpPr/>
          <p:nvPr/>
        </p:nvSpPr>
        <p:spPr>
          <a:xfrm flipV="1">
            <a:off x="10013499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6" name="Rectangle 545">
            <a:extLst>
              <a:ext uri="{FF2B5EF4-FFF2-40B4-BE49-F238E27FC236}">
                <a16:creationId xmlns:a16="http://schemas.microsoft.com/office/drawing/2014/main" id="{89A3F7D5-8DA8-1D4A-AC57-4BBD908703E4}"/>
              </a:ext>
            </a:extLst>
          </p:cNvPr>
          <p:cNvSpPr/>
          <p:nvPr/>
        </p:nvSpPr>
        <p:spPr>
          <a:xfrm flipV="1">
            <a:off x="9796876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7" name="Rectangle 546">
            <a:extLst>
              <a:ext uri="{FF2B5EF4-FFF2-40B4-BE49-F238E27FC236}">
                <a16:creationId xmlns:a16="http://schemas.microsoft.com/office/drawing/2014/main" id="{2640D775-8777-374F-9C8F-7D743710941C}"/>
              </a:ext>
            </a:extLst>
          </p:cNvPr>
          <p:cNvSpPr/>
          <p:nvPr/>
        </p:nvSpPr>
        <p:spPr>
          <a:xfrm flipV="1">
            <a:off x="10013499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8" name="Rectangle 547">
            <a:extLst>
              <a:ext uri="{FF2B5EF4-FFF2-40B4-BE49-F238E27FC236}">
                <a16:creationId xmlns:a16="http://schemas.microsoft.com/office/drawing/2014/main" id="{0B2466B2-B86C-2646-9ADC-5970CE3666F1}"/>
              </a:ext>
            </a:extLst>
          </p:cNvPr>
          <p:cNvSpPr/>
          <p:nvPr/>
        </p:nvSpPr>
        <p:spPr>
          <a:xfrm flipV="1">
            <a:off x="10235430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9" name="Rectangle 548">
            <a:extLst>
              <a:ext uri="{FF2B5EF4-FFF2-40B4-BE49-F238E27FC236}">
                <a16:creationId xmlns:a16="http://schemas.microsoft.com/office/drawing/2014/main" id="{B1A3D214-38AC-5C49-B070-10DB0975680B}"/>
              </a:ext>
            </a:extLst>
          </p:cNvPr>
          <p:cNvSpPr/>
          <p:nvPr/>
        </p:nvSpPr>
        <p:spPr>
          <a:xfrm flipV="1">
            <a:off x="10452054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0" name="Rectangle 549">
            <a:extLst>
              <a:ext uri="{FF2B5EF4-FFF2-40B4-BE49-F238E27FC236}">
                <a16:creationId xmlns:a16="http://schemas.microsoft.com/office/drawing/2014/main" id="{CDCB6FD3-E42C-984C-838B-740D4B96B6B9}"/>
              </a:ext>
            </a:extLst>
          </p:cNvPr>
          <p:cNvSpPr/>
          <p:nvPr/>
        </p:nvSpPr>
        <p:spPr>
          <a:xfrm flipV="1">
            <a:off x="10235430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1" name="Rectangle 550">
            <a:extLst>
              <a:ext uri="{FF2B5EF4-FFF2-40B4-BE49-F238E27FC236}">
                <a16:creationId xmlns:a16="http://schemas.microsoft.com/office/drawing/2014/main" id="{10784210-EADF-3941-ABF9-74B40946BEF0}"/>
              </a:ext>
            </a:extLst>
          </p:cNvPr>
          <p:cNvSpPr/>
          <p:nvPr/>
        </p:nvSpPr>
        <p:spPr>
          <a:xfrm flipV="1">
            <a:off x="10452054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2" name="Rectangle 551">
            <a:extLst>
              <a:ext uri="{FF2B5EF4-FFF2-40B4-BE49-F238E27FC236}">
                <a16:creationId xmlns:a16="http://schemas.microsoft.com/office/drawing/2014/main" id="{A68ECB4B-8677-E841-AEE3-22F0504C7A68}"/>
              </a:ext>
            </a:extLst>
          </p:cNvPr>
          <p:cNvSpPr/>
          <p:nvPr/>
        </p:nvSpPr>
        <p:spPr>
          <a:xfrm flipV="1">
            <a:off x="10235430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3" name="Rectangle 552">
            <a:extLst>
              <a:ext uri="{FF2B5EF4-FFF2-40B4-BE49-F238E27FC236}">
                <a16:creationId xmlns:a16="http://schemas.microsoft.com/office/drawing/2014/main" id="{5850C4D3-0635-DE46-BD22-59FD8EDB1F78}"/>
              </a:ext>
            </a:extLst>
          </p:cNvPr>
          <p:cNvSpPr/>
          <p:nvPr/>
        </p:nvSpPr>
        <p:spPr>
          <a:xfrm flipV="1">
            <a:off x="10452054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4" name="Rectangle 553">
            <a:extLst>
              <a:ext uri="{FF2B5EF4-FFF2-40B4-BE49-F238E27FC236}">
                <a16:creationId xmlns:a16="http://schemas.microsoft.com/office/drawing/2014/main" id="{61BE4984-7539-814D-ABBD-77EAA813FB15}"/>
              </a:ext>
            </a:extLst>
          </p:cNvPr>
          <p:cNvSpPr/>
          <p:nvPr/>
        </p:nvSpPr>
        <p:spPr>
          <a:xfrm flipV="1">
            <a:off x="10235430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5" name="Rectangle 554">
            <a:extLst>
              <a:ext uri="{FF2B5EF4-FFF2-40B4-BE49-F238E27FC236}">
                <a16:creationId xmlns:a16="http://schemas.microsoft.com/office/drawing/2014/main" id="{5DB779EC-6F4E-3D46-A088-21ACFCBC7D8C}"/>
              </a:ext>
            </a:extLst>
          </p:cNvPr>
          <p:cNvSpPr/>
          <p:nvPr/>
        </p:nvSpPr>
        <p:spPr>
          <a:xfrm flipV="1">
            <a:off x="10452054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6" name="Rectangle 555">
            <a:extLst>
              <a:ext uri="{FF2B5EF4-FFF2-40B4-BE49-F238E27FC236}">
                <a16:creationId xmlns:a16="http://schemas.microsoft.com/office/drawing/2014/main" id="{04E17CBD-41B9-F743-8E6B-42D63E4A904D}"/>
              </a:ext>
            </a:extLst>
          </p:cNvPr>
          <p:cNvSpPr/>
          <p:nvPr/>
        </p:nvSpPr>
        <p:spPr>
          <a:xfrm flipV="1">
            <a:off x="8935272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7" name="Rectangle 556">
            <a:extLst>
              <a:ext uri="{FF2B5EF4-FFF2-40B4-BE49-F238E27FC236}">
                <a16:creationId xmlns:a16="http://schemas.microsoft.com/office/drawing/2014/main" id="{20E4F21D-632E-7F44-8F69-941EC4D1950A}"/>
              </a:ext>
            </a:extLst>
          </p:cNvPr>
          <p:cNvSpPr/>
          <p:nvPr/>
        </p:nvSpPr>
        <p:spPr>
          <a:xfrm flipV="1">
            <a:off x="9151895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8" name="Rectangle 557">
            <a:extLst>
              <a:ext uri="{FF2B5EF4-FFF2-40B4-BE49-F238E27FC236}">
                <a16:creationId xmlns:a16="http://schemas.microsoft.com/office/drawing/2014/main" id="{D9D5D4C3-1B29-6A40-9BFF-6EB0C4B5994F}"/>
              </a:ext>
            </a:extLst>
          </p:cNvPr>
          <p:cNvSpPr/>
          <p:nvPr/>
        </p:nvSpPr>
        <p:spPr>
          <a:xfrm flipV="1">
            <a:off x="8935272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id="{C5E3CC6E-1518-124E-9FC6-263020691487}"/>
              </a:ext>
            </a:extLst>
          </p:cNvPr>
          <p:cNvSpPr/>
          <p:nvPr/>
        </p:nvSpPr>
        <p:spPr>
          <a:xfrm flipV="1">
            <a:off x="9151895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0" name="Rectangle 559">
            <a:extLst>
              <a:ext uri="{FF2B5EF4-FFF2-40B4-BE49-F238E27FC236}">
                <a16:creationId xmlns:a16="http://schemas.microsoft.com/office/drawing/2014/main" id="{A3DABF07-B6C3-5A45-A24B-D37267A0D4F9}"/>
              </a:ext>
            </a:extLst>
          </p:cNvPr>
          <p:cNvSpPr/>
          <p:nvPr/>
        </p:nvSpPr>
        <p:spPr>
          <a:xfrm flipV="1">
            <a:off x="8935272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1" name="Rectangle 560">
            <a:extLst>
              <a:ext uri="{FF2B5EF4-FFF2-40B4-BE49-F238E27FC236}">
                <a16:creationId xmlns:a16="http://schemas.microsoft.com/office/drawing/2014/main" id="{C16CBC3E-385E-E940-85B9-686450210F2A}"/>
              </a:ext>
            </a:extLst>
          </p:cNvPr>
          <p:cNvSpPr/>
          <p:nvPr/>
        </p:nvSpPr>
        <p:spPr>
          <a:xfrm flipV="1">
            <a:off x="9151895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898CF8D3-B075-A142-8C22-E14F23A92763}"/>
              </a:ext>
            </a:extLst>
          </p:cNvPr>
          <p:cNvSpPr/>
          <p:nvPr/>
        </p:nvSpPr>
        <p:spPr>
          <a:xfrm flipV="1">
            <a:off x="8935272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3" name="Rectangle 562">
            <a:extLst>
              <a:ext uri="{FF2B5EF4-FFF2-40B4-BE49-F238E27FC236}">
                <a16:creationId xmlns:a16="http://schemas.microsoft.com/office/drawing/2014/main" id="{E718CADA-A77B-FF4C-BB51-927EECF24268}"/>
              </a:ext>
            </a:extLst>
          </p:cNvPr>
          <p:cNvSpPr/>
          <p:nvPr/>
        </p:nvSpPr>
        <p:spPr>
          <a:xfrm flipV="1">
            <a:off x="9151895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4E78F5A7-D71A-0046-8076-4940A171208B}"/>
              </a:ext>
            </a:extLst>
          </p:cNvPr>
          <p:cNvSpPr/>
          <p:nvPr/>
        </p:nvSpPr>
        <p:spPr>
          <a:xfrm flipV="1">
            <a:off x="9373826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5" name="Rectangle 564">
            <a:extLst>
              <a:ext uri="{FF2B5EF4-FFF2-40B4-BE49-F238E27FC236}">
                <a16:creationId xmlns:a16="http://schemas.microsoft.com/office/drawing/2014/main" id="{CF3E2F02-E3A4-DB4D-B8C7-4345AD2E1A9A}"/>
              </a:ext>
            </a:extLst>
          </p:cNvPr>
          <p:cNvSpPr/>
          <p:nvPr/>
        </p:nvSpPr>
        <p:spPr>
          <a:xfrm flipV="1">
            <a:off x="9590449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6" name="Rectangle 565">
            <a:extLst>
              <a:ext uri="{FF2B5EF4-FFF2-40B4-BE49-F238E27FC236}">
                <a16:creationId xmlns:a16="http://schemas.microsoft.com/office/drawing/2014/main" id="{FE22E774-E647-CF45-8AE4-F1DE94CDBFE5}"/>
              </a:ext>
            </a:extLst>
          </p:cNvPr>
          <p:cNvSpPr/>
          <p:nvPr/>
        </p:nvSpPr>
        <p:spPr>
          <a:xfrm flipV="1">
            <a:off x="9373826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7" name="Rectangle 566">
            <a:extLst>
              <a:ext uri="{FF2B5EF4-FFF2-40B4-BE49-F238E27FC236}">
                <a16:creationId xmlns:a16="http://schemas.microsoft.com/office/drawing/2014/main" id="{A446E241-B069-C045-866C-A71D67257289}"/>
              </a:ext>
            </a:extLst>
          </p:cNvPr>
          <p:cNvSpPr/>
          <p:nvPr/>
        </p:nvSpPr>
        <p:spPr>
          <a:xfrm flipV="1">
            <a:off x="9590449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8" name="Rectangle 567">
            <a:extLst>
              <a:ext uri="{FF2B5EF4-FFF2-40B4-BE49-F238E27FC236}">
                <a16:creationId xmlns:a16="http://schemas.microsoft.com/office/drawing/2014/main" id="{D5B60316-7B02-3D4D-8309-A703F98ECE5F}"/>
              </a:ext>
            </a:extLst>
          </p:cNvPr>
          <p:cNvSpPr/>
          <p:nvPr/>
        </p:nvSpPr>
        <p:spPr>
          <a:xfrm flipV="1">
            <a:off x="9373826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16AA7048-58FE-B54B-9BA8-B1BC6C1EDAE0}"/>
              </a:ext>
            </a:extLst>
          </p:cNvPr>
          <p:cNvSpPr/>
          <p:nvPr/>
        </p:nvSpPr>
        <p:spPr>
          <a:xfrm flipV="1">
            <a:off x="9590449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9FF1769A-42B9-6B4C-8D10-F9094AC1E836}"/>
              </a:ext>
            </a:extLst>
          </p:cNvPr>
          <p:cNvSpPr/>
          <p:nvPr/>
        </p:nvSpPr>
        <p:spPr>
          <a:xfrm flipV="1">
            <a:off x="9373826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1" name="Rectangle 570">
            <a:extLst>
              <a:ext uri="{FF2B5EF4-FFF2-40B4-BE49-F238E27FC236}">
                <a16:creationId xmlns:a16="http://schemas.microsoft.com/office/drawing/2014/main" id="{BD50B6E8-EABB-064D-85B4-AAC7BB756116}"/>
              </a:ext>
            </a:extLst>
          </p:cNvPr>
          <p:cNvSpPr/>
          <p:nvPr/>
        </p:nvSpPr>
        <p:spPr>
          <a:xfrm flipV="1">
            <a:off x="9590449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99E618D7-16DA-7448-A3CB-60B945F06DF3}"/>
              </a:ext>
            </a:extLst>
          </p:cNvPr>
          <p:cNvSpPr/>
          <p:nvPr/>
        </p:nvSpPr>
        <p:spPr>
          <a:xfrm>
            <a:off x="1044070" y="5978503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6A921AB4-C91C-2440-B543-E661EBF9399D}"/>
              </a:ext>
            </a:extLst>
          </p:cNvPr>
          <p:cNvSpPr/>
          <p:nvPr/>
        </p:nvSpPr>
        <p:spPr>
          <a:xfrm>
            <a:off x="221061" y="5978503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8BA3029E-C3DE-1643-B312-5AD0F535F219}"/>
              </a:ext>
            </a:extLst>
          </p:cNvPr>
          <p:cNvSpPr/>
          <p:nvPr/>
        </p:nvSpPr>
        <p:spPr>
          <a:xfrm>
            <a:off x="274081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CAEAFADA-CF11-6645-8552-0EEE3F623BF2}"/>
              </a:ext>
            </a:extLst>
          </p:cNvPr>
          <p:cNvSpPr/>
          <p:nvPr/>
        </p:nvSpPr>
        <p:spPr>
          <a:xfrm>
            <a:off x="450556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B1B07708-E46E-5342-B4C0-4FAD44F16B9B}"/>
              </a:ext>
            </a:extLst>
          </p:cNvPr>
          <p:cNvSpPr/>
          <p:nvPr/>
        </p:nvSpPr>
        <p:spPr>
          <a:xfrm>
            <a:off x="627032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A00FF0AF-FD7C-2944-9520-7693BBA2DAA9}"/>
              </a:ext>
            </a:extLst>
          </p:cNvPr>
          <p:cNvSpPr/>
          <p:nvPr/>
        </p:nvSpPr>
        <p:spPr>
          <a:xfrm>
            <a:off x="803507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FB04A23B-224B-DD42-B50C-06E2D34EE5CD}"/>
              </a:ext>
            </a:extLst>
          </p:cNvPr>
          <p:cNvSpPr/>
          <p:nvPr/>
        </p:nvSpPr>
        <p:spPr>
          <a:xfrm>
            <a:off x="1097089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B0EF382D-A4A4-BC4D-9405-2B6FED8ACC7D}"/>
              </a:ext>
            </a:extLst>
          </p:cNvPr>
          <p:cNvSpPr/>
          <p:nvPr/>
        </p:nvSpPr>
        <p:spPr>
          <a:xfrm>
            <a:off x="1273564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47F7671E-A72F-3443-B3E0-A1692C2A0504}"/>
              </a:ext>
            </a:extLst>
          </p:cNvPr>
          <p:cNvSpPr/>
          <p:nvPr/>
        </p:nvSpPr>
        <p:spPr>
          <a:xfrm>
            <a:off x="1450039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A98E830B-B58A-1B4C-9EBC-83798911569A}"/>
              </a:ext>
            </a:extLst>
          </p:cNvPr>
          <p:cNvSpPr/>
          <p:nvPr/>
        </p:nvSpPr>
        <p:spPr>
          <a:xfrm>
            <a:off x="1626515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C3B7F9F1-9BD9-E947-8A5A-918AED88E774}"/>
              </a:ext>
            </a:extLst>
          </p:cNvPr>
          <p:cNvSpPr/>
          <p:nvPr/>
        </p:nvSpPr>
        <p:spPr>
          <a:xfrm>
            <a:off x="2790587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4B740D7E-0F61-F04F-ABE8-D3EDA5F7BBE2}"/>
              </a:ext>
            </a:extLst>
          </p:cNvPr>
          <p:cNvSpPr/>
          <p:nvPr/>
        </p:nvSpPr>
        <p:spPr>
          <a:xfrm>
            <a:off x="1967578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023FF931-AF32-8042-8CD6-B13EF44B4DBB}"/>
              </a:ext>
            </a:extLst>
          </p:cNvPr>
          <p:cNvSpPr/>
          <p:nvPr/>
        </p:nvSpPr>
        <p:spPr>
          <a:xfrm>
            <a:off x="2020597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57249814-83F1-0647-B2D6-FA80DEF9F8D8}"/>
              </a:ext>
            </a:extLst>
          </p:cNvPr>
          <p:cNvSpPr/>
          <p:nvPr/>
        </p:nvSpPr>
        <p:spPr>
          <a:xfrm>
            <a:off x="2197073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D676A56E-706D-954C-8AA2-2C2C18DF2413}"/>
              </a:ext>
            </a:extLst>
          </p:cNvPr>
          <p:cNvSpPr/>
          <p:nvPr/>
        </p:nvSpPr>
        <p:spPr>
          <a:xfrm>
            <a:off x="2373548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9FF70A71-5D60-E14B-B057-B0A8B1D894E8}"/>
              </a:ext>
            </a:extLst>
          </p:cNvPr>
          <p:cNvSpPr/>
          <p:nvPr/>
        </p:nvSpPr>
        <p:spPr>
          <a:xfrm>
            <a:off x="2550024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6E76A7B2-F247-2241-A0A9-4CC09AB60F8A}"/>
              </a:ext>
            </a:extLst>
          </p:cNvPr>
          <p:cNvSpPr/>
          <p:nvPr/>
        </p:nvSpPr>
        <p:spPr>
          <a:xfrm>
            <a:off x="2843606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B89436C8-C638-E044-9D1C-A79F022584A0}"/>
              </a:ext>
            </a:extLst>
          </p:cNvPr>
          <p:cNvSpPr/>
          <p:nvPr/>
        </p:nvSpPr>
        <p:spPr>
          <a:xfrm>
            <a:off x="3020081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8A3D4F62-DFE2-994B-B599-D8AA2BBBDBFE}"/>
              </a:ext>
            </a:extLst>
          </p:cNvPr>
          <p:cNvSpPr/>
          <p:nvPr/>
        </p:nvSpPr>
        <p:spPr>
          <a:xfrm>
            <a:off x="3196556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981645E9-2C86-E643-869D-E7892BD21304}"/>
              </a:ext>
            </a:extLst>
          </p:cNvPr>
          <p:cNvSpPr/>
          <p:nvPr/>
        </p:nvSpPr>
        <p:spPr>
          <a:xfrm>
            <a:off x="3373032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EDF4FE83-E783-D34A-B404-6B603F058416}"/>
              </a:ext>
            </a:extLst>
          </p:cNvPr>
          <p:cNvSpPr/>
          <p:nvPr/>
        </p:nvSpPr>
        <p:spPr>
          <a:xfrm>
            <a:off x="4538311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83E72AB7-6ABB-0344-A12F-346346B56A76}"/>
              </a:ext>
            </a:extLst>
          </p:cNvPr>
          <p:cNvSpPr/>
          <p:nvPr/>
        </p:nvSpPr>
        <p:spPr>
          <a:xfrm>
            <a:off x="3715302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C66B0472-7C8B-DD46-91DC-00EA89BBF75A}"/>
              </a:ext>
            </a:extLst>
          </p:cNvPr>
          <p:cNvSpPr/>
          <p:nvPr/>
        </p:nvSpPr>
        <p:spPr>
          <a:xfrm>
            <a:off x="3768322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CA329A93-584B-544E-A542-20F32F2A8016}"/>
              </a:ext>
            </a:extLst>
          </p:cNvPr>
          <p:cNvSpPr/>
          <p:nvPr/>
        </p:nvSpPr>
        <p:spPr>
          <a:xfrm>
            <a:off x="3944797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EA1611F7-47D4-AC42-9638-89A8747BE62B}"/>
              </a:ext>
            </a:extLst>
          </p:cNvPr>
          <p:cNvSpPr/>
          <p:nvPr/>
        </p:nvSpPr>
        <p:spPr>
          <a:xfrm>
            <a:off x="4121273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903A41DA-ED11-FA4B-9D0D-3AE8CB9AAC0B}"/>
              </a:ext>
            </a:extLst>
          </p:cNvPr>
          <p:cNvSpPr/>
          <p:nvPr/>
        </p:nvSpPr>
        <p:spPr>
          <a:xfrm>
            <a:off x="4297748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BB1D089A-694C-194C-A7A9-18DEE51F078A}"/>
              </a:ext>
            </a:extLst>
          </p:cNvPr>
          <p:cNvSpPr/>
          <p:nvPr/>
        </p:nvSpPr>
        <p:spPr>
          <a:xfrm>
            <a:off x="4591331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295CA909-D946-5642-B29F-E4D51D1A6AEE}"/>
              </a:ext>
            </a:extLst>
          </p:cNvPr>
          <p:cNvSpPr/>
          <p:nvPr/>
        </p:nvSpPr>
        <p:spPr>
          <a:xfrm>
            <a:off x="4767805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3CBA9A14-A5F7-D24F-941F-36EE3C163E77}"/>
              </a:ext>
            </a:extLst>
          </p:cNvPr>
          <p:cNvSpPr/>
          <p:nvPr/>
        </p:nvSpPr>
        <p:spPr>
          <a:xfrm>
            <a:off x="4944281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96D7D82A-977F-EA4F-8D31-B72FBC310E01}"/>
              </a:ext>
            </a:extLst>
          </p:cNvPr>
          <p:cNvSpPr/>
          <p:nvPr/>
        </p:nvSpPr>
        <p:spPr>
          <a:xfrm>
            <a:off x="5120756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0CF9B908-48A7-9F40-9231-8BB362AFAF76}"/>
              </a:ext>
            </a:extLst>
          </p:cNvPr>
          <p:cNvSpPr/>
          <p:nvPr/>
        </p:nvSpPr>
        <p:spPr>
          <a:xfrm>
            <a:off x="6297683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0E0F3EE0-323C-7543-964D-39C12874AB64}"/>
              </a:ext>
            </a:extLst>
          </p:cNvPr>
          <p:cNvSpPr/>
          <p:nvPr/>
        </p:nvSpPr>
        <p:spPr>
          <a:xfrm>
            <a:off x="5474675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D3C057C7-DC65-B34A-924E-C95C445DF487}"/>
              </a:ext>
            </a:extLst>
          </p:cNvPr>
          <p:cNvSpPr/>
          <p:nvPr/>
        </p:nvSpPr>
        <p:spPr>
          <a:xfrm>
            <a:off x="5527694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B804D33B-A4D8-3944-A629-1AC3EFEF4E59}"/>
              </a:ext>
            </a:extLst>
          </p:cNvPr>
          <p:cNvSpPr/>
          <p:nvPr/>
        </p:nvSpPr>
        <p:spPr>
          <a:xfrm>
            <a:off x="5704169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115D957E-D0F0-8449-9D42-1D5DE3924D11}"/>
              </a:ext>
            </a:extLst>
          </p:cNvPr>
          <p:cNvSpPr/>
          <p:nvPr/>
        </p:nvSpPr>
        <p:spPr>
          <a:xfrm>
            <a:off x="5880645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9935BDB8-D839-124F-8F9C-ED4E595F5312}"/>
              </a:ext>
            </a:extLst>
          </p:cNvPr>
          <p:cNvSpPr/>
          <p:nvPr/>
        </p:nvSpPr>
        <p:spPr>
          <a:xfrm>
            <a:off x="6057121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181DA58-3F04-694A-AE68-7C8ADB71F6C0}"/>
              </a:ext>
            </a:extLst>
          </p:cNvPr>
          <p:cNvSpPr/>
          <p:nvPr/>
        </p:nvSpPr>
        <p:spPr>
          <a:xfrm>
            <a:off x="6350703" y="6023150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CA7FDE1A-5524-0C44-BF8F-3C3F61798514}"/>
              </a:ext>
            </a:extLst>
          </p:cNvPr>
          <p:cNvSpPr/>
          <p:nvPr/>
        </p:nvSpPr>
        <p:spPr>
          <a:xfrm>
            <a:off x="6527177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D7C85025-05C7-8C40-8B79-29DC360F1E97}"/>
              </a:ext>
            </a:extLst>
          </p:cNvPr>
          <p:cNvSpPr/>
          <p:nvPr/>
        </p:nvSpPr>
        <p:spPr>
          <a:xfrm>
            <a:off x="6703653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84C15992-CE10-0946-8CF8-C52D0DEA7555}"/>
              </a:ext>
            </a:extLst>
          </p:cNvPr>
          <p:cNvSpPr/>
          <p:nvPr/>
        </p:nvSpPr>
        <p:spPr>
          <a:xfrm>
            <a:off x="6880128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EE6E498B-9E83-F141-9073-5E4439A54796}"/>
              </a:ext>
            </a:extLst>
          </p:cNvPr>
          <p:cNvSpPr/>
          <p:nvPr/>
        </p:nvSpPr>
        <p:spPr>
          <a:xfrm>
            <a:off x="8047461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5AE07D93-37D4-FE4E-898B-FE537F99378F}"/>
              </a:ext>
            </a:extLst>
          </p:cNvPr>
          <p:cNvSpPr/>
          <p:nvPr/>
        </p:nvSpPr>
        <p:spPr>
          <a:xfrm>
            <a:off x="7224452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D34F5B9E-8753-734D-A3EA-EA776236A300}"/>
              </a:ext>
            </a:extLst>
          </p:cNvPr>
          <p:cNvSpPr/>
          <p:nvPr/>
        </p:nvSpPr>
        <p:spPr>
          <a:xfrm>
            <a:off x="7277472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ED430403-9A73-5C44-96C3-8D3A28309BFE}"/>
              </a:ext>
            </a:extLst>
          </p:cNvPr>
          <p:cNvSpPr/>
          <p:nvPr/>
        </p:nvSpPr>
        <p:spPr>
          <a:xfrm>
            <a:off x="7453947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8" name="Rectangle 377">
            <a:extLst>
              <a:ext uri="{FF2B5EF4-FFF2-40B4-BE49-F238E27FC236}">
                <a16:creationId xmlns:a16="http://schemas.microsoft.com/office/drawing/2014/main" id="{730C0AFE-4675-724B-838D-45D71C544EE9}"/>
              </a:ext>
            </a:extLst>
          </p:cNvPr>
          <p:cNvSpPr/>
          <p:nvPr/>
        </p:nvSpPr>
        <p:spPr>
          <a:xfrm>
            <a:off x="7630423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9" name="Rectangle 378">
            <a:extLst>
              <a:ext uri="{FF2B5EF4-FFF2-40B4-BE49-F238E27FC236}">
                <a16:creationId xmlns:a16="http://schemas.microsoft.com/office/drawing/2014/main" id="{FC20BA6D-7F8F-384A-87BF-51829240F3BA}"/>
              </a:ext>
            </a:extLst>
          </p:cNvPr>
          <p:cNvSpPr/>
          <p:nvPr/>
        </p:nvSpPr>
        <p:spPr>
          <a:xfrm>
            <a:off x="7806898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id="{F0E36FB3-7923-F24F-ACC4-E0A6EE82DFC0}"/>
              </a:ext>
            </a:extLst>
          </p:cNvPr>
          <p:cNvSpPr/>
          <p:nvPr/>
        </p:nvSpPr>
        <p:spPr>
          <a:xfrm>
            <a:off x="8100481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45BF9260-BFD9-1C46-A588-3F1A761413B0}"/>
              </a:ext>
            </a:extLst>
          </p:cNvPr>
          <p:cNvSpPr/>
          <p:nvPr/>
        </p:nvSpPr>
        <p:spPr>
          <a:xfrm>
            <a:off x="8276955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2" name="Rectangle 381">
            <a:extLst>
              <a:ext uri="{FF2B5EF4-FFF2-40B4-BE49-F238E27FC236}">
                <a16:creationId xmlns:a16="http://schemas.microsoft.com/office/drawing/2014/main" id="{80B570F7-49D6-5446-AFFA-B30B059BEB79}"/>
              </a:ext>
            </a:extLst>
          </p:cNvPr>
          <p:cNvSpPr/>
          <p:nvPr/>
        </p:nvSpPr>
        <p:spPr>
          <a:xfrm>
            <a:off x="8453431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7612C009-C743-084B-B9ED-2F2EB5DC5C14}"/>
              </a:ext>
            </a:extLst>
          </p:cNvPr>
          <p:cNvSpPr/>
          <p:nvPr/>
        </p:nvSpPr>
        <p:spPr>
          <a:xfrm>
            <a:off x="8629906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4" name="Rectangle 383">
            <a:extLst>
              <a:ext uri="{FF2B5EF4-FFF2-40B4-BE49-F238E27FC236}">
                <a16:creationId xmlns:a16="http://schemas.microsoft.com/office/drawing/2014/main" id="{D85DF984-2A6A-854A-A9CF-0414760B812E}"/>
              </a:ext>
            </a:extLst>
          </p:cNvPr>
          <p:cNvSpPr/>
          <p:nvPr/>
        </p:nvSpPr>
        <p:spPr>
          <a:xfrm>
            <a:off x="9808528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5" name="Rectangle 384">
            <a:extLst>
              <a:ext uri="{FF2B5EF4-FFF2-40B4-BE49-F238E27FC236}">
                <a16:creationId xmlns:a16="http://schemas.microsoft.com/office/drawing/2014/main" id="{107E60DC-2A9C-D141-8A3F-61E212308938}"/>
              </a:ext>
            </a:extLst>
          </p:cNvPr>
          <p:cNvSpPr/>
          <p:nvPr/>
        </p:nvSpPr>
        <p:spPr>
          <a:xfrm>
            <a:off x="8985519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54B061A2-8DD0-0941-814B-1D313E972AA0}"/>
              </a:ext>
            </a:extLst>
          </p:cNvPr>
          <p:cNvSpPr/>
          <p:nvPr/>
        </p:nvSpPr>
        <p:spPr>
          <a:xfrm>
            <a:off x="9038538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7" name="Rectangle 426">
            <a:extLst>
              <a:ext uri="{FF2B5EF4-FFF2-40B4-BE49-F238E27FC236}">
                <a16:creationId xmlns:a16="http://schemas.microsoft.com/office/drawing/2014/main" id="{FA74695A-812D-A541-BB12-6053D800C9AB}"/>
              </a:ext>
            </a:extLst>
          </p:cNvPr>
          <p:cNvSpPr/>
          <p:nvPr/>
        </p:nvSpPr>
        <p:spPr>
          <a:xfrm>
            <a:off x="9215014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8" name="Rectangle 427">
            <a:extLst>
              <a:ext uri="{FF2B5EF4-FFF2-40B4-BE49-F238E27FC236}">
                <a16:creationId xmlns:a16="http://schemas.microsoft.com/office/drawing/2014/main" id="{DFD9F908-157F-7846-8A3E-D760679188D0}"/>
              </a:ext>
            </a:extLst>
          </p:cNvPr>
          <p:cNvSpPr/>
          <p:nvPr/>
        </p:nvSpPr>
        <p:spPr>
          <a:xfrm>
            <a:off x="9391489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9" name="Rectangle 428">
            <a:extLst>
              <a:ext uri="{FF2B5EF4-FFF2-40B4-BE49-F238E27FC236}">
                <a16:creationId xmlns:a16="http://schemas.microsoft.com/office/drawing/2014/main" id="{0ABFF1B9-A341-1146-A334-7190B1977491}"/>
              </a:ext>
            </a:extLst>
          </p:cNvPr>
          <p:cNvSpPr/>
          <p:nvPr/>
        </p:nvSpPr>
        <p:spPr>
          <a:xfrm>
            <a:off x="9567965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0" name="Rectangle 429">
            <a:extLst>
              <a:ext uri="{FF2B5EF4-FFF2-40B4-BE49-F238E27FC236}">
                <a16:creationId xmlns:a16="http://schemas.microsoft.com/office/drawing/2014/main" id="{50FCE27A-54E8-D74A-8C10-CBC3C1AB819C}"/>
              </a:ext>
            </a:extLst>
          </p:cNvPr>
          <p:cNvSpPr/>
          <p:nvPr/>
        </p:nvSpPr>
        <p:spPr>
          <a:xfrm>
            <a:off x="9861547" y="6023150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id="{66BD5587-378A-6B49-BEF7-1E49C5706837}"/>
              </a:ext>
            </a:extLst>
          </p:cNvPr>
          <p:cNvSpPr/>
          <p:nvPr/>
        </p:nvSpPr>
        <p:spPr>
          <a:xfrm>
            <a:off x="10038022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2" name="Rectangle 431">
            <a:extLst>
              <a:ext uri="{FF2B5EF4-FFF2-40B4-BE49-F238E27FC236}">
                <a16:creationId xmlns:a16="http://schemas.microsoft.com/office/drawing/2014/main" id="{DC200B38-0090-5B40-A84C-20350B3B4422}"/>
              </a:ext>
            </a:extLst>
          </p:cNvPr>
          <p:cNvSpPr/>
          <p:nvPr/>
        </p:nvSpPr>
        <p:spPr>
          <a:xfrm>
            <a:off x="10214497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3" name="Rectangle 432">
            <a:extLst>
              <a:ext uri="{FF2B5EF4-FFF2-40B4-BE49-F238E27FC236}">
                <a16:creationId xmlns:a16="http://schemas.microsoft.com/office/drawing/2014/main" id="{CD153F69-3DF7-2040-9DFB-EC84DF69CCA4}"/>
              </a:ext>
            </a:extLst>
          </p:cNvPr>
          <p:cNvSpPr/>
          <p:nvPr/>
        </p:nvSpPr>
        <p:spPr>
          <a:xfrm>
            <a:off x="10390973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E192EDC3-8B22-1B45-8C74-EC1AD276913B}"/>
              </a:ext>
            </a:extLst>
          </p:cNvPr>
          <p:cNvCxnSpPr>
            <a:cxnSpLocks/>
            <a:endCxn id="540" idx="1"/>
          </p:cNvCxnSpPr>
          <p:nvPr/>
        </p:nvCxnSpPr>
        <p:spPr>
          <a:xfrm flipV="1">
            <a:off x="9112909" y="198800"/>
            <a:ext cx="683967" cy="582435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5FF29643-569B-7240-BEE6-358D680AE043}"/>
              </a:ext>
            </a:extLst>
          </p:cNvPr>
          <p:cNvCxnSpPr>
            <a:cxnSpLocks/>
            <a:endCxn id="542" idx="1"/>
          </p:cNvCxnSpPr>
          <p:nvPr/>
        </p:nvCxnSpPr>
        <p:spPr>
          <a:xfrm flipV="1">
            <a:off x="9289385" y="422951"/>
            <a:ext cx="507491" cy="560020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Straight Arrow Connector 443">
            <a:extLst>
              <a:ext uri="{FF2B5EF4-FFF2-40B4-BE49-F238E27FC236}">
                <a16:creationId xmlns:a16="http://schemas.microsoft.com/office/drawing/2014/main" id="{CE247DD7-30DE-3C44-A34E-C631F487A104}"/>
              </a:ext>
            </a:extLst>
          </p:cNvPr>
          <p:cNvCxnSpPr>
            <a:cxnSpLocks/>
            <a:endCxn id="544" idx="1"/>
          </p:cNvCxnSpPr>
          <p:nvPr/>
        </p:nvCxnSpPr>
        <p:spPr>
          <a:xfrm flipV="1">
            <a:off x="9465860" y="647103"/>
            <a:ext cx="331016" cy="53760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Arrow Connector 444">
            <a:extLst>
              <a:ext uri="{FF2B5EF4-FFF2-40B4-BE49-F238E27FC236}">
                <a16:creationId xmlns:a16="http://schemas.microsoft.com/office/drawing/2014/main" id="{78360B27-35BD-9C44-8D56-4BAE1802D5E0}"/>
              </a:ext>
            </a:extLst>
          </p:cNvPr>
          <p:cNvCxnSpPr>
            <a:cxnSpLocks/>
            <a:endCxn id="546" idx="1"/>
          </p:cNvCxnSpPr>
          <p:nvPr/>
        </p:nvCxnSpPr>
        <p:spPr>
          <a:xfrm flipV="1">
            <a:off x="9642336" y="871255"/>
            <a:ext cx="154540" cy="515189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Straight Arrow Connector 445">
            <a:extLst>
              <a:ext uri="{FF2B5EF4-FFF2-40B4-BE49-F238E27FC236}">
                <a16:creationId xmlns:a16="http://schemas.microsoft.com/office/drawing/2014/main" id="{826D3EE8-C991-4846-860D-9CF9FFE5FF4B}"/>
              </a:ext>
            </a:extLst>
          </p:cNvPr>
          <p:cNvCxnSpPr>
            <a:cxnSpLocks/>
            <a:endCxn id="541" idx="3"/>
          </p:cNvCxnSpPr>
          <p:nvPr/>
        </p:nvCxnSpPr>
        <p:spPr>
          <a:xfrm flipV="1">
            <a:off x="9935919" y="198800"/>
            <a:ext cx="254717" cy="582435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Arrow Connector 446">
            <a:extLst>
              <a:ext uri="{FF2B5EF4-FFF2-40B4-BE49-F238E27FC236}">
                <a16:creationId xmlns:a16="http://schemas.microsoft.com/office/drawing/2014/main" id="{EF074593-5A64-CB4F-A9F5-95EA88BD9477}"/>
              </a:ext>
            </a:extLst>
          </p:cNvPr>
          <p:cNvCxnSpPr>
            <a:cxnSpLocks/>
            <a:endCxn id="543" idx="3"/>
          </p:cNvCxnSpPr>
          <p:nvPr/>
        </p:nvCxnSpPr>
        <p:spPr>
          <a:xfrm flipV="1">
            <a:off x="10112393" y="422951"/>
            <a:ext cx="78243" cy="560020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Arrow Connector 447">
            <a:extLst>
              <a:ext uri="{FF2B5EF4-FFF2-40B4-BE49-F238E27FC236}">
                <a16:creationId xmlns:a16="http://schemas.microsoft.com/office/drawing/2014/main" id="{313B2597-D2B7-8C4A-9816-CEDFA7D1F498}"/>
              </a:ext>
            </a:extLst>
          </p:cNvPr>
          <p:cNvCxnSpPr>
            <a:cxnSpLocks/>
            <a:endCxn id="545" idx="3"/>
          </p:cNvCxnSpPr>
          <p:nvPr/>
        </p:nvCxnSpPr>
        <p:spPr>
          <a:xfrm flipH="1" flipV="1">
            <a:off x="10190636" y="647103"/>
            <a:ext cx="98233" cy="53760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Arrow Connector 448">
            <a:extLst>
              <a:ext uri="{FF2B5EF4-FFF2-40B4-BE49-F238E27FC236}">
                <a16:creationId xmlns:a16="http://schemas.microsoft.com/office/drawing/2014/main" id="{C4725C8A-74E7-E348-9D9D-B4548DE9BC0C}"/>
              </a:ext>
            </a:extLst>
          </p:cNvPr>
          <p:cNvCxnSpPr>
            <a:cxnSpLocks/>
            <a:endCxn id="547" idx="3"/>
          </p:cNvCxnSpPr>
          <p:nvPr/>
        </p:nvCxnSpPr>
        <p:spPr>
          <a:xfrm flipH="1" flipV="1">
            <a:off x="10190636" y="871255"/>
            <a:ext cx="274709" cy="515189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Arrow Connector 449">
            <a:extLst>
              <a:ext uri="{FF2B5EF4-FFF2-40B4-BE49-F238E27FC236}">
                <a16:creationId xmlns:a16="http://schemas.microsoft.com/office/drawing/2014/main" id="{33F6CD9A-08F9-324D-9571-BB7FCD826E70}"/>
              </a:ext>
            </a:extLst>
          </p:cNvPr>
          <p:cNvCxnSpPr>
            <a:cxnSpLocks/>
          </p:cNvCxnSpPr>
          <p:nvPr/>
        </p:nvCxnSpPr>
        <p:spPr>
          <a:xfrm flipV="1">
            <a:off x="7344301" y="212530"/>
            <a:ext cx="683967" cy="582435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Arrow Connector 450">
            <a:extLst>
              <a:ext uri="{FF2B5EF4-FFF2-40B4-BE49-F238E27FC236}">
                <a16:creationId xmlns:a16="http://schemas.microsoft.com/office/drawing/2014/main" id="{34A76B05-C71F-0B4E-9932-D9653F5E6070}"/>
              </a:ext>
            </a:extLst>
          </p:cNvPr>
          <p:cNvCxnSpPr>
            <a:cxnSpLocks/>
          </p:cNvCxnSpPr>
          <p:nvPr/>
        </p:nvCxnSpPr>
        <p:spPr>
          <a:xfrm flipV="1">
            <a:off x="7520777" y="436681"/>
            <a:ext cx="507491" cy="560020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Arrow Connector 451">
            <a:extLst>
              <a:ext uri="{FF2B5EF4-FFF2-40B4-BE49-F238E27FC236}">
                <a16:creationId xmlns:a16="http://schemas.microsoft.com/office/drawing/2014/main" id="{23ABC4E9-6A26-C54D-82BC-589644BFCC2C}"/>
              </a:ext>
            </a:extLst>
          </p:cNvPr>
          <p:cNvCxnSpPr>
            <a:cxnSpLocks/>
          </p:cNvCxnSpPr>
          <p:nvPr/>
        </p:nvCxnSpPr>
        <p:spPr>
          <a:xfrm flipV="1">
            <a:off x="7697252" y="660833"/>
            <a:ext cx="331016" cy="53760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Arrow Connector 452">
            <a:extLst>
              <a:ext uri="{FF2B5EF4-FFF2-40B4-BE49-F238E27FC236}">
                <a16:creationId xmlns:a16="http://schemas.microsoft.com/office/drawing/2014/main" id="{77089F01-6DFC-A24F-BEEA-074F1C3195A0}"/>
              </a:ext>
            </a:extLst>
          </p:cNvPr>
          <p:cNvCxnSpPr>
            <a:cxnSpLocks/>
          </p:cNvCxnSpPr>
          <p:nvPr/>
        </p:nvCxnSpPr>
        <p:spPr>
          <a:xfrm flipV="1">
            <a:off x="7873728" y="884985"/>
            <a:ext cx="154540" cy="515189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Arrow Connector 453">
            <a:extLst>
              <a:ext uri="{FF2B5EF4-FFF2-40B4-BE49-F238E27FC236}">
                <a16:creationId xmlns:a16="http://schemas.microsoft.com/office/drawing/2014/main" id="{24EEAE7E-8506-DC49-98A5-EB2C47AA3191}"/>
              </a:ext>
            </a:extLst>
          </p:cNvPr>
          <p:cNvCxnSpPr>
            <a:cxnSpLocks/>
          </p:cNvCxnSpPr>
          <p:nvPr/>
        </p:nvCxnSpPr>
        <p:spPr>
          <a:xfrm flipV="1">
            <a:off x="8167312" y="212530"/>
            <a:ext cx="254717" cy="582435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Straight Arrow Connector 454">
            <a:extLst>
              <a:ext uri="{FF2B5EF4-FFF2-40B4-BE49-F238E27FC236}">
                <a16:creationId xmlns:a16="http://schemas.microsoft.com/office/drawing/2014/main" id="{53AE748E-CF51-DD43-8D0B-50F1BEFAD758}"/>
              </a:ext>
            </a:extLst>
          </p:cNvPr>
          <p:cNvCxnSpPr>
            <a:cxnSpLocks/>
          </p:cNvCxnSpPr>
          <p:nvPr/>
        </p:nvCxnSpPr>
        <p:spPr>
          <a:xfrm flipV="1">
            <a:off x="8343785" y="436681"/>
            <a:ext cx="78243" cy="560020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Arrow Connector 455">
            <a:extLst>
              <a:ext uri="{FF2B5EF4-FFF2-40B4-BE49-F238E27FC236}">
                <a16:creationId xmlns:a16="http://schemas.microsoft.com/office/drawing/2014/main" id="{647BB9F6-B30E-0746-8AED-BD70BD19AC36}"/>
              </a:ext>
            </a:extLst>
          </p:cNvPr>
          <p:cNvCxnSpPr>
            <a:cxnSpLocks/>
          </p:cNvCxnSpPr>
          <p:nvPr/>
        </p:nvCxnSpPr>
        <p:spPr>
          <a:xfrm flipH="1" flipV="1">
            <a:off x="8422028" y="660833"/>
            <a:ext cx="98233" cy="53760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Arrow Connector 456">
            <a:extLst>
              <a:ext uri="{FF2B5EF4-FFF2-40B4-BE49-F238E27FC236}">
                <a16:creationId xmlns:a16="http://schemas.microsoft.com/office/drawing/2014/main" id="{E4148B21-8598-2D4B-A540-9BA4E945AB11}"/>
              </a:ext>
            </a:extLst>
          </p:cNvPr>
          <p:cNvCxnSpPr>
            <a:cxnSpLocks/>
          </p:cNvCxnSpPr>
          <p:nvPr/>
        </p:nvCxnSpPr>
        <p:spPr>
          <a:xfrm flipH="1" flipV="1">
            <a:off x="8422028" y="884985"/>
            <a:ext cx="274709" cy="515189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Arrow Connector 457">
            <a:extLst>
              <a:ext uri="{FF2B5EF4-FFF2-40B4-BE49-F238E27FC236}">
                <a16:creationId xmlns:a16="http://schemas.microsoft.com/office/drawing/2014/main" id="{A2B61EED-54C4-2C49-AD5F-23435E82D4C1}"/>
              </a:ext>
            </a:extLst>
          </p:cNvPr>
          <p:cNvCxnSpPr>
            <a:cxnSpLocks/>
          </p:cNvCxnSpPr>
          <p:nvPr/>
        </p:nvCxnSpPr>
        <p:spPr>
          <a:xfrm flipV="1">
            <a:off x="5593477" y="207954"/>
            <a:ext cx="683967" cy="582435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9" name="Straight Arrow Connector 458">
            <a:extLst>
              <a:ext uri="{FF2B5EF4-FFF2-40B4-BE49-F238E27FC236}">
                <a16:creationId xmlns:a16="http://schemas.microsoft.com/office/drawing/2014/main" id="{30C419FB-8A15-3F4A-961D-ECB03778F0B0}"/>
              </a:ext>
            </a:extLst>
          </p:cNvPr>
          <p:cNvCxnSpPr>
            <a:cxnSpLocks/>
          </p:cNvCxnSpPr>
          <p:nvPr/>
        </p:nvCxnSpPr>
        <p:spPr>
          <a:xfrm flipV="1">
            <a:off x="5769952" y="432105"/>
            <a:ext cx="507491" cy="560020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Arrow Connector 459">
            <a:extLst>
              <a:ext uri="{FF2B5EF4-FFF2-40B4-BE49-F238E27FC236}">
                <a16:creationId xmlns:a16="http://schemas.microsoft.com/office/drawing/2014/main" id="{2CB55521-00C9-CE47-976D-DF46AD37F68C}"/>
              </a:ext>
            </a:extLst>
          </p:cNvPr>
          <p:cNvCxnSpPr>
            <a:cxnSpLocks/>
          </p:cNvCxnSpPr>
          <p:nvPr/>
        </p:nvCxnSpPr>
        <p:spPr>
          <a:xfrm flipV="1">
            <a:off x="5946428" y="656257"/>
            <a:ext cx="331016" cy="53760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Arrow Connector 460">
            <a:extLst>
              <a:ext uri="{FF2B5EF4-FFF2-40B4-BE49-F238E27FC236}">
                <a16:creationId xmlns:a16="http://schemas.microsoft.com/office/drawing/2014/main" id="{BF6D494F-22C2-1C4B-91E2-FD6A7A480949}"/>
              </a:ext>
            </a:extLst>
          </p:cNvPr>
          <p:cNvCxnSpPr>
            <a:cxnSpLocks/>
          </p:cNvCxnSpPr>
          <p:nvPr/>
        </p:nvCxnSpPr>
        <p:spPr>
          <a:xfrm flipV="1">
            <a:off x="6122903" y="880409"/>
            <a:ext cx="154540" cy="515189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Arrow Connector 461">
            <a:extLst>
              <a:ext uri="{FF2B5EF4-FFF2-40B4-BE49-F238E27FC236}">
                <a16:creationId xmlns:a16="http://schemas.microsoft.com/office/drawing/2014/main" id="{0980F824-EB04-794D-82A7-4508D86E1612}"/>
              </a:ext>
            </a:extLst>
          </p:cNvPr>
          <p:cNvCxnSpPr>
            <a:cxnSpLocks/>
          </p:cNvCxnSpPr>
          <p:nvPr/>
        </p:nvCxnSpPr>
        <p:spPr>
          <a:xfrm flipV="1">
            <a:off x="6416487" y="207954"/>
            <a:ext cx="254717" cy="582435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" name="Straight Arrow Connector 462">
            <a:extLst>
              <a:ext uri="{FF2B5EF4-FFF2-40B4-BE49-F238E27FC236}">
                <a16:creationId xmlns:a16="http://schemas.microsoft.com/office/drawing/2014/main" id="{50330DFF-A433-3542-9999-7F52A521F5AB}"/>
              </a:ext>
            </a:extLst>
          </p:cNvPr>
          <p:cNvCxnSpPr>
            <a:cxnSpLocks/>
          </p:cNvCxnSpPr>
          <p:nvPr/>
        </p:nvCxnSpPr>
        <p:spPr>
          <a:xfrm flipV="1">
            <a:off x="6592961" y="432105"/>
            <a:ext cx="78243" cy="560020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Arrow Connector 463">
            <a:extLst>
              <a:ext uri="{FF2B5EF4-FFF2-40B4-BE49-F238E27FC236}">
                <a16:creationId xmlns:a16="http://schemas.microsoft.com/office/drawing/2014/main" id="{835AC2E2-B9A7-2843-ADB9-D3AF05309B3F}"/>
              </a:ext>
            </a:extLst>
          </p:cNvPr>
          <p:cNvCxnSpPr>
            <a:cxnSpLocks/>
          </p:cNvCxnSpPr>
          <p:nvPr/>
        </p:nvCxnSpPr>
        <p:spPr>
          <a:xfrm flipH="1" flipV="1">
            <a:off x="6671204" y="656257"/>
            <a:ext cx="98233" cy="53760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Arrow Connector 464">
            <a:extLst>
              <a:ext uri="{FF2B5EF4-FFF2-40B4-BE49-F238E27FC236}">
                <a16:creationId xmlns:a16="http://schemas.microsoft.com/office/drawing/2014/main" id="{D311EF4B-B548-1C48-B4F2-2EEE7EA83DCB}"/>
              </a:ext>
            </a:extLst>
          </p:cNvPr>
          <p:cNvCxnSpPr>
            <a:cxnSpLocks/>
          </p:cNvCxnSpPr>
          <p:nvPr/>
        </p:nvCxnSpPr>
        <p:spPr>
          <a:xfrm flipH="1" flipV="1">
            <a:off x="6671203" y="880409"/>
            <a:ext cx="274709" cy="515189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Straight Arrow Connector 465">
            <a:extLst>
              <a:ext uri="{FF2B5EF4-FFF2-40B4-BE49-F238E27FC236}">
                <a16:creationId xmlns:a16="http://schemas.microsoft.com/office/drawing/2014/main" id="{89718FCB-89BB-AC40-80AB-4EAB1B757321}"/>
              </a:ext>
            </a:extLst>
          </p:cNvPr>
          <p:cNvCxnSpPr>
            <a:cxnSpLocks/>
          </p:cNvCxnSpPr>
          <p:nvPr/>
        </p:nvCxnSpPr>
        <p:spPr>
          <a:xfrm flipV="1">
            <a:off x="3829401" y="203377"/>
            <a:ext cx="683967" cy="582435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Straight Arrow Connector 466">
            <a:extLst>
              <a:ext uri="{FF2B5EF4-FFF2-40B4-BE49-F238E27FC236}">
                <a16:creationId xmlns:a16="http://schemas.microsoft.com/office/drawing/2014/main" id="{FE20D26F-601D-3647-9FF3-58E1996860D0}"/>
              </a:ext>
            </a:extLst>
          </p:cNvPr>
          <p:cNvCxnSpPr>
            <a:cxnSpLocks/>
          </p:cNvCxnSpPr>
          <p:nvPr/>
        </p:nvCxnSpPr>
        <p:spPr>
          <a:xfrm flipV="1">
            <a:off x="4005877" y="427528"/>
            <a:ext cx="507491" cy="560020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Straight Arrow Connector 467">
            <a:extLst>
              <a:ext uri="{FF2B5EF4-FFF2-40B4-BE49-F238E27FC236}">
                <a16:creationId xmlns:a16="http://schemas.microsoft.com/office/drawing/2014/main" id="{2390642B-CE3A-F642-A64C-4C65085F9DB1}"/>
              </a:ext>
            </a:extLst>
          </p:cNvPr>
          <p:cNvCxnSpPr>
            <a:cxnSpLocks/>
          </p:cNvCxnSpPr>
          <p:nvPr/>
        </p:nvCxnSpPr>
        <p:spPr>
          <a:xfrm flipV="1">
            <a:off x="4182352" y="651680"/>
            <a:ext cx="331016" cy="53760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Arrow Connector 468">
            <a:extLst>
              <a:ext uri="{FF2B5EF4-FFF2-40B4-BE49-F238E27FC236}">
                <a16:creationId xmlns:a16="http://schemas.microsoft.com/office/drawing/2014/main" id="{F6D00DC4-5208-EE49-8D24-15B751325579}"/>
              </a:ext>
            </a:extLst>
          </p:cNvPr>
          <p:cNvCxnSpPr>
            <a:cxnSpLocks/>
          </p:cNvCxnSpPr>
          <p:nvPr/>
        </p:nvCxnSpPr>
        <p:spPr>
          <a:xfrm flipV="1">
            <a:off x="4358828" y="875832"/>
            <a:ext cx="154540" cy="515189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Arrow Connector 469">
            <a:extLst>
              <a:ext uri="{FF2B5EF4-FFF2-40B4-BE49-F238E27FC236}">
                <a16:creationId xmlns:a16="http://schemas.microsoft.com/office/drawing/2014/main" id="{F5AA6F87-6151-0A4E-998E-6EAEBAC52D72}"/>
              </a:ext>
            </a:extLst>
          </p:cNvPr>
          <p:cNvCxnSpPr>
            <a:cxnSpLocks/>
          </p:cNvCxnSpPr>
          <p:nvPr/>
        </p:nvCxnSpPr>
        <p:spPr>
          <a:xfrm flipV="1">
            <a:off x="4652412" y="203377"/>
            <a:ext cx="254717" cy="582435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Arrow Connector 470">
            <a:extLst>
              <a:ext uri="{FF2B5EF4-FFF2-40B4-BE49-F238E27FC236}">
                <a16:creationId xmlns:a16="http://schemas.microsoft.com/office/drawing/2014/main" id="{67F525F6-0831-8E44-9725-FD52BD0E73B8}"/>
              </a:ext>
            </a:extLst>
          </p:cNvPr>
          <p:cNvCxnSpPr>
            <a:cxnSpLocks/>
          </p:cNvCxnSpPr>
          <p:nvPr/>
        </p:nvCxnSpPr>
        <p:spPr>
          <a:xfrm flipV="1">
            <a:off x="4828885" y="427528"/>
            <a:ext cx="78243" cy="560020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Arrow Connector 471">
            <a:extLst>
              <a:ext uri="{FF2B5EF4-FFF2-40B4-BE49-F238E27FC236}">
                <a16:creationId xmlns:a16="http://schemas.microsoft.com/office/drawing/2014/main" id="{F3AB6BA0-6B3D-7742-9DBF-0E8585AD0E45}"/>
              </a:ext>
            </a:extLst>
          </p:cNvPr>
          <p:cNvCxnSpPr>
            <a:cxnSpLocks/>
          </p:cNvCxnSpPr>
          <p:nvPr/>
        </p:nvCxnSpPr>
        <p:spPr>
          <a:xfrm flipH="1" flipV="1">
            <a:off x="4907128" y="651680"/>
            <a:ext cx="98233" cy="53760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Arrow Connector 472">
            <a:extLst>
              <a:ext uri="{FF2B5EF4-FFF2-40B4-BE49-F238E27FC236}">
                <a16:creationId xmlns:a16="http://schemas.microsoft.com/office/drawing/2014/main" id="{A6EDC325-3DE0-7D48-BB17-936633619266}"/>
              </a:ext>
            </a:extLst>
          </p:cNvPr>
          <p:cNvCxnSpPr>
            <a:cxnSpLocks/>
          </p:cNvCxnSpPr>
          <p:nvPr/>
        </p:nvCxnSpPr>
        <p:spPr>
          <a:xfrm flipH="1" flipV="1">
            <a:off x="4907128" y="875832"/>
            <a:ext cx="274709" cy="515189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Straight Arrow Connector 473">
            <a:extLst>
              <a:ext uri="{FF2B5EF4-FFF2-40B4-BE49-F238E27FC236}">
                <a16:creationId xmlns:a16="http://schemas.microsoft.com/office/drawing/2014/main" id="{0A10DE9D-E421-9C41-BC3D-FEEFE75183B4}"/>
              </a:ext>
            </a:extLst>
          </p:cNvPr>
          <p:cNvCxnSpPr>
            <a:cxnSpLocks/>
          </p:cNvCxnSpPr>
          <p:nvPr/>
        </p:nvCxnSpPr>
        <p:spPr>
          <a:xfrm flipV="1">
            <a:off x="2088664" y="207952"/>
            <a:ext cx="683967" cy="582435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Arrow Connector 477">
            <a:extLst>
              <a:ext uri="{FF2B5EF4-FFF2-40B4-BE49-F238E27FC236}">
                <a16:creationId xmlns:a16="http://schemas.microsoft.com/office/drawing/2014/main" id="{50CD290E-98CC-7647-8D68-B712C0B4F687}"/>
              </a:ext>
            </a:extLst>
          </p:cNvPr>
          <p:cNvCxnSpPr>
            <a:cxnSpLocks/>
          </p:cNvCxnSpPr>
          <p:nvPr/>
        </p:nvCxnSpPr>
        <p:spPr>
          <a:xfrm flipV="1">
            <a:off x="2265140" y="432103"/>
            <a:ext cx="507491" cy="560020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Straight Arrow Connector 478">
            <a:extLst>
              <a:ext uri="{FF2B5EF4-FFF2-40B4-BE49-F238E27FC236}">
                <a16:creationId xmlns:a16="http://schemas.microsoft.com/office/drawing/2014/main" id="{D5370488-39C0-FC43-89CC-A11E58723905}"/>
              </a:ext>
            </a:extLst>
          </p:cNvPr>
          <p:cNvCxnSpPr>
            <a:cxnSpLocks/>
          </p:cNvCxnSpPr>
          <p:nvPr/>
        </p:nvCxnSpPr>
        <p:spPr>
          <a:xfrm flipV="1">
            <a:off x="2441615" y="656256"/>
            <a:ext cx="331016" cy="53760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Arrow Connector 479">
            <a:extLst>
              <a:ext uri="{FF2B5EF4-FFF2-40B4-BE49-F238E27FC236}">
                <a16:creationId xmlns:a16="http://schemas.microsoft.com/office/drawing/2014/main" id="{5F4A04DC-3AC9-6846-9372-4E5D5E187E6B}"/>
              </a:ext>
            </a:extLst>
          </p:cNvPr>
          <p:cNvCxnSpPr>
            <a:cxnSpLocks/>
          </p:cNvCxnSpPr>
          <p:nvPr/>
        </p:nvCxnSpPr>
        <p:spPr>
          <a:xfrm flipV="1">
            <a:off x="2618091" y="880408"/>
            <a:ext cx="154540" cy="515189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Arrow Connector 480">
            <a:extLst>
              <a:ext uri="{FF2B5EF4-FFF2-40B4-BE49-F238E27FC236}">
                <a16:creationId xmlns:a16="http://schemas.microsoft.com/office/drawing/2014/main" id="{8582D6FC-DB32-DD4D-9A7F-7387EEE8DBED}"/>
              </a:ext>
            </a:extLst>
          </p:cNvPr>
          <p:cNvCxnSpPr>
            <a:cxnSpLocks/>
          </p:cNvCxnSpPr>
          <p:nvPr/>
        </p:nvCxnSpPr>
        <p:spPr>
          <a:xfrm flipV="1">
            <a:off x="2911675" y="207952"/>
            <a:ext cx="254717" cy="582435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Arrow Connector 481">
            <a:extLst>
              <a:ext uri="{FF2B5EF4-FFF2-40B4-BE49-F238E27FC236}">
                <a16:creationId xmlns:a16="http://schemas.microsoft.com/office/drawing/2014/main" id="{E13F102B-3133-B542-9BF9-333140BD1D9E}"/>
              </a:ext>
            </a:extLst>
          </p:cNvPr>
          <p:cNvCxnSpPr>
            <a:cxnSpLocks/>
          </p:cNvCxnSpPr>
          <p:nvPr/>
        </p:nvCxnSpPr>
        <p:spPr>
          <a:xfrm flipV="1">
            <a:off x="3088149" y="432103"/>
            <a:ext cx="78243" cy="560020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Arrow Connector 482">
            <a:extLst>
              <a:ext uri="{FF2B5EF4-FFF2-40B4-BE49-F238E27FC236}">
                <a16:creationId xmlns:a16="http://schemas.microsoft.com/office/drawing/2014/main" id="{53771AAC-4274-E344-862B-F25A1134BB38}"/>
              </a:ext>
            </a:extLst>
          </p:cNvPr>
          <p:cNvCxnSpPr>
            <a:cxnSpLocks/>
          </p:cNvCxnSpPr>
          <p:nvPr/>
        </p:nvCxnSpPr>
        <p:spPr>
          <a:xfrm flipH="1" flipV="1">
            <a:off x="3166391" y="656256"/>
            <a:ext cx="98233" cy="53760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Arrow Connector 483">
            <a:extLst>
              <a:ext uri="{FF2B5EF4-FFF2-40B4-BE49-F238E27FC236}">
                <a16:creationId xmlns:a16="http://schemas.microsoft.com/office/drawing/2014/main" id="{85E9163E-6738-FE40-ACDB-2675E8F69F24}"/>
              </a:ext>
            </a:extLst>
          </p:cNvPr>
          <p:cNvCxnSpPr>
            <a:cxnSpLocks/>
          </p:cNvCxnSpPr>
          <p:nvPr/>
        </p:nvCxnSpPr>
        <p:spPr>
          <a:xfrm flipH="1" flipV="1">
            <a:off x="3166391" y="880408"/>
            <a:ext cx="274709" cy="515189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3" name="Straight Arrow Connector 532">
            <a:extLst>
              <a:ext uri="{FF2B5EF4-FFF2-40B4-BE49-F238E27FC236}">
                <a16:creationId xmlns:a16="http://schemas.microsoft.com/office/drawing/2014/main" id="{CAB47872-FC39-A946-8F54-9A56740FA64A}"/>
              </a:ext>
            </a:extLst>
          </p:cNvPr>
          <p:cNvCxnSpPr>
            <a:cxnSpLocks/>
          </p:cNvCxnSpPr>
          <p:nvPr/>
        </p:nvCxnSpPr>
        <p:spPr>
          <a:xfrm flipV="1">
            <a:off x="335094" y="212529"/>
            <a:ext cx="683967" cy="582435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4" name="Straight Arrow Connector 533">
            <a:extLst>
              <a:ext uri="{FF2B5EF4-FFF2-40B4-BE49-F238E27FC236}">
                <a16:creationId xmlns:a16="http://schemas.microsoft.com/office/drawing/2014/main" id="{D3EF9569-D207-7644-B03B-ABAE1498A1C6}"/>
              </a:ext>
            </a:extLst>
          </p:cNvPr>
          <p:cNvCxnSpPr>
            <a:cxnSpLocks/>
          </p:cNvCxnSpPr>
          <p:nvPr/>
        </p:nvCxnSpPr>
        <p:spPr>
          <a:xfrm flipV="1">
            <a:off x="511570" y="436680"/>
            <a:ext cx="507491" cy="560020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5" name="Straight Arrow Connector 534">
            <a:extLst>
              <a:ext uri="{FF2B5EF4-FFF2-40B4-BE49-F238E27FC236}">
                <a16:creationId xmlns:a16="http://schemas.microsoft.com/office/drawing/2014/main" id="{02676C10-9BE7-AC46-B37C-8B9C8E85556D}"/>
              </a:ext>
            </a:extLst>
          </p:cNvPr>
          <p:cNvCxnSpPr>
            <a:cxnSpLocks/>
          </p:cNvCxnSpPr>
          <p:nvPr/>
        </p:nvCxnSpPr>
        <p:spPr>
          <a:xfrm flipV="1">
            <a:off x="688045" y="660832"/>
            <a:ext cx="331016" cy="53760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6" name="Straight Arrow Connector 535">
            <a:extLst>
              <a:ext uri="{FF2B5EF4-FFF2-40B4-BE49-F238E27FC236}">
                <a16:creationId xmlns:a16="http://schemas.microsoft.com/office/drawing/2014/main" id="{BA2EEE3A-51F5-6247-B1EC-489B6E653582}"/>
              </a:ext>
            </a:extLst>
          </p:cNvPr>
          <p:cNvCxnSpPr>
            <a:cxnSpLocks/>
          </p:cNvCxnSpPr>
          <p:nvPr/>
        </p:nvCxnSpPr>
        <p:spPr>
          <a:xfrm flipV="1">
            <a:off x="864521" y="884984"/>
            <a:ext cx="154540" cy="515189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7" name="Straight Arrow Connector 536">
            <a:extLst>
              <a:ext uri="{FF2B5EF4-FFF2-40B4-BE49-F238E27FC236}">
                <a16:creationId xmlns:a16="http://schemas.microsoft.com/office/drawing/2014/main" id="{5A1E0FAA-7F71-4E48-AEF0-E68D8D2C536F}"/>
              </a:ext>
            </a:extLst>
          </p:cNvPr>
          <p:cNvCxnSpPr>
            <a:cxnSpLocks/>
          </p:cNvCxnSpPr>
          <p:nvPr/>
        </p:nvCxnSpPr>
        <p:spPr>
          <a:xfrm flipV="1">
            <a:off x="1158105" y="212529"/>
            <a:ext cx="254717" cy="582435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8" name="Straight Arrow Connector 537">
            <a:extLst>
              <a:ext uri="{FF2B5EF4-FFF2-40B4-BE49-F238E27FC236}">
                <a16:creationId xmlns:a16="http://schemas.microsoft.com/office/drawing/2014/main" id="{F580843F-3C95-1649-8A8D-9E3BDE4FC57B}"/>
              </a:ext>
            </a:extLst>
          </p:cNvPr>
          <p:cNvCxnSpPr>
            <a:cxnSpLocks/>
          </p:cNvCxnSpPr>
          <p:nvPr/>
        </p:nvCxnSpPr>
        <p:spPr>
          <a:xfrm flipV="1">
            <a:off x="1334579" y="436680"/>
            <a:ext cx="78243" cy="560020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9" name="Straight Arrow Connector 538">
            <a:extLst>
              <a:ext uri="{FF2B5EF4-FFF2-40B4-BE49-F238E27FC236}">
                <a16:creationId xmlns:a16="http://schemas.microsoft.com/office/drawing/2014/main" id="{47431F87-611F-F249-AEA3-5DC7BD889BDE}"/>
              </a:ext>
            </a:extLst>
          </p:cNvPr>
          <p:cNvCxnSpPr>
            <a:cxnSpLocks/>
          </p:cNvCxnSpPr>
          <p:nvPr/>
        </p:nvCxnSpPr>
        <p:spPr>
          <a:xfrm flipH="1" flipV="1">
            <a:off x="1412821" y="660832"/>
            <a:ext cx="98233" cy="53760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9" name="Straight Arrow Connector 588">
            <a:extLst>
              <a:ext uri="{FF2B5EF4-FFF2-40B4-BE49-F238E27FC236}">
                <a16:creationId xmlns:a16="http://schemas.microsoft.com/office/drawing/2014/main" id="{C8353CD7-8FDA-0D4E-8422-0AA5EBBBB391}"/>
              </a:ext>
            </a:extLst>
          </p:cNvPr>
          <p:cNvCxnSpPr>
            <a:cxnSpLocks/>
          </p:cNvCxnSpPr>
          <p:nvPr/>
        </p:nvCxnSpPr>
        <p:spPr>
          <a:xfrm flipH="1" flipV="1">
            <a:off x="1412821" y="884984"/>
            <a:ext cx="274709" cy="515189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12977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Rectangle 316">
            <a:extLst>
              <a:ext uri="{FF2B5EF4-FFF2-40B4-BE49-F238E27FC236}">
                <a16:creationId xmlns:a16="http://schemas.microsoft.com/office/drawing/2014/main" id="{A259DC27-2AD3-C248-8266-1C0F5AE3BFE8}"/>
              </a:ext>
            </a:extLst>
          </p:cNvPr>
          <p:cNvSpPr/>
          <p:nvPr/>
        </p:nvSpPr>
        <p:spPr>
          <a:xfrm>
            <a:off x="1044070" y="5978503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0E7B6BEC-B834-634A-AFAB-E33DF1A76D59}"/>
              </a:ext>
            </a:extLst>
          </p:cNvPr>
          <p:cNvSpPr/>
          <p:nvPr/>
        </p:nvSpPr>
        <p:spPr>
          <a:xfrm>
            <a:off x="221061" y="5978503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1E9AD736-13E6-0C45-BF3D-9D933D97E917}"/>
              </a:ext>
            </a:extLst>
          </p:cNvPr>
          <p:cNvSpPr/>
          <p:nvPr/>
        </p:nvSpPr>
        <p:spPr>
          <a:xfrm>
            <a:off x="274081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2B99748A-0FFA-8645-95B7-5A565CE2CCC4}"/>
              </a:ext>
            </a:extLst>
          </p:cNvPr>
          <p:cNvSpPr/>
          <p:nvPr/>
        </p:nvSpPr>
        <p:spPr>
          <a:xfrm>
            <a:off x="450556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42295C12-8351-F84E-9101-4ACFB78BAEF4}"/>
              </a:ext>
            </a:extLst>
          </p:cNvPr>
          <p:cNvSpPr/>
          <p:nvPr/>
        </p:nvSpPr>
        <p:spPr>
          <a:xfrm>
            <a:off x="627032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18E54788-07FC-1149-9E07-C91788D96268}"/>
              </a:ext>
            </a:extLst>
          </p:cNvPr>
          <p:cNvSpPr/>
          <p:nvPr/>
        </p:nvSpPr>
        <p:spPr>
          <a:xfrm>
            <a:off x="803507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39C1316D-4854-E04A-B21D-FD8CA5A4704F}"/>
              </a:ext>
            </a:extLst>
          </p:cNvPr>
          <p:cNvSpPr/>
          <p:nvPr/>
        </p:nvSpPr>
        <p:spPr>
          <a:xfrm>
            <a:off x="1097089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ADC4465-0E15-5F48-BEE0-BEDD63BE00CC}"/>
              </a:ext>
            </a:extLst>
          </p:cNvPr>
          <p:cNvSpPr/>
          <p:nvPr/>
        </p:nvSpPr>
        <p:spPr>
          <a:xfrm>
            <a:off x="1273564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8" name="Rectangle 367">
            <a:extLst>
              <a:ext uri="{FF2B5EF4-FFF2-40B4-BE49-F238E27FC236}">
                <a16:creationId xmlns:a16="http://schemas.microsoft.com/office/drawing/2014/main" id="{DD2158C5-4AEF-4C4D-BFA3-FD6C74D020C3}"/>
              </a:ext>
            </a:extLst>
          </p:cNvPr>
          <p:cNvSpPr/>
          <p:nvPr/>
        </p:nvSpPr>
        <p:spPr>
          <a:xfrm>
            <a:off x="1450039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33B528A0-3943-0D4C-9CB2-36EBCC028B81}"/>
              </a:ext>
            </a:extLst>
          </p:cNvPr>
          <p:cNvSpPr/>
          <p:nvPr/>
        </p:nvSpPr>
        <p:spPr>
          <a:xfrm>
            <a:off x="1626515" y="6023154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0" name="Rectangle 369">
            <a:extLst>
              <a:ext uri="{FF2B5EF4-FFF2-40B4-BE49-F238E27FC236}">
                <a16:creationId xmlns:a16="http://schemas.microsoft.com/office/drawing/2014/main" id="{7241FD59-74CF-9547-88F9-8499237F72B6}"/>
              </a:ext>
            </a:extLst>
          </p:cNvPr>
          <p:cNvSpPr/>
          <p:nvPr/>
        </p:nvSpPr>
        <p:spPr>
          <a:xfrm>
            <a:off x="2790587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1" name="Rectangle 370">
            <a:extLst>
              <a:ext uri="{FF2B5EF4-FFF2-40B4-BE49-F238E27FC236}">
                <a16:creationId xmlns:a16="http://schemas.microsoft.com/office/drawing/2014/main" id="{779A8776-1141-304E-8350-16C48EF9D19E}"/>
              </a:ext>
            </a:extLst>
          </p:cNvPr>
          <p:cNvSpPr/>
          <p:nvPr/>
        </p:nvSpPr>
        <p:spPr>
          <a:xfrm>
            <a:off x="1967578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2" name="Rectangle 371">
            <a:extLst>
              <a:ext uri="{FF2B5EF4-FFF2-40B4-BE49-F238E27FC236}">
                <a16:creationId xmlns:a16="http://schemas.microsoft.com/office/drawing/2014/main" id="{97B52A1C-4045-F348-8291-FEF11DC20864}"/>
              </a:ext>
            </a:extLst>
          </p:cNvPr>
          <p:cNvSpPr/>
          <p:nvPr/>
        </p:nvSpPr>
        <p:spPr>
          <a:xfrm>
            <a:off x="2020597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3A00DB6D-6979-AE4C-AB59-5D6087DCF119}"/>
              </a:ext>
            </a:extLst>
          </p:cNvPr>
          <p:cNvSpPr/>
          <p:nvPr/>
        </p:nvSpPr>
        <p:spPr>
          <a:xfrm>
            <a:off x="2197073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4" name="Rectangle 373">
            <a:extLst>
              <a:ext uri="{FF2B5EF4-FFF2-40B4-BE49-F238E27FC236}">
                <a16:creationId xmlns:a16="http://schemas.microsoft.com/office/drawing/2014/main" id="{46D2644D-7D19-B943-930E-1D6ECA35E033}"/>
              </a:ext>
            </a:extLst>
          </p:cNvPr>
          <p:cNvSpPr/>
          <p:nvPr/>
        </p:nvSpPr>
        <p:spPr>
          <a:xfrm>
            <a:off x="2373548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98D0B4C7-2306-FC4F-B045-E126C9C076AA}"/>
              </a:ext>
            </a:extLst>
          </p:cNvPr>
          <p:cNvSpPr/>
          <p:nvPr/>
        </p:nvSpPr>
        <p:spPr>
          <a:xfrm>
            <a:off x="2550024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9" name="Rectangle 418">
            <a:extLst>
              <a:ext uri="{FF2B5EF4-FFF2-40B4-BE49-F238E27FC236}">
                <a16:creationId xmlns:a16="http://schemas.microsoft.com/office/drawing/2014/main" id="{1344F0DF-FF33-8141-8742-851B7E14F5CC}"/>
              </a:ext>
            </a:extLst>
          </p:cNvPr>
          <p:cNvSpPr/>
          <p:nvPr/>
        </p:nvSpPr>
        <p:spPr>
          <a:xfrm>
            <a:off x="2843606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0" name="Rectangle 419">
            <a:extLst>
              <a:ext uri="{FF2B5EF4-FFF2-40B4-BE49-F238E27FC236}">
                <a16:creationId xmlns:a16="http://schemas.microsoft.com/office/drawing/2014/main" id="{8DBEEE81-0428-9F4C-B2A4-355D507D1114}"/>
              </a:ext>
            </a:extLst>
          </p:cNvPr>
          <p:cNvSpPr/>
          <p:nvPr/>
        </p:nvSpPr>
        <p:spPr>
          <a:xfrm>
            <a:off x="3020081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2C808784-124A-5D43-A6FC-614D755A5BD6}"/>
              </a:ext>
            </a:extLst>
          </p:cNvPr>
          <p:cNvSpPr/>
          <p:nvPr/>
        </p:nvSpPr>
        <p:spPr>
          <a:xfrm>
            <a:off x="3196556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2" name="Rectangle 421">
            <a:extLst>
              <a:ext uri="{FF2B5EF4-FFF2-40B4-BE49-F238E27FC236}">
                <a16:creationId xmlns:a16="http://schemas.microsoft.com/office/drawing/2014/main" id="{DADF483B-9666-CF44-844C-9B823528D920}"/>
              </a:ext>
            </a:extLst>
          </p:cNvPr>
          <p:cNvSpPr/>
          <p:nvPr/>
        </p:nvSpPr>
        <p:spPr>
          <a:xfrm>
            <a:off x="3373032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3" name="Rectangle 422">
            <a:extLst>
              <a:ext uri="{FF2B5EF4-FFF2-40B4-BE49-F238E27FC236}">
                <a16:creationId xmlns:a16="http://schemas.microsoft.com/office/drawing/2014/main" id="{AF16DAF4-68DF-4441-9CA2-63331287DFDE}"/>
              </a:ext>
            </a:extLst>
          </p:cNvPr>
          <p:cNvSpPr/>
          <p:nvPr/>
        </p:nvSpPr>
        <p:spPr>
          <a:xfrm>
            <a:off x="4538311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BA4FD20E-D59C-D14B-AF24-E48DA3274173}"/>
              </a:ext>
            </a:extLst>
          </p:cNvPr>
          <p:cNvSpPr/>
          <p:nvPr/>
        </p:nvSpPr>
        <p:spPr>
          <a:xfrm>
            <a:off x="3715302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5" name="Rectangle 424">
            <a:extLst>
              <a:ext uri="{FF2B5EF4-FFF2-40B4-BE49-F238E27FC236}">
                <a16:creationId xmlns:a16="http://schemas.microsoft.com/office/drawing/2014/main" id="{1EA7E7CC-C2EF-3F45-8771-19195C23B36A}"/>
              </a:ext>
            </a:extLst>
          </p:cNvPr>
          <p:cNvSpPr/>
          <p:nvPr/>
        </p:nvSpPr>
        <p:spPr>
          <a:xfrm>
            <a:off x="3768322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6" name="Rectangle 425">
            <a:extLst>
              <a:ext uri="{FF2B5EF4-FFF2-40B4-BE49-F238E27FC236}">
                <a16:creationId xmlns:a16="http://schemas.microsoft.com/office/drawing/2014/main" id="{A1D925E4-81ED-6648-BBF9-EC1675C40209}"/>
              </a:ext>
            </a:extLst>
          </p:cNvPr>
          <p:cNvSpPr/>
          <p:nvPr/>
        </p:nvSpPr>
        <p:spPr>
          <a:xfrm>
            <a:off x="3944797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5" name="Rectangle 434">
            <a:extLst>
              <a:ext uri="{FF2B5EF4-FFF2-40B4-BE49-F238E27FC236}">
                <a16:creationId xmlns:a16="http://schemas.microsoft.com/office/drawing/2014/main" id="{5D7460A5-A05F-8C40-9A97-34E7F366D405}"/>
              </a:ext>
            </a:extLst>
          </p:cNvPr>
          <p:cNvSpPr/>
          <p:nvPr/>
        </p:nvSpPr>
        <p:spPr>
          <a:xfrm>
            <a:off x="4121273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6" name="Rectangle 435">
            <a:extLst>
              <a:ext uri="{FF2B5EF4-FFF2-40B4-BE49-F238E27FC236}">
                <a16:creationId xmlns:a16="http://schemas.microsoft.com/office/drawing/2014/main" id="{AAF70C0C-351D-844C-A87C-537C716342A8}"/>
              </a:ext>
            </a:extLst>
          </p:cNvPr>
          <p:cNvSpPr/>
          <p:nvPr/>
        </p:nvSpPr>
        <p:spPr>
          <a:xfrm>
            <a:off x="4297748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7" name="Rectangle 436">
            <a:extLst>
              <a:ext uri="{FF2B5EF4-FFF2-40B4-BE49-F238E27FC236}">
                <a16:creationId xmlns:a16="http://schemas.microsoft.com/office/drawing/2014/main" id="{832B8A3F-64B7-DD4C-9C95-C0A38CB20737}"/>
              </a:ext>
            </a:extLst>
          </p:cNvPr>
          <p:cNvSpPr/>
          <p:nvPr/>
        </p:nvSpPr>
        <p:spPr>
          <a:xfrm>
            <a:off x="4591331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8" name="Rectangle 437">
            <a:extLst>
              <a:ext uri="{FF2B5EF4-FFF2-40B4-BE49-F238E27FC236}">
                <a16:creationId xmlns:a16="http://schemas.microsoft.com/office/drawing/2014/main" id="{DACB724D-B426-DB4A-8B3E-7462EFEAE677}"/>
              </a:ext>
            </a:extLst>
          </p:cNvPr>
          <p:cNvSpPr/>
          <p:nvPr/>
        </p:nvSpPr>
        <p:spPr>
          <a:xfrm>
            <a:off x="4767805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9" name="Rectangle 438">
            <a:extLst>
              <a:ext uri="{FF2B5EF4-FFF2-40B4-BE49-F238E27FC236}">
                <a16:creationId xmlns:a16="http://schemas.microsoft.com/office/drawing/2014/main" id="{1DCB9DB9-8984-C248-A9BD-080F35F347DC}"/>
              </a:ext>
            </a:extLst>
          </p:cNvPr>
          <p:cNvSpPr/>
          <p:nvPr/>
        </p:nvSpPr>
        <p:spPr>
          <a:xfrm>
            <a:off x="4944281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0" name="Rectangle 439">
            <a:extLst>
              <a:ext uri="{FF2B5EF4-FFF2-40B4-BE49-F238E27FC236}">
                <a16:creationId xmlns:a16="http://schemas.microsoft.com/office/drawing/2014/main" id="{77774D4B-2D78-D749-875F-480611CB58BE}"/>
              </a:ext>
            </a:extLst>
          </p:cNvPr>
          <p:cNvSpPr/>
          <p:nvPr/>
        </p:nvSpPr>
        <p:spPr>
          <a:xfrm>
            <a:off x="5120756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1" name="Rectangle 440">
            <a:extLst>
              <a:ext uri="{FF2B5EF4-FFF2-40B4-BE49-F238E27FC236}">
                <a16:creationId xmlns:a16="http://schemas.microsoft.com/office/drawing/2014/main" id="{C8BF88AB-A3D3-6647-B4A4-6EDFE789707F}"/>
              </a:ext>
            </a:extLst>
          </p:cNvPr>
          <p:cNvSpPr/>
          <p:nvPr/>
        </p:nvSpPr>
        <p:spPr>
          <a:xfrm>
            <a:off x="6297683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2" name="Rectangle 441">
            <a:extLst>
              <a:ext uri="{FF2B5EF4-FFF2-40B4-BE49-F238E27FC236}">
                <a16:creationId xmlns:a16="http://schemas.microsoft.com/office/drawing/2014/main" id="{F111D2D0-396C-4A49-91AB-A3021925EEE0}"/>
              </a:ext>
            </a:extLst>
          </p:cNvPr>
          <p:cNvSpPr/>
          <p:nvPr/>
        </p:nvSpPr>
        <p:spPr>
          <a:xfrm>
            <a:off x="5474675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5" name="Rectangle 474">
            <a:extLst>
              <a:ext uri="{FF2B5EF4-FFF2-40B4-BE49-F238E27FC236}">
                <a16:creationId xmlns:a16="http://schemas.microsoft.com/office/drawing/2014/main" id="{6361EF9E-6707-0246-9B8D-BC0CE39ADC54}"/>
              </a:ext>
            </a:extLst>
          </p:cNvPr>
          <p:cNvSpPr/>
          <p:nvPr/>
        </p:nvSpPr>
        <p:spPr>
          <a:xfrm>
            <a:off x="5527694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6" name="Rectangle 475">
            <a:extLst>
              <a:ext uri="{FF2B5EF4-FFF2-40B4-BE49-F238E27FC236}">
                <a16:creationId xmlns:a16="http://schemas.microsoft.com/office/drawing/2014/main" id="{07E9330A-0102-0043-9A20-4F6C189E8B05}"/>
              </a:ext>
            </a:extLst>
          </p:cNvPr>
          <p:cNvSpPr/>
          <p:nvPr/>
        </p:nvSpPr>
        <p:spPr>
          <a:xfrm>
            <a:off x="5704169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7" name="Rectangle 476">
            <a:extLst>
              <a:ext uri="{FF2B5EF4-FFF2-40B4-BE49-F238E27FC236}">
                <a16:creationId xmlns:a16="http://schemas.microsoft.com/office/drawing/2014/main" id="{E75F421D-B670-0546-B8A5-B25A88D4B986}"/>
              </a:ext>
            </a:extLst>
          </p:cNvPr>
          <p:cNvSpPr/>
          <p:nvPr/>
        </p:nvSpPr>
        <p:spPr>
          <a:xfrm>
            <a:off x="5880645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1" name="Rectangle 520">
            <a:extLst>
              <a:ext uri="{FF2B5EF4-FFF2-40B4-BE49-F238E27FC236}">
                <a16:creationId xmlns:a16="http://schemas.microsoft.com/office/drawing/2014/main" id="{403DE447-0DC6-7C41-A3D8-F3C1BC6E302A}"/>
              </a:ext>
            </a:extLst>
          </p:cNvPr>
          <p:cNvSpPr/>
          <p:nvPr/>
        </p:nvSpPr>
        <p:spPr>
          <a:xfrm>
            <a:off x="6057121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2" name="Rectangle 521">
            <a:extLst>
              <a:ext uri="{FF2B5EF4-FFF2-40B4-BE49-F238E27FC236}">
                <a16:creationId xmlns:a16="http://schemas.microsoft.com/office/drawing/2014/main" id="{26A69DC5-53DD-584B-89CD-305F091C0FBB}"/>
              </a:ext>
            </a:extLst>
          </p:cNvPr>
          <p:cNvSpPr/>
          <p:nvPr/>
        </p:nvSpPr>
        <p:spPr>
          <a:xfrm>
            <a:off x="6350703" y="6023150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3" name="Rectangle 522">
            <a:extLst>
              <a:ext uri="{FF2B5EF4-FFF2-40B4-BE49-F238E27FC236}">
                <a16:creationId xmlns:a16="http://schemas.microsoft.com/office/drawing/2014/main" id="{FAB8D896-3691-2042-A4EB-678CDBA85544}"/>
              </a:ext>
            </a:extLst>
          </p:cNvPr>
          <p:cNvSpPr/>
          <p:nvPr/>
        </p:nvSpPr>
        <p:spPr>
          <a:xfrm>
            <a:off x="6527177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4" name="Rectangle 523">
            <a:extLst>
              <a:ext uri="{FF2B5EF4-FFF2-40B4-BE49-F238E27FC236}">
                <a16:creationId xmlns:a16="http://schemas.microsoft.com/office/drawing/2014/main" id="{3DF5B458-A9EF-1048-8DBC-2F86590E481E}"/>
              </a:ext>
            </a:extLst>
          </p:cNvPr>
          <p:cNvSpPr/>
          <p:nvPr/>
        </p:nvSpPr>
        <p:spPr>
          <a:xfrm>
            <a:off x="6703653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5" name="Rectangle 524">
            <a:extLst>
              <a:ext uri="{FF2B5EF4-FFF2-40B4-BE49-F238E27FC236}">
                <a16:creationId xmlns:a16="http://schemas.microsoft.com/office/drawing/2014/main" id="{7D22D11E-9BD9-3943-A079-3F4464114E43}"/>
              </a:ext>
            </a:extLst>
          </p:cNvPr>
          <p:cNvSpPr/>
          <p:nvPr/>
        </p:nvSpPr>
        <p:spPr>
          <a:xfrm>
            <a:off x="6880128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6" name="Rectangle 525">
            <a:extLst>
              <a:ext uri="{FF2B5EF4-FFF2-40B4-BE49-F238E27FC236}">
                <a16:creationId xmlns:a16="http://schemas.microsoft.com/office/drawing/2014/main" id="{DA5A89B9-BBCE-8D4C-ABD5-9037D1026490}"/>
              </a:ext>
            </a:extLst>
          </p:cNvPr>
          <p:cNvSpPr/>
          <p:nvPr/>
        </p:nvSpPr>
        <p:spPr>
          <a:xfrm>
            <a:off x="8047461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7" name="Rectangle 526">
            <a:extLst>
              <a:ext uri="{FF2B5EF4-FFF2-40B4-BE49-F238E27FC236}">
                <a16:creationId xmlns:a16="http://schemas.microsoft.com/office/drawing/2014/main" id="{BEE09C5E-7DA8-3042-8BD9-3F0AA9C22683}"/>
              </a:ext>
            </a:extLst>
          </p:cNvPr>
          <p:cNvSpPr/>
          <p:nvPr/>
        </p:nvSpPr>
        <p:spPr>
          <a:xfrm>
            <a:off x="7224452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8" name="Rectangle 527">
            <a:extLst>
              <a:ext uri="{FF2B5EF4-FFF2-40B4-BE49-F238E27FC236}">
                <a16:creationId xmlns:a16="http://schemas.microsoft.com/office/drawing/2014/main" id="{FBA24B8D-A9D4-8A4B-B73C-50EBD70BED01}"/>
              </a:ext>
            </a:extLst>
          </p:cNvPr>
          <p:cNvSpPr/>
          <p:nvPr/>
        </p:nvSpPr>
        <p:spPr>
          <a:xfrm>
            <a:off x="7277472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2" name="Rectangle 571">
            <a:extLst>
              <a:ext uri="{FF2B5EF4-FFF2-40B4-BE49-F238E27FC236}">
                <a16:creationId xmlns:a16="http://schemas.microsoft.com/office/drawing/2014/main" id="{31CFFAEE-B5F8-0249-8527-D7B9F936B4C3}"/>
              </a:ext>
            </a:extLst>
          </p:cNvPr>
          <p:cNvSpPr/>
          <p:nvPr/>
        </p:nvSpPr>
        <p:spPr>
          <a:xfrm>
            <a:off x="7453947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3" name="Rectangle 572">
            <a:extLst>
              <a:ext uri="{FF2B5EF4-FFF2-40B4-BE49-F238E27FC236}">
                <a16:creationId xmlns:a16="http://schemas.microsoft.com/office/drawing/2014/main" id="{EBDF8B03-233B-ED46-ACAD-5A48DBE60A8F}"/>
              </a:ext>
            </a:extLst>
          </p:cNvPr>
          <p:cNvSpPr/>
          <p:nvPr/>
        </p:nvSpPr>
        <p:spPr>
          <a:xfrm>
            <a:off x="7630423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4" name="Rectangle 573">
            <a:extLst>
              <a:ext uri="{FF2B5EF4-FFF2-40B4-BE49-F238E27FC236}">
                <a16:creationId xmlns:a16="http://schemas.microsoft.com/office/drawing/2014/main" id="{1CC25CB9-A8E9-954F-9A8E-0704865AA940}"/>
              </a:ext>
            </a:extLst>
          </p:cNvPr>
          <p:cNvSpPr/>
          <p:nvPr/>
        </p:nvSpPr>
        <p:spPr>
          <a:xfrm>
            <a:off x="7806898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5" name="Rectangle 574">
            <a:extLst>
              <a:ext uri="{FF2B5EF4-FFF2-40B4-BE49-F238E27FC236}">
                <a16:creationId xmlns:a16="http://schemas.microsoft.com/office/drawing/2014/main" id="{81BE4C42-05CF-E344-BE7F-BE7C375E5FE1}"/>
              </a:ext>
            </a:extLst>
          </p:cNvPr>
          <p:cNvSpPr/>
          <p:nvPr/>
        </p:nvSpPr>
        <p:spPr>
          <a:xfrm>
            <a:off x="8100481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6" name="Rectangle 575">
            <a:extLst>
              <a:ext uri="{FF2B5EF4-FFF2-40B4-BE49-F238E27FC236}">
                <a16:creationId xmlns:a16="http://schemas.microsoft.com/office/drawing/2014/main" id="{A28B2C75-7288-CA4A-B12F-142ED3EDCC47}"/>
              </a:ext>
            </a:extLst>
          </p:cNvPr>
          <p:cNvSpPr/>
          <p:nvPr/>
        </p:nvSpPr>
        <p:spPr>
          <a:xfrm>
            <a:off x="8276955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7" name="Rectangle 576">
            <a:extLst>
              <a:ext uri="{FF2B5EF4-FFF2-40B4-BE49-F238E27FC236}">
                <a16:creationId xmlns:a16="http://schemas.microsoft.com/office/drawing/2014/main" id="{2D11F1CD-F58A-2343-BF93-B69FA4DDFB9F}"/>
              </a:ext>
            </a:extLst>
          </p:cNvPr>
          <p:cNvSpPr/>
          <p:nvPr/>
        </p:nvSpPr>
        <p:spPr>
          <a:xfrm>
            <a:off x="8453431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8" name="Rectangle 577">
            <a:extLst>
              <a:ext uri="{FF2B5EF4-FFF2-40B4-BE49-F238E27FC236}">
                <a16:creationId xmlns:a16="http://schemas.microsoft.com/office/drawing/2014/main" id="{A710711B-379D-0C4C-9838-6D154DF9DEE5}"/>
              </a:ext>
            </a:extLst>
          </p:cNvPr>
          <p:cNvSpPr/>
          <p:nvPr/>
        </p:nvSpPr>
        <p:spPr>
          <a:xfrm>
            <a:off x="8629906" y="6023153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9" name="Rectangle 578">
            <a:extLst>
              <a:ext uri="{FF2B5EF4-FFF2-40B4-BE49-F238E27FC236}">
                <a16:creationId xmlns:a16="http://schemas.microsoft.com/office/drawing/2014/main" id="{F1DFDF57-4E77-634C-9A56-805DDF2DBA36}"/>
              </a:ext>
            </a:extLst>
          </p:cNvPr>
          <p:cNvSpPr/>
          <p:nvPr/>
        </p:nvSpPr>
        <p:spPr>
          <a:xfrm>
            <a:off x="9808528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0" name="Rectangle 579">
            <a:extLst>
              <a:ext uri="{FF2B5EF4-FFF2-40B4-BE49-F238E27FC236}">
                <a16:creationId xmlns:a16="http://schemas.microsoft.com/office/drawing/2014/main" id="{39993A40-5112-724E-9DE5-018BAAFA4C5B}"/>
              </a:ext>
            </a:extLst>
          </p:cNvPr>
          <p:cNvSpPr/>
          <p:nvPr/>
        </p:nvSpPr>
        <p:spPr>
          <a:xfrm>
            <a:off x="8985519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1" name="Rectangle 580">
            <a:extLst>
              <a:ext uri="{FF2B5EF4-FFF2-40B4-BE49-F238E27FC236}">
                <a16:creationId xmlns:a16="http://schemas.microsoft.com/office/drawing/2014/main" id="{D9E170D8-0BA1-9C4B-BD76-A48B6CD70223}"/>
              </a:ext>
            </a:extLst>
          </p:cNvPr>
          <p:cNvSpPr/>
          <p:nvPr/>
        </p:nvSpPr>
        <p:spPr>
          <a:xfrm>
            <a:off x="9038538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2" name="Rectangle 581">
            <a:extLst>
              <a:ext uri="{FF2B5EF4-FFF2-40B4-BE49-F238E27FC236}">
                <a16:creationId xmlns:a16="http://schemas.microsoft.com/office/drawing/2014/main" id="{F808A622-AFBB-494F-B4C8-9D7BA436C925}"/>
              </a:ext>
            </a:extLst>
          </p:cNvPr>
          <p:cNvSpPr/>
          <p:nvPr/>
        </p:nvSpPr>
        <p:spPr>
          <a:xfrm>
            <a:off x="9215014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3" name="Rectangle 582">
            <a:extLst>
              <a:ext uri="{FF2B5EF4-FFF2-40B4-BE49-F238E27FC236}">
                <a16:creationId xmlns:a16="http://schemas.microsoft.com/office/drawing/2014/main" id="{AC4C7077-F3E3-F04E-A207-5C4FB2368E2E}"/>
              </a:ext>
            </a:extLst>
          </p:cNvPr>
          <p:cNvSpPr/>
          <p:nvPr/>
        </p:nvSpPr>
        <p:spPr>
          <a:xfrm>
            <a:off x="9391489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4" name="Rectangle 583">
            <a:extLst>
              <a:ext uri="{FF2B5EF4-FFF2-40B4-BE49-F238E27FC236}">
                <a16:creationId xmlns:a16="http://schemas.microsoft.com/office/drawing/2014/main" id="{9FB6A7E9-5456-DE4B-9635-95A9004B7F8D}"/>
              </a:ext>
            </a:extLst>
          </p:cNvPr>
          <p:cNvSpPr/>
          <p:nvPr/>
        </p:nvSpPr>
        <p:spPr>
          <a:xfrm>
            <a:off x="9567965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5" name="Rectangle 584">
            <a:extLst>
              <a:ext uri="{FF2B5EF4-FFF2-40B4-BE49-F238E27FC236}">
                <a16:creationId xmlns:a16="http://schemas.microsoft.com/office/drawing/2014/main" id="{12F43E31-9363-0B4F-AE03-4BE9E17C237F}"/>
              </a:ext>
            </a:extLst>
          </p:cNvPr>
          <p:cNvSpPr/>
          <p:nvPr/>
        </p:nvSpPr>
        <p:spPr>
          <a:xfrm>
            <a:off x="9861547" y="6023150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6" name="Rectangle 585">
            <a:extLst>
              <a:ext uri="{FF2B5EF4-FFF2-40B4-BE49-F238E27FC236}">
                <a16:creationId xmlns:a16="http://schemas.microsoft.com/office/drawing/2014/main" id="{E5C58538-B0D0-DE43-A354-DFD5E888C2CA}"/>
              </a:ext>
            </a:extLst>
          </p:cNvPr>
          <p:cNvSpPr/>
          <p:nvPr/>
        </p:nvSpPr>
        <p:spPr>
          <a:xfrm>
            <a:off x="10038022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7" name="Rectangle 586">
            <a:extLst>
              <a:ext uri="{FF2B5EF4-FFF2-40B4-BE49-F238E27FC236}">
                <a16:creationId xmlns:a16="http://schemas.microsoft.com/office/drawing/2014/main" id="{8ABC35D8-7D08-4043-A840-88B469BEA6C2}"/>
              </a:ext>
            </a:extLst>
          </p:cNvPr>
          <p:cNvSpPr/>
          <p:nvPr/>
        </p:nvSpPr>
        <p:spPr>
          <a:xfrm>
            <a:off x="10214497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8" name="Rectangle 587">
            <a:extLst>
              <a:ext uri="{FF2B5EF4-FFF2-40B4-BE49-F238E27FC236}">
                <a16:creationId xmlns:a16="http://schemas.microsoft.com/office/drawing/2014/main" id="{B6551F32-DC9F-124E-8239-44B402A65F87}"/>
              </a:ext>
            </a:extLst>
          </p:cNvPr>
          <p:cNvSpPr/>
          <p:nvPr/>
        </p:nvSpPr>
        <p:spPr>
          <a:xfrm>
            <a:off x="10390973" y="6023151"/>
            <a:ext cx="124439" cy="581046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E6F10C99-0332-6146-B8F4-2E78DC0FA9E2}"/>
              </a:ext>
            </a:extLst>
          </p:cNvPr>
          <p:cNvSpPr/>
          <p:nvPr/>
        </p:nvSpPr>
        <p:spPr>
          <a:xfrm flipV="1">
            <a:off x="1032418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0610369F-ECF3-C24F-887D-7C51B3779BC2}"/>
              </a:ext>
            </a:extLst>
          </p:cNvPr>
          <p:cNvSpPr/>
          <p:nvPr/>
        </p:nvSpPr>
        <p:spPr>
          <a:xfrm flipV="1">
            <a:off x="1249042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75907575-AB65-E14C-8230-E64A9DB9729E}"/>
              </a:ext>
            </a:extLst>
          </p:cNvPr>
          <p:cNvSpPr/>
          <p:nvPr/>
        </p:nvSpPr>
        <p:spPr>
          <a:xfrm flipV="1">
            <a:off x="1032418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A65344F8-2F2D-8944-B30A-C7A9D9444FD0}"/>
              </a:ext>
            </a:extLst>
          </p:cNvPr>
          <p:cNvSpPr/>
          <p:nvPr/>
        </p:nvSpPr>
        <p:spPr>
          <a:xfrm flipV="1">
            <a:off x="1249042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32EF9C97-383F-4C42-9CAA-ECA2BDF25188}"/>
              </a:ext>
            </a:extLst>
          </p:cNvPr>
          <p:cNvSpPr/>
          <p:nvPr/>
        </p:nvSpPr>
        <p:spPr>
          <a:xfrm flipV="1">
            <a:off x="1032418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949D7E89-0D52-A144-A04C-9D4A03B5F32F}"/>
              </a:ext>
            </a:extLst>
          </p:cNvPr>
          <p:cNvSpPr/>
          <p:nvPr/>
        </p:nvSpPr>
        <p:spPr>
          <a:xfrm flipV="1">
            <a:off x="1249042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20A01443-C178-D64F-9AB5-4161982C8472}"/>
              </a:ext>
            </a:extLst>
          </p:cNvPr>
          <p:cNvSpPr/>
          <p:nvPr/>
        </p:nvSpPr>
        <p:spPr>
          <a:xfrm flipV="1">
            <a:off x="1032418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F07D2850-7824-664B-B302-17571B0D724F}"/>
              </a:ext>
            </a:extLst>
          </p:cNvPr>
          <p:cNvSpPr/>
          <p:nvPr/>
        </p:nvSpPr>
        <p:spPr>
          <a:xfrm flipV="1">
            <a:off x="1249042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3324879D-EA27-064B-AB4A-FC40426C945D}"/>
              </a:ext>
            </a:extLst>
          </p:cNvPr>
          <p:cNvSpPr/>
          <p:nvPr/>
        </p:nvSpPr>
        <p:spPr>
          <a:xfrm flipV="1">
            <a:off x="1470973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E2C2C80F-D2E2-364E-83E4-E23BD208C4A0}"/>
              </a:ext>
            </a:extLst>
          </p:cNvPr>
          <p:cNvSpPr/>
          <p:nvPr/>
        </p:nvSpPr>
        <p:spPr>
          <a:xfrm flipV="1">
            <a:off x="1687596" y="11023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A2A33CB4-14B4-D448-9FEB-4FAF796E6550}"/>
              </a:ext>
            </a:extLst>
          </p:cNvPr>
          <p:cNvSpPr/>
          <p:nvPr/>
        </p:nvSpPr>
        <p:spPr>
          <a:xfrm flipV="1">
            <a:off x="1470973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3C78B963-759D-184E-91FE-A2F922AE1432}"/>
              </a:ext>
            </a:extLst>
          </p:cNvPr>
          <p:cNvSpPr/>
          <p:nvPr/>
        </p:nvSpPr>
        <p:spPr>
          <a:xfrm flipV="1">
            <a:off x="1687596" y="33438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7D3B9B00-C761-B64E-8980-BA4BABC1E834}"/>
              </a:ext>
            </a:extLst>
          </p:cNvPr>
          <p:cNvSpPr/>
          <p:nvPr/>
        </p:nvSpPr>
        <p:spPr>
          <a:xfrm flipV="1">
            <a:off x="1470973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957546C0-C2CA-BF4E-83B7-924E7FDF6BFB}"/>
              </a:ext>
            </a:extLst>
          </p:cNvPr>
          <p:cNvSpPr/>
          <p:nvPr/>
        </p:nvSpPr>
        <p:spPr>
          <a:xfrm flipV="1">
            <a:off x="1687596" y="55853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CBC5E2E7-6ED7-CF41-AB92-2C24001D3CE4}"/>
              </a:ext>
            </a:extLst>
          </p:cNvPr>
          <p:cNvSpPr/>
          <p:nvPr/>
        </p:nvSpPr>
        <p:spPr>
          <a:xfrm flipV="1">
            <a:off x="1470973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EF824705-DD08-BD4C-9C29-73E4F494FB2C}"/>
              </a:ext>
            </a:extLst>
          </p:cNvPr>
          <p:cNvSpPr/>
          <p:nvPr/>
        </p:nvSpPr>
        <p:spPr>
          <a:xfrm flipV="1">
            <a:off x="1687596" y="782689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10369181-DCCF-F346-9B4B-2D0B5023C1EA}"/>
              </a:ext>
            </a:extLst>
          </p:cNvPr>
          <p:cNvSpPr/>
          <p:nvPr/>
        </p:nvSpPr>
        <p:spPr>
          <a:xfrm flipV="1">
            <a:off x="170814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5319909D-1BC6-6245-867B-602B633DB7C6}"/>
              </a:ext>
            </a:extLst>
          </p:cNvPr>
          <p:cNvSpPr/>
          <p:nvPr/>
        </p:nvSpPr>
        <p:spPr>
          <a:xfrm flipV="1">
            <a:off x="387437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6F2DC868-FB10-CC4A-A189-AB64319C7798}"/>
              </a:ext>
            </a:extLst>
          </p:cNvPr>
          <p:cNvSpPr/>
          <p:nvPr/>
        </p:nvSpPr>
        <p:spPr>
          <a:xfrm flipV="1">
            <a:off x="170814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D32C6839-1BE5-C645-9486-9B15AB61F396}"/>
              </a:ext>
            </a:extLst>
          </p:cNvPr>
          <p:cNvSpPr/>
          <p:nvPr/>
        </p:nvSpPr>
        <p:spPr>
          <a:xfrm flipV="1">
            <a:off x="387437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65C79FF5-D183-DB4F-B9FC-9F9CABB5762B}"/>
              </a:ext>
            </a:extLst>
          </p:cNvPr>
          <p:cNvSpPr/>
          <p:nvPr/>
        </p:nvSpPr>
        <p:spPr>
          <a:xfrm flipV="1">
            <a:off x="170814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7CBD886E-B9FB-714B-B80C-4E68BAAE8D99}"/>
              </a:ext>
            </a:extLst>
          </p:cNvPr>
          <p:cNvSpPr/>
          <p:nvPr/>
        </p:nvSpPr>
        <p:spPr>
          <a:xfrm flipV="1">
            <a:off x="387437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3377FCE3-D122-A845-91BC-3A895336E2FB}"/>
              </a:ext>
            </a:extLst>
          </p:cNvPr>
          <p:cNvSpPr/>
          <p:nvPr/>
        </p:nvSpPr>
        <p:spPr>
          <a:xfrm flipV="1">
            <a:off x="170814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97E6B002-B48D-B84E-BE2A-1CCB2BC2E001}"/>
              </a:ext>
            </a:extLst>
          </p:cNvPr>
          <p:cNvSpPr/>
          <p:nvPr/>
        </p:nvSpPr>
        <p:spPr>
          <a:xfrm flipV="1">
            <a:off x="387437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DBF8F085-BC75-0A43-8D15-0D3CBDF77282}"/>
              </a:ext>
            </a:extLst>
          </p:cNvPr>
          <p:cNvSpPr/>
          <p:nvPr/>
        </p:nvSpPr>
        <p:spPr>
          <a:xfrm flipV="1">
            <a:off x="609368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4A42143E-703C-524B-B1EB-BFCF3AE3B151}"/>
              </a:ext>
            </a:extLst>
          </p:cNvPr>
          <p:cNvSpPr/>
          <p:nvPr/>
        </p:nvSpPr>
        <p:spPr>
          <a:xfrm flipV="1">
            <a:off x="825992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F5C3AA2A-4171-A742-B3D0-28B26E979180}"/>
              </a:ext>
            </a:extLst>
          </p:cNvPr>
          <p:cNvSpPr/>
          <p:nvPr/>
        </p:nvSpPr>
        <p:spPr>
          <a:xfrm flipV="1">
            <a:off x="609368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ED8495C9-26AA-AB48-83A3-21650913CB04}"/>
              </a:ext>
            </a:extLst>
          </p:cNvPr>
          <p:cNvSpPr/>
          <p:nvPr/>
        </p:nvSpPr>
        <p:spPr>
          <a:xfrm flipV="1">
            <a:off x="825992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2B434BBD-72C3-B941-B186-992646D8C2F1}"/>
              </a:ext>
            </a:extLst>
          </p:cNvPr>
          <p:cNvSpPr/>
          <p:nvPr/>
        </p:nvSpPr>
        <p:spPr>
          <a:xfrm flipV="1">
            <a:off x="609368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67F86A74-5BCC-EC41-9B77-12EC10E8E1D0}"/>
              </a:ext>
            </a:extLst>
          </p:cNvPr>
          <p:cNvSpPr/>
          <p:nvPr/>
        </p:nvSpPr>
        <p:spPr>
          <a:xfrm flipV="1">
            <a:off x="825992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86DAC2A1-34EA-0D42-9BAB-AF2909EBFA2F}"/>
              </a:ext>
            </a:extLst>
          </p:cNvPr>
          <p:cNvSpPr/>
          <p:nvPr/>
        </p:nvSpPr>
        <p:spPr>
          <a:xfrm flipV="1">
            <a:off x="609368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9AFAE862-D4AF-D340-B3CD-B89F7FB1D658}"/>
              </a:ext>
            </a:extLst>
          </p:cNvPr>
          <p:cNvSpPr/>
          <p:nvPr/>
        </p:nvSpPr>
        <p:spPr>
          <a:xfrm flipV="1">
            <a:off x="825992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0EBD05C6-8142-4C4F-9A27-956A9A37C2A1}"/>
              </a:ext>
            </a:extLst>
          </p:cNvPr>
          <p:cNvSpPr/>
          <p:nvPr/>
        </p:nvSpPr>
        <p:spPr>
          <a:xfrm flipV="1">
            <a:off x="277893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58185B7-D378-5D40-A11C-F336FD6FE7F3}"/>
              </a:ext>
            </a:extLst>
          </p:cNvPr>
          <p:cNvSpPr/>
          <p:nvPr/>
        </p:nvSpPr>
        <p:spPr>
          <a:xfrm flipV="1">
            <a:off x="299555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080D9D31-A30D-834A-BC32-A76FA864142D}"/>
              </a:ext>
            </a:extLst>
          </p:cNvPr>
          <p:cNvSpPr/>
          <p:nvPr/>
        </p:nvSpPr>
        <p:spPr>
          <a:xfrm flipV="1">
            <a:off x="277893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50E18684-FB4F-C947-85DF-900007EDE2DE}"/>
              </a:ext>
            </a:extLst>
          </p:cNvPr>
          <p:cNvSpPr/>
          <p:nvPr/>
        </p:nvSpPr>
        <p:spPr>
          <a:xfrm flipV="1">
            <a:off x="299555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10CDB22-8689-2B43-BBA8-EE60B5DFE77B}"/>
              </a:ext>
            </a:extLst>
          </p:cNvPr>
          <p:cNvSpPr/>
          <p:nvPr/>
        </p:nvSpPr>
        <p:spPr>
          <a:xfrm flipV="1">
            <a:off x="277893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890CBD4C-4A2F-994D-977B-946D2EC3A4F1}"/>
              </a:ext>
            </a:extLst>
          </p:cNvPr>
          <p:cNvSpPr/>
          <p:nvPr/>
        </p:nvSpPr>
        <p:spPr>
          <a:xfrm flipV="1">
            <a:off x="299555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D34E3F5A-BE85-EA47-B5E9-21D4561BF1CD}"/>
              </a:ext>
            </a:extLst>
          </p:cNvPr>
          <p:cNvSpPr/>
          <p:nvPr/>
        </p:nvSpPr>
        <p:spPr>
          <a:xfrm flipV="1">
            <a:off x="277893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7D2F56DD-7446-2C4D-81CC-8D72F3344D32}"/>
              </a:ext>
            </a:extLst>
          </p:cNvPr>
          <p:cNvSpPr/>
          <p:nvPr/>
        </p:nvSpPr>
        <p:spPr>
          <a:xfrm flipV="1">
            <a:off x="299555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05C1C92C-A09C-5D44-A1D9-94CE4415427B}"/>
              </a:ext>
            </a:extLst>
          </p:cNvPr>
          <p:cNvSpPr/>
          <p:nvPr/>
        </p:nvSpPr>
        <p:spPr>
          <a:xfrm flipV="1">
            <a:off x="3217489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1EB2870D-AB26-B74F-9803-79E2D7D9AE2A}"/>
              </a:ext>
            </a:extLst>
          </p:cNvPr>
          <p:cNvSpPr/>
          <p:nvPr/>
        </p:nvSpPr>
        <p:spPr>
          <a:xfrm flipV="1">
            <a:off x="3434113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E35B8D0B-8DE6-AF4F-8F43-E975C8FF2273}"/>
              </a:ext>
            </a:extLst>
          </p:cNvPr>
          <p:cNvSpPr/>
          <p:nvPr/>
        </p:nvSpPr>
        <p:spPr>
          <a:xfrm flipV="1">
            <a:off x="3217489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42897EA6-B222-CF4C-856C-CC263F2E774D}"/>
              </a:ext>
            </a:extLst>
          </p:cNvPr>
          <p:cNvSpPr/>
          <p:nvPr/>
        </p:nvSpPr>
        <p:spPr>
          <a:xfrm flipV="1">
            <a:off x="3434113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8" name="Rectangle 377">
            <a:extLst>
              <a:ext uri="{FF2B5EF4-FFF2-40B4-BE49-F238E27FC236}">
                <a16:creationId xmlns:a16="http://schemas.microsoft.com/office/drawing/2014/main" id="{1452D548-5D0A-5C4F-A47F-BEF517A94E0C}"/>
              </a:ext>
            </a:extLst>
          </p:cNvPr>
          <p:cNvSpPr/>
          <p:nvPr/>
        </p:nvSpPr>
        <p:spPr>
          <a:xfrm flipV="1">
            <a:off x="3217489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9" name="Rectangle 378">
            <a:extLst>
              <a:ext uri="{FF2B5EF4-FFF2-40B4-BE49-F238E27FC236}">
                <a16:creationId xmlns:a16="http://schemas.microsoft.com/office/drawing/2014/main" id="{CD5C3FBE-2984-2E47-AE64-D6212BEEB591}"/>
              </a:ext>
            </a:extLst>
          </p:cNvPr>
          <p:cNvSpPr/>
          <p:nvPr/>
        </p:nvSpPr>
        <p:spPr>
          <a:xfrm flipV="1">
            <a:off x="3434113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id="{29162124-D59B-CD4F-B182-B0BF89264733}"/>
              </a:ext>
            </a:extLst>
          </p:cNvPr>
          <p:cNvSpPr/>
          <p:nvPr/>
        </p:nvSpPr>
        <p:spPr>
          <a:xfrm flipV="1">
            <a:off x="3217489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3152E89A-970E-5847-A0A4-38C02954181E}"/>
              </a:ext>
            </a:extLst>
          </p:cNvPr>
          <p:cNvSpPr/>
          <p:nvPr/>
        </p:nvSpPr>
        <p:spPr>
          <a:xfrm flipV="1">
            <a:off x="3434113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2" name="Rectangle 381">
            <a:extLst>
              <a:ext uri="{FF2B5EF4-FFF2-40B4-BE49-F238E27FC236}">
                <a16:creationId xmlns:a16="http://schemas.microsoft.com/office/drawing/2014/main" id="{B7256CA6-A6DA-D148-8C5C-14FDD175134C}"/>
              </a:ext>
            </a:extLst>
          </p:cNvPr>
          <p:cNvSpPr/>
          <p:nvPr/>
        </p:nvSpPr>
        <p:spPr>
          <a:xfrm flipV="1">
            <a:off x="1917330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EB07634F-F23F-BA4F-BFE9-D66D389C4227}"/>
              </a:ext>
            </a:extLst>
          </p:cNvPr>
          <p:cNvSpPr/>
          <p:nvPr/>
        </p:nvSpPr>
        <p:spPr>
          <a:xfrm flipV="1">
            <a:off x="2133954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4" name="Rectangle 383">
            <a:extLst>
              <a:ext uri="{FF2B5EF4-FFF2-40B4-BE49-F238E27FC236}">
                <a16:creationId xmlns:a16="http://schemas.microsoft.com/office/drawing/2014/main" id="{DFF726E5-2E67-5343-8B38-7CC8DDF5DE82}"/>
              </a:ext>
            </a:extLst>
          </p:cNvPr>
          <p:cNvSpPr/>
          <p:nvPr/>
        </p:nvSpPr>
        <p:spPr>
          <a:xfrm flipV="1">
            <a:off x="1917330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5" name="Rectangle 384">
            <a:extLst>
              <a:ext uri="{FF2B5EF4-FFF2-40B4-BE49-F238E27FC236}">
                <a16:creationId xmlns:a16="http://schemas.microsoft.com/office/drawing/2014/main" id="{28D5814C-7DA4-9748-959B-89F1BDCAD982}"/>
              </a:ext>
            </a:extLst>
          </p:cNvPr>
          <p:cNvSpPr/>
          <p:nvPr/>
        </p:nvSpPr>
        <p:spPr>
          <a:xfrm flipV="1">
            <a:off x="2133954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644B0AE2-B211-D04E-821A-41578399E2C2}"/>
              </a:ext>
            </a:extLst>
          </p:cNvPr>
          <p:cNvSpPr/>
          <p:nvPr/>
        </p:nvSpPr>
        <p:spPr>
          <a:xfrm flipV="1">
            <a:off x="1917330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7" name="Rectangle 426">
            <a:extLst>
              <a:ext uri="{FF2B5EF4-FFF2-40B4-BE49-F238E27FC236}">
                <a16:creationId xmlns:a16="http://schemas.microsoft.com/office/drawing/2014/main" id="{61A10190-979B-5742-B0A7-3F6829407E32}"/>
              </a:ext>
            </a:extLst>
          </p:cNvPr>
          <p:cNvSpPr/>
          <p:nvPr/>
        </p:nvSpPr>
        <p:spPr>
          <a:xfrm flipV="1">
            <a:off x="2133954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8" name="Rectangle 427">
            <a:extLst>
              <a:ext uri="{FF2B5EF4-FFF2-40B4-BE49-F238E27FC236}">
                <a16:creationId xmlns:a16="http://schemas.microsoft.com/office/drawing/2014/main" id="{16AA346B-070A-674C-B004-5BC4D9616175}"/>
              </a:ext>
            </a:extLst>
          </p:cNvPr>
          <p:cNvSpPr/>
          <p:nvPr/>
        </p:nvSpPr>
        <p:spPr>
          <a:xfrm flipV="1">
            <a:off x="1917330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9" name="Rectangle 428">
            <a:extLst>
              <a:ext uri="{FF2B5EF4-FFF2-40B4-BE49-F238E27FC236}">
                <a16:creationId xmlns:a16="http://schemas.microsoft.com/office/drawing/2014/main" id="{CFAD4688-8676-B841-8641-891F1D8584C8}"/>
              </a:ext>
            </a:extLst>
          </p:cNvPr>
          <p:cNvSpPr/>
          <p:nvPr/>
        </p:nvSpPr>
        <p:spPr>
          <a:xfrm flipV="1">
            <a:off x="2133954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0" name="Rectangle 429">
            <a:extLst>
              <a:ext uri="{FF2B5EF4-FFF2-40B4-BE49-F238E27FC236}">
                <a16:creationId xmlns:a16="http://schemas.microsoft.com/office/drawing/2014/main" id="{3CED16F7-7AAD-4745-8C90-2CCBAA12226B}"/>
              </a:ext>
            </a:extLst>
          </p:cNvPr>
          <p:cNvSpPr/>
          <p:nvPr/>
        </p:nvSpPr>
        <p:spPr>
          <a:xfrm flipV="1">
            <a:off x="235588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id="{2849CD23-9319-B045-9347-86A034B1EEF2}"/>
              </a:ext>
            </a:extLst>
          </p:cNvPr>
          <p:cNvSpPr/>
          <p:nvPr/>
        </p:nvSpPr>
        <p:spPr>
          <a:xfrm flipV="1">
            <a:off x="257250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2" name="Rectangle 431">
            <a:extLst>
              <a:ext uri="{FF2B5EF4-FFF2-40B4-BE49-F238E27FC236}">
                <a16:creationId xmlns:a16="http://schemas.microsoft.com/office/drawing/2014/main" id="{C966BAD8-3FCB-7341-8817-E797529DAE90}"/>
              </a:ext>
            </a:extLst>
          </p:cNvPr>
          <p:cNvSpPr/>
          <p:nvPr/>
        </p:nvSpPr>
        <p:spPr>
          <a:xfrm flipV="1">
            <a:off x="235588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3" name="Rectangle 432">
            <a:extLst>
              <a:ext uri="{FF2B5EF4-FFF2-40B4-BE49-F238E27FC236}">
                <a16:creationId xmlns:a16="http://schemas.microsoft.com/office/drawing/2014/main" id="{808E23DC-7827-D349-B620-BA416781BFC1}"/>
              </a:ext>
            </a:extLst>
          </p:cNvPr>
          <p:cNvSpPr/>
          <p:nvPr/>
        </p:nvSpPr>
        <p:spPr>
          <a:xfrm flipV="1">
            <a:off x="257250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4" name="Rectangle 433">
            <a:extLst>
              <a:ext uri="{FF2B5EF4-FFF2-40B4-BE49-F238E27FC236}">
                <a16:creationId xmlns:a16="http://schemas.microsoft.com/office/drawing/2014/main" id="{C3E0B314-86A3-CF42-96B3-150A2F0D83A0}"/>
              </a:ext>
            </a:extLst>
          </p:cNvPr>
          <p:cNvSpPr/>
          <p:nvPr/>
        </p:nvSpPr>
        <p:spPr>
          <a:xfrm flipV="1">
            <a:off x="235588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3" name="Rectangle 442">
            <a:extLst>
              <a:ext uri="{FF2B5EF4-FFF2-40B4-BE49-F238E27FC236}">
                <a16:creationId xmlns:a16="http://schemas.microsoft.com/office/drawing/2014/main" id="{5B149276-A554-BC42-9D3C-F06859A88D88}"/>
              </a:ext>
            </a:extLst>
          </p:cNvPr>
          <p:cNvSpPr/>
          <p:nvPr/>
        </p:nvSpPr>
        <p:spPr>
          <a:xfrm flipV="1">
            <a:off x="257250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1884DE33-558D-B346-B600-0F7A53AF66F0}"/>
              </a:ext>
            </a:extLst>
          </p:cNvPr>
          <p:cNvSpPr/>
          <p:nvPr/>
        </p:nvSpPr>
        <p:spPr>
          <a:xfrm flipV="1">
            <a:off x="235588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5" name="Rectangle 444">
            <a:extLst>
              <a:ext uri="{FF2B5EF4-FFF2-40B4-BE49-F238E27FC236}">
                <a16:creationId xmlns:a16="http://schemas.microsoft.com/office/drawing/2014/main" id="{A728A82A-24F0-594D-B75D-28A6E8A60B55}"/>
              </a:ext>
            </a:extLst>
          </p:cNvPr>
          <p:cNvSpPr/>
          <p:nvPr/>
        </p:nvSpPr>
        <p:spPr>
          <a:xfrm flipV="1">
            <a:off x="257250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6" name="Rectangle 445">
            <a:extLst>
              <a:ext uri="{FF2B5EF4-FFF2-40B4-BE49-F238E27FC236}">
                <a16:creationId xmlns:a16="http://schemas.microsoft.com/office/drawing/2014/main" id="{A4E0F4E2-E688-B249-ACFF-E586E82760F8}"/>
              </a:ext>
            </a:extLst>
          </p:cNvPr>
          <p:cNvSpPr/>
          <p:nvPr/>
        </p:nvSpPr>
        <p:spPr>
          <a:xfrm flipV="1">
            <a:off x="4526659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7" name="Rectangle 446">
            <a:extLst>
              <a:ext uri="{FF2B5EF4-FFF2-40B4-BE49-F238E27FC236}">
                <a16:creationId xmlns:a16="http://schemas.microsoft.com/office/drawing/2014/main" id="{58256A82-EBB8-BB4A-8025-485153EB94EF}"/>
              </a:ext>
            </a:extLst>
          </p:cNvPr>
          <p:cNvSpPr/>
          <p:nvPr/>
        </p:nvSpPr>
        <p:spPr>
          <a:xfrm flipV="1">
            <a:off x="4743283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73177E5D-3FFC-AA49-876B-8F7E452CB075}"/>
              </a:ext>
            </a:extLst>
          </p:cNvPr>
          <p:cNvSpPr/>
          <p:nvPr/>
        </p:nvSpPr>
        <p:spPr>
          <a:xfrm flipV="1">
            <a:off x="4526659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FAD3E889-8A50-474A-B387-50B676CB64C3}"/>
              </a:ext>
            </a:extLst>
          </p:cNvPr>
          <p:cNvSpPr/>
          <p:nvPr/>
        </p:nvSpPr>
        <p:spPr>
          <a:xfrm flipV="1">
            <a:off x="4743283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C134356E-3F0D-8D4B-B6D1-BFE4807A0A36}"/>
              </a:ext>
            </a:extLst>
          </p:cNvPr>
          <p:cNvSpPr/>
          <p:nvPr/>
        </p:nvSpPr>
        <p:spPr>
          <a:xfrm flipV="1">
            <a:off x="4526659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1" name="Rectangle 450">
            <a:extLst>
              <a:ext uri="{FF2B5EF4-FFF2-40B4-BE49-F238E27FC236}">
                <a16:creationId xmlns:a16="http://schemas.microsoft.com/office/drawing/2014/main" id="{0177F24D-7203-B94D-A2AF-411162F6FD10}"/>
              </a:ext>
            </a:extLst>
          </p:cNvPr>
          <p:cNvSpPr/>
          <p:nvPr/>
        </p:nvSpPr>
        <p:spPr>
          <a:xfrm flipV="1">
            <a:off x="4743283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0BF8481E-4F0E-4340-8DD6-F2E638D20E42}"/>
              </a:ext>
            </a:extLst>
          </p:cNvPr>
          <p:cNvSpPr/>
          <p:nvPr/>
        </p:nvSpPr>
        <p:spPr>
          <a:xfrm flipV="1">
            <a:off x="4526659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3" name="Rectangle 452">
            <a:extLst>
              <a:ext uri="{FF2B5EF4-FFF2-40B4-BE49-F238E27FC236}">
                <a16:creationId xmlns:a16="http://schemas.microsoft.com/office/drawing/2014/main" id="{0615C10A-1216-844A-8A48-84F7B4833BAA}"/>
              </a:ext>
            </a:extLst>
          </p:cNvPr>
          <p:cNvSpPr/>
          <p:nvPr/>
        </p:nvSpPr>
        <p:spPr>
          <a:xfrm flipV="1">
            <a:off x="4743283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4" name="Rectangle 453">
            <a:extLst>
              <a:ext uri="{FF2B5EF4-FFF2-40B4-BE49-F238E27FC236}">
                <a16:creationId xmlns:a16="http://schemas.microsoft.com/office/drawing/2014/main" id="{23A37848-D565-5F48-A4A8-82A01BB5F0E7}"/>
              </a:ext>
            </a:extLst>
          </p:cNvPr>
          <p:cNvSpPr/>
          <p:nvPr/>
        </p:nvSpPr>
        <p:spPr>
          <a:xfrm flipV="1">
            <a:off x="4965214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5" name="Rectangle 454">
            <a:extLst>
              <a:ext uri="{FF2B5EF4-FFF2-40B4-BE49-F238E27FC236}">
                <a16:creationId xmlns:a16="http://schemas.microsoft.com/office/drawing/2014/main" id="{3672D88A-C0D5-8D47-8685-2EDAB63DFFBC}"/>
              </a:ext>
            </a:extLst>
          </p:cNvPr>
          <p:cNvSpPr/>
          <p:nvPr/>
        </p:nvSpPr>
        <p:spPr>
          <a:xfrm flipV="1">
            <a:off x="5181837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6" name="Rectangle 455">
            <a:extLst>
              <a:ext uri="{FF2B5EF4-FFF2-40B4-BE49-F238E27FC236}">
                <a16:creationId xmlns:a16="http://schemas.microsoft.com/office/drawing/2014/main" id="{DE6E8FC6-3D2C-C04F-94F2-7AF8F234E3C4}"/>
              </a:ext>
            </a:extLst>
          </p:cNvPr>
          <p:cNvSpPr/>
          <p:nvPr/>
        </p:nvSpPr>
        <p:spPr>
          <a:xfrm flipV="1">
            <a:off x="4965214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7" name="Rectangle 456">
            <a:extLst>
              <a:ext uri="{FF2B5EF4-FFF2-40B4-BE49-F238E27FC236}">
                <a16:creationId xmlns:a16="http://schemas.microsoft.com/office/drawing/2014/main" id="{714AB7A1-9052-F143-AE1F-D79E722FC094}"/>
              </a:ext>
            </a:extLst>
          </p:cNvPr>
          <p:cNvSpPr/>
          <p:nvPr/>
        </p:nvSpPr>
        <p:spPr>
          <a:xfrm flipV="1">
            <a:off x="5181837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8" name="Rectangle 457">
            <a:extLst>
              <a:ext uri="{FF2B5EF4-FFF2-40B4-BE49-F238E27FC236}">
                <a16:creationId xmlns:a16="http://schemas.microsoft.com/office/drawing/2014/main" id="{3EADEEEB-5839-D647-A9A0-C8F4D4E4DDB4}"/>
              </a:ext>
            </a:extLst>
          </p:cNvPr>
          <p:cNvSpPr/>
          <p:nvPr/>
        </p:nvSpPr>
        <p:spPr>
          <a:xfrm flipV="1">
            <a:off x="4965214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9" name="Rectangle 458">
            <a:extLst>
              <a:ext uri="{FF2B5EF4-FFF2-40B4-BE49-F238E27FC236}">
                <a16:creationId xmlns:a16="http://schemas.microsoft.com/office/drawing/2014/main" id="{24EEAD3B-5D05-524C-9361-6645A3B03DD5}"/>
              </a:ext>
            </a:extLst>
          </p:cNvPr>
          <p:cNvSpPr/>
          <p:nvPr/>
        </p:nvSpPr>
        <p:spPr>
          <a:xfrm flipV="1">
            <a:off x="5181837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0" name="Rectangle 459">
            <a:extLst>
              <a:ext uri="{FF2B5EF4-FFF2-40B4-BE49-F238E27FC236}">
                <a16:creationId xmlns:a16="http://schemas.microsoft.com/office/drawing/2014/main" id="{97955807-5494-594B-9605-38D35E6DA8DD}"/>
              </a:ext>
            </a:extLst>
          </p:cNvPr>
          <p:cNvSpPr/>
          <p:nvPr/>
        </p:nvSpPr>
        <p:spPr>
          <a:xfrm flipV="1">
            <a:off x="4965214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1" name="Rectangle 460">
            <a:extLst>
              <a:ext uri="{FF2B5EF4-FFF2-40B4-BE49-F238E27FC236}">
                <a16:creationId xmlns:a16="http://schemas.microsoft.com/office/drawing/2014/main" id="{F8DF6004-1CFD-9A4B-91E2-DE497F504194}"/>
              </a:ext>
            </a:extLst>
          </p:cNvPr>
          <p:cNvSpPr/>
          <p:nvPr/>
        </p:nvSpPr>
        <p:spPr>
          <a:xfrm flipV="1">
            <a:off x="5181837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2" name="Rectangle 461">
            <a:extLst>
              <a:ext uri="{FF2B5EF4-FFF2-40B4-BE49-F238E27FC236}">
                <a16:creationId xmlns:a16="http://schemas.microsoft.com/office/drawing/2014/main" id="{D43F1C9E-D1D9-484C-BA9F-DED1C50E8761}"/>
              </a:ext>
            </a:extLst>
          </p:cNvPr>
          <p:cNvSpPr/>
          <p:nvPr/>
        </p:nvSpPr>
        <p:spPr>
          <a:xfrm flipV="1">
            <a:off x="366505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3" name="Rectangle 462">
            <a:extLst>
              <a:ext uri="{FF2B5EF4-FFF2-40B4-BE49-F238E27FC236}">
                <a16:creationId xmlns:a16="http://schemas.microsoft.com/office/drawing/2014/main" id="{A0A2B040-440E-0848-903B-0465AFE85518}"/>
              </a:ext>
            </a:extLst>
          </p:cNvPr>
          <p:cNvSpPr/>
          <p:nvPr/>
        </p:nvSpPr>
        <p:spPr>
          <a:xfrm flipV="1">
            <a:off x="388167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4" name="Rectangle 463">
            <a:extLst>
              <a:ext uri="{FF2B5EF4-FFF2-40B4-BE49-F238E27FC236}">
                <a16:creationId xmlns:a16="http://schemas.microsoft.com/office/drawing/2014/main" id="{39F3FF60-FF0D-CF42-BEAB-ABED5F752567}"/>
              </a:ext>
            </a:extLst>
          </p:cNvPr>
          <p:cNvSpPr/>
          <p:nvPr/>
        </p:nvSpPr>
        <p:spPr>
          <a:xfrm flipV="1">
            <a:off x="366505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5" name="Rectangle 464">
            <a:extLst>
              <a:ext uri="{FF2B5EF4-FFF2-40B4-BE49-F238E27FC236}">
                <a16:creationId xmlns:a16="http://schemas.microsoft.com/office/drawing/2014/main" id="{51E76134-7548-9049-BF16-64AC812048A9}"/>
              </a:ext>
            </a:extLst>
          </p:cNvPr>
          <p:cNvSpPr/>
          <p:nvPr/>
        </p:nvSpPr>
        <p:spPr>
          <a:xfrm flipV="1">
            <a:off x="388167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6" name="Rectangle 465">
            <a:extLst>
              <a:ext uri="{FF2B5EF4-FFF2-40B4-BE49-F238E27FC236}">
                <a16:creationId xmlns:a16="http://schemas.microsoft.com/office/drawing/2014/main" id="{336A3090-EC67-604A-823D-FFA381F309DB}"/>
              </a:ext>
            </a:extLst>
          </p:cNvPr>
          <p:cNvSpPr/>
          <p:nvPr/>
        </p:nvSpPr>
        <p:spPr>
          <a:xfrm flipV="1">
            <a:off x="366505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7" name="Rectangle 466">
            <a:extLst>
              <a:ext uri="{FF2B5EF4-FFF2-40B4-BE49-F238E27FC236}">
                <a16:creationId xmlns:a16="http://schemas.microsoft.com/office/drawing/2014/main" id="{46B89691-1D24-FE4D-B296-363269702E3E}"/>
              </a:ext>
            </a:extLst>
          </p:cNvPr>
          <p:cNvSpPr/>
          <p:nvPr/>
        </p:nvSpPr>
        <p:spPr>
          <a:xfrm flipV="1">
            <a:off x="388167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CA1FDF64-5ED5-3242-8EC7-396A6735D33C}"/>
              </a:ext>
            </a:extLst>
          </p:cNvPr>
          <p:cNvSpPr/>
          <p:nvPr/>
        </p:nvSpPr>
        <p:spPr>
          <a:xfrm flipV="1">
            <a:off x="366505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9" name="Rectangle 468">
            <a:extLst>
              <a:ext uri="{FF2B5EF4-FFF2-40B4-BE49-F238E27FC236}">
                <a16:creationId xmlns:a16="http://schemas.microsoft.com/office/drawing/2014/main" id="{D1842064-A261-1E4F-BF99-468CC3BD7F5B}"/>
              </a:ext>
            </a:extLst>
          </p:cNvPr>
          <p:cNvSpPr/>
          <p:nvPr/>
        </p:nvSpPr>
        <p:spPr>
          <a:xfrm flipV="1">
            <a:off x="388167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0" name="Rectangle 469">
            <a:extLst>
              <a:ext uri="{FF2B5EF4-FFF2-40B4-BE49-F238E27FC236}">
                <a16:creationId xmlns:a16="http://schemas.microsoft.com/office/drawing/2014/main" id="{6AF36B5B-4D7D-6B47-9A4D-2B492DE46FD6}"/>
              </a:ext>
            </a:extLst>
          </p:cNvPr>
          <p:cNvSpPr/>
          <p:nvPr/>
        </p:nvSpPr>
        <p:spPr>
          <a:xfrm flipV="1">
            <a:off x="4103609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1" name="Rectangle 470">
            <a:extLst>
              <a:ext uri="{FF2B5EF4-FFF2-40B4-BE49-F238E27FC236}">
                <a16:creationId xmlns:a16="http://schemas.microsoft.com/office/drawing/2014/main" id="{05B5746A-4798-BB40-A875-3BCFB3FE6318}"/>
              </a:ext>
            </a:extLst>
          </p:cNvPr>
          <p:cNvSpPr/>
          <p:nvPr/>
        </p:nvSpPr>
        <p:spPr>
          <a:xfrm flipV="1">
            <a:off x="4320233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2" name="Rectangle 471">
            <a:extLst>
              <a:ext uri="{FF2B5EF4-FFF2-40B4-BE49-F238E27FC236}">
                <a16:creationId xmlns:a16="http://schemas.microsoft.com/office/drawing/2014/main" id="{99E62947-991C-D241-B57F-DF5042D04E7F}"/>
              </a:ext>
            </a:extLst>
          </p:cNvPr>
          <p:cNvSpPr/>
          <p:nvPr/>
        </p:nvSpPr>
        <p:spPr>
          <a:xfrm flipV="1">
            <a:off x="4103609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3" name="Rectangle 472">
            <a:extLst>
              <a:ext uri="{FF2B5EF4-FFF2-40B4-BE49-F238E27FC236}">
                <a16:creationId xmlns:a16="http://schemas.microsoft.com/office/drawing/2014/main" id="{D3E3D233-1C4F-3948-9BFF-69227457EF87}"/>
              </a:ext>
            </a:extLst>
          </p:cNvPr>
          <p:cNvSpPr/>
          <p:nvPr/>
        </p:nvSpPr>
        <p:spPr>
          <a:xfrm flipV="1">
            <a:off x="4320233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4" name="Rectangle 473">
            <a:extLst>
              <a:ext uri="{FF2B5EF4-FFF2-40B4-BE49-F238E27FC236}">
                <a16:creationId xmlns:a16="http://schemas.microsoft.com/office/drawing/2014/main" id="{CD337F64-9010-CC4A-A042-3FD50BFE4D92}"/>
              </a:ext>
            </a:extLst>
          </p:cNvPr>
          <p:cNvSpPr/>
          <p:nvPr/>
        </p:nvSpPr>
        <p:spPr>
          <a:xfrm flipV="1">
            <a:off x="4103609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8" name="Rectangle 477">
            <a:extLst>
              <a:ext uri="{FF2B5EF4-FFF2-40B4-BE49-F238E27FC236}">
                <a16:creationId xmlns:a16="http://schemas.microsoft.com/office/drawing/2014/main" id="{462265F0-CAB5-9D46-AE5C-BAB08883C35A}"/>
              </a:ext>
            </a:extLst>
          </p:cNvPr>
          <p:cNvSpPr/>
          <p:nvPr/>
        </p:nvSpPr>
        <p:spPr>
          <a:xfrm flipV="1">
            <a:off x="4320233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9" name="Rectangle 478">
            <a:extLst>
              <a:ext uri="{FF2B5EF4-FFF2-40B4-BE49-F238E27FC236}">
                <a16:creationId xmlns:a16="http://schemas.microsoft.com/office/drawing/2014/main" id="{886182C4-3A51-FE49-BD7E-B2A82FE13D76}"/>
              </a:ext>
            </a:extLst>
          </p:cNvPr>
          <p:cNvSpPr/>
          <p:nvPr/>
        </p:nvSpPr>
        <p:spPr>
          <a:xfrm flipV="1">
            <a:off x="4103609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0" name="Rectangle 479">
            <a:extLst>
              <a:ext uri="{FF2B5EF4-FFF2-40B4-BE49-F238E27FC236}">
                <a16:creationId xmlns:a16="http://schemas.microsoft.com/office/drawing/2014/main" id="{625D96D6-7205-8B4A-9EDF-02F37148A4DF}"/>
              </a:ext>
            </a:extLst>
          </p:cNvPr>
          <p:cNvSpPr/>
          <p:nvPr/>
        </p:nvSpPr>
        <p:spPr>
          <a:xfrm flipV="1">
            <a:off x="4320233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1" name="Rectangle 480">
            <a:extLst>
              <a:ext uri="{FF2B5EF4-FFF2-40B4-BE49-F238E27FC236}">
                <a16:creationId xmlns:a16="http://schemas.microsoft.com/office/drawing/2014/main" id="{B912BECF-7F8E-1846-B93F-98CCDED059F8}"/>
              </a:ext>
            </a:extLst>
          </p:cNvPr>
          <p:cNvSpPr/>
          <p:nvPr/>
        </p:nvSpPr>
        <p:spPr>
          <a:xfrm flipV="1">
            <a:off x="6286032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2" name="Rectangle 481">
            <a:extLst>
              <a:ext uri="{FF2B5EF4-FFF2-40B4-BE49-F238E27FC236}">
                <a16:creationId xmlns:a16="http://schemas.microsoft.com/office/drawing/2014/main" id="{36F946C7-9F47-214F-BAE4-4334C77A7C32}"/>
              </a:ext>
            </a:extLst>
          </p:cNvPr>
          <p:cNvSpPr/>
          <p:nvPr/>
        </p:nvSpPr>
        <p:spPr>
          <a:xfrm flipV="1">
            <a:off x="6502655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3" name="Rectangle 482">
            <a:extLst>
              <a:ext uri="{FF2B5EF4-FFF2-40B4-BE49-F238E27FC236}">
                <a16:creationId xmlns:a16="http://schemas.microsoft.com/office/drawing/2014/main" id="{2FC8ECEE-9C02-FC41-A4BC-1D2BE3578F3F}"/>
              </a:ext>
            </a:extLst>
          </p:cNvPr>
          <p:cNvSpPr/>
          <p:nvPr/>
        </p:nvSpPr>
        <p:spPr>
          <a:xfrm flipV="1">
            <a:off x="6286032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4" name="Rectangle 483">
            <a:extLst>
              <a:ext uri="{FF2B5EF4-FFF2-40B4-BE49-F238E27FC236}">
                <a16:creationId xmlns:a16="http://schemas.microsoft.com/office/drawing/2014/main" id="{1B1F2551-94FC-2B44-9F4C-249AACB8DD9F}"/>
              </a:ext>
            </a:extLst>
          </p:cNvPr>
          <p:cNvSpPr/>
          <p:nvPr/>
        </p:nvSpPr>
        <p:spPr>
          <a:xfrm flipV="1">
            <a:off x="6502655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5" name="Rectangle 484">
            <a:extLst>
              <a:ext uri="{FF2B5EF4-FFF2-40B4-BE49-F238E27FC236}">
                <a16:creationId xmlns:a16="http://schemas.microsoft.com/office/drawing/2014/main" id="{591521EC-3B14-A549-A4C0-8980FC2AE551}"/>
              </a:ext>
            </a:extLst>
          </p:cNvPr>
          <p:cNvSpPr/>
          <p:nvPr/>
        </p:nvSpPr>
        <p:spPr>
          <a:xfrm flipV="1">
            <a:off x="6286032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6" name="Rectangle 485">
            <a:extLst>
              <a:ext uri="{FF2B5EF4-FFF2-40B4-BE49-F238E27FC236}">
                <a16:creationId xmlns:a16="http://schemas.microsoft.com/office/drawing/2014/main" id="{236902EA-7DD4-774E-AE04-EDAAD83B939E}"/>
              </a:ext>
            </a:extLst>
          </p:cNvPr>
          <p:cNvSpPr/>
          <p:nvPr/>
        </p:nvSpPr>
        <p:spPr>
          <a:xfrm flipV="1">
            <a:off x="6502655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7" name="Rectangle 486">
            <a:extLst>
              <a:ext uri="{FF2B5EF4-FFF2-40B4-BE49-F238E27FC236}">
                <a16:creationId xmlns:a16="http://schemas.microsoft.com/office/drawing/2014/main" id="{A188C9F0-A37A-EB4E-9CFD-5E0D7ED9E9E7}"/>
              </a:ext>
            </a:extLst>
          </p:cNvPr>
          <p:cNvSpPr/>
          <p:nvPr/>
        </p:nvSpPr>
        <p:spPr>
          <a:xfrm flipV="1">
            <a:off x="6286032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8" name="Rectangle 487">
            <a:extLst>
              <a:ext uri="{FF2B5EF4-FFF2-40B4-BE49-F238E27FC236}">
                <a16:creationId xmlns:a16="http://schemas.microsoft.com/office/drawing/2014/main" id="{F027C31A-AB88-7C4D-8F43-AB277113D12D}"/>
              </a:ext>
            </a:extLst>
          </p:cNvPr>
          <p:cNvSpPr/>
          <p:nvPr/>
        </p:nvSpPr>
        <p:spPr>
          <a:xfrm flipV="1">
            <a:off x="6502655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9" name="Rectangle 528">
            <a:extLst>
              <a:ext uri="{FF2B5EF4-FFF2-40B4-BE49-F238E27FC236}">
                <a16:creationId xmlns:a16="http://schemas.microsoft.com/office/drawing/2014/main" id="{AB3A64CA-CA7B-514D-A95E-0D8D5C2A9540}"/>
              </a:ext>
            </a:extLst>
          </p:cNvPr>
          <p:cNvSpPr/>
          <p:nvPr/>
        </p:nvSpPr>
        <p:spPr>
          <a:xfrm flipV="1">
            <a:off x="6724586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0" name="Rectangle 529">
            <a:extLst>
              <a:ext uri="{FF2B5EF4-FFF2-40B4-BE49-F238E27FC236}">
                <a16:creationId xmlns:a16="http://schemas.microsoft.com/office/drawing/2014/main" id="{D41388F1-6E8F-EF44-8F28-F14BBEEBF93E}"/>
              </a:ext>
            </a:extLst>
          </p:cNvPr>
          <p:cNvSpPr/>
          <p:nvPr/>
        </p:nvSpPr>
        <p:spPr>
          <a:xfrm flipV="1">
            <a:off x="6941209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1" name="Rectangle 530">
            <a:extLst>
              <a:ext uri="{FF2B5EF4-FFF2-40B4-BE49-F238E27FC236}">
                <a16:creationId xmlns:a16="http://schemas.microsoft.com/office/drawing/2014/main" id="{123C5C45-7258-9945-A1C6-C4C70DE73F0E}"/>
              </a:ext>
            </a:extLst>
          </p:cNvPr>
          <p:cNvSpPr/>
          <p:nvPr/>
        </p:nvSpPr>
        <p:spPr>
          <a:xfrm flipV="1">
            <a:off x="6724586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2" name="Rectangle 531">
            <a:extLst>
              <a:ext uri="{FF2B5EF4-FFF2-40B4-BE49-F238E27FC236}">
                <a16:creationId xmlns:a16="http://schemas.microsoft.com/office/drawing/2014/main" id="{BEF042F5-FAEC-C044-9127-9A1569177923}"/>
              </a:ext>
            </a:extLst>
          </p:cNvPr>
          <p:cNvSpPr/>
          <p:nvPr/>
        </p:nvSpPr>
        <p:spPr>
          <a:xfrm flipV="1">
            <a:off x="6941209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3" name="Rectangle 532">
            <a:extLst>
              <a:ext uri="{FF2B5EF4-FFF2-40B4-BE49-F238E27FC236}">
                <a16:creationId xmlns:a16="http://schemas.microsoft.com/office/drawing/2014/main" id="{7FA78549-F735-9844-AB81-AA54D8B12EDA}"/>
              </a:ext>
            </a:extLst>
          </p:cNvPr>
          <p:cNvSpPr/>
          <p:nvPr/>
        </p:nvSpPr>
        <p:spPr>
          <a:xfrm flipV="1">
            <a:off x="6724586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4" name="Rectangle 533">
            <a:extLst>
              <a:ext uri="{FF2B5EF4-FFF2-40B4-BE49-F238E27FC236}">
                <a16:creationId xmlns:a16="http://schemas.microsoft.com/office/drawing/2014/main" id="{4987D88F-100F-AF40-A1CB-402031AEA679}"/>
              </a:ext>
            </a:extLst>
          </p:cNvPr>
          <p:cNvSpPr/>
          <p:nvPr/>
        </p:nvSpPr>
        <p:spPr>
          <a:xfrm flipV="1">
            <a:off x="6941209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5" name="Rectangle 534">
            <a:extLst>
              <a:ext uri="{FF2B5EF4-FFF2-40B4-BE49-F238E27FC236}">
                <a16:creationId xmlns:a16="http://schemas.microsoft.com/office/drawing/2014/main" id="{9A382981-F824-4F47-ADFC-4B11AF61AC25}"/>
              </a:ext>
            </a:extLst>
          </p:cNvPr>
          <p:cNvSpPr/>
          <p:nvPr/>
        </p:nvSpPr>
        <p:spPr>
          <a:xfrm flipV="1">
            <a:off x="6724586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6" name="Rectangle 535">
            <a:extLst>
              <a:ext uri="{FF2B5EF4-FFF2-40B4-BE49-F238E27FC236}">
                <a16:creationId xmlns:a16="http://schemas.microsoft.com/office/drawing/2014/main" id="{67AEEE89-CF9E-F942-AA29-2F663CE4C1A8}"/>
              </a:ext>
            </a:extLst>
          </p:cNvPr>
          <p:cNvSpPr/>
          <p:nvPr/>
        </p:nvSpPr>
        <p:spPr>
          <a:xfrm flipV="1">
            <a:off x="6941209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7" name="Rectangle 536">
            <a:extLst>
              <a:ext uri="{FF2B5EF4-FFF2-40B4-BE49-F238E27FC236}">
                <a16:creationId xmlns:a16="http://schemas.microsoft.com/office/drawing/2014/main" id="{F57AF73A-5E2E-7F43-BB9E-E34A48B2F509}"/>
              </a:ext>
            </a:extLst>
          </p:cNvPr>
          <p:cNvSpPr/>
          <p:nvPr/>
        </p:nvSpPr>
        <p:spPr>
          <a:xfrm flipV="1">
            <a:off x="5424427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8" name="Rectangle 537">
            <a:extLst>
              <a:ext uri="{FF2B5EF4-FFF2-40B4-BE49-F238E27FC236}">
                <a16:creationId xmlns:a16="http://schemas.microsoft.com/office/drawing/2014/main" id="{93775522-B7F3-524E-9560-D8B72D374AE9}"/>
              </a:ext>
            </a:extLst>
          </p:cNvPr>
          <p:cNvSpPr/>
          <p:nvPr/>
        </p:nvSpPr>
        <p:spPr>
          <a:xfrm flipV="1">
            <a:off x="5641050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9" name="Rectangle 538">
            <a:extLst>
              <a:ext uri="{FF2B5EF4-FFF2-40B4-BE49-F238E27FC236}">
                <a16:creationId xmlns:a16="http://schemas.microsoft.com/office/drawing/2014/main" id="{B0391B06-D9EC-754C-BBD4-BEE00DFB9F9E}"/>
              </a:ext>
            </a:extLst>
          </p:cNvPr>
          <p:cNvSpPr/>
          <p:nvPr/>
        </p:nvSpPr>
        <p:spPr>
          <a:xfrm flipV="1">
            <a:off x="5424427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9" name="Rectangle 588">
            <a:extLst>
              <a:ext uri="{FF2B5EF4-FFF2-40B4-BE49-F238E27FC236}">
                <a16:creationId xmlns:a16="http://schemas.microsoft.com/office/drawing/2014/main" id="{7A6AA10F-5AFF-C548-A58F-F91F2F68C4A5}"/>
              </a:ext>
            </a:extLst>
          </p:cNvPr>
          <p:cNvSpPr/>
          <p:nvPr/>
        </p:nvSpPr>
        <p:spPr>
          <a:xfrm flipV="1">
            <a:off x="5641050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0" name="Rectangle 589">
            <a:extLst>
              <a:ext uri="{FF2B5EF4-FFF2-40B4-BE49-F238E27FC236}">
                <a16:creationId xmlns:a16="http://schemas.microsoft.com/office/drawing/2014/main" id="{07EFA842-6254-E84D-B1AC-A97EC3A24B3C}"/>
              </a:ext>
            </a:extLst>
          </p:cNvPr>
          <p:cNvSpPr/>
          <p:nvPr/>
        </p:nvSpPr>
        <p:spPr>
          <a:xfrm flipV="1">
            <a:off x="5424427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1" name="Rectangle 590">
            <a:extLst>
              <a:ext uri="{FF2B5EF4-FFF2-40B4-BE49-F238E27FC236}">
                <a16:creationId xmlns:a16="http://schemas.microsoft.com/office/drawing/2014/main" id="{499F30CB-FC73-CC46-A77B-36EB5C89E4A4}"/>
              </a:ext>
            </a:extLst>
          </p:cNvPr>
          <p:cNvSpPr/>
          <p:nvPr/>
        </p:nvSpPr>
        <p:spPr>
          <a:xfrm flipV="1">
            <a:off x="5641050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2" name="Rectangle 591">
            <a:extLst>
              <a:ext uri="{FF2B5EF4-FFF2-40B4-BE49-F238E27FC236}">
                <a16:creationId xmlns:a16="http://schemas.microsoft.com/office/drawing/2014/main" id="{AF7EBB07-F526-B146-BC6C-598321C41339}"/>
              </a:ext>
            </a:extLst>
          </p:cNvPr>
          <p:cNvSpPr/>
          <p:nvPr/>
        </p:nvSpPr>
        <p:spPr>
          <a:xfrm flipV="1">
            <a:off x="5424427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3" name="Rectangle 592">
            <a:extLst>
              <a:ext uri="{FF2B5EF4-FFF2-40B4-BE49-F238E27FC236}">
                <a16:creationId xmlns:a16="http://schemas.microsoft.com/office/drawing/2014/main" id="{E561BA73-B148-474C-AC95-56DD1593AFF4}"/>
              </a:ext>
            </a:extLst>
          </p:cNvPr>
          <p:cNvSpPr/>
          <p:nvPr/>
        </p:nvSpPr>
        <p:spPr>
          <a:xfrm flipV="1">
            <a:off x="5641050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4" name="Rectangle 593">
            <a:extLst>
              <a:ext uri="{FF2B5EF4-FFF2-40B4-BE49-F238E27FC236}">
                <a16:creationId xmlns:a16="http://schemas.microsoft.com/office/drawing/2014/main" id="{4F662C2B-77CB-F841-B7DE-D3C96736DFAA}"/>
              </a:ext>
            </a:extLst>
          </p:cNvPr>
          <p:cNvSpPr/>
          <p:nvPr/>
        </p:nvSpPr>
        <p:spPr>
          <a:xfrm flipV="1">
            <a:off x="5862982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5" name="Rectangle 594">
            <a:extLst>
              <a:ext uri="{FF2B5EF4-FFF2-40B4-BE49-F238E27FC236}">
                <a16:creationId xmlns:a16="http://schemas.microsoft.com/office/drawing/2014/main" id="{CF10F1C6-FF79-F649-BE1C-C59061AA109A}"/>
              </a:ext>
            </a:extLst>
          </p:cNvPr>
          <p:cNvSpPr/>
          <p:nvPr/>
        </p:nvSpPr>
        <p:spPr>
          <a:xfrm flipV="1">
            <a:off x="6079605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6" name="Rectangle 595">
            <a:extLst>
              <a:ext uri="{FF2B5EF4-FFF2-40B4-BE49-F238E27FC236}">
                <a16:creationId xmlns:a16="http://schemas.microsoft.com/office/drawing/2014/main" id="{2D259137-160E-9B4F-B187-79C23C80B36E}"/>
              </a:ext>
            </a:extLst>
          </p:cNvPr>
          <p:cNvSpPr/>
          <p:nvPr/>
        </p:nvSpPr>
        <p:spPr>
          <a:xfrm flipV="1">
            <a:off x="5862982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7" name="Rectangle 596">
            <a:extLst>
              <a:ext uri="{FF2B5EF4-FFF2-40B4-BE49-F238E27FC236}">
                <a16:creationId xmlns:a16="http://schemas.microsoft.com/office/drawing/2014/main" id="{FAA16222-5AAB-6147-9AAA-84615EADD002}"/>
              </a:ext>
            </a:extLst>
          </p:cNvPr>
          <p:cNvSpPr/>
          <p:nvPr/>
        </p:nvSpPr>
        <p:spPr>
          <a:xfrm flipV="1">
            <a:off x="6079605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8" name="Rectangle 597">
            <a:extLst>
              <a:ext uri="{FF2B5EF4-FFF2-40B4-BE49-F238E27FC236}">
                <a16:creationId xmlns:a16="http://schemas.microsoft.com/office/drawing/2014/main" id="{BEA2965A-9ABF-5B45-9202-3C9B24D7C5DD}"/>
              </a:ext>
            </a:extLst>
          </p:cNvPr>
          <p:cNvSpPr/>
          <p:nvPr/>
        </p:nvSpPr>
        <p:spPr>
          <a:xfrm flipV="1">
            <a:off x="5862982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9" name="Rectangle 598">
            <a:extLst>
              <a:ext uri="{FF2B5EF4-FFF2-40B4-BE49-F238E27FC236}">
                <a16:creationId xmlns:a16="http://schemas.microsoft.com/office/drawing/2014/main" id="{E92A7819-F4FF-E449-9441-CCC8CCFD5F5F}"/>
              </a:ext>
            </a:extLst>
          </p:cNvPr>
          <p:cNvSpPr/>
          <p:nvPr/>
        </p:nvSpPr>
        <p:spPr>
          <a:xfrm flipV="1">
            <a:off x="6079605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0" name="Rectangle 599">
            <a:extLst>
              <a:ext uri="{FF2B5EF4-FFF2-40B4-BE49-F238E27FC236}">
                <a16:creationId xmlns:a16="http://schemas.microsoft.com/office/drawing/2014/main" id="{F19E12F3-59F4-0E47-8717-8B89C15BE423}"/>
              </a:ext>
            </a:extLst>
          </p:cNvPr>
          <p:cNvSpPr/>
          <p:nvPr/>
        </p:nvSpPr>
        <p:spPr>
          <a:xfrm flipV="1">
            <a:off x="5862982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1" name="Rectangle 600">
            <a:extLst>
              <a:ext uri="{FF2B5EF4-FFF2-40B4-BE49-F238E27FC236}">
                <a16:creationId xmlns:a16="http://schemas.microsoft.com/office/drawing/2014/main" id="{69BA43E0-D0EA-CA4D-B286-5CA858A27B37}"/>
              </a:ext>
            </a:extLst>
          </p:cNvPr>
          <p:cNvSpPr/>
          <p:nvPr/>
        </p:nvSpPr>
        <p:spPr>
          <a:xfrm flipV="1">
            <a:off x="6079605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2" name="Rectangle 601">
            <a:extLst>
              <a:ext uri="{FF2B5EF4-FFF2-40B4-BE49-F238E27FC236}">
                <a16:creationId xmlns:a16="http://schemas.microsoft.com/office/drawing/2014/main" id="{D5BBFD61-6291-504A-A2D8-C80C1B22A429}"/>
              </a:ext>
            </a:extLst>
          </p:cNvPr>
          <p:cNvSpPr/>
          <p:nvPr/>
        </p:nvSpPr>
        <p:spPr>
          <a:xfrm flipV="1">
            <a:off x="8035809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3" name="Rectangle 602">
            <a:extLst>
              <a:ext uri="{FF2B5EF4-FFF2-40B4-BE49-F238E27FC236}">
                <a16:creationId xmlns:a16="http://schemas.microsoft.com/office/drawing/2014/main" id="{07073C61-6364-F54B-99B9-3B785E960E98}"/>
              </a:ext>
            </a:extLst>
          </p:cNvPr>
          <p:cNvSpPr/>
          <p:nvPr/>
        </p:nvSpPr>
        <p:spPr>
          <a:xfrm flipV="1">
            <a:off x="8252433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4" name="Rectangle 603">
            <a:extLst>
              <a:ext uri="{FF2B5EF4-FFF2-40B4-BE49-F238E27FC236}">
                <a16:creationId xmlns:a16="http://schemas.microsoft.com/office/drawing/2014/main" id="{0FB44794-ED4B-B64A-88CA-2084CDE34357}"/>
              </a:ext>
            </a:extLst>
          </p:cNvPr>
          <p:cNvSpPr/>
          <p:nvPr/>
        </p:nvSpPr>
        <p:spPr>
          <a:xfrm flipV="1">
            <a:off x="8035809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5" name="Rectangle 604">
            <a:extLst>
              <a:ext uri="{FF2B5EF4-FFF2-40B4-BE49-F238E27FC236}">
                <a16:creationId xmlns:a16="http://schemas.microsoft.com/office/drawing/2014/main" id="{CE0034DA-059E-6047-B610-A088CBEA5841}"/>
              </a:ext>
            </a:extLst>
          </p:cNvPr>
          <p:cNvSpPr/>
          <p:nvPr/>
        </p:nvSpPr>
        <p:spPr>
          <a:xfrm flipV="1">
            <a:off x="8252433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6" name="Rectangle 605">
            <a:extLst>
              <a:ext uri="{FF2B5EF4-FFF2-40B4-BE49-F238E27FC236}">
                <a16:creationId xmlns:a16="http://schemas.microsoft.com/office/drawing/2014/main" id="{9F7608BF-FB85-BC49-9246-1EA195D46CD0}"/>
              </a:ext>
            </a:extLst>
          </p:cNvPr>
          <p:cNvSpPr/>
          <p:nvPr/>
        </p:nvSpPr>
        <p:spPr>
          <a:xfrm flipV="1">
            <a:off x="8035809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7" name="Rectangle 606">
            <a:extLst>
              <a:ext uri="{FF2B5EF4-FFF2-40B4-BE49-F238E27FC236}">
                <a16:creationId xmlns:a16="http://schemas.microsoft.com/office/drawing/2014/main" id="{48DD5B53-248C-C749-A3EA-F08DD71C0462}"/>
              </a:ext>
            </a:extLst>
          </p:cNvPr>
          <p:cNvSpPr/>
          <p:nvPr/>
        </p:nvSpPr>
        <p:spPr>
          <a:xfrm flipV="1">
            <a:off x="8252433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8" name="Rectangle 607">
            <a:extLst>
              <a:ext uri="{FF2B5EF4-FFF2-40B4-BE49-F238E27FC236}">
                <a16:creationId xmlns:a16="http://schemas.microsoft.com/office/drawing/2014/main" id="{6EEE96AF-436C-BF4A-A95C-6DF026E2967E}"/>
              </a:ext>
            </a:extLst>
          </p:cNvPr>
          <p:cNvSpPr/>
          <p:nvPr/>
        </p:nvSpPr>
        <p:spPr>
          <a:xfrm flipV="1">
            <a:off x="8035809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9" name="Rectangle 608">
            <a:extLst>
              <a:ext uri="{FF2B5EF4-FFF2-40B4-BE49-F238E27FC236}">
                <a16:creationId xmlns:a16="http://schemas.microsoft.com/office/drawing/2014/main" id="{40A2DBFA-FAA2-FA49-A38A-4BCEED6EDB4D}"/>
              </a:ext>
            </a:extLst>
          </p:cNvPr>
          <p:cNvSpPr/>
          <p:nvPr/>
        </p:nvSpPr>
        <p:spPr>
          <a:xfrm flipV="1">
            <a:off x="8252433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0" name="Rectangle 609">
            <a:extLst>
              <a:ext uri="{FF2B5EF4-FFF2-40B4-BE49-F238E27FC236}">
                <a16:creationId xmlns:a16="http://schemas.microsoft.com/office/drawing/2014/main" id="{4DD71496-9844-8D4E-8C42-591CA1630CD7}"/>
              </a:ext>
            </a:extLst>
          </p:cNvPr>
          <p:cNvSpPr/>
          <p:nvPr/>
        </p:nvSpPr>
        <p:spPr>
          <a:xfrm flipV="1">
            <a:off x="8474364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1" name="Rectangle 610">
            <a:extLst>
              <a:ext uri="{FF2B5EF4-FFF2-40B4-BE49-F238E27FC236}">
                <a16:creationId xmlns:a16="http://schemas.microsoft.com/office/drawing/2014/main" id="{3046FEBF-F30F-AB45-BABC-FBBEEE60F4E6}"/>
              </a:ext>
            </a:extLst>
          </p:cNvPr>
          <p:cNvSpPr/>
          <p:nvPr/>
        </p:nvSpPr>
        <p:spPr>
          <a:xfrm flipV="1">
            <a:off x="8690987" y="11023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2" name="Rectangle 611">
            <a:extLst>
              <a:ext uri="{FF2B5EF4-FFF2-40B4-BE49-F238E27FC236}">
                <a16:creationId xmlns:a16="http://schemas.microsoft.com/office/drawing/2014/main" id="{1D63CCDC-5B86-A140-9B94-D26161D91713}"/>
              </a:ext>
            </a:extLst>
          </p:cNvPr>
          <p:cNvSpPr/>
          <p:nvPr/>
        </p:nvSpPr>
        <p:spPr>
          <a:xfrm flipV="1">
            <a:off x="8474364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3" name="Rectangle 612">
            <a:extLst>
              <a:ext uri="{FF2B5EF4-FFF2-40B4-BE49-F238E27FC236}">
                <a16:creationId xmlns:a16="http://schemas.microsoft.com/office/drawing/2014/main" id="{B5DF6621-4635-9843-B442-9421050C4DDA}"/>
              </a:ext>
            </a:extLst>
          </p:cNvPr>
          <p:cNvSpPr/>
          <p:nvPr/>
        </p:nvSpPr>
        <p:spPr>
          <a:xfrm flipV="1">
            <a:off x="8690987" y="334383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4" name="Rectangle 613">
            <a:extLst>
              <a:ext uri="{FF2B5EF4-FFF2-40B4-BE49-F238E27FC236}">
                <a16:creationId xmlns:a16="http://schemas.microsoft.com/office/drawing/2014/main" id="{D6C839D9-2BBB-274F-96B6-F974FDBEEE4E}"/>
              </a:ext>
            </a:extLst>
          </p:cNvPr>
          <p:cNvSpPr/>
          <p:nvPr/>
        </p:nvSpPr>
        <p:spPr>
          <a:xfrm flipV="1">
            <a:off x="8474364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5" name="Rectangle 614">
            <a:extLst>
              <a:ext uri="{FF2B5EF4-FFF2-40B4-BE49-F238E27FC236}">
                <a16:creationId xmlns:a16="http://schemas.microsoft.com/office/drawing/2014/main" id="{40F07503-A955-1447-867D-F73043715EB9}"/>
              </a:ext>
            </a:extLst>
          </p:cNvPr>
          <p:cNvSpPr/>
          <p:nvPr/>
        </p:nvSpPr>
        <p:spPr>
          <a:xfrm flipV="1">
            <a:off x="8690987" y="558535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6" name="Rectangle 615">
            <a:extLst>
              <a:ext uri="{FF2B5EF4-FFF2-40B4-BE49-F238E27FC236}">
                <a16:creationId xmlns:a16="http://schemas.microsoft.com/office/drawing/2014/main" id="{43392D73-5F0D-7A44-9AD5-1881FE65C47C}"/>
              </a:ext>
            </a:extLst>
          </p:cNvPr>
          <p:cNvSpPr/>
          <p:nvPr/>
        </p:nvSpPr>
        <p:spPr>
          <a:xfrm flipV="1">
            <a:off x="8474364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7" name="Rectangle 616">
            <a:extLst>
              <a:ext uri="{FF2B5EF4-FFF2-40B4-BE49-F238E27FC236}">
                <a16:creationId xmlns:a16="http://schemas.microsoft.com/office/drawing/2014/main" id="{967B55B6-D4BD-2543-BF98-5448E97D05D3}"/>
              </a:ext>
            </a:extLst>
          </p:cNvPr>
          <p:cNvSpPr/>
          <p:nvPr/>
        </p:nvSpPr>
        <p:spPr>
          <a:xfrm flipV="1">
            <a:off x="8690987" y="782688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8" name="Rectangle 617">
            <a:extLst>
              <a:ext uri="{FF2B5EF4-FFF2-40B4-BE49-F238E27FC236}">
                <a16:creationId xmlns:a16="http://schemas.microsoft.com/office/drawing/2014/main" id="{85828654-B654-0948-840F-5FE11DCD7932}"/>
              </a:ext>
            </a:extLst>
          </p:cNvPr>
          <p:cNvSpPr/>
          <p:nvPr/>
        </p:nvSpPr>
        <p:spPr>
          <a:xfrm flipV="1">
            <a:off x="717420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9" name="Rectangle 618">
            <a:extLst>
              <a:ext uri="{FF2B5EF4-FFF2-40B4-BE49-F238E27FC236}">
                <a16:creationId xmlns:a16="http://schemas.microsoft.com/office/drawing/2014/main" id="{1C482677-1A3E-E942-9CA6-7D518A5B53FD}"/>
              </a:ext>
            </a:extLst>
          </p:cNvPr>
          <p:cNvSpPr/>
          <p:nvPr/>
        </p:nvSpPr>
        <p:spPr>
          <a:xfrm flipV="1">
            <a:off x="739082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0" name="Rectangle 619">
            <a:extLst>
              <a:ext uri="{FF2B5EF4-FFF2-40B4-BE49-F238E27FC236}">
                <a16:creationId xmlns:a16="http://schemas.microsoft.com/office/drawing/2014/main" id="{30AF2AA8-EA02-384C-97A9-3F506E2CE5AA}"/>
              </a:ext>
            </a:extLst>
          </p:cNvPr>
          <p:cNvSpPr/>
          <p:nvPr/>
        </p:nvSpPr>
        <p:spPr>
          <a:xfrm flipV="1">
            <a:off x="717420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1" name="Rectangle 620">
            <a:extLst>
              <a:ext uri="{FF2B5EF4-FFF2-40B4-BE49-F238E27FC236}">
                <a16:creationId xmlns:a16="http://schemas.microsoft.com/office/drawing/2014/main" id="{13C1371F-AE5E-4343-BA84-0FEE16003D4D}"/>
              </a:ext>
            </a:extLst>
          </p:cNvPr>
          <p:cNvSpPr/>
          <p:nvPr/>
        </p:nvSpPr>
        <p:spPr>
          <a:xfrm flipV="1">
            <a:off x="739082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2" name="Rectangle 621">
            <a:extLst>
              <a:ext uri="{FF2B5EF4-FFF2-40B4-BE49-F238E27FC236}">
                <a16:creationId xmlns:a16="http://schemas.microsoft.com/office/drawing/2014/main" id="{FDEDE9A2-D57C-F44F-ADAB-FE5C869B3F59}"/>
              </a:ext>
            </a:extLst>
          </p:cNvPr>
          <p:cNvSpPr/>
          <p:nvPr/>
        </p:nvSpPr>
        <p:spPr>
          <a:xfrm flipV="1">
            <a:off x="717420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3" name="Rectangle 622">
            <a:extLst>
              <a:ext uri="{FF2B5EF4-FFF2-40B4-BE49-F238E27FC236}">
                <a16:creationId xmlns:a16="http://schemas.microsoft.com/office/drawing/2014/main" id="{5EC02C2A-E581-9C4D-A80B-D57900D07766}"/>
              </a:ext>
            </a:extLst>
          </p:cNvPr>
          <p:cNvSpPr/>
          <p:nvPr/>
        </p:nvSpPr>
        <p:spPr>
          <a:xfrm flipV="1">
            <a:off x="739082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4" name="Rectangle 623">
            <a:extLst>
              <a:ext uri="{FF2B5EF4-FFF2-40B4-BE49-F238E27FC236}">
                <a16:creationId xmlns:a16="http://schemas.microsoft.com/office/drawing/2014/main" id="{AF330B3B-8B4E-6343-81D3-688954627F54}"/>
              </a:ext>
            </a:extLst>
          </p:cNvPr>
          <p:cNvSpPr/>
          <p:nvPr/>
        </p:nvSpPr>
        <p:spPr>
          <a:xfrm flipV="1">
            <a:off x="717420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5" name="Rectangle 624">
            <a:extLst>
              <a:ext uri="{FF2B5EF4-FFF2-40B4-BE49-F238E27FC236}">
                <a16:creationId xmlns:a16="http://schemas.microsoft.com/office/drawing/2014/main" id="{E7743E04-3732-CA49-A0EC-5D1EAC9C3195}"/>
              </a:ext>
            </a:extLst>
          </p:cNvPr>
          <p:cNvSpPr/>
          <p:nvPr/>
        </p:nvSpPr>
        <p:spPr>
          <a:xfrm flipV="1">
            <a:off x="739082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6" name="Rectangle 625">
            <a:extLst>
              <a:ext uri="{FF2B5EF4-FFF2-40B4-BE49-F238E27FC236}">
                <a16:creationId xmlns:a16="http://schemas.microsoft.com/office/drawing/2014/main" id="{DA882AF4-B1EA-5644-876F-BDFD7E61D1F7}"/>
              </a:ext>
            </a:extLst>
          </p:cNvPr>
          <p:cNvSpPr/>
          <p:nvPr/>
        </p:nvSpPr>
        <p:spPr>
          <a:xfrm flipV="1">
            <a:off x="7612759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7" name="Rectangle 626">
            <a:extLst>
              <a:ext uri="{FF2B5EF4-FFF2-40B4-BE49-F238E27FC236}">
                <a16:creationId xmlns:a16="http://schemas.microsoft.com/office/drawing/2014/main" id="{AD8B9BAB-DCA7-2240-BC09-2F31D6A5EF32}"/>
              </a:ext>
            </a:extLst>
          </p:cNvPr>
          <p:cNvSpPr/>
          <p:nvPr/>
        </p:nvSpPr>
        <p:spPr>
          <a:xfrm flipV="1">
            <a:off x="7829383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8" name="Rectangle 627">
            <a:extLst>
              <a:ext uri="{FF2B5EF4-FFF2-40B4-BE49-F238E27FC236}">
                <a16:creationId xmlns:a16="http://schemas.microsoft.com/office/drawing/2014/main" id="{BBDF51E4-7947-5D47-B638-0F68E0B9DB7B}"/>
              </a:ext>
            </a:extLst>
          </p:cNvPr>
          <p:cNvSpPr/>
          <p:nvPr/>
        </p:nvSpPr>
        <p:spPr>
          <a:xfrm flipV="1">
            <a:off x="7612759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9" name="Rectangle 628">
            <a:extLst>
              <a:ext uri="{FF2B5EF4-FFF2-40B4-BE49-F238E27FC236}">
                <a16:creationId xmlns:a16="http://schemas.microsoft.com/office/drawing/2014/main" id="{C734AC3C-7141-2A4E-85B7-76BA010C1A15}"/>
              </a:ext>
            </a:extLst>
          </p:cNvPr>
          <p:cNvSpPr/>
          <p:nvPr/>
        </p:nvSpPr>
        <p:spPr>
          <a:xfrm flipV="1">
            <a:off x="7829383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0" name="Rectangle 629">
            <a:extLst>
              <a:ext uri="{FF2B5EF4-FFF2-40B4-BE49-F238E27FC236}">
                <a16:creationId xmlns:a16="http://schemas.microsoft.com/office/drawing/2014/main" id="{2356E8DB-CF18-7A45-A65F-C1C96955937C}"/>
              </a:ext>
            </a:extLst>
          </p:cNvPr>
          <p:cNvSpPr/>
          <p:nvPr/>
        </p:nvSpPr>
        <p:spPr>
          <a:xfrm flipV="1">
            <a:off x="7612759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1" name="Rectangle 630">
            <a:extLst>
              <a:ext uri="{FF2B5EF4-FFF2-40B4-BE49-F238E27FC236}">
                <a16:creationId xmlns:a16="http://schemas.microsoft.com/office/drawing/2014/main" id="{EE56BD29-0537-D74B-80D5-8BFC76CAF4A3}"/>
              </a:ext>
            </a:extLst>
          </p:cNvPr>
          <p:cNvSpPr/>
          <p:nvPr/>
        </p:nvSpPr>
        <p:spPr>
          <a:xfrm flipV="1">
            <a:off x="7829383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2" name="Rectangle 631">
            <a:extLst>
              <a:ext uri="{FF2B5EF4-FFF2-40B4-BE49-F238E27FC236}">
                <a16:creationId xmlns:a16="http://schemas.microsoft.com/office/drawing/2014/main" id="{A312D905-3132-064B-AA8E-31836B4D0180}"/>
              </a:ext>
            </a:extLst>
          </p:cNvPr>
          <p:cNvSpPr/>
          <p:nvPr/>
        </p:nvSpPr>
        <p:spPr>
          <a:xfrm flipV="1">
            <a:off x="7612759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3" name="Rectangle 632">
            <a:extLst>
              <a:ext uri="{FF2B5EF4-FFF2-40B4-BE49-F238E27FC236}">
                <a16:creationId xmlns:a16="http://schemas.microsoft.com/office/drawing/2014/main" id="{52AA6CCC-24C7-3B4B-9DA2-F4DAE20A228F}"/>
              </a:ext>
            </a:extLst>
          </p:cNvPr>
          <p:cNvSpPr/>
          <p:nvPr/>
        </p:nvSpPr>
        <p:spPr>
          <a:xfrm flipV="1">
            <a:off x="7829383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4" name="Rectangle 633">
            <a:extLst>
              <a:ext uri="{FF2B5EF4-FFF2-40B4-BE49-F238E27FC236}">
                <a16:creationId xmlns:a16="http://schemas.microsoft.com/office/drawing/2014/main" id="{03D01F4C-7DE1-834B-8D8D-9A099F58B841}"/>
              </a:ext>
            </a:extLst>
          </p:cNvPr>
          <p:cNvSpPr/>
          <p:nvPr/>
        </p:nvSpPr>
        <p:spPr>
          <a:xfrm flipV="1">
            <a:off x="9796876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5" name="Rectangle 634">
            <a:extLst>
              <a:ext uri="{FF2B5EF4-FFF2-40B4-BE49-F238E27FC236}">
                <a16:creationId xmlns:a16="http://schemas.microsoft.com/office/drawing/2014/main" id="{5C194BAA-B3CC-924B-B151-723005692B60}"/>
              </a:ext>
            </a:extLst>
          </p:cNvPr>
          <p:cNvSpPr/>
          <p:nvPr/>
        </p:nvSpPr>
        <p:spPr>
          <a:xfrm flipV="1">
            <a:off x="10013499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6" name="Rectangle 635">
            <a:extLst>
              <a:ext uri="{FF2B5EF4-FFF2-40B4-BE49-F238E27FC236}">
                <a16:creationId xmlns:a16="http://schemas.microsoft.com/office/drawing/2014/main" id="{575F6BD8-FC48-F04A-8272-837F718E3D13}"/>
              </a:ext>
            </a:extLst>
          </p:cNvPr>
          <p:cNvSpPr/>
          <p:nvPr/>
        </p:nvSpPr>
        <p:spPr>
          <a:xfrm flipV="1">
            <a:off x="9796876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7" name="Rectangle 636">
            <a:extLst>
              <a:ext uri="{FF2B5EF4-FFF2-40B4-BE49-F238E27FC236}">
                <a16:creationId xmlns:a16="http://schemas.microsoft.com/office/drawing/2014/main" id="{3DE11DD2-695E-9246-9291-249AE581B31D}"/>
              </a:ext>
            </a:extLst>
          </p:cNvPr>
          <p:cNvSpPr/>
          <p:nvPr/>
        </p:nvSpPr>
        <p:spPr>
          <a:xfrm flipV="1">
            <a:off x="10013499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8" name="Rectangle 637">
            <a:extLst>
              <a:ext uri="{FF2B5EF4-FFF2-40B4-BE49-F238E27FC236}">
                <a16:creationId xmlns:a16="http://schemas.microsoft.com/office/drawing/2014/main" id="{AABB6B00-E624-CD4D-98B6-393DE0277249}"/>
              </a:ext>
            </a:extLst>
          </p:cNvPr>
          <p:cNvSpPr/>
          <p:nvPr/>
        </p:nvSpPr>
        <p:spPr>
          <a:xfrm flipV="1">
            <a:off x="9796876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9" name="Rectangle 638">
            <a:extLst>
              <a:ext uri="{FF2B5EF4-FFF2-40B4-BE49-F238E27FC236}">
                <a16:creationId xmlns:a16="http://schemas.microsoft.com/office/drawing/2014/main" id="{AB5A66C4-C877-B949-911A-C87845B8A4AE}"/>
              </a:ext>
            </a:extLst>
          </p:cNvPr>
          <p:cNvSpPr/>
          <p:nvPr/>
        </p:nvSpPr>
        <p:spPr>
          <a:xfrm flipV="1">
            <a:off x="10013499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0" name="Rectangle 639">
            <a:extLst>
              <a:ext uri="{FF2B5EF4-FFF2-40B4-BE49-F238E27FC236}">
                <a16:creationId xmlns:a16="http://schemas.microsoft.com/office/drawing/2014/main" id="{15FE26D9-6F56-2B49-ADB8-82DC9BC28A91}"/>
              </a:ext>
            </a:extLst>
          </p:cNvPr>
          <p:cNvSpPr/>
          <p:nvPr/>
        </p:nvSpPr>
        <p:spPr>
          <a:xfrm flipV="1">
            <a:off x="9796876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1" name="Rectangle 640">
            <a:extLst>
              <a:ext uri="{FF2B5EF4-FFF2-40B4-BE49-F238E27FC236}">
                <a16:creationId xmlns:a16="http://schemas.microsoft.com/office/drawing/2014/main" id="{D3D59308-92F7-0E49-BF80-373C43A812DC}"/>
              </a:ext>
            </a:extLst>
          </p:cNvPr>
          <p:cNvSpPr/>
          <p:nvPr/>
        </p:nvSpPr>
        <p:spPr>
          <a:xfrm flipV="1">
            <a:off x="10013499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2" name="Rectangle 641">
            <a:extLst>
              <a:ext uri="{FF2B5EF4-FFF2-40B4-BE49-F238E27FC236}">
                <a16:creationId xmlns:a16="http://schemas.microsoft.com/office/drawing/2014/main" id="{95340653-E66C-4D4C-BAB4-69D71B85C8FD}"/>
              </a:ext>
            </a:extLst>
          </p:cNvPr>
          <p:cNvSpPr/>
          <p:nvPr/>
        </p:nvSpPr>
        <p:spPr>
          <a:xfrm flipV="1">
            <a:off x="10235430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3" name="Rectangle 642">
            <a:extLst>
              <a:ext uri="{FF2B5EF4-FFF2-40B4-BE49-F238E27FC236}">
                <a16:creationId xmlns:a16="http://schemas.microsoft.com/office/drawing/2014/main" id="{618E5D25-149C-5B4F-A0E4-6CD6EAEE955D}"/>
              </a:ext>
            </a:extLst>
          </p:cNvPr>
          <p:cNvSpPr/>
          <p:nvPr/>
        </p:nvSpPr>
        <p:spPr>
          <a:xfrm flipV="1">
            <a:off x="10452054" y="110231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4" name="Rectangle 643">
            <a:extLst>
              <a:ext uri="{FF2B5EF4-FFF2-40B4-BE49-F238E27FC236}">
                <a16:creationId xmlns:a16="http://schemas.microsoft.com/office/drawing/2014/main" id="{69FC46F5-E762-D349-A175-6A76DEF4C6B1}"/>
              </a:ext>
            </a:extLst>
          </p:cNvPr>
          <p:cNvSpPr/>
          <p:nvPr/>
        </p:nvSpPr>
        <p:spPr>
          <a:xfrm flipV="1">
            <a:off x="10235430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5" name="Rectangle 644">
            <a:extLst>
              <a:ext uri="{FF2B5EF4-FFF2-40B4-BE49-F238E27FC236}">
                <a16:creationId xmlns:a16="http://schemas.microsoft.com/office/drawing/2014/main" id="{E2813FC4-2232-4B40-9750-D6E2C28109D8}"/>
              </a:ext>
            </a:extLst>
          </p:cNvPr>
          <p:cNvSpPr/>
          <p:nvPr/>
        </p:nvSpPr>
        <p:spPr>
          <a:xfrm flipV="1">
            <a:off x="10452054" y="334382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6" name="Rectangle 645">
            <a:extLst>
              <a:ext uri="{FF2B5EF4-FFF2-40B4-BE49-F238E27FC236}">
                <a16:creationId xmlns:a16="http://schemas.microsoft.com/office/drawing/2014/main" id="{83474DF6-7179-834B-8B48-72C69453ED78}"/>
              </a:ext>
            </a:extLst>
          </p:cNvPr>
          <p:cNvSpPr/>
          <p:nvPr/>
        </p:nvSpPr>
        <p:spPr>
          <a:xfrm flipV="1">
            <a:off x="10235430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7" name="Rectangle 646">
            <a:extLst>
              <a:ext uri="{FF2B5EF4-FFF2-40B4-BE49-F238E27FC236}">
                <a16:creationId xmlns:a16="http://schemas.microsoft.com/office/drawing/2014/main" id="{481407BA-0125-944F-A4DC-831BBA2A5A61}"/>
              </a:ext>
            </a:extLst>
          </p:cNvPr>
          <p:cNvSpPr/>
          <p:nvPr/>
        </p:nvSpPr>
        <p:spPr>
          <a:xfrm flipV="1">
            <a:off x="10452054" y="558534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8" name="Rectangle 647">
            <a:extLst>
              <a:ext uri="{FF2B5EF4-FFF2-40B4-BE49-F238E27FC236}">
                <a16:creationId xmlns:a16="http://schemas.microsoft.com/office/drawing/2014/main" id="{44E221B6-25EC-FB42-9399-5D6E28E6132C}"/>
              </a:ext>
            </a:extLst>
          </p:cNvPr>
          <p:cNvSpPr/>
          <p:nvPr/>
        </p:nvSpPr>
        <p:spPr>
          <a:xfrm flipV="1">
            <a:off x="10235430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9" name="Rectangle 648">
            <a:extLst>
              <a:ext uri="{FF2B5EF4-FFF2-40B4-BE49-F238E27FC236}">
                <a16:creationId xmlns:a16="http://schemas.microsoft.com/office/drawing/2014/main" id="{46394DA3-E9EF-D24E-AD90-7175336C699A}"/>
              </a:ext>
            </a:extLst>
          </p:cNvPr>
          <p:cNvSpPr/>
          <p:nvPr/>
        </p:nvSpPr>
        <p:spPr>
          <a:xfrm flipV="1">
            <a:off x="10452054" y="782687"/>
            <a:ext cx="177137" cy="1771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0" name="Rectangle 649">
            <a:extLst>
              <a:ext uri="{FF2B5EF4-FFF2-40B4-BE49-F238E27FC236}">
                <a16:creationId xmlns:a16="http://schemas.microsoft.com/office/drawing/2014/main" id="{1D2CCC94-E84A-EE43-BE54-C4B93D330C2A}"/>
              </a:ext>
            </a:extLst>
          </p:cNvPr>
          <p:cNvSpPr/>
          <p:nvPr/>
        </p:nvSpPr>
        <p:spPr>
          <a:xfrm flipV="1">
            <a:off x="8935272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1" name="Rectangle 650">
            <a:extLst>
              <a:ext uri="{FF2B5EF4-FFF2-40B4-BE49-F238E27FC236}">
                <a16:creationId xmlns:a16="http://schemas.microsoft.com/office/drawing/2014/main" id="{C4EDDEC6-3E60-2946-90EA-1D65F1D808D0}"/>
              </a:ext>
            </a:extLst>
          </p:cNvPr>
          <p:cNvSpPr/>
          <p:nvPr/>
        </p:nvSpPr>
        <p:spPr>
          <a:xfrm flipV="1">
            <a:off x="9151895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2" name="Rectangle 651">
            <a:extLst>
              <a:ext uri="{FF2B5EF4-FFF2-40B4-BE49-F238E27FC236}">
                <a16:creationId xmlns:a16="http://schemas.microsoft.com/office/drawing/2014/main" id="{D13AA6B6-668B-6946-8307-A02F81ED89AA}"/>
              </a:ext>
            </a:extLst>
          </p:cNvPr>
          <p:cNvSpPr/>
          <p:nvPr/>
        </p:nvSpPr>
        <p:spPr>
          <a:xfrm flipV="1">
            <a:off x="8935272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3" name="Rectangle 652">
            <a:extLst>
              <a:ext uri="{FF2B5EF4-FFF2-40B4-BE49-F238E27FC236}">
                <a16:creationId xmlns:a16="http://schemas.microsoft.com/office/drawing/2014/main" id="{90263BF0-B1DB-C64E-8E61-BBA5F849C0E2}"/>
              </a:ext>
            </a:extLst>
          </p:cNvPr>
          <p:cNvSpPr/>
          <p:nvPr/>
        </p:nvSpPr>
        <p:spPr>
          <a:xfrm flipV="1">
            <a:off x="9151895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4" name="Rectangle 653">
            <a:extLst>
              <a:ext uri="{FF2B5EF4-FFF2-40B4-BE49-F238E27FC236}">
                <a16:creationId xmlns:a16="http://schemas.microsoft.com/office/drawing/2014/main" id="{77F072F5-A8FA-EC46-A2D4-6A6467425BB8}"/>
              </a:ext>
            </a:extLst>
          </p:cNvPr>
          <p:cNvSpPr/>
          <p:nvPr/>
        </p:nvSpPr>
        <p:spPr>
          <a:xfrm flipV="1">
            <a:off x="8935272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5" name="Rectangle 654">
            <a:extLst>
              <a:ext uri="{FF2B5EF4-FFF2-40B4-BE49-F238E27FC236}">
                <a16:creationId xmlns:a16="http://schemas.microsoft.com/office/drawing/2014/main" id="{43EBE50F-035E-5346-A245-9147D3335760}"/>
              </a:ext>
            </a:extLst>
          </p:cNvPr>
          <p:cNvSpPr/>
          <p:nvPr/>
        </p:nvSpPr>
        <p:spPr>
          <a:xfrm flipV="1">
            <a:off x="9151895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6" name="Rectangle 655">
            <a:extLst>
              <a:ext uri="{FF2B5EF4-FFF2-40B4-BE49-F238E27FC236}">
                <a16:creationId xmlns:a16="http://schemas.microsoft.com/office/drawing/2014/main" id="{805ADC09-E4E0-9647-A3B1-DB7D1B01346F}"/>
              </a:ext>
            </a:extLst>
          </p:cNvPr>
          <p:cNvSpPr/>
          <p:nvPr/>
        </p:nvSpPr>
        <p:spPr>
          <a:xfrm flipV="1">
            <a:off x="8935272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7" name="Rectangle 656">
            <a:extLst>
              <a:ext uri="{FF2B5EF4-FFF2-40B4-BE49-F238E27FC236}">
                <a16:creationId xmlns:a16="http://schemas.microsoft.com/office/drawing/2014/main" id="{6F809995-B272-A140-8BB9-60A99215DF5C}"/>
              </a:ext>
            </a:extLst>
          </p:cNvPr>
          <p:cNvSpPr/>
          <p:nvPr/>
        </p:nvSpPr>
        <p:spPr>
          <a:xfrm flipV="1">
            <a:off x="9151895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8" name="Rectangle 657">
            <a:extLst>
              <a:ext uri="{FF2B5EF4-FFF2-40B4-BE49-F238E27FC236}">
                <a16:creationId xmlns:a16="http://schemas.microsoft.com/office/drawing/2014/main" id="{7F3C4261-3F8C-0842-A003-50DFD83A0FF9}"/>
              </a:ext>
            </a:extLst>
          </p:cNvPr>
          <p:cNvSpPr/>
          <p:nvPr/>
        </p:nvSpPr>
        <p:spPr>
          <a:xfrm flipV="1">
            <a:off x="9373826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9" name="Rectangle 658">
            <a:extLst>
              <a:ext uri="{FF2B5EF4-FFF2-40B4-BE49-F238E27FC236}">
                <a16:creationId xmlns:a16="http://schemas.microsoft.com/office/drawing/2014/main" id="{D8B0B850-252B-084E-B5D7-3F5E29A31E96}"/>
              </a:ext>
            </a:extLst>
          </p:cNvPr>
          <p:cNvSpPr/>
          <p:nvPr/>
        </p:nvSpPr>
        <p:spPr>
          <a:xfrm flipV="1">
            <a:off x="9590449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0" name="Rectangle 659">
            <a:extLst>
              <a:ext uri="{FF2B5EF4-FFF2-40B4-BE49-F238E27FC236}">
                <a16:creationId xmlns:a16="http://schemas.microsoft.com/office/drawing/2014/main" id="{0AA2B20B-42C8-2D45-911F-B5651D39CFB5}"/>
              </a:ext>
            </a:extLst>
          </p:cNvPr>
          <p:cNvSpPr/>
          <p:nvPr/>
        </p:nvSpPr>
        <p:spPr>
          <a:xfrm flipV="1">
            <a:off x="9373826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1" name="Rectangle 660">
            <a:extLst>
              <a:ext uri="{FF2B5EF4-FFF2-40B4-BE49-F238E27FC236}">
                <a16:creationId xmlns:a16="http://schemas.microsoft.com/office/drawing/2014/main" id="{052F78B8-1343-1143-90E2-A80E1D0B9C25}"/>
              </a:ext>
            </a:extLst>
          </p:cNvPr>
          <p:cNvSpPr/>
          <p:nvPr/>
        </p:nvSpPr>
        <p:spPr>
          <a:xfrm flipV="1">
            <a:off x="9590449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2" name="Rectangle 661">
            <a:extLst>
              <a:ext uri="{FF2B5EF4-FFF2-40B4-BE49-F238E27FC236}">
                <a16:creationId xmlns:a16="http://schemas.microsoft.com/office/drawing/2014/main" id="{69556223-CEC9-9747-B578-93DC8ADEB02F}"/>
              </a:ext>
            </a:extLst>
          </p:cNvPr>
          <p:cNvSpPr/>
          <p:nvPr/>
        </p:nvSpPr>
        <p:spPr>
          <a:xfrm flipV="1">
            <a:off x="9373826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3" name="Rectangle 662">
            <a:extLst>
              <a:ext uri="{FF2B5EF4-FFF2-40B4-BE49-F238E27FC236}">
                <a16:creationId xmlns:a16="http://schemas.microsoft.com/office/drawing/2014/main" id="{1B692721-E562-534C-AFDA-B5B60E9AA138}"/>
              </a:ext>
            </a:extLst>
          </p:cNvPr>
          <p:cNvSpPr/>
          <p:nvPr/>
        </p:nvSpPr>
        <p:spPr>
          <a:xfrm flipV="1">
            <a:off x="9590449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4" name="Rectangle 663">
            <a:extLst>
              <a:ext uri="{FF2B5EF4-FFF2-40B4-BE49-F238E27FC236}">
                <a16:creationId xmlns:a16="http://schemas.microsoft.com/office/drawing/2014/main" id="{3BFDFC32-6E66-294A-92E9-A51A90AC7F4F}"/>
              </a:ext>
            </a:extLst>
          </p:cNvPr>
          <p:cNvSpPr/>
          <p:nvPr/>
        </p:nvSpPr>
        <p:spPr>
          <a:xfrm flipV="1">
            <a:off x="9373826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5" name="Rectangle 664">
            <a:extLst>
              <a:ext uri="{FF2B5EF4-FFF2-40B4-BE49-F238E27FC236}">
                <a16:creationId xmlns:a16="http://schemas.microsoft.com/office/drawing/2014/main" id="{366C680C-4496-3D48-82E5-507BE277AB04}"/>
              </a:ext>
            </a:extLst>
          </p:cNvPr>
          <p:cNvSpPr/>
          <p:nvPr/>
        </p:nvSpPr>
        <p:spPr>
          <a:xfrm flipV="1">
            <a:off x="9590449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246347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ctangle 253">
            <a:extLst>
              <a:ext uri="{FF2B5EF4-FFF2-40B4-BE49-F238E27FC236}">
                <a16:creationId xmlns:a16="http://schemas.microsoft.com/office/drawing/2014/main" id="{E6F10C99-0332-6146-B8F4-2E78DC0FA9E2}"/>
              </a:ext>
            </a:extLst>
          </p:cNvPr>
          <p:cNvSpPr/>
          <p:nvPr/>
        </p:nvSpPr>
        <p:spPr>
          <a:xfrm flipV="1">
            <a:off x="1032418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0610369F-ECF3-C24F-887D-7C51B3779BC2}"/>
              </a:ext>
            </a:extLst>
          </p:cNvPr>
          <p:cNvSpPr/>
          <p:nvPr/>
        </p:nvSpPr>
        <p:spPr>
          <a:xfrm flipV="1">
            <a:off x="1249042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75907575-AB65-E14C-8230-E64A9DB9729E}"/>
              </a:ext>
            </a:extLst>
          </p:cNvPr>
          <p:cNvSpPr/>
          <p:nvPr/>
        </p:nvSpPr>
        <p:spPr>
          <a:xfrm flipV="1">
            <a:off x="1032418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A65344F8-2F2D-8944-B30A-C7A9D9444FD0}"/>
              </a:ext>
            </a:extLst>
          </p:cNvPr>
          <p:cNvSpPr/>
          <p:nvPr/>
        </p:nvSpPr>
        <p:spPr>
          <a:xfrm flipV="1">
            <a:off x="1249042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32EF9C97-383F-4C42-9CAA-ECA2BDF25188}"/>
              </a:ext>
            </a:extLst>
          </p:cNvPr>
          <p:cNvSpPr/>
          <p:nvPr/>
        </p:nvSpPr>
        <p:spPr>
          <a:xfrm flipV="1">
            <a:off x="1032418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949D7E89-0D52-A144-A04C-9D4A03B5F32F}"/>
              </a:ext>
            </a:extLst>
          </p:cNvPr>
          <p:cNvSpPr/>
          <p:nvPr/>
        </p:nvSpPr>
        <p:spPr>
          <a:xfrm flipV="1">
            <a:off x="1249042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20A01443-C178-D64F-9AB5-4161982C8472}"/>
              </a:ext>
            </a:extLst>
          </p:cNvPr>
          <p:cNvSpPr/>
          <p:nvPr/>
        </p:nvSpPr>
        <p:spPr>
          <a:xfrm flipV="1">
            <a:off x="1032418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F07D2850-7824-664B-B302-17571B0D724F}"/>
              </a:ext>
            </a:extLst>
          </p:cNvPr>
          <p:cNvSpPr/>
          <p:nvPr/>
        </p:nvSpPr>
        <p:spPr>
          <a:xfrm flipV="1">
            <a:off x="1249042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3324879D-EA27-064B-AB4A-FC40426C945D}"/>
              </a:ext>
            </a:extLst>
          </p:cNvPr>
          <p:cNvSpPr/>
          <p:nvPr/>
        </p:nvSpPr>
        <p:spPr>
          <a:xfrm flipV="1">
            <a:off x="1470973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E2C2C80F-D2E2-364E-83E4-E23BD208C4A0}"/>
              </a:ext>
            </a:extLst>
          </p:cNvPr>
          <p:cNvSpPr/>
          <p:nvPr/>
        </p:nvSpPr>
        <p:spPr>
          <a:xfrm flipV="1">
            <a:off x="1687596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A2A33CB4-14B4-D448-9FEB-4FAF796E6550}"/>
              </a:ext>
            </a:extLst>
          </p:cNvPr>
          <p:cNvSpPr/>
          <p:nvPr/>
        </p:nvSpPr>
        <p:spPr>
          <a:xfrm flipV="1">
            <a:off x="1470973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3C78B963-759D-184E-91FE-A2F922AE1432}"/>
              </a:ext>
            </a:extLst>
          </p:cNvPr>
          <p:cNvSpPr/>
          <p:nvPr/>
        </p:nvSpPr>
        <p:spPr>
          <a:xfrm flipV="1">
            <a:off x="1687596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7D3B9B00-C761-B64E-8980-BA4BABC1E834}"/>
              </a:ext>
            </a:extLst>
          </p:cNvPr>
          <p:cNvSpPr/>
          <p:nvPr/>
        </p:nvSpPr>
        <p:spPr>
          <a:xfrm flipV="1">
            <a:off x="1470973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957546C0-C2CA-BF4E-83B7-924E7FDF6BFB}"/>
              </a:ext>
            </a:extLst>
          </p:cNvPr>
          <p:cNvSpPr/>
          <p:nvPr/>
        </p:nvSpPr>
        <p:spPr>
          <a:xfrm flipV="1">
            <a:off x="1687596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CBC5E2E7-6ED7-CF41-AB92-2C24001D3CE4}"/>
              </a:ext>
            </a:extLst>
          </p:cNvPr>
          <p:cNvSpPr/>
          <p:nvPr/>
        </p:nvSpPr>
        <p:spPr>
          <a:xfrm flipV="1">
            <a:off x="1470973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EF824705-DD08-BD4C-9C29-73E4F494FB2C}"/>
              </a:ext>
            </a:extLst>
          </p:cNvPr>
          <p:cNvSpPr/>
          <p:nvPr/>
        </p:nvSpPr>
        <p:spPr>
          <a:xfrm flipV="1">
            <a:off x="1687596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10369181-DCCF-F346-9B4B-2D0B5023C1EA}"/>
              </a:ext>
            </a:extLst>
          </p:cNvPr>
          <p:cNvSpPr/>
          <p:nvPr/>
        </p:nvSpPr>
        <p:spPr>
          <a:xfrm flipV="1">
            <a:off x="170814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5319909D-1BC6-6245-867B-602B633DB7C6}"/>
              </a:ext>
            </a:extLst>
          </p:cNvPr>
          <p:cNvSpPr/>
          <p:nvPr/>
        </p:nvSpPr>
        <p:spPr>
          <a:xfrm flipV="1">
            <a:off x="387437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6F2DC868-FB10-CC4A-A189-AB64319C7798}"/>
              </a:ext>
            </a:extLst>
          </p:cNvPr>
          <p:cNvSpPr/>
          <p:nvPr/>
        </p:nvSpPr>
        <p:spPr>
          <a:xfrm flipV="1">
            <a:off x="170814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D32C6839-1BE5-C645-9486-9B15AB61F396}"/>
              </a:ext>
            </a:extLst>
          </p:cNvPr>
          <p:cNvSpPr/>
          <p:nvPr/>
        </p:nvSpPr>
        <p:spPr>
          <a:xfrm flipV="1">
            <a:off x="387437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65C79FF5-D183-DB4F-B9FC-9F9CABB5762B}"/>
              </a:ext>
            </a:extLst>
          </p:cNvPr>
          <p:cNvSpPr/>
          <p:nvPr/>
        </p:nvSpPr>
        <p:spPr>
          <a:xfrm flipV="1">
            <a:off x="170814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7CBD886E-B9FB-714B-B80C-4E68BAAE8D99}"/>
              </a:ext>
            </a:extLst>
          </p:cNvPr>
          <p:cNvSpPr/>
          <p:nvPr/>
        </p:nvSpPr>
        <p:spPr>
          <a:xfrm flipV="1">
            <a:off x="387437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3377FCE3-D122-A845-91BC-3A895336E2FB}"/>
              </a:ext>
            </a:extLst>
          </p:cNvPr>
          <p:cNvSpPr/>
          <p:nvPr/>
        </p:nvSpPr>
        <p:spPr>
          <a:xfrm flipV="1">
            <a:off x="170814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97E6B002-B48D-B84E-BE2A-1CCB2BC2E001}"/>
              </a:ext>
            </a:extLst>
          </p:cNvPr>
          <p:cNvSpPr/>
          <p:nvPr/>
        </p:nvSpPr>
        <p:spPr>
          <a:xfrm flipV="1">
            <a:off x="387437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DBF8F085-BC75-0A43-8D15-0D3CBDF77282}"/>
              </a:ext>
            </a:extLst>
          </p:cNvPr>
          <p:cNvSpPr/>
          <p:nvPr/>
        </p:nvSpPr>
        <p:spPr>
          <a:xfrm flipV="1">
            <a:off x="609368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4A42143E-703C-524B-B1EB-BFCF3AE3B151}"/>
              </a:ext>
            </a:extLst>
          </p:cNvPr>
          <p:cNvSpPr/>
          <p:nvPr/>
        </p:nvSpPr>
        <p:spPr>
          <a:xfrm flipV="1">
            <a:off x="825992" y="11023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F5C3AA2A-4171-A742-B3D0-28B26E979180}"/>
              </a:ext>
            </a:extLst>
          </p:cNvPr>
          <p:cNvSpPr/>
          <p:nvPr/>
        </p:nvSpPr>
        <p:spPr>
          <a:xfrm flipV="1">
            <a:off x="609368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ED8495C9-26AA-AB48-83A3-21650913CB04}"/>
              </a:ext>
            </a:extLst>
          </p:cNvPr>
          <p:cNvSpPr/>
          <p:nvPr/>
        </p:nvSpPr>
        <p:spPr>
          <a:xfrm flipV="1">
            <a:off x="825992" y="33438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2B434BBD-72C3-B941-B186-992646D8C2F1}"/>
              </a:ext>
            </a:extLst>
          </p:cNvPr>
          <p:cNvSpPr/>
          <p:nvPr/>
        </p:nvSpPr>
        <p:spPr>
          <a:xfrm flipV="1">
            <a:off x="609368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67F86A74-5BCC-EC41-9B77-12EC10E8E1D0}"/>
              </a:ext>
            </a:extLst>
          </p:cNvPr>
          <p:cNvSpPr/>
          <p:nvPr/>
        </p:nvSpPr>
        <p:spPr>
          <a:xfrm flipV="1">
            <a:off x="825992" y="55853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86DAC2A1-34EA-0D42-9BAB-AF2909EBFA2F}"/>
              </a:ext>
            </a:extLst>
          </p:cNvPr>
          <p:cNvSpPr/>
          <p:nvPr/>
        </p:nvSpPr>
        <p:spPr>
          <a:xfrm flipV="1">
            <a:off x="609368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9AFAE862-D4AF-D340-B3CD-B89F7FB1D658}"/>
              </a:ext>
            </a:extLst>
          </p:cNvPr>
          <p:cNvSpPr/>
          <p:nvPr/>
        </p:nvSpPr>
        <p:spPr>
          <a:xfrm flipV="1">
            <a:off x="825992" y="782689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0EBD05C6-8142-4C4F-9A27-956A9A37C2A1}"/>
              </a:ext>
            </a:extLst>
          </p:cNvPr>
          <p:cNvSpPr/>
          <p:nvPr/>
        </p:nvSpPr>
        <p:spPr>
          <a:xfrm flipV="1">
            <a:off x="277893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58185B7-D378-5D40-A11C-F336FD6FE7F3}"/>
              </a:ext>
            </a:extLst>
          </p:cNvPr>
          <p:cNvSpPr/>
          <p:nvPr/>
        </p:nvSpPr>
        <p:spPr>
          <a:xfrm flipV="1">
            <a:off x="299555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080D9D31-A30D-834A-BC32-A76FA864142D}"/>
              </a:ext>
            </a:extLst>
          </p:cNvPr>
          <p:cNvSpPr/>
          <p:nvPr/>
        </p:nvSpPr>
        <p:spPr>
          <a:xfrm flipV="1">
            <a:off x="277893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50E18684-FB4F-C947-85DF-900007EDE2DE}"/>
              </a:ext>
            </a:extLst>
          </p:cNvPr>
          <p:cNvSpPr/>
          <p:nvPr/>
        </p:nvSpPr>
        <p:spPr>
          <a:xfrm flipV="1">
            <a:off x="299555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10CDB22-8689-2B43-BBA8-EE60B5DFE77B}"/>
              </a:ext>
            </a:extLst>
          </p:cNvPr>
          <p:cNvSpPr/>
          <p:nvPr/>
        </p:nvSpPr>
        <p:spPr>
          <a:xfrm flipV="1">
            <a:off x="277893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890CBD4C-4A2F-994D-977B-946D2EC3A4F1}"/>
              </a:ext>
            </a:extLst>
          </p:cNvPr>
          <p:cNvSpPr/>
          <p:nvPr/>
        </p:nvSpPr>
        <p:spPr>
          <a:xfrm flipV="1">
            <a:off x="299555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D34E3F5A-BE85-EA47-B5E9-21D4561BF1CD}"/>
              </a:ext>
            </a:extLst>
          </p:cNvPr>
          <p:cNvSpPr/>
          <p:nvPr/>
        </p:nvSpPr>
        <p:spPr>
          <a:xfrm flipV="1">
            <a:off x="277893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7D2F56DD-7446-2C4D-81CC-8D72F3344D32}"/>
              </a:ext>
            </a:extLst>
          </p:cNvPr>
          <p:cNvSpPr/>
          <p:nvPr/>
        </p:nvSpPr>
        <p:spPr>
          <a:xfrm flipV="1">
            <a:off x="299555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05C1C92C-A09C-5D44-A1D9-94CE4415427B}"/>
              </a:ext>
            </a:extLst>
          </p:cNvPr>
          <p:cNvSpPr/>
          <p:nvPr/>
        </p:nvSpPr>
        <p:spPr>
          <a:xfrm flipV="1">
            <a:off x="3217489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1EB2870D-AB26-B74F-9803-79E2D7D9AE2A}"/>
              </a:ext>
            </a:extLst>
          </p:cNvPr>
          <p:cNvSpPr/>
          <p:nvPr/>
        </p:nvSpPr>
        <p:spPr>
          <a:xfrm flipV="1">
            <a:off x="3434113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E35B8D0B-8DE6-AF4F-8F43-E975C8FF2273}"/>
              </a:ext>
            </a:extLst>
          </p:cNvPr>
          <p:cNvSpPr/>
          <p:nvPr/>
        </p:nvSpPr>
        <p:spPr>
          <a:xfrm flipV="1">
            <a:off x="3217489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42897EA6-B222-CF4C-856C-CC263F2E774D}"/>
              </a:ext>
            </a:extLst>
          </p:cNvPr>
          <p:cNvSpPr/>
          <p:nvPr/>
        </p:nvSpPr>
        <p:spPr>
          <a:xfrm flipV="1">
            <a:off x="3434113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8" name="Rectangle 377">
            <a:extLst>
              <a:ext uri="{FF2B5EF4-FFF2-40B4-BE49-F238E27FC236}">
                <a16:creationId xmlns:a16="http://schemas.microsoft.com/office/drawing/2014/main" id="{1452D548-5D0A-5C4F-A47F-BEF517A94E0C}"/>
              </a:ext>
            </a:extLst>
          </p:cNvPr>
          <p:cNvSpPr/>
          <p:nvPr/>
        </p:nvSpPr>
        <p:spPr>
          <a:xfrm flipV="1">
            <a:off x="3217489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9" name="Rectangle 378">
            <a:extLst>
              <a:ext uri="{FF2B5EF4-FFF2-40B4-BE49-F238E27FC236}">
                <a16:creationId xmlns:a16="http://schemas.microsoft.com/office/drawing/2014/main" id="{CD5C3FBE-2984-2E47-AE64-D6212BEEB591}"/>
              </a:ext>
            </a:extLst>
          </p:cNvPr>
          <p:cNvSpPr/>
          <p:nvPr/>
        </p:nvSpPr>
        <p:spPr>
          <a:xfrm flipV="1">
            <a:off x="3434113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id="{29162124-D59B-CD4F-B182-B0BF89264733}"/>
              </a:ext>
            </a:extLst>
          </p:cNvPr>
          <p:cNvSpPr/>
          <p:nvPr/>
        </p:nvSpPr>
        <p:spPr>
          <a:xfrm flipV="1">
            <a:off x="3217489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3152E89A-970E-5847-A0A4-38C02954181E}"/>
              </a:ext>
            </a:extLst>
          </p:cNvPr>
          <p:cNvSpPr/>
          <p:nvPr/>
        </p:nvSpPr>
        <p:spPr>
          <a:xfrm flipV="1">
            <a:off x="3434113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2" name="Rectangle 381">
            <a:extLst>
              <a:ext uri="{FF2B5EF4-FFF2-40B4-BE49-F238E27FC236}">
                <a16:creationId xmlns:a16="http://schemas.microsoft.com/office/drawing/2014/main" id="{B7256CA6-A6DA-D148-8C5C-14FDD175134C}"/>
              </a:ext>
            </a:extLst>
          </p:cNvPr>
          <p:cNvSpPr/>
          <p:nvPr/>
        </p:nvSpPr>
        <p:spPr>
          <a:xfrm flipV="1">
            <a:off x="1917330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EB07634F-F23F-BA4F-BFE9-D66D389C4227}"/>
              </a:ext>
            </a:extLst>
          </p:cNvPr>
          <p:cNvSpPr/>
          <p:nvPr/>
        </p:nvSpPr>
        <p:spPr>
          <a:xfrm flipV="1">
            <a:off x="2133954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4" name="Rectangle 383">
            <a:extLst>
              <a:ext uri="{FF2B5EF4-FFF2-40B4-BE49-F238E27FC236}">
                <a16:creationId xmlns:a16="http://schemas.microsoft.com/office/drawing/2014/main" id="{DFF726E5-2E67-5343-8B38-7CC8DDF5DE82}"/>
              </a:ext>
            </a:extLst>
          </p:cNvPr>
          <p:cNvSpPr/>
          <p:nvPr/>
        </p:nvSpPr>
        <p:spPr>
          <a:xfrm flipV="1">
            <a:off x="1917330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5" name="Rectangle 384">
            <a:extLst>
              <a:ext uri="{FF2B5EF4-FFF2-40B4-BE49-F238E27FC236}">
                <a16:creationId xmlns:a16="http://schemas.microsoft.com/office/drawing/2014/main" id="{28D5814C-7DA4-9748-959B-89F1BDCAD982}"/>
              </a:ext>
            </a:extLst>
          </p:cNvPr>
          <p:cNvSpPr/>
          <p:nvPr/>
        </p:nvSpPr>
        <p:spPr>
          <a:xfrm flipV="1">
            <a:off x="2133954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644B0AE2-B211-D04E-821A-41578399E2C2}"/>
              </a:ext>
            </a:extLst>
          </p:cNvPr>
          <p:cNvSpPr/>
          <p:nvPr/>
        </p:nvSpPr>
        <p:spPr>
          <a:xfrm flipV="1">
            <a:off x="1917330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7" name="Rectangle 426">
            <a:extLst>
              <a:ext uri="{FF2B5EF4-FFF2-40B4-BE49-F238E27FC236}">
                <a16:creationId xmlns:a16="http://schemas.microsoft.com/office/drawing/2014/main" id="{61A10190-979B-5742-B0A7-3F6829407E32}"/>
              </a:ext>
            </a:extLst>
          </p:cNvPr>
          <p:cNvSpPr/>
          <p:nvPr/>
        </p:nvSpPr>
        <p:spPr>
          <a:xfrm flipV="1">
            <a:off x="2133954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8" name="Rectangle 427">
            <a:extLst>
              <a:ext uri="{FF2B5EF4-FFF2-40B4-BE49-F238E27FC236}">
                <a16:creationId xmlns:a16="http://schemas.microsoft.com/office/drawing/2014/main" id="{16AA346B-070A-674C-B004-5BC4D9616175}"/>
              </a:ext>
            </a:extLst>
          </p:cNvPr>
          <p:cNvSpPr/>
          <p:nvPr/>
        </p:nvSpPr>
        <p:spPr>
          <a:xfrm flipV="1">
            <a:off x="1917330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9" name="Rectangle 428">
            <a:extLst>
              <a:ext uri="{FF2B5EF4-FFF2-40B4-BE49-F238E27FC236}">
                <a16:creationId xmlns:a16="http://schemas.microsoft.com/office/drawing/2014/main" id="{CFAD4688-8676-B841-8641-891F1D8584C8}"/>
              </a:ext>
            </a:extLst>
          </p:cNvPr>
          <p:cNvSpPr/>
          <p:nvPr/>
        </p:nvSpPr>
        <p:spPr>
          <a:xfrm flipV="1">
            <a:off x="2133954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0" name="Rectangle 429">
            <a:extLst>
              <a:ext uri="{FF2B5EF4-FFF2-40B4-BE49-F238E27FC236}">
                <a16:creationId xmlns:a16="http://schemas.microsoft.com/office/drawing/2014/main" id="{3CED16F7-7AAD-4745-8C90-2CCBAA12226B}"/>
              </a:ext>
            </a:extLst>
          </p:cNvPr>
          <p:cNvSpPr/>
          <p:nvPr/>
        </p:nvSpPr>
        <p:spPr>
          <a:xfrm flipV="1">
            <a:off x="235588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id="{2849CD23-9319-B045-9347-86A034B1EEF2}"/>
              </a:ext>
            </a:extLst>
          </p:cNvPr>
          <p:cNvSpPr/>
          <p:nvPr/>
        </p:nvSpPr>
        <p:spPr>
          <a:xfrm flipV="1">
            <a:off x="257250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2" name="Rectangle 431">
            <a:extLst>
              <a:ext uri="{FF2B5EF4-FFF2-40B4-BE49-F238E27FC236}">
                <a16:creationId xmlns:a16="http://schemas.microsoft.com/office/drawing/2014/main" id="{C966BAD8-3FCB-7341-8817-E797529DAE90}"/>
              </a:ext>
            </a:extLst>
          </p:cNvPr>
          <p:cNvSpPr/>
          <p:nvPr/>
        </p:nvSpPr>
        <p:spPr>
          <a:xfrm flipV="1">
            <a:off x="235588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3" name="Rectangle 432">
            <a:extLst>
              <a:ext uri="{FF2B5EF4-FFF2-40B4-BE49-F238E27FC236}">
                <a16:creationId xmlns:a16="http://schemas.microsoft.com/office/drawing/2014/main" id="{808E23DC-7827-D349-B620-BA416781BFC1}"/>
              </a:ext>
            </a:extLst>
          </p:cNvPr>
          <p:cNvSpPr/>
          <p:nvPr/>
        </p:nvSpPr>
        <p:spPr>
          <a:xfrm flipV="1">
            <a:off x="257250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4" name="Rectangle 433">
            <a:extLst>
              <a:ext uri="{FF2B5EF4-FFF2-40B4-BE49-F238E27FC236}">
                <a16:creationId xmlns:a16="http://schemas.microsoft.com/office/drawing/2014/main" id="{C3E0B314-86A3-CF42-96B3-150A2F0D83A0}"/>
              </a:ext>
            </a:extLst>
          </p:cNvPr>
          <p:cNvSpPr/>
          <p:nvPr/>
        </p:nvSpPr>
        <p:spPr>
          <a:xfrm flipV="1">
            <a:off x="235588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3" name="Rectangle 442">
            <a:extLst>
              <a:ext uri="{FF2B5EF4-FFF2-40B4-BE49-F238E27FC236}">
                <a16:creationId xmlns:a16="http://schemas.microsoft.com/office/drawing/2014/main" id="{5B149276-A554-BC42-9D3C-F06859A88D88}"/>
              </a:ext>
            </a:extLst>
          </p:cNvPr>
          <p:cNvSpPr/>
          <p:nvPr/>
        </p:nvSpPr>
        <p:spPr>
          <a:xfrm flipV="1">
            <a:off x="257250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1884DE33-558D-B346-B600-0F7A53AF66F0}"/>
              </a:ext>
            </a:extLst>
          </p:cNvPr>
          <p:cNvSpPr/>
          <p:nvPr/>
        </p:nvSpPr>
        <p:spPr>
          <a:xfrm flipV="1">
            <a:off x="235588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5" name="Rectangle 444">
            <a:extLst>
              <a:ext uri="{FF2B5EF4-FFF2-40B4-BE49-F238E27FC236}">
                <a16:creationId xmlns:a16="http://schemas.microsoft.com/office/drawing/2014/main" id="{A728A82A-24F0-594D-B75D-28A6E8A60B55}"/>
              </a:ext>
            </a:extLst>
          </p:cNvPr>
          <p:cNvSpPr/>
          <p:nvPr/>
        </p:nvSpPr>
        <p:spPr>
          <a:xfrm flipV="1">
            <a:off x="257250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6" name="Rectangle 445">
            <a:extLst>
              <a:ext uri="{FF2B5EF4-FFF2-40B4-BE49-F238E27FC236}">
                <a16:creationId xmlns:a16="http://schemas.microsoft.com/office/drawing/2014/main" id="{A4E0F4E2-E688-B249-ACFF-E586E82760F8}"/>
              </a:ext>
            </a:extLst>
          </p:cNvPr>
          <p:cNvSpPr/>
          <p:nvPr/>
        </p:nvSpPr>
        <p:spPr>
          <a:xfrm flipV="1">
            <a:off x="4526659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7" name="Rectangle 446">
            <a:extLst>
              <a:ext uri="{FF2B5EF4-FFF2-40B4-BE49-F238E27FC236}">
                <a16:creationId xmlns:a16="http://schemas.microsoft.com/office/drawing/2014/main" id="{58256A82-EBB8-BB4A-8025-485153EB94EF}"/>
              </a:ext>
            </a:extLst>
          </p:cNvPr>
          <p:cNvSpPr/>
          <p:nvPr/>
        </p:nvSpPr>
        <p:spPr>
          <a:xfrm flipV="1">
            <a:off x="4743283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73177E5D-3FFC-AA49-876B-8F7E452CB075}"/>
              </a:ext>
            </a:extLst>
          </p:cNvPr>
          <p:cNvSpPr/>
          <p:nvPr/>
        </p:nvSpPr>
        <p:spPr>
          <a:xfrm flipV="1">
            <a:off x="4526659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FAD3E889-8A50-474A-B387-50B676CB64C3}"/>
              </a:ext>
            </a:extLst>
          </p:cNvPr>
          <p:cNvSpPr/>
          <p:nvPr/>
        </p:nvSpPr>
        <p:spPr>
          <a:xfrm flipV="1">
            <a:off x="4743283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C134356E-3F0D-8D4B-B6D1-BFE4807A0A36}"/>
              </a:ext>
            </a:extLst>
          </p:cNvPr>
          <p:cNvSpPr/>
          <p:nvPr/>
        </p:nvSpPr>
        <p:spPr>
          <a:xfrm flipV="1">
            <a:off x="4526659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1" name="Rectangle 450">
            <a:extLst>
              <a:ext uri="{FF2B5EF4-FFF2-40B4-BE49-F238E27FC236}">
                <a16:creationId xmlns:a16="http://schemas.microsoft.com/office/drawing/2014/main" id="{0177F24D-7203-B94D-A2AF-411162F6FD10}"/>
              </a:ext>
            </a:extLst>
          </p:cNvPr>
          <p:cNvSpPr/>
          <p:nvPr/>
        </p:nvSpPr>
        <p:spPr>
          <a:xfrm flipV="1">
            <a:off x="4743283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0BF8481E-4F0E-4340-8DD6-F2E638D20E42}"/>
              </a:ext>
            </a:extLst>
          </p:cNvPr>
          <p:cNvSpPr/>
          <p:nvPr/>
        </p:nvSpPr>
        <p:spPr>
          <a:xfrm flipV="1">
            <a:off x="4526659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3" name="Rectangle 452">
            <a:extLst>
              <a:ext uri="{FF2B5EF4-FFF2-40B4-BE49-F238E27FC236}">
                <a16:creationId xmlns:a16="http://schemas.microsoft.com/office/drawing/2014/main" id="{0615C10A-1216-844A-8A48-84F7B4833BAA}"/>
              </a:ext>
            </a:extLst>
          </p:cNvPr>
          <p:cNvSpPr/>
          <p:nvPr/>
        </p:nvSpPr>
        <p:spPr>
          <a:xfrm flipV="1">
            <a:off x="4743283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4" name="Rectangle 453">
            <a:extLst>
              <a:ext uri="{FF2B5EF4-FFF2-40B4-BE49-F238E27FC236}">
                <a16:creationId xmlns:a16="http://schemas.microsoft.com/office/drawing/2014/main" id="{23A37848-D565-5F48-A4A8-82A01BB5F0E7}"/>
              </a:ext>
            </a:extLst>
          </p:cNvPr>
          <p:cNvSpPr/>
          <p:nvPr/>
        </p:nvSpPr>
        <p:spPr>
          <a:xfrm flipV="1">
            <a:off x="4965214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5" name="Rectangle 454">
            <a:extLst>
              <a:ext uri="{FF2B5EF4-FFF2-40B4-BE49-F238E27FC236}">
                <a16:creationId xmlns:a16="http://schemas.microsoft.com/office/drawing/2014/main" id="{3672D88A-C0D5-8D47-8685-2EDAB63DFFBC}"/>
              </a:ext>
            </a:extLst>
          </p:cNvPr>
          <p:cNvSpPr/>
          <p:nvPr/>
        </p:nvSpPr>
        <p:spPr>
          <a:xfrm flipV="1">
            <a:off x="5181837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6" name="Rectangle 455">
            <a:extLst>
              <a:ext uri="{FF2B5EF4-FFF2-40B4-BE49-F238E27FC236}">
                <a16:creationId xmlns:a16="http://schemas.microsoft.com/office/drawing/2014/main" id="{DE6E8FC6-3D2C-C04F-94F2-7AF8F234E3C4}"/>
              </a:ext>
            </a:extLst>
          </p:cNvPr>
          <p:cNvSpPr/>
          <p:nvPr/>
        </p:nvSpPr>
        <p:spPr>
          <a:xfrm flipV="1">
            <a:off x="4965214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7" name="Rectangle 456">
            <a:extLst>
              <a:ext uri="{FF2B5EF4-FFF2-40B4-BE49-F238E27FC236}">
                <a16:creationId xmlns:a16="http://schemas.microsoft.com/office/drawing/2014/main" id="{714AB7A1-9052-F143-AE1F-D79E722FC094}"/>
              </a:ext>
            </a:extLst>
          </p:cNvPr>
          <p:cNvSpPr/>
          <p:nvPr/>
        </p:nvSpPr>
        <p:spPr>
          <a:xfrm flipV="1">
            <a:off x="5181837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8" name="Rectangle 457">
            <a:extLst>
              <a:ext uri="{FF2B5EF4-FFF2-40B4-BE49-F238E27FC236}">
                <a16:creationId xmlns:a16="http://schemas.microsoft.com/office/drawing/2014/main" id="{3EADEEEB-5839-D647-A9A0-C8F4D4E4DDB4}"/>
              </a:ext>
            </a:extLst>
          </p:cNvPr>
          <p:cNvSpPr/>
          <p:nvPr/>
        </p:nvSpPr>
        <p:spPr>
          <a:xfrm flipV="1">
            <a:off x="4965214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9" name="Rectangle 458">
            <a:extLst>
              <a:ext uri="{FF2B5EF4-FFF2-40B4-BE49-F238E27FC236}">
                <a16:creationId xmlns:a16="http://schemas.microsoft.com/office/drawing/2014/main" id="{24EEAD3B-5D05-524C-9361-6645A3B03DD5}"/>
              </a:ext>
            </a:extLst>
          </p:cNvPr>
          <p:cNvSpPr/>
          <p:nvPr/>
        </p:nvSpPr>
        <p:spPr>
          <a:xfrm flipV="1">
            <a:off x="5181837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0" name="Rectangle 459">
            <a:extLst>
              <a:ext uri="{FF2B5EF4-FFF2-40B4-BE49-F238E27FC236}">
                <a16:creationId xmlns:a16="http://schemas.microsoft.com/office/drawing/2014/main" id="{97955807-5494-594B-9605-38D35E6DA8DD}"/>
              </a:ext>
            </a:extLst>
          </p:cNvPr>
          <p:cNvSpPr/>
          <p:nvPr/>
        </p:nvSpPr>
        <p:spPr>
          <a:xfrm flipV="1">
            <a:off x="4965214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1" name="Rectangle 460">
            <a:extLst>
              <a:ext uri="{FF2B5EF4-FFF2-40B4-BE49-F238E27FC236}">
                <a16:creationId xmlns:a16="http://schemas.microsoft.com/office/drawing/2014/main" id="{F8DF6004-1CFD-9A4B-91E2-DE497F504194}"/>
              </a:ext>
            </a:extLst>
          </p:cNvPr>
          <p:cNvSpPr/>
          <p:nvPr/>
        </p:nvSpPr>
        <p:spPr>
          <a:xfrm flipV="1">
            <a:off x="5181837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2" name="Rectangle 461">
            <a:extLst>
              <a:ext uri="{FF2B5EF4-FFF2-40B4-BE49-F238E27FC236}">
                <a16:creationId xmlns:a16="http://schemas.microsoft.com/office/drawing/2014/main" id="{D43F1C9E-D1D9-484C-BA9F-DED1C50E8761}"/>
              </a:ext>
            </a:extLst>
          </p:cNvPr>
          <p:cNvSpPr/>
          <p:nvPr/>
        </p:nvSpPr>
        <p:spPr>
          <a:xfrm flipV="1">
            <a:off x="366505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3" name="Rectangle 462">
            <a:extLst>
              <a:ext uri="{FF2B5EF4-FFF2-40B4-BE49-F238E27FC236}">
                <a16:creationId xmlns:a16="http://schemas.microsoft.com/office/drawing/2014/main" id="{A0A2B040-440E-0848-903B-0465AFE85518}"/>
              </a:ext>
            </a:extLst>
          </p:cNvPr>
          <p:cNvSpPr/>
          <p:nvPr/>
        </p:nvSpPr>
        <p:spPr>
          <a:xfrm flipV="1">
            <a:off x="388167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4" name="Rectangle 463">
            <a:extLst>
              <a:ext uri="{FF2B5EF4-FFF2-40B4-BE49-F238E27FC236}">
                <a16:creationId xmlns:a16="http://schemas.microsoft.com/office/drawing/2014/main" id="{39F3FF60-FF0D-CF42-BEAB-ABED5F752567}"/>
              </a:ext>
            </a:extLst>
          </p:cNvPr>
          <p:cNvSpPr/>
          <p:nvPr/>
        </p:nvSpPr>
        <p:spPr>
          <a:xfrm flipV="1">
            <a:off x="366505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5" name="Rectangle 464">
            <a:extLst>
              <a:ext uri="{FF2B5EF4-FFF2-40B4-BE49-F238E27FC236}">
                <a16:creationId xmlns:a16="http://schemas.microsoft.com/office/drawing/2014/main" id="{51E76134-7548-9049-BF16-64AC812048A9}"/>
              </a:ext>
            </a:extLst>
          </p:cNvPr>
          <p:cNvSpPr/>
          <p:nvPr/>
        </p:nvSpPr>
        <p:spPr>
          <a:xfrm flipV="1">
            <a:off x="388167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6" name="Rectangle 465">
            <a:extLst>
              <a:ext uri="{FF2B5EF4-FFF2-40B4-BE49-F238E27FC236}">
                <a16:creationId xmlns:a16="http://schemas.microsoft.com/office/drawing/2014/main" id="{336A3090-EC67-604A-823D-FFA381F309DB}"/>
              </a:ext>
            </a:extLst>
          </p:cNvPr>
          <p:cNvSpPr/>
          <p:nvPr/>
        </p:nvSpPr>
        <p:spPr>
          <a:xfrm flipV="1">
            <a:off x="366505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7" name="Rectangle 466">
            <a:extLst>
              <a:ext uri="{FF2B5EF4-FFF2-40B4-BE49-F238E27FC236}">
                <a16:creationId xmlns:a16="http://schemas.microsoft.com/office/drawing/2014/main" id="{46B89691-1D24-FE4D-B296-363269702E3E}"/>
              </a:ext>
            </a:extLst>
          </p:cNvPr>
          <p:cNvSpPr/>
          <p:nvPr/>
        </p:nvSpPr>
        <p:spPr>
          <a:xfrm flipV="1">
            <a:off x="388167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CA1FDF64-5ED5-3242-8EC7-396A6735D33C}"/>
              </a:ext>
            </a:extLst>
          </p:cNvPr>
          <p:cNvSpPr/>
          <p:nvPr/>
        </p:nvSpPr>
        <p:spPr>
          <a:xfrm flipV="1">
            <a:off x="366505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9" name="Rectangle 468">
            <a:extLst>
              <a:ext uri="{FF2B5EF4-FFF2-40B4-BE49-F238E27FC236}">
                <a16:creationId xmlns:a16="http://schemas.microsoft.com/office/drawing/2014/main" id="{D1842064-A261-1E4F-BF99-468CC3BD7F5B}"/>
              </a:ext>
            </a:extLst>
          </p:cNvPr>
          <p:cNvSpPr/>
          <p:nvPr/>
        </p:nvSpPr>
        <p:spPr>
          <a:xfrm flipV="1">
            <a:off x="388167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0" name="Rectangle 469">
            <a:extLst>
              <a:ext uri="{FF2B5EF4-FFF2-40B4-BE49-F238E27FC236}">
                <a16:creationId xmlns:a16="http://schemas.microsoft.com/office/drawing/2014/main" id="{6AF36B5B-4D7D-6B47-9A4D-2B492DE46FD6}"/>
              </a:ext>
            </a:extLst>
          </p:cNvPr>
          <p:cNvSpPr/>
          <p:nvPr/>
        </p:nvSpPr>
        <p:spPr>
          <a:xfrm flipV="1">
            <a:off x="4103609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1" name="Rectangle 470">
            <a:extLst>
              <a:ext uri="{FF2B5EF4-FFF2-40B4-BE49-F238E27FC236}">
                <a16:creationId xmlns:a16="http://schemas.microsoft.com/office/drawing/2014/main" id="{05B5746A-4798-BB40-A875-3BCFB3FE6318}"/>
              </a:ext>
            </a:extLst>
          </p:cNvPr>
          <p:cNvSpPr/>
          <p:nvPr/>
        </p:nvSpPr>
        <p:spPr>
          <a:xfrm flipV="1">
            <a:off x="4320233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2" name="Rectangle 471">
            <a:extLst>
              <a:ext uri="{FF2B5EF4-FFF2-40B4-BE49-F238E27FC236}">
                <a16:creationId xmlns:a16="http://schemas.microsoft.com/office/drawing/2014/main" id="{99E62947-991C-D241-B57F-DF5042D04E7F}"/>
              </a:ext>
            </a:extLst>
          </p:cNvPr>
          <p:cNvSpPr/>
          <p:nvPr/>
        </p:nvSpPr>
        <p:spPr>
          <a:xfrm flipV="1">
            <a:off x="4103609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3" name="Rectangle 472">
            <a:extLst>
              <a:ext uri="{FF2B5EF4-FFF2-40B4-BE49-F238E27FC236}">
                <a16:creationId xmlns:a16="http://schemas.microsoft.com/office/drawing/2014/main" id="{D3E3D233-1C4F-3948-9BFF-69227457EF87}"/>
              </a:ext>
            </a:extLst>
          </p:cNvPr>
          <p:cNvSpPr/>
          <p:nvPr/>
        </p:nvSpPr>
        <p:spPr>
          <a:xfrm flipV="1">
            <a:off x="4320233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4" name="Rectangle 473">
            <a:extLst>
              <a:ext uri="{FF2B5EF4-FFF2-40B4-BE49-F238E27FC236}">
                <a16:creationId xmlns:a16="http://schemas.microsoft.com/office/drawing/2014/main" id="{CD337F64-9010-CC4A-A042-3FD50BFE4D92}"/>
              </a:ext>
            </a:extLst>
          </p:cNvPr>
          <p:cNvSpPr/>
          <p:nvPr/>
        </p:nvSpPr>
        <p:spPr>
          <a:xfrm flipV="1">
            <a:off x="4103609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8" name="Rectangle 477">
            <a:extLst>
              <a:ext uri="{FF2B5EF4-FFF2-40B4-BE49-F238E27FC236}">
                <a16:creationId xmlns:a16="http://schemas.microsoft.com/office/drawing/2014/main" id="{462265F0-CAB5-9D46-AE5C-BAB08883C35A}"/>
              </a:ext>
            </a:extLst>
          </p:cNvPr>
          <p:cNvSpPr/>
          <p:nvPr/>
        </p:nvSpPr>
        <p:spPr>
          <a:xfrm flipV="1">
            <a:off x="4320233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9" name="Rectangle 478">
            <a:extLst>
              <a:ext uri="{FF2B5EF4-FFF2-40B4-BE49-F238E27FC236}">
                <a16:creationId xmlns:a16="http://schemas.microsoft.com/office/drawing/2014/main" id="{886182C4-3A51-FE49-BD7E-B2A82FE13D76}"/>
              </a:ext>
            </a:extLst>
          </p:cNvPr>
          <p:cNvSpPr/>
          <p:nvPr/>
        </p:nvSpPr>
        <p:spPr>
          <a:xfrm flipV="1">
            <a:off x="4103609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0" name="Rectangle 479">
            <a:extLst>
              <a:ext uri="{FF2B5EF4-FFF2-40B4-BE49-F238E27FC236}">
                <a16:creationId xmlns:a16="http://schemas.microsoft.com/office/drawing/2014/main" id="{625D96D6-7205-8B4A-9EDF-02F37148A4DF}"/>
              </a:ext>
            </a:extLst>
          </p:cNvPr>
          <p:cNvSpPr/>
          <p:nvPr/>
        </p:nvSpPr>
        <p:spPr>
          <a:xfrm flipV="1">
            <a:off x="4320233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1" name="Rectangle 480">
            <a:extLst>
              <a:ext uri="{FF2B5EF4-FFF2-40B4-BE49-F238E27FC236}">
                <a16:creationId xmlns:a16="http://schemas.microsoft.com/office/drawing/2014/main" id="{B912BECF-7F8E-1846-B93F-98CCDED059F8}"/>
              </a:ext>
            </a:extLst>
          </p:cNvPr>
          <p:cNvSpPr/>
          <p:nvPr/>
        </p:nvSpPr>
        <p:spPr>
          <a:xfrm flipV="1">
            <a:off x="6286032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2" name="Rectangle 481">
            <a:extLst>
              <a:ext uri="{FF2B5EF4-FFF2-40B4-BE49-F238E27FC236}">
                <a16:creationId xmlns:a16="http://schemas.microsoft.com/office/drawing/2014/main" id="{36F946C7-9F47-214F-BAE4-4334C77A7C32}"/>
              </a:ext>
            </a:extLst>
          </p:cNvPr>
          <p:cNvSpPr/>
          <p:nvPr/>
        </p:nvSpPr>
        <p:spPr>
          <a:xfrm flipV="1">
            <a:off x="6502655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3" name="Rectangle 482">
            <a:extLst>
              <a:ext uri="{FF2B5EF4-FFF2-40B4-BE49-F238E27FC236}">
                <a16:creationId xmlns:a16="http://schemas.microsoft.com/office/drawing/2014/main" id="{2FC8ECEE-9C02-FC41-A4BC-1D2BE3578F3F}"/>
              </a:ext>
            </a:extLst>
          </p:cNvPr>
          <p:cNvSpPr/>
          <p:nvPr/>
        </p:nvSpPr>
        <p:spPr>
          <a:xfrm flipV="1">
            <a:off x="6286032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4" name="Rectangle 483">
            <a:extLst>
              <a:ext uri="{FF2B5EF4-FFF2-40B4-BE49-F238E27FC236}">
                <a16:creationId xmlns:a16="http://schemas.microsoft.com/office/drawing/2014/main" id="{1B1F2551-94FC-2B44-9F4C-249AACB8DD9F}"/>
              </a:ext>
            </a:extLst>
          </p:cNvPr>
          <p:cNvSpPr/>
          <p:nvPr/>
        </p:nvSpPr>
        <p:spPr>
          <a:xfrm flipV="1">
            <a:off x="6502655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5" name="Rectangle 484">
            <a:extLst>
              <a:ext uri="{FF2B5EF4-FFF2-40B4-BE49-F238E27FC236}">
                <a16:creationId xmlns:a16="http://schemas.microsoft.com/office/drawing/2014/main" id="{591521EC-3B14-A549-A4C0-8980FC2AE551}"/>
              </a:ext>
            </a:extLst>
          </p:cNvPr>
          <p:cNvSpPr/>
          <p:nvPr/>
        </p:nvSpPr>
        <p:spPr>
          <a:xfrm flipV="1">
            <a:off x="6286032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6" name="Rectangle 485">
            <a:extLst>
              <a:ext uri="{FF2B5EF4-FFF2-40B4-BE49-F238E27FC236}">
                <a16:creationId xmlns:a16="http://schemas.microsoft.com/office/drawing/2014/main" id="{236902EA-7DD4-774E-AE04-EDAAD83B939E}"/>
              </a:ext>
            </a:extLst>
          </p:cNvPr>
          <p:cNvSpPr/>
          <p:nvPr/>
        </p:nvSpPr>
        <p:spPr>
          <a:xfrm flipV="1">
            <a:off x="6502655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7" name="Rectangle 486">
            <a:extLst>
              <a:ext uri="{FF2B5EF4-FFF2-40B4-BE49-F238E27FC236}">
                <a16:creationId xmlns:a16="http://schemas.microsoft.com/office/drawing/2014/main" id="{A188C9F0-A37A-EB4E-9CFD-5E0D7ED9E9E7}"/>
              </a:ext>
            </a:extLst>
          </p:cNvPr>
          <p:cNvSpPr/>
          <p:nvPr/>
        </p:nvSpPr>
        <p:spPr>
          <a:xfrm flipV="1">
            <a:off x="6286032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8" name="Rectangle 487">
            <a:extLst>
              <a:ext uri="{FF2B5EF4-FFF2-40B4-BE49-F238E27FC236}">
                <a16:creationId xmlns:a16="http://schemas.microsoft.com/office/drawing/2014/main" id="{F027C31A-AB88-7C4D-8F43-AB277113D12D}"/>
              </a:ext>
            </a:extLst>
          </p:cNvPr>
          <p:cNvSpPr/>
          <p:nvPr/>
        </p:nvSpPr>
        <p:spPr>
          <a:xfrm flipV="1">
            <a:off x="6502655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9" name="Rectangle 528">
            <a:extLst>
              <a:ext uri="{FF2B5EF4-FFF2-40B4-BE49-F238E27FC236}">
                <a16:creationId xmlns:a16="http://schemas.microsoft.com/office/drawing/2014/main" id="{AB3A64CA-CA7B-514D-A95E-0D8D5C2A9540}"/>
              </a:ext>
            </a:extLst>
          </p:cNvPr>
          <p:cNvSpPr/>
          <p:nvPr/>
        </p:nvSpPr>
        <p:spPr>
          <a:xfrm flipV="1">
            <a:off x="6724586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0" name="Rectangle 529">
            <a:extLst>
              <a:ext uri="{FF2B5EF4-FFF2-40B4-BE49-F238E27FC236}">
                <a16:creationId xmlns:a16="http://schemas.microsoft.com/office/drawing/2014/main" id="{D41388F1-6E8F-EF44-8F28-F14BBEEBF93E}"/>
              </a:ext>
            </a:extLst>
          </p:cNvPr>
          <p:cNvSpPr/>
          <p:nvPr/>
        </p:nvSpPr>
        <p:spPr>
          <a:xfrm flipV="1">
            <a:off x="6941209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1" name="Rectangle 530">
            <a:extLst>
              <a:ext uri="{FF2B5EF4-FFF2-40B4-BE49-F238E27FC236}">
                <a16:creationId xmlns:a16="http://schemas.microsoft.com/office/drawing/2014/main" id="{123C5C45-7258-9945-A1C6-C4C70DE73F0E}"/>
              </a:ext>
            </a:extLst>
          </p:cNvPr>
          <p:cNvSpPr/>
          <p:nvPr/>
        </p:nvSpPr>
        <p:spPr>
          <a:xfrm flipV="1">
            <a:off x="6724586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2" name="Rectangle 531">
            <a:extLst>
              <a:ext uri="{FF2B5EF4-FFF2-40B4-BE49-F238E27FC236}">
                <a16:creationId xmlns:a16="http://schemas.microsoft.com/office/drawing/2014/main" id="{BEF042F5-FAEC-C044-9127-9A1569177923}"/>
              </a:ext>
            </a:extLst>
          </p:cNvPr>
          <p:cNvSpPr/>
          <p:nvPr/>
        </p:nvSpPr>
        <p:spPr>
          <a:xfrm flipV="1">
            <a:off x="6941209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3" name="Rectangle 532">
            <a:extLst>
              <a:ext uri="{FF2B5EF4-FFF2-40B4-BE49-F238E27FC236}">
                <a16:creationId xmlns:a16="http://schemas.microsoft.com/office/drawing/2014/main" id="{7FA78549-F735-9844-AB81-AA54D8B12EDA}"/>
              </a:ext>
            </a:extLst>
          </p:cNvPr>
          <p:cNvSpPr/>
          <p:nvPr/>
        </p:nvSpPr>
        <p:spPr>
          <a:xfrm flipV="1">
            <a:off x="6724586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4" name="Rectangle 533">
            <a:extLst>
              <a:ext uri="{FF2B5EF4-FFF2-40B4-BE49-F238E27FC236}">
                <a16:creationId xmlns:a16="http://schemas.microsoft.com/office/drawing/2014/main" id="{4987D88F-100F-AF40-A1CB-402031AEA679}"/>
              </a:ext>
            </a:extLst>
          </p:cNvPr>
          <p:cNvSpPr/>
          <p:nvPr/>
        </p:nvSpPr>
        <p:spPr>
          <a:xfrm flipV="1">
            <a:off x="6941209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5" name="Rectangle 534">
            <a:extLst>
              <a:ext uri="{FF2B5EF4-FFF2-40B4-BE49-F238E27FC236}">
                <a16:creationId xmlns:a16="http://schemas.microsoft.com/office/drawing/2014/main" id="{9A382981-F824-4F47-ADFC-4B11AF61AC25}"/>
              </a:ext>
            </a:extLst>
          </p:cNvPr>
          <p:cNvSpPr/>
          <p:nvPr/>
        </p:nvSpPr>
        <p:spPr>
          <a:xfrm flipV="1">
            <a:off x="6724586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6" name="Rectangle 535">
            <a:extLst>
              <a:ext uri="{FF2B5EF4-FFF2-40B4-BE49-F238E27FC236}">
                <a16:creationId xmlns:a16="http://schemas.microsoft.com/office/drawing/2014/main" id="{67AEEE89-CF9E-F942-AA29-2F663CE4C1A8}"/>
              </a:ext>
            </a:extLst>
          </p:cNvPr>
          <p:cNvSpPr/>
          <p:nvPr/>
        </p:nvSpPr>
        <p:spPr>
          <a:xfrm flipV="1">
            <a:off x="6941209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7" name="Rectangle 536">
            <a:extLst>
              <a:ext uri="{FF2B5EF4-FFF2-40B4-BE49-F238E27FC236}">
                <a16:creationId xmlns:a16="http://schemas.microsoft.com/office/drawing/2014/main" id="{F57AF73A-5E2E-7F43-BB9E-E34A48B2F509}"/>
              </a:ext>
            </a:extLst>
          </p:cNvPr>
          <p:cNvSpPr/>
          <p:nvPr/>
        </p:nvSpPr>
        <p:spPr>
          <a:xfrm flipV="1">
            <a:off x="5424427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8" name="Rectangle 537">
            <a:extLst>
              <a:ext uri="{FF2B5EF4-FFF2-40B4-BE49-F238E27FC236}">
                <a16:creationId xmlns:a16="http://schemas.microsoft.com/office/drawing/2014/main" id="{93775522-B7F3-524E-9560-D8B72D374AE9}"/>
              </a:ext>
            </a:extLst>
          </p:cNvPr>
          <p:cNvSpPr/>
          <p:nvPr/>
        </p:nvSpPr>
        <p:spPr>
          <a:xfrm flipV="1">
            <a:off x="5641050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9" name="Rectangle 538">
            <a:extLst>
              <a:ext uri="{FF2B5EF4-FFF2-40B4-BE49-F238E27FC236}">
                <a16:creationId xmlns:a16="http://schemas.microsoft.com/office/drawing/2014/main" id="{B0391B06-D9EC-754C-BBD4-BEE00DFB9F9E}"/>
              </a:ext>
            </a:extLst>
          </p:cNvPr>
          <p:cNvSpPr/>
          <p:nvPr/>
        </p:nvSpPr>
        <p:spPr>
          <a:xfrm flipV="1">
            <a:off x="5424427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9" name="Rectangle 588">
            <a:extLst>
              <a:ext uri="{FF2B5EF4-FFF2-40B4-BE49-F238E27FC236}">
                <a16:creationId xmlns:a16="http://schemas.microsoft.com/office/drawing/2014/main" id="{7A6AA10F-5AFF-C548-A58F-F91F2F68C4A5}"/>
              </a:ext>
            </a:extLst>
          </p:cNvPr>
          <p:cNvSpPr/>
          <p:nvPr/>
        </p:nvSpPr>
        <p:spPr>
          <a:xfrm flipV="1">
            <a:off x="5641050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0" name="Rectangle 589">
            <a:extLst>
              <a:ext uri="{FF2B5EF4-FFF2-40B4-BE49-F238E27FC236}">
                <a16:creationId xmlns:a16="http://schemas.microsoft.com/office/drawing/2014/main" id="{07EFA842-6254-E84D-B1AC-A97EC3A24B3C}"/>
              </a:ext>
            </a:extLst>
          </p:cNvPr>
          <p:cNvSpPr/>
          <p:nvPr/>
        </p:nvSpPr>
        <p:spPr>
          <a:xfrm flipV="1">
            <a:off x="5424427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1" name="Rectangle 590">
            <a:extLst>
              <a:ext uri="{FF2B5EF4-FFF2-40B4-BE49-F238E27FC236}">
                <a16:creationId xmlns:a16="http://schemas.microsoft.com/office/drawing/2014/main" id="{499F30CB-FC73-CC46-A77B-36EB5C89E4A4}"/>
              </a:ext>
            </a:extLst>
          </p:cNvPr>
          <p:cNvSpPr/>
          <p:nvPr/>
        </p:nvSpPr>
        <p:spPr>
          <a:xfrm flipV="1">
            <a:off x="5641050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2" name="Rectangle 591">
            <a:extLst>
              <a:ext uri="{FF2B5EF4-FFF2-40B4-BE49-F238E27FC236}">
                <a16:creationId xmlns:a16="http://schemas.microsoft.com/office/drawing/2014/main" id="{AF7EBB07-F526-B146-BC6C-598321C41339}"/>
              </a:ext>
            </a:extLst>
          </p:cNvPr>
          <p:cNvSpPr/>
          <p:nvPr/>
        </p:nvSpPr>
        <p:spPr>
          <a:xfrm flipV="1">
            <a:off x="5424427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3" name="Rectangle 592">
            <a:extLst>
              <a:ext uri="{FF2B5EF4-FFF2-40B4-BE49-F238E27FC236}">
                <a16:creationId xmlns:a16="http://schemas.microsoft.com/office/drawing/2014/main" id="{E561BA73-B148-474C-AC95-56DD1593AFF4}"/>
              </a:ext>
            </a:extLst>
          </p:cNvPr>
          <p:cNvSpPr/>
          <p:nvPr/>
        </p:nvSpPr>
        <p:spPr>
          <a:xfrm flipV="1">
            <a:off x="5641050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4" name="Rectangle 593">
            <a:extLst>
              <a:ext uri="{FF2B5EF4-FFF2-40B4-BE49-F238E27FC236}">
                <a16:creationId xmlns:a16="http://schemas.microsoft.com/office/drawing/2014/main" id="{4F662C2B-77CB-F841-B7DE-D3C96736DFAA}"/>
              </a:ext>
            </a:extLst>
          </p:cNvPr>
          <p:cNvSpPr/>
          <p:nvPr/>
        </p:nvSpPr>
        <p:spPr>
          <a:xfrm flipV="1">
            <a:off x="5862982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5" name="Rectangle 594">
            <a:extLst>
              <a:ext uri="{FF2B5EF4-FFF2-40B4-BE49-F238E27FC236}">
                <a16:creationId xmlns:a16="http://schemas.microsoft.com/office/drawing/2014/main" id="{CF10F1C6-FF79-F649-BE1C-C59061AA109A}"/>
              </a:ext>
            </a:extLst>
          </p:cNvPr>
          <p:cNvSpPr/>
          <p:nvPr/>
        </p:nvSpPr>
        <p:spPr>
          <a:xfrm flipV="1">
            <a:off x="6079605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6" name="Rectangle 595">
            <a:extLst>
              <a:ext uri="{FF2B5EF4-FFF2-40B4-BE49-F238E27FC236}">
                <a16:creationId xmlns:a16="http://schemas.microsoft.com/office/drawing/2014/main" id="{2D259137-160E-9B4F-B187-79C23C80B36E}"/>
              </a:ext>
            </a:extLst>
          </p:cNvPr>
          <p:cNvSpPr/>
          <p:nvPr/>
        </p:nvSpPr>
        <p:spPr>
          <a:xfrm flipV="1">
            <a:off x="5862982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7" name="Rectangle 596">
            <a:extLst>
              <a:ext uri="{FF2B5EF4-FFF2-40B4-BE49-F238E27FC236}">
                <a16:creationId xmlns:a16="http://schemas.microsoft.com/office/drawing/2014/main" id="{FAA16222-5AAB-6147-9AAA-84615EADD002}"/>
              </a:ext>
            </a:extLst>
          </p:cNvPr>
          <p:cNvSpPr/>
          <p:nvPr/>
        </p:nvSpPr>
        <p:spPr>
          <a:xfrm flipV="1">
            <a:off x="6079605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8" name="Rectangle 597">
            <a:extLst>
              <a:ext uri="{FF2B5EF4-FFF2-40B4-BE49-F238E27FC236}">
                <a16:creationId xmlns:a16="http://schemas.microsoft.com/office/drawing/2014/main" id="{BEA2965A-9ABF-5B45-9202-3C9B24D7C5DD}"/>
              </a:ext>
            </a:extLst>
          </p:cNvPr>
          <p:cNvSpPr/>
          <p:nvPr/>
        </p:nvSpPr>
        <p:spPr>
          <a:xfrm flipV="1">
            <a:off x="5862982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9" name="Rectangle 598">
            <a:extLst>
              <a:ext uri="{FF2B5EF4-FFF2-40B4-BE49-F238E27FC236}">
                <a16:creationId xmlns:a16="http://schemas.microsoft.com/office/drawing/2014/main" id="{E92A7819-F4FF-E449-9441-CCC8CCFD5F5F}"/>
              </a:ext>
            </a:extLst>
          </p:cNvPr>
          <p:cNvSpPr/>
          <p:nvPr/>
        </p:nvSpPr>
        <p:spPr>
          <a:xfrm flipV="1">
            <a:off x="6079605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0" name="Rectangle 599">
            <a:extLst>
              <a:ext uri="{FF2B5EF4-FFF2-40B4-BE49-F238E27FC236}">
                <a16:creationId xmlns:a16="http://schemas.microsoft.com/office/drawing/2014/main" id="{F19E12F3-59F4-0E47-8717-8B89C15BE423}"/>
              </a:ext>
            </a:extLst>
          </p:cNvPr>
          <p:cNvSpPr/>
          <p:nvPr/>
        </p:nvSpPr>
        <p:spPr>
          <a:xfrm flipV="1">
            <a:off x="5862982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1" name="Rectangle 600">
            <a:extLst>
              <a:ext uri="{FF2B5EF4-FFF2-40B4-BE49-F238E27FC236}">
                <a16:creationId xmlns:a16="http://schemas.microsoft.com/office/drawing/2014/main" id="{69BA43E0-D0EA-CA4D-B286-5CA858A27B37}"/>
              </a:ext>
            </a:extLst>
          </p:cNvPr>
          <p:cNvSpPr/>
          <p:nvPr/>
        </p:nvSpPr>
        <p:spPr>
          <a:xfrm flipV="1">
            <a:off x="6079605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2" name="Rectangle 601">
            <a:extLst>
              <a:ext uri="{FF2B5EF4-FFF2-40B4-BE49-F238E27FC236}">
                <a16:creationId xmlns:a16="http://schemas.microsoft.com/office/drawing/2014/main" id="{D5BBFD61-6291-504A-A2D8-C80C1B22A429}"/>
              </a:ext>
            </a:extLst>
          </p:cNvPr>
          <p:cNvSpPr/>
          <p:nvPr/>
        </p:nvSpPr>
        <p:spPr>
          <a:xfrm flipV="1">
            <a:off x="8035809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3" name="Rectangle 602">
            <a:extLst>
              <a:ext uri="{FF2B5EF4-FFF2-40B4-BE49-F238E27FC236}">
                <a16:creationId xmlns:a16="http://schemas.microsoft.com/office/drawing/2014/main" id="{07073C61-6364-F54B-99B9-3B785E960E98}"/>
              </a:ext>
            </a:extLst>
          </p:cNvPr>
          <p:cNvSpPr/>
          <p:nvPr/>
        </p:nvSpPr>
        <p:spPr>
          <a:xfrm flipV="1">
            <a:off x="8252433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4" name="Rectangle 603">
            <a:extLst>
              <a:ext uri="{FF2B5EF4-FFF2-40B4-BE49-F238E27FC236}">
                <a16:creationId xmlns:a16="http://schemas.microsoft.com/office/drawing/2014/main" id="{0FB44794-ED4B-B64A-88CA-2084CDE34357}"/>
              </a:ext>
            </a:extLst>
          </p:cNvPr>
          <p:cNvSpPr/>
          <p:nvPr/>
        </p:nvSpPr>
        <p:spPr>
          <a:xfrm flipV="1">
            <a:off x="8035809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5" name="Rectangle 604">
            <a:extLst>
              <a:ext uri="{FF2B5EF4-FFF2-40B4-BE49-F238E27FC236}">
                <a16:creationId xmlns:a16="http://schemas.microsoft.com/office/drawing/2014/main" id="{CE0034DA-059E-6047-B610-A088CBEA5841}"/>
              </a:ext>
            </a:extLst>
          </p:cNvPr>
          <p:cNvSpPr/>
          <p:nvPr/>
        </p:nvSpPr>
        <p:spPr>
          <a:xfrm flipV="1">
            <a:off x="8252433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6" name="Rectangle 605">
            <a:extLst>
              <a:ext uri="{FF2B5EF4-FFF2-40B4-BE49-F238E27FC236}">
                <a16:creationId xmlns:a16="http://schemas.microsoft.com/office/drawing/2014/main" id="{9F7608BF-FB85-BC49-9246-1EA195D46CD0}"/>
              </a:ext>
            </a:extLst>
          </p:cNvPr>
          <p:cNvSpPr/>
          <p:nvPr/>
        </p:nvSpPr>
        <p:spPr>
          <a:xfrm flipV="1">
            <a:off x="8035809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7" name="Rectangle 606">
            <a:extLst>
              <a:ext uri="{FF2B5EF4-FFF2-40B4-BE49-F238E27FC236}">
                <a16:creationId xmlns:a16="http://schemas.microsoft.com/office/drawing/2014/main" id="{48DD5B53-248C-C749-A3EA-F08DD71C0462}"/>
              </a:ext>
            </a:extLst>
          </p:cNvPr>
          <p:cNvSpPr/>
          <p:nvPr/>
        </p:nvSpPr>
        <p:spPr>
          <a:xfrm flipV="1">
            <a:off x="8252433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8" name="Rectangle 607">
            <a:extLst>
              <a:ext uri="{FF2B5EF4-FFF2-40B4-BE49-F238E27FC236}">
                <a16:creationId xmlns:a16="http://schemas.microsoft.com/office/drawing/2014/main" id="{6EEE96AF-436C-BF4A-A95C-6DF026E2967E}"/>
              </a:ext>
            </a:extLst>
          </p:cNvPr>
          <p:cNvSpPr/>
          <p:nvPr/>
        </p:nvSpPr>
        <p:spPr>
          <a:xfrm flipV="1">
            <a:off x="8035809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9" name="Rectangle 608">
            <a:extLst>
              <a:ext uri="{FF2B5EF4-FFF2-40B4-BE49-F238E27FC236}">
                <a16:creationId xmlns:a16="http://schemas.microsoft.com/office/drawing/2014/main" id="{40A2DBFA-FAA2-FA49-A38A-4BCEED6EDB4D}"/>
              </a:ext>
            </a:extLst>
          </p:cNvPr>
          <p:cNvSpPr/>
          <p:nvPr/>
        </p:nvSpPr>
        <p:spPr>
          <a:xfrm flipV="1">
            <a:off x="8252433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0" name="Rectangle 609">
            <a:extLst>
              <a:ext uri="{FF2B5EF4-FFF2-40B4-BE49-F238E27FC236}">
                <a16:creationId xmlns:a16="http://schemas.microsoft.com/office/drawing/2014/main" id="{4DD71496-9844-8D4E-8C42-591CA1630CD7}"/>
              </a:ext>
            </a:extLst>
          </p:cNvPr>
          <p:cNvSpPr/>
          <p:nvPr/>
        </p:nvSpPr>
        <p:spPr>
          <a:xfrm flipV="1">
            <a:off x="8474364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1" name="Rectangle 610">
            <a:extLst>
              <a:ext uri="{FF2B5EF4-FFF2-40B4-BE49-F238E27FC236}">
                <a16:creationId xmlns:a16="http://schemas.microsoft.com/office/drawing/2014/main" id="{3046FEBF-F30F-AB45-BABC-FBBEEE60F4E6}"/>
              </a:ext>
            </a:extLst>
          </p:cNvPr>
          <p:cNvSpPr/>
          <p:nvPr/>
        </p:nvSpPr>
        <p:spPr>
          <a:xfrm flipV="1">
            <a:off x="8690987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2" name="Rectangle 611">
            <a:extLst>
              <a:ext uri="{FF2B5EF4-FFF2-40B4-BE49-F238E27FC236}">
                <a16:creationId xmlns:a16="http://schemas.microsoft.com/office/drawing/2014/main" id="{1D63CCDC-5B86-A140-9B94-D26161D91713}"/>
              </a:ext>
            </a:extLst>
          </p:cNvPr>
          <p:cNvSpPr/>
          <p:nvPr/>
        </p:nvSpPr>
        <p:spPr>
          <a:xfrm flipV="1">
            <a:off x="8474364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3" name="Rectangle 612">
            <a:extLst>
              <a:ext uri="{FF2B5EF4-FFF2-40B4-BE49-F238E27FC236}">
                <a16:creationId xmlns:a16="http://schemas.microsoft.com/office/drawing/2014/main" id="{B5DF6621-4635-9843-B442-9421050C4DDA}"/>
              </a:ext>
            </a:extLst>
          </p:cNvPr>
          <p:cNvSpPr/>
          <p:nvPr/>
        </p:nvSpPr>
        <p:spPr>
          <a:xfrm flipV="1">
            <a:off x="8690987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4" name="Rectangle 613">
            <a:extLst>
              <a:ext uri="{FF2B5EF4-FFF2-40B4-BE49-F238E27FC236}">
                <a16:creationId xmlns:a16="http://schemas.microsoft.com/office/drawing/2014/main" id="{D6C839D9-2BBB-274F-96B6-F974FDBEEE4E}"/>
              </a:ext>
            </a:extLst>
          </p:cNvPr>
          <p:cNvSpPr/>
          <p:nvPr/>
        </p:nvSpPr>
        <p:spPr>
          <a:xfrm flipV="1">
            <a:off x="8474364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5" name="Rectangle 614">
            <a:extLst>
              <a:ext uri="{FF2B5EF4-FFF2-40B4-BE49-F238E27FC236}">
                <a16:creationId xmlns:a16="http://schemas.microsoft.com/office/drawing/2014/main" id="{40F07503-A955-1447-867D-F73043715EB9}"/>
              </a:ext>
            </a:extLst>
          </p:cNvPr>
          <p:cNvSpPr/>
          <p:nvPr/>
        </p:nvSpPr>
        <p:spPr>
          <a:xfrm flipV="1">
            <a:off x="8690987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6" name="Rectangle 615">
            <a:extLst>
              <a:ext uri="{FF2B5EF4-FFF2-40B4-BE49-F238E27FC236}">
                <a16:creationId xmlns:a16="http://schemas.microsoft.com/office/drawing/2014/main" id="{43392D73-5F0D-7A44-9AD5-1881FE65C47C}"/>
              </a:ext>
            </a:extLst>
          </p:cNvPr>
          <p:cNvSpPr/>
          <p:nvPr/>
        </p:nvSpPr>
        <p:spPr>
          <a:xfrm flipV="1">
            <a:off x="8474364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7" name="Rectangle 616">
            <a:extLst>
              <a:ext uri="{FF2B5EF4-FFF2-40B4-BE49-F238E27FC236}">
                <a16:creationId xmlns:a16="http://schemas.microsoft.com/office/drawing/2014/main" id="{967B55B6-D4BD-2543-BF98-5448E97D05D3}"/>
              </a:ext>
            </a:extLst>
          </p:cNvPr>
          <p:cNvSpPr/>
          <p:nvPr/>
        </p:nvSpPr>
        <p:spPr>
          <a:xfrm flipV="1">
            <a:off x="8690987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8" name="Rectangle 617">
            <a:extLst>
              <a:ext uri="{FF2B5EF4-FFF2-40B4-BE49-F238E27FC236}">
                <a16:creationId xmlns:a16="http://schemas.microsoft.com/office/drawing/2014/main" id="{85828654-B654-0948-840F-5FE11DCD7932}"/>
              </a:ext>
            </a:extLst>
          </p:cNvPr>
          <p:cNvSpPr/>
          <p:nvPr/>
        </p:nvSpPr>
        <p:spPr>
          <a:xfrm flipV="1">
            <a:off x="7174205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9" name="Rectangle 618">
            <a:extLst>
              <a:ext uri="{FF2B5EF4-FFF2-40B4-BE49-F238E27FC236}">
                <a16:creationId xmlns:a16="http://schemas.microsoft.com/office/drawing/2014/main" id="{1C482677-1A3E-E942-9CA6-7D518A5B53FD}"/>
              </a:ext>
            </a:extLst>
          </p:cNvPr>
          <p:cNvSpPr/>
          <p:nvPr/>
        </p:nvSpPr>
        <p:spPr>
          <a:xfrm flipV="1">
            <a:off x="7390828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0" name="Rectangle 619">
            <a:extLst>
              <a:ext uri="{FF2B5EF4-FFF2-40B4-BE49-F238E27FC236}">
                <a16:creationId xmlns:a16="http://schemas.microsoft.com/office/drawing/2014/main" id="{30AF2AA8-EA02-384C-97A9-3F506E2CE5AA}"/>
              </a:ext>
            </a:extLst>
          </p:cNvPr>
          <p:cNvSpPr/>
          <p:nvPr/>
        </p:nvSpPr>
        <p:spPr>
          <a:xfrm flipV="1">
            <a:off x="7174205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1" name="Rectangle 620">
            <a:extLst>
              <a:ext uri="{FF2B5EF4-FFF2-40B4-BE49-F238E27FC236}">
                <a16:creationId xmlns:a16="http://schemas.microsoft.com/office/drawing/2014/main" id="{13C1371F-AE5E-4343-BA84-0FEE16003D4D}"/>
              </a:ext>
            </a:extLst>
          </p:cNvPr>
          <p:cNvSpPr/>
          <p:nvPr/>
        </p:nvSpPr>
        <p:spPr>
          <a:xfrm flipV="1">
            <a:off x="7390828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2" name="Rectangle 621">
            <a:extLst>
              <a:ext uri="{FF2B5EF4-FFF2-40B4-BE49-F238E27FC236}">
                <a16:creationId xmlns:a16="http://schemas.microsoft.com/office/drawing/2014/main" id="{FDEDE9A2-D57C-F44F-ADAB-FE5C869B3F59}"/>
              </a:ext>
            </a:extLst>
          </p:cNvPr>
          <p:cNvSpPr/>
          <p:nvPr/>
        </p:nvSpPr>
        <p:spPr>
          <a:xfrm flipV="1">
            <a:off x="7174205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3" name="Rectangle 622">
            <a:extLst>
              <a:ext uri="{FF2B5EF4-FFF2-40B4-BE49-F238E27FC236}">
                <a16:creationId xmlns:a16="http://schemas.microsoft.com/office/drawing/2014/main" id="{5EC02C2A-E581-9C4D-A80B-D57900D07766}"/>
              </a:ext>
            </a:extLst>
          </p:cNvPr>
          <p:cNvSpPr/>
          <p:nvPr/>
        </p:nvSpPr>
        <p:spPr>
          <a:xfrm flipV="1">
            <a:off x="7390828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4" name="Rectangle 623">
            <a:extLst>
              <a:ext uri="{FF2B5EF4-FFF2-40B4-BE49-F238E27FC236}">
                <a16:creationId xmlns:a16="http://schemas.microsoft.com/office/drawing/2014/main" id="{AF330B3B-8B4E-6343-81D3-688954627F54}"/>
              </a:ext>
            </a:extLst>
          </p:cNvPr>
          <p:cNvSpPr/>
          <p:nvPr/>
        </p:nvSpPr>
        <p:spPr>
          <a:xfrm flipV="1">
            <a:off x="7174205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5" name="Rectangle 624">
            <a:extLst>
              <a:ext uri="{FF2B5EF4-FFF2-40B4-BE49-F238E27FC236}">
                <a16:creationId xmlns:a16="http://schemas.microsoft.com/office/drawing/2014/main" id="{E7743E04-3732-CA49-A0EC-5D1EAC9C3195}"/>
              </a:ext>
            </a:extLst>
          </p:cNvPr>
          <p:cNvSpPr/>
          <p:nvPr/>
        </p:nvSpPr>
        <p:spPr>
          <a:xfrm flipV="1">
            <a:off x="7390828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6" name="Rectangle 625">
            <a:extLst>
              <a:ext uri="{FF2B5EF4-FFF2-40B4-BE49-F238E27FC236}">
                <a16:creationId xmlns:a16="http://schemas.microsoft.com/office/drawing/2014/main" id="{DA882AF4-B1EA-5644-876F-BDFD7E61D1F7}"/>
              </a:ext>
            </a:extLst>
          </p:cNvPr>
          <p:cNvSpPr/>
          <p:nvPr/>
        </p:nvSpPr>
        <p:spPr>
          <a:xfrm flipV="1">
            <a:off x="7612759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7" name="Rectangle 626">
            <a:extLst>
              <a:ext uri="{FF2B5EF4-FFF2-40B4-BE49-F238E27FC236}">
                <a16:creationId xmlns:a16="http://schemas.microsoft.com/office/drawing/2014/main" id="{AD8B9BAB-DCA7-2240-BC09-2F31D6A5EF32}"/>
              </a:ext>
            </a:extLst>
          </p:cNvPr>
          <p:cNvSpPr/>
          <p:nvPr/>
        </p:nvSpPr>
        <p:spPr>
          <a:xfrm flipV="1">
            <a:off x="7829383" y="11023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8" name="Rectangle 627">
            <a:extLst>
              <a:ext uri="{FF2B5EF4-FFF2-40B4-BE49-F238E27FC236}">
                <a16:creationId xmlns:a16="http://schemas.microsoft.com/office/drawing/2014/main" id="{BBDF51E4-7947-5D47-B638-0F68E0B9DB7B}"/>
              </a:ext>
            </a:extLst>
          </p:cNvPr>
          <p:cNvSpPr/>
          <p:nvPr/>
        </p:nvSpPr>
        <p:spPr>
          <a:xfrm flipV="1">
            <a:off x="7612759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9" name="Rectangle 628">
            <a:extLst>
              <a:ext uri="{FF2B5EF4-FFF2-40B4-BE49-F238E27FC236}">
                <a16:creationId xmlns:a16="http://schemas.microsoft.com/office/drawing/2014/main" id="{C734AC3C-7141-2A4E-85B7-76BA010C1A15}"/>
              </a:ext>
            </a:extLst>
          </p:cNvPr>
          <p:cNvSpPr/>
          <p:nvPr/>
        </p:nvSpPr>
        <p:spPr>
          <a:xfrm flipV="1">
            <a:off x="7829383" y="334383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0" name="Rectangle 629">
            <a:extLst>
              <a:ext uri="{FF2B5EF4-FFF2-40B4-BE49-F238E27FC236}">
                <a16:creationId xmlns:a16="http://schemas.microsoft.com/office/drawing/2014/main" id="{2356E8DB-CF18-7A45-A65F-C1C96955937C}"/>
              </a:ext>
            </a:extLst>
          </p:cNvPr>
          <p:cNvSpPr/>
          <p:nvPr/>
        </p:nvSpPr>
        <p:spPr>
          <a:xfrm flipV="1">
            <a:off x="7612759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1" name="Rectangle 630">
            <a:extLst>
              <a:ext uri="{FF2B5EF4-FFF2-40B4-BE49-F238E27FC236}">
                <a16:creationId xmlns:a16="http://schemas.microsoft.com/office/drawing/2014/main" id="{EE56BD29-0537-D74B-80D5-8BFC76CAF4A3}"/>
              </a:ext>
            </a:extLst>
          </p:cNvPr>
          <p:cNvSpPr/>
          <p:nvPr/>
        </p:nvSpPr>
        <p:spPr>
          <a:xfrm flipV="1">
            <a:off x="7829383" y="558535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2" name="Rectangle 631">
            <a:extLst>
              <a:ext uri="{FF2B5EF4-FFF2-40B4-BE49-F238E27FC236}">
                <a16:creationId xmlns:a16="http://schemas.microsoft.com/office/drawing/2014/main" id="{A312D905-3132-064B-AA8E-31836B4D0180}"/>
              </a:ext>
            </a:extLst>
          </p:cNvPr>
          <p:cNvSpPr/>
          <p:nvPr/>
        </p:nvSpPr>
        <p:spPr>
          <a:xfrm flipV="1">
            <a:off x="7612759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3" name="Rectangle 632">
            <a:extLst>
              <a:ext uri="{FF2B5EF4-FFF2-40B4-BE49-F238E27FC236}">
                <a16:creationId xmlns:a16="http://schemas.microsoft.com/office/drawing/2014/main" id="{52AA6CCC-24C7-3B4B-9DA2-F4DAE20A228F}"/>
              </a:ext>
            </a:extLst>
          </p:cNvPr>
          <p:cNvSpPr/>
          <p:nvPr/>
        </p:nvSpPr>
        <p:spPr>
          <a:xfrm flipV="1">
            <a:off x="7829383" y="782688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4" name="Rectangle 633">
            <a:extLst>
              <a:ext uri="{FF2B5EF4-FFF2-40B4-BE49-F238E27FC236}">
                <a16:creationId xmlns:a16="http://schemas.microsoft.com/office/drawing/2014/main" id="{03D01F4C-7DE1-834B-8D8D-9A099F58B841}"/>
              </a:ext>
            </a:extLst>
          </p:cNvPr>
          <p:cNvSpPr/>
          <p:nvPr/>
        </p:nvSpPr>
        <p:spPr>
          <a:xfrm flipV="1">
            <a:off x="9796876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5" name="Rectangle 634">
            <a:extLst>
              <a:ext uri="{FF2B5EF4-FFF2-40B4-BE49-F238E27FC236}">
                <a16:creationId xmlns:a16="http://schemas.microsoft.com/office/drawing/2014/main" id="{5C194BAA-B3CC-924B-B151-723005692B60}"/>
              </a:ext>
            </a:extLst>
          </p:cNvPr>
          <p:cNvSpPr/>
          <p:nvPr/>
        </p:nvSpPr>
        <p:spPr>
          <a:xfrm flipV="1">
            <a:off x="10013499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6" name="Rectangle 635">
            <a:extLst>
              <a:ext uri="{FF2B5EF4-FFF2-40B4-BE49-F238E27FC236}">
                <a16:creationId xmlns:a16="http://schemas.microsoft.com/office/drawing/2014/main" id="{575F6BD8-FC48-F04A-8272-837F718E3D13}"/>
              </a:ext>
            </a:extLst>
          </p:cNvPr>
          <p:cNvSpPr/>
          <p:nvPr/>
        </p:nvSpPr>
        <p:spPr>
          <a:xfrm flipV="1">
            <a:off x="9796876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7" name="Rectangle 636">
            <a:extLst>
              <a:ext uri="{FF2B5EF4-FFF2-40B4-BE49-F238E27FC236}">
                <a16:creationId xmlns:a16="http://schemas.microsoft.com/office/drawing/2014/main" id="{3DE11DD2-695E-9246-9291-249AE581B31D}"/>
              </a:ext>
            </a:extLst>
          </p:cNvPr>
          <p:cNvSpPr/>
          <p:nvPr/>
        </p:nvSpPr>
        <p:spPr>
          <a:xfrm flipV="1">
            <a:off x="10013499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8" name="Rectangle 637">
            <a:extLst>
              <a:ext uri="{FF2B5EF4-FFF2-40B4-BE49-F238E27FC236}">
                <a16:creationId xmlns:a16="http://schemas.microsoft.com/office/drawing/2014/main" id="{AABB6B00-E624-CD4D-98B6-393DE0277249}"/>
              </a:ext>
            </a:extLst>
          </p:cNvPr>
          <p:cNvSpPr/>
          <p:nvPr/>
        </p:nvSpPr>
        <p:spPr>
          <a:xfrm flipV="1">
            <a:off x="9796876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9" name="Rectangle 638">
            <a:extLst>
              <a:ext uri="{FF2B5EF4-FFF2-40B4-BE49-F238E27FC236}">
                <a16:creationId xmlns:a16="http://schemas.microsoft.com/office/drawing/2014/main" id="{AB5A66C4-C877-B949-911A-C87845B8A4AE}"/>
              </a:ext>
            </a:extLst>
          </p:cNvPr>
          <p:cNvSpPr/>
          <p:nvPr/>
        </p:nvSpPr>
        <p:spPr>
          <a:xfrm flipV="1">
            <a:off x="10013499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0" name="Rectangle 639">
            <a:extLst>
              <a:ext uri="{FF2B5EF4-FFF2-40B4-BE49-F238E27FC236}">
                <a16:creationId xmlns:a16="http://schemas.microsoft.com/office/drawing/2014/main" id="{15FE26D9-6F56-2B49-ADB8-82DC9BC28A91}"/>
              </a:ext>
            </a:extLst>
          </p:cNvPr>
          <p:cNvSpPr/>
          <p:nvPr/>
        </p:nvSpPr>
        <p:spPr>
          <a:xfrm flipV="1">
            <a:off x="9796876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1" name="Rectangle 640">
            <a:extLst>
              <a:ext uri="{FF2B5EF4-FFF2-40B4-BE49-F238E27FC236}">
                <a16:creationId xmlns:a16="http://schemas.microsoft.com/office/drawing/2014/main" id="{D3D59308-92F7-0E49-BF80-373C43A812DC}"/>
              </a:ext>
            </a:extLst>
          </p:cNvPr>
          <p:cNvSpPr/>
          <p:nvPr/>
        </p:nvSpPr>
        <p:spPr>
          <a:xfrm flipV="1">
            <a:off x="10013499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2" name="Rectangle 641">
            <a:extLst>
              <a:ext uri="{FF2B5EF4-FFF2-40B4-BE49-F238E27FC236}">
                <a16:creationId xmlns:a16="http://schemas.microsoft.com/office/drawing/2014/main" id="{95340653-E66C-4D4C-BAB4-69D71B85C8FD}"/>
              </a:ext>
            </a:extLst>
          </p:cNvPr>
          <p:cNvSpPr/>
          <p:nvPr/>
        </p:nvSpPr>
        <p:spPr>
          <a:xfrm flipV="1">
            <a:off x="10235430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3" name="Rectangle 642">
            <a:extLst>
              <a:ext uri="{FF2B5EF4-FFF2-40B4-BE49-F238E27FC236}">
                <a16:creationId xmlns:a16="http://schemas.microsoft.com/office/drawing/2014/main" id="{618E5D25-149C-5B4F-A0E4-6CD6EAEE955D}"/>
              </a:ext>
            </a:extLst>
          </p:cNvPr>
          <p:cNvSpPr/>
          <p:nvPr/>
        </p:nvSpPr>
        <p:spPr>
          <a:xfrm flipV="1">
            <a:off x="10452054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4" name="Rectangle 643">
            <a:extLst>
              <a:ext uri="{FF2B5EF4-FFF2-40B4-BE49-F238E27FC236}">
                <a16:creationId xmlns:a16="http://schemas.microsoft.com/office/drawing/2014/main" id="{69FC46F5-E762-D349-A175-6A76DEF4C6B1}"/>
              </a:ext>
            </a:extLst>
          </p:cNvPr>
          <p:cNvSpPr/>
          <p:nvPr/>
        </p:nvSpPr>
        <p:spPr>
          <a:xfrm flipV="1">
            <a:off x="10235430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5" name="Rectangle 644">
            <a:extLst>
              <a:ext uri="{FF2B5EF4-FFF2-40B4-BE49-F238E27FC236}">
                <a16:creationId xmlns:a16="http://schemas.microsoft.com/office/drawing/2014/main" id="{E2813FC4-2232-4B40-9750-D6E2C28109D8}"/>
              </a:ext>
            </a:extLst>
          </p:cNvPr>
          <p:cNvSpPr/>
          <p:nvPr/>
        </p:nvSpPr>
        <p:spPr>
          <a:xfrm flipV="1">
            <a:off x="10452054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6" name="Rectangle 645">
            <a:extLst>
              <a:ext uri="{FF2B5EF4-FFF2-40B4-BE49-F238E27FC236}">
                <a16:creationId xmlns:a16="http://schemas.microsoft.com/office/drawing/2014/main" id="{83474DF6-7179-834B-8B48-72C69453ED78}"/>
              </a:ext>
            </a:extLst>
          </p:cNvPr>
          <p:cNvSpPr/>
          <p:nvPr/>
        </p:nvSpPr>
        <p:spPr>
          <a:xfrm flipV="1">
            <a:off x="10235430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7" name="Rectangle 646">
            <a:extLst>
              <a:ext uri="{FF2B5EF4-FFF2-40B4-BE49-F238E27FC236}">
                <a16:creationId xmlns:a16="http://schemas.microsoft.com/office/drawing/2014/main" id="{481407BA-0125-944F-A4DC-831BBA2A5A61}"/>
              </a:ext>
            </a:extLst>
          </p:cNvPr>
          <p:cNvSpPr/>
          <p:nvPr/>
        </p:nvSpPr>
        <p:spPr>
          <a:xfrm flipV="1">
            <a:off x="10452054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8" name="Rectangle 647">
            <a:extLst>
              <a:ext uri="{FF2B5EF4-FFF2-40B4-BE49-F238E27FC236}">
                <a16:creationId xmlns:a16="http://schemas.microsoft.com/office/drawing/2014/main" id="{44E221B6-25EC-FB42-9399-5D6E28E6132C}"/>
              </a:ext>
            </a:extLst>
          </p:cNvPr>
          <p:cNvSpPr/>
          <p:nvPr/>
        </p:nvSpPr>
        <p:spPr>
          <a:xfrm flipV="1">
            <a:off x="10235430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9" name="Rectangle 648">
            <a:extLst>
              <a:ext uri="{FF2B5EF4-FFF2-40B4-BE49-F238E27FC236}">
                <a16:creationId xmlns:a16="http://schemas.microsoft.com/office/drawing/2014/main" id="{46394DA3-E9EF-D24E-AD90-7175336C699A}"/>
              </a:ext>
            </a:extLst>
          </p:cNvPr>
          <p:cNvSpPr/>
          <p:nvPr/>
        </p:nvSpPr>
        <p:spPr>
          <a:xfrm flipV="1">
            <a:off x="10452054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0" name="Rectangle 649">
            <a:extLst>
              <a:ext uri="{FF2B5EF4-FFF2-40B4-BE49-F238E27FC236}">
                <a16:creationId xmlns:a16="http://schemas.microsoft.com/office/drawing/2014/main" id="{1D2CCC94-E84A-EE43-BE54-C4B93D330C2A}"/>
              </a:ext>
            </a:extLst>
          </p:cNvPr>
          <p:cNvSpPr/>
          <p:nvPr/>
        </p:nvSpPr>
        <p:spPr>
          <a:xfrm flipV="1">
            <a:off x="8935272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1" name="Rectangle 650">
            <a:extLst>
              <a:ext uri="{FF2B5EF4-FFF2-40B4-BE49-F238E27FC236}">
                <a16:creationId xmlns:a16="http://schemas.microsoft.com/office/drawing/2014/main" id="{C4EDDEC6-3E60-2946-90EA-1D65F1D808D0}"/>
              </a:ext>
            </a:extLst>
          </p:cNvPr>
          <p:cNvSpPr/>
          <p:nvPr/>
        </p:nvSpPr>
        <p:spPr>
          <a:xfrm flipV="1">
            <a:off x="9151895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2" name="Rectangle 651">
            <a:extLst>
              <a:ext uri="{FF2B5EF4-FFF2-40B4-BE49-F238E27FC236}">
                <a16:creationId xmlns:a16="http://schemas.microsoft.com/office/drawing/2014/main" id="{D13AA6B6-668B-6946-8307-A02F81ED89AA}"/>
              </a:ext>
            </a:extLst>
          </p:cNvPr>
          <p:cNvSpPr/>
          <p:nvPr/>
        </p:nvSpPr>
        <p:spPr>
          <a:xfrm flipV="1">
            <a:off x="8935272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3" name="Rectangle 652">
            <a:extLst>
              <a:ext uri="{FF2B5EF4-FFF2-40B4-BE49-F238E27FC236}">
                <a16:creationId xmlns:a16="http://schemas.microsoft.com/office/drawing/2014/main" id="{90263BF0-B1DB-C64E-8E61-BBA5F849C0E2}"/>
              </a:ext>
            </a:extLst>
          </p:cNvPr>
          <p:cNvSpPr/>
          <p:nvPr/>
        </p:nvSpPr>
        <p:spPr>
          <a:xfrm flipV="1">
            <a:off x="9151895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4" name="Rectangle 653">
            <a:extLst>
              <a:ext uri="{FF2B5EF4-FFF2-40B4-BE49-F238E27FC236}">
                <a16:creationId xmlns:a16="http://schemas.microsoft.com/office/drawing/2014/main" id="{77F072F5-A8FA-EC46-A2D4-6A6467425BB8}"/>
              </a:ext>
            </a:extLst>
          </p:cNvPr>
          <p:cNvSpPr/>
          <p:nvPr/>
        </p:nvSpPr>
        <p:spPr>
          <a:xfrm flipV="1">
            <a:off x="8935272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5" name="Rectangle 654">
            <a:extLst>
              <a:ext uri="{FF2B5EF4-FFF2-40B4-BE49-F238E27FC236}">
                <a16:creationId xmlns:a16="http://schemas.microsoft.com/office/drawing/2014/main" id="{43EBE50F-035E-5346-A245-9147D3335760}"/>
              </a:ext>
            </a:extLst>
          </p:cNvPr>
          <p:cNvSpPr/>
          <p:nvPr/>
        </p:nvSpPr>
        <p:spPr>
          <a:xfrm flipV="1">
            <a:off x="9151895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6" name="Rectangle 655">
            <a:extLst>
              <a:ext uri="{FF2B5EF4-FFF2-40B4-BE49-F238E27FC236}">
                <a16:creationId xmlns:a16="http://schemas.microsoft.com/office/drawing/2014/main" id="{805ADC09-E4E0-9647-A3B1-DB7D1B01346F}"/>
              </a:ext>
            </a:extLst>
          </p:cNvPr>
          <p:cNvSpPr/>
          <p:nvPr/>
        </p:nvSpPr>
        <p:spPr>
          <a:xfrm flipV="1">
            <a:off x="8935272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7" name="Rectangle 656">
            <a:extLst>
              <a:ext uri="{FF2B5EF4-FFF2-40B4-BE49-F238E27FC236}">
                <a16:creationId xmlns:a16="http://schemas.microsoft.com/office/drawing/2014/main" id="{6F809995-B272-A140-8BB9-60A99215DF5C}"/>
              </a:ext>
            </a:extLst>
          </p:cNvPr>
          <p:cNvSpPr/>
          <p:nvPr/>
        </p:nvSpPr>
        <p:spPr>
          <a:xfrm flipV="1">
            <a:off x="9151895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8" name="Rectangle 657">
            <a:extLst>
              <a:ext uri="{FF2B5EF4-FFF2-40B4-BE49-F238E27FC236}">
                <a16:creationId xmlns:a16="http://schemas.microsoft.com/office/drawing/2014/main" id="{7F3C4261-3F8C-0842-A003-50DFD83A0FF9}"/>
              </a:ext>
            </a:extLst>
          </p:cNvPr>
          <p:cNvSpPr/>
          <p:nvPr/>
        </p:nvSpPr>
        <p:spPr>
          <a:xfrm flipV="1">
            <a:off x="9373826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9" name="Rectangle 658">
            <a:extLst>
              <a:ext uri="{FF2B5EF4-FFF2-40B4-BE49-F238E27FC236}">
                <a16:creationId xmlns:a16="http://schemas.microsoft.com/office/drawing/2014/main" id="{D8B0B850-252B-084E-B5D7-3F5E29A31E96}"/>
              </a:ext>
            </a:extLst>
          </p:cNvPr>
          <p:cNvSpPr/>
          <p:nvPr/>
        </p:nvSpPr>
        <p:spPr>
          <a:xfrm flipV="1">
            <a:off x="9590449" y="110231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0" name="Rectangle 659">
            <a:extLst>
              <a:ext uri="{FF2B5EF4-FFF2-40B4-BE49-F238E27FC236}">
                <a16:creationId xmlns:a16="http://schemas.microsoft.com/office/drawing/2014/main" id="{0AA2B20B-42C8-2D45-911F-B5651D39CFB5}"/>
              </a:ext>
            </a:extLst>
          </p:cNvPr>
          <p:cNvSpPr/>
          <p:nvPr/>
        </p:nvSpPr>
        <p:spPr>
          <a:xfrm flipV="1">
            <a:off x="9373826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1" name="Rectangle 660">
            <a:extLst>
              <a:ext uri="{FF2B5EF4-FFF2-40B4-BE49-F238E27FC236}">
                <a16:creationId xmlns:a16="http://schemas.microsoft.com/office/drawing/2014/main" id="{052F78B8-1343-1143-90E2-A80E1D0B9C25}"/>
              </a:ext>
            </a:extLst>
          </p:cNvPr>
          <p:cNvSpPr/>
          <p:nvPr/>
        </p:nvSpPr>
        <p:spPr>
          <a:xfrm flipV="1">
            <a:off x="9590449" y="334382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2" name="Rectangle 661">
            <a:extLst>
              <a:ext uri="{FF2B5EF4-FFF2-40B4-BE49-F238E27FC236}">
                <a16:creationId xmlns:a16="http://schemas.microsoft.com/office/drawing/2014/main" id="{69556223-CEC9-9747-B578-93DC8ADEB02F}"/>
              </a:ext>
            </a:extLst>
          </p:cNvPr>
          <p:cNvSpPr/>
          <p:nvPr/>
        </p:nvSpPr>
        <p:spPr>
          <a:xfrm flipV="1">
            <a:off x="9373826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3" name="Rectangle 662">
            <a:extLst>
              <a:ext uri="{FF2B5EF4-FFF2-40B4-BE49-F238E27FC236}">
                <a16:creationId xmlns:a16="http://schemas.microsoft.com/office/drawing/2014/main" id="{1B692721-E562-534C-AFDA-B5B60E9AA138}"/>
              </a:ext>
            </a:extLst>
          </p:cNvPr>
          <p:cNvSpPr/>
          <p:nvPr/>
        </p:nvSpPr>
        <p:spPr>
          <a:xfrm flipV="1">
            <a:off x="9590449" y="558534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4" name="Rectangle 663">
            <a:extLst>
              <a:ext uri="{FF2B5EF4-FFF2-40B4-BE49-F238E27FC236}">
                <a16:creationId xmlns:a16="http://schemas.microsoft.com/office/drawing/2014/main" id="{3BFDFC32-6E66-294A-92E9-A51A90AC7F4F}"/>
              </a:ext>
            </a:extLst>
          </p:cNvPr>
          <p:cNvSpPr/>
          <p:nvPr/>
        </p:nvSpPr>
        <p:spPr>
          <a:xfrm flipV="1">
            <a:off x="9373826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5" name="Rectangle 664">
            <a:extLst>
              <a:ext uri="{FF2B5EF4-FFF2-40B4-BE49-F238E27FC236}">
                <a16:creationId xmlns:a16="http://schemas.microsoft.com/office/drawing/2014/main" id="{366C680C-4496-3D48-82E5-507BE277AB04}"/>
              </a:ext>
            </a:extLst>
          </p:cNvPr>
          <p:cNvSpPr/>
          <p:nvPr/>
        </p:nvSpPr>
        <p:spPr>
          <a:xfrm flipV="1">
            <a:off x="9590449" y="782687"/>
            <a:ext cx="177137" cy="177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78B1F57F-DBFD-464B-8EBD-5DC9C4827AC4}"/>
              </a:ext>
            </a:extLst>
          </p:cNvPr>
          <p:cNvSpPr/>
          <p:nvPr/>
        </p:nvSpPr>
        <p:spPr>
          <a:xfrm>
            <a:off x="1044070" y="5978503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DE49107B-C527-7348-BDBC-5CB0A589DDD9}"/>
              </a:ext>
            </a:extLst>
          </p:cNvPr>
          <p:cNvSpPr/>
          <p:nvPr/>
        </p:nvSpPr>
        <p:spPr>
          <a:xfrm>
            <a:off x="221061" y="5978503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BF42EE31-A122-1A4C-BCF6-A3D3F4EE569F}"/>
              </a:ext>
            </a:extLst>
          </p:cNvPr>
          <p:cNvSpPr/>
          <p:nvPr/>
        </p:nvSpPr>
        <p:spPr>
          <a:xfrm>
            <a:off x="274081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30CF93CF-3532-FB42-8BA3-17A8C2CFF29C}"/>
              </a:ext>
            </a:extLst>
          </p:cNvPr>
          <p:cNvSpPr/>
          <p:nvPr/>
        </p:nvSpPr>
        <p:spPr>
          <a:xfrm>
            <a:off x="450556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06081CE7-68C3-5045-91FF-2078B78ED2F0}"/>
              </a:ext>
            </a:extLst>
          </p:cNvPr>
          <p:cNvSpPr/>
          <p:nvPr/>
        </p:nvSpPr>
        <p:spPr>
          <a:xfrm>
            <a:off x="627032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B9AA97D5-27C0-1C41-8F45-4BAB29D81CE3}"/>
              </a:ext>
            </a:extLst>
          </p:cNvPr>
          <p:cNvSpPr/>
          <p:nvPr/>
        </p:nvSpPr>
        <p:spPr>
          <a:xfrm>
            <a:off x="803507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B80126A3-C4AE-3C4D-BD3D-C795E22D020D}"/>
              </a:ext>
            </a:extLst>
          </p:cNvPr>
          <p:cNvSpPr/>
          <p:nvPr/>
        </p:nvSpPr>
        <p:spPr>
          <a:xfrm>
            <a:off x="1097089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7F582784-A5D0-5546-A624-8BED0244FCF6}"/>
              </a:ext>
            </a:extLst>
          </p:cNvPr>
          <p:cNvSpPr/>
          <p:nvPr/>
        </p:nvSpPr>
        <p:spPr>
          <a:xfrm>
            <a:off x="1273564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FCF44793-6FE5-5E49-BA1F-64D8E105D9D0}"/>
              </a:ext>
            </a:extLst>
          </p:cNvPr>
          <p:cNvSpPr/>
          <p:nvPr/>
        </p:nvSpPr>
        <p:spPr>
          <a:xfrm>
            <a:off x="1450039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D148D6C3-1F36-5C40-BDD7-C232E7D8394F}"/>
              </a:ext>
            </a:extLst>
          </p:cNvPr>
          <p:cNvSpPr/>
          <p:nvPr/>
        </p:nvSpPr>
        <p:spPr>
          <a:xfrm>
            <a:off x="1626515" y="6023154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01CB0C56-97E7-BB49-9724-BAD8918CE9D1}"/>
              </a:ext>
            </a:extLst>
          </p:cNvPr>
          <p:cNvSpPr/>
          <p:nvPr/>
        </p:nvSpPr>
        <p:spPr>
          <a:xfrm>
            <a:off x="2790587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E3B89703-FD8D-8040-ADE6-530B740DA1E9}"/>
              </a:ext>
            </a:extLst>
          </p:cNvPr>
          <p:cNvSpPr/>
          <p:nvPr/>
        </p:nvSpPr>
        <p:spPr>
          <a:xfrm>
            <a:off x="1967578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7272FEDD-63BA-4F44-9D89-AB33C82ED9B7}"/>
              </a:ext>
            </a:extLst>
          </p:cNvPr>
          <p:cNvSpPr/>
          <p:nvPr/>
        </p:nvSpPr>
        <p:spPr>
          <a:xfrm>
            <a:off x="2020597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4CDCD0A5-47C3-E341-8BC5-3691055AF23A}"/>
              </a:ext>
            </a:extLst>
          </p:cNvPr>
          <p:cNvSpPr/>
          <p:nvPr/>
        </p:nvSpPr>
        <p:spPr>
          <a:xfrm>
            <a:off x="2197073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71FD717C-C499-C448-8C0E-DBAC091C817B}"/>
              </a:ext>
            </a:extLst>
          </p:cNvPr>
          <p:cNvSpPr/>
          <p:nvPr/>
        </p:nvSpPr>
        <p:spPr>
          <a:xfrm>
            <a:off x="2373548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20F894B4-E71B-BB49-97FB-88311581511F}"/>
              </a:ext>
            </a:extLst>
          </p:cNvPr>
          <p:cNvSpPr/>
          <p:nvPr/>
        </p:nvSpPr>
        <p:spPr>
          <a:xfrm>
            <a:off x="2550024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D33D2BC4-58FC-7443-8A73-7A223E5BDB66}"/>
              </a:ext>
            </a:extLst>
          </p:cNvPr>
          <p:cNvSpPr/>
          <p:nvPr/>
        </p:nvSpPr>
        <p:spPr>
          <a:xfrm>
            <a:off x="2843606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4B4FAAE7-286C-E74A-90F8-5DAF323D0EE1}"/>
              </a:ext>
            </a:extLst>
          </p:cNvPr>
          <p:cNvSpPr/>
          <p:nvPr/>
        </p:nvSpPr>
        <p:spPr>
          <a:xfrm>
            <a:off x="3020081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2743917B-4FDF-F04D-94D7-9BA918DD572F}"/>
              </a:ext>
            </a:extLst>
          </p:cNvPr>
          <p:cNvSpPr/>
          <p:nvPr/>
        </p:nvSpPr>
        <p:spPr>
          <a:xfrm>
            <a:off x="3196556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42B75374-EE2E-2648-8118-6BA9ABBADA07}"/>
              </a:ext>
            </a:extLst>
          </p:cNvPr>
          <p:cNvSpPr/>
          <p:nvPr/>
        </p:nvSpPr>
        <p:spPr>
          <a:xfrm>
            <a:off x="3373032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F461E892-1007-274C-9D64-A42391F9E96E}"/>
              </a:ext>
            </a:extLst>
          </p:cNvPr>
          <p:cNvSpPr/>
          <p:nvPr/>
        </p:nvSpPr>
        <p:spPr>
          <a:xfrm>
            <a:off x="4538311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F222E3E5-A11D-284D-A26B-E1122CC224F5}"/>
              </a:ext>
            </a:extLst>
          </p:cNvPr>
          <p:cNvSpPr/>
          <p:nvPr/>
        </p:nvSpPr>
        <p:spPr>
          <a:xfrm>
            <a:off x="3715302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FFD9C16B-6FAD-8A40-B849-C9B4E5EEE1D8}"/>
              </a:ext>
            </a:extLst>
          </p:cNvPr>
          <p:cNvSpPr/>
          <p:nvPr/>
        </p:nvSpPr>
        <p:spPr>
          <a:xfrm>
            <a:off x="3768322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DBA3AA9F-0E43-E44A-ABF9-EA066D38E3C8}"/>
              </a:ext>
            </a:extLst>
          </p:cNvPr>
          <p:cNvSpPr/>
          <p:nvPr/>
        </p:nvSpPr>
        <p:spPr>
          <a:xfrm>
            <a:off x="3944797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9EB35076-5826-7E46-987D-AA479F3AFE7E}"/>
              </a:ext>
            </a:extLst>
          </p:cNvPr>
          <p:cNvSpPr/>
          <p:nvPr/>
        </p:nvSpPr>
        <p:spPr>
          <a:xfrm>
            <a:off x="4121273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B02553C6-E055-4E46-B24C-10E819316A23}"/>
              </a:ext>
            </a:extLst>
          </p:cNvPr>
          <p:cNvSpPr/>
          <p:nvPr/>
        </p:nvSpPr>
        <p:spPr>
          <a:xfrm>
            <a:off x="4297748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603AEB6E-BD0A-5848-AE73-D4879AAE98FB}"/>
              </a:ext>
            </a:extLst>
          </p:cNvPr>
          <p:cNvSpPr/>
          <p:nvPr/>
        </p:nvSpPr>
        <p:spPr>
          <a:xfrm>
            <a:off x="4591331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8EC0F527-8573-9F49-876C-D4D88C0D6D71}"/>
              </a:ext>
            </a:extLst>
          </p:cNvPr>
          <p:cNvSpPr/>
          <p:nvPr/>
        </p:nvSpPr>
        <p:spPr>
          <a:xfrm>
            <a:off x="4767805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466E4BBF-45F0-614B-9F9E-9E2DEF54AFB1}"/>
              </a:ext>
            </a:extLst>
          </p:cNvPr>
          <p:cNvSpPr/>
          <p:nvPr/>
        </p:nvSpPr>
        <p:spPr>
          <a:xfrm>
            <a:off x="4944281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FDE8F295-AC7D-5741-B22C-2343914A6308}"/>
              </a:ext>
            </a:extLst>
          </p:cNvPr>
          <p:cNvSpPr/>
          <p:nvPr/>
        </p:nvSpPr>
        <p:spPr>
          <a:xfrm>
            <a:off x="5120756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77F71F64-96B7-6440-9C8C-129A5CF64E9F}"/>
              </a:ext>
            </a:extLst>
          </p:cNvPr>
          <p:cNvSpPr/>
          <p:nvPr/>
        </p:nvSpPr>
        <p:spPr>
          <a:xfrm>
            <a:off x="6297683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6CC26319-8AB3-4542-AFD7-74617C69F5A5}"/>
              </a:ext>
            </a:extLst>
          </p:cNvPr>
          <p:cNvSpPr/>
          <p:nvPr/>
        </p:nvSpPr>
        <p:spPr>
          <a:xfrm>
            <a:off x="5474675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F0817B11-307E-2049-8E88-1C2DB6767B63}"/>
              </a:ext>
            </a:extLst>
          </p:cNvPr>
          <p:cNvSpPr/>
          <p:nvPr/>
        </p:nvSpPr>
        <p:spPr>
          <a:xfrm>
            <a:off x="5527694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89067342-8DA6-DD4E-8135-E90AFD680043}"/>
              </a:ext>
            </a:extLst>
          </p:cNvPr>
          <p:cNvSpPr/>
          <p:nvPr/>
        </p:nvSpPr>
        <p:spPr>
          <a:xfrm>
            <a:off x="5704169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C52A0860-04C7-F348-9BCD-28E653465C18}"/>
              </a:ext>
            </a:extLst>
          </p:cNvPr>
          <p:cNvSpPr/>
          <p:nvPr/>
        </p:nvSpPr>
        <p:spPr>
          <a:xfrm>
            <a:off x="5880645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83E4EB-EFBC-ED4F-90A7-5D912AF1C2A2}"/>
              </a:ext>
            </a:extLst>
          </p:cNvPr>
          <p:cNvSpPr/>
          <p:nvPr/>
        </p:nvSpPr>
        <p:spPr>
          <a:xfrm>
            <a:off x="6057121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88210C60-C3D2-C140-BDDC-F02B58EC2328}"/>
              </a:ext>
            </a:extLst>
          </p:cNvPr>
          <p:cNvSpPr/>
          <p:nvPr/>
        </p:nvSpPr>
        <p:spPr>
          <a:xfrm>
            <a:off x="6350703" y="6023150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E8BB27FC-1A8B-DB4E-B35B-ACA2C7D5B44E}"/>
              </a:ext>
            </a:extLst>
          </p:cNvPr>
          <p:cNvSpPr/>
          <p:nvPr/>
        </p:nvSpPr>
        <p:spPr>
          <a:xfrm>
            <a:off x="6527177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58799136-1DFA-5B45-A9F7-B6C34D5CC3B0}"/>
              </a:ext>
            </a:extLst>
          </p:cNvPr>
          <p:cNvSpPr/>
          <p:nvPr/>
        </p:nvSpPr>
        <p:spPr>
          <a:xfrm>
            <a:off x="6703653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65A628EB-0755-374F-9F9E-4B7179EA37ED}"/>
              </a:ext>
            </a:extLst>
          </p:cNvPr>
          <p:cNvSpPr/>
          <p:nvPr/>
        </p:nvSpPr>
        <p:spPr>
          <a:xfrm>
            <a:off x="6880128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9C1996D5-81BA-DC4E-8F67-4E3BADBF16A7}"/>
              </a:ext>
            </a:extLst>
          </p:cNvPr>
          <p:cNvSpPr/>
          <p:nvPr/>
        </p:nvSpPr>
        <p:spPr>
          <a:xfrm>
            <a:off x="8047461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A2B3EF9C-0AA1-E34D-AFE9-11C1A917AFF0}"/>
              </a:ext>
            </a:extLst>
          </p:cNvPr>
          <p:cNvSpPr/>
          <p:nvPr/>
        </p:nvSpPr>
        <p:spPr>
          <a:xfrm>
            <a:off x="7224452" y="5978502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57FA4362-B541-1A49-BD11-6E7E9FEAC8A4}"/>
              </a:ext>
            </a:extLst>
          </p:cNvPr>
          <p:cNvSpPr/>
          <p:nvPr/>
        </p:nvSpPr>
        <p:spPr>
          <a:xfrm>
            <a:off x="7277472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6FF4A855-E5C2-D240-86C3-C8A3B97BE5CF}"/>
              </a:ext>
            </a:extLst>
          </p:cNvPr>
          <p:cNvSpPr/>
          <p:nvPr/>
        </p:nvSpPr>
        <p:spPr>
          <a:xfrm>
            <a:off x="7453947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AD4902D9-F888-A244-9491-AD357AA5605E}"/>
              </a:ext>
            </a:extLst>
          </p:cNvPr>
          <p:cNvSpPr/>
          <p:nvPr/>
        </p:nvSpPr>
        <p:spPr>
          <a:xfrm>
            <a:off x="7630423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EF412665-471C-4442-99F4-ADF287417082}"/>
              </a:ext>
            </a:extLst>
          </p:cNvPr>
          <p:cNvSpPr/>
          <p:nvPr/>
        </p:nvSpPr>
        <p:spPr>
          <a:xfrm>
            <a:off x="7806898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DA55DFFD-0AD5-554F-9017-09A967A5BAD7}"/>
              </a:ext>
            </a:extLst>
          </p:cNvPr>
          <p:cNvSpPr/>
          <p:nvPr/>
        </p:nvSpPr>
        <p:spPr>
          <a:xfrm>
            <a:off x="8100481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7B0D4AF0-5FD1-A946-A9BE-0DE3D62F1206}"/>
              </a:ext>
            </a:extLst>
          </p:cNvPr>
          <p:cNvSpPr/>
          <p:nvPr/>
        </p:nvSpPr>
        <p:spPr>
          <a:xfrm>
            <a:off x="8276955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1C3EDD68-1F72-FB45-AF3F-FD32C61EDD62}"/>
              </a:ext>
            </a:extLst>
          </p:cNvPr>
          <p:cNvSpPr/>
          <p:nvPr/>
        </p:nvSpPr>
        <p:spPr>
          <a:xfrm>
            <a:off x="8453431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3" name="Rectangle 352">
            <a:extLst>
              <a:ext uri="{FF2B5EF4-FFF2-40B4-BE49-F238E27FC236}">
                <a16:creationId xmlns:a16="http://schemas.microsoft.com/office/drawing/2014/main" id="{E2227224-CF61-5649-BDF1-951929B6AA72}"/>
              </a:ext>
            </a:extLst>
          </p:cNvPr>
          <p:cNvSpPr/>
          <p:nvPr/>
        </p:nvSpPr>
        <p:spPr>
          <a:xfrm>
            <a:off x="8629906" y="6023153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4" name="Rectangle 353">
            <a:extLst>
              <a:ext uri="{FF2B5EF4-FFF2-40B4-BE49-F238E27FC236}">
                <a16:creationId xmlns:a16="http://schemas.microsoft.com/office/drawing/2014/main" id="{E1BEA326-BEED-5A49-B17A-AE3D05708ADA}"/>
              </a:ext>
            </a:extLst>
          </p:cNvPr>
          <p:cNvSpPr/>
          <p:nvPr/>
        </p:nvSpPr>
        <p:spPr>
          <a:xfrm>
            <a:off x="9808528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FF8364E3-1478-9F4D-8E0C-25C9F684574D}"/>
              </a:ext>
            </a:extLst>
          </p:cNvPr>
          <p:cNvSpPr/>
          <p:nvPr/>
        </p:nvSpPr>
        <p:spPr>
          <a:xfrm>
            <a:off x="8985519" y="5978501"/>
            <a:ext cx="759902" cy="67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6" name="Rectangle 355">
            <a:extLst>
              <a:ext uri="{FF2B5EF4-FFF2-40B4-BE49-F238E27FC236}">
                <a16:creationId xmlns:a16="http://schemas.microsoft.com/office/drawing/2014/main" id="{92379BC6-B719-2F4C-9AE1-1D853E67064D}"/>
              </a:ext>
            </a:extLst>
          </p:cNvPr>
          <p:cNvSpPr/>
          <p:nvPr/>
        </p:nvSpPr>
        <p:spPr>
          <a:xfrm>
            <a:off x="9038538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7" name="Rectangle 356">
            <a:extLst>
              <a:ext uri="{FF2B5EF4-FFF2-40B4-BE49-F238E27FC236}">
                <a16:creationId xmlns:a16="http://schemas.microsoft.com/office/drawing/2014/main" id="{7219C418-E138-2641-949A-756241A0033C}"/>
              </a:ext>
            </a:extLst>
          </p:cNvPr>
          <p:cNvSpPr/>
          <p:nvPr/>
        </p:nvSpPr>
        <p:spPr>
          <a:xfrm>
            <a:off x="9215014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8" name="Rectangle 357">
            <a:extLst>
              <a:ext uri="{FF2B5EF4-FFF2-40B4-BE49-F238E27FC236}">
                <a16:creationId xmlns:a16="http://schemas.microsoft.com/office/drawing/2014/main" id="{9835419C-1B17-E542-8479-E0D26F1C0DAE}"/>
              </a:ext>
            </a:extLst>
          </p:cNvPr>
          <p:cNvSpPr/>
          <p:nvPr/>
        </p:nvSpPr>
        <p:spPr>
          <a:xfrm>
            <a:off x="9391489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7A5D4169-37B1-9D4D-81A2-84D62B7395F1}"/>
              </a:ext>
            </a:extLst>
          </p:cNvPr>
          <p:cNvSpPr/>
          <p:nvPr/>
        </p:nvSpPr>
        <p:spPr>
          <a:xfrm>
            <a:off x="9567965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0" name="Rectangle 359">
            <a:extLst>
              <a:ext uri="{FF2B5EF4-FFF2-40B4-BE49-F238E27FC236}">
                <a16:creationId xmlns:a16="http://schemas.microsoft.com/office/drawing/2014/main" id="{DA8EA65D-9AFB-9E44-96B8-7BBE029180E1}"/>
              </a:ext>
            </a:extLst>
          </p:cNvPr>
          <p:cNvSpPr/>
          <p:nvPr/>
        </p:nvSpPr>
        <p:spPr>
          <a:xfrm>
            <a:off x="9861547" y="6023150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B40B6D64-0674-9140-866E-8470B7A485E1}"/>
              </a:ext>
            </a:extLst>
          </p:cNvPr>
          <p:cNvSpPr/>
          <p:nvPr/>
        </p:nvSpPr>
        <p:spPr>
          <a:xfrm>
            <a:off x="10038022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2" name="Rectangle 361">
            <a:extLst>
              <a:ext uri="{FF2B5EF4-FFF2-40B4-BE49-F238E27FC236}">
                <a16:creationId xmlns:a16="http://schemas.microsoft.com/office/drawing/2014/main" id="{32900055-9B95-1E47-905B-42F50946F746}"/>
              </a:ext>
            </a:extLst>
          </p:cNvPr>
          <p:cNvSpPr/>
          <p:nvPr/>
        </p:nvSpPr>
        <p:spPr>
          <a:xfrm>
            <a:off x="10214497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3" name="Rectangle 362">
            <a:extLst>
              <a:ext uri="{FF2B5EF4-FFF2-40B4-BE49-F238E27FC236}">
                <a16:creationId xmlns:a16="http://schemas.microsoft.com/office/drawing/2014/main" id="{8C933C19-B1C9-F846-889C-1A57A61FD9C6}"/>
              </a:ext>
            </a:extLst>
          </p:cNvPr>
          <p:cNvSpPr/>
          <p:nvPr/>
        </p:nvSpPr>
        <p:spPr>
          <a:xfrm>
            <a:off x="10390973" y="6023151"/>
            <a:ext cx="124439" cy="58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64" name="Straight Arrow Connector 363">
            <a:extLst>
              <a:ext uri="{FF2B5EF4-FFF2-40B4-BE49-F238E27FC236}">
                <a16:creationId xmlns:a16="http://schemas.microsoft.com/office/drawing/2014/main" id="{C8A74686-3242-044B-B210-B4403D9D59EA}"/>
              </a:ext>
            </a:extLst>
          </p:cNvPr>
          <p:cNvCxnSpPr>
            <a:cxnSpLocks/>
            <a:endCxn id="262" idx="1"/>
          </p:cNvCxnSpPr>
          <p:nvPr/>
        </p:nvCxnSpPr>
        <p:spPr>
          <a:xfrm flipV="1">
            <a:off x="335094" y="198802"/>
            <a:ext cx="1135878" cy="583808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Arrow Connector 364">
            <a:extLst>
              <a:ext uri="{FF2B5EF4-FFF2-40B4-BE49-F238E27FC236}">
                <a16:creationId xmlns:a16="http://schemas.microsoft.com/office/drawing/2014/main" id="{5DB3F891-788D-664E-9400-69811BC3C535}"/>
              </a:ext>
            </a:extLst>
          </p:cNvPr>
          <p:cNvCxnSpPr>
            <a:cxnSpLocks/>
            <a:endCxn id="264" idx="1"/>
          </p:cNvCxnSpPr>
          <p:nvPr/>
        </p:nvCxnSpPr>
        <p:spPr>
          <a:xfrm flipV="1">
            <a:off x="511570" y="422953"/>
            <a:ext cx="959402" cy="561392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Arrow Connector 365">
            <a:extLst>
              <a:ext uri="{FF2B5EF4-FFF2-40B4-BE49-F238E27FC236}">
                <a16:creationId xmlns:a16="http://schemas.microsoft.com/office/drawing/2014/main" id="{D3414005-6C7E-CA4B-9F9C-772A123C1086}"/>
              </a:ext>
            </a:extLst>
          </p:cNvPr>
          <p:cNvCxnSpPr>
            <a:cxnSpLocks/>
            <a:endCxn id="266" idx="1"/>
          </p:cNvCxnSpPr>
          <p:nvPr/>
        </p:nvCxnSpPr>
        <p:spPr>
          <a:xfrm flipV="1">
            <a:off x="688045" y="647105"/>
            <a:ext cx="782927" cy="53897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Arrow Connector 366">
            <a:extLst>
              <a:ext uri="{FF2B5EF4-FFF2-40B4-BE49-F238E27FC236}">
                <a16:creationId xmlns:a16="http://schemas.microsoft.com/office/drawing/2014/main" id="{5348F465-6B67-9E46-AB1E-B3CA62E89921}"/>
              </a:ext>
            </a:extLst>
          </p:cNvPr>
          <p:cNvCxnSpPr>
            <a:cxnSpLocks/>
            <a:endCxn id="268" idx="1"/>
          </p:cNvCxnSpPr>
          <p:nvPr/>
        </p:nvCxnSpPr>
        <p:spPr>
          <a:xfrm flipV="1">
            <a:off x="864521" y="871258"/>
            <a:ext cx="606451" cy="516562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Arrow Connector 386">
            <a:extLst>
              <a:ext uri="{FF2B5EF4-FFF2-40B4-BE49-F238E27FC236}">
                <a16:creationId xmlns:a16="http://schemas.microsoft.com/office/drawing/2014/main" id="{84E6EEB9-097A-7448-84DA-A6AE44F92CE2}"/>
              </a:ext>
            </a:extLst>
          </p:cNvPr>
          <p:cNvCxnSpPr>
            <a:cxnSpLocks/>
            <a:endCxn id="263" idx="3"/>
          </p:cNvCxnSpPr>
          <p:nvPr/>
        </p:nvCxnSpPr>
        <p:spPr>
          <a:xfrm flipV="1">
            <a:off x="1158105" y="198802"/>
            <a:ext cx="706628" cy="583808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Arrow Connector 387">
            <a:extLst>
              <a:ext uri="{FF2B5EF4-FFF2-40B4-BE49-F238E27FC236}">
                <a16:creationId xmlns:a16="http://schemas.microsoft.com/office/drawing/2014/main" id="{1AF2A02D-B8FE-2444-8EE6-6003A3B71D51}"/>
              </a:ext>
            </a:extLst>
          </p:cNvPr>
          <p:cNvCxnSpPr>
            <a:cxnSpLocks/>
            <a:endCxn id="265" idx="3"/>
          </p:cNvCxnSpPr>
          <p:nvPr/>
        </p:nvCxnSpPr>
        <p:spPr>
          <a:xfrm flipV="1">
            <a:off x="1334579" y="422953"/>
            <a:ext cx="530154" cy="561392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Arrow Connector 388">
            <a:extLst>
              <a:ext uri="{FF2B5EF4-FFF2-40B4-BE49-F238E27FC236}">
                <a16:creationId xmlns:a16="http://schemas.microsoft.com/office/drawing/2014/main" id="{20898CC7-C24B-5446-B272-4209D7E91F3C}"/>
              </a:ext>
            </a:extLst>
          </p:cNvPr>
          <p:cNvCxnSpPr>
            <a:cxnSpLocks/>
            <a:endCxn id="267" idx="3"/>
          </p:cNvCxnSpPr>
          <p:nvPr/>
        </p:nvCxnSpPr>
        <p:spPr>
          <a:xfrm flipV="1">
            <a:off x="1511054" y="647105"/>
            <a:ext cx="353678" cy="53897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Arrow Connector 389">
            <a:extLst>
              <a:ext uri="{FF2B5EF4-FFF2-40B4-BE49-F238E27FC236}">
                <a16:creationId xmlns:a16="http://schemas.microsoft.com/office/drawing/2014/main" id="{251AA0E8-8CD5-DE4F-B30F-1B83BA35C7DE}"/>
              </a:ext>
            </a:extLst>
          </p:cNvPr>
          <p:cNvCxnSpPr>
            <a:cxnSpLocks/>
            <a:endCxn id="269" idx="3"/>
          </p:cNvCxnSpPr>
          <p:nvPr/>
        </p:nvCxnSpPr>
        <p:spPr>
          <a:xfrm flipV="1">
            <a:off x="1687530" y="871258"/>
            <a:ext cx="177202" cy="516562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Arrow Connector 390">
            <a:extLst>
              <a:ext uri="{FF2B5EF4-FFF2-40B4-BE49-F238E27FC236}">
                <a16:creationId xmlns:a16="http://schemas.microsoft.com/office/drawing/2014/main" id="{BACF99FA-1AD6-6243-B999-D9E49A5DC2A1}"/>
              </a:ext>
            </a:extLst>
          </p:cNvPr>
          <p:cNvCxnSpPr>
            <a:cxnSpLocks/>
          </p:cNvCxnSpPr>
          <p:nvPr/>
        </p:nvCxnSpPr>
        <p:spPr>
          <a:xfrm flipV="1">
            <a:off x="2081611" y="195006"/>
            <a:ext cx="1135878" cy="583808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Arrow Connector 391">
            <a:extLst>
              <a:ext uri="{FF2B5EF4-FFF2-40B4-BE49-F238E27FC236}">
                <a16:creationId xmlns:a16="http://schemas.microsoft.com/office/drawing/2014/main" id="{358B4910-DA19-EE44-8DE2-8095C948FB4E}"/>
              </a:ext>
            </a:extLst>
          </p:cNvPr>
          <p:cNvCxnSpPr>
            <a:cxnSpLocks/>
          </p:cNvCxnSpPr>
          <p:nvPr/>
        </p:nvCxnSpPr>
        <p:spPr>
          <a:xfrm flipV="1">
            <a:off x="2258087" y="419157"/>
            <a:ext cx="959402" cy="561392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Arrow Connector 392">
            <a:extLst>
              <a:ext uri="{FF2B5EF4-FFF2-40B4-BE49-F238E27FC236}">
                <a16:creationId xmlns:a16="http://schemas.microsoft.com/office/drawing/2014/main" id="{6C324218-AEEF-244F-9CB0-A90729C2652C}"/>
              </a:ext>
            </a:extLst>
          </p:cNvPr>
          <p:cNvCxnSpPr>
            <a:cxnSpLocks/>
          </p:cNvCxnSpPr>
          <p:nvPr/>
        </p:nvCxnSpPr>
        <p:spPr>
          <a:xfrm flipV="1">
            <a:off x="2434562" y="643309"/>
            <a:ext cx="782927" cy="53897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Arrow Connector 393">
            <a:extLst>
              <a:ext uri="{FF2B5EF4-FFF2-40B4-BE49-F238E27FC236}">
                <a16:creationId xmlns:a16="http://schemas.microsoft.com/office/drawing/2014/main" id="{0789825F-7346-E942-B6F4-DB2005E7A21B}"/>
              </a:ext>
            </a:extLst>
          </p:cNvPr>
          <p:cNvCxnSpPr>
            <a:cxnSpLocks/>
          </p:cNvCxnSpPr>
          <p:nvPr/>
        </p:nvCxnSpPr>
        <p:spPr>
          <a:xfrm flipV="1">
            <a:off x="2611038" y="867461"/>
            <a:ext cx="606451" cy="516562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Arrow Connector 394">
            <a:extLst>
              <a:ext uri="{FF2B5EF4-FFF2-40B4-BE49-F238E27FC236}">
                <a16:creationId xmlns:a16="http://schemas.microsoft.com/office/drawing/2014/main" id="{0B62E602-F0A6-1541-8891-D3A65C54E0E1}"/>
              </a:ext>
            </a:extLst>
          </p:cNvPr>
          <p:cNvCxnSpPr>
            <a:cxnSpLocks/>
          </p:cNvCxnSpPr>
          <p:nvPr/>
        </p:nvCxnSpPr>
        <p:spPr>
          <a:xfrm flipV="1">
            <a:off x="2904622" y="195006"/>
            <a:ext cx="706628" cy="583808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Arrow Connector 395">
            <a:extLst>
              <a:ext uri="{FF2B5EF4-FFF2-40B4-BE49-F238E27FC236}">
                <a16:creationId xmlns:a16="http://schemas.microsoft.com/office/drawing/2014/main" id="{8142A590-5B28-5B47-A859-4C7BEA76CDF8}"/>
              </a:ext>
            </a:extLst>
          </p:cNvPr>
          <p:cNvCxnSpPr>
            <a:cxnSpLocks/>
          </p:cNvCxnSpPr>
          <p:nvPr/>
        </p:nvCxnSpPr>
        <p:spPr>
          <a:xfrm flipV="1">
            <a:off x="3081095" y="419157"/>
            <a:ext cx="530154" cy="561392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Arrow Connector 396">
            <a:extLst>
              <a:ext uri="{FF2B5EF4-FFF2-40B4-BE49-F238E27FC236}">
                <a16:creationId xmlns:a16="http://schemas.microsoft.com/office/drawing/2014/main" id="{5235E761-AA08-B24D-AA0C-C62C4B1F8613}"/>
              </a:ext>
            </a:extLst>
          </p:cNvPr>
          <p:cNvCxnSpPr>
            <a:cxnSpLocks/>
          </p:cNvCxnSpPr>
          <p:nvPr/>
        </p:nvCxnSpPr>
        <p:spPr>
          <a:xfrm flipV="1">
            <a:off x="3257571" y="643309"/>
            <a:ext cx="353678" cy="53897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Arrow Connector 397">
            <a:extLst>
              <a:ext uri="{FF2B5EF4-FFF2-40B4-BE49-F238E27FC236}">
                <a16:creationId xmlns:a16="http://schemas.microsoft.com/office/drawing/2014/main" id="{36F69440-FF3B-9D41-BAEE-AABF07AE4FE3}"/>
              </a:ext>
            </a:extLst>
          </p:cNvPr>
          <p:cNvCxnSpPr>
            <a:cxnSpLocks/>
          </p:cNvCxnSpPr>
          <p:nvPr/>
        </p:nvCxnSpPr>
        <p:spPr>
          <a:xfrm flipV="1">
            <a:off x="3434047" y="867461"/>
            <a:ext cx="177202" cy="516562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Arrow Connector 398">
            <a:extLst>
              <a:ext uri="{FF2B5EF4-FFF2-40B4-BE49-F238E27FC236}">
                <a16:creationId xmlns:a16="http://schemas.microsoft.com/office/drawing/2014/main" id="{D9D5924B-ABA7-DF4B-BD48-E1B6A008D4D6}"/>
              </a:ext>
            </a:extLst>
          </p:cNvPr>
          <p:cNvCxnSpPr>
            <a:cxnSpLocks/>
          </p:cNvCxnSpPr>
          <p:nvPr/>
        </p:nvCxnSpPr>
        <p:spPr>
          <a:xfrm flipV="1">
            <a:off x="3829335" y="191209"/>
            <a:ext cx="1135878" cy="583808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>
            <a:extLst>
              <a:ext uri="{FF2B5EF4-FFF2-40B4-BE49-F238E27FC236}">
                <a16:creationId xmlns:a16="http://schemas.microsoft.com/office/drawing/2014/main" id="{73F741F1-98B4-1243-BBA3-3832034DB4D0}"/>
              </a:ext>
            </a:extLst>
          </p:cNvPr>
          <p:cNvCxnSpPr>
            <a:cxnSpLocks/>
          </p:cNvCxnSpPr>
          <p:nvPr/>
        </p:nvCxnSpPr>
        <p:spPr>
          <a:xfrm flipV="1">
            <a:off x="4005811" y="415360"/>
            <a:ext cx="959402" cy="561392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01A7F0D3-1A36-7847-9810-1F014B621188}"/>
              </a:ext>
            </a:extLst>
          </p:cNvPr>
          <p:cNvCxnSpPr>
            <a:cxnSpLocks/>
          </p:cNvCxnSpPr>
          <p:nvPr/>
        </p:nvCxnSpPr>
        <p:spPr>
          <a:xfrm flipV="1">
            <a:off x="4182287" y="639512"/>
            <a:ext cx="782927" cy="53897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19402F64-DDB7-E94C-8A75-F6C887D966B5}"/>
              </a:ext>
            </a:extLst>
          </p:cNvPr>
          <p:cNvCxnSpPr>
            <a:cxnSpLocks/>
          </p:cNvCxnSpPr>
          <p:nvPr/>
        </p:nvCxnSpPr>
        <p:spPr>
          <a:xfrm flipV="1">
            <a:off x="4358762" y="863665"/>
            <a:ext cx="606451" cy="516562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D7CEA7BB-CEDA-FA49-B20D-194A32DEA030}"/>
              </a:ext>
            </a:extLst>
          </p:cNvPr>
          <p:cNvCxnSpPr>
            <a:cxnSpLocks/>
          </p:cNvCxnSpPr>
          <p:nvPr/>
        </p:nvCxnSpPr>
        <p:spPr>
          <a:xfrm flipV="1">
            <a:off x="4652346" y="191209"/>
            <a:ext cx="706628" cy="583808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>
            <a:extLst>
              <a:ext uri="{FF2B5EF4-FFF2-40B4-BE49-F238E27FC236}">
                <a16:creationId xmlns:a16="http://schemas.microsoft.com/office/drawing/2014/main" id="{CB404849-6EE6-8645-A978-CD9C2D878F83}"/>
              </a:ext>
            </a:extLst>
          </p:cNvPr>
          <p:cNvCxnSpPr>
            <a:cxnSpLocks/>
          </p:cNvCxnSpPr>
          <p:nvPr/>
        </p:nvCxnSpPr>
        <p:spPr>
          <a:xfrm flipV="1">
            <a:off x="4828820" y="415360"/>
            <a:ext cx="530154" cy="561392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9EBD6863-5D5D-6945-BB2D-B100C6D433EF}"/>
              </a:ext>
            </a:extLst>
          </p:cNvPr>
          <p:cNvCxnSpPr>
            <a:cxnSpLocks/>
          </p:cNvCxnSpPr>
          <p:nvPr/>
        </p:nvCxnSpPr>
        <p:spPr>
          <a:xfrm flipV="1">
            <a:off x="5005295" y="639512"/>
            <a:ext cx="353678" cy="53897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Arrow Connector 405">
            <a:extLst>
              <a:ext uri="{FF2B5EF4-FFF2-40B4-BE49-F238E27FC236}">
                <a16:creationId xmlns:a16="http://schemas.microsoft.com/office/drawing/2014/main" id="{80DE7E9C-F400-BD40-B631-C1111D8E05CD}"/>
              </a:ext>
            </a:extLst>
          </p:cNvPr>
          <p:cNvCxnSpPr>
            <a:cxnSpLocks/>
          </p:cNvCxnSpPr>
          <p:nvPr/>
        </p:nvCxnSpPr>
        <p:spPr>
          <a:xfrm flipV="1">
            <a:off x="5181771" y="863665"/>
            <a:ext cx="177202" cy="516562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7676EFB3-03DE-854C-903D-9F59B83E6157}"/>
              </a:ext>
            </a:extLst>
          </p:cNvPr>
          <p:cNvCxnSpPr>
            <a:cxnSpLocks/>
          </p:cNvCxnSpPr>
          <p:nvPr/>
        </p:nvCxnSpPr>
        <p:spPr>
          <a:xfrm flipV="1">
            <a:off x="5588708" y="191969"/>
            <a:ext cx="1135878" cy="583808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Arrow Connector 407">
            <a:extLst>
              <a:ext uri="{FF2B5EF4-FFF2-40B4-BE49-F238E27FC236}">
                <a16:creationId xmlns:a16="http://schemas.microsoft.com/office/drawing/2014/main" id="{F8810CDC-0F85-D845-81D2-C5D76F570FC1}"/>
              </a:ext>
            </a:extLst>
          </p:cNvPr>
          <p:cNvCxnSpPr>
            <a:cxnSpLocks/>
          </p:cNvCxnSpPr>
          <p:nvPr/>
        </p:nvCxnSpPr>
        <p:spPr>
          <a:xfrm flipV="1">
            <a:off x="5765183" y="416120"/>
            <a:ext cx="959402" cy="561392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Arrow Connector 408">
            <a:extLst>
              <a:ext uri="{FF2B5EF4-FFF2-40B4-BE49-F238E27FC236}">
                <a16:creationId xmlns:a16="http://schemas.microsoft.com/office/drawing/2014/main" id="{CB63B510-7D62-054A-BADD-950155F8D1BB}"/>
              </a:ext>
            </a:extLst>
          </p:cNvPr>
          <p:cNvCxnSpPr>
            <a:cxnSpLocks/>
          </p:cNvCxnSpPr>
          <p:nvPr/>
        </p:nvCxnSpPr>
        <p:spPr>
          <a:xfrm flipV="1">
            <a:off x="5941659" y="640272"/>
            <a:ext cx="782927" cy="53897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Arrow Connector 409">
            <a:extLst>
              <a:ext uri="{FF2B5EF4-FFF2-40B4-BE49-F238E27FC236}">
                <a16:creationId xmlns:a16="http://schemas.microsoft.com/office/drawing/2014/main" id="{323146FF-E661-BE45-B429-29E39616B66F}"/>
              </a:ext>
            </a:extLst>
          </p:cNvPr>
          <p:cNvCxnSpPr>
            <a:cxnSpLocks/>
          </p:cNvCxnSpPr>
          <p:nvPr/>
        </p:nvCxnSpPr>
        <p:spPr>
          <a:xfrm flipV="1">
            <a:off x="6118135" y="864425"/>
            <a:ext cx="606451" cy="516562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Arrow Connector 410">
            <a:extLst>
              <a:ext uri="{FF2B5EF4-FFF2-40B4-BE49-F238E27FC236}">
                <a16:creationId xmlns:a16="http://schemas.microsoft.com/office/drawing/2014/main" id="{096EB593-9195-FC45-9A1F-F96C2B5A0CCE}"/>
              </a:ext>
            </a:extLst>
          </p:cNvPr>
          <p:cNvCxnSpPr>
            <a:cxnSpLocks/>
          </p:cNvCxnSpPr>
          <p:nvPr/>
        </p:nvCxnSpPr>
        <p:spPr>
          <a:xfrm flipV="1">
            <a:off x="6411718" y="191969"/>
            <a:ext cx="706628" cy="583808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Arrow Connector 411">
            <a:extLst>
              <a:ext uri="{FF2B5EF4-FFF2-40B4-BE49-F238E27FC236}">
                <a16:creationId xmlns:a16="http://schemas.microsoft.com/office/drawing/2014/main" id="{7FCCEE5A-0D11-0048-8DBA-1F0884A2F97D}"/>
              </a:ext>
            </a:extLst>
          </p:cNvPr>
          <p:cNvCxnSpPr>
            <a:cxnSpLocks/>
          </p:cNvCxnSpPr>
          <p:nvPr/>
        </p:nvCxnSpPr>
        <p:spPr>
          <a:xfrm flipV="1">
            <a:off x="6588192" y="416120"/>
            <a:ext cx="530154" cy="561392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Arrow Connector 412">
            <a:extLst>
              <a:ext uri="{FF2B5EF4-FFF2-40B4-BE49-F238E27FC236}">
                <a16:creationId xmlns:a16="http://schemas.microsoft.com/office/drawing/2014/main" id="{ED1DA9D2-6529-944A-8944-D75F904644EE}"/>
              </a:ext>
            </a:extLst>
          </p:cNvPr>
          <p:cNvCxnSpPr>
            <a:cxnSpLocks/>
          </p:cNvCxnSpPr>
          <p:nvPr/>
        </p:nvCxnSpPr>
        <p:spPr>
          <a:xfrm flipV="1">
            <a:off x="6764668" y="640272"/>
            <a:ext cx="353678" cy="53897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Arrow Connector 413">
            <a:extLst>
              <a:ext uri="{FF2B5EF4-FFF2-40B4-BE49-F238E27FC236}">
                <a16:creationId xmlns:a16="http://schemas.microsoft.com/office/drawing/2014/main" id="{10DAE743-DCD3-5B48-ABB5-EFBA2D0DDC79}"/>
              </a:ext>
            </a:extLst>
          </p:cNvPr>
          <p:cNvCxnSpPr>
            <a:cxnSpLocks/>
          </p:cNvCxnSpPr>
          <p:nvPr/>
        </p:nvCxnSpPr>
        <p:spPr>
          <a:xfrm flipV="1">
            <a:off x="6941143" y="864425"/>
            <a:ext cx="177202" cy="516562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Arrow Connector 414">
            <a:extLst>
              <a:ext uri="{FF2B5EF4-FFF2-40B4-BE49-F238E27FC236}">
                <a16:creationId xmlns:a16="http://schemas.microsoft.com/office/drawing/2014/main" id="{18080BFB-ED0A-5645-A056-C3EB40920898}"/>
              </a:ext>
            </a:extLst>
          </p:cNvPr>
          <p:cNvCxnSpPr>
            <a:cxnSpLocks/>
          </p:cNvCxnSpPr>
          <p:nvPr/>
        </p:nvCxnSpPr>
        <p:spPr>
          <a:xfrm flipV="1">
            <a:off x="7334927" y="188172"/>
            <a:ext cx="1135878" cy="583808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Arrow Connector 415">
            <a:extLst>
              <a:ext uri="{FF2B5EF4-FFF2-40B4-BE49-F238E27FC236}">
                <a16:creationId xmlns:a16="http://schemas.microsoft.com/office/drawing/2014/main" id="{C405C6D5-D74A-D848-AA7B-ACE538173097}"/>
              </a:ext>
            </a:extLst>
          </p:cNvPr>
          <p:cNvCxnSpPr>
            <a:cxnSpLocks/>
          </p:cNvCxnSpPr>
          <p:nvPr/>
        </p:nvCxnSpPr>
        <p:spPr>
          <a:xfrm flipV="1">
            <a:off x="7511402" y="412323"/>
            <a:ext cx="959402" cy="561392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Arrow Connector 416">
            <a:extLst>
              <a:ext uri="{FF2B5EF4-FFF2-40B4-BE49-F238E27FC236}">
                <a16:creationId xmlns:a16="http://schemas.microsoft.com/office/drawing/2014/main" id="{071788F8-274F-C844-B388-E5B1ADFC87FA}"/>
              </a:ext>
            </a:extLst>
          </p:cNvPr>
          <p:cNvCxnSpPr>
            <a:cxnSpLocks/>
          </p:cNvCxnSpPr>
          <p:nvPr/>
        </p:nvCxnSpPr>
        <p:spPr>
          <a:xfrm flipV="1">
            <a:off x="7687878" y="636475"/>
            <a:ext cx="782927" cy="53897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Arrow Connector 417">
            <a:extLst>
              <a:ext uri="{FF2B5EF4-FFF2-40B4-BE49-F238E27FC236}">
                <a16:creationId xmlns:a16="http://schemas.microsoft.com/office/drawing/2014/main" id="{2A7EAF33-54FC-104C-B239-355829019CB5}"/>
              </a:ext>
            </a:extLst>
          </p:cNvPr>
          <p:cNvCxnSpPr>
            <a:cxnSpLocks/>
          </p:cNvCxnSpPr>
          <p:nvPr/>
        </p:nvCxnSpPr>
        <p:spPr>
          <a:xfrm flipV="1">
            <a:off x="7864353" y="860628"/>
            <a:ext cx="606451" cy="516562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Arrow Connector 488">
            <a:extLst>
              <a:ext uri="{FF2B5EF4-FFF2-40B4-BE49-F238E27FC236}">
                <a16:creationId xmlns:a16="http://schemas.microsoft.com/office/drawing/2014/main" id="{D8BD9F57-A314-5D4E-ACAC-2193AF1EFABA}"/>
              </a:ext>
            </a:extLst>
          </p:cNvPr>
          <p:cNvCxnSpPr>
            <a:cxnSpLocks/>
          </p:cNvCxnSpPr>
          <p:nvPr/>
        </p:nvCxnSpPr>
        <p:spPr>
          <a:xfrm flipV="1">
            <a:off x="8157937" y="188172"/>
            <a:ext cx="706628" cy="583808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Arrow Connector 489">
            <a:extLst>
              <a:ext uri="{FF2B5EF4-FFF2-40B4-BE49-F238E27FC236}">
                <a16:creationId xmlns:a16="http://schemas.microsoft.com/office/drawing/2014/main" id="{B2745831-8B99-8E49-9DDB-C0F4F5D45860}"/>
              </a:ext>
            </a:extLst>
          </p:cNvPr>
          <p:cNvCxnSpPr>
            <a:cxnSpLocks/>
          </p:cNvCxnSpPr>
          <p:nvPr/>
        </p:nvCxnSpPr>
        <p:spPr>
          <a:xfrm flipV="1">
            <a:off x="8334411" y="412323"/>
            <a:ext cx="530154" cy="561392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Arrow Connector 490">
            <a:extLst>
              <a:ext uri="{FF2B5EF4-FFF2-40B4-BE49-F238E27FC236}">
                <a16:creationId xmlns:a16="http://schemas.microsoft.com/office/drawing/2014/main" id="{E8F1D1E9-DC15-A441-8195-CCA2CB2BBEB2}"/>
              </a:ext>
            </a:extLst>
          </p:cNvPr>
          <p:cNvCxnSpPr>
            <a:cxnSpLocks/>
          </p:cNvCxnSpPr>
          <p:nvPr/>
        </p:nvCxnSpPr>
        <p:spPr>
          <a:xfrm flipV="1">
            <a:off x="8510887" y="636475"/>
            <a:ext cx="353678" cy="53897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Arrow Connector 491">
            <a:extLst>
              <a:ext uri="{FF2B5EF4-FFF2-40B4-BE49-F238E27FC236}">
                <a16:creationId xmlns:a16="http://schemas.microsoft.com/office/drawing/2014/main" id="{AD698E72-410C-244F-90FE-AA40BB1E7F48}"/>
              </a:ext>
            </a:extLst>
          </p:cNvPr>
          <p:cNvCxnSpPr>
            <a:cxnSpLocks/>
          </p:cNvCxnSpPr>
          <p:nvPr/>
        </p:nvCxnSpPr>
        <p:spPr>
          <a:xfrm flipV="1">
            <a:off x="8687362" y="860628"/>
            <a:ext cx="177202" cy="516562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Arrow Connector 492">
            <a:extLst>
              <a:ext uri="{FF2B5EF4-FFF2-40B4-BE49-F238E27FC236}">
                <a16:creationId xmlns:a16="http://schemas.microsoft.com/office/drawing/2014/main" id="{FE1CA4BC-38C1-8446-B8E3-9C28C248A30E}"/>
              </a:ext>
            </a:extLst>
          </p:cNvPr>
          <p:cNvCxnSpPr>
            <a:cxnSpLocks/>
          </p:cNvCxnSpPr>
          <p:nvPr/>
        </p:nvCxnSpPr>
        <p:spPr>
          <a:xfrm flipV="1">
            <a:off x="9108618" y="193488"/>
            <a:ext cx="1135878" cy="583808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4" name="Straight Arrow Connector 493">
            <a:extLst>
              <a:ext uri="{FF2B5EF4-FFF2-40B4-BE49-F238E27FC236}">
                <a16:creationId xmlns:a16="http://schemas.microsoft.com/office/drawing/2014/main" id="{2FAAC90D-66C5-824A-A83F-97974930D313}"/>
              </a:ext>
            </a:extLst>
          </p:cNvPr>
          <p:cNvCxnSpPr>
            <a:cxnSpLocks/>
          </p:cNvCxnSpPr>
          <p:nvPr/>
        </p:nvCxnSpPr>
        <p:spPr>
          <a:xfrm flipV="1">
            <a:off x="9285093" y="417639"/>
            <a:ext cx="959402" cy="561392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Arrow Connector 494">
            <a:extLst>
              <a:ext uri="{FF2B5EF4-FFF2-40B4-BE49-F238E27FC236}">
                <a16:creationId xmlns:a16="http://schemas.microsoft.com/office/drawing/2014/main" id="{3935D4E6-28AE-AC4E-842E-3EB677FD49B3}"/>
              </a:ext>
            </a:extLst>
          </p:cNvPr>
          <p:cNvCxnSpPr>
            <a:cxnSpLocks/>
          </p:cNvCxnSpPr>
          <p:nvPr/>
        </p:nvCxnSpPr>
        <p:spPr>
          <a:xfrm flipV="1">
            <a:off x="9461569" y="641791"/>
            <a:ext cx="782927" cy="53897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Arrow Connector 495">
            <a:extLst>
              <a:ext uri="{FF2B5EF4-FFF2-40B4-BE49-F238E27FC236}">
                <a16:creationId xmlns:a16="http://schemas.microsoft.com/office/drawing/2014/main" id="{B54DC79D-D34A-0247-9450-2F783F126A9A}"/>
              </a:ext>
            </a:extLst>
          </p:cNvPr>
          <p:cNvCxnSpPr>
            <a:cxnSpLocks/>
          </p:cNvCxnSpPr>
          <p:nvPr/>
        </p:nvCxnSpPr>
        <p:spPr>
          <a:xfrm flipV="1">
            <a:off x="9638045" y="865944"/>
            <a:ext cx="606451" cy="516562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Straight Arrow Connector 496">
            <a:extLst>
              <a:ext uri="{FF2B5EF4-FFF2-40B4-BE49-F238E27FC236}">
                <a16:creationId xmlns:a16="http://schemas.microsoft.com/office/drawing/2014/main" id="{4B11D7C9-BC81-6C46-9601-6730EAFDFEF8}"/>
              </a:ext>
            </a:extLst>
          </p:cNvPr>
          <p:cNvCxnSpPr>
            <a:cxnSpLocks/>
          </p:cNvCxnSpPr>
          <p:nvPr/>
        </p:nvCxnSpPr>
        <p:spPr>
          <a:xfrm flipV="1">
            <a:off x="9931628" y="193488"/>
            <a:ext cx="706628" cy="583808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Straight Arrow Connector 497">
            <a:extLst>
              <a:ext uri="{FF2B5EF4-FFF2-40B4-BE49-F238E27FC236}">
                <a16:creationId xmlns:a16="http://schemas.microsoft.com/office/drawing/2014/main" id="{5722BC27-BB02-9F41-9ED4-3CCA180C5F8E}"/>
              </a:ext>
            </a:extLst>
          </p:cNvPr>
          <p:cNvCxnSpPr>
            <a:cxnSpLocks/>
          </p:cNvCxnSpPr>
          <p:nvPr/>
        </p:nvCxnSpPr>
        <p:spPr>
          <a:xfrm flipV="1">
            <a:off x="10108102" y="417639"/>
            <a:ext cx="530154" cy="561392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Arrow Connector 498">
            <a:extLst>
              <a:ext uri="{FF2B5EF4-FFF2-40B4-BE49-F238E27FC236}">
                <a16:creationId xmlns:a16="http://schemas.microsoft.com/office/drawing/2014/main" id="{8D7C6A33-8E06-1A40-BEE0-43ADE21787EF}"/>
              </a:ext>
            </a:extLst>
          </p:cNvPr>
          <p:cNvCxnSpPr>
            <a:cxnSpLocks/>
          </p:cNvCxnSpPr>
          <p:nvPr/>
        </p:nvCxnSpPr>
        <p:spPr>
          <a:xfrm flipV="1">
            <a:off x="10284578" y="641791"/>
            <a:ext cx="353678" cy="53897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Straight Arrow Connector 499">
            <a:extLst>
              <a:ext uri="{FF2B5EF4-FFF2-40B4-BE49-F238E27FC236}">
                <a16:creationId xmlns:a16="http://schemas.microsoft.com/office/drawing/2014/main" id="{8F8D3598-F5E6-4143-83F5-BC90A7E7151E}"/>
              </a:ext>
            </a:extLst>
          </p:cNvPr>
          <p:cNvCxnSpPr>
            <a:cxnSpLocks/>
          </p:cNvCxnSpPr>
          <p:nvPr/>
        </p:nvCxnSpPr>
        <p:spPr>
          <a:xfrm flipV="1">
            <a:off x="10461053" y="865944"/>
            <a:ext cx="177202" cy="516562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99100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41">
            <a:extLst>
              <a:ext uri="{FF2B5EF4-FFF2-40B4-BE49-F238E27FC236}">
                <a16:creationId xmlns:a16="http://schemas.microsoft.com/office/drawing/2014/main" id="{8CC41712-887B-D7E1-AD2B-0D4768B7F02C}"/>
              </a:ext>
            </a:extLst>
          </p:cNvPr>
          <p:cNvSpPr txBox="1"/>
          <p:nvPr/>
        </p:nvSpPr>
        <p:spPr>
          <a:xfrm>
            <a:off x="9165389" y="235285"/>
            <a:ext cx="2705768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补充：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 shared memory</a:t>
            </a:r>
          </a:p>
          <a:p>
            <a:pPr algn="ctr"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GEMM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过程  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tile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的使用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DE01728-DDBD-0E62-9107-EBE96EAC7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59" y="979217"/>
            <a:ext cx="9856281" cy="489956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D96C147-067D-994B-4BA1-137D06DFCE1F}"/>
              </a:ext>
            </a:extLst>
          </p:cNvPr>
          <p:cNvSpPr/>
          <p:nvPr/>
        </p:nvSpPr>
        <p:spPr>
          <a:xfrm>
            <a:off x="3643952" y="1619533"/>
            <a:ext cx="1064526" cy="322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99E3946-4E2B-4B3A-5F83-E23133C7535E}"/>
              </a:ext>
            </a:extLst>
          </p:cNvPr>
          <p:cNvSpPr/>
          <p:nvPr/>
        </p:nvSpPr>
        <p:spPr>
          <a:xfrm>
            <a:off x="3643951" y="2031240"/>
            <a:ext cx="1569493" cy="322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67F4B45-4DAB-ECD8-DC0A-5E8F02970D4A}"/>
              </a:ext>
            </a:extLst>
          </p:cNvPr>
          <p:cNvSpPr/>
          <p:nvPr/>
        </p:nvSpPr>
        <p:spPr>
          <a:xfrm>
            <a:off x="3546142" y="2526987"/>
            <a:ext cx="1735542" cy="322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70FB88D-3992-1A71-2CD5-AA12ECD7371A}"/>
              </a:ext>
            </a:extLst>
          </p:cNvPr>
          <p:cNvSpPr/>
          <p:nvPr/>
        </p:nvSpPr>
        <p:spPr>
          <a:xfrm>
            <a:off x="3402841" y="2938694"/>
            <a:ext cx="1735542" cy="322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2A84F82-AB81-23AD-8082-99E8F0521CA0}"/>
              </a:ext>
            </a:extLst>
          </p:cNvPr>
          <p:cNvSpPr/>
          <p:nvPr/>
        </p:nvSpPr>
        <p:spPr>
          <a:xfrm>
            <a:off x="3991969" y="3367590"/>
            <a:ext cx="1084998" cy="322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85E344C-6E24-7DA6-D92F-2A311E2216DE}"/>
              </a:ext>
            </a:extLst>
          </p:cNvPr>
          <p:cNvSpPr/>
          <p:nvPr/>
        </p:nvSpPr>
        <p:spPr>
          <a:xfrm>
            <a:off x="1908408" y="3764384"/>
            <a:ext cx="1084998" cy="322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34601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41">
            <a:extLst>
              <a:ext uri="{FF2B5EF4-FFF2-40B4-BE49-F238E27FC236}">
                <a16:creationId xmlns:a16="http://schemas.microsoft.com/office/drawing/2014/main" id="{8CC41712-887B-D7E1-AD2B-0D4768B7F02C}"/>
              </a:ext>
            </a:extLst>
          </p:cNvPr>
          <p:cNvSpPr txBox="1"/>
          <p:nvPr/>
        </p:nvSpPr>
        <p:spPr>
          <a:xfrm>
            <a:off x="9165389" y="235285"/>
            <a:ext cx="2705768" cy="1050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补充：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 shared memory</a:t>
            </a:r>
          </a:p>
          <a:p>
            <a:pPr algn="ctr"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GEMM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过程  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shared memory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的使用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A75491-BF2F-B061-20E1-927C3D56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370" y="0"/>
            <a:ext cx="6809573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3C49C3D-7128-F196-FF51-EDFA53072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974" y="6154672"/>
            <a:ext cx="1140073" cy="34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0974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D20083C-E0CD-4A04-6A55-585BA57C1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33" y="1926154"/>
            <a:ext cx="8956934" cy="3976005"/>
          </a:xfrm>
          <a:prstGeom prst="rect">
            <a:avLst/>
          </a:prstGeom>
        </p:spPr>
      </p:pic>
      <p:sp>
        <p:nvSpPr>
          <p:cNvPr id="5" name="TextBox 141">
            <a:extLst>
              <a:ext uri="{FF2B5EF4-FFF2-40B4-BE49-F238E27FC236}">
                <a16:creationId xmlns:a16="http://schemas.microsoft.com/office/drawing/2014/main" id="{8CC41712-887B-D7E1-AD2B-0D4768B7F02C}"/>
              </a:ext>
            </a:extLst>
          </p:cNvPr>
          <p:cNvSpPr txBox="1"/>
          <p:nvPr/>
        </p:nvSpPr>
        <p:spPr>
          <a:xfrm>
            <a:off x="9165389" y="235285"/>
            <a:ext cx="2705768" cy="8106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补充：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 constant memory</a:t>
            </a: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以卷积过程为例</a:t>
            </a:r>
            <a:endParaRPr lang="en-US" altLang="zh-CN" sz="1556" kern="0" dirty="0">
              <a:solidFill>
                <a:srgbClr val="000000"/>
              </a:solidFill>
              <a:latin typeface="Courier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884683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553720" y="3100706"/>
            <a:ext cx="11084560" cy="656590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lvl="0"/>
            <a:r>
              <a:rPr lang="zh-CN" altLang="en-US" dirty="0"/>
              <a:t>在</a:t>
            </a:r>
            <a:r>
              <a:rPr lang="en-US" altLang="zh-CN" dirty="0"/>
              <a:t>Python</a:t>
            </a:r>
            <a:r>
              <a:rPr lang="zh-CN" altLang="en-US" dirty="0"/>
              <a:t>中使用</a:t>
            </a:r>
            <a:r>
              <a:rPr lang="en-US" altLang="zh-CN" dirty="0"/>
              <a:t>CUPY</a:t>
            </a:r>
            <a:r>
              <a:rPr lang="zh-CN" altLang="en-US" dirty="0"/>
              <a:t>调用</a:t>
            </a:r>
            <a:r>
              <a:rPr lang="en-US" altLang="zh-CN" dirty="0"/>
              <a:t>GPU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6218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FAED7E1-D6DA-7418-82BA-F5922FEFE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68" y="0"/>
            <a:ext cx="9449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1031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D931EBA-89F4-30AE-3F99-79E60564F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917"/>
            <a:ext cx="12192000" cy="67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5633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E368423-DDEA-594E-BA41-71BAC91AA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9" y="0"/>
            <a:ext cx="1195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7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27"/>
          <p:cNvCxnSpPr/>
          <p:nvPr/>
        </p:nvCxnSpPr>
        <p:spPr>
          <a:xfrm flipV="1">
            <a:off x="1119123" y="823496"/>
            <a:ext cx="0" cy="4994442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9" name="Shape 127"/>
          <p:cNvCxnSpPr/>
          <p:nvPr/>
        </p:nvCxnSpPr>
        <p:spPr>
          <a:xfrm>
            <a:off x="545432" y="5245050"/>
            <a:ext cx="10641262" cy="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0" name="Shape 120"/>
          <p:cNvCxnSpPr/>
          <p:nvPr/>
        </p:nvCxnSpPr>
        <p:spPr>
          <a:xfrm>
            <a:off x="718945" y="4069348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1" name="Shape 214"/>
          <p:cNvSpPr/>
          <p:nvPr/>
        </p:nvSpPr>
        <p:spPr>
          <a:xfrm>
            <a:off x="96424" y="442977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B3B3B3"/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sp>
        <p:nvSpPr>
          <p:cNvPr id="12" name="Shape 214"/>
          <p:cNvSpPr/>
          <p:nvPr/>
        </p:nvSpPr>
        <p:spPr>
          <a:xfrm>
            <a:off x="-5130332" y="1700830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cxnSp>
        <p:nvCxnSpPr>
          <p:cNvPr id="14" name="Shape 120">
            <a:extLst>
              <a:ext uri="{FF2B5EF4-FFF2-40B4-BE49-F238E27FC236}">
                <a16:creationId xmlns:a16="http://schemas.microsoft.com/office/drawing/2014/main" id="{BCE9FB04-5B1E-4147-800C-D34379B685AF}"/>
              </a:ext>
            </a:extLst>
          </p:cNvPr>
          <p:cNvCxnSpPr/>
          <p:nvPr/>
        </p:nvCxnSpPr>
        <p:spPr>
          <a:xfrm>
            <a:off x="689145" y="2790352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214">
            <a:extLst>
              <a:ext uri="{FF2B5EF4-FFF2-40B4-BE49-F238E27FC236}">
                <a16:creationId xmlns:a16="http://schemas.microsoft.com/office/drawing/2014/main" id="{0AA88CE0-E1BE-764F-A844-E95A3F0E15F2}"/>
              </a:ext>
            </a:extLst>
          </p:cNvPr>
          <p:cNvSpPr/>
          <p:nvPr/>
        </p:nvSpPr>
        <p:spPr>
          <a:xfrm>
            <a:off x="96423" y="1745539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cxnSp>
        <p:nvCxnSpPr>
          <p:cNvPr id="16" name="Shape 120">
            <a:extLst>
              <a:ext uri="{FF2B5EF4-FFF2-40B4-BE49-F238E27FC236}">
                <a16:creationId xmlns:a16="http://schemas.microsoft.com/office/drawing/2014/main" id="{AF8D8274-0633-E843-BB50-349335A6A8EA}"/>
              </a:ext>
            </a:extLst>
          </p:cNvPr>
          <p:cNvCxnSpPr>
            <a:cxnSpLocks/>
          </p:cNvCxnSpPr>
          <p:nvPr/>
        </p:nvCxnSpPr>
        <p:spPr>
          <a:xfrm>
            <a:off x="1201305" y="1978803"/>
            <a:ext cx="9841677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" name="Shape 214">
            <a:extLst>
              <a:ext uri="{FF2B5EF4-FFF2-40B4-BE49-F238E27FC236}">
                <a16:creationId xmlns:a16="http://schemas.microsoft.com/office/drawing/2014/main" id="{0B7C12BC-A462-E14F-A604-43B9519D98F5}"/>
              </a:ext>
            </a:extLst>
          </p:cNvPr>
          <p:cNvSpPr/>
          <p:nvPr/>
        </p:nvSpPr>
        <p:spPr>
          <a:xfrm>
            <a:off x="96423" y="3257817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18" name="Shape 214">
            <a:extLst>
              <a:ext uri="{FF2B5EF4-FFF2-40B4-BE49-F238E27FC236}">
                <a16:creationId xmlns:a16="http://schemas.microsoft.com/office/drawing/2014/main" id="{72127A22-F330-BD41-AEC3-9F54C351D9C3}"/>
              </a:ext>
            </a:extLst>
          </p:cNvPr>
          <p:cNvSpPr/>
          <p:nvPr/>
        </p:nvSpPr>
        <p:spPr>
          <a:xfrm>
            <a:off x="1054528" y="1970275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B3B3B3">
                    <a:lumMod val="75000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sp>
        <p:nvSpPr>
          <p:cNvPr id="19" name="Shape 157">
            <a:extLst>
              <a:ext uri="{FF2B5EF4-FFF2-40B4-BE49-F238E27FC236}">
                <a16:creationId xmlns:a16="http://schemas.microsoft.com/office/drawing/2014/main" id="{A35E6A2D-0A01-104E-9237-4990FDA86A0E}"/>
              </a:ext>
            </a:extLst>
          </p:cNvPr>
          <p:cNvSpPr/>
          <p:nvPr/>
        </p:nvSpPr>
        <p:spPr>
          <a:xfrm>
            <a:off x="5595864" y="5348344"/>
            <a:ext cx="599998" cy="307217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algn="ctr" defTabSz="1015990">
              <a:lnSpc>
                <a:spcPct val="90000"/>
              </a:lnSpc>
            </a:pPr>
            <a:r>
              <a:rPr lang="en-US" sz="1333" kern="0" dirty="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FCB2C-1D7C-4C4A-A62F-BE1767C7D75E}"/>
              </a:ext>
            </a:extLst>
          </p:cNvPr>
          <p:cNvSpPr txBox="1"/>
          <p:nvPr/>
        </p:nvSpPr>
        <p:spPr>
          <a:xfrm>
            <a:off x="1333826" y="4499855"/>
            <a:ext cx="2377248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initialize()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828716" y="3325107"/>
            <a:ext cx="176714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performWork()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661970-E689-094E-B5BE-E8B4B4126C0F}"/>
              </a:ext>
            </a:extLst>
          </p:cNvPr>
          <p:cNvGrpSpPr/>
          <p:nvPr/>
        </p:nvGrpSpPr>
        <p:grpSpPr>
          <a:xfrm flipV="1">
            <a:off x="1333825" y="2275074"/>
            <a:ext cx="2377248" cy="231720"/>
            <a:chOff x="2156059" y="1114463"/>
            <a:chExt cx="1403679" cy="1368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2BF482C-C79B-8740-ADC1-A3CD545340DD}"/>
                </a:ext>
              </a:extLst>
            </p:cNvPr>
            <p:cNvGrpSpPr/>
            <p:nvPr/>
          </p:nvGrpSpPr>
          <p:grpSpPr>
            <a:xfrm>
              <a:off x="2156059" y="1115497"/>
              <a:ext cx="678579" cy="135788"/>
              <a:chOff x="2156059" y="1115497"/>
              <a:chExt cx="678579" cy="13578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C340E40-6AAE-B146-A775-E576993525B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08FE4EF1-03D1-5945-8769-E55586021A4F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CEDDE0C-4AE7-AE48-9468-91B3FA7FF15F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F4E0D10-09D7-DB4F-91B4-170ED49B5D71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71A6E5D-617D-D64C-85E2-D6E4B404C5E3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B20DBFB-0A19-F548-984D-A1F6EE791EE2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CFB8A4B-88CE-004A-994C-E13B223E4CCB}"/>
                </a:ext>
              </a:extLst>
            </p:cNvPr>
            <p:cNvGrpSpPr/>
            <p:nvPr/>
          </p:nvGrpSpPr>
          <p:grpSpPr>
            <a:xfrm>
              <a:off x="2881159" y="1114463"/>
              <a:ext cx="678579" cy="135788"/>
              <a:chOff x="2156059" y="1115497"/>
              <a:chExt cx="678579" cy="13578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5606584-F4CE-BD45-9D39-520DB8DD8D8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2879773-F839-7E43-B0C2-25413CFB97ED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FB5762A-E1B2-A14E-8EC4-D1EB1CA628D5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463A2EF-BC8F-6745-B47E-0FA0043DDA00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E1B9EE3-854F-C14B-A254-D43189A3358E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227E673-01C8-FA42-9BBF-BC1AFB2627FC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B8ABA0-0CA5-664E-BFCD-B0E0383F0E8C}"/>
              </a:ext>
            </a:extLst>
          </p:cNvPr>
          <p:cNvGrpSpPr/>
          <p:nvPr/>
        </p:nvGrpSpPr>
        <p:grpSpPr>
          <a:xfrm>
            <a:off x="4458637" y="617677"/>
            <a:ext cx="507307" cy="1094584"/>
            <a:chOff x="3648495" y="622523"/>
            <a:chExt cx="456576" cy="98512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3648495" y="62252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3899676" y="62252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3648495" y="88243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3899676" y="88243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3648495" y="114234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3899676" y="114234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3648495" y="140225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3899676" y="140225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3" name="Shape 214">
            <a:extLst>
              <a:ext uri="{FF2B5EF4-FFF2-40B4-BE49-F238E27FC236}">
                <a16:creationId xmlns:a16="http://schemas.microsoft.com/office/drawing/2014/main" id="{F1E07EB3-8FB6-F742-9180-24AE4A5B2D47}"/>
              </a:ext>
            </a:extLst>
          </p:cNvPr>
          <p:cNvSpPr/>
          <p:nvPr/>
        </p:nvSpPr>
        <p:spPr>
          <a:xfrm>
            <a:off x="1056310" y="1736775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50CC43-78AB-E448-BA22-B1BCD5A5190F}"/>
              </a:ext>
            </a:extLst>
          </p:cNvPr>
          <p:cNvSpPr txBox="1"/>
          <p:nvPr/>
        </p:nvSpPr>
        <p:spPr>
          <a:xfrm>
            <a:off x="8245642" y="235284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…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之后可以自动转移到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端，被并行处理，</a:t>
            </a:r>
            <a:r>
              <a:rPr lang="zh-CN" alt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与</a:t>
            </a:r>
            <a:r>
              <a:rPr lang="en-US" altLang="zh-CN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CPU Core</a:t>
            </a:r>
            <a:r>
              <a:rPr lang="zh-CN" alt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的串行对比</a:t>
            </a:r>
            <a:endParaRPr lang="en-US" sz="1556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208967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B221C60-C7EB-308C-6AB0-714198663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32"/>
            <a:ext cx="12192000" cy="648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5166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4F0CB2-8620-6443-887E-59B3A6F33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8804"/>
            <a:ext cx="12192000" cy="298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6589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553720" y="3100706"/>
            <a:ext cx="11084560" cy="656590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lvl="0"/>
            <a:r>
              <a:rPr lang="en-US" altLang="zh-CN" dirty="0"/>
              <a:t>CUPY </a:t>
            </a:r>
            <a:r>
              <a:rPr lang="zh-CN" altLang="en-US" dirty="0"/>
              <a:t>调用 </a:t>
            </a:r>
            <a:r>
              <a:rPr lang="en-US" altLang="zh-CN" dirty="0"/>
              <a:t>CUDA C++</a:t>
            </a:r>
            <a:r>
              <a:rPr lang="zh-CN" altLang="en-US" dirty="0"/>
              <a:t>核函数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53637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6E388D0-15E3-4151-3276-A6FC16349ED4}"/>
              </a:ext>
            </a:extLst>
          </p:cNvPr>
          <p:cNvSpPr txBox="1"/>
          <p:nvPr/>
        </p:nvSpPr>
        <p:spPr>
          <a:xfrm>
            <a:off x="813401" y="85250"/>
            <a:ext cx="8539865" cy="81483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bg2"/>
                </a:solidFill>
              </a:rPr>
              <a:t>import </a:t>
            </a:r>
            <a:r>
              <a:rPr lang="en-US" altLang="zh-CN" sz="1050" dirty="0" err="1">
                <a:solidFill>
                  <a:schemeClr val="bg2"/>
                </a:solidFill>
              </a:rPr>
              <a:t>cupy</a:t>
            </a:r>
            <a:endParaRPr lang="en-US" altLang="zh-CN" sz="1050" dirty="0">
              <a:solidFill>
                <a:schemeClr val="bg2"/>
              </a:solidFill>
            </a:endParaRP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# size of the vectors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size = 1024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# allocating and populating the vectors</a:t>
            </a:r>
          </a:p>
          <a:p>
            <a:r>
              <a:rPr lang="en-US" altLang="zh-CN" dirty="0" err="1">
                <a:solidFill>
                  <a:schemeClr val="bg2"/>
                </a:solidFill>
              </a:rPr>
              <a:t>a_gpu</a:t>
            </a:r>
            <a:r>
              <a:rPr lang="en-US" altLang="zh-CN" dirty="0">
                <a:solidFill>
                  <a:schemeClr val="bg2"/>
                </a:solidFill>
              </a:rPr>
              <a:t> = </a:t>
            </a:r>
            <a:r>
              <a:rPr lang="en-US" altLang="zh-CN" dirty="0" err="1">
                <a:solidFill>
                  <a:schemeClr val="bg2"/>
                </a:solidFill>
              </a:rPr>
              <a:t>cupy.random.rand</a:t>
            </a:r>
            <a:r>
              <a:rPr lang="en-US" altLang="zh-CN" dirty="0">
                <a:solidFill>
                  <a:schemeClr val="bg2"/>
                </a:solidFill>
              </a:rPr>
              <a:t>(size, </a:t>
            </a:r>
            <a:r>
              <a:rPr lang="en-US" altLang="zh-CN" dirty="0" err="1">
                <a:solidFill>
                  <a:schemeClr val="bg2"/>
                </a:solidFill>
              </a:rPr>
              <a:t>dtype</a:t>
            </a:r>
            <a:r>
              <a:rPr lang="en-US" altLang="zh-CN" dirty="0">
                <a:solidFill>
                  <a:schemeClr val="bg2"/>
                </a:solidFill>
              </a:rPr>
              <a:t>=cupy.float32)</a:t>
            </a:r>
          </a:p>
          <a:p>
            <a:r>
              <a:rPr lang="en-US" altLang="zh-CN" dirty="0" err="1">
                <a:solidFill>
                  <a:schemeClr val="bg2"/>
                </a:solidFill>
              </a:rPr>
              <a:t>b_gpu</a:t>
            </a:r>
            <a:r>
              <a:rPr lang="en-US" altLang="zh-CN" dirty="0">
                <a:solidFill>
                  <a:schemeClr val="bg2"/>
                </a:solidFill>
              </a:rPr>
              <a:t> = </a:t>
            </a:r>
            <a:r>
              <a:rPr lang="en-US" altLang="zh-CN" dirty="0" err="1">
                <a:solidFill>
                  <a:schemeClr val="bg2"/>
                </a:solidFill>
              </a:rPr>
              <a:t>cupy.random.rand</a:t>
            </a:r>
            <a:r>
              <a:rPr lang="en-US" altLang="zh-CN" dirty="0">
                <a:solidFill>
                  <a:schemeClr val="bg2"/>
                </a:solidFill>
              </a:rPr>
              <a:t>(size, </a:t>
            </a:r>
            <a:r>
              <a:rPr lang="en-US" altLang="zh-CN" dirty="0" err="1">
                <a:solidFill>
                  <a:schemeClr val="bg2"/>
                </a:solidFill>
              </a:rPr>
              <a:t>dtype</a:t>
            </a:r>
            <a:r>
              <a:rPr lang="en-US" altLang="zh-CN" dirty="0">
                <a:solidFill>
                  <a:schemeClr val="bg2"/>
                </a:solidFill>
              </a:rPr>
              <a:t>=cupy.float32)</a:t>
            </a:r>
          </a:p>
          <a:p>
            <a:r>
              <a:rPr lang="en-US" altLang="zh-CN" dirty="0" err="1">
                <a:solidFill>
                  <a:schemeClr val="bg2"/>
                </a:solidFill>
              </a:rPr>
              <a:t>c_gpu</a:t>
            </a:r>
            <a:r>
              <a:rPr lang="en-US" altLang="zh-CN" dirty="0">
                <a:solidFill>
                  <a:schemeClr val="bg2"/>
                </a:solidFill>
              </a:rPr>
              <a:t> = </a:t>
            </a:r>
            <a:r>
              <a:rPr lang="en-US" altLang="zh-CN" dirty="0" err="1">
                <a:solidFill>
                  <a:schemeClr val="bg2"/>
                </a:solidFill>
              </a:rPr>
              <a:t>cupy.zeros</a:t>
            </a:r>
            <a:r>
              <a:rPr lang="en-US" altLang="zh-CN" dirty="0">
                <a:solidFill>
                  <a:schemeClr val="bg2"/>
                </a:solidFill>
              </a:rPr>
              <a:t>(size, </a:t>
            </a:r>
            <a:r>
              <a:rPr lang="en-US" altLang="zh-CN" dirty="0" err="1">
                <a:solidFill>
                  <a:schemeClr val="bg2"/>
                </a:solidFill>
              </a:rPr>
              <a:t>dtype</a:t>
            </a:r>
            <a:r>
              <a:rPr lang="en-US" altLang="zh-CN" dirty="0">
                <a:solidFill>
                  <a:schemeClr val="bg2"/>
                </a:solidFill>
              </a:rPr>
              <a:t>=cupy.float32)</a:t>
            </a:r>
          </a:p>
          <a:p>
            <a:endParaRPr lang="en-US" altLang="zh-CN" dirty="0">
              <a:solidFill>
                <a:schemeClr val="bg2"/>
              </a:solidFill>
            </a:endParaRPr>
          </a:p>
          <a:p>
            <a:r>
              <a:rPr lang="en-US" altLang="zh-CN" dirty="0">
                <a:solidFill>
                  <a:schemeClr val="bg2"/>
                </a:solidFill>
              </a:rPr>
              <a:t># CUDA </a:t>
            </a:r>
            <a:r>
              <a:rPr lang="en-US" altLang="zh-CN" dirty="0" err="1">
                <a:solidFill>
                  <a:schemeClr val="bg2"/>
                </a:solidFill>
              </a:rPr>
              <a:t>vector_add</a:t>
            </a:r>
            <a:endParaRPr lang="en-US" altLang="zh-CN" dirty="0">
              <a:solidFill>
                <a:schemeClr val="bg2"/>
              </a:solidFill>
            </a:endParaRPr>
          </a:p>
          <a:p>
            <a:r>
              <a:rPr lang="en-US" altLang="zh-CN" dirty="0" err="1">
                <a:solidFill>
                  <a:srgbClr val="FF0000"/>
                </a:solidFill>
              </a:rPr>
              <a:t>vector_add_cuda_code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= r'''</a:t>
            </a:r>
          </a:p>
          <a:p>
            <a:r>
              <a:rPr lang="en-US" altLang="zh-CN" dirty="0">
                <a:solidFill>
                  <a:schemeClr val="bg2"/>
                </a:solidFill>
              </a:rPr>
              <a:t>extern "C"</a:t>
            </a:r>
          </a:p>
          <a:p>
            <a:r>
              <a:rPr lang="en-US" altLang="zh-CN" dirty="0">
                <a:solidFill>
                  <a:schemeClr val="bg2"/>
                </a:solidFill>
              </a:rPr>
              <a:t>__global__ void </a:t>
            </a:r>
            <a:r>
              <a:rPr lang="en-US" altLang="zh-CN" dirty="0" err="1">
                <a:solidFill>
                  <a:schemeClr val="bg2"/>
                </a:solidFill>
                <a:highlight>
                  <a:srgbClr val="FFFF00"/>
                </a:highlight>
              </a:rPr>
              <a:t>vector_add</a:t>
            </a:r>
            <a:r>
              <a:rPr lang="en-US" altLang="zh-CN" dirty="0">
                <a:solidFill>
                  <a:schemeClr val="bg2"/>
                </a:solidFill>
              </a:rPr>
              <a:t>(const float * A, const float * B, float * C, const int size)</a:t>
            </a:r>
          </a:p>
          <a:p>
            <a:r>
              <a:rPr lang="en-US" altLang="zh-CN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dirty="0">
                <a:solidFill>
                  <a:schemeClr val="bg2"/>
                </a:solidFill>
              </a:rPr>
              <a:t>    int item = </a:t>
            </a:r>
            <a:r>
              <a:rPr lang="en-US" altLang="zh-CN" dirty="0" err="1">
                <a:solidFill>
                  <a:schemeClr val="bg2"/>
                </a:solidFill>
              </a:rPr>
              <a:t>threadIdx.x</a:t>
            </a:r>
            <a:r>
              <a:rPr lang="en-US" altLang="zh-CN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dirty="0">
                <a:solidFill>
                  <a:schemeClr val="bg2"/>
                </a:solidFill>
              </a:rPr>
              <a:t>    C[item] = A[item] + B[item];</a:t>
            </a:r>
          </a:p>
          <a:p>
            <a:r>
              <a:rPr lang="en-US" altLang="zh-CN" dirty="0">
                <a:solidFill>
                  <a:schemeClr val="bg2"/>
                </a:solidFill>
              </a:rPr>
              <a:t>}</a:t>
            </a:r>
          </a:p>
          <a:p>
            <a:r>
              <a:rPr lang="en-US" altLang="zh-CN" dirty="0">
                <a:solidFill>
                  <a:schemeClr val="bg2"/>
                </a:solidFill>
              </a:rPr>
              <a:t>‘‘’</a:t>
            </a:r>
          </a:p>
          <a:p>
            <a:r>
              <a:rPr lang="en-US" altLang="zh-CN" dirty="0">
                <a:solidFill>
                  <a:schemeClr val="tx1">
                    <a:lumMod val="60000"/>
                    <a:lumOff val="40000"/>
                  </a:schemeClr>
                </a:solidFill>
              </a:rPr>
              <a:t># </a:t>
            </a:r>
            <a:r>
              <a:rPr lang="zh-CN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编译</a:t>
            </a:r>
            <a:endParaRPr lang="en-US" altLang="zh-CN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altLang="zh-CN" dirty="0" err="1">
                <a:solidFill>
                  <a:srgbClr val="00B050"/>
                </a:solidFill>
              </a:rPr>
              <a:t>vector_add_gpu</a:t>
            </a:r>
            <a:r>
              <a:rPr lang="en-US" altLang="zh-CN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= </a:t>
            </a:r>
            <a:r>
              <a:rPr lang="en-US" altLang="zh-CN" dirty="0" err="1">
                <a:solidFill>
                  <a:schemeClr val="bg2"/>
                </a:solidFill>
              </a:rPr>
              <a:t>cupy.RawKernel</a:t>
            </a:r>
            <a:r>
              <a:rPr lang="en-US" altLang="zh-CN" dirty="0">
                <a:solidFill>
                  <a:schemeClr val="bg2"/>
                </a:solidFill>
              </a:rPr>
              <a:t>(</a:t>
            </a:r>
            <a:r>
              <a:rPr lang="en-US" altLang="zh-CN" dirty="0" err="1">
                <a:solidFill>
                  <a:srgbClr val="FF0000"/>
                </a:solidFill>
              </a:rPr>
              <a:t>vector_add_cuda_code</a:t>
            </a:r>
            <a:r>
              <a:rPr lang="en-US" altLang="zh-CN" dirty="0">
                <a:solidFill>
                  <a:schemeClr val="bg2"/>
                </a:solidFill>
              </a:rPr>
              <a:t>, "</a:t>
            </a:r>
            <a:r>
              <a:rPr lang="en-US" altLang="zh-CN" dirty="0" err="1">
                <a:solidFill>
                  <a:schemeClr val="bg2"/>
                </a:solidFill>
                <a:highlight>
                  <a:srgbClr val="FFFF00"/>
                </a:highlight>
              </a:rPr>
              <a:t>vector_add</a:t>
            </a:r>
            <a:r>
              <a:rPr lang="en-US" altLang="zh-CN" dirty="0">
                <a:solidFill>
                  <a:schemeClr val="bg2"/>
                </a:solidFill>
              </a:rPr>
              <a:t>")</a:t>
            </a:r>
          </a:p>
          <a:p>
            <a:endParaRPr lang="en-US" altLang="zh-CN" dirty="0">
              <a:solidFill>
                <a:schemeClr val="bg2"/>
              </a:solidFill>
            </a:endParaRPr>
          </a:p>
          <a:p>
            <a:r>
              <a:rPr lang="en-US" altLang="zh-CN" dirty="0">
                <a:solidFill>
                  <a:schemeClr val="tx1">
                    <a:lumMod val="60000"/>
                    <a:lumOff val="40000"/>
                  </a:schemeClr>
                </a:solidFill>
              </a:rPr>
              <a:t># </a:t>
            </a:r>
            <a:r>
              <a:rPr lang="zh-CN" alt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编译后调用</a:t>
            </a:r>
            <a:endParaRPr lang="en-US" altLang="zh-CN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altLang="zh-CN" dirty="0" err="1">
                <a:solidFill>
                  <a:srgbClr val="00B050"/>
                </a:solidFill>
              </a:rPr>
              <a:t>vector_add_gpu</a:t>
            </a:r>
            <a:r>
              <a:rPr lang="en-US" altLang="zh-CN" dirty="0">
                <a:solidFill>
                  <a:schemeClr val="bg2"/>
                </a:solidFill>
              </a:rPr>
              <a:t>((1, 1, 1), (size, 1, 1), (</a:t>
            </a:r>
            <a:r>
              <a:rPr lang="en-US" altLang="zh-CN" dirty="0" err="1">
                <a:solidFill>
                  <a:schemeClr val="bg2"/>
                </a:solidFill>
              </a:rPr>
              <a:t>a_gpu</a:t>
            </a:r>
            <a:r>
              <a:rPr lang="en-US" altLang="zh-CN" dirty="0">
                <a:solidFill>
                  <a:schemeClr val="bg2"/>
                </a:solidFill>
              </a:rPr>
              <a:t>, </a:t>
            </a:r>
            <a:r>
              <a:rPr lang="en-US" altLang="zh-CN" dirty="0" err="1">
                <a:solidFill>
                  <a:schemeClr val="bg2"/>
                </a:solidFill>
              </a:rPr>
              <a:t>b_gpu</a:t>
            </a:r>
            <a:r>
              <a:rPr lang="en-US" altLang="zh-CN" dirty="0">
                <a:solidFill>
                  <a:schemeClr val="bg2"/>
                </a:solidFill>
              </a:rPr>
              <a:t>, </a:t>
            </a:r>
            <a:r>
              <a:rPr lang="en-US" altLang="zh-CN" dirty="0" err="1">
                <a:solidFill>
                  <a:schemeClr val="bg2"/>
                </a:solidFill>
              </a:rPr>
              <a:t>c_gpu</a:t>
            </a:r>
            <a:r>
              <a:rPr lang="en-US" altLang="zh-CN" dirty="0">
                <a:solidFill>
                  <a:schemeClr val="bg2"/>
                </a:solidFill>
              </a:rPr>
              <a:t>, size))</a:t>
            </a:r>
            <a:endParaRPr lang="en-US" altLang="zh-CN" sz="1050" dirty="0">
              <a:solidFill>
                <a:schemeClr val="bg2"/>
              </a:solidFill>
            </a:endParaRP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import </a:t>
            </a:r>
            <a:r>
              <a:rPr lang="en-US" altLang="zh-CN" sz="1050" dirty="0" err="1">
                <a:solidFill>
                  <a:schemeClr val="bg2"/>
                </a:solidFill>
              </a:rPr>
              <a:t>numpy</a:t>
            </a:r>
            <a:r>
              <a:rPr lang="en-US" altLang="zh-CN" sz="1050" dirty="0">
                <a:solidFill>
                  <a:schemeClr val="bg2"/>
                </a:solidFill>
              </a:rPr>
              <a:t> as np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 err="1">
                <a:solidFill>
                  <a:schemeClr val="bg2"/>
                </a:solidFill>
              </a:rPr>
              <a:t>a_cpu</a:t>
            </a:r>
            <a:r>
              <a:rPr lang="en-US" altLang="zh-CN" sz="1050" dirty="0">
                <a:solidFill>
                  <a:schemeClr val="bg2"/>
                </a:solidFill>
              </a:rPr>
              <a:t> = </a:t>
            </a:r>
            <a:r>
              <a:rPr lang="en-US" altLang="zh-CN" sz="1050" dirty="0" err="1">
                <a:solidFill>
                  <a:schemeClr val="bg2"/>
                </a:solidFill>
              </a:rPr>
              <a:t>cupy.asnumpy</a:t>
            </a:r>
            <a:r>
              <a:rPr lang="en-US" altLang="zh-CN" sz="1050" dirty="0">
                <a:solidFill>
                  <a:schemeClr val="bg2"/>
                </a:solidFill>
              </a:rPr>
              <a:t>(</a:t>
            </a:r>
            <a:r>
              <a:rPr lang="en-US" altLang="zh-CN" sz="1050" dirty="0" err="1">
                <a:solidFill>
                  <a:schemeClr val="bg2"/>
                </a:solidFill>
              </a:rPr>
              <a:t>a_gpu</a:t>
            </a:r>
            <a:r>
              <a:rPr lang="en-US" altLang="zh-CN" sz="1050" dirty="0">
                <a:solidFill>
                  <a:schemeClr val="bg2"/>
                </a:solidFill>
              </a:rPr>
              <a:t>)</a:t>
            </a:r>
          </a:p>
          <a:p>
            <a:r>
              <a:rPr lang="en-US" altLang="zh-CN" sz="1050" dirty="0" err="1">
                <a:solidFill>
                  <a:schemeClr val="bg2"/>
                </a:solidFill>
              </a:rPr>
              <a:t>b_cpu</a:t>
            </a:r>
            <a:r>
              <a:rPr lang="en-US" altLang="zh-CN" sz="1050" dirty="0">
                <a:solidFill>
                  <a:schemeClr val="bg2"/>
                </a:solidFill>
              </a:rPr>
              <a:t> = </a:t>
            </a:r>
            <a:r>
              <a:rPr lang="en-US" altLang="zh-CN" sz="1050" dirty="0" err="1">
                <a:solidFill>
                  <a:schemeClr val="bg2"/>
                </a:solidFill>
              </a:rPr>
              <a:t>cupy.asnumpy</a:t>
            </a:r>
            <a:r>
              <a:rPr lang="en-US" altLang="zh-CN" sz="1050" dirty="0">
                <a:solidFill>
                  <a:schemeClr val="bg2"/>
                </a:solidFill>
              </a:rPr>
              <a:t>(</a:t>
            </a:r>
            <a:r>
              <a:rPr lang="en-US" altLang="zh-CN" sz="1050" dirty="0" err="1">
                <a:solidFill>
                  <a:schemeClr val="bg2"/>
                </a:solidFill>
              </a:rPr>
              <a:t>b_gpu</a:t>
            </a:r>
            <a:r>
              <a:rPr lang="en-US" altLang="zh-CN" sz="1050" dirty="0">
                <a:solidFill>
                  <a:schemeClr val="bg2"/>
                </a:solidFill>
              </a:rPr>
              <a:t>)</a:t>
            </a:r>
          </a:p>
          <a:p>
            <a:r>
              <a:rPr lang="en-US" altLang="zh-CN" sz="1050" dirty="0" err="1">
                <a:solidFill>
                  <a:schemeClr val="bg2"/>
                </a:solidFill>
              </a:rPr>
              <a:t>c_cpu</a:t>
            </a:r>
            <a:r>
              <a:rPr lang="en-US" altLang="zh-CN" sz="1050" dirty="0">
                <a:solidFill>
                  <a:schemeClr val="bg2"/>
                </a:solidFill>
              </a:rPr>
              <a:t> = </a:t>
            </a:r>
            <a:r>
              <a:rPr lang="en-US" altLang="zh-CN" sz="1050" dirty="0" err="1">
                <a:solidFill>
                  <a:schemeClr val="bg2"/>
                </a:solidFill>
              </a:rPr>
              <a:t>np.zeros</a:t>
            </a:r>
            <a:r>
              <a:rPr lang="en-US" altLang="zh-CN" sz="1050" dirty="0">
                <a:solidFill>
                  <a:schemeClr val="bg2"/>
                </a:solidFill>
              </a:rPr>
              <a:t>(size, </a:t>
            </a:r>
            <a:r>
              <a:rPr lang="en-US" altLang="zh-CN" sz="1050" dirty="0" err="1">
                <a:solidFill>
                  <a:schemeClr val="bg2"/>
                </a:solidFill>
              </a:rPr>
              <a:t>dtype</a:t>
            </a:r>
            <a:r>
              <a:rPr lang="en-US" altLang="zh-CN" sz="1050" dirty="0">
                <a:solidFill>
                  <a:schemeClr val="bg2"/>
                </a:solidFill>
              </a:rPr>
              <a:t>=np.float32)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 err="1">
                <a:solidFill>
                  <a:schemeClr val="bg2"/>
                </a:solidFill>
              </a:rPr>
              <a:t>vector_add</a:t>
            </a:r>
            <a:r>
              <a:rPr lang="en-US" altLang="zh-CN" sz="1050" dirty="0">
                <a:solidFill>
                  <a:schemeClr val="bg2"/>
                </a:solidFill>
              </a:rPr>
              <a:t>(</a:t>
            </a:r>
            <a:r>
              <a:rPr lang="en-US" altLang="zh-CN" sz="1050" dirty="0" err="1">
                <a:solidFill>
                  <a:schemeClr val="bg2"/>
                </a:solidFill>
              </a:rPr>
              <a:t>a_cpu</a:t>
            </a:r>
            <a:r>
              <a:rPr lang="en-US" altLang="zh-CN" sz="1050" dirty="0">
                <a:solidFill>
                  <a:schemeClr val="bg2"/>
                </a:solidFill>
              </a:rPr>
              <a:t>, </a:t>
            </a:r>
            <a:r>
              <a:rPr lang="en-US" altLang="zh-CN" sz="1050" dirty="0" err="1">
                <a:solidFill>
                  <a:schemeClr val="bg2"/>
                </a:solidFill>
              </a:rPr>
              <a:t>b_cpu</a:t>
            </a:r>
            <a:r>
              <a:rPr lang="en-US" altLang="zh-CN" sz="1050" dirty="0">
                <a:solidFill>
                  <a:schemeClr val="bg2"/>
                </a:solidFill>
              </a:rPr>
              <a:t>, </a:t>
            </a:r>
            <a:r>
              <a:rPr lang="en-US" altLang="zh-CN" sz="1050" dirty="0" err="1">
                <a:solidFill>
                  <a:schemeClr val="bg2"/>
                </a:solidFill>
              </a:rPr>
              <a:t>c_cpu</a:t>
            </a:r>
            <a:r>
              <a:rPr lang="en-US" altLang="zh-CN" sz="1050" dirty="0">
                <a:solidFill>
                  <a:schemeClr val="bg2"/>
                </a:solidFill>
              </a:rPr>
              <a:t>, size)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# test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if </a:t>
            </a:r>
            <a:r>
              <a:rPr lang="en-US" altLang="zh-CN" sz="1050" dirty="0" err="1">
                <a:solidFill>
                  <a:schemeClr val="bg2"/>
                </a:solidFill>
              </a:rPr>
              <a:t>np.allclose</a:t>
            </a:r>
            <a:r>
              <a:rPr lang="en-US" altLang="zh-CN" sz="1050" dirty="0">
                <a:solidFill>
                  <a:schemeClr val="bg2"/>
                </a:solidFill>
              </a:rPr>
              <a:t>(</a:t>
            </a:r>
            <a:r>
              <a:rPr lang="en-US" altLang="zh-CN" sz="1050" dirty="0" err="1">
                <a:solidFill>
                  <a:schemeClr val="bg2"/>
                </a:solidFill>
              </a:rPr>
              <a:t>c_cpu</a:t>
            </a:r>
            <a:r>
              <a:rPr lang="en-US" altLang="zh-CN" sz="1050" dirty="0">
                <a:solidFill>
                  <a:schemeClr val="bg2"/>
                </a:solidFill>
              </a:rPr>
              <a:t>, </a:t>
            </a:r>
            <a:r>
              <a:rPr lang="en-US" altLang="zh-CN" sz="1050" dirty="0" err="1">
                <a:solidFill>
                  <a:schemeClr val="bg2"/>
                </a:solidFill>
              </a:rPr>
              <a:t>c_gpu</a:t>
            </a:r>
            <a:r>
              <a:rPr lang="en-US" altLang="zh-CN" sz="1050" dirty="0">
                <a:solidFill>
                  <a:schemeClr val="bg2"/>
                </a:solidFill>
              </a:rPr>
              <a:t>):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print("Correct results!")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4B28E71-2E26-7802-57BD-48FA7E557500}"/>
              </a:ext>
            </a:extLst>
          </p:cNvPr>
          <p:cNvSpPr txBox="1"/>
          <p:nvPr/>
        </p:nvSpPr>
        <p:spPr>
          <a:xfrm>
            <a:off x="9503391" y="1542286"/>
            <a:ext cx="2244913" cy="3416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使用</a:t>
            </a:r>
            <a:r>
              <a:rPr lang="en-US" altLang="zh-CN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cupy.random.ran</a:t>
            </a:r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创建随机数矩阵</a:t>
            </a:r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使用</a:t>
            </a:r>
            <a:r>
              <a:rPr lang="en-US" altLang="zh-CN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cupy.zeros</a:t>
            </a:r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创建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上的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矩阵</a:t>
            </a:r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使用接口</a:t>
            </a:r>
            <a:r>
              <a:rPr lang="en-US" altLang="zh-CN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cupy.RawKernel</a:t>
            </a:r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编译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CUDA C++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核函数</a:t>
            </a:r>
            <a:r>
              <a:rPr lang="en-US" altLang="zh-CN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vector_add</a:t>
            </a:r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366695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6E388D0-15E3-4151-3276-A6FC16349ED4}"/>
              </a:ext>
            </a:extLst>
          </p:cNvPr>
          <p:cNvSpPr txBox="1"/>
          <p:nvPr/>
        </p:nvSpPr>
        <p:spPr>
          <a:xfrm>
            <a:off x="813401" y="85250"/>
            <a:ext cx="8539865" cy="70942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bg2"/>
                </a:solidFill>
              </a:rPr>
              <a:t>import </a:t>
            </a:r>
            <a:r>
              <a:rPr lang="en-US" altLang="zh-CN" sz="1050" dirty="0" err="1">
                <a:solidFill>
                  <a:schemeClr val="bg2"/>
                </a:solidFill>
              </a:rPr>
              <a:t>cupy</a:t>
            </a:r>
            <a:endParaRPr lang="en-US" altLang="zh-CN" sz="1050" dirty="0">
              <a:solidFill>
                <a:schemeClr val="bg2"/>
              </a:solidFill>
            </a:endParaRP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# size of the vectors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size = 1024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# allocating and populating the vectors</a:t>
            </a:r>
          </a:p>
          <a:p>
            <a:r>
              <a:rPr lang="en-US" altLang="zh-CN" sz="1050" dirty="0" err="1">
                <a:solidFill>
                  <a:schemeClr val="bg2"/>
                </a:solidFill>
              </a:rPr>
              <a:t>a_gpu</a:t>
            </a:r>
            <a:r>
              <a:rPr lang="en-US" altLang="zh-CN" sz="1050" dirty="0">
                <a:solidFill>
                  <a:schemeClr val="bg2"/>
                </a:solidFill>
              </a:rPr>
              <a:t> = </a:t>
            </a:r>
            <a:r>
              <a:rPr lang="en-US" altLang="zh-CN" sz="1050" dirty="0" err="1">
                <a:solidFill>
                  <a:schemeClr val="bg2"/>
                </a:solidFill>
              </a:rPr>
              <a:t>cupy.random.rand</a:t>
            </a:r>
            <a:r>
              <a:rPr lang="en-US" altLang="zh-CN" sz="1050" dirty="0">
                <a:solidFill>
                  <a:schemeClr val="bg2"/>
                </a:solidFill>
              </a:rPr>
              <a:t>(size, </a:t>
            </a:r>
            <a:r>
              <a:rPr lang="en-US" altLang="zh-CN" sz="1050" dirty="0" err="1">
                <a:solidFill>
                  <a:schemeClr val="bg2"/>
                </a:solidFill>
              </a:rPr>
              <a:t>dtype</a:t>
            </a:r>
            <a:r>
              <a:rPr lang="en-US" altLang="zh-CN" sz="1050" dirty="0">
                <a:solidFill>
                  <a:schemeClr val="bg2"/>
                </a:solidFill>
              </a:rPr>
              <a:t>=cupy.float32)</a:t>
            </a:r>
          </a:p>
          <a:p>
            <a:r>
              <a:rPr lang="en-US" altLang="zh-CN" sz="1050" dirty="0" err="1">
                <a:solidFill>
                  <a:schemeClr val="bg2"/>
                </a:solidFill>
              </a:rPr>
              <a:t>b_gpu</a:t>
            </a:r>
            <a:r>
              <a:rPr lang="en-US" altLang="zh-CN" sz="1050" dirty="0">
                <a:solidFill>
                  <a:schemeClr val="bg2"/>
                </a:solidFill>
              </a:rPr>
              <a:t> = </a:t>
            </a:r>
            <a:r>
              <a:rPr lang="en-US" altLang="zh-CN" sz="1050" dirty="0" err="1">
                <a:solidFill>
                  <a:schemeClr val="bg2"/>
                </a:solidFill>
              </a:rPr>
              <a:t>cupy.random.rand</a:t>
            </a:r>
            <a:r>
              <a:rPr lang="en-US" altLang="zh-CN" sz="1050" dirty="0">
                <a:solidFill>
                  <a:schemeClr val="bg2"/>
                </a:solidFill>
              </a:rPr>
              <a:t>(size, </a:t>
            </a:r>
            <a:r>
              <a:rPr lang="en-US" altLang="zh-CN" sz="1050" dirty="0" err="1">
                <a:solidFill>
                  <a:schemeClr val="bg2"/>
                </a:solidFill>
              </a:rPr>
              <a:t>dtype</a:t>
            </a:r>
            <a:r>
              <a:rPr lang="en-US" altLang="zh-CN" sz="1050" dirty="0">
                <a:solidFill>
                  <a:schemeClr val="bg2"/>
                </a:solidFill>
              </a:rPr>
              <a:t>=cupy.float32)</a:t>
            </a:r>
          </a:p>
          <a:p>
            <a:r>
              <a:rPr lang="en-US" altLang="zh-CN" sz="1050" dirty="0" err="1">
                <a:solidFill>
                  <a:schemeClr val="bg2"/>
                </a:solidFill>
              </a:rPr>
              <a:t>c_gpu</a:t>
            </a:r>
            <a:r>
              <a:rPr lang="en-US" altLang="zh-CN" sz="1050" dirty="0">
                <a:solidFill>
                  <a:schemeClr val="bg2"/>
                </a:solidFill>
              </a:rPr>
              <a:t> = </a:t>
            </a:r>
            <a:r>
              <a:rPr lang="en-US" altLang="zh-CN" sz="1050" dirty="0" err="1">
                <a:solidFill>
                  <a:schemeClr val="bg2"/>
                </a:solidFill>
              </a:rPr>
              <a:t>cupy.zeros</a:t>
            </a:r>
            <a:r>
              <a:rPr lang="en-US" altLang="zh-CN" sz="1050" dirty="0">
                <a:solidFill>
                  <a:schemeClr val="bg2"/>
                </a:solidFill>
              </a:rPr>
              <a:t>(size, </a:t>
            </a:r>
            <a:r>
              <a:rPr lang="en-US" altLang="zh-CN" sz="1050" dirty="0" err="1">
                <a:solidFill>
                  <a:schemeClr val="bg2"/>
                </a:solidFill>
              </a:rPr>
              <a:t>dtype</a:t>
            </a:r>
            <a:r>
              <a:rPr lang="en-US" altLang="zh-CN" sz="1050" dirty="0">
                <a:solidFill>
                  <a:schemeClr val="bg2"/>
                </a:solidFill>
              </a:rPr>
              <a:t>=cupy.float32)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# CUDA </a:t>
            </a:r>
            <a:r>
              <a:rPr lang="en-US" altLang="zh-CN" sz="1050" dirty="0" err="1">
                <a:solidFill>
                  <a:schemeClr val="bg2"/>
                </a:solidFill>
              </a:rPr>
              <a:t>vector_add</a:t>
            </a:r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 err="1">
                <a:solidFill>
                  <a:schemeClr val="bg2"/>
                </a:solidFill>
              </a:rPr>
              <a:t>vector_add_cuda_code</a:t>
            </a:r>
            <a:r>
              <a:rPr lang="en-US" altLang="zh-CN" sz="1050" dirty="0">
                <a:solidFill>
                  <a:schemeClr val="bg2"/>
                </a:solidFill>
              </a:rPr>
              <a:t> = r'''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extern "C"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__global__ void </a:t>
            </a:r>
            <a:r>
              <a:rPr lang="en-US" altLang="zh-CN" sz="1050" dirty="0" err="1">
                <a:solidFill>
                  <a:schemeClr val="bg2"/>
                </a:solidFill>
              </a:rPr>
              <a:t>vector_add</a:t>
            </a:r>
            <a:r>
              <a:rPr lang="en-US" altLang="zh-CN" sz="1050" dirty="0">
                <a:solidFill>
                  <a:schemeClr val="bg2"/>
                </a:solidFill>
              </a:rPr>
              <a:t>(const float * A, const float * B, float * C, const int size)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int item = </a:t>
            </a:r>
            <a:r>
              <a:rPr lang="en-US" altLang="zh-CN" sz="1050" dirty="0" err="1">
                <a:solidFill>
                  <a:schemeClr val="bg2"/>
                </a:solidFill>
              </a:rPr>
              <a:t>threadIdx.x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C[item] = A[item] + B[item];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‘‘’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# </a:t>
            </a:r>
            <a:r>
              <a:rPr lang="zh-CN" altLang="en-US" sz="1050" dirty="0">
                <a:solidFill>
                  <a:schemeClr val="bg2"/>
                </a:solidFill>
              </a:rPr>
              <a:t>编译</a:t>
            </a:r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 err="1">
                <a:solidFill>
                  <a:schemeClr val="bg2"/>
                </a:solidFill>
              </a:rPr>
              <a:t>vector_add_gpu</a:t>
            </a:r>
            <a:r>
              <a:rPr lang="en-US" altLang="zh-CN" sz="1050" dirty="0">
                <a:solidFill>
                  <a:schemeClr val="bg2"/>
                </a:solidFill>
              </a:rPr>
              <a:t> = </a:t>
            </a:r>
            <a:r>
              <a:rPr lang="en-US" altLang="zh-CN" sz="1050" dirty="0" err="1">
                <a:solidFill>
                  <a:schemeClr val="bg2"/>
                </a:solidFill>
              </a:rPr>
              <a:t>cupy.RawKernel</a:t>
            </a:r>
            <a:r>
              <a:rPr lang="en-US" altLang="zh-CN" sz="1050" dirty="0">
                <a:solidFill>
                  <a:schemeClr val="bg2"/>
                </a:solidFill>
              </a:rPr>
              <a:t>(</a:t>
            </a:r>
            <a:r>
              <a:rPr lang="en-US" altLang="zh-CN" sz="1050" dirty="0" err="1">
                <a:solidFill>
                  <a:schemeClr val="bg2"/>
                </a:solidFill>
              </a:rPr>
              <a:t>vector_add_cuda_code</a:t>
            </a:r>
            <a:r>
              <a:rPr lang="en-US" altLang="zh-CN" sz="1050" dirty="0">
                <a:solidFill>
                  <a:schemeClr val="bg2"/>
                </a:solidFill>
              </a:rPr>
              <a:t>, "</a:t>
            </a:r>
            <a:r>
              <a:rPr lang="en-US" altLang="zh-CN" sz="1050" dirty="0" err="1">
                <a:solidFill>
                  <a:schemeClr val="bg2"/>
                </a:solidFill>
              </a:rPr>
              <a:t>vector_add</a:t>
            </a:r>
            <a:r>
              <a:rPr lang="en-US" altLang="zh-CN" sz="1050" dirty="0">
                <a:solidFill>
                  <a:schemeClr val="bg2"/>
                </a:solidFill>
              </a:rPr>
              <a:t>")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# </a:t>
            </a:r>
            <a:r>
              <a:rPr lang="zh-CN" altLang="en-US" sz="1050" dirty="0">
                <a:solidFill>
                  <a:schemeClr val="bg2"/>
                </a:solidFill>
              </a:rPr>
              <a:t>编译后调用</a:t>
            </a:r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 err="1">
                <a:solidFill>
                  <a:schemeClr val="bg2"/>
                </a:solidFill>
              </a:rPr>
              <a:t>vector_add_gpu</a:t>
            </a:r>
            <a:r>
              <a:rPr lang="en-US" altLang="zh-CN" sz="1050" dirty="0">
                <a:solidFill>
                  <a:schemeClr val="bg2"/>
                </a:solidFill>
              </a:rPr>
              <a:t>((1, 1, 1), (size, 1, 1), (</a:t>
            </a:r>
            <a:r>
              <a:rPr lang="en-US" altLang="zh-CN" sz="1050" dirty="0" err="1">
                <a:solidFill>
                  <a:schemeClr val="bg2"/>
                </a:solidFill>
              </a:rPr>
              <a:t>a_gpu</a:t>
            </a:r>
            <a:r>
              <a:rPr lang="en-US" altLang="zh-CN" sz="1050" dirty="0">
                <a:solidFill>
                  <a:schemeClr val="bg2"/>
                </a:solidFill>
              </a:rPr>
              <a:t>, </a:t>
            </a:r>
            <a:r>
              <a:rPr lang="en-US" altLang="zh-CN" sz="1050" dirty="0" err="1">
                <a:solidFill>
                  <a:schemeClr val="bg2"/>
                </a:solidFill>
              </a:rPr>
              <a:t>b_gpu</a:t>
            </a:r>
            <a:r>
              <a:rPr lang="en-US" altLang="zh-CN" sz="1050" dirty="0">
                <a:solidFill>
                  <a:schemeClr val="bg2"/>
                </a:solidFill>
              </a:rPr>
              <a:t>, </a:t>
            </a:r>
            <a:r>
              <a:rPr lang="en-US" altLang="zh-CN" sz="1050" dirty="0" err="1">
                <a:solidFill>
                  <a:schemeClr val="bg2"/>
                </a:solidFill>
              </a:rPr>
              <a:t>c_gpu</a:t>
            </a:r>
            <a:r>
              <a:rPr lang="en-US" altLang="zh-CN" sz="1050" dirty="0">
                <a:solidFill>
                  <a:schemeClr val="bg2"/>
                </a:solidFill>
              </a:rPr>
              <a:t>, size))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2000" dirty="0">
                <a:solidFill>
                  <a:schemeClr val="bg2"/>
                </a:solidFill>
              </a:rPr>
              <a:t>import </a:t>
            </a:r>
            <a:r>
              <a:rPr lang="en-US" altLang="zh-CN" sz="2000" dirty="0" err="1">
                <a:solidFill>
                  <a:schemeClr val="bg2"/>
                </a:solidFill>
              </a:rPr>
              <a:t>numpy</a:t>
            </a:r>
            <a:r>
              <a:rPr lang="en-US" altLang="zh-CN" sz="2000" dirty="0">
                <a:solidFill>
                  <a:schemeClr val="bg2"/>
                </a:solidFill>
              </a:rPr>
              <a:t> as np</a:t>
            </a:r>
          </a:p>
          <a:p>
            <a:endParaRPr lang="en-US" altLang="zh-CN" sz="2000" dirty="0">
              <a:solidFill>
                <a:schemeClr val="bg2"/>
              </a:solidFill>
            </a:endParaRPr>
          </a:p>
          <a:p>
            <a:r>
              <a:rPr lang="en-US" altLang="zh-CN" sz="2000" dirty="0" err="1">
                <a:solidFill>
                  <a:schemeClr val="bg2"/>
                </a:solidFill>
              </a:rPr>
              <a:t>a_cpu</a:t>
            </a:r>
            <a:r>
              <a:rPr lang="en-US" altLang="zh-CN" sz="2000" dirty="0">
                <a:solidFill>
                  <a:schemeClr val="bg2"/>
                </a:solidFill>
              </a:rPr>
              <a:t> = </a:t>
            </a:r>
            <a:r>
              <a:rPr lang="en-US" altLang="zh-CN" sz="2000" dirty="0" err="1">
                <a:solidFill>
                  <a:schemeClr val="bg2"/>
                </a:solidFill>
              </a:rPr>
              <a:t>cupy.asnumpy</a:t>
            </a:r>
            <a:r>
              <a:rPr lang="en-US" altLang="zh-CN" sz="2000" dirty="0">
                <a:solidFill>
                  <a:schemeClr val="bg2"/>
                </a:solidFill>
              </a:rPr>
              <a:t>(</a:t>
            </a:r>
            <a:r>
              <a:rPr lang="en-US" altLang="zh-CN" sz="2000" dirty="0" err="1">
                <a:solidFill>
                  <a:schemeClr val="bg2"/>
                </a:solidFill>
              </a:rPr>
              <a:t>a_gpu</a:t>
            </a:r>
            <a:r>
              <a:rPr lang="en-US" altLang="zh-CN" sz="2000" dirty="0">
                <a:solidFill>
                  <a:schemeClr val="bg2"/>
                </a:solidFill>
              </a:rPr>
              <a:t>)</a:t>
            </a:r>
          </a:p>
          <a:p>
            <a:r>
              <a:rPr lang="en-US" altLang="zh-CN" sz="2000" dirty="0" err="1">
                <a:solidFill>
                  <a:schemeClr val="bg2"/>
                </a:solidFill>
              </a:rPr>
              <a:t>b_cpu</a:t>
            </a:r>
            <a:r>
              <a:rPr lang="en-US" altLang="zh-CN" sz="2000" dirty="0">
                <a:solidFill>
                  <a:schemeClr val="bg2"/>
                </a:solidFill>
              </a:rPr>
              <a:t> = </a:t>
            </a:r>
            <a:r>
              <a:rPr lang="en-US" altLang="zh-CN" sz="2000" dirty="0" err="1">
                <a:solidFill>
                  <a:schemeClr val="bg2"/>
                </a:solidFill>
              </a:rPr>
              <a:t>cupy.asnumpy</a:t>
            </a:r>
            <a:r>
              <a:rPr lang="en-US" altLang="zh-CN" sz="2000" dirty="0">
                <a:solidFill>
                  <a:schemeClr val="bg2"/>
                </a:solidFill>
              </a:rPr>
              <a:t>(</a:t>
            </a:r>
            <a:r>
              <a:rPr lang="en-US" altLang="zh-CN" sz="2000" dirty="0" err="1">
                <a:solidFill>
                  <a:schemeClr val="bg2"/>
                </a:solidFill>
              </a:rPr>
              <a:t>b_gpu</a:t>
            </a:r>
            <a:r>
              <a:rPr lang="en-US" altLang="zh-CN" sz="2000" dirty="0">
                <a:solidFill>
                  <a:schemeClr val="bg2"/>
                </a:solidFill>
              </a:rPr>
              <a:t>)</a:t>
            </a:r>
          </a:p>
          <a:p>
            <a:r>
              <a:rPr lang="en-US" altLang="zh-CN" sz="2000" dirty="0" err="1">
                <a:solidFill>
                  <a:schemeClr val="bg2"/>
                </a:solidFill>
              </a:rPr>
              <a:t>c_cpu</a:t>
            </a:r>
            <a:r>
              <a:rPr lang="en-US" altLang="zh-CN" sz="2000" dirty="0">
                <a:solidFill>
                  <a:schemeClr val="bg2"/>
                </a:solidFill>
              </a:rPr>
              <a:t> = </a:t>
            </a:r>
            <a:r>
              <a:rPr lang="en-US" altLang="zh-CN" sz="2000" dirty="0" err="1">
                <a:solidFill>
                  <a:schemeClr val="bg2"/>
                </a:solidFill>
              </a:rPr>
              <a:t>np.zeros</a:t>
            </a:r>
            <a:r>
              <a:rPr lang="en-US" altLang="zh-CN" sz="2000" dirty="0">
                <a:solidFill>
                  <a:schemeClr val="bg2"/>
                </a:solidFill>
              </a:rPr>
              <a:t>(size, </a:t>
            </a:r>
            <a:r>
              <a:rPr lang="en-US" altLang="zh-CN" sz="2000" dirty="0" err="1">
                <a:solidFill>
                  <a:schemeClr val="bg2"/>
                </a:solidFill>
              </a:rPr>
              <a:t>dtype</a:t>
            </a:r>
            <a:r>
              <a:rPr lang="en-US" altLang="zh-CN" sz="2000" dirty="0">
                <a:solidFill>
                  <a:schemeClr val="bg2"/>
                </a:solidFill>
              </a:rPr>
              <a:t>=np.float32)</a:t>
            </a:r>
          </a:p>
          <a:p>
            <a:endParaRPr lang="en-US" altLang="zh-CN" sz="2000" dirty="0">
              <a:solidFill>
                <a:schemeClr val="bg2"/>
              </a:solidFill>
            </a:endParaRPr>
          </a:p>
          <a:p>
            <a:r>
              <a:rPr lang="en-US" altLang="zh-CN" sz="2000" dirty="0" err="1">
                <a:solidFill>
                  <a:schemeClr val="bg2"/>
                </a:solidFill>
              </a:rPr>
              <a:t>vector_add</a:t>
            </a:r>
            <a:r>
              <a:rPr lang="en-US" altLang="zh-CN" sz="2000" dirty="0">
                <a:solidFill>
                  <a:schemeClr val="bg2"/>
                </a:solidFill>
              </a:rPr>
              <a:t>(</a:t>
            </a:r>
            <a:r>
              <a:rPr lang="en-US" altLang="zh-CN" sz="2000" dirty="0" err="1">
                <a:solidFill>
                  <a:schemeClr val="bg2"/>
                </a:solidFill>
              </a:rPr>
              <a:t>a_cpu</a:t>
            </a:r>
            <a:r>
              <a:rPr lang="en-US" altLang="zh-CN" sz="2000" dirty="0">
                <a:solidFill>
                  <a:schemeClr val="bg2"/>
                </a:solidFill>
              </a:rPr>
              <a:t>, </a:t>
            </a:r>
            <a:r>
              <a:rPr lang="en-US" altLang="zh-CN" sz="2000" dirty="0" err="1">
                <a:solidFill>
                  <a:schemeClr val="bg2"/>
                </a:solidFill>
              </a:rPr>
              <a:t>b_cpu</a:t>
            </a:r>
            <a:r>
              <a:rPr lang="en-US" altLang="zh-CN" sz="2000" dirty="0">
                <a:solidFill>
                  <a:schemeClr val="bg2"/>
                </a:solidFill>
              </a:rPr>
              <a:t>, </a:t>
            </a:r>
            <a:r>
              <a:rPr lang="en-US" altLang="zh-CN" sz="2000" dirty="0" err="1">
                <a:solidFill>
                  <a:schemeClr val="bg2"/>
                </a:solidFill>
              </a:rPr>
              <a:t>c_cpu</a:t>
            </a:r>
            <a:r>
              <a:rPr lang="en-US" altLang="zh-CN" sz="2000" dirty="0">
                <a:solidFill>
                  <a:schemeClr val="bg2"/>
                </a:solidFill>
              </a:rPr>
              <a:t>, size)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# test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if </a:t>
            </a:r>
            <a:r>
              <a:rPr lang="en-US" altLang="zh-CN" sz="1050" dirty="0" err="1">
                <a:solidFill>
                  <a:schemeClr val="bg2"/>
                </a:solidFill>
              </a:rPr>
              <a:t>np.allclose</a:t>
            </a:r>
            <a:r>
              <a:rPr lang="en-US" altLang="zh-CN" sz="1050" dirty="0">
                <a:solidFill>
                  <a:schemeClr val="bg2"/>
                </a:solidFill>
              </a:rPr>
              <a:t>(</a:t>
            </a:r>
            <a:r>
              <a:rPr lang="en-US" altLang="zh-CN" sz="1050" dirty="0" err="1">
                <a:solidFill>
                  <a:schemeClr val="bg2"/>
                </a:solidFill>
              </a:rPr>
              <a:t>c_cpu</a:t>
            </a:r>
            <a:r>
              <a:rPr lang="en-US" altLang="zh-CN" sz="1050" dirty="0">
                <a:solidFill>
                  <a:schemeClr val="bg2"/>
                </a:solidFill>
              </a:rPr>
              <a:t>, </a:t>
            </a:r>
            <a:r>
              <a:rPr lang="en-US" altLang="zh-CN" sz="1050" dirty="0" err="1">
                <a:solidFill>
                  <a:schemeClr val="bg2"/>
                </a:solidFill>
              </a:rPr>
              <a:t>c_gpu</a:t>
            </a:r>
            <a:r>
              <a:rPr lang="en-US" altLang="zh-CN" sz="1050" dirty="0">
                <a:solidFill>
                  <a:schemeClr val="bg2"/>
                </a:solidFill>
              </a:rPr>
              <a:t>):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print("Correct results!")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4B28E71-2E26-7802-57BD-48FA7E557500}"/>
              </a:ext>
            </a:extLst>
          </p:cNvPr>
          <p:cNvSpPr txBox="1"/>
          <p:nvPr/>
        </p:nvSpPr>
        <p:spPr>
          <a:xfrm>
            <a:off x="9503391" y="1542286"/>
            <a:ext cx="2244913" cy="31393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使用</a:t>
            </a:r>
            <a:r>
              <a:rPr lang="en-US" altLang="zh-CN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numpy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在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CPU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端运行</a:t>
            </a:r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800" dirty="0">
                <a:solidFill>
                  <a:schemeClr val="bg2"/>
                </a:solidFill>
              </a:rPr>
              <a:t>使用</a:t>
            </a:r>
            <a:r>
              <a:rPr lang="en-US" altLang="zh-CN" sz="1800" dirty="0" err="1">
                <a:solidFill>
                  <a:schemeClr val="bg2"/>
                </a:solidFill>
              </a:rPr>
              <a:t>cupy.asnumpy</a:t>
            </a:r>
            <a:r>
              <a:rPr lang="zh-CN" altLang="en-US" sz="1800" dirty="0">
                <a:solidFill>
                  <a:schemeClr val="bg2"/>
                </a:solidFill>
              </a:rPr>
              <a:t>将</a:t>
            </a:r>
            <a:r>
              <a:rPr lang="en-US" altLang="zh-CN" sz="1800" dirty="0">
                <a:solidFill>
                  <a:schemeClr val="bg2"/>
                </a:solidFill>
              </a:rPr>
              <a:t>GPU</a:t>
            </a:r>
            <a:r>
              <a:rPr lang="zh-CN" altLang="en-US" sz="1800" dirty="0">
                <a:solidFill>
                  <a:schemeClr val="bg2"/>
                </a:solidFill>
              </a:rPr>
              <a:t>显存上的矩阵发送到</a:t>
            </a:r>
            <a:r>
              <a:rPr lang="zh-CN" altLang="en-US" dirty="0">
                <a:solidFill>
                  <a:schemeClr val="bg2"/>
                </a:solidFill>
              </a:rPr>
              <a:t>内存</a:t>
            </a:r>
            <a:endParaRPr lang="en-US" altLang="zh-CN" dirty="0">
              <a:solidFill>
                <a:schemeClr val="bg2"/>
              </a:solidFill>
            </a:endParaRPr>
          </a:p>
          <a:p>
            <a:pPr algn="ctr" defTabSz="1015990"/>
            <a:endParaRPr lang="en-US" altLang="zh-CN" sz="1800" kern="0" dirty="0">
              <a:solidFill>
                <a:schemeClr val="bg2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800" dirty="0">
                <a:solidFill>
                  <a:schemeClr val="bg2"/>
                </a:solidFill>
              </a:rPr>
              <a:t>使用</a:t>
            </a:r>
            <a:r>
              <a:rPr lang="en-US" altLang="zh-CN" sz="1800" dirty="0" err="1">
                <a:solidFill>
                  <a:schemeClr val="bg2"/>
                </a:solidFill>
              </a:rPr>
              <a:t>cupy.asarray</a:t>
            </a:r>
            <a:r>
              <a:rPr lang="zh-CN" altLang="en-US" sz="1800" dirty="0">
                <a:solidFill>
                  <a:schemeClr val="bg2"/>
                </a:solidFill>
              </a:rPr>
              <a:t>将</a:t>
            </a:r>
            <a:r>
              <a:rPr lang="zh-CN" altLang="en-US" dirty="0">
                <a:solidFill>
                  <a:schemeClr val="bg2"/>
                </a:solidFill>
              </a:rPr>
              <a:t>内存</a:t>
            </a:r>
            <a:r>
              <a:rPr lang="zh-CN" altLang="en-US" sz="1800" dirty="0">
                <a:solidFill>
                  <a:schemeClr val="bg2"/>
                </a:solidFill>
              </a:rPr>
              <a:t>的矩阵发送到</a:t>
            </a:r>
            <a:r>
              <a:rPr lang="en-US" altLang="zh-CN" sz="1800" dirty="0">
                <a:solidFill>
                  <a:schemeClr val="bg2"/>
                </a:solidFill>
              </a:rPr>
              <a:t>GPU</a:t>
            </a:r>
            <a:r>
              <a:rPr lang="zh-CN" altLang="en-US" sz="1800" dirty="0">
                <a:solidFill>
                  <a:schemeClr val="bg2"/>
                </a:solidFill>
              </a:rPr>
              <a:t>显存</a:t>
            </a:r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847915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553720" y="3100706"/>
            <a:ext cx="11084560" cy="656590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lvl="0"/>
            <a:r>
              <a:rPr lang="zh-CN" altLang="en-US" dirty="0"/>
              <a:t>万卡级别的</a:t>
            </a:r>
            <a:r>
              <a:rPr lang="en-US" altLang="zh-CN" dirty="0"/>
              <a:t>LLM</a:t>
            </a:r>
            <a:r>
              <a:rPr lang="zh-CN" altLang="en-US" dirty="0"/>
              <a:t>训练集群如何高效利用</a:t>
            </a:r>
            <a:r>
              <a:rPr lang="en-US" altLang="zh-CN" dirty="0"/>
              <a:t>GPU</a:t>
            </a:r>
            <a:br>
              <a:rPr lang="en-US" altLang="zh-CN" dirty="0"/>
            </a:br>
            <a:r>
              <a:rPr lang="en-US" altLang="zh-CN" dirty="0" err="1"/>
              <a:t>ZeRO</a:t>
            </a:r>
            <a:r>
              <a:rPr lang="en-US" altLang="zh-CN" dirty="0"/>
              <a:t> + </a:t>
            </a:r>
            <a:r>
              <a:rPr lang="en-US" altLang="zh-CN" dirty="0" err="1"/>
              <a:t>DeepSpeed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04367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D1F8C0A-570B-50A3-B7E3-035002CCA7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1491668"/>
            <a:ext cx="6414448" cy="33070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FEF3719-1819-5311-DD47-8B92896BD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9FEC59A-2330-24BD-47B6-1C05FE77AEF5}"/>
              </a:ext>
            </a:extLst>
          </p:cNvPr>
          <p:cNvSpPr txBox="1"/>
          <p:nvPr/>
        </p:nvSpPr>
        <p:spPr>
          <a:xfrm>
            <a:off x="59140" y="588707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Meta 在2023年训练LLaMa 65 B大模型，花费了500万美金，21天，2000张A100，喂给Transformer的token数量为1.4 trillion。虽然最终参数规模小于175 B的GPT 3，但因为训练所使用的token数量较高，所以模型的效果更好。迭代</a:t>
            </a:r>
            <a:r>
              <a:rPr lang="en-US" altLang="zh-CN" sz="1200" dirty="0">
                <a:solidFill>
                  <a:schemeClr val="bg1"/>
                </a:solidFill>
              </a:rPr>
              <a:t>30</a:t>
            </a:r>
            <a:r>
              <a:rPr lang="zh-CN" altLang="en-US" sz="1200" dirty="0">
                <a:solidFill>
                  <a:schemeClr val="bg1"/>
                </a:solidFill>
              </a:rPr>
              <a:t>万次</a:t>
            </a:r>
          </a:p>
        </p:txBody>
      </p:sp>
    </p:spTree>
    <p:extLst>
      <p:ext uri="{BB962C8B-B14F-4D97-AF65-F5344CB8AC3E}">
        <p14:creationId xmlns:p14="http://schemas.microsoft.com/office/powerpoint/2010/main" val="61933053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01A2343-4D4F-49C8-8EC6-4BFABA933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46" y="116686"/>
            <a:ext cx="8602915" cy="662462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2B47237-DB6C-44D5-DD17-4E1420F2CB19}"/>
              </a:ext>
            </a:extLst>
          </p:cNvPr>
          <p:cNvSpPr/>
          <p:nvPr/>
        </p:nvSpPr>
        <p:spPr>
          <a:xfrm>
            <a:off x="7319749" y="1628633"/>
            <a:ext cx="1105469" cy="2456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A5D3D20-9800-A92C-BBEE-DA27CA2897DA}"/>
              </a:ext>
            </a:extLst>
          </p:cNvPr>
          <p:cNvSpPr/>
          <p:nvPr/>
        </p:nvSpPr>
        <p:spPr>
          <a:xfrm>
            <a:off x="1692046" y="1485332"/>
            <a:ext cx="637172" cy="14307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22FBF01-6301-0D47-B5F6-2455146FA163}"/>
              </a:ext>
            </a:extLst>
          </p:cNvPr>
          <p:cNvSpPr/>
          <p:nvPr/>
        </p:nvSpPr>
        <p:spPr>
          <a:xfrm>
            <a:off x="8486633" y="3386239"/>
            <a:ext cx="1380698" cy="26681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EE04983-7805-A991-F2B1-9B9B65026FC5}"/>
              </a:ext>
            </a:extLst>
          </p:cNvPr>
          <p:cNvSpPr/>
          <p:nvPr/>
        </p:nvSpPr>
        <p:spPr>
          <a:xfrm>
            <a:off x="3198126" y="3584132"/>
            <a:ext cx="1380698" cy="26681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24206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39B8A27-0033-72AA-EFF8-117BBA7DE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2" y="361684"/>
            <a:ext cx="11831075" cy="61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049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053ED1E-FFA5-7DB9-34D6-29EAC8CA2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59" y="1273320"/>
            <a:ext cx="4667968" cy="431136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2435870-C62E-DE2B-E955-EDB3A1C2C5E3}"/>
              </a:ext>
            </a:extLst>
          </p:cNvPr>
          <p:cNvSpPr txBox="1"/>
          <p:nvPr/>
        </p:nvSpPr>
        <p:spPr>
          <a:xfrm>
            <a:off x="7483523" y="2088196"/>
            <a:ext cx="3923588" cy="3416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蓝色是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Model weight parameter</a:t>
            </a:r>
          </a:p>
          <a:p>
            <a:pPr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黄色是梯度数据</a:t>
            </a:r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绿色的是</a:t>
            </a:r>
            <a:r>
              <a:rPr lang="en-US" altLang="zh-CN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optimazer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parameters</a:t>
            </a:r>
          </a:p>
          <a:p>
            <a:pPr defTabSz="1015990"/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梯度数据存储量和模型参数存储量基本是一致，如果你使用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SGD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随机梯度下降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(Stochastic Gradient Descent,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简称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SGD)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，那么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optimizer parameter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就不存在了，但如果用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ADAM 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优化器，那么就需要存储优化器参数，这就会成为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显存中较大的负载</a:t>
            </a:r>
          </a:p>
          <a:p>
            <a:pPr algn="ctr" defTabSz="1015990"/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437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27"/>
          <p:cNvCxnSpPr/>
          <p:nvPr/>
        </p:nvCxnSpPr>
        <p:spPr>
          <a:xfrm flipV="1">
            <a:off x="1119123" y="823496"/>
            <a:ext cx="0" cy="4994442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9" name="Shape 127"/>
          <p:cNvCxnSpPr/>
          <p:nvPr/>
        </p:nvCxnSpPr>
        <p:spPr>
          <a:xfrm>
            <a:off x="545432" y="5245050"/>
            <a:ext cx="10641262" cy="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0" name="Shape 120"/>
          <p:cNvCxnSpPr/>
          <p:nvPr/>
        </p:nvCxnSpPr>
        <p:spPr>
          <a:xfrm>
            <a:off x="718945" y="4069348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1" name="Shape 214"/>
          <p:cNvSpPr/>
          <p:nvPr/>
        </p:nvSpPr>
        <p:spPr>
          <a:xfrm>
            <a:off x="96424" y="442977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B3B3B3"/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sp>
        <p:nvSpPr>
          <p:cNvPr id="12" name="Shape 214"/>
          <p:cNvSpPr/>
          <p:nvPr/>
        </p:nvSpPr>
        <p:spPr>
          <a:xfrm>
            <a:off x="-5130332" y="1700830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cxnSp>
        <p:nvCxnSpPr>
          <p:cNvPr id="14" name="Shape 120">
            <a:extLst>
              <a:ext uri="{FF2B5EF4-FFF2-40B4-BE49-F238E27FC236}">
                <a16:creationId xmlns:a16="http://schemas.microsoft.com/office/drawing/2014/main" id="{BCE9FB04-5B1E-4147-800C-D34379B685AF}"/>
              </a:ext>
            </a:extLst>
          </p:cNvPr>
          <p:cNvCxnSpPr/>
          <p:nvPr/>
        </p:nvCxnSpPr>
        <p:spPr>
          <a:xfrm>
            <a:off x="689145" y="2790352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214">
            <a:extLst>
              <a:ext uri="{FF2B5EF4-FFF2-40B4-BE49-F238E27FC236}">
                <a16:creationId xmlns:a16="http://schemas.microsoft.com/office/drawing/2014/main" id="{0AA88CE0-E1BE-764F-A844-E95A3F0E15F2}"/>
              </a:ext>
            </a:extLst>
          </p:cNvPr>
          <p:cNvSpPr/>
          <p:nvPr/>
        </p:nvSpPr>
        <p:spPr>
          <a:xfrm>
            <a:off x="96423" y="1745539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cxnSp>
        <p:nvCxnSpPr>
          <p:cNvPr id="16" name="Shape 120">
            <a:extLst>
              <a:ext uri="{FF2B5EF4-FFF2-40B4-BE49-F238E27FC236}">
                <a16:creationId xmlns:a16="http://schemas.microsoft.com/office/drawing/2014/main" id="{AF8D8274-0633-E843-BB50-349335A6A8EA}"/>
              </a:ext>
            </a:extLst>
          </p:cNvPr>
          <p:cNvCxnSpPr>
            <a:cxnSpLocks/>
          </p:cNvCxnSpPr>
          <p:nvPr/>
        </p:nvCxnSpPr>
        <p:spPr>
          <a:xfrm>
            <a:off x="1201305" y="1978803"/>
            <a:ext cx="9841677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" name="Shape 214">
            <a:extLst>
              <a:ext uri="{FF2B5EF4-FFF2-40B4-BE49-F238E27FC236}">
                <a16:creationId xmlns:a16="http://schemas.microsoft.com/office/drawing/2014/main" id="{0B7C12BC-A462-E14F-A604-43B9519D98F5}"/>
              </a:ext>
            </a:extLst>
          </p:cNvPr>
          <p:cNvSpPr/>
          <p:nvPr/>
        </p:nvSpPr>
        <p:spPr>
          <a:xfrm>
            <a:off x="96423" y="3257817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18" name="Shape 214">
            <a:extLst>
              <a:ext uri="{FF2B5EF4-FFF2-40B4-BE49-F238E27FC236}">
                <a16:creationId xmlns:a16="http://schemas.microsoft.com/office/drawing/2014/main" id="{72127A22-F330-BD41-AEC3-9F54C351D9C3}"/>
              </a:ext>
            </a:extLst>
          </p:cNvPr>
          <p:cNvSpPr/>
          <p:nvPr/>
        </p:nvSpPr>
        <p:spPr>
          <a:xfrm>
            <a:off x="1054528" y="1970275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B3B3B3">
                    <a:lumMod val="75000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sp>
        <p:nvSpPr>
          <p:cNvPr id="19" name="Shape 157">
            <a:extLst>
              <a:ext uri="{FF2B5EF4-FFF2-40B4-BE49-F238E27FC236}">
                <a16:creationId xmlns:a16="http://schemas.microsoft.com/office/drawing/2014/main" id="{A35E6A2D-0A01-104E-9237-4990FDA86A0E}"/>
              </a:ext>
            </a:extLst>
          </p:cNvPr>
          <p:cNvSpPr/>
          <p:nvPr/>
        </p:nvSpPr>
        <p:spPr>
          <a:xfrm>
            <a:off x="5595864" y="5348344"/>
            <a:ext cx="599998" cy="307217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algn="ctr" defTabSz="1015990">
              <a:lnSpc>
                <a:spcPct val="90000"/>
              </a:lnSpc>
            </a:pPr>
            <a:r>
              <a:rPr lang="en-US" sz="1333" kern="0" dirty="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FCB2C-1D7C-4C4A-A62F-BE1767C7D75E}"/>
              </a:ext>
            </a:extLst>
          </p:cNvPr>
          <p:cNvSpPr txBox="1"/>
          <p:nvPr/>
        </p:nvSpPr>
        <p:spPr>
          <a:xfrm>
            <a:off x="1333826" y="4499855"/>
            <a:ext cx="2377248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initialize()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828716" y="3325107"/>
            <a:ext cx="176714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performWork()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661970-E689-094E-B5BE-E8B4B4126C0F}"/>
              </a:ext>
            </a:extLst>
          </p:cNvPr>
          <p:cNvGrpSpPr/>
          <p:nvPr/>
        </p:nvGrpSpPr>
        <p:grpSpPr>
          <a:xfrm flipV="1">
            <a:off x="1333825" y="2275074"/>
            <a:ext cx="2377248" cy="231720"/>
            <a:chOff x="2156059" y="1114463"/>
            <a:chExt cx="1403679" cy="1368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2BF482C-C79B-8740-ADC1-A3CD545340DD}"/>
                </a:ext>
              </a:extLst>
            </p:cNvPr>
            <p:cNvGrpSpPr/>
            <p:nvPr/>
          </p:nvGrpSpPr>
          <p:grpSpPr>
            <a:xfrm>
              <a:off x="2156059" y="1115497"/>
              <a:ext cx="678579" cy="135788"/>
              <a:chOff x="2156059" y="1115497"/>
              <a:chExt cx="678579" cy="13578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C340E40-6AAE-B146-A775-E576993525B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08FE4EF1-03D1-5945-8769-E55586021A4F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CEDDE0C-4AE7-AE48-9468-91B3FA7FF15F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F4E0D10-09D7-DB4F-91B4-170ED49B5D71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71A6E5D-617D-D64C-85E2-D6E4B404C5E3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B20DBFB-0A19-F548-984D-A1F6EE791EE2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CFB8A4B-88CE-004A-994C-E13B223E4CCB}"/>
                </a:ext>
              </a:extLst>
            </p:cNvPr>
            <p:cNvGrpSpPr/>
            <p:nvPr/>
          </p:nvGrpSpPr>
          <p:grpSpPr>
            <a:xfrm>
              <a:off x="2881159" y="1114463"/>
              <a:ext cx="678579" cy="135788"/>
              <a:chOff x="2156059" y="1115497"/>
              <a:chExt cx="678579" cy="13578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5606584-F4CE-BD45-9D39-520DB8DD8D8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2879773-F839-7E43-B0C2-25413CFB97ED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FB5762A-E1B2-A14E-8EC4-D1EB1CA628D5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463A2EF-BC8F-6745-B47E-0FA0043DDA00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E1B9EE3-854F-C14B-A254-D43189A3358E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227E673-01C8-FA42-9BBF-BC1AFB2627FC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B8ABA0-0CA5-664E-BFCD-B0E0383F0E8C}"/>
              </a:ext>
            </a:extLst>
          </p:cNvPr>
          <p:cNvGrpSpPr/>
          <p:nvPr/>
        </p:nvGrpSpPr>
        <p:grpSpPr>
          <a:xfrm>
            <a:off x="4458637" y="617677"/>
            <a:ext cx="507307" cy="1094584"/>
            <a:chOff x="3648495" y="622523"/>
            <a:chExt cx="456576" cy="98512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3648495" y="62252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3899676" y="62252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3648495" y="88243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3899676" y="88243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3648495" y="114234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3899676" y="114234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3648495" y="140225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3899676" y="140225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3" name="Shape 214">
            <a:extLst>
              <a:ext uri="{FF2B5EF4-FFF2-40B4-BE49-F238E27FC236}">
                <a16:creationId xmlns:a16="http://schemas.microsoft.com/office/drawing/2014/main" id="{F1E07EB3-8FB6-F742-9180-24AE4A5B2D47}"/>
              </a:ext>
            </a:extLst>
          </p:cNvPr>
          <p:cNvSpPr/>
          <p:nvPr/>
        </p:nvSpPr>
        <p:spPr>
          <a:xfrm>
            <a:off x="1056310" y="1736775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50CC43-78AB-E448-BA22-B1BCD5A5190F}"/>
              </a:ext>
            </a:extLst>
          </p:cNvPr>
          <p:cNvSpPr txBox="1"/>
          <p:nvPr/>
        </p:nvSpPr>
        <p:spPr>
          <a:xfrm>
            <a:off x="8245642" y="235285"/>
            <a:ext cx="3625516" cy="1050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端处理数据的过程是异步的，异步的意思是：当数据在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上处理时，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也可以同时处理其他数据或工作。</a:t>
            </a:r>
            <a:r>
              <a:rPr lang="zh-CN" alt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异步与异构的区别</a:t>
            </a:r>
            <a:endParaRPr lang="en-US" sz="1556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38E1136-092D-064A-8278-AAA0A13E83FE}"/>
              </a:ext>
            </a:extLst>
          </p:cNvPr>
          <p:cNvSpPr txBox="1"/>
          <p:nvPr/>
        </p:nvSpPr>
        <p:spPr>
          <a:xfrm>
            <a:off x="3794645" y="4499853"/>
            <a:ext cx="1576888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cpuWork()</a:t>
            </a:r>
          </a:p>
        </p:txBody>
      </p:sp>
    </p:spTree>
    <p:extLst>
      <p:ext uri="{BB962C8B-B14F-4D97-AF65-F5344CB8AC3E}">
        <p14:creationId xmlns:p14="http://schemas.microsoft.com/office/powerpoint/2010/main" val="90326858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053ED1E-FFA5-7DB9-34D6-29EAC8CA2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67" y="150126"/>
            <a:ext cx="4667968" cy="43113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FA0FF23-4AA9-316C-B952-D9D8E3332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75" y="4462017"/>
            <a:ext cx="3907353" cy="230499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2435870-C62E-DE2B-E955-EDB3A1C2C5E3}"/>
              </a:ext>
            </a:extLst>
          </p:cNvPr>
          <p:cNvSpPr txBox="1"/>
          <p:nvPr/>
        </p:nvSpPr>
        <p:spPr>
          <a:xfrm>
            <a:off x="6546375" y="1000925"/>
            <a:ext cx="5051804" cy="50783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如果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model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可以放进一张卡中，那么就使用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data </a:t>
            </a:r>
            <a:r>
              <a:rPr lang="en-US" altLang="zh-CN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parallism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来进行并行</a:t>
            </a:r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15990"/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每个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都有自己的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set of data point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，每个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都计算得到它自己的参数更新结果从自己的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data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子集上，之后三张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需要通信，以保持两张卡上的模型是一样的。</a:t>
            </a:r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15990"/>
            <a:endParaRPr lang="zh-CN" altLang="en-US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如果是两张卡上，使用的是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Infini Band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。</a:t>
            </a:r>
            <a:r>
              <a:rPr lang="en-US" altLang="zh-CN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nVidia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有他自己的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connectors 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在多张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之间。</a:t>
            </a:r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15990"/>
            <a:endParaRPr lang="zh-CN" altLang="en-US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这样，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 can keep this in sync</a:t>
            </a:r>
          </a:p>
          <a:p>
            <a:pPr algn="ctr" defTabSz="1015990"/>
            <a:endParaRPr lang="zh-CN" altLang="en-US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Data Parallelism  ✔</a:t>
            </a:r>
          </a:p>
          <a:p>
            <a:pPr algn="ctr" defTabSz="1015990"/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Model Parallelism ✘</a:t>
            </a:r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610566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B98AA6-3DA8-762E-3085-466D62BDE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04" y="0"/>
            <a:ext cx="6655386" cy="46407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D5F45DD-B08A-7869-E109-EB012EFBA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5" y="4640771"/>
            <a:ext cx="7419624" cy="213683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880B1D3-59D4-070A-5A18-E801897E0908}"/>
              </a:ext>
            </a:extLst>
          </p:cNvPr>
          <p:cNvSpPr txBox="1"/>
          <p:nvPr/>
        </p:nvSpPr>
        <p:spPr>
          <a:xfrm>
            <a:off x="7770126" y="1401259"/>
            <a:ext cx="3623337" cy="45243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我们想让这三个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data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分别前向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forward propagation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和后向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backward propagation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穿过这个模型的三部分，但感觉像是在一个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上的模型一样。</a:t>
            </a:r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1015990"/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1015990"/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GPU3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使用所有卡上的梯度结合该卡上的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optimizer parameter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来进行对本卡上的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model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进行一个很好的更新</a:t>
            </a:r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Data Parallelism  ✔</a:t>
            </a:r>
          </a:p>
          <a:p>
            <a:pPr algn="ctr" defTabSz="1015990"/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Model Parallelism ✔</a:t>
            </a:r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313521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553720" y="3100706"/>
            <a:ext cx="11084560" cy="656590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lvl="0"/>
            <a:r>
              <a:rPr lang="zh-CN" altLang="en-US" dirty="0"/>
              <a:t>补充：高能物理领域的并行计算应用场景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24863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41">
            <a:extLst>
              <a:ext uri="{FF2B5EF4-FFF2-40B4-BE49-F238E27FC236}">
                <a16:creationId xmlns:a16="http://schemas.microsoft.com/office/drawing/2014/main" id="{F6338000-0019-38E8-5E7C-661BA5DF99A1}"/>
              </a:ext>
            </a:extLst>
          </p:cNvPr>
          <p:cNvSpPr txBox="1"/>
          <p:nvPr/>
        </p:nvSpPr>
        <p:spPr>
          <a:xfrm>
            <a:off x="9165389" y="235285"/>
            <a:ext cx="2705768" cy="1050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补充：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CUDA</a:t>
            </a:r>
          </a:p>
          <a:p>
            <a:pPr algn="ctr" defTabSz="1015990"/>
            <a:r>
              <a:rPr lang="en-US" altLang="zh-CN" sz="1556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cuFFT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的使用细节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相干衍射成像 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Ptychography</a:t>
            </a:r>
            <a:endParaRPr lang="en-US" altLang="zh-CN" sz="1556" kern="0" dirty="0">
              <a:solidFill>
                <a:srgbClr val="000000"/>
              </a:solidFill>
              <a:latin typeface="Courier" pitchFamily="2" charset="0"/>
              <a:cs typeface="Arial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CE7567A-3ACA-757F-E5BF-016AA287A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956357"/>
            <a:ext cx="6278760" cy="4945285"/>
          </a:xfrm>
          <a:prstGeom prst="rect">
            <a:avLst/>
          </a:prstGeom>
        </p:spPr>
      </p:pic>
      <p:sp>
        <p:nvSpPr>
          <p:cNvPr id="5" name="PA_[动画大师]_TextBox 36">
            <a:extLst>
              <a:ext uri="{FF2B5EF4-FFF2-40B4-BE49-F238E27FC236}">
                <a16:creationId xmlns:a16="http://schemas.microsoft.com/office/drawing/2014/main" id="{CCAF3BF8-F124-EE3C-9156-F48550D67C3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66202" y="6095583"/>
            <a:ext cx="10059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ED7D3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Cuda2DArray.cpp    CudaSmartPtr.cpp    CudaFFTPlan.cpp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4BDF11B-E8F8-11BA-7FD8-C4B33FEFC651}"/>
              </a:ext>
            </a:extLst>
          </p:cNvPr>
          <p:cNvSpPr txBox="1"/>
          <p:nvPr/>
        </p:nvSpPr>
        <p:spPr>
          <a:xfrm>
            <a:off x="7055451" y="2593498"/>
            <a:ext cx="51636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2"/>
                </a:solidFill>
              </a:rPr>
              <a:t>CudaFFTPlan::createPlan (</a:t>
            </a:r>
            <a:endParaRPr lang="en-US" altLang="zh-CN" dirty="0">
              <a:solidFill>
                <a:schemeClr val="bg2"/>
              </a:solidFill>
            </a:endParaRPr>
          </a:p>
          <a:p>
            <a:r>
              <a:rPr lang="en-US" altLang="zh-CN" dirty="0">
                <a:solidFill>
                  <a:schemeClr val="bg2"/>
                </a:solidFill>
              </a:rPr>
              <a:t>	</a:t>
            </a:r>
          </a:p>
          <a:p>
            <a:r>
              <a:rPr lang="zh-CN" altLang="en-US" dirty="0">
                <a:solidFill>
                  <a:schemeClr val="bg2"/>
                </a:solidFill>
              </a:rPr>
              <a:t>cufftType fftType, unsigned int fftH,unsigned int fftW, unsigned int pitch, unsigned int batch</a:t>
            </a:r>
            <a:endParaRPr lang="en-US" altLang="zh-CN" dirty="0">
              <a:solidFill>
                <a:schemeClr val="bg2"/>
              </a:solidFill>
            </a:endParaRPr>
          </a:p>
          <a:p>
            <a:endParaRPr lang="en-US" altLang="zh-CN" dirty="0">
              <a:solidFill>
                <a:schemeClr val="bg2"/>
              </a:solidFill>
            </a:endParaRPr>
          </a:p>
          <a:p>
            <a:r>
              <a:rPr lang="zh-CN" altLang="en-US" dirty="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0995986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41">
            <a:extLst>
              <a:ext uri="{FF2B5EF4-FFF2-40B4-BE49-F238E27FC236}">
                <a16:creationId xmlns:a16="http://schemas.microsoft.com/office/drawing/2014/main" id="{F6338000-0019-38E8-5E7C-661BA5DF99A1}"/>
              </a:ext>
            </a:extLst>
          </p:cNvPr>
          <p:cNvSpPr txBox="1"/>
          <p:nvPr/>
        </p:nvSpPr>
        <p:spPr>
          <a:xfrm>
            <a:off x="9165389" y="235285"/>
            <a:ext cx="2705768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补充：</a:t>
            </a:r>
            <a:r>
              <a:rPr lang="en-US" altLang="zh-CN" sz="1556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cuSolver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MAGMA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求解器</a:t>
            </a:r>
            <a:endParaRPr lang="en-US" altLang="zh-CN" sz="1556" kern="0" dirty="0">
              <a:solidFill>
                <a:srgbClr val="000000"/>
              </a:solidFill>
              <a:latin typeface="Courier" pitchFamily="2" charset="0"/>
              <a:cs typeface="Arial"/>
              <a:sym typeface="Arial"/>
            </a:endParaRPr>
          </a:p>
        </p:txBody>
      </p:sp>
      <p:sp>
        <p:nvSpPr>
          <p:cNvPr id="3" name="PA_[动画大师]_TextBox 36">
            <a:extLst>
              <a:ext uri="{FF2B5EF4-FFF2-40B4-BE49-F238E27FC236}">
                <a16:creationId xmlns:a16="http://schemas.microsoft.com/office/drawing/2014/main" id="{80289422-84C2-C4C6-BA6A-D9ED7CF8946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5173099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CPU core and Multi-GPU </a:t>
            </a:r>
            <a:r>
              <a: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大型稠密及稀疏矩阵并行求解器</a:t>
            </a:r>
            <a:endParaRPr lang="en-US" altLang="zh-CN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lt"/>
            </a:endParaRPr>
          </a:p>
          <a:p>
            <a:pPr algn="ctr"/>
            <a:r>
              <a:rPr lang="en-US" altLang="zh-CN" sz="2000" b="1" dirty="0">
                <a:solidFill>
                  <a:schemeClr val="tx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University of </a:t>
            </a:r>
            <a:r>
              <a:rPr lang="en-US" altLang="zh-CN" sz="2000" b="1" dirty="0" err="1">
                <a:solidFill>
                  <a:schemeClr val="tx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TennesseeMulti</a:t>
            </a:r>
            <a:r>
              <a:rPr lang="en-US" altLang="zh-CN" sz="2000" b="1" dirty="0">
                <a:solidFill>
                  <a:schemeClr val="tx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 </a:t>
            </a:r>
          </a:p>
          <a:p>
            <a:pPr algn="ctr"/>
            <a:endParaRPr lang="en-US" altLang="zh-CN" sz="2000" b="1" dirty="0">
              <a:solidFill>
                <a:schemeClr val="tx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lt"/>
            </a:endParaRPr>
          </a:p>
          <a:p>
            <a:pPr algn="ctr"/>
            <a:r>
              <a:rPr lang="en-US" altLang="zh-CN" sz="2400" b="1" dirty="0">
                <a:solidFill>
                  <a:srgbClr val="ED7D3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Level 3 </a:t>
            </a:r>
            <a:r>
              <a:rPr lang="zh-CN" altLang="en-US" sz="2400" b="1" dirty="0">
                <a:solidFill>
                  <a:srgbClr val="ED7D3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级别优化： </a:t>
            </a:r>
            <a:r>
              <a:rPr lang="en-US" altLang="zh-CN" sz="2400" b="1" dirty="0">
                <a:solidFill>
                  <a:srgbClr val="ED7D3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matrix-matrix</a:t>
            </a:r>
          </a:p>
          <a:p>
            <a:pPr algn="ctr"/>
            <a:r>
              <a:rPr lang="en-US" altLang="zh-CN" sz="16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Level-1   Scalar and vector based operations     Level-2  Matrix-vector operations</a:t>
            </a:r>
            <a:endParaRPr lang="en-US" altLang="zh-CN" sz="2400" b="1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lt"/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2609EC4D-6FE1-25FC-D0C0-915271EF0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4" y="1412776"/>
            <a:ext cx="6618270" cy="3569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019CC90C-60BB-DF73-59A4-8555382562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428"/>
          <a:stretch/>
        </p:blipFill>
        <p:spPr>
          <a:xfrm>
            <a:off x="6501443" y="1210484"/>
            <a:ext cx="5623463" cy="389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86CC98-BF5A-F47D-AD44-DE64EDFCD1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63" t="21829" r="30320" b="39644"/>
          <a:stretch/>
        </p:blipFill>
        <p:spPr>
          <a:xfrm>
            <a:off x="3647728" y="3419433"/>
            <a:ext cx="2592288" cy="14497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AE76A-83C0-6BFA-1046-1D2EA6F1D6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984" y="4386166"/>
            <a:ext cx="432048" cy="59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444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553720" y="3100706"/>
            <a:ext cx="11084560" cy="656590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lvl="0"/>
            <a:r>
              <a:rPr lang="zh-CN" altLang="en-US" dirty="0"/>
              <a:t>总结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61683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553720" y="734696"/>
            <a:ext cx="11084560" cy="656590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r>
              <a:rPr lang="zh-CN" altLang="en-US" dirty="0"/>
              <a:t>总结</a:t>
            </a:r>
            <a:endParaRPr lang="en-US" dirty="0"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574167" y="1518653"/>
            <a:ext cx="11054080" cy="49501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t" anchorCtr="0">
            <a:noAutofit/>
          </a:bodyPr>
          <a:lstStyle/>
          <a:p>
            <a:pPr indent="-38099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56" b="1" dirty="0">
                <a:solidFill>
                  <a:schemeClr val="bg2"/>
                </a:solidFill>
                <a:latin typeface="Courier" pitchFamily="2" charset="0"/>
              </a:rPr>
              <a:t>cudaMallocManaged(): </a:t>
            </a:r>
            <a:r>
              <a:rPr lang="en-US" sz="1556" dirty="0">
                <a:solidFill>
                  <a:schemeClr val="bg2"/>
                </a:solidFill>
                <a:latin typeface="+mn-lt"/>
              </a:rPr>
              <a:t>CUDA</a:t>
            </a:r>
            <a:r>
              <a:rPr lang="zh-CN" altLang="en-US" sz="1556" dirty="0">
                <a:solidFill>
                  <a:schemeClr val="bg2"/>
                </a:solidFill>
                <a:latin typeface="+mn-lt"/>
              </a:rPr>
              <a:t>原有函数，一次定义即可同时被</a:t>
            </a:r>
            <a:r>
              <a:rPr lang="en-US" altLang="zh-CN" sz="1556" dirty="0">
                <a:solidFill>
                  <a:schemeClr val="bg2"/>
                </a:solidFill>
                <a:latin typeface="+mn-lt"/>
              </a:rPr>
              <a:t>CPU</a:t>
            </a:r>
            <a:r>
              <a:rPr lang="zh-CN" altLang="en-US" sz="1556" dirty="0">
                <a:solidFill>
                  <a:schemeClr val="bg2"/>
                </a:solidFill>
                <a:latin typeface="+mn-lt"/>
              </a:rPr>
              <a:t>和</a:t>
            </a:r>
            <a:r>
              <a:rPr lang="en-US" altLang="zh-CN" sz="1556" dirty="0">
                <a:solidFill>
                  <a:schemeClr val="bg2"/>
                </a:solidFill>
                <a:latin typeface="+mn-lt"/>
              </a:rPr>
              <a:t>GPU</a:t>
            </a:r>
            <a:r>
              <a:rPr lang="zh-CN" altLang="en-US" sz="1556" dirty="0">
                <a:solidFill>
                  <a:schemeClr val="bg2"/>
                </a:solidFill>
                <a:latin typeface="+mn-lt"/>
              </a:rPr>
              <a:t>访问使用。当数据被这种方式分配内存及显存时，数据可以自动在</a:t>
            </a:r>
            <a:r>
              <a:rPr lang="en-US" altLang="zh-CN" sz="1556" dirty="0">
                <a:solidFill>
                  <a:schemeClr val="bg2"/>
                </a:solidFill>
                <a:latin typeface="+mn-lt"/>
              </a:rPr>
              <a:t>CPU</a:t>
            </a:r>
            <a:r>
              <a:rPr lang="zh-CN" altLang="en-US" sz="1556" dirty="0">
                <a:solidFill>
                  <a:schemeClr val="bg2"/>
                </a:solidFill>
                <a:latin typeface="+mn-lt"/>
              </a:rPr>
              <a:t>及</a:t>
            </a:r>
            <a:r>
              <a:rPr lang="en-US" altLang="zh-CN" sz="1556" dirty="0">
                <a:solidFill>
                  <a:schemeClr val="bg2"/>
                </a:solidFill>
                <a:latin typeface="+mn-lt"/>
              </a:rPr>
              <a:t>GPU</a:t>
            </a:r>
            <a:r>
              <a:rPr lang="zh-CN" altLang="en-US" sz="1556" dirty="0">
                <a:solidFill>
                  <a:schemeClr val="bg2"/>
                </a:solidFill>
                <a:latin typeface="+mn-lt"/>
              </a:rPr>
              <a:t>之间移动，无需指定移动方向，</a:t>
            </a:r>
            <a:r>
              <a:rPr lang="en-US" altLang="zh-CN" sz="1556" dirty="0">
                <a:solidFill>
                  <a:schemeClr val="bg2"/>
                </a:solidFill>
                <a:latin typeface="+mn-lt"/>
              </a:rPr>
              <a:t>D2H / H2D</a:t>
            </a:r>
            <a:endParaRPr lang="en-US" sz="1556" dirty="0">
              <a:solidFill>
                <a:schemeClr val="bg2"/>
              </a:solidFill>
              <a:latin typeface="+mn-lt"/>
            </a:endParaRPr>
          </a:p>
          <a:p>
            <a:pPr indent="-38099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56" b="1" dirty="0">
                <a:solidFill>
                  <a:schemeClr val="bg2"/>
                </a:solidFill>
                <a:latin typeface="Courier" pitchFamily="2" charset="0"/>
              </a:rPr>
              <a:t>cudaDeviceSynchronize(): </a:t>
            </a:r>
            <a:r>
              <a:rPr lang="en-US" sz="1556" dirty="0">
                <a:solidFill>
                  <a:schemeClr val="bg2"/>
                </a:solidFill>
              </a:rPr>
              <a:t>CUDA</a:t>
            </a:r>
            <a:r>
              <a:rPr lang="zh-CN" altLang="en-US" sz="1556" dirty="0">
                <a:solidFill>
                  <a:schemeClr val="bg2"/>
                </a:solidFill>
              </a:rPr>
              <a:t>原有函数，当需要</a:t>
            </a:r>
            <a:r>
              <a:rPr lang="en-US" altLang="zh-CN" sz="1556" dirty="0">
                <a:solidFill>
                  <a:schemeClr val="bg2"/>
                </a:solidFill>
              </a:rPr>
              <a:t>CPU</a:t>
            </a:r>
            <a:r>
              <a:rPr lang="zh-CN" altLang="en-US" sz="1556" dirty="0">
                <a:solidFill>
                  <a:schemeClr val="bg2"/>
                </a:solidFill>
              </a:rPr>
              <a:t>端等待</a:t>
            </a:r>
            <a:r>
              <a:rPr lang="en-US" altLang="zh-CN" sz="1556" dirty="0">
                <a:solidFill>
                  <a:schemeClr val="bg2"/>
                </a:solidFill>
              </a:rPr>
              <a:t>GPU</a:t>
            </a:r>
            <a:r>
              <a:rPr lang="zh-CN" altLang="en-US" sz="1556" dirty="0">
                <a:solidFill>
                  <a:schemeClr val="bg2"/>
                </a:solidFill>
              </a:rPr>
              <a:t>端核函数执行完毕时使用</a:t>
            </a:r>
            <a:endParaRPr lang="en-US" sz="1556" dirty="0">
              <a:solidFill>
                <a:schemeClr val="bg2"/>
              </a:solidFill>
            </a:endParaRPr>
          </a:p>
          <a:p>
            <a:pPr indent="-38099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56" b="1" dirty="0">
                <a:solidFill>
                  <a:schemeClr val="bg2"/>
                </a:solidFill>
              </a:rPr>
              <a:t>Kernel:</a:t>
            </a:r>
            <a:r>
              <a:rPr lang="en-US" sz="1556" dirty="0">
                <a:solidFill>
                  <a:schemeClr val="bg2"/>
                </a:solidFill>
              </a:rPr>
              <a:t> </a:t>
            </a:r>
            <a:r>
              <a:rPr lang="zh-CN" altLang="en-US" sz="1556" dirty="0">
                <a:solidFill>
                  <a:schemeClr val="bg2"/>
                </a:solidFill>
              </a:rPr>
              <a:t>核函数，运行在</a:t>
            </a:r>
            <a:r>
              <a:rPr lang="en-US" altLang="zh-CN" sz="1556" dirty="0">
                <a:solidFill>
                  <a:schemeClr val="bg2"/>
                </a:solidFill>
              </a:rPr>
              <a:t>GPU</a:t>
            </a:r>
            <a:r>
              <a:rPr lang="zh-CN" altLang="en-US" sz="1556" dirty="0">
                <a:solidFill>
                  <a:schemeClr val="bg2"/>
                </a:solidFill>
              </a:rPr>
              <a:t>上的</a:t>
            </a:r>
            <a:r>
              <a:rPr lang="en-US" altLang="zh-CN" sz="1556" dirty="0">
                <a:solidFill>
                  <a:schemeClr val="bg2"/>
                </a:solidFill>
              </a:rPr>
              <a:t>CUDA</a:t>
            </a:r>
            <a:r>
              <a:rPr lang="zh-CN" altLang="en-US" sz="1556" dirty="0">
                <a:solidFill>
                  <a:schemeClr val="bg2"/>
                </a:solidFill>
              </a:rPr>
              <a:t>函数</a:t>
            </a:r>
            <a:endParaRPr lang="en-US" sz="1556" b="1" dirty="0">
              <a:solidFill>
                <a:schemeClr val="bg2"/>
              </a:solidFill>
            </a:endParaRPr>
          </a:p>
          <a:p>
            <a:pPr indent="-38099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56" b="1" dirty="0">
                <a:solidFill>
                  <a:schemeClr val="bg2"/>
                </a:solidFill>
                <a:latin typeface="+mn-lt"/>
              </a:rPr>
              <a:t>Thread:</a:t>
            </a:r>
            <a:r>
              <a:rPr lang="en-US" sz="1556" dirty="0">
                <a:solidFill>
                  <a:schemeClr val="bg2"/>
                </a:solidFill>
                <a:latin typeface="+mn-lt"/>
              </a:rPr>
              <a:t> </a:t>
            </a:r>
            <a:r>
              <a:rPr lang="zh-CN" altLang="en-US" sz="1556" dirty="0">
                <a:solidFill>
                  <a:schemeClr val="bg2"/>
                </a:solidFill>
                <a:latin typeface="+mn-lt"/>
              </a:rPr>
              <a:t>线程，执行</a:t>
            </a:r>
            <a:r>
              <a:rPr lang="en-US" altLang="zh-CN" sz="1556" dirty="0">
                <a:solidFill>
                  <a:schemeClr val="bg2"/>
                </a:solidFill>
                <a:latin typeface="+mn-lt"/>
              </a:rPr>
              <a:t>CUDA kernel</a:t>
            </a:r>
            <a:r>
              <a:rPr lang="zh-CN" altLang="en-US" sz="1556" dirty="0">
                <a:solidFill>
                  <a:schemeClr val="bg2"/>
                </a:solidFill>
                <a:latin typeface="+mn-lt"/>
              </a:rPr>
              <a:t>函数的最小单元</a:t>
            </a:r>
            <a:r>
              <a:rPr lang="en-US" sz="1556" dirty="0">
                <a:solidFill>
                  <a:schemeClr val="bg2"/>
                </a:solidFill>
                <a:latin typeface="+mn-lt"/>
              </a:rPr>
              <a:t>The unit of execution for CUDA kernels.</a:t>
            </a:r>
          </a:p>
          <a:p>
            <a:pPr indent="-38099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56" b="1" dirty="0">
                <a:solidFill>
                  <a:schemeClr val="bg2"/>
                </a:solidFill>
                <a:latin typeface="+mn-lt"/>
              </a:rPr>
              <a:t>Block:</a:t>
            </a:r>
            <a:r>
              <a:rPr lang="en-US" sz="1556" dirty="0">
                <a:solidFill>
                  <a:schemeClr val="bg2"/>
                </a:solidFill>
                <a:latin typeface="+mn-lt"/>
              </a:rPr>
              <a:t> </a:t>
            </a:r>
            <a:r>
              <a:rPr lang="zh-CN" altLang="en-US" sz="1556" dirty="0">
                <a:solidFill>
                  <a:schemeClr val="bg2"/>
                </a:solidFill>
                <a:latin typeface="+mn-lt"/>
              </a:rPr>
              <a:t>线程块，多个</a:t>
            </a:r>
            <a:r>
              <a:rPr lang="en-US" sz="1556" dirty="0">
                <a:solidFill>
                  <a:schemeClr val="bg2"/>
                </a:solidFill>
                <a:latin typeface="+mn-lt"/>
              </a:rPr>
              <a:t>thread </a:t>
            </a:r>
            <a:r>
              <a:rPr lang="zh-CN" altLang="en-US" sz="1556" dirty="0">
                <a:solidFill>
                  <a:schemeClr val="bg2"/>
                </a:solidFill>
                <a:latin typeface="+mn-lt"/>
              </a:rPr>
              <a:t>的集合</a:t>
            </a:r>
            <a:endParaRPr lang="en-US" sz="1556" dirty="0">
              <a:solidFill>
                <a:schemeClr val="bg2"/>
              </a:solidFill>
              <a:latin typeface="+mn-lt"/>
            </a:endParaRPr>
          </a:p>
          <a:p>
            <a:pPr indent="-38099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56" b="1" dirty="0">
                <a:solidFill>
                  <a:schemeClr val="bg2"/>
                </a:solidFill>
                <a:latin typeface="+mn-lt"/>
              </a:rPr>
              <a:t>Grid: </a:t>
            </a:r>
            <a:r>
              <a:rPr lang="zh-CN" altLang="en-US" sz="1556" dirty="0">
                <a:solidFill>
                  <a:schemeClr val="bg2"/>
                </a:solidFill>
                <a:latin typeface="+mn-lt"/>
              </a:rPr>
              <a:t>网格，多个</a:t>
            </a:r>
            <a:r>
              <a:rPr lang="en-US" altLang="zh-CN" sz="1556" dirty="0">
                <a:solidFill>
                  <a:schemeClr val="bg2"/>
                </a:solidFill>
                <a:latin typeface="+mn-lt"/>
              </a:rPr>
              <a:t>block </a:t>
            </a:r>
            <a:r>
              <a:rPr lang="zh-CN" altLang="en-US" sz="1556" dirty="0">
                <a:solidFill>
                  <a:schemeClr val="bg2"/>
                </a:solidFill>
                <a:latin typeface="+mn-lt"/>
              </a:rPr>
              <a:t>的集合</a:t>
            </a:r>
            <a:endParaRPr lang="en-US" altLang="zh-CN" sz="1556" dirty="0">
              <a:solidFill>
                <a:schemeClr val="bg2"/>
              </a:solidFill>
              <a:latin typeface="+mn-lt"/>
            </a:endParaRPr>
          </a:p>
          <a:p>
            <a:pPr indent="-38099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56" b="1" dirty="0">
                <a:solidFill>
                  <a:schemeClr val="bg2"/>
                </a:solidFill>
              </a:rPr>
              <a:t>执行上下文</a:t>
            </a:r>
            <a:r>
              <a:rPr lang="en-US" altLang="zh-CN" sz="1556" b="1" dirty="0">
                <a:solidFill>
                  <a:schemeClr val="bg2"/>
                </a:solidFill>
                <a:latin typeface="Courier" pitchFamily="2" charset="0"/>
              </a:rPr>
              <a:t>: </a:t>
            </a:r>
            <a:r>
              <a:rPr lang="zh-CN" altLang="en-US" sz="1556" dirty="0">
                <a:solidFill>
                  <a:schemeClr val="bg2"/>
                </a:solidFill>
              </a:rPr>
              <a:t>核函数执行时使用，语法为</a:t>
            </a:r>
            <a:r>
              <a:rPr lang="en-US" altLang="zh-CN" sz="1556" dirty="0">
                <a:solidFill>
                  <a:schemeClr val="bg2"/>
                </a:solidFill>
              </a:rPr>
              <a:t>the </a:t>
            </a:r>
            <a:r>
              <a:rPr lang="en-US" altLang="zh-CN" sz="1556" b="1" dirty="0">
                <a:solidFill>
                  <a:schemeClr val="bg2"/>
                </a:solidFill>
                <a:latin typeface="Courier" pitchFamily="2" charset="0"/>
              </a:rPr>
              <a:t>&lt;&lt;&lt;p, q&gt;&gt;&gt; </a:t>
            </a:r>
            <a:r>
              <a:rPr lang="en-US" altLang="zh-CN" sz="1556" dirty="0">
                <a:solidFill>
                  <a:schemeClr val="bg2"/>
                </a:solidFill>
              </a:rPr>
              <a:t>syntax</a:t>
            </a:r>
            <a:r>
              <a:rPr lang="zh-CN" altLang="en-US" sz="1556" dirty="0">
                <a:solidFill>
                  <a:schemeClr val="bg2"/>
                </a:solidFill>
              </a:rPr>
              <a:t>，</a:t>
            </a:r>
            <a:r>
              <a:rPr lang="en-US" altLang="zh-CN" sz="1556" dirty="0">
                <a:solidFill>
                  <a:schemeClr val="bg2"/>
                </a:solidFill>
              </a:rPr>
              <a:t>p, q</a:t>
            </a:r>
            <a:r>
              <a:rPr lang="zh-CN" altLang="en-US" sz="1556" dirty="0">
                <a:solidFill>
                  <a:schemeClr val="bg2"/>
                </a:solidFill>
              </a:rPr>
              <a:t>分别定义了</a:t>
            </a:r>
            <a:r>
              <a:rPr lang="en-US" altLang="zh-CN" sz="1556" dirty="0" err="1">
                <a:solidFill>
                  <a:schemeClr val="bg2"/>
                </a:solidFill>
              </a:rPr>
              <a:t>block_per_grid</a:t>
            </a:r>
            <a:r>
              <a:rPr lang="zh-CN" altLang="en-US" sz="1556" dirty="0">
                <a:solidFill>
                  <a:schemeClr val="bg2"/>
                </a:solidFill>
              </a:rPr>
              <a:t>和</a:t>
            </a:r>
            <a:r>
              <a:rPr lang="en-US" altLang="zh-CN" sz="1556" dirty="0" err="1">
                <a:solidFill>
                  <a:schemeClr val="bg2"/>
                </a:solidFill>
              </a:rPr>
              <a:t>threads_per_block</a:t>
            </a:r>
            <a:endParaRPr lang="en-US" sz="1556" dirty="0">
              <a:solidFill>
                <a:schemeClr val="bg2"/>
              </a:solidFill>
              <a:latin typeface="Courier" pitchFamily="2" charset="0"/>
            </a:endParaRPr>
          </a:p>
          <a:p>
            <a:pPr indent="-38099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56" b="1" dirty="0" err="1">
                <a:solidFill>
                  <a:schemeClr val="bg2"/>
                </a:solidFill>
                <a:latin typeface="Courier" pitchFamily="2" charset="0"/>
              </a:rPr>
              <a:t>gridDim.x</a:t>
            </a:r>
            <a:r>
              <a:rPr lang="en-US" altLang="zh-CN" sz="1556" b="1" dirty="0">
                <a:solidFill>
                  <a:schemeClr val="bg2"/>
                </a:solidFill>
                <a:latin typeface="Courier" pitchFamily="2" charset="0"/>
              </a:rPr>
              <a:t>: </a:t>
            </a:r>
            <a:r>
              <a:rPr lang="zh-CN" altLang="en-US" sz="1556" dirty="0">
                <a:solidFill>
                  <a:schemeClr val="bg2"/>
                </a:solidFill>
              </a:rPr>
              <a:t>核函数中的</a:t>
            </a:r>
            <a:r>
              <a:rPr lang="en-US" altLang="zh-CN" sz="1556" dirty="0">
                <a:solidFill>
                  <a:schemeClr val="bg2"/>
                </a:solidFill>
              </a:rPr>
              <a:t>CUDA</a:t>
            </a:r>
            <a:r>
              <a:rPr lang="zh-CN" altLang="en-US" sz="1556" dirty="0">
                <a:solidFill>
                  <a:schemeClr val="bg2"/>
                </a:solidFill>
              </a:rPr>
              <a:t>变量，指出在某个</a:t>
            </a:r>
            <a:r>
              <a:rPr lang="en-US" altLang="zh-CN" sz="1556" dirty="0">
                <a:solidFill>
                  <a:schemeClr val="bg2"/>
                </a:solidFill>
              </a:rPr>
              <a:t>grid</a:t>
            </a:r>
            <a:r>
              <a:rPr lang="zh-CN" altLang="en-US" sz="1556" dirty="0">
                <a:solidFill>
                  <a:schemeClr val="bg2"/>
                </a:solidFill>
              </a:rPr>
              <a:t>中的</a:t>
            </a:r>
            <a:r>
              <a:rPr lang="en-US" altLang="zh-CN" sz="1556" dirty="0">
                <a:solidFill>
                  <a:schemeClr val="bg2"/>
                </a:solidFill>
              </a:rPr>
              <a:t>block</a:t>
            </a:r>
            <a:r>
              <a:rPr lang="zh-CN" altLang="en-US" sz="1556" dirty="0">
                <a:solidFill>
                  <a:schemeClr val="bg2"/>
                </a:solidFill>
              </a:rPr>
              <a:t>的总数量</a:t>
            </a:r>
            <a:endParaRPr lang="en-US" sz="1556" dirty="0">
              <a:solidFill>
                <a:schemeClr val="bg2"/>
              </a:solidFill>
            </a:endParaRPr>
          </a:p>
          <a:p>
            <a:pPr indent="-38099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56" b="1" dirty="0" err="1">
                <a:solidFill>
                  <a:schemeClr val="bg2"/>
                </a:solidFill>
                <a:latin typeface="Courier" pitchFamily="2" charset="0"/>
              </a:rPr>
              <a:t>blockDim.x</a:t>
            </a:r>
            <a:r>
              <a:rPr lang="en-US" altLang="zh-CN" sz="1556" b="1" dirty="0">
                <a:solidFill>
                  <a:schemeClr val="bg2"/>
                </a:solidFill>
                <a:latin typeface="Courier" pitchFamily="2" charset="0"/>
              </a:rPr>
              <a:t>: </a:t>
            </a:r>
            <a:r>
              <a:rPr lang="zh-CN" altLang="en-US" sz="1556" dirty="0">
                <a:solidFill>
                  <a:schemeClr val="bg2"/>
                </a:solidFill>
              </a:rPr>
              <a:t>核函数中的</a:t>
            </a:r>
            <a:r>
              <a:rPr lang="en-US" altLang="zh-CN" sz="1556" dirty="0">
                <a:solidFill>
                  <a:schemeClr val="bg2"/>
                </a:solidFill>
              </a:rPr>
              <a:t>CUDA</a:t>
            </a:r>
            <a:r>
              <a:rPr lang="zh-CN" altLang="en-US" sz="1556" dirty="0">
                <a:solidFill>
                  <a:schemeClr val="bg2"/>
                </a:solidFill>
              </a:rPr>
              <a:t>变量，指出在某个</a:t>
            </a:r>
            <a:r>
              <a:rPr lang="en-US" altLang="zh-CN" sz="1556" dirty="0">
                <a:solidFill>
                  <a:schemeClr val="bg2"/>
                </a:solidFill>
              </a:rPr>
              <a:t>block</a:t>
            </a:r>
            <a:r>
              <a:rPr lang="zh-CN" altLang="en-US" sz="1556" dirty="0">
                <a:solidFill>
                  <a:schemeClr val="bg2"/>
                </a:solidFill>
              </a:rPr>
              <a:t>中的</a:t>
            </a:r>
            <a:r>
              <a:rPr lang="en-US" altLang="zh-CN" sz="1556" dirty="0">
                <a:solidFill>
                  <a:schemeClr val="bg2"/>
                </a:solidFill>
              </a:rPr>
              <a:t>thread</a:t>
            </a:r>
            <a:r>
              <a:rPr lang="zh-CN" altLang="en-US" sz="1556" dirty="0">
                <a:solidFill>
                  <a:schemeClr val="bg2"/>
                </a:solidFill>
              </a:rPr>
              <a:t>的总数量</a:t>
            </a:r>
            <a:endParaRPr lang="en-US" sz="1556" b="1" dirty="0">
              <a:solidFill>
                <a:schemeClr val="bg2"/>
              </a:solidFill>
              <a:latin typeface="+mn-lt"/>
            </a:endParaRPr>
          </a:p>
          <a:p>
            <a:pPr indent="-38099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56" b="1" dirty="0" err="1">
                <a:solidFill>
                  <a:schemeClr val="bg2"/>
                </a:solidFill>
                <a:latin typeface="Courier" pitchFamily="2" charset="0"/>
              </a:rPr>
              <a:t>blockIdx.x</a:t>
            </a:r>
            <a:r>
              <a:rPr lang="en-US" sz="1556" b="1" dirty="0">
                <a:solidFill>
                  <a:schemeClr val="bg2"/>
                </a:solidFill>
                <a:latin typeface="Courier" pitchFamily="2" charset="0"/>
              </a:rPr>
              <a:t>: </a:t>
            </a:r>
            <a:r>
              <a:rPr lang="zh-CN" altLang="en-US" sz="1556" dirty="0">
                <a:solidFill>
                  <a:schemeClr val="bg2"/>
                </a:solidFill>
              </a:rPr>
              <a:t>核函数中的</a:t>
            </a:r>
            <a:r>
              <a:rPr lang="en-US" altLang="zh-CN" sz="1556" dirty="0">
                <a:solidFill>
                  <a:schemeClr val="bg2"/>
                </a:solidFill>
              </a:rPr>
              <a:t>CUDA</a:t>
            </a:r>
            <a:r>
              <a:rPr lang="zh-CN" altLang="en-US" sz="1556" dirty="0">
                <a:solidFill>
                  <a:schemeClr val="bg2"/>
                </a:solidFill>
              </a:rPr>
              <a:t>变量，指出在某个</a:t>
            </a:r>
            <a:r>
              <a:rPr lang="en-US" altLang="zh-CN" sz="1556" dirty="0">
                <a:solidFill>
                  <a:schemeClr val="bg2"/>
                </a:solidFill>
              </a:rPr>
              <a:t>grid</a:t>
            </a:r>
            <a:r>
              <a:rPr lang="zh-CN" altLang="en-US" sz="1556" dirty="0">
                <a:solidFill>
                  <a:schemeClr val="bg2"/>
                </a:solidFill>
              </a:rPr>
              <a:t>中的</a:t>
            </a:r>
            <a:r>
              <a:rPr lang="en-US" altLang="zh-CN" sz="1556" dirty="0">
                <a:solidFill>
                  <a:schemeClr val="bg2"/>
                </a:solidFill>
              </a:rPr>
              <a:t>block</a:t>
            </a:r>
            <a:r>
              <a:rPr lang="zh-CN" altLang="en-US" sz="1556" dirty="0">
                <a:solidFill>
                  <a:schemeClr val="bg2"/>
                </a:solidFill>
              </a:rPr>
              <a:t>的索引</a:t>
            </a:r>
            <a:endParaRPr lang="en-US" sz="1556" b="1" dirty="0">
              <a:solidFill>
                <a:schemeClr val="bg2"/>
              </a:solidFill>
            </a:endParaRPr>
          </a:p>
          <a:p>
            <a:pPr indent="-38099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56" b="1" dirty="0" err="1">
                <a:solidFill>
                  <a:schemeClr val="bg2"/>
                </a:solidFill>
                <a:latin typeface="Courier" pitchFamily="2" charset="0"/>
              </a:rPr>
              <a:t>threadIdx.x</a:t>
            </a:r>
            <a:r>
              <a:rPr lang="en-US" sz="1556" b="1" dirty="0">
                <a:solidFill>
                  <a:schemeClr val="bg2"/>
                </a:solidFill>
                <a:latin typeface="Courier" pitchFamily="2" charset="0"/>
              </a:rPr>
              <a:t>: </a:t>
            </a:r>
            <a:r>
              <a:rPr lang="zh-CN" altLang="en-US" sz="1556" dirty="0">
                <a:solidFill>
                  <a:schemeClr val="bg2"/>
                </a:solidFill>
              </a:rPr>
              <a:t>核函数中的</a:t>
            </a:r>
            <a:r>
              <a:rPr lang="en-US" sz="1556" dirty="0">
                <a:solidFill>
                  <a:schemeClr val="bg2"/>
                </a:solidFill>
              </a:rPr>
              <a:t>CUDA</a:t>
            </a:r>
            <a:r>
              <a:rPr lang="zh-CN" altLang="en-US" sz="1556" dirty="0">
                <a:solidFill>
                  <a:schemeClr val="bg2"/>
                </a:solidFill>
              </a:rPr>
              <a:t>变量，指出在某个</a:t>
            </a:r>
            <a:r>
              <a:rPr lang="en-US" altLang="zh-CN" sz="1556" dirty="0">
                <a:solidFill>
                  <a:schemeClr val="bg2"/>
                </a:solidFill>
              </a:rPr>
              <a:t>block</a:t>
            </a:r>
            <a:r>
              <a:rPr lang="zh-CN" altLang="en-US" sz="1556" dirty="0">
                <a:solidFill>
                  <a:schemeClr val="bg2"/>
                </a:solidFill>
              </a:rPr>
              <a:t>中的</a:t>
            </a:r>
            <a:r>
              <a:rPr lang="en-US" altLang="zh-CN" sz="1556" dirty="0">
                <a:solidFill>
                  <a:schemeClr val="bg2"/>
                </a:solidFill>
              </a:rPr>
              <a:t>thread</a:t>
            </a:r>
            <a:r>
              <a:rPr lang="zh-CN" altLang="en-US" sz="1556" dirty="0">
                <a:solidFill>
                  <a:schemeClr val="bg2"/>
                </a:solidFill>
              </a:rPr>
              <a:t>的索引</a:t>
            </a:r>
            <a:endParaRPr lang="en-US" sz="1556" dirty="0">
              <a:solidFill>
                <a:schemeClr val="bg2"/>
              </a:solidFill>
            </a:endParaRPr>
          </a:p>
          <a:p>
            <a:pPr indent="-38099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56" b="1" dirty="0" err="1">
                <a:solidFill>
                  <a:schemeClr val="bg2"/>
                </a:solidFill>
                <a:latin typeface="Courier" pitchFamily="2" charset="0"/>
              </a:rPr>
              <a:t>threadIdx.x</a:t>
            </a:r>
            <a:r>
              <a:rPr lang="en-US" sz="1556" b="1" dirty="0">
                <a:solidFill>
                  <a:schemeClr val="bg2"/>
                </a:solidFill>
                <a:latin typeface="Courier" pitchFamily="2" charset="0"/>
              </a:rPr>
              <a:t> + </a:t>
            </a:r>
            <a:r>
              <a:rPr lang="en-US" sz="1556" b="1" dirty="0" err="1">
                <a:solidFill>
                  <a:schemeClr val="bg2"/>
                </a:solidFill>
                <a:latin typeface="Courier" pitchFamily="2" charset="0"/>
              </a:rPr>
              <a:t>blockIdx.x</a:t>
            </a:r>
            <a:r>
              <a:rPr lang="en-US" sz="1556" b="1" dirty="0">
                <a:solidFill>
                  <a:schemeClr val="bg2"/>
                </a:solidFill>
                <a:latin typeface="Courier" pitchFamily="2" charset="0"/>
              </a:rPr>
              <a:t> * </a:t>
            </a:r>
            <a:r>
              <a:rPr lang="en-US" sz="1556" b="1" dirty="0" err="1">
                <a:solidFill>
                  <a:schemeClr val="bg2"/>
                </a:solidFill>
                <a:latin typeface="Courier" pitchFamily="2" charset="0"/>
              </a:rPr>
              <a:t>blockDim.x</a:t>
            </a:r>
            <a:r>
              <a:rPr lang="en-US" sz="1556" b="1" dirty="0">
                <a:solidFill>
                  <a:schemeClr val="bg2"/>
                </a:solidFill>
                <a:latin typeface="Courier" pitchFamily="2" charset="0"/>
              </a:rPr>
              <a:t>: </a:t>
            </a:r>
            <a:r>
              <a:rPr lang="en-US" sz="1556" dirty="0">
                <a:solidFill>
                  <a:schemeClr val="bg2"/>
                </a:solidFill>
              </a:rPr>
              <a:t>Common CUDA technique to map a thread to a data element</a:t>
            </a:r>
          </a:p>
          <a:p>
            <a:pPr indent="-38099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56" b="1" dirty="0">
                <a:solidFill>
                  <a:schemeClr val="bg2"/>
                </a:solidFill>
              </a:rPr>
              <a:t>网格步长循环</a:t>
            </a:r>
            <a:r>
              <a:rPr lang="en-US" sz="1556" b="1" dirty="0">
                <a:solidFill>
                  <a:schemeClr val="bg2"/>
                </a:solidFill>
              </a:rPr>
              <a:t>:</a:t>
            </a:r>
            <a:r>
              <a:rPr lang="en-US" sz="1556" dirty="0">
                <a:solidFill>
                  <a:schemeClr val="bg2"/>
                </a:solidFill>
              </a:rPr>
              <a:t> </a:t>
            </a:r>
            <a:r>
              <a:rPr lang="zh-CN" altLang="en-US" sz="1556" dirty="0">
                <a:solidFill>
                  <a:schemeClr val="bg2"/>
                </a:solidFill>
              </a:rPr>
              <a:t>当数据的元素个数大于网格中的</a:t>
            </a:r>
            <a:r>
              <a:rPr lang="en-US" altLang="zh-CN" sz="1556" dirty="0">
                <a:solidFill>
                  <a:schemeClr val="bg2"/>
                </a:solidFill>
              </a:rPr>
              <a:t>thread</a:t>
            </a:r>
            <a:r>
              <a:rPr lang="zh-CN" altLang="en-US" sz="1556" dirty="0">
                <a:solidFill>
                  <a:schemeClr val="bg2"/>
                </a:solidFill>
              </a:rPr>
              <a:t>个数时，可以让一个</a:t>
            </a:r>
            <a:r>
              <a:rPr lang="en-US" altLang="zh-CN" sz="1556" dirty="0">
                <a:solidFill>
                  <a:schemeClr val="bg2"/>
                </a:solidFill>
              </a:rPr>
              <a:t>thread</a:t>
            </a:r>
            <a:r>
              <a:rPr lang="zh-CN" altLang="en-US" sz="1556" dirty="0">
                <a:solidFill>
                  <a:schemeClr val="bg2"/>
                </a:solidFill>
              </a:rPr>
              <a:t>可以计算一维向量中的多个元素。使用公式：</a:t>
            </a:r>
            <a:r>
              <a:rPr lang="en-US" sz="1556" dirty="0">
                <a:solidFill>
                  <a:schemeClr val="bg2"/>
                </a:solidFill>
              </a:rPr>
              <a:t> </a:t>
            </a:r>
            <a:r>
              <a:rPr lang="en-US" sz="1556" b="1" dirty="0" err="1">
                <a:solidFill>
                  <a:schemeClr val="bg2"/>
                </a:solidFill>
                <a:latin typeface="Courier" pitchFamily="2" charset="0"/>
              </a:rPr>
              <a:t>gridDim.x</a:t>
            </a:r>
            <a:r>
              <a:rPr lang="en-US" sz="1556" b="1" dirty="0">
                <a:solidFill>
                  <a:schemeClr val="bg2"/>
                </a:solidFill>
                <a:latin typeface="Courier" pitchFamily="2" charset="0"/>
              </a:rPr>
              <a:t> * </a:t>
            </a:r>
            <a:r>
              <a:rPr lang="en-US" sz="1556" b="1" dirty="0" err="1">
                <a:solidFill>
                  <a:schemeClr val="bg2"/>
                </a:solidFill>
                <a:latin typeface="Courier" pitchFamily="2" charset="0"/>
              </a:rPr>
              <a:t>blockDim.x</a:t>
            </a:r>
            <a:endParaRPr lang="en-US" sz="1556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9173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A3A3C52-25A7-20B9-B860-3847F006C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r="2313" b="7983"/>
          <a:stretch/>
        </p:blipFill>
        <p:spPr>
          <a:xfrm>
            <a:off x="-716281" y="-83820"/>
            <a:ext cx="14095165" cy="694182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248B56B-812F-2ACD-CBA1-6EEE6A61F396}"/>
              </a:ext>
            </a:extLst>
          </p:cNvPr>
          <p:cNvSpPr/>
          <p:nvPr/>
        </p:nvSpPr>
        <p:spPr>
          <a:xfrm>
            <a:off x="-716281" y="-99060"/>
            <a:ext cx="14095165" cy="694182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9E30B71-552E-9A2F-A7A7-EC7299FC1673}"/>
              </a:ext>
            </a:extLst>
          </p:cNvPr>
          <p:cNvSpPr txBox="1"/>
          <p:nvPr/>
        </p:nvSpPr>
        <p:spPr>
          <a:xfrm>
            <a:off x="4046220" y="2833092"/>
            <a:ext cx="6583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chemeClr val="bg2"/>
                </a:solidFill>
              </a:rPr>
              <a:t>Questions</a:t>
            </a:r>
            <a:r>
              <a:rPr lang="zh-CN" altLang="en-US" sz="660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850489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27"/>
          <p:cNvCxnSpPr/>
          <p:nvPr/>
        </p:nvCxnSpPr>
        <p:spPr>
          <a:xfrm flipV="1">
            <a:off x="1119123" y="823496"/>
            <a:ext cx="0" cy="4994442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9" name="Shape 127"/>
          <p:cNvCxnSpPr/>
          <p:nvPr/>
        </p:nvCxnSpPr>
        <p:spPr>
          <a:xfrm>
            <a:off x="545432" y="5245050"/>
            <a:ext cx="10641262" cy="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0" name="Shape 120"/>
          <p:cNvCxnSpPr/>
          <p:nvPr/>
        </p:nvCxnSpPr>
        <p:spPr>
          <a:xfrm>
            <a:off x="718945" y="4069348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1" name="Shape 214"/>
          <p:cNvSpPr/>
          <p:nvPr/>
        </p:nvSpPr>
        <p:spPr>
          <a:xfrm>
            <a:off x="96424" y="442977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B3B3B3"/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sp>
        <p:nvSpPr>
          <p:cNvPr id="12" name="Shape 214"/>
          <p:cNvSpPr/>
          <p:nvPr/>
        </p:nvSpPr>
        <p:spPr>
          <a:xfrm>
            <a:off x="-5130332" y="1700830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cxnSp>
        <p:nvCxnSpPr>
          <p:cNvPr id="14" name="Shape 120">
            <a:extLst>
              <a:ext uri="{FF2B5EF4-FFF2-40B4-BE49-F238E27FC236}">
                <a16:creationId xmlns:a16="http://schemas.microsoft.com/office/drawing/2014/main" id="{BCE9FB04-5B1E-4147-800C-D34379B685AF}"/>
              </a:ext>
            </a:extLst>
          </p:cNvPr>
          <p:cNvCxnSpPr/>
          <p:nvPr/>
        </p:nvCxnSpPr>
        <p:spPr>
          <a:xfrm>
            <a:off x="689145" y="2790352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214">
            <a:extLst>
              <a:ext uri="{FF2B5EF4-FFF2-40B4-BE49-F238E27FC236}">
                <a16:creationId xmlns:a16="http://schemas.microsoft.com/office/drawing/2014/main" id="{0AA88CE0-E1BE-764F-A844-E95A3F0E15F2}"/>
              </a:ext>
            </a:extLst>
          </p:cNvPr>
          <p:cNvSpPr/>
          <p:nvPr/>
        </p:nvSpPr>
        <p:spPr>
          <a:xfrm>
            <a:off x="96423" y="1745539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cxnSp>
        <p:nvCxnSpPr>
          <p:cNvPr id="16" name="Shape 120">
            <a:extLst>
              <a:ext uri="{FF2B5EF4-FFF2-40B4-BE49-F238E27FC236}">
                <a16:creationId xmlns:a16="http://schemas.microsoft.com/office/drawing/2014/main" id="{AF8D8274-0633-E843-BB50-349335A6A8EA}"/>
              </a:ext>
            </a:extLst>
          </p:cNvPr>
          <p:cNvCxnSpPr>
            <a:cxnSpLocks/>
          </p:cNvCxnSpPr>
          <p:nvPr/>
        </p:nvCxnSpPr>
        <p:spPr>
          <a:xfrm>
            <a:off x="1201305" y="1978803"/>
            <a:ext cx="9841677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" name="Shape 214">
            <a:extLst>
              <a:ext uri="{FF2B5EF4-FFF2-40B4-BE49-F238E27FC236}">
                <a16:creationId xmlns:a16="http://schemas.microsoft.com/office/drawing/2014/main" id="{0B7C12BC-A462-E14F-A604-43B9519D98F5}"/>
              </a:ext>
            </a:extLst>
          </p:cNvPr>
          <p:cNvSpPr/>
          <p:nvPr/>
        </p:nvSpPr>
        <p:spPr>
          <a:xfrm>
            <a:off x="96423" y="3257817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18" name="Shape 214">
            <a:extLst>
              <a:ext uri="{FF2B5EF4-FFF2-40B4-BE49-F238E27FC236}">
                <a16:creationId xmlns:a16="http://schemas.microsoft.com/office/drawing/2014/main" id="{72127A22-F330-BD41-AEC3-9F54C351D9C3}"/>
              </a:ext>
            </a:extLst>
          </p:cNvPr>
          <p:cNvSpPr/>
          <p:nvPr/>
        </p:nvSpPr>
        <p:spPr>
          <a:xfrm>
            <a:off x="1054528" y="1970275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B3B3B3">
                    <a:lumMod val="75000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sp>
        <p:nvSpPr>
          <p:cNvPr id="19" name="Shape 157">
            <a:extLst>
              <a:ext uri="{FF2B5EF4-FFF2-40B4-BE49-F238E27FC236}">
                <a16:creationId xmlns:a16="http://schemas.microsoft.com/office/drawing/2014/main" id="{A35E6A2D-0A01-104E-9237-4990FDA86A0E}"/>
              </a:ext>
            </a:extLst>
          </p:cNvPr>
          <p:cNvSpPr/>
          <p:nvPr/>
        </p:nvSpPr>
        <p:spPr>
          <a:xfrm>
            <a:off x="5595864" y="5348344"/>
            <a:ext cx="599998" cy="307217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algn="ctr" defTabSz="1015990">
              <a:lnSpc>
                <a:spcPct val="90000"/>
              </a:lnSpc>
            </a:pPr>
            <a:r>
              <a:rPr lang="en-US" sz="1333" kern="0" dirty="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FCB2C-1D7C-4C4A-A62F-BE1767C7D75E}"/>
              </a:ext>
            </a:extLst>
          </p:cNvPr>
          <p:cNvSpPr txBox="1"/>
          <p:nvPr/>
        </p:nvSpPr>
        <p:spPr>
          <a:xfrm>
            <a:off x="1333826" y="4499855"/>
            <a:ext cx="2377248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initialize()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828716" y="3325107"/>
            <a:ext cx="176714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performWork()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661970-E689-094E-B5BE-E8B4B4126C0F}"/>
              </a:ext>
            </a:extLst>
          </p:cNvPr>
          <p:cNvGrpSpPr/>
          <p:nvPr/>
        </p:nvGrpSpPr>
        <p:grpSpPr>
          <a:xfrm flipV="1">
            <a:off x="1333825" y="2275074"/>
            <a:ext cx="2377248" cy="231720"/>
            <a:chOff x="2156059" y="1114463"/>
            <a:chExt cx="1403679" cy="1368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2BF482C-C79B-8740-ADC1-A3CD545340DD}"/>
                </a:ext>
              </a:extLst>
            </p:cNvPr>
            <p:cNvGrpSpPr/>
            <p:nvPr/>
          </p:nvGrpSpPr>
          <p:grpSpPr>
            <a:xfrm>
              <a:off x="2156059" y="1115497"/>
              <a:ext cx="678579" cy="135788"/>
              <a:chOff x="2156059" y="1115497"/>
              <a:chExt cx="678579" cy="13578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C340E40-6AAE-B146-A775-E576993525B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08FE4EF1-03D1-5945-8769-E55586021A4F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CEDDE0C-4AE7-AE48-9468-91B3FA7FF15F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F4E0D10-09D7-DB4F-91B4-170ED49B5D71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71A6E5D-617D-D64C-85E2-D6E4B404C5E3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B20DBFB-0A19-F548-984D-A1F6EE791EE2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CFB8A4B-88CE-004A-994C-E13B223E4CCB}"/>
                </a:ext>
              </a:extLst>
            </p:cNvPr>
            <p:cNvGrpSpPr/>
            <p:nvPr/>
          </p:nvGrpSpPr>
          <p:grpSpPr>
            <a:xfrm>
              <a:off x="2881159" y="1114463"/>
              <a:ext cx="678579" cy="135788"/>
              <a:chOff x="2156059" y="1115497"/>
              <a:chExt cx="678579" cy="13578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5606584-F4CE-BD45-9D39-520DB8DD8D8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2879773-F839-7E43-B0C2-25413CFB97ED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FB5762A-E1B2-A14E-8EC4-D1EB1CA628D5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463A2EF-BC8F-6745-B47E-0FA0043DDA00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E1B9EE3-854F-C14B-A254-D43189A3358E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227E673-01C8-FA42-9BBF-BC1AFB2627FC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B8ABA0-0CA5-664E-BFCD-B0E0383F0E8C}"/>
              </a:ext>
            </a:extLst>
          </p:cNvPr>
          <p:cNvGrpSpPr/>
          <p:nvPr/>
        </p:nvGrpSpPr>
        <p:grpSpPr>
          <a:xfrm>
            <a:off x="4458637" y="617677"/>
            <a:ext cx="507307" cy="1094584"/>
            <a:chOff x="3648495" y="622523"/>
            <a:chExt cx="456576" cy="98512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3648495" y="62252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3899676" y="62252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3648495" y="88243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3899676" y="88243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3648495" y="114234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3899676" y="114234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3648495" y="140225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3899676" y="140225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07226E7-D412-BE4E-BDAF-AA8AFFE0F897}"/>
              </a:ext>
            </a:extLst>
          </p:cNvPr>
          <p:cNvGrpSpPr/>
          <p:nvPr/>
        </p:nvGrpSpPr>
        <p:grpSpPr>
          <a:xfrm>
            <a:off x="5376644" y="256674"/>
            <a:ext cx="331757" cy="5561264"/>
            <a:chOff x="4838977" y="231006"/>
            <a:chExt cx="298581" cy="500513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15B7BE3-9C43-9745-829A-FEC750CF85AE}"/>
                </a:ext>
              </a:extLst>
            </p:cNvPr>
            <p:cNvCxnSpPr>
              <a:cxnSpLocks/>
            </p:cNvCxnSpPr>
            <p:nvPr/>
          </p:nvCxnSpPr>
          <p:spPr>
            <a:xfrm>
              <a:off x="5081441" y="231006"/>
              <a:ext cx="0" cy="50051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4F69713-B1C4-B84C-8A8A-7F99319B65F4}"/>
                </a:ext>
              </a:extLst>
            </p:cNvPr>
            <p:cNvSpPr txBox="1"/>
            <p:nvPr/>
          </p:nvSpPr>
          <p:spPr>
            <a:xfrm rot="5400000">
              <a:off x="4402159" y="4054070"/>
              <a:ext cx="1172217" cy="29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synchronize</a:t>
              </a:r>
            </a:p>
          </p:txBody>
        </p:sp>
      </p:grpSp>
      <p:sp>
        <p:nvSpPr>
          <p:cNvPr id="43" name="Shape 214">
            <a:extLst>
              <a:ext uri="{FF2B5EF4-FFF2-40B4-BE49-F238E27FC236}">
                <a16:creationId xmlns:a16="http://schemas.microsoft.com/office/drawing/2014/main" id="{F78B6FB9-4675-5746-94A9-B0F9E7A916ED}"/>
              </a:ext>
            </a:extLst>
          </p:cNvPr>
          <p:cNvSpPr/>
          <p:nvPr/>
        </p:nvSpPr>
        <p:spPr>
          <a:xfrm>
            <a:off x="1056310" y="1736775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9690A8-3C65-994A-BC95-C298D54E6ACA}"/>
              </a:ext>
            </a:extLst>
          </p:cNvPr>
          <p:cNvSpPr txBox="1"/>
          <p:nvPr/>
        </p:nvSpPr>
        <p:spPr>
          <a:xfrm>
            <a:off x="8245642" y="235284"/>
            <a:ext cx="3625516" cy="1528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当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端的异步工作进行时，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端运行的代码也可以等待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完成后再继续运行，这就是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与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端的同步。使用的函数为：</a:t>
            </a:r>
            <a:r>
              <a:rPr lang="en-US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cudaDeviceSynchronize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()</a:t>
            </a:r>
          </a:p>
          <a:p>
            <a:pPr algn="ctr" defTabSz="1015990"/>
            <a:r>
              <a:rPr lang="zh-CN" altLang="en-US" sz="1556" b="1" kern="0" dirty="0">
                <a:solidFill>
                  <a:srgbClr val="FF0000"/>
                </a:solidFill>
                <a:latin typeface="Courier" pitchFamily="2" charset="0"/>
                <a:cs typeface="Arial"/>
                <a:sym typeface="Arial"/>
              </a:rPr>
              <a:t>打印输出</a:t>
            </a:r>
            <a:endParaRPr lang="en-US" sz="1556" kern="0" dirty="0">
              <a:solidFill>
                <a:srgbClr val="FF0000"/>
              </a:solidFill>
              <a:latin typeface="Courier" pitchFamily="2" charset="0"/>
              <a:cs typeface="Arial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9EE45CE-B02B-BF4D-90F3-6E67F35DA80E}"/>
              </a:ext>
            </a:extLst>
          </p:cNvPr>
          <p:cNvSpPr txBox="1"/>
          <p:nvPr/>
        </p:nvSpPr>
        <p:spPr>
          <a:xfrm>
            <a:off x="3794645" y="4499853"/>
            <a:ext cx="1576888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cpuWork()</a:t>
            </a:r>
          </a:p>
        </p:txBody>
      </p:sp>
    </p:spTree>
    <p:extLst>
      <p:ext uri="{BB962C8B-B14F-4D97-AF65-F5344CB8AC3E}">
        <p14:creationId xmlns:p14="http://schemas.microsoft.com/office/powerpoint/2010/main" val="3987999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27"/>
          <p:cNvCxnSpPr/>
          <p:nvPr/>
        </p:nvCxnSpPr>
        <p:spPr>
          <a:xfrm flipV="1">
            <a:off x="1119123" y="823496"/>
            <a:ext cx="0" cy="4994442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9" name="Shape 127"/>
          <p:cNvCxnSpPr/>
          <p:nvPr/>
        </p:nvCxnSpPr>
        <p:spPr>
          <a:xfrm>
            <a:off x="545432" y="5245050"/>
            <a:ext cx="10641262" cy="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0" name="Shape 120"/>
          <p:cNvCxnSpPr/>
          <p:nvPr/>
        </p:nvCxnSpPr>
        <p:spPr>
          <a:xfrm>
            <a:off x="718945" y="4069348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1" name="Shape 214"/>
          <p:cNvSpPr/>
          <p:nvPr/>
        </p:nvSpPr>
        <p:spPr>
          <a:xfrm>
            <a:off x="96424" y="442977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B3B3B3"/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sp>
        <p:nvSpPr>
          <p:cNvPr id="12" name="Shape 214"/>
          <p:cNvSpPr/>
          <p:nvPr/>
        </p:nvSpPr>
        <p:spPr>
          <a:xfrm>
            <a:off x="-5130332" y="1700830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cxnSp>
        <p:nvCxnSpPr>
          <p:cNvPr id="14" name="Shape 120">
            <a:extLst>
              <a:ext uri="{FF2B5EF4-FFF2-40B4-BE49-F238E27FC236}">
                <a16:creationId xmlns:a16="http://schemas.microsoft.com/office/drawing/2014/main" id="{BCE9FB04-5B1E-4147-800C-D34379B685AF}"/>
              </a:ext>
            </a:extLst>
          </p:cNvPr>
          <p:cNvCxnSpPr/>
          <p:nvPr/>
        </p:nvCxnSpPr>
        <p:spPr>
          <a:xfrm>
            <a:off x="689145" y="2790352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214">
            <a:extLst>
              <a:ext uri="{FF2B5EF4-FFF2-40B4-BE49-F238E27FC236}">
                <a16:creationId xmlns:a16="http://schemas.microsoft.com/office/drawing/2014/main" id="{0AA88CE0-E1BE-764F-A844-E95A3F0E15F2}"/>
              </a:ext>
            </a:extLst>
          </p:cNvPr>
          <p:cNvSpPr/>
          <p:nvPr/>
        </p:nvSpPr>
        <p:spPr>
          <a:xfrm>
            <a:off x="96423" y="1745539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cxnSp>
        <p:nvCxnSpPr>
          <p:cNvPr id="16" name="Shape 120">
            <a:extLst>
              <a:ext uri="{FF2B5EF4-FFF2-40B4-BE49-F238E27FC236}">
                <a16:creationId xmlns:a16="http://schemas.microsoft.com/office/drawing/2014/main" id="{AF8D8274-0633-E843-BB50-349335A6A8EA}"/>
              </a:ext>
            </a:extLst>
          </p:cNvPr>
          <p:cNvCxnSpPr>
            <a:cxnSpLocks/>
          </p:cNvCxnSpPr>
          <p:nvPr/>
        </p:nvCxnSpPr>
        <p:spPr>
          <a:xfrm>
            <a:off x="1201305" y="1978803"/>
            <a:ext cx="9841677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" name="Shape 214">
            <a:extLst>
              <a:ext uri="{FF2B5EF4-FFF2-40B4-BE49-F238E27FC236}">
                <a16:creationId xmlns:a16="http://schemas.microsoft.com/office/drawing/2014/main" id="{0B7C12BC-A462-E14F-A604-43B9519D98F5}"/>
              </a:ext>
            </a:extLst>
          </p:cNvPr>
          <p:cNvSpPr/>
          <p:nvPr/>
        </p:nvSpPr>
        <p:spPr>
          <a:xfrm>
            <a:off x="96423" y="3257817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18" name="Shape 214">
            <a:extLst>
              <a:ext uri="{FF2B5EF4-FFF2-40B4-BE49-F238E27FC236}">
                <a16:creationId xmlns:a16="http://schemas.microsoft.com/office/drawing/2014/main" id="{72127A22-F330-BD41-AEC3-9F54C351D9C3}"/>
              </a:ext>
            </a:extLst>
          </p:cNvPr>
          <p:cNvSpPr/>
          <p:nvPr/>
        </p:nvSpPr>
        <p:spPr>
          <a:xfrm>
            <a:off x="1054528" y="1970275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B3B3B3">
                    <a:lumMod val="75000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sp>
        <p:nvSpPr>
          <p:cNvPr id="19" name="Shape 157">
            <a:extLst>
              <a:ext uri="{FF2B5EF4-FFF2-40B4-BE49-F238E27FC236}">
                <a16:creationId xmlns:a16="http://schemas.microsoft.com/office/drawing/2014/main" id="{A35E6A2D-0A01-104E-9237-4990FDA86A0E}"/>
              </a:ext>
            </a:extLst>
          </p:cNvPr>
          <p:cNvSpPr/>
          <p:nvPr/>
        </p:nvSpPr>
        <p:spPr>
          <a:xfrm>
            <a:off x="5595864" y="5348344"/>
            <a:ext cx="599998" cy="307217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algn="ctr" defTabSz="1015990">
              <a:lnSpc>
                <a:spcPct val="90000"/>
              </a:lnSpc>
            </a:pPr>
            <a:r>
              <a:rPr lang="en-US" sz="1333" kern="0" dirty="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FCB2C-1D7C-4C4A-A62F-BE1767C7D75E}"/>
              </a:ext>
            </a:extLst>
          </p:cNvPr>
          <p:cNvSpPr txBox="1"/>
          <p:nvPr/>
        </p:nvSpPr>
        <p:spPr>
          <a:xfrm>
            <a:off x="1333826" y="4499855"/>
            <a:ext cx="2377248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initialize()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828716" y="3325107"/>
            <a:ext cx="176714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performWork()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91D57-2773-C34C-947E-74AAE0F87251}"/>
              </a:ext>
            </a:extLst>
          </p:cNvPr>
          <p:cNvSpPr txBox="1"/>
          <p:nvPr/>
        </p:nvSpPr>
        <p:spPr>
          <a:xfrm>
            <a:off x="5713507" y="4499854"/>
            <a:ext cx="2842632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verifyWork()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661970-E689-094E-B5BE-E8B4B4126C0F}"/>
              </a:ext>
            </a:extLst>
          </p:cNvPr>
          <p:cNvGrpSpPr/>
          <p:nvPr/>
        </p:nvGrpSpPr>
        <p:grpSpPr>
          <a:xfrm flipV="1">
            <a:off x="1333825" y="2275074"/>
            <a:ext cx="2377248" cy="231720"/>
            <a:chOff x="2156059" y="1114463"/>
            <a:chExt cx="1403679" cy="1368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2BF482C-C79B-8740-ADC1-A3CD545340DD}"/>
                </a:ext>
              </a:extLst>
            </p:cNvPr>
            <p:cNvGrpSpPr/>
            <p:nvPr/>
          </p:nvGrpSpPr>
          <p:grpSpPr>
            <a:xfrm>
              <a:off x="2156059" y="1115497"/>
              <a:ext cx="678579" cy="135788"/>
              <a:chOff x="2156059" y="1115497"/>
              <a:chExt cx="678579" cy="13578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C340E40-6AAE-B146-A775-E576993525B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08FE4EF1-03D1-5945-8769-E55586021A4F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CEDDE0C-4AE7-AE48-9468-91B3FA7FF15F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F4E0D10-09D7-DB4F-91B4-170ED49B5D71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71A6E5D-617D-D64C-85E2-D6E4B404C5E3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B20DBFB-0A19-F548-984D-A1F6EE791EE2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CFB8A4B-88CE-004A-994C-E13B223E4CCB}"/>
                </a:ext>
              </a:extLst>
            </p:cNvPr>
            <p:cNvGrpSpPr/>
            <p:nvPr/>
          </p:nvGrpSpPr>
          <p:grpSpPr>
            <a:xfrm>
              <a:off x="2881159" y="1114463"/>
              <a:ext cx="678579" cy="135788"/>
              <a:chOff x="2156059" y="1115497"/>
              <a:chExt cx="678579" cy="13578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5606584-F4CE-BD45-9D39-520DB8DD8D8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2879773-F839-7E43-B0C2-25413CFB97ED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FB5762A-E1B2-A14E-8EC4-D1EB1CA628D5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463A2EF-BC8F-6745-B47E-0FA0043DDA00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E1B9EE3-854F-C14B-A254-D43189A3358E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227E673-01C8-FA42-9BBF-BC1AFB2627FC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B8ABA0-0CA5-664E-BFCD-B0E0383F0E8C}"/>
              </a:ext>
            </a:extLst>
          </p:cNvPr>
          <p:cNvGrpSpPr/>
          <p:nvPr/>
        </p:nvGrpSpPr>
        <p:grpSpPr>
          <a:xfrm>
            <a:off x="4458637" y="617677"/>
            <a:ext cx="507307" cy="1094584"/>
            <a:chOff x="3648495" y="622523"/>
            <a:chExt cx="456576" cy="98512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3648495" y="62252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3899676" y="62252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3648495" y="88243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3899676" y="88243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3648495" y="114234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3899676" y="114234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3648495" y="140225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3899676" y="140225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0FDBAD0-0B79-B64C-942A-168A5E21CBA5}"/>
              </a:ext>
            </a:extLst>
          </p:cNvPr>
          <p:cNvGrpSpPr/>
          <p:nvPr/>
        </p:nvGrpSpPr>
        <p:grpSpPr>
          <a:xfrm>
            <a:off x="5817159" y="2275074"/>
            <a:ext cx="2580619" cy="228218"/>
            <a:chOff x="7489958" y="3733107"/>
            <a:chExt cx="2322557" cy="20539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B7546E9-FE04-3D41-B09C-F7B617E2648F}"/>
                </a:ext>
              </a:extLst>
            </p:cNvPr>
            <p:cNvSpPr/>
            <p:nvPr/>
          </p:nvSpPr>
          <p:spPr>
            <a:xfrm flipV="1">
              <a:off x="7489958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042B263-AF94-D444-A09B-F50BB0275F52}"/>
                </a:ext>
              </a:extLst>
            </p:cNvPr>
            <p:cNvSpPr/>
            <p:nvPr/>
          </p:nvSpPr>
          <p:spPr>
            <a:xfrm flipV="1">
              <a:off x="8094862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42FFDFD-ABF0-5E40-8AAD-9EACED7A0CC8}"/>
                </a:ext>
              </a:extLst>
            </p:cNvPr>
            <p:cNvSpPr/>
            <p:nvPr/>
          </p:nvSpPr>
          <p:spPr>
            <a:xfrm flipV="1">
              <a:off x="7792410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AC4AB3C-6243-6041-9878-A3F1F4A915CC}"/>
                </a:ext>
              </a:extLst>
            </p:cNvPr>
            <p:cNvSpPr/>
            <p:nvPr/>
          </p:nvSpPr>
          <p:spPr>
            <a:xfrm flipV="1">
              <a:off x="8397314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60887C4-25DF-8C45-BD50-7F16C5F91FE2}"/>
                </a:ext>
              </a:extLst>
            </p:cNvPr>
            <p:cNvSpPr/>
            <p:nvPr/>
          </p:nvSpPr>
          <p:spPr>
            <a:xfrm flipV="1">
              <a:off x="8699766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29AA94D-342C-A74E-BEA2-7F7EF16B9C08}"/>
                </a:ext>
              </a:extLst>
            </p:cNvPr>
            <p:cNvSpPr/>
            <p:nvPr/>
          </p:nvSpPr>
          <p:spPr>
            <a:xfrm flipV="1">
              <a:off x="9002218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443D8DA-9873-194C-85A2-4684734A2547}"/>
                </a:ext>
              </a:extLst>
            </p:cNvPr>
            <p:cNvSpPr/>
            <p:nvPr/>
          </p:nvSpPr>
          <p:spPr>
            <a:xfrm flipV="1">
              <a:off x="9304670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DF5D037-29FC-E64A-A8F3-D51E9F1A2701}"/>
                </a:ext>
              </a:extLst>
            </p:cNvPr>
            <p:cNvSpPr/>
            <p:nvPr/>
          </p:nvSpPr>
          <p:spPr>
            <a:xfrm flipV="1">
              <a:off x="9607120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07226E7-D412-BE4E-BDAF-AA8AFFE0F897}"/>
              </a:ext>
            </a:extLst>
          </p:cNvPr>
          <p:cNvGrpSpPr/>
          <p:nvPr/>
        </p:nvGrpSpPr>
        <p:grpSpPr>
          <a:xfrm>
            <a:off x="5376644" y="256674"/>
            <a:ext cx="331757" cy="5561264"/>
            <a:chOff x="4838977" y="231006"/>
            <a:chExt cx="298581" cy="500513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15B7BE3-9C43-9745-829A-FEC750CF85AE}"/>
                </a:ext>
              </a:extLst>
            </p:cNvPr>
            <p:cNvCxnSpPr>
              <a:cxnSpLocks/>
            </p:cNvCxnSpPr>
            <p:nvPr/>
          </p:nvCxnSpPr>
          <p:spPr>
            <a:xfrm>
              <a:off x="5081441" y="231006"/>
              <a:ext cx="0" cy="50051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4F69713-B1C4-B84C-8A8A-7F99319B65F4}"/>
                </a:ext>
              </a:extLst>
            </p:cNvPr>
            <p:cNvSpPr txBox="1"/>
            <p:nvPr/>
          </p:nvSpPr>
          <p:spPr>
            <a:xfrm rot="5400000">
              <a:off x="4402159" y="4054070"/>
              <a:ext cx="1172217" cy="29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synchronize</a:t>
              </a:r>
            </a:p>
          </p:txBody>
        </p:sp>
      </p:grpSp>
      <p:sp>
        <p:nvSpPr>
          <p:cNvPr id="56" name="Shape 214">
            <a:extLst>
              <a:ext uri="{FF2B5EF4-FFF2-40B4-BE49-F238E27FC236}">
                <a16:creationId xmlns:a16="http://schemas.microsoft.com/office/drawing/2014/main" id="{E4B64452-0282-5F4D-A3C0-7CF828689989}"/>
              </a:ext>
            </a:extLst>
          </p:cNvPr>
          <p:cNvSpPr/>
          <p:nvPr/>
        </p:nvSpPr>
        <p:spPr>
          <a:xfrm>
            <a:off x="1056310" y="1736775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3F1F046-5056-E341-97B7-EF300DD46375}"/>
              </a:ext>
            </a:extLst>
          </p:cNvPr>
          <p:cNvSpPr txBox="1"/>
          <p:nvPr/>
        </p:nvSpPr>
        <p:spPr>
          <a:xfrm>
            <a:off x="8245642" y="235285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…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当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端的数据处理完成后，数据可以被自动移到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端进行下一步处理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9B4A1A8-7AC4-4949-9762-3F078EAE8806}"/>
              </a:ext>
            </a:extLst>
          </p:cNvPr>
          <p:cNvSpPr txBox="1"/>
          <p:nvPr/>
        </p:nvSpPr>
        <p:spPr>
          <a:xfrm>
            <a:off x="3794645" y="4499853"/>
            <a:ext cx="1576888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cpuWork()</a:t>
            </a:r>
          </a:p>
        </p:txBody>
      </p:sp>
    </p:spTree>
    <p:extLst>
      <p:ext uri="{BB962C8B-B14F-4D97-AF65-F5344CB8AC3E}">
        <p14:creationId xmlns:p14="http://schemas.microsoft.com/office/powerpoint/2010/main" val="3761696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14"/>
          <p:cNvSpPr/>
          <p:nvPr/>
        </p:nvSpPr>
        <p:spPr>
          <a:xfrm>
            <a:off x="-5130332" y="1700830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3F1F046-5056-E341-97B7-EF300DD46375}"/>
              </a:ext>
            </a:extLst>
          </p:cNvPr>
          <p:cNvSpPr txBox="1"/>
          <p:nvPr/>
        </p:nvSpPr>
        <p:spPr>
          <a:xfrm>
            <a:off x="8245642" y="235285"/>
            <a:ext cx="3625516" cy="12894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程序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 hello-gpu.cu</a:t>
            </a: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运行方式：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sz="1556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nvcc</a:t>
            </a:r>
            <a:r>
              <a:rPr 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-arch=sm_70 -o hello-</a:t>
            </a:r>
            <a:r>
              <a:rPr lang="en-US" sz="1556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hello-gpu.cu -run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155B3C2-D4A2-87DF-9D65-0946B770259E}"/>
              </a:ext>
            </a:extLst>
          </p:cNvPr>
          <p:cNvSpPr txBox="1"/>
          <p:nvPr/>
        </p:nvSpPr>
        <p:spPr>
          <a:xfrm>
            <a:off x="813401" y="0"/>
            <a:ext cx="4482017" cy="687880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bg2"/>
                </a:solidFill>
              </a:rPr>
              <a:t>//This program is modified by wanglei    2023-08-10 10:12:58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//The GPU function works now</a:t>
            </a:r>
          </a:p>
          <a:p>
            <a:endParaRPr lang="zh-CN" altLang="en-US" sz="1050" dirty="0">
              <a:solidFill>
                <a:schemeClr val="bg2"/>
              </a:solidFill>
            </a:endParaRPr>
          </a:p>
          <a:p>
            <a:r>
              <a:rPr lang="zh-CN" altLang="en-US" sz="1050" dirty="0">
                <a:solidFill>
                  <a:schemeClr val="bg2"/>
                </a:solidFill>
              </a:rPr>
              <a:t>#include &lt;stdio.h&gt;</a:t>
            </a:r>
          </a:p>
          <a:p>
            <a:endParaRPr lang="zh-CN" altLang="en-US" sz="1050" dirty="0">
              <a:solidFill>
                <a:schemeClr val="bg2"/>
              </a:solidFill>
            </a:endParaRPr>
          </a:p>
          <a:p>
            <a:r>
              <a:rPr lang="zh-CN" altLang="en-US" sz="1050" dirty="0">
                <a:solidFill>
                  <a:schemeClr val="bg2"/>
                </a:solidFill>
              </a:rPr>
              <a:t>void helloCPU()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{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  printf("Hello from the CPU.\n");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}</a:t>
            </a:r>
          </a:p>
          <a:p>
            <a:endParaRPr lang="zh-CN" altLang="en-US" sz="1050" dirty="0">
              <a:solidFill>
                <a:schemeClr val="bg2"/>
              </a:solidFill>
            </a:endParaRPr>
          </a:p>
          <a:p>
            <a:r>
              <a:rPr lang="zh-CN" altLang="en-US" sz="1050" dirty="0">
                <a:solidFill>
                  <a:schemeClr val="bg2"/>
                </a:solidFill>
              </a:rPr>
              <a:t>/*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 * Refactor the `helloGPU` definition to be a kernel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 * that can be launched on the GPU. Update its message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 * to read "Hello from the GPU!"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 */</a:t>
            </a:r>
          </a:p>
          <a:p>
            <a:endParaRPr lang="zh-CN" altLang="en-US" sz="1050" dirty="0">
              <a:solidFill>
                <a:schemeClr val="bg2"/>
              </a:solidFill>
            </a:endParaRPr>
          </a:p>
          <a:p>
            <a:r>
              <a:rPr lang="zh-CN" altLang="en-US" sz="1050" dirty="0">
                <a:solidFill>
                  <a:schemeClr val="bg2"/>
                </a:solidFill>
              </a:rPr>
              <a:t>__global__ void helloGPU()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{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  printf("Hello also from the GPU.\n");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}</a:t>
            </a:r>
          </a:p>
          <a:p>
            <a:endParaRPr lang="zh-CN" altLang="en-US" sz="1050" dirty="0">
              <a:solidFill>
                <a:schemeClr val="bg2"/>
              </a:solidFill>
            </a:endParaRPr>
          </a:p>
          <a:p>
            <a:r>
              <a:rPr lang="zh-CN" altLang="en-US" sz="1050" dirty="0">
                <a:solidFill>
                  <a:schemeClr val="bg2"/>
                </a:solidFill>
              </a:rPr>
              <a:t>int main()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{</a:t>
            </a:r>
          </a:p>
          <a:p>
            <a:endParaRPr lang="zh-CN" altLang="en-US" sz="1050" dirty="0">
              <a:solidFill>
                <a:schemeClr val="bg2"/>
              </a:solidFill>
            </a:endParaRPr>
          </a:p>
          <a:p>
            <a:r>
              <a:rPr lang="zh-CN" altLang="en-US" sz="1050" dirty="0">
                <a:solidFill>
                  <a:schemeClr val="bg2"/>
                </a:solidFill>
              </a:rPr>
              <a:t>  helloCPU();</a:t>
            </a:r>
          </a:p>
          <a:p>
            <a:endParaRPr lang="zh-CN" altLang="en-US" sz="1050" dirty="0">
              <a:solidFill>
                <a:schemeClr val="bg2"/>
              </a:solidFill>
            </a:endParaRPr>
          </a:p>
          <a:p>
            <a:r>
              <a:rPr lang="zh-CN" altLang="en-US" sz="1050" dirty="0">
                <a:solidFill>
                  <a:schemeClr val="bg2"/>
                </a:solidFill>
              </a:rPr>
              <a:t>  /*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   * Refactor this call to `helloGPU` so that it launches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   * as a kernel on the GPU.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   */</a:t>
            </a:r>
          </a:p>
          <a:p>
            <a:endParaRPr lang="zh-CN" altLang="en-US" sz="1050" dirty="0">
              <a:solidFill>
                <a:schemeClr val="bg2"/>
              </a:solidFill>
            </a:endParaRPr>
          </a:p>
          <a:p>
            <a:r>
              <a:rPr lang="zh-CN" altLang="en-US" sz="1050" dirty="0">
                <a:solidFill>
                  <a:schemeClr val="bg2"/>
                </a:solidFill>
              </a:rPr>
              <a:t>  helloGPU&lt;&lt;&lt;1,</a:t>
            </a:r>
            <a:r>
              <a:rPr lang="en-US" altLang="zh-CN" sz="1050" dirty="0">
                <a:solidFill>
                  <a:schemeClr val="bg2"/>
                </a:solidFill>
              </a:rPr>
              <a:t>8</a:t>
            </a:r>
            <a:r>
              <a:rPr lang="zh-CN" altLang="en-US" sz="1050" dirty="0">
                <a:solidFill>
                  <a:schemeClr val="bg2"/>
                </a:solidFill>
              </a:rPr>
              <a:t>&gt;&gt;&gt;();</a:t>
            </a:r>
          </a:p>
          <a:p>
            <a:endParaRPr lang="zh-CN" altLang="en-US" sz="1050" dirty="0">
              <a:solidFill>
                <a:schemeClr val="bg2"/>
              </a:solidFill>
            </a:endParaRPr>
          </a:p>
          <a:p>
            <a:r>
              <a:rPr lang="zh-CN" altLang="en-US" sz="1050" dirty="0">
                <a:solidFill>
                  <a:schemeClr val="bg2"/>
                </a:solidFill>
              </a:rPr>
              <a:t>  /*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   * Add code below to synchronize on the completion of the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   * `helloGPU` kernel completion before continuing the CPU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   * thread.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   */</a:t>
            </a:r>
          </a:p>
          <a:p>
            <a:endParaRPr lang="zh-CN" altLang="en-US" sz="1050" dirty="0">
              <a:solidFill>
                <a:schemeClr val="bg2"/>
              </a:solidFill>
            </a:endParaRPr>
          </a:p>
          <a:p>
            <a:endParaRPr lang="zh-CN" altLang="en-US" sz="1050" dirty="0">
              <a:solidFill>
                <a:schemeClr val="bg2"/>
              </a:solidFill>
            </a:endParaRPr>
          </a:p>
          <a:p>
            <a:r>
              <a:rPr lang="zh-CN" altLang="en-US" sz="1050" dirty="0">
                <a:solidFill>
                  <a:schemeClr val="bg2"/>
                </a:solidFill>
              </a:rPr>
              <a:t>  cudaDeviceSynchronize();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438001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14"/>
          <p:cNvSpPr/>
          <p:nvPr/>
        </p:nvSpPr>
        <p:spPr>
          <a:xfrm>
            <a:off x="-5130332" y="1700830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3F1F046-5056-E341-97B7-EF300DD46375}"/>
              </a:ext>
            </a:extLst>
          </p:cNvPr>
          <p:cNvSpPr txBox="1"/>
          <p:nvPr/>
        </p:nvSpPr>
        <p:spPr>
          <a:xfrm>
            <a:off x="8245642" y="235285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程序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 hello-gpu.cu</a:t>
            </a: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Linux-CUDA-12.3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版本的运行过程</a:t>
            </a:r>
            <a:endParaRPr lang="en-US" sz="1556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output">
            <a:hlinkClick r:id="" action="ppaction://media"/>
            <a:extLst>
              <a:ext uri="{FF2B5EF4-FFF2-40B4-BE49-F238E27FC236}">
                <a16:creationId xmlns:a16="http://schemas.microsoft.com/office/drawing/2014/main" id="{541DF75A-A778-8FEF-91F7-FF2DC72410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063" y="911420"/>
            <a:ext cx="9334141" cy="52504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89B9A27-850A-23E3-B972-1492BAC36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500" y="6252120"/>
            <a:ext cx="3338694" cy="60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14"/>
          <p:cNvSpPr/>
          <p:nvPr/>
        </p:nvSpPr>
        <p:spPr>
          <a:xfrm>
            <a:off x="-5130332" y="1700830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3F1F046-5056-E341-97B7-EF300DD46375}"/>
              </a:ext>
            </a:extLst>
          </p:cNvPr>
          <p:cNvSpPr txBox="1"/>
          <p:nvPr/>
        </p:nvSpPr>
        <p:spPr>
          <a:xfrm>
            <a:off x="8245642" y="235285"/>
            <a:ext cx="3625516" cy="1050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程序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 hello-gpu.cu</a:t>
            </a: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Linux-CUDA-12.3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版本的运行过程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可执行文件  </a:t>
            </a:r>
            <a:r>
              <a:rPr lang="en-US" altLang="zh-CN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hello-</a:t>
            </a:r>
            <a:r>
              <a:rPr lang="en-US" altLang="zh-CN" sz="1556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en-US" altLang="zh-CN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 </a:t>
            </a:r>
            <a:r>
              <a:rPr lang="zh-CN" alt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通过编译生成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89B9A27-850A-23E3-B972-1492BAC36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366" y="2636940"/>
            <a:ext cx="8729268" cy="158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84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1" y="0"/>
            <a:ext cx="487653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algn="ctr" defTabSz="1015990"/>
            <a:endParaRPr sz="20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1" y="3100705"/>
            <a:ext cx="4876539" cy="656590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algn="ctr" defTabSz="1015990">
              <a:lnSpc>
                <a:spcPct val="90000"/>
              </a:lnSpc>
            </a:pPr>
            <a:r>
              <a:rPr lang="zh-CN" altLang="en-US" sz="40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目录</a:t>
            </a:r>
            <a:endParaRPr lang="en-US" sz="4000" b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5246016" y="1369510"/>
            <a:ext cx="6585468" cy="4594561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altLang="zh-CN" sz="2222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GPU-CUDA</a:t>
            </a:r>
            <a:r>
              <a:rPr lang="zh-CN" altLang="en-US" sz="2222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加速的程序 </a:t>
            </a:r>
            <a:r>
              <a:rPr lang="en-US" altLang="zh-CN" sz="2222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VS </a:t>
            </a:r>
            <a:r>
              <a:rPr lang="zh-CN" altLang="en-US" sz="2222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只在</a:t>
            </a:r>
            <a:r>
              <a:rPr lang="en-US" altLang="zh-CN" sz="2222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CPU</a:t>
            </a:r>
            <a:r>
              <a:rPr lang="zh-CN" altLang="en-US" sz="2222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端运行的程序</a:t>
            </a:r>
            <a:endParaRPr lang="en-US" altLang="zh-CN" sz="2222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15990">
              <a:lnSpc>
                <a:spcPct val="90000"/>
              </a:lnSpc>
            </a:pPr>
            <a:endParaRPr lang="zh-CN" altLang="en-US" sz="2222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15990">
              <a:lnSpc>
                <a:spcPct val="90000"/>
              </a:lnSpc>
            </a:pPr>
            <a:r>
              <a:rPr lang="zh-CN" altLang="en-US" sz="2222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核函数的运行</a:t>
            </a:r>
            <a:endParaRPr lang="en-US" altLang="zh-CN" sz="2222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15990">
              <a:lnSpc>
                <a:spcPct val="90000"/>
              </a:lnSpc>
            </a:pPr>
            <a:endParaRPr lang="en-US" altLang="zh-CN" sz="2222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15990">
              <a:lnSpc>
                <a:spcPct val="90000"/>
              </a:lnSpc>
            </a:pPr>
            <a:r>
              <a:rPr lang="zh-CN" altLang="en-US" sz="2222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并行的</a:t>
            </a:r>
            <a:r>
              <a:rPr lang="zh-CN" altLang="en-US" sz="2222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显存访问</a:t>
            </a:r>
            <a:endParaRPr lang="en-US" altLang="zh-CN" sz="2222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15990">
              <a:lnSpc>
                <a:spcPct val="90000"/>
              </a:lnSpc>
            </a:pPr>
            <a:endParaRPr lang="en-US" altLang="zh-CN" sz="2222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15990">
              <a:lnSpc>
                <a:spcPct val="90000"/>
              </a:lnSpc>
            </a:pPr>
            <a:r>
              <a:rPr lang="zh-CN" altLang="en-US" sz="2222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在</a:t>
            </a:r>
            <a:r>
              <a:rPr lang="en-US" altLang="zh-CN" sz="2222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Python</a:t>
            </a:r>
            <a:r>
              <a:rPr lang="zh-CN" altLang="en-US" sz="2222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中使用</a:t>
            </a:r>
            <a:r>
              <a:rPr lang="en-US" altLang="zh-CN" sz="2222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CUPY</a:t>
            </a:r>
            <a:r>
              <a:rPr lang="zh-CN" altLang="en-US" sz="2222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调用</a:t>
            </a:r>
            <a:r>
              <a:rPr lang="en-US" altLang="zh-CN" sz="2222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GPU</a:t>
            </a:r>
          </a:p>
          <a:p>
            <a:pPr defTabSz="1015990">
              <a:lnSpc>
                <a:spcPct val="90000"/>
              </a:lnSpc>
            </a:pPr>
            <a:endParaRPr lang="en-US" altLang="zh-CN" sz="2222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15990">
              <a:lnSpc>
                <a:spcPct val="90000"/>
              </a:lnSpc>
            </a:pPr>
            <a:r>
              <a:rPr lang="en-US" altLang="zh-CN" sz="2222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CUPY</a:t>
            </a:r>
            <a:r>
              <a:rPr lang="zh-CN" altLang="en-US" sz="2222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调用</a:t>
            </a:r>
            <a:r>
              <a:rPr lang="en-US" altLang="zh-CN" sz="2222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CUDA C++</a:t>
            </a:r>
            <a:r>
              <a:rPr lang="zh-CN" altLang="en-US" sz="2222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核函数</a:t>
            </a:r>
            <a:endParaRPr lang="en-US" altLang="zh-CN" sz="2222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15990">
              <a:lnSpc>
                <a:spcPct val="90000"/>
              </a:lnSpc>
            </a:pPr>
            <a:endParaRPr lang="en-US" altLang="zh-CN" sz="2222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15990">
              <a:lnSpc>
                <a:spcPct val="90000"/>
              </a:lnSpc>
            </a:pPr>
            <a:r>
              <a:rPr lang="zh-CN" altLang="en-US" sz="2222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大模型的万卡集群如何高效利用</a:t>
            </a:r>
            <a:r>
              <a:rPr lang="en-US" altLang="zh-CN" sz="2222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GPU</a:t>
            </a:r>
          </a:p>
          <a:p>
            <a:pPr defTabSz="1015990">
              <a:lnSpc>
                <a:spcPct val="90000"/>
              </a:lnSpc>
            </a:pPr>
            <a:endParaRPr lang="en-US" altLang="zh-CN" sz="2222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15990">
              <a:lnSpc>
                <a:spcPct val="90000"/>
              </a:lnSpc>
            </a:pPr>
            <a:r>
              <a:rPr lang="zh-CN" altLang="en-US" sz="2222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补充：高能物理领域的并行计算 </a:t>
            </a:r>
            <a:r>
              <a:rPr lang="en-US" altLang="zh-CN" sz="2222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zh-CN" altLang="en-US" sz="2222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以相干衍射为例</a:t>
            </a:r>
            <a:endParaRPr lang="en-US" altLang="zh-CN" sz="2222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15990">
              <a:lnSpc>
                <a:spcPct val="90000"/>
              </a:lnSpc>
            </a:pPr>
            <a:endParaRPr lang="en-US" altLang="zh-CN" sz="2222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15990">
              <a:lnSpc>
                <a:spcPct val="90000"/>
              </a:lnSpc>
            </a:pPr>
            <a:r>
              <a:rPr lang="zh-CN" altLang="en-US" sz="2222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总结</a:t>
            </a:r>
            <a:endParaRPr lang="en-US" sz="2222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0039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93F1F046-5056-E341-97B7-EF300DD46375}"/>
              </a:ext>
            </a:extLst>
          </p:cNvPr>
          <p:cNvSpPr txBox="1"/>
          <p:nvPr/>
        </p:nvSpPr>
        <p:spPr>
          <a:xfrm>
            <a:off x="8245642" y="235285"/>
            <a:ext cx="3625516" cy="17683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程序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 hello-gpu.cu</a:t>
            </a: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运行方式：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altLang="zh-CN" sz="1556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nvcc</a:t>
            </a:r>
            <a:r>
              <a:rPr lang="en-US" altLang="zh-CN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-arch=sm_70 -o hello-</a:t>
            </a:r>
            <a:r>
              <a:rPr lang="en-US" altLang="zh-CN" sz="1556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en-US" altLang="zh-CN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hello-gpu.cu -run</a:t>
            </a: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解析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155B3C2-D4A2-87DF-9D65-0946B770259E}"/>
              </a:ext>
            </a:extLst>
          </p:cNvPr>
          <p:cNvSpPr txBox="1"/>
          <p:nvPr/>
        </p:nvSpPr>
        <p:spPr>
          <a:xfrm>
            <a:off x="1130776" y="1203956"/>
            <a:ext cx="8711248" cy="4131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sz="1400" dirty="0">
              <a:solidFill>
                <a:schemeClr val="bg2"/>
              </a:solidFill>
            </a:endParaRPr>
          </a:p>
          <a:p>
            <a:r>
              <a:rPr lang="zh-CN" altLang="en-US" sz="1400" dirty="0">
                <a:solidFill>
                  <a:schemeClr val="bg2"/>
                </a:solidFill>
              </a:rPr>
              <a:t>#include &lt;stdio.h&gt;</a:t>
            </a:r>
          </a:p>
          <a:p>
            <a:endParaRPr lang="zh-CN" altLang="en-US" sz="1400" dirty="0">
              <a:solidFill>
                <a:schemeClr val="bg2"/>
              </a:solidFill>
            </a:endParaRPr>
          </a:p>
          <a:p>
            <a:endParaRPr lang="zh-CN" altLang="en-US" sz="1400" dirty="0">
              <a:solidFill>
                <a:schemeClr val="bg2"/>
              </a:solidFill>
            </a:endParaRPr>
          </a:p>
          <a:p>
            <a:r>
              <a:rPr lang="zh-CN" altLang="en-US" sz="1400" dirty="0">
                <a:solidFill>
                  <a:srgbClr val="FF0000"/>
                </a:solidFill>
              </a:rPr>
              <a:t>__global__ void helloGPU()</a:t>
            </a:r>
          </a:p>
          <a:p>
            <a:r>
              <a:rPr lang="zh-CN" altLang="en-US" sz="1400" dirty="0">
                <a:solidFill>
                  <a:srgbClr val="FF0000"/>
                </a:solidFill>
              </a:rPr>
              <a:t>{</a:t>
            </a:r>
          </a:p>
          <a:p>
            <a:r>
              <a:rPr lang="zh-CN" altLang="en-US" sz="1400" dirty="0">
                <a:solidFill>
                  <a:srgbClr val="FF0000"/>
                </a:solidFill>
              </a:rPr>
              <a:t>  printf("Hello also from the GPU.\n");</a:t>
            </a:r>
          </a:p>
          <a:p>
            <a:r>
              <a:rPr lang="zh-CN" altLang="en-US" sz="1400" dirty="0">
                <a:solidFill>
                  <a:srgbClr val="FF0000"/>
                </a:solidFill>
              </a:rPr>
              <a:t>}</a:t>
            </a:r>
          </a:p>
          <a:p>
            <a:endParaRPr lang="zh-CN" altLang="en-US" sz="1400" dirty="0">
              <a:solidFill>
                <a:schemeClr val="bg2"/>
              </a:solidFill>
            </a:endParaRPr>
          </a:p>
          <a:p>
            <a:r>
              <a:rPr lang="zh-CN" altLang="en-US" sz="1400" dirty="0">
                <a:solidFill>
                  <a:schemeClr val="bg2"/>
                </a:solidFill>
              </a:rPr>
              <a:t>int main()</a:t>
            </a:r>
          </a:p>
          <a:p>
            <a:r>
              <a:rPr lang="zh-CN" altLang="en-US" sz="1400" dirty="0">
                <a:solidFill>
                  <a:schemeClr val="bg2"/>
                </a:solidFill>
              </a:rPr>
              <a:t>{</a:t>
            </a:r>
          </a:p>
          <a:p>
            <a:endParaRPr lang="zh-CN" altLang="en-US" sz="1400" dirty="0">
              <a:solidFill>
                <a:schemeClr val="bg2"/>
              </a:solidFill>
            </a:endParaRPr>
          </a:p>
          <a:p>
            <a:endParaRPr lang="zh-CN" altLang="en-US" sz="1400" dirty="0">
              <a:solidFill>
                <a:schemeClr val="bg2"/>
              </a:solidFill>
            </a:endParaRPr>
          </a:p>
          <a:p>
            <a:r>
              <a:rPr lang="zh-CN" altLang="en-US" sz="1400" dirty="0">
                <a:solidFill>
                  <a:srgbClr val="FF0000"/>
                </a:solidFill>
              </a:rPr>
              <a:t>  helloGPU&lt;&lt;&lt;1,</a:t>
            </a:r>
            <a:r>
              <a:rPr lang="en-US" altLang="zh-CN" sz="1400" dirty="0">
                <a:solidFill>
                  <a:srgbClr val="FF0000"/>
                </a:solidFill>
              </a:rPr>
              <a:t>8</a:t>
            </a:r>
            <a:r>
              <a:rPr lang="zh-CN" altLang="en-US" sz="1400" dirty="0">
                <a:solidFill>
                  <a:srgbClr val="FF0000"/>
                </a:solidFill>
              </a:rPr>
              <a:t>&gt;&gt;&gt;();  </a:t>
            </a:r>
            <a:r>
              <a:rPr lang="en-US" altLang="zh-CN" sz="1400" dirty="0">
                <a:solidFill>
                  <a:srgbClr val="FF0000"/>
                </a:solidFill>
              </a:rPr>
              <a:t>// </a:t>
            </a:r>
            <a:r>
              <a:rPr lang="zh-CN" altLang="en-US" sz="1400" dirty="0">
                <a:solidFill>
                  <a:srgbClr val="FF0000"/>
                </a:solidFill>
              </a:rPr>
              <a:t>这里无需传入参数</a:t>
            </a:r>
          </a:p>
          <a:p>
            <a:endParaRPr lang="zh-CN" altLang="en-US" sz="1400" dirty="0">
              <a:solidFill>
                <a:schemeClr val="bg2"/>
              </a:solidFill>
            </a:endParaRPr>
          </a:p>
          <a:p>
            <a:endParaRPr lang="zh-CN" altLang="en-US" sz="1400" dirty="0">
              <a:solidFill>
                <a:schemeClr val="bg2"/>
              </a:solidFill>
            </a:endParaRPr>
          </a:p>
          <a:p>
            <a:endParaRPr lang="zh-CN" altLang="en-US" sz="1400" dirty="0">
              <a:solidFill>
                <a:schemeClr val="bg2"/>
              </a:solidFill>
            </a:endParaRPr>
          </a:p>
          <a:p>
            <a:r>
              <a:rPr lang="zh-CN" altLang="en-US" sz="1400" dirty="0">
                <a:solidFill>
                  <a:srgbClr val="FF0000"/>
                </a:solidFill>
              </a:rPr>
              <a:t>  </a:t>
            </a:r>
            <a:r>
              <a:rPr lang="zh-CN" altLang="en-US" sz="1400" u="sng" dirty="0">
                <a:solidFill>
                  <a:srgbClr val="FF0000"/>
                </a:solidFill>
              </a:rPr>
              <a:t>cuda</a:t>
            </a:r>
            <a:r>
              <a:rPr lang="zh-CN" altLang="en-US" sz="1400" dirty="0">
                <a:solidFill>
                  <a:srgbClr val="FF0000"/>
                </a:solidFill>
              </a:rPr>
              <a:t>DeviceSynchronize();  </a:t>
            </a:r>
            <a:r>
              <a:rPr lang="en-US" altLang="zh-CN" sz="1400" dirty="0">
                <a:solidFill>
                  <a:srgbClr val="FF0000"/>
                </a:solidFill>
              </a:rPr>
              <a:t>//</a:t>
            </a:r>
            <a:r>
              <a:rPr lang="zh-CN" altLang="en-US" sz="1400" dirty="0">
                <a:solidFill>
                  <a:srgbClr val="FF0000"/>
                </a:solidFill>
              </a:rPr>
              <a:t>小写的</a:t>
            </a:r>
            <a:r>
              <a:rPr lang="en-US" altLang="zh-CN" sz="1400" dirty="0" err="1">
                <a:solidFill>
                  <a:srgbClr val="FF0000"/>
                </a:solidFill>
              </a:rPr>
              <a:t>cuda</a:t>
            </a:r>
            <a:r>
              <a:rPr lang="en-US" altLang="zh-CN" sz="1400" dirty="0">
                <a:solidFill>
                  <a:srgbClr val="FF0000"/>
                </a:solidFill>
              </a:rPr>
              <a:t>   </a:t>
            </a:r>
            <a:r>
              <a:rPr lang="zh-CN" altLang="en-US" sz="1400" dirty="0">
                <a:solidFill>
                  <a:srgbClr val="FF0000"/>
                </a:solidFill>
              </a:rPr>
              <a:t>不是大写的</a:t>
            </a:r>
            <a:r>
              <a:rPr lang="en-US" altLang="zh-CN" sz="1400" dirty="0" err="1">
                <a:solidFill>
                  <a:srgbClr val="FF0000"/>
                </a:solidFill>
              </a:rPr>
              <a:t>Cuda</a:t>
            </a:r>
            <a:r>
              <a:rPr lang="zh-CN" altLang="en-US" sz="1400" dirty="0">
                <a:solidFill>
                  <a:srgbClr val="FF0000"/>
                </a:solidFill>
              </a:rPr>
              <a:t>DeviceSynchronize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79700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553720" y="3100706"/>
            <a:ext cx="11084560" cy="656590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r>
              <a:rPr lang="en-US" dirty="0"/>
              <a:t>CUDA Kernel </a:t>
            </a:r>
            <a:r>
              <a:rPr lang="zh-CN" altLang="en-US" dirty="0"/>
              <a:t>核函数的运行过程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56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EB8ABA0-0CA5-664E-BFCD-B0E0383F0E8C}"/>
              </a:ext>
            </a:extLst>
          </p:cNvPr>
          <p:cNvGrpSpPr/>
          <p:nvPr/>
        </p:nvGrpSpPr>
        <p:grpSpPr>
          <a:xfrm>
            <a:off x="4458637" y="617677"/>
            <a:ext cx="507307" cy="1094584"/>
            <a:chOff x="3648495" y="622523"/>
            <a:chExt cx="456576" cy="98512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3648495" y="62252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3899676" y="62252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3648495" y="88243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3899676" y="88243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3648495" y="114234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3899676" y="114234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3648495" y="140225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3899676" y="140225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59" name="Shape 214">
            <a:extLst>
              <a:ext uri="{FF2B5EF4-FFF2-40B4-BE49-F238E27FC236}">
                <a16:creationId xmlns:a16="http://schemas.microsoft.com/office/drawing/2014/main" id="{CE38DE5F-A7AD-0F48-ABBE-F3D9520C35E0}"/>
              </a:ext>
            </a:extLst>
          </p:cNvPr>
          <p:cNvSpPr/>
          <p:nvPr/>
        </p:nvSpPr>
        <p:spPr>
          <a:xfrm>
            <a:off x="1056310" y="1736775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B769365-D38C-A641-8D11-05B3C220546E}"/>
              </a:ext>
            </a:extLst>
          </p:cNvPr>
          <p:cNvSpPr txBox="1"/>
          <p:nvPr/>
        </p:nvSpPr>
        <p:spPr>
          <a:xfrm>
            <a:off x="3794645" y="4499853"/>
            <a:ext cx="1576888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cpuWork()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42E13DF-300D-424C-8BDB-62499FF0241C}"/>
              </a:ext>
            </a:extLst>
          </p:cNvPr>
          <p:cNvGrpSpPr/>
          <p:nvPr/>
        </p:nvGrpSpPr>
        <p:grpSpPr>
          <a:xfrm>
            <a:off x="5376644" y="256674"/>
            <a:ext cx="331757" cy="5561264"/>
            <a:chOff x="4838977" y="231006"/>
            <a:chExt cx="298581" cy="5005138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150DB6E-86D2-6345-AD2F-3E99A704EF82}"/>
                </a:ext>
              </a:extLst>
            </p:cNvPr>
            <p:cNvCxnSpPr>
              <a:cxnSpLocks/>
            </p:cNvCxnSpPr>
            <p:nvPr/>
          </p:nvCxnSpPr>
          <p:spPr>
            <a:xfrm>
              <a:off x="5081441" y="231006"/>
              <a:ext cx="0" cy="50051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9F7BAF8-59C6-3A4D-8B30-98C7EB4C374A}"/>
                </a:ext>
              </a:extLst>
            </p:cNvPr>
            <p:cNvSpPr txBox="1"/>
            <p:nvPr/>
          </p:nvSpPr>
          <p:spPr>
            <a:xfrm rot="5400000">
              <a:off x="4402159" y="4054070"/>
              <a:ext cx="1172217" cy="29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synchronize</a:t>
              </a:r>
            </a:p>
          </p:txBody>
        </p:sp>
      </p:grpSp>
      <p:cxnSp>
        <p:nvCxnSpPr>
          <p:cNvPr id="5" name="Shape 127"/>
          <p:cNvCxnSpPr/>
          <p:nvPr/>
        </p:nvCxnSpPr>
        <p:spPr>
          <a:xfrm flipV="1">
            <a:off x="1119123" y="823496"/>
            <a:ext cx="0" cy="4994442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9" name="Shape 127"/>
          <p:cNvCxnSpPr/>
          <p:nvPr/>
        </p:nvCxnSpPr>
        <p:spPr>
          <a:xfrm>
            <a:off x="545432" y="5245050"/>
            <a:ext cx="10641262" cy="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0" name="Shape 120"/>
          <p:cNvCxnSpPr/>
          <p:nvPr/>
        </p:nvCxnSpPr>
        <p:spPr>
          <a:xfrm>
            <a:off x="718945" y="4069348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1" name="Shape 214"/>
          <p:cNvSpPr/>
          <p:nvPr/>
        </p:nvSpPr>
        <p:spPr>
          <a:xfrm>
            <a:off x="96424" y="442977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B3B3B3"/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cxnSp>
        <p:nvCxnSpPr>
          <p:cNvPr id="14" name="Shape 120">
            <a:extLst>
              <a:ext uri="{FF2B5EF4-FFF2-40B4-BE49-F238E27FC236}">
                <a16:creationId xmlns:a16="http://schemas.microsoft.com/office/drawing/2014/main" id="{BCE9FB04-5B1E-4147-800C-D34379B685AF}"/>
              </a:ext>
            </a:extLst>
          </p:cNvPr>
          <p:cNvCxnSpPr/>
          <p:nvPr/>
        </p:nvCxnSpPr>
        <p:spPr>
          <a:xfrm>
            <a:off x="689145" y="2790352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214">
            <a:extLst>
              <a:ext uri="{FF2B5EF4-FFF2-40B4-BE49-F238E27FC236}">
                <a16:creationId xmlns:a16="http://schemas.microsoft.com/office/drawing/2014/main" id="{0AA88CE0-E1BE-764F-A844-E95A3F0E15F2}"/>
              </a:ext>
            </a:extLst>
          </p:cNvPr>
          <p:cNvSpPr/>
          <p:nvPr/>
        </p:nvSpPr>
        <p:spPr>
          <a:xfrm>
            <a:off x="96423" y="1745539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cxnSp>
        <p:nvCxnSpPr>
          <p:cNvPr id="16" name="Shape 120">
            <a:extLst>
              <a:ext uri="{FF2B5EF4-FFF2-40B4-BE49-F238E27FC236}">
                <a16:creationId xmlns:a16="http://schemas.microsoft.com/office/drawing/2014/main" id="{AF8D8274-0633-E843-BB50-349335A6A8EA}"/>
              </a:ext>
            </a:extLst>
          </p:cNvPr>
          <p:cNvCxnSpPr>
            <a:cxnSpLocks/>
          </p:cNvCxnSpPr>
          <p:nvPr/>
        </p:nvCxnSpPr>
        <p:spPr>
          <a:xfrm>
            <a:off x="1201305" y="1978803"/>
            <a:ext cx="9841677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8" name="Shape 214">
            <a:extLst>
              <a:ext uri="{FF2B5EF4-FFF2-40B4-BE49-F238E27FC236}">
                <a16:creationId xmlns:a16="http://schemas.microsoft.com/office/drawing/2014/main" id="{72127A22-F330-BD41-AEC3-9F54C351D9C3}"/>
              </a:ext>
            </a:extLst>
          </p:cNvPr>
          <p:cNvSpPr/>
          <p:nvPr/>
        </p:nvSpPr>
        <p:spPr>
          <a:xfrm>
            <a:off x="1054528" y="1970275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B3B3B3">
                    <a:lumMod val="75000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sp>
        <p:nvSpPr>
          <p:cNvPr id="19" name="Shape 157">
            <a:extLst>
              <a:ext uri="{FF2B5EF4-FFF2-40B4-BE49-F238E27FC236}">
                <a16:creationId xmlns:a16="http://schemas.microsoft.com/office/drawing/2014/main" id="{A35E6A2D-0A01-104E-9237-4990FDA86A0E}"/>
              </a:ext>
            </a:extLst>
          </p:cNvPr>
          <p:cNvSpPr/>
          <p:nvPr/>
        </p:nvSpPr>
        <p:spPr>
          <a:xfrm>
            <a:off x="5595864" y="5348344"/>
            <a:ext cx="599998" cy="307217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algn="ctr" defTabSz="1015990">
              <a:lnSpc>
                <a:spcPct val="90000"/>
              </a:lnSpc>
            </a:pPr>
            <a:r>
              <a:rPr lang="en-US" sz="1333" kern="0" dirty="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FCB2C-1D7C-4C4A-A62F-BE1767C7D75E}"/>
              </a:ext>
            </a:extLst>
          </p:cNvPr>
          <p:cNvSpPr txBox="1"/>
          <p:nvPr/>
        </p:nvSpPr>
        <p:spPr>
          <a:xfrm>
            <a:off x="1333826" y="4499855"/>
            <a:ext cx="2377248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initialize()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91D57-2773-C34C-947E-74AAE0F87251}"/>
              </a:ext>
            </a:extLst>
          </p:cNvPr>
          <p:cNvSpPr txBox="1"/>
          <p:nvPr/>
        </p:nvSpPr>
        <p:spPr>
          <a:xfrm>
            <a:off x="5713507" y="4499854"/>
            <a:ext cx="2842632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verifyWork()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661970-E689-094E-B5BE-E8B4B4126C0F}"/>
              </a:ext>
            </a:extLst>
          </p:cNvPr>
          <p:cNvGrpSpPr/>
          <p:nvPr/>
        </p:nvGrpSpPr>
        <p:grpSpPr>
          <a:xfrm flipV="1">
            <a:off x="1333825" y="2275074"/>
            <a:ext cx="2377248" cy="231720"/>
            <a:chOff x="2156059" y="1114463"/>
            <a:chExt cx="1403679" cy="1368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2BF482C-C79B-8740-ADC1-A3CD545340DD}"/>
                </a:ext>
              </a:extLst>
            </p:cNvPr>
            <p:cNvGrpSpPr/>
            <p:nvPr/>
          </p:nvGrpSpPr>
          <p:grpSpPr>
            <a:xfrm>
              <a:off x="2156059" y="1115497"/>
              <a:ext cx="678579" cy="135788"/>
              <a:chOff x="2156059" y="1115497"/>
              <a:chExt cx="678579" cy="13578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C340E40-6AAE-B146-A775-E576993525B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08FE4EF1-03D1-5945-8769-E55586021A4F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CEDDE0C-4AE7-AE48-9468-91B3FA7FF15F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F4E0D10-09D7-DB4F-91B4-170ED49B5D71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71A6E5D-617D-D64C-85E2-D6E4B404C5E3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B20DBFB-0A19-F548-984D-A1F6EE791EE2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CFB8A4B-88CE-004A-994C-E13B223E4CCB}"/>
                </a:ext>
              </a:extLst>
            </p:cNvPr>
            <p:cNvGrpSpPr/>
            <p:nvPr/>
          </p:nvGrpSpPr>
          <p:grpSpPr>
            <a:xfrm>
              <a:off x="2881159" y="1114463"/>
              <a:ext cx="678579" cy="135788"/>
              <a:chOff x="2156059" y="1115497"/>
              <a:chExt cx="678579" cy="13578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5606584-F4CE-BD45-9D39-520DB8DD8D8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2879773-F839-7E43-B0C2-25413CFB97ED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FB5762A-E1B2-A14E-8EC4-D1EB1CA628D5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463A2EF-BC8F-6745-B47E-0FA0043DDA00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E1B9EE3-854F-C14B-A254-D43189A3358E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227E673-01C8-FA42-9BBF-BC1AFB2627FC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0FDBAD0-0B79-B64C-942A-168A5E21CBA5}"/>
              </a:ext>
            </a:extLst>
          </p:cNvPr>
          <p:cNvGrpSpPr/>
          <p:nvPr/>
        </p:nvGrpSpPr>
        <p:grpSpPr>
          <a:xfrm>
            <a:off x="5817159" y="2275074"/>
            <a:ext cx="2580619" cy="228218"/>
            <a:chOff x="7489958" y="3733107"/>
            <a:chExt cx="2322557" cy="20539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B7546E9-FE04-3D41-B09C-F7B617E2648F}"/>
                </a:ext>
              </a:extLst>
            </p:cNvPr>
            <p:cNvSpPr/>
            <p:nvPr/>
          </p:nvSpPr>
          <p:spPr>
            <a:xfrm flipV="1">
              <a:off x="7489958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042B263-AF94-D444-A09B-F50BB0275F52}"/>
                </a:ext>
              </a:extLst>
            </p:cNvPr>
            <p:cNvSpPr/>
            <p:nvPr/>
          </p:nvSpPr>
          <p:spPr>
            <a:xfrm flipV="1">
              <a:off x="8094862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42FFDFD-ABF0-5E40-8AAD-9EACED7A0CC8}"/>
                </a:ext>
              </a:extLst>
            </p:cNvPr>
            <p:cNvSpPr/>
            <p:nvPr/>
          </p:nvSpPr>
          <p:spPr>
            <a:xfrm flipV="1">
              <a:off x="7792410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AC4AB3C-6243-6041-9878-A3F1F4A915CC}"/>
                </a:ext>
              </a:extLst>
            </p:cNvPr>
            <p:cNvSpPr/>
            <p:nvPr/>
          </p:nvSpPr>
          <p:spPr>
            <a:xfrm flipV="1">
              <a:off x="8397314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60887C4-25DF-8C45-BD50-7F16C5F91FE2}"/>
                </a:ext>
              </a:extLst>
            </p:cNvPr>
            <p:cNvSpPr/>
            <p:nvPr/>
          </p:nvSpPr>
          <p:spPr>
            <a:xfrm flipV="1">
              <a:off x="8699766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29AA94D-342C-A74E-BEA2-7F7EF16B9C08}"/>
                </a:ext>
              </a:extLst>
            </p:cNvPr>
            <p:cNvSpPr/>
            <p:nvPr/>
          </p:nvSpPr>
          <p:spPr>
            <a:xfrm flipV="1">
              <a:off x="9002218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443D8DA-9873-194C-85A2-4684734A2547}"/>
                </a:ext>
              </a:extLst>
            </p:cNvPr>
            <p:cNvSpPr/>
            <p:nvPr/>
          </p:nvSpPr>
          <p:spPr>
            <a:xfrm flipV="1">
              <a:off x="9304670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DF5D037-29FC-E64A-A8F3-D51E9F1A2701}"/>
                </a:ext>
              </a:extLst>
            </p:cNvPr>
            <p:cNvSpPr/>
            <p:nvPr/>
          </p:nvSpPr>
          <p:spPr>
            <a:xfrm flipV="1">
              <a:off x="9607120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B060011-869F-A443-BF06-7179BCB6A061}"/>
              </a:ext>
            </a:extLst>
          </p:cNvPr>
          <p:cNvSpPr/>
          <p:nvPr/>
        </p:nvSpPr>
        <p:spPr>
          <a:xfrm>
            <a:off x="96422" y="117642"/>
            <a:ext cx="11892378" cy="6096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828716" y="3325107"/>
            <a:ext cx="176714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performWork()</a:t>
            </a:r>
          </a:p>
        </p:txBody>
      </p:sp>
      <p:sp>
        <p:nvSpPr>
          <p:cNvPr id="17" name="Shape 214">
            <a:extLst>
              <a:ext uri="{FF2B5EF4-FFF2-40B4-BE49-F238E27FC236}">
                <a16:creationId xmlns:a16="http://schemas.microsoft.com/office/drawing/2014/main" id="{0B7C12BC-A462-E14F-A604-43B9519D98F5}"/>
              </a:ext>
            </a:extLst>
          </p:cNvPr>
          <p:cNvSpPr/>
          <p:nvPr/>
        </p:nvSpPr>
        <p:spPr>
          <a:xfrm>
            <a:off x="96423" y="3257817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57D80063-322E-0782-B875-11108CF507F8}"/>
              </a:ext>
            </a:extLst>
          </p:cNvPr>
          <p:cNvSpPr txBox="1"/>
          <p:nvPr/>
        </p:nvSpPr>
        <p:spPr>
          <a:xfrm>
            <a:off x="8245642" y="235285"/>
            <a:ext cx="3625516" cy="3317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之前的例子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787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F6BAF7C-7BD2-0949-A398-6451B2C9F1A5}"/>
              </a:ext>
            </a:extLst>
          </p:cNvPr>
          <p:cNvGrpSpPr/>
          <p:nvPr/>
        </p:nvGrpSpPr>
        <p:grpSpPr>
          <a:xfrm>
            <a:off x="3444592" y="1983882"/>
            <a:ext cx="5302819" cy="2890238"/>
            <a:chOff x="3100132" y="1785493"/>
            <a:chExt cx="4772537" cy="26012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DCE0A6-87A9-6D4D-942C-0FA866A37AE2}"/>
                </a:ext>
              </a:extLst>
            </p:cNvPr>
            <p:cNvSpPr/>
            <p:nvPr/>
          </p:nvSpPr>
          <p:spPr>
            <a:xfrm>
              <a:off x="3100132" y="1785493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125C51-185A-1448-ADC1-84BA7DE59245}"/>
                </a:ext>
              </a:extLst>
            </p:cNvPr>
            <p:cNvSpPr txBox="1"/>
            <p:nvPr/>
          </p:nvSpPr>
          <p:spPr>
            <a:xfrm>
              <a:off x="3158422" y="1828654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performWork&lt;&lt;&lt;2, 4&gt;&gt;&gt;()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9EC38B-6260-DA4F-BFBC-C3311966B0DE}"/>
                </a:ext>
              </a:extLst>
            </p:cNvPr>
            <p:cNvSpPr/>
            <p:nvPr/>
          </p:nvSpPr>
          <p:spPr>
            <a:xfrm>
              <a:off x="5557089" y="2213932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8B169A-E560-7045-9A1A-099757762401}"/>
                </a:ext>
              </a:extLst>
            </p:cNvPr>
            <p:cNvSpPr/>
            <p:nvPr/>
          </p:nvSpPr>
          <p:spPr>
            <a:xfrm>
              <a:off x="3241508" y="2213932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233955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233955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233955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233955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2339555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233955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233955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233955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4EFEB99-7714-3544-A568-3EFFA2DF15EB}"/>
              </a:ext>
            </a:extLst>
          </p:cNvPr>
          <p:cNvSpPr txBox="1"/>
          <p:nvPr/>
        </p:nvSpPr>
        <p:spPr>
          <a:xfrm>
            <a:off x="8245642" y="235285"/>
            <a:ext cx="3625516" cy="3317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端的数据是被并行处理的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Shape 214">
            <a:extLst>
              <a:ext uri="{FF2B5EF4-FFF2-40B4-BE49-F238E27FC236}">
                <a16:creationId xmlns:a16="http://schemas.microsoft.com/office/drawing/2014/main" id="{C521042D-DF83-3640-A7B3-23DA49B4A85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</p:spTree>
    <p:extLst>
      <p:ext uri="{BB962C8B-B14F-4D97-AF65-F5344CB8AC3E}">
        <p14:creationId xmlns:p14="http://schemas.microsoft.com/office/powerpoint/2010/main" val="3477066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97E7B1-5527-BA49-A003-F2533BDE4079}"/>
              </a:ext>
            </a:extLst>
          </p:cNvPr>
          <p:cNvGrpSpPr/>
          <p:nvPr/>
        </p:nvGrpSpPr>
        <p:grpSpPr>
          <a:xfrm>
            <a:off x="3444592" y="1983882"/>
            <a:ext cx="5302819" cy="2890238"/>
            <a:chOff x="3100132" y="2926084"/>
            <a:chExt cx="4772537" cy="26012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DCE0A6-87A9-6D4D-942C-0FA866A37AE2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125C51-185A-1448-ADC1-84BA7DE59245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performWork&lt;&lt;&lt;2, 4&gt;&gt;&gt;()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9EC38B-6260-DA4F-BFBC-C3311966B0DE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8B169A-E560-7045-9A1A-099757762401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4EFEB99-7714-3544-A568-3EFFA2DF15EB}"/>
              </a:ext>
            </a:extLst>
          </p:cNvPr>
          <p:cNvSpPr txBox="1"/>
          <p:nvPr/>
        </p:nvSpPr>
        <p:spPr>
          <a:xfrm>
            <a:off x="8245642" y="235284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端通过“线程” 进行并行处理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线程：</a:t>
            </a: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</a:p>
        </p:txBody>
      </p:sp>
      <p:sp>
        <p:nvSpPr>
          <p:cNvPr id="34" name="Shape 214">
            <a:extLst>
              <a:ext uri="{FF2B5EF4-FFF2-40B4-BE49-F238E27FC236}">
                <a16:creationId xmlns:a16="http://schemas.microsoft.com/office/drawing/2014/main" id="{C521042D-DF83-3640-A7B3-23DA49B4A85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</p:spTree>
    <p:extLst>
      <p:ext uri="{BB962C8B-B14F-4D97-AF65-F5344CB8AC3E}">
        <p14:creationId xmlns:p14="http://schemas.microsoft.com/office/powerpoint/2010/main" val="945345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63194C1-27B9-6841-B277-628A5E66B385}"/>
              </a:ext>
            </a:extLst>
          </p:cNvPr>
          <p:cNvGrpSpPr/>
          <p:nvPr/>
        </p:nvGrpSpPr>
        <p:grpSpPr>
          <a:xfrm>
            <a:off x="3444592" y="1983882"/>
            <a:ext cx="5302819" cy="2890238"/>
            <a:chOff x="3100132" y="2926084"/>
            <a:chExt cx="4772537" cy="26012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DCE0A6-87A9-6D4D-942C-0FA866A37AE2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125C51-185A-1448-ADC1-84BA7DE59245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performWork&lt;&lt;&lt;2, 4&gt;&gt;&gt;()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9EC38B-6260-DA4F-BFBC-C3311966B0DE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8B169A-E560-7045-9A1A-099757762401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4EFEB99-7714-3544-A568-3EFFA2DF15EB}"/>
              </a:ext>
            </a:extLst>
          </p:cNvPr>
          <p:cNvSpPr txBox="1"/>
          <p:nvPr/>
        </p:nvSpPr>
        <p:spPr>
          <a:xfrm>
            <a:off x="8245642" y="235285"/>
            <a:ext cx="3625516" cy="8106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并行的核心概念：多个线程彼此独立且并行地运行不同数据。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补充：线程？进程？</a:t>
            </a:r>
            <a:endParaRPr lang="en-US" sz="1556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Shape 214">
            <a:extLst>
              <a:ext uri="{FF2B5EF4-FFF2-40B4-BE49-F238E27FC236}">
                <a16:creationId xmlns:a16="http://schemas.microsoft.com/office/drawing/2014/main" id="{C521042D-DF83-3640-A7B3-23DA49B4A85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</p:spTree>
    <p:extLst>
      <p:ext uri="{BB962C8B-B14F-4D97-AF65-F5344CB8AC3E}">
        <p14:creationId xmlns:p14="http://schemas.microsoft.com/office/powerpoint/2010/main" val="3272269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14"/>
          <p:cNvSpPr/>
          <p:nvPr/>
        </p:nvSpPr>
        <p:spPr>
          <a:xfrm>
            <a:off x="-5130332" y="1700830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3F1F046-5056-E341-97B7-EF300DD46375}"/>
              </a:ext>
            </a:extLst>
          </p:cNvPr>
          <p:cNvSpPr txBox="1"/>
          <p:nvPr/>
        </p:nvSpPr>
        <p:spPr>
          <a:xfrm>
            <a:off x="8245642" y="235285"/>
            <a:ext cx="3625516" cy="1528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程序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  thread-and-block-idx-right.cu</a:t>
            </a: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运行方式：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sz="1556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nvcc</a:t>
            </a:r>
            <a:r>
              <a:rPr 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-arch=sm_70 -o thread-and-block-</a:t>
            </a:r>
            <a:r>
              <a:rPr lang="en-US" sz="1556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idx</a:t>
            </a:r>
            <a:r>
              <a:rPr 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-right  thread-and-block-idx-right.cu -run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155B3C2-D4A2-87DF-9D65-0946B770259E}"/>
              </a:ext>
            </a:extLst>
          </p:cNvPr>
          <p:cNvSpPr txBox="1"/>
          <p:nvPr/>
        </p:nvSpPr>
        <p:spPr>
          <a:xfrm>
            <a:off x="813401" y="1305587"/>
            <a:ext cx="5141774" cy="445506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bg2"/>
                </a:solidFill>
              </a:rPr>
              <a:t>#include &lt;</a:t>
            </a:r>
            <a:r>
              <a:rPr lang="en-US" altLang="zh-CN" sz="1050" dirty="0" err="1">
                <a:solidFill>
                  <a:schemeClr val="bg2"/>
                </a:solidFill>
              </a:rPr>
              <a:t>stdio.h</a:t>
            </a:r>
            <a:r>
              <a:rPr lang="en-US" altLang="zh-CN" sz="1050" dirty="0">
                <a:solidFill>
                  <a:schemeClr val="bg2"/>
                </a:solidFill>
              </a:rPr>
              <a:t>&gt;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__global__ void </a:t>
            </a:r>
            <a:r>
              <a:rPr lang="en-US" altLang="zh-CN" sz="1050" dirty="0" err="1">
                <a:solidFill>
                  <a:schemeClr val="bg2"/>
                </a:solidFill>
              </a:rPr>
              <a:t>printSuccessForCorrectExecutionConfiguration</a:t>
            </a:r>
            <a:r>
              <a:rPr lang="en-US" altLang="zh-CN" sz="1050" dirty="0">
                <a:solidFill>
                  <a:schemeClr val="bg2"/>
                </a:solidFill>
              </a:rPr>
              <a:t>()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if(</a:t>
            </a:r>
            <a:r>
              <a:rPr lang="en-US" altLang="zh-CN" sz="1050" dirty="0" err="1">
                <a:solidFill>
                  <a:srgbClr val="FF0000"/>
                </a:solidFill>
              </a:rPr>
              <a:t>threadIdx.x</a:t>
            </a:r>
            <a:r>
              <a:rPr lang="en-US" altLang="zh-CN" sz="1050" dirty="0">
                <a:solidFill>
                  <a:srgbClr val="FF0000"/>
                </a:solidFill>
              </a:rPr>
              <a:t> == 1023 &amp;&amp; </a:t>
            </a:r>
            <a:r>
              <a:rPr lang="en-US" altLang="zh-CN" sz="1050" dirty="0" err="1">
                <a:solidFill>
                  <a:srgbClr val="FF0000"/>
                </a:solidFill>
              </a:rPr>
              <a:t>blockIdx.x</a:t>
            </a:r>
            <a:r>
              <a:rPr lang="en-US" altLang="zh-CN" sz="1050" dirty="0">
                <a:solidFill>
                  <a:srgbClr val="FF0000"/>
                </a:solidFill>
              </a:rPr>
              <a:t> == 255</a:t>
            </a:r>
            <a:r>
              <a:rPr lang="en-US" altLang="zh-CN" sz="1050" dirty="0">
                <a:solidFill>
                  <a:schemeClr val="bg2"/>
                </a:solidFill>
              </a:rPr>
              <a:t>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</a:t>
            </a:r>
            <a:r>
              <a:rPr lang="en-US" altLang="zh-CN" sz="1050" dirty="0" err="1">
                <a:solidFill>
                  <a:schemeClr val="bg2"/>
                </a:solidFill>
              </a:rPr>
              <a:t>printf</a:t>
            </a:r>
            <a:r>
              <a:rPr lang="en-US" altLang="zh-CN" sz="1050" dirty="0">
                <a:solidFill>
                  <a:schemeClr val="bg2"/>
                </a:solidFill>
              </a:rPr>
              <a:t>("Success!\n");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}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int main()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This is one possible execution context that will make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the kernel launch print its success message.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printSuccessForCorrectExecutionConfiguration</a:t>
            </a:r>
            <a:r>
              <a:rPr lang="en-US" altLang="zh-CN" sz="1050" dirty="0">
                <a:solidFill>
                  <a:schemeClr val="bg2"/>
                </a:solidFill>
              </a:rPr>
              <a:t>&lt;&lt;&lt;256, 1024&gt;&gt;&gt;();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Don't forget kernel execution is asynchronous and you must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sync on its completion.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cudaDeviceSynchronize</a:t>
            </a:r>
            <a:r>
              <a:rPr lang="en-US" altLang="zh-CN" sz="1050" dirty="0">
                <a:solidFill>
                  <a:schemeClr val="bg2"/>
                </a:solidFill>
              </a:rPr>
              <a:t>();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  <a:endParaRPr lang="zh-CN" altLang="en-US" sz="105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20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44EFEB99-7714-3544-A568-3EFFA2DF15EB}"/>
              </a:ext>
            </a:extLst>
          </p:cNvPr>
          <p:cNvSpPr txBox="1"/>
          <p:nvPr/>
        </p:nvSpPr>
        <p:spPr>
          <a:xfrm>
            <a:off x="8245642" y="235284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线程以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的方式组合到一起，下图中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个线程组成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Shape 214">
            <a:extLst>
              <a:ext uri="{FF2B5EF4-FFF2-40B4-BE49-F238E27FC236}">
                <a16:creationId xmlns:a16="http://schemas.microsoft.com/office/drawing/2014/main" id="{C521042D-DF83-3640-A7B3-23DA49B4A85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A9D0A8-B8DB-E248-A2FA-90324D3EEB53}"/>
              </a:ext>
            </a:extLst>
          </p:cNvPr>
          <p:cNvGrpSpPr/>
          <p:nvPr/>
        </p:nvGrpSpPr>
        <p:grpSpPr>
          <a:xfrm>
            <a:off x="3444592" y="1983882"/>
            <a:ext cx="5302819" cy="2890238"/>
            <a:chOff x="3100132" y="2926084"/>
            <a:chExt cx="4772537" cy="260121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5213E92-F571-534A-90F9-26DECA9FAF53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1E7A2B3-6024-8E4F-B9BD-5033D4D7A045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performWork&lt;&lt;&lt;2, 4&gt;&gt;&gt;()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DFB2D51-CF02-2445-8EA4-4A80F20DAAA4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348E3DE-A709-E94F-87D8-A8E08B65401C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3AC6936-3BD5-4042-89B0-31CBAFA88111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3612270-EB26-2C4C-9EC8-36F13AA972FF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5DB53EE-7320-3C47-88E6-DFA549E666DE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A977C31-60CA-0847-BB3B-E8A7E655EF70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1269BE5-7F7E-8243-87EA-F5AFBDBC8A2A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3B77466-7130-D644-AD40-F8CDC8852846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7802767-AD76-064D-988D-653D664E51E9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C69237C-8881-B444-B8A9-DD0112290F47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852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44EFEB99-7714-3544-A568-3EFFA2DF15EB}"/>
              </a:ext>
            </a:extLst>
          </p:cNvPr>
          <p:cNvSpPr txBox="1"/>
          <p:nvPr/>
        </p:nvSpPr>
        <p:spPr>
          <a:xfrm>
            <a:off x="8245642" y="235285"/>
            <a:ext cx="3625516" cy="3317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中会存在多个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Shape 214">
            <a:extLst>
              <a:ext uri="{FF2B5EF4-FFF2-40B4-BE49-F238E27FC236}">
                <a16:creationId xmlns:a16="http://schemas.microsoft.com/office/drawing/2014/main" id="{C521042D-DF83-3640-A7B3-23DA49B4A85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7B2C2F-8EE9-1744-92D6-293200B1CF34}"/>
              </a:ext>
            </a:extLst>
          </p:cNvPr>
          <p:cNvGrpSpPr/>
          <p:nvPr/>
        </p:nvGrpSpPr>
        <p:grpSpPr>
          <a:xfrm>
            <a:off x="3444592" y="1983882"/>
            <a:ext cx="5302819" cy="2890238"/>
            <a:chOff x="3100132" y="2926084"/>
            <a:chExt cx="4772537" cy="260121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5213E92-F571-534A-90F9-26DECA9FAF53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1E7A2B3-6024-8E4F-B9BD-5033D4D7A045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performWork&lt;&lt;&lt;2, 4&gt;&gt;&gt;()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DFB2D51-CF02-2445-8EA4-4A80F20DAAA4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348E3DE-A709-E94F-87D8-A8E08B65401C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3AC6936-3BD5-4042-89B0-31CBAFA88111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3612270-EB26-2C4C-9EC8-36F13AA972FF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5DB53EE-7320-3C47-88E6-DFA549E666DE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A977C31-60CA-0847-BB3B-E8A7E655EF70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1269BE5-7F7E-8243-87EA-F5AFBDBC8A2A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3B77466-7130-D644-AD40-F8CDC8852846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7802767-AD76-064D-988D-653D664E51E9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C69237C-8881-B444-B8A9-DD0112290F47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662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44EFEB99-7714-3544-A568-3EFFA2DF15EB}"/>
              </a:ext>
            </a:extLst>
          </p:cNvPr>
          <p:cNvSpPr txBox="1"/>
          <p:nvPr/>
        </p:nvSpPr>
        <p:spPr>
          <a:xfrm>
            <a:off x="8245642" y="235285"/>
            <a:ext cx="3625516" cy="3317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这些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组成</a:t>
            </a: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grid</a:t>
            </a:r>
          </a:p>
        </p:txBody>
      </p:sp>
      <p:sp>
        <p:nvSpPr>
          <p:cNvPr id="34" name="Shape 214">
            <a:extLst>
              <a:ext uri="{FF2B5EF4-FFF2-40B4-BE49-F238E27FC236}">
                <a16:creationId xmlns:a16="http://schemas.microsoft.com/office/drawing/2014/main" id="{C521042D-DF83-3640-A7B3-23DA49B4A85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22DFB3-C44C-9443-B27E-C81B74573E9E}"/>
              </a:ext>
            </a:extLst>
          </p:cNvPr>
          <p:cNvGrpSpPr/>
          <p:nvPr/>
        </p:nvGrpSpPr>
        <p:grpSpPr>
          <a:xfrm>
            <a:off x="3444592" y="1983882"/>
            <a:ext cx="5302819" cy="2890238"/>
            <a:chOff x="3100132" y="2926084"/>
            <a:chExt cx="4772537" cy="2601214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A0A424F-5DBC-1647-91B1-A7D8259D26A4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CE0CD3B-5A28-E04F-868A-CEE0BFAE38BD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performWork&lt;&lt;&lt;2, 4&gt;&gt;&gt;()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22DFD89-2C3B-8B4F-823F-8068B319D806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EECAA83-C1AC-DA4F-AAA5-6A4C2B2A2281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7909C26-B4A0-3E44-A295-198B9C271D9E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C312F8-38EE-C749-83D0-A430E078DA9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9F200AC-BBDD-EE43-B9E1-2CE29E031D3D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4C7F5A4-21C3-7C4C-851C-9C9F0DEEFF2C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AF6D82C-3410-7B41-ABA6-33F9D33DC2C8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71951A0-BD14-804D-8116-E4F1B3A1F88E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68F0CD6-531D-5347-B04D-CAE2FF54A192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7164789-8271-9240-BB1E-19A2FA608C27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0AE461C-3718-7F0D-4196-2DF9A098CAAB}"/>
              </a:ext>
            </a:extLst>
          </p:cNvPr>
          <p:cNvSpPr txBox="1"/>
          <p:nvPr/>
        </p:nvSpPr>
        <p:spPr>
          <a:xfrm>
            <a:off x="3957737" y="5805627"/>
            <a:ext cx="5135714" cy="810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15990"/>
            <a:r>
              <a:rPr lang="en-US" altLang="zh-CN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*</a:t>
            </a:r>
            <a:r>
              <a:rPr lang="zh-CN" alt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区分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：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网格(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rid)、线程块(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lock)和线程(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hread)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线程束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(warp)</a:t>
            </a:r>
            <a:endParaRPr lang="zh-CN" alt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1597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412327" y="2385832"/>
            <a:ext cx="11367347" cy="1961233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lvl="0"/>
            <a:r>
              <a:rPr lang="en-US" dirty="0"/>
              <a:t>GPU-CUDA</a:t>
            </a:r>
            <a:r>
              <a:rPr lang="zh-CN" altLang="en-US" dirty="0"/>
              <a:t>加速的程序 </a:t>
            </a:r>
            <a:r>
              <a:rPr lang="en-US" altLang="zh-CN" dirty="0"/>
              <a:t>VS </a:t>
            </a:r>
            <a:r>
              <a:rPr lang="zh-CN" altLang="en-US" dirty="0"/>
              <a:t>只在</a:t>
            </a:r>
            <a:r>
              <a:rPr lang="en-US" altLang="zh-CN" dirty="0"/>
              <a:t>CPU</a:t>
            </a:r>
            <a:r>
              <a:rPr lang="zh-CN" altLang="en-US" dirty="0"/>
              <a:t>端运行的程序</a:t>
            </a:r>
            <a:br>
              <a:rPr lang="en-US" altLang="zh-CN" dirty="0"/>
            </a:br>
            <a:br>
              <a:rPr lang="en-US" altLang="zh-CN" dirty="0"/>
            </a:br>
            <a:r>
              <a:rPr lang="en-US" altLang="zh-CN" dirty="0"/>
              <a:t>CUDA - </a:t>
            </a:r>
            <a:r>
              <a:rPr lang="en-US" altLang="zh-CN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r>
              <a:rPr lang="en-US" altLang="zh-CN" dirty="0"/>
              <a:t>ompute </a:t>
            </a:r>
            <a:r>
              <a:rPr lang="en-US" altLang="zh-CN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</a:t>
            </a:r>
            <a:r>
              <a:rPr lang="en-US" altLang="zh-CN" dirty="0"/>
              <a:t>nified </a:t>
            </a:r>
            <a:r>
              <a:rPr lang="en-US" altLang="zh-CN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r>
              <a:rPr lang="en-US" altLang="zh-CN" dirty="0"/>
              <a:t>evice </a:t>
            </a:r>
            <a:r>
              <a:rPr lang="en-US" altLang="zh-CN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r>
              <a:rPr lang="en-US" altLang="zh-CN" dirty="0"/>
              <a:t>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435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44EFEB99-7714-3544-A568-3EFFA2DF15EB}"/>
              </a:ext>
            </a:extLst>
          </p:cNvPr>
          <p:cNvSpPr txBox="1"/>
          <p:nvPr/>
        </p:nvSpPr>
        <p:spPr>
          <a:xfrm>
            <a:off x="8245642" y="235284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端的函数称为 </a:t>
            </a:r>
            <a:r>
              <a:rPr lang="en-US" sz="1556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kernel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altLang="zh-CN" sz="1556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kernel </a:t>
            </a:r>
            <a:r>
              <a:rPr lang="zh-CN" altLang="en-US" sz="1556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函数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或者 </a:t>
            </a:r>
            <a:r>
              <a:rPr lang="en-US" altLang="zh-CN" sz="1556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kernel function</a:t>
            </a:r>
            <a:endParaRPr lang="en-US" sz="1556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Shape 214">
            <a:extLst>
              <a:ext uri="{FF2B5EF4-FFF2-40B4-BE49-F238E27FC236}">
                <a16:creationId xmlns:a16="http://schemas.microsoft.com/office/drawing/2014/main" id="{C521042D-DF83-3640-A7B3-23DA49B4A85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B92E480-F9E5-6344-9698-470CF8D7CD72}"/>
              </a:ext>
            </a:extLst>
          </p:cNvPr>
          <p:cNvGrpSpPr/>
          <p:nvPr/>
        </p:nvGrpSpPr>
        <p:grpSpPr>
          <a:xfrm>
            <a:off x="3444592" y="1983882"/>
            <a:ext cx="5302819" cy="2890238"/>
            <a:chOff x="3100132" y="2926084"/>
            <a:chExt cx="4772537" cy="260121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436969E-0168-B148-BE3D-B0917D643BA1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EC3ED61-2A28-3F4B-A32E-94F312819748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performWork</a:t>
              </a:r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&lt;&lt;&lt;2, 4&gt;&gt;&gt;()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A36CE6D-97DA-F647-9ABB-336F55E65A4F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8D485A8-B070-B845-90AB-282E021BAC4C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8C57B0D-6D78-F840-A1AE-2642371219E7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F643B6D-5EB6-D94C-A7CC-FC256B8BAB7C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F562C9D-E048-A841-9A1F-BE5945874E6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37E4BC9-3BE8-AC45-8ED6-39BC29D61134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FF3ABDB-AF43-9848-8E8E-C3116AAFF2CC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A3E1831-F7D7-0E4E-8C0A-01B55EAAA58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BB32AA1-FC1E-0744-B530-5E52A16D90E0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E93653-5289-984F-AE52-9E9C366C9E0A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7707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44EFEB99-7714-3544-A568-3EFFA2DF15EB}"/>
              </a:ext>
            </a:extLst>
          </p:cNvPr>
          <p:cNvSpPr txBox="1"/>
          <p:nvPr/>
        </p:nvSpPr>
        <p:spPr>
          <a:xfrm>
            <a:off x="8245642" y="235284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使用“运行参数”让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kernel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函数运行在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上</a:t>
            </a:r>
            <a:endParaRPr lang="en-US" sz="1556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Shape 214">
            <a:extLst>
              <a:ext uri="{FF2B5EF4-FFF2-40B4-BE49-F238E27FC236}">
                <a16:creationId xmlns:a16="http://schemas.microsoft.com/office/drawing/2014/main" id="{C521042D-DF83-3640-A7B3-23DA49B4A85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B92E480-F9E5-6344-9698-470CF8D7CD72}"/>
              </a:ext>
            </a:extLst>
          </p:cNvPr>
          <p:cNvGrpSpPr/>
          <p:nvPr/>
        </p:nvGrpSpPr>
        <p:grpSpPr>
          <a:xfrm>
            <a:off x="3444592" y="1983882"/>
            <a:ext cx="5302819" cy="2890238"/>
            <a:chOff x="3100132" y="2926084"/>
            <a:chExt cx="4772537" cy="260121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436969E-0168-B148-BE3D-B0917D643BA1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EC3ED61-2A28-3F4B-A32E-94F312819748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</a:t>
              </a:r>
              <a:r>
                <a:rPr lang="en-US" sz="1556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&lt;&lt;&lt;2, 4&gt;&gt;&gt;</a:t>
              </a:r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()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A36CE6D-97DA-F647-9ABB-336F55E65A4F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8D485A8-B070-B845-90AB-282E021BAC4C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8C57B0D-6D78-F840-A1AE-2642371219E7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F643B6D-5EB6-D94C-A7CC-FC256B8BAB7C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F562C9D-E048-A841-9A1F-BE5945874E6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37E4BC9-3BE8-AC45-8ED6-39BC29D61134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FF3ABDB-AF43-9848-8E8E-C3116AAFF2CC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A3E1831-F7D7-0E4E-8C0A-01B55EAAA58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BB32AA1-FC1E-0744-B530-5E52A16D90E0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E93653-5289-984F-AE52-9E9C366C9E0A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1470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A634A0E-7A58-3249-B22D-CA88B53E840E}"/>
              </a:ext>
            </a:extLst>
          </p:cNvPr>
          <p:cNvGrpSpPr/>
          <p:nvPr/>
        </p:nvGrpSpPr>
        <p:grpSpPr>
          <a:xfrm>
            <a:off x="3444592" y="1983882"/>
            <a:ext cx="5302819" cy="2890238"/>
            <a:chOff x="3100132" y="2926084"/>
            <a:chExt cx="4772537" cy="26012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DCE0A6-87A9-6D4D-942C-0FA866A37AE2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125C51-185A-1448-ADC1-84BA7DE59245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performWork&lt;&lt;&lt;</a:t>
              </a:r>
              <a:r>
                <a:rPr lang="en-US" sz="1556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, 4&gt;&gt;&gt;()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9EC38B-6260-DA4F-BFBC-C3311966B0DE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76B900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8B169A-E560-7045-9A1A-099757762401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76B900"/>
                </a:solidFill>
                <a:latin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E22DCDD-321F-104B-9D32-FBE3C2003266}"/>
              </a:ext>
            </a:extLst>
          </p:cNvPr>
          <p:cNvSpPr txBox="1"/>
          <p:nvPr/>
        </p:nvSpPr>
        <p:spPr>
          <a:xfrm>
            <a:off x="8245642" y="235284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下图中</a:t>
            </a:r>
            <a:r>
              <a:rPr lang="zh-CN" altLang="en-US" sz="1556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绿色的运行参数</a:t>
            </a:r>
            <a:r>
              <a:rPr lang="en-US" altLang="zh-CN" sz="1556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2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定义了在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grid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中运行的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数量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Shape 214">
            <a:extLst>
              <a:ext uri="{FF2B5EF4-FFF2-40B4-BE49-F238E27FC236}">
                <a16:creationId xmlns:a16="http://schemas.microsoft.com/office/drawing/2014/main" id="{13A25E34-8D20-044D-A310-3E1B22074BB7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</p:spTree>
    <p:extLst>
      <p:ext uri="{BB962C8B-B14F-4D97-AF65-F5344CB8AC3E}">
        <p14:creationId xmlns:p14="http://schemas.microsoft.com/office/powerpoint/2010/main" val="40561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E5A87A4-7724-C849-888E-88827F4C8009}"/>
              </a:ext>
            </a:extLst>
          </p:cNvPr>
          <p:cNvGrpSpPr/>
          <p:nvPr/>
        </p:nvGrpSpPr>
        <p:grpSpPr>
          <a:xfrm>
            <a:off x="3444592" y="1983882"/>
            <a:ext cx="5302819" cy="2890238"/>
            <a:chOff x="3100132" y="2926084"/>
            <a:chExt cx="4772537" cy="26012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DCE0A6-87A9-6D4D-942C-0FA866A37AE2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125C51-185A-1448-ADC1-84BA7DE59245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performWork&lt;&lt;&lt;2, </a:t>
              </a:r>
              <a:r>
                <a:rPr lang="en-US" sz="1556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&gt;&gt;&gt;()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9EC38B-6260-DA4F-BFBC-C3311966B0DE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8B169A-E560-7045-9A1A-099757762401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CA9DC99-CF71-DE4E-BE39-CABFD4B7325D}"/>
              </a:ext>
            </a:extLst>
          </p:cNvPr>
          <p:cNvSpPr txBox="1"/>
          <p:nvPr/>
        </p:nvSpPr>
        <p:spPr>
          <a:xfrm>
            <a:off x="8245642" y="235284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…</a:t>
            </a:r>
            <a:r>
              <a:rPr lang="zh-CN" altLang="en-US" sz="1556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绿色的运行参数</a:t>
            </a:r>
            <a:r>
              <a:rPr lang="en-US" altLang="zh-CN" sz="1556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4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定义了每个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的数量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Shape 214">
            <a:extLst>
              <a:ext uri="{FF2B5EF4-FFF2-40B4-BE49-F238E27FC236}">
                <a16:creationId xmlns:a16="http://schemas.microsoft.com/office/drawing/2014/main" id="{CDA8062C-EC95-8642-8C92-39B2976CA38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</p:spTree>
    <p:extLst>
      <p:ext uri="{BB962C8B-B14F-4D97-AF65-F5344CB8AC3E}">
        <p14:creationId xmlns:p14="http://schemas.microsoft.com/office/powerpoint/2010/main" val="23310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FD00A3-86E4-754F-A193-F8DC512B85AD}"/>
              </a:ext>
            </a:extLst>
          </p:cNvPr>
          <p:cNvGrpSpPr/>
          <p:nvPr/>
        </p:nvGrpSpPr>
        <p:grpSpPr>
          <a:xfrm>
            <a:off x="3444592" y="1983882"/>
            <a:ext cx="5302819" cy="2890238"/>
            <a:chOff x="3100132" y="2926084"/>
            <a:chExt cx="4772537" cy="26012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DCE0A6-87A9-6D4D-942C-0FA866A37AE2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125C51-185A-1448-ADC1-84BA7DE59245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performWork&lt;&lt;&lt;2, </a:t>
              </a:r>
              <a:r>
                <a:rPr lang="en-US" sz="1556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&gt;&gt;&gt;()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9EC38B-6260-DA4F-BFBC-C3311966B0DE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8B169A-E560-7045-9A1A-099757762401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76B900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76B900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76B900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76B900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3" name="Shape 214">
            <a:extLst>
              <a:ext uri="{FF2B5EF4-FFF2-40B4-BE49-F238E27FC236}">
                <a16:creationId xmlns:a16="http://schemas.microsoft.com/office/drawing/2014/main" id="{7AA1632D-702C-4542-93D9-439162C9F477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F26AEC-2230-B746-B64C-89EF525D0E77}"/>
              </a:ext>
            </a:extLst>
          </p:cNvPr>
          <p:cNvSpPr txBox="1"/>
          <p:nvPr/>
        </p:nvSpPr>
        <p:spPr>
          <a:xfrm>
            <a:off x="8245642" y="235284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同一个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grid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中的多个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，都包含相同数量的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8716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14"/>
          <p:cNvSpPr/>
          <p:nvPr/>
        </p:nvSpPr>
        <p:spPr>
          <a:xfrm>
            <a:off x="-5130332" y="1700830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3F1F046-5056-E341-97B7-EF300DD46375}"/>
              </a:ext>
            </a:extLst>
          </p:cNvPr>
          <p:cNvSpPr txBox="1"/>
          <p:nvPr/>
        </p:nvSpPr>
        <p:spPr>
          <a:xfrm>
            <a:off x="8245642" y="235285"/>
            <a:ext cx="3625516" cy="1528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程序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  single-block-loop-right.cu</a:t>
            </a: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运行方式：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sz="1556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nvcc</a:t>
            </a:r>
            <a:r>
              <a:rPr 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-arch=sm_70 -o single-block-loop-right single-block-loop-right.cu -run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155B3C2-D4A2-87DF-9D65-0946B770259E}"/>
              </a:ext>
            </a:extLst>
          </p:cNvPr>
          <p:cNvSpPr txBox="1"/>
          <p:nvPr/>
        </p:nvSpPr>
        <p:spPr>
          <a:xfrm>
            <a:off x="813401" y="1305587"/>
            <a:ext cx="4429931" cy="47782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bg2"/>
                </a:solidFill>
              </a:rPr>
              <a:t>#include &lt;</a:t>
            </a:r>
            <a:r>
              <a:rPr lang="en-US" altLang="zh-CN" sz="1050" dirty="0" err="1">
                <a:solidFill>
                  <a:schemeClr val="bg2"/>
                </a:solidFill>
              </a:rPr>
              <a:t>stdio.h</a:t>
            </a:r>
            <a:r>
              <a:rPr lang="en-US" altLang="zh-CN" sz="1050" dirty="0">
                <a:solidFill>
                  <a:schemeClr val="bg2"/>
                </a:solidFill>
              </a:rPr>
              <a:t>&gt;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* Notice the absence of the previously expected argument `N`.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__global__ void loop()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This kernel does the work of only 1 iteration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of the original for loop. Indication of which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"iteration" is being executed by this kernel is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still available via `</a:t>
            </a:r>
            <a:r>
              <a:rPr lang="en-US" altLang="zh-CN" sz="1050" dirty="0" err="1">
                <a:solidFill>
                  <a:schemeClr val="bg2"/>
                </a:solidFill>
              </a:rPr>
              <a:t>threadIdx.x</a:t>
            </a:r>
            <a:r>
              <a:rPr lang="en-US" altLang="zh-CN" sz="1050" dirty="0">
                <a:solidFill>
                  <a:schemeClr val="bg2"/>
                </a:solidFill>
              </a:rPr>
              <a:t>`.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printf</a:t>
            </a:r>
            <a:r>
              <a:rPr lang="en-US" altLang="zh-CN" sz="1050" dirty="0">
                <a:solidFill>
                  <a:schemeClr val="bg2"/>
                </a:solidFill>
              </a:rPr>
              <a:t>("This is iteration number %d\n", </a:t>
            </a:r>
            <a:r>
              <a:rPr lang="en-US" altLang="zh-CN" sz="1050" dirty="0" err="1">
                <a:solidFill>
                  <a:schemeClr val="bg2"/>
                </a:solidFill>
              </a:rPr>
              <a:t>threadIdx.x</a:t>
            </a:r>
            <a:r>
              <a:rPr lang="en-US" altLang="zh-CN" sz="1050" dirty="0">
                <a:solidFill>
                  <a:schemeClr val="bg2"/>
                </a:solidFill>
              </a:rPr>
              <a:t>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int main()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It is the execution context that sets how many "iterations"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of the "loop" will be done.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>
                <a:solidFill>
                  <a:srgbClr val="FF0000"/>
                </a:solidFill>
              </a:rPr>
              <a:t>loop&lt;&lt;&lt;1, 10&gt;&gt;&gt;();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cudaDeviceSynchronize</a:t>
            </a:r>
            <a:r>
              <a:rPr lang="en-US" altLang="zh-CN" sz="1050" dirty="0">
                <a:solidFill>
                  <a:schemeClr val="bg2"/>
                </a:solidFill>
              </a:rPr>
              <a:t>();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  <a:endParaRPr lang="zh-CN" altLang="en-US" sz="1050" dirty="0">
              <a:solidFill>
                <a:schemeClr val="bg2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B7BBF4E-3722-8716-101C-A1A5B2E9F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63"/>
          <a:stretch/>
        </p:blipFill>
        <p:spPr>
          <a:xfrm>
            <a:off x="6031252" y="2333142"/>
            <a:ext cx="5839906" cy="183184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2A03021-5250-D782-E60F-B722BF915310}"/>
              </a:ext>
            </a:extLst>
          </p:cNvPr>
          <p:cNvSpPr txBox="1"/>
          <p:nvPr/>
        </p:nvSpPr>
        <p:spPr>
          <a:xfrm>
            <a:off x="7018019" y="4733959"/>
            <a:ext cx="40024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15990"/>
            <a:r>
              <a:rPr lang="zh-CN" alt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并不是迭代了</a:t>
            </a:r>
            <a:r>
              <a:rPr lang="en-US" altLang="zh-C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</a:t>
            </a:r>
            <a:r>
              <a:rPr lang="zh-CN" alt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次，而是一共</a:t>
            </a:r>
            <a:r>
              <a:rPr lang="en-US" altLang="zh-C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</a:t>
            </a:r>
            <a:r>
              <a:rPr lang="zh-CN" alt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个线程，每个线程的编号是 </a:t>
            </a:r>
            <a:r>
              <a:rPr lang="en-US" altLang="zh-CN" sz="1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threadx.x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，因此显示了从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0~9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 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iteration</a:t>
            </a:r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57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553720" y="3100706"/>
            <a:ext cx="11084560" cy="656590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lvl="0"/>
            <a:r>
              <a:rPr lang="en-US" dirty="0"/>
              <a:t>CUDA</a:t>
            </a:r>
            <a:r>
              <a:rPr lang="zh-CN" altLang="en-US" dirty="0"/>
              <a:t>自带的线程分级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768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A2E623-1A65-7F47-8B91-2C603DE56A57}"/>
              </a:ext>
            </a:extLst>
          </p:cNvPr>
          <p:cNvGrpSpPr/>
          <p:nvPr/>
        </p:nvGrpSpPr>
        <p:grpSpPr>
          <a:xfrm>
            <a:off x="3444592" y="1983882"/>
            <a:ext cx="5302819" cy="2890238"/>
            <a:chOff x="3100132" y="2926084"/>
            <a:chExt cx="4772537" cy="26012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DCE0A6-87A9-6D4D-942C-0FA866A37AE2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125C51-185A-1448-ADC1-84BA7DE59245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 err="1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</a:t>
              </a:r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&lt;&lt;&lt;</a:t>
              </a:r>
              <a:r>
                <a:rPr lang="en-US" sz="1560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2, 4</a:t>
              </a:r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&gt;&gt;&gt;()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9EC38B-6260-DA4F-BFBC-C3311966B0DE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8B169A-E560-7045-9A1A-099757762401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4EFEB99-7714-3544-A568-3EFFA2DF15EB}"/>
              </a:ext>
            </a:extLst>
          </p:cNvPr>
          <p:cNvSpPr txBox="1"/>
          <p:nvPr/>
        </p:nvSpPr>
        <p:spPr>
          <a:xfrm>
            <a:off x="8245642" y="235285"/>
            <a:ext cx="3625516" cy="8106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kernel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的定义式中，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CUDA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自定义的变量指明了执行该核函数所需的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thread, 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和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grid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Shape 214">
            <a:extLst>
              <a:ext uri="{FF2B5EF4-FFF2-40B4-BE49-F238E27FC236}">
                <a16:creationId xmlns:a16="http://schemas.microsoft.com/office/drawing/2014/main" id="{C521042D-DF83-3640-A7B3-23DA49B4A85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</p:spTree>
    <p:extLst>
      <p:ext uri="{BB962C8B-B14F-4D97-AF65-F5344CB8AC3E}">
        <p14:creationId xmlns:p14="http://schemas.microsoft.com/office/powerpoint/2010/main" val="1297361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44EFEB99-7714-3544-A568-3EFFA2DF15EB}"/>
              </a:ext>
            </a:extLst>
          </p:cNvPr>
          <p:cNvSpPr txBox="1"/>
          <p:nvPr/>
        </p:nvSpPr>
        <p:spPr>
          <a:xfrm>
            <a:off x="8245642" y="235284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gridDim.x</a:t>
            </a: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是在一个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grid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中包含的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的数量，在下图中是</a:t>
            </a: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2</a:t>
            </a:r>
          </a:p>
        </p:txBody>
      </p:sp>
      <p:sp>
        <p:nvSpPr>
          <p:cNvPr id="34" name="Shape 214">
            <a:extLst>
              <a:ext uri="{FF2B5EF4-FFF2-40B4-BE49-F238E27FC236}">
                <a16:creationId xmlns:a16="http://schemas.microsoft.com/office/drawing/2014/main" id="{C521042D-DF83-3640-A7B3-23DA49B4A85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1FB3B8-1274-8249-B7D3-AEB05BE3F82F}"/>
              </a:ext>
            </a:extLst>
          </p:cNvPr>
          <p:cNvGrpSpPr/>
          <p:nvPr/>
        </p:nvGrpSpPr>
        <p:grpSpPr>
          <a:xfrm>
            <a:off x="3444592" y="1983882"/>
            <a:ext cx="5302819" cy="2890238"/>
            <a:chOff x="3100132" y="2926084"/>
            <a:chExt cx="4772537" cy="260121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23DE800-A054-5643-8C17-06E36AE98F98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E36D02-5672-9444-81E2-DE335337B65D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 err="1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</a:t>
              </a:r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&lt;&lt;&lt;</a:t>
              </a:r>
              <a:r>
                <a:rPr lang="en-US" sz="1560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, 4&gt;&gt;&gt;()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B3D53FA-9D5C-5442-9EEE-41DD57B3FCBF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76B900"/>
                </a:solidFill>
                <a:latin typeface="Arial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2E2BF4C-E83E-BA4D-B26A-71516E1D50AC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76B900"/>
                </a:solidFill>
                <a:latin typeface="Arial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05DD0FD-E33B-124B-9B80-896C2F9DA18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9EA87B5-7459-214A-A033-B3EE4E5D9A9C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1B7C87-02A9-D247-A526-BB6AF9801F3C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F7CD0FB-465A-1046-A8F7-138B1FBE945B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291756A-EAB7-5F40-922F-FA94134E04E2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EDE579F-C404-8449-A600-1E23595637C6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5670F88-FAF9-CE48-8058-9AD451B97100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F875D6D-AD1D-2943-A01A-6E8339F5A929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B38E74-92E0-9D46-AD5E-782641E05208}"/>
              </a:ext>
            </a:extLst>
          </p:cNvPr>
          <p:cNvGrpSpPr/>
          <p:nvPr/>
        </p:nvGrpSpPr>
        <p:grpSpPr>
          <a:xfrm>
            <a:off x="3444592" y="5127640"/>
            <a:ext cx="5302819" cy="268341"/>
            <a:chOff x="3100132" y="4614875"/>
            <a:chExt cx="4772537" cy="24150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2058BE8-AD92-9F4E-BE1A-A0D7030DB4C5}"/>
                </a:ext>
              </a:extLst>
            </p:cNvPr>
            <p:cNvCxnSpPr>
              <a:cxnSpLocks/>
            </p:cNvCxnSpPr>
            <p:nvPr/>
          </p:nvCxnSpPr>
          <p:spPr>
            <a:xfrm>
              <a:off x="3100132" y="4735629"/>
              <a:ext cx="4772537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DDACCE1-FA0E-A140-B4B5-FFCE71500C0E}"/>
                </a:ext>
              </a:extLst>
            </p:cNvPr>
            <p:cNvCxnSpPr/>
            <p:nvPr/>
          </p:nvCxnSpPr>
          <p:spPr>
            <a:xfrm>
              <a:off x="7872669" y="4614875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A424DF-3DAD-4744-8B0E-F0DFD3DC0CC3}"/>
                </a:ext>
              </a:extLst>
            </p:cNvPr>
            <p:cNvCxnSpPr/>
            <p:nvPr/>
          </p:nvCxnSpPr>
          <p:spPr>
            <a:xfrm>
              <a:off x="3100132" y="4614875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83AE982-AFB3-C849-B5DE-5906A9FC6076}"/>
              </a:ext>
            </a:extLst>
          </p:cNvPr>
          <p:cNvSpPr txBox="1"/>
          <p:nvPr/>
        </p:nvSpPr>
        <p:spPr>
          <a:xfrm>
            <a:off x="5748421" y="5379619"/>
            <a:ext cx="695158" cy="8447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4889" b="1" kern="0" dirty="0">
                <a:solidFill>
                  <a:srgbClr val="76B900"/>
                </a:solidFill>
                <a:latin typeface="Courier" pitchFamily="2" charset="0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110276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44EFEB99-7714-3544-A568-3EFFA2DF15EB}"/>
              </a:ext>
            </a:extLst>
          </p:cNvPr>
          <p:cNvSpPr txBox="1"/>
          <p:nvPr/>
        </p:nvSpPr>
        <p:spPr>
          <a:xfrm>
            <a:off x="8245642" y="235285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blockIdx.x</a:t>
            </a: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是在一个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grid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中当前选中的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的索引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编号，当前的编号是</a:t>
            </a: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34" name="Shape 214">
            <a:extLst>
              <a:ext uri="{FF2B5EF4-FFF2-40B4-BE49-F238E27FC236}">
                <a16:creationId xmlns:a16="http://schemas.microsoft.com/office/drawing/2014/main" id="{C521042D-DF83-3640-A7B3-23DA49B4A85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3DE800-A054-5643-8C17-06E36AE98F98}"/>
              </a:ext>
            </a:extLst>
          </p:cNvPr>
          <p:cNvSpPr/>
          <p:nvPr/>
        </p:nvSpPr>
        <p:spPr>
          <a:xfrm>
            <a:off x="3444592" y="1983881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E36D02-5672-9444-81E2-DE335337B65D}"/>
              </a:ext>
            </a:extLst>
          </p:cNvPr>
          <p:cNvSpPr txBox="1"/>
          <p:nvPr/>
        </p:nvSpPr>
        <p:spPr>
          <a:xfrm>
            <a:off x="3509358" y="2031838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 err="1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</a:t>
            </a:r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&lt;&lt;&lt;</a:t>
            </a:r>
            <a:r>
              <a:rPr lang="en-US" sz="1560" b="1" kern="0" dirty="0">
                <a:solidFill>
                  <a:srgbClr val="76B900"/>
                </a:solidFill>
                <a:latin typeface="Courier" pitchFamily="2" charset="0"/>
                <a:cs typeface="Arial"/>
                <a:sym typeface="Arial"/>
              </a:rPr>
              <a:t>2</a:t>
            </a:r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, 4&gt;&gt;&gt;()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E2BF4C-E83E-BA4D-B26A-71516E1D50AC}"/>
              </a:ext>
            </a:extLst>
          </p:cNvPr>
          <p:cNvSpPr/>
          <p:nvPr/>
        </p:nvSpPr>
        <p:spPr>
          <a:xfrm>
            <a:off x="3601675" y="2459925"/>
            <a:ext cx="2375587" cy="2095621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76B900"/>
              </a:solidFill>
              <a:latin typeface="Arial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5DD0FD-E33B-124B-9B80-896C2F9DA18A}"/>
              </a:ext>
            </a:extLst>
          </p:cNvPr>
          <p:cNvSpPr/>
          <p:nvPr/>
        </p:nvSpPr>
        <p:spPr>
          <a:xfrm>
            <a:off x="3767421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EA87B5-7459-214A-A033-B3EE4E5D9A9C}"/>
              </a:ext>
            </a:extLst>
          </p:cNvPr>
          <p:cNvSpPr/>
          <p:nvPr/>
        </p:nvSpPr>
        <p:spPr>
          <a:xfrm>
            <a:off x="4319113" y="259951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91B7C87-02A9-D247-A526-BB6AF9801F3C}"/>
              </a:ext>
            </a:extLst>
          </p:cNvPr>
          <p:cNvSpPr/>
          <p:nvPr/>
        </p:nvSpPr>
        <p:spPr>
          <a:xfrm>
            <a:off x="4870806" y="259951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7CD0FB-465A-1046-A8F7-138B1FBE945B}"/>
              </a:ext>
            </a:extLst>
          </p:cNvPr>
          <p:cNvSpPr/>
          <p:nvPr/>
        </p:nvSpPr>
        <p:spPr>
          <a:xfrm>
            <a:off x="5422499" y="2599509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770E2F-E3CF-9B43-829B-310012476B58}"/>
              </a:ext>
            </a:extLst>
          </p:cNvPr>
          <p:cNvSpPr/>
          <p:nvPr/>
        </p:nvSpPr>
        <p:spPr>
          <a:xfrm>
            <a:off x="6174543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91756A-EAB7-5F40-922F-FA94134E04E2}"/>
              </a:ext>
            </a:extLst>
          </p:cNvPr>
          <p:cNvSpPr/>
          <p:nvPr/>
        </p:nvSpPr>
        <p:spPr>
          <a:xfrm>
            <a:off x="6340287" y="2599506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DE579F-C404-8449-A600-1E23595637C6}"/>
              </a:ext>
            </a:extLst>
          </p:cNvPr>
          <p:cNvSpPr/>
          <p:nvPr/>
        </p:nvSpPr>
        <p:spPr>
          <a:xfrm>
            <a:off x="6891979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5670F88-FAF9-CE48-8058-9AD451B97100}"/>
              </a:ext>
            </a:extLst>
          </p:cNvPr>
          <p:cNvSpPr/>
          <p:nvPr/>
        </p:nvSpPr>
        <p:spPr>
          <a:xfrm>
            <a:off x="7443673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F875D6D-AD1D-2943-A01A-6E8339F5A929}"/>
              </a:ext>
            </a:extLst>
          </p:cNvPr>
          <p:cNvSpPr/>
          <p:nvPr/>
        </p:nvSpPr>
        <p:spPr>
          <a:xfrm>
            <a:off x="7995366" y="2599507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3365A4-F278-5C45-966A-1280753ED860}"/>
              </a:ext>
            </a:extLst>
          </p:cNvPr>
          <p:cNvGrpSpPr/>
          <p:nvPr/>
        </p:nvGrpSpPr>
        <p:grpSpPr>
          <a:xfrm>
            <a:off x="3444592" y="5127640"/>
            <a:ext cx="5302819" cy="268341"/>
            <a:chOff x="3100132" y="4614875"/>
            <a:chExt cx="4772537" cy="24150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0D287B-EAFC-4C43-967B-FA0AE5F12C9B}"/>
                </a:ext>
              </a:extLst>
            </p:cNvPr>
            <p:cNvCxnSpPr>
              <a:cxnSpLocks/>
            </p:cNvCxnSpPr>
            <p:nvPr/>
          </p:nvCxnSpPr>
          <p:spPr>
            <a:xfrm>
              <a:off x="3100132" y="4735629"/>
              <a:ext cx="4772537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CF30183-FE08-564A-B5C5-3B540312A0EA}"/>
                </a:ext>
              </a:extLst>
            </p:cNvPr>
            <p:cNvCxnSpPr/>
            <p:nvPr/>
          </p:nvCxnSpPr>
          <p:spPr>
            <a:xfrm>
              <a:off x="7872669" y="4614875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3718C46-D576-9A41-9E5B-BB828E481DAF}"/>
                </a:ext>
              </a:extLst>
            </p:cNvPr>
            <p:cNvCxnSpPr/>
            <p:nvPr/>
          </p:nvCxnSpPr>
          <p:spPr>
            <a:xfrm>
              <a:off x="3100132" y="4614875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1E28C63-146A-8041-AEA9-6C3457EDC7BA}"/>
                </a:ext>
              </a:extLst>
            </p:cNvPr>
            <p:cNvCxnSpPr/>
            <p:nvPr/>
          </p:nvCxnSpPr>
          <p:spPr>
            <a:xfrm>
              <a:off x="5475968" y="4614875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5EBC384-EFCA-5F49-831F-07E45DB46E37}"/>
              </a:ext>
            </a:extLst>
          </p:cNvPr>
          <p:cNvSpPr txBox="1"/>
          <p:nvPr/>
        </p:nvSpPr>
        <p:spPr>
          <a:xfrm>
            <a:off x="4416921" y="5401088"/>
            <a:ext cx="695158" cy="6395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3556" b="1" kern="0" dirty="0">
                <a:solidFill>
                  <a:srgbClr val="76B900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275DB1-25C2-6446-835A-5CADAE462577}"/>
              </a:ext>
            </a:extLst>
          </p:cNvPr>
          <p:cNvSpPr txBox="1"/>
          <p:nvPr/>
        </p:nvSpPr>
        <p:spPr>
          <a:xfrm>
            <a:off x="7067880" y="5401088"/>
            <a:ext cx="695158" cy="6395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3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92558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F14BDA-30E2-AC65-B76F-C6F555E85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445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44EFEB99-7714-3544-A568-3EFFA2DF15EB}"/>
              </a:ext>
            </a:extLst>
          </p:cNvPr>
          <p:cNvSpPr txBox="1"/>
          <p:nvPr/>
        </p:nvSpPr>
        <p:spPr>
          <a:xfrm>
            <a:off x="8245642" y="235285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altLang="zh-CN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blockIdx.x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是在一个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grid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中当前选中的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的索引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编号，当前的编号是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1</a:t>
            </a:r>
            <a:endParaRPr lang="en-US" sz="1556" b="1" kern="0" dirty="0">
              <a:solidFill>
                <a:srgbClr val="000000"/>
              </a:solidFill>
              <a:latin typeface="Courier" pitchFamily="2" charset="0"/>
              <a:cs typeface="Arial"/>
              <a:sym typeface="Arial"/>
            </a:endParaRPr>
          </a:p>
        </p:txBody>
      </p:sp>
      <p:sp>
        <p:nvSpPr>
          <p:cNvPr id="34" name="Shape 214">
            <a:extLst>
              <a:ext uri="{FF2B5EF4-FFF2-40B4-BE49-F238E27FC236}">
                <a16:creationId xmlns:a16="http://schemas.microsoft.com/office/drawing/2014/main" id="{C521042D-DF83-3640-A7B3-23DA49B4A85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3DE800-A054-5643-8C17-06E36AE98F98}"/>
              </a:ext>
            </a:extLst>
          </p:cNvPr>
          <p:cNvSpPr/>
          <p:nvPr/>
        </p:nvSpPr>
        <p:spPr>
          <a:xfrm>
            <a:off x="3444592" y="1983881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E36D02-5672-9444-81E2-DE335337B65D}"/>
              </a:ext>
            </a:extLst>
          </p:cNvPr>
          <p:cNvSpPr txBox="1"/>
          <p:nvPr/>
        </p:nvSpPr>
        <p:spPr>
          <a:xfrm>
            <a:off x="3509358" y="2031838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 err="1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</a:t>
            </a:r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&lt;&lt;&lt;</a:t>
            </a:r>
            <a:r>
              <a:rPr lang="en-US" sz="1560" b="1" kern="0" dirty="0">
                <a:solidFill>
                  <a:srgbClr val="76B900"/>
                </a:solidFill>
                <a:latin typeface="Courier" pitchFamily="2" charset="0"/>
                <a:cs typeface="Arial"/>
                <a:sym typeface="Arial"/>
              </a:rPr>
              <a:t>2</a:t>
            </a:r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, 4&gt;&gt;&gt;()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E2BF4C-E83E-BA4D-B26A-71516E1D50AC}"/>
              </a:ext>
            </a:extLst>
          </p:cNvPr>
          <p:cNvSpPr/>
          <p:nvPr/>
        </p:nvSpPr>
        <p:spPr>
          <a:xfrm>
            <a:off x="3601675" y="2459925"/>
            <a:ext cx="2375587" cy="2095621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76B900"/>
              </a:solidFill>
              <a:latin typeface="Arial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5DD0FD-E33B-124B-9B80-896C2F9DA18A}"/>
              </a:ext>
            </a:extLst>
          </p:cNvPr>
          <p:cNvSpPr/>
          <p:nvPr/>
        </p:nvSpPr>
        <p:spPr>
          <a:xfrm>
            <a:off x="3767421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EA87B5-7459-214A-A033-B3EE4E5D9A9C}"/>
              </a:ext>
            </a:extLst>
          </p:cNvPr>
          <p:cNvSpPr/>
          <p:nvPr/>
        </p:nvSpPr>
        <p:spPr>
          <a:xfrm>
            <a:off x="4319113" y="259951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91B7C87-02A9-D247-A526-BB6AF9801F3C}"/>
              </a:ext>
            </a:extLst>
          </p:cNvPr>
          <p:cNvSpPr/>
          <p:nvPr/>
        </p:nvSpPr>
        <p:spPr>
          <a:xfrm>
            <a:off x="4870806" y="259951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7CD0FB-465A-1046-A8F7-138B1FBE945B}"/>
              </a:ext>
            </a:extLst>
          </p:cNvPr>
          <p:cNvSpPr/>
          <p:nvPr/>
        </p:nvSpPr>
        <p:spPr>
          <a:xfrm>
            <a:off x="5422499" y="2599509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770E2F-E3CF-9B43-829B-310012476B58}"/>
              </a:ext>
            </a:extLst>
          </p:cNvPr>
          <p:cNvSpPr/>
          <p:nvPr/>
        </p:nvSpPr>
        <p:spPr>
          <a:xfrm>
            <a:off x="6174543" y="2459925"/>
            <a:ext cx="2375587" cy="2095621"/>
          </a:xfrm>
          <a:prstGeom prst="rect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91756A-EAB7-5F40-922F-FA94134E04E2}"/>
              </a:ext>
            </a:extLst>
          </p:cNvPr>
          <p:cNvSpPr/>
          <p:nvPr/>
        </p:nvSpPr>
        <p:spPr>
          <a:xfrm>
            <a:off x="6340287" y="2599506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DE579F-C404-8449-A600-1E23595637C6}"/>
              </a:ext>
            </a:extLst>
          </p:cNvPr>
          <p:cNvSpPr/>
          <p:nvPr/>
        </p:nvSpPr>
        <p:spPr>
          <a:xfrm>
            <a:off x="6891979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5670F88-FAF9-CE48-8058-9AD451B97100}"/>
              </a:ext>
            </a:extLst>
          </p:cNvPr>
          <p:cNvSpPr/>
          <p:nvPr/>
        </p:nvSpPr>
        <p:spPr>
          <a:xfrm>
            <a:off x="7443673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F875D6D-AD1D-2943-A01A-6E8339F5A929}"/>
              </a:ext>
            </a:extLst>
          </p:cNvPr>
          <p:cNvSpPr/>
          <p:nvPr/>
        </p:nvSpPr>
        <p:spPr>
          <a:xfrm>
            <a:off x="7995366" y="2599507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E85E37-E00E-AD42-80A0-0A1A3E9B03A2}"/>
              </a:ext>
            </a:extLst>
          </p:cNvPr>
          <p:cNvGrpSpPr/>
          <p:nvPr/>
        </p:nvGrpSpPr>
        <p:grpSpPr>
          <a:xfrm>
            <a:off x="3444592" y="5127639"/>
            <a:ext cx="5302819" cy="912983"/>
            <a:chOff x="3100132" y="4614875"/>
            <a:chExt cx="4772537" cy="82168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192F8E-7597-7E47-99DE-CCF269B64D92}"/>
                </a:ext>
              </a:extLst>
            </p:cNvPr>
            <p:cNvGrpSpPr/>
            <p:nvPr/>
          </p:nvGrpSpPr>
          <p:grpSpPr>
            <a:xfrm>
              <a:off x="3100132" y="4614875"/>
              <a:ext cx="4772537" cy="241507"/>
              <a:chOff x="3100132" y="4614875"/>
              <a:chExt cx="4772537" cy="241507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E3B837F-6AF4-6B45-97CF-8F375E06AC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0132" y="4735629"/>
                <a:ext cx="4772537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AD3EE0C-A315-E34E-8AB4-4DACEC8F30BA}"/>
                  </a:ext>
                </a:extLst>
              </p:cNvPr>
              <p:cNvCxnSpPr/>
              <p:nvPr/>
            </p:nvCxnSpPr>
            <p:spPr>
              <a:xfrm>
                <a:off x="7872669" y="4614875"/>
                <a:ext cx="0" cy="241507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6939069-3A9D-2E45-8677-BD790D49E2CD}"/>
                  </a:ext>
                </a:extLst>
              </p:cNvPr>
              <p:cNvCxnSpPr/>
              <p:nvPr/>
            </p:nvCxnSpPr>
            <p:spPr>
              <a:xfrm>
                <a:off x="3100132" y="4614875"/>
                <a:ext cx="0" cy="241507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B62AAAC-FCAF-8448-9019-7C6F44D0758B}"/>
                  </a:ext>
                </a:extLst>
              </p:cNvPr>
              <p:cNvCxnSpPr/>
              <p:nvPr/>
            </p:nvCxnSpPr>
            <p:spPr>
              <a:xfrm>
                <a:off x="5475968" y="4614875"/>
                <a:ext cx="0" cy="241507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0C2EAB-855F-6946-990F-FBC5CE9931CB}"/>
                </a:ext>
              </a:extLst>
            </p:cNvPr>
            <p:cNvSpPr txBox="1"/>
            <p:nvPr/>
          </p:nvSpPr>
          <p:spPr>
            <a:xfrm>
              <a:off x="3975229" y="4860979"/>
              <a:ext cx="625642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D88EAC-0B2A-DB46-A1D8-08605B9E8C69}"/>
                </a:ext>
              </a:extLst>
            </p:cNvPr>
            <p:cNvSpPr txBox="1"/>
            <p:nvPr/>
          </p:nvSpPr>
          <p:spPr>
            <a:xfrm>
              <a:off x="6361092" y="4860979"/>
              <a:ext cx="625642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427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E5A87A4-7724-C849-888E-88827F4C8009}"/>
              </a:ext>
            </a:extLst>
          </p:cNvPr>
          <p:cNvGrpSpPr/>
          <p:nvPr/>
        </p:nvGrpSpPr>
        <p:grpSpPr>
          <a:xfrm>
            <a:off x="3444592" y="1983882"/>
            <a:ext cx="5302819" cy="2890238"/>
            <a:chOff x="3100132" y="2926084"/>
            <a:chExt cx="4772537" cy="26012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DCE0A6-87A9-6D4D-942C-0FA866A37AE2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125C51-185A-1448-ADC1-84BA7DE59245}"/>
                </a:ext>
              </a:extLst>
            </p:cNvPr>
            <p:cNvSpPr txBox="1"/>
            <p:nvPr/>
          </p:nvSpPr>
          <p:spPr>
            <a:xfrm>
              <a:off x="3158422" y="2968956"/>
              <a:ext cx="2797946" cy="29915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performWork&lt;&lt;&lt;2, </a:t>
              </a:r>
              <a:r>
                <a:rPr lang="en-US" sz="1560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&gt;&gt;&gt;()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9EC38B-6260-DA4F-BFBC-C3311966B0DE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8B169A-E560-7045-9A1A-099757762401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CA9DC99-CF71-DE4E-BE39-CABFD4B7325D}"/>
              </a:ext>
            </a:extLst>
          </p:cNvPr>
          <p:cNvSpPr txBox="1"/>
          <p:nvPr/>
        </p:nvSpPr>
        <p:spPr>
          <a:xfrm>
            <a:off x="8245642" y="235284"/>
            <a:ext cx="3625516" cy="1050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kernel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函数中的另一个变量：</a:t>
            </a:r>
            <a:r>
              <a:rPr lang="en-US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blockDim.x</a:t>
            </a: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指的是在一个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中包含的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数量，下图中可以看到是，第一个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中包含</a:t>
            </a: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4</a:t>
            </a:r>
            <a:r>
              <a:rPr lang="zh-CN" alt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endParaRPr lang="en-US" sz="1556" b="1" kern="0" dirty="0">
              <a:solidFill>
                <a:srgbClr val="000000"/>
              </a:solidFill>
              <a:latin typeface="Courier" pitchFamily="2" charset="0"/>
              <a:cs typeface="Arial"/>
              <a:sym typeface="Arial"/>
            </a:endParaRPr>
          </a:p>
        </p:txBody>
      </p:sp>
      <p:sp>
        <p:nvSpPr>
          <p:cNvPr id="33" name="Shape 214">
            <a:extLst>
              <a:ext uri="{FF2B5EF4-FFF2-40B4-BE49-F238E27FC236}">
                <a16:creationId xmlns:a16="http://schemas.microsoft.com/office/drawing/2014/main" id="{CDA8062C-EC95-8642-8C92-39B2976CA38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E5530C-ED8D-1341-AAC5-22D2DCD0BDA3}"/>
              </a:ext>
            </a:extLst>
          </p:cNvPr>
          <p:cNvGrpSpPr/>
          <p:nvPr/>
        </p:nvGrpSpPr>
        <p:grpSpPr>
          <a:xfrm>
            <a:off x="3784775" y="5156156"/>
            <a:ext cx="2026743" cy="848756"/>
            <a:chOff x="3406297" y="4640540"/>
            <a:chExt cx="1824069" cy="76388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0A0D47-218C-B24B-8034-BE88FBA379B0}"/>
                </a:ext>
              </a:extLst>
            </p:cNvPr>
            <p:cNvSpPr txBox="1"/>
            <p:nvPr/>
          </p:nvSpPr>
          <p:spPr>
            <a:xfrm>
              <a:off x="4089539" y="4828840"/>
              <a:ext cx="473636" cy="5755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83E56F3-1811-3F4B-8C4A-10A622726BCC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A8CE3C0-E598-8B4F-987F-B504B47633DC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359B375-BB8E-0041-8A2A-9EF88DC6AD7F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3364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1983881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2031838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</a:t>
            </a:r>
            <a:r>
              <a:rPr lang="en-US" sz="1560" b="1" kern="0" dirty="0">
                <a:solidFill>
                  <a:srgbClr val="76B900"/>
                </a:solidFill>
                <a:latin typeface="Courier" pitchFamily="2" charset="0"/>
                <a:cs typeface="Arial"/>
                <a:sym typeface="Arial"/>
              </a:rPr>
              <a:t>4</a:t>
            </a:r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2599508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2599510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2599510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2599509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2599506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2599507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A9DC99-CF71-DE4E-BE39-CABFD4B7325D}"/>
              </a:ext>
            </a:extLst>
          </p:cNvPr>
          <p:cNvSpPr txBox="1"/>
          <p:nvPr/>
        </p:nvSpPr>
        <p:spPr>
          <a:xfrm>
            <a:off x="8245642" y="235284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在同一个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grid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中的所有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，都包含相同的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数量，都是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4</a:t>
            </a:r>
            <a:endParaRPr lang="en-US" sz="1556" b="1" kern="0" dirty="0">
              <a:solidFill>
                <a:srgbClr val="000000"/>
              </a:solidFill>
              <a:latin typeface="Courier" pitchFamily="2" charset="0"/>
              <a:cs typeface="Arial"/>
              <a:sym typeface="Arial"/>
            </a:endParaRPr>
          </a:p>
        </p:txBody>
      </p:sp>
      <p:sp>
        <p:nvSpPr>
          <p:cNvPr id="33" name="Shape 214">
            <a:extLst>
              <a:ext uri="{FF2B5EF4-FFF2-40B4-BE49-F238E27FC236}">
                <a16:creationId xmlns:a16="http://schemas.microsoft.com/office/drawing/2014/main" id="{CDA8062C-EC95-8642-8C92-39B2976CA38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E5530C-ED8D-1341-AAC5-22D2DCD0BDA3}"/>
              </a:ext>
            </a:extLst>
          </p:cNvPr>
          <p:cNvGrpSpPr/>
          <p:nvPr/>
        </p:nvGrpSpPr>
        <p:grpSpPr>
          <a:xfrm>
            <a:off x="3784775" y="5156156"/>
            <a:ext cx="2026743" cy="848756"/>
            <a:chOff x="3406297" y="4640540"/>
            <a:chExt cx="1824069" cy="76388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0A0D47-218C-B24B-8034-BE88FBA379B0}"/>
                </a:ext>
              </a:extLst>
            </p:cNvPr>
            <p:cNvSpPr txBox="1"/>
            <p:nvPr/>
          </p:nvSpPr>
          <p:spPr>
            <a:xfrm>
              <a:off x="4089539" y="4828840"/>
              <a:ext cx="473636" cy="5755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83E56F3-1811-3F4B-8C4A-10A622726BCC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A8CE3C0-E598-8B4F-987F-B504B47633DC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359B375-BB8E-0041-8A2A-9EF88DC6AD7F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3F16212-92D4-D640-9A0E-2291D035D9DC}"/>
              </a:ext>
            </a:extLst>
          </p:cNvPr>
          <p:cNvGrpSpPr/>
          <p:nvPr/>
        </p:nvGrpSpPr>
        <p:grpSpPr>
          <a:xfrm>
            <a:off x="6357642" y="5156156"/>
            <a:ext cx="2026743" cy="848756"/>
            <a:chOff x="3406297" y="4640540"/>
            <a:chExt cx="1824069" cy="76388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1AA5C02-088D-A545-8674-C435E18DD6E8}"/>
                </a:ext>
              </a:extLst>
            </p:cNvPr>
            <p:cNvSpPr txBox="1"/>
            <p:nvPr/>
          </p:nvSpPr>
          <p:spPr>
            <a:xfrm>
              <a:off x="4089539" y="4828840"/>
              <a:ext cx="473636" cy="5755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5364205-FABB-2842-9AF1-B761E2CEFFEE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B8B997D-6914-A341-89BE-5350B905C5CA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905B942-8F8D-6B4D-9448-21BF31CB65A7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3500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1983881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2031838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</a:t>
            </a:r>
            <a:r>
              <a:rPr lang="en-US" sz="1560" b="1" kern="0" dirty="0">
                <a:solidFill>
                  <a:srgbClr val="76B900"/>
                </a:solidFill>
                <a:latin typeface="Courier" pitchFamily="2" charset="0"/>
                <a:cs typeface="Arial"/>
                <a:sym typeface="Arial"/>
              </a:rPr>
              <a:t>4</a:t>
            </a:r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2599508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2599510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2599510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2599509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2599506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2599507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A9DC99-CF71-DE4E-BE39-CABFD4B7325D}"/>
              </a:ext>
            </a:extLst>
          </p:cNvPr>
          <p:cNvSpPr txBox="1"/>
          <p:nvPr/>
        </p:nvSpPr>
        <p:spPr>
          <a:xfrm>
            <a:off x="8245642" y="235285"/>
            <a:ext cx="3625516" cy="12894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kernel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函数中的另一个变量：</a:t>
            </a: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threadIdx.x</a:t>
            </a: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指的是在一个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中，某一个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的编号。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下图中编号是</a:t>
            </a: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33" name="Shape 214">
            <a:extLst>
              <a:ext uri="{FF2B5EF4-FFF2-40B4-BE49-F238E27FC236}">
                <a16:creationId xmlns:a16="http://schemas.microsoft.com/office/drawing/2014/main" id="{CDA8062C-EC95-8642-8C92-39B2976CA38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4B1A39-2905-5B40-B76B-3918E178CDF8}"/>
              </a:ext>
            </a:extLst>
          </p:cNvPr>
          <p:cNvGrpSpPr/>
          <p:nvPr/>
        </p:nvGrpSpPr>
        <p:grpSpPr>
          <a:xfrm>
            <a:off x="3765198" y="5156153"/>
            <a:ext cx="2046320" cy="639635"/>
            <a:chOff x="3388678" y="4640540"/>
            <a:chExt cx="1841688" cy="57567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0A0D47-218C-B24B-8034-BE88FBA379B0}"/>
                </a:ext>
              </a:extLst>
            </p:cNvPr>
            <p:cNvSpPr txBox="1"/>
            <p:nvPr/>
          </p:nvSpPr>
          <p:spPr>
            <a:xfrm>
              <a:off x="338867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83E56F3-1811-3F4B-8C4A-10A622726BCC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A8CE3C0-E598-8B4F-987F-B504B47633DC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359B375-BB8E-0041-8A2A-9EF88DC6AD7F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5B4B52-1123-CE46-8BA3-80022B0B9275}"/>
                </a:ext>
              </a:extLst>
            </p:cNvPr>
            <p:cNvCxnSpPr>
              <a:cxnSpLocks/>
            </p:cNvCxnSpPr>
            <p:nvPr/>
          </p:nvCxnSpPr>
          <p:spPr>
            <a:xfrm>
              <a:off x="3862314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0990123-EA40-E84D-BBD5-D8E25EC0C694}"/>
                </a:ext>
              </a:extLst>
            </p:cNvPr>
            <p:cNvCxnSpPr>
              <a:cxnSpLocks/>
            </p:cNvCxnSpPr>
            <p:nvPr/>
          </p:nvCxnSpPr>
          <p:spPr>
            <a:xfrm>
              <a:off x="4774348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8F98C47-209C-5D40-8E34-5F43C6185649}"/>
                </a:ext>
              </a:extLst>
            </p:cNvPr>
            <p:cNvCxnSpPr>
              <a:cxnSpLocks/>
            </p:cNvCxnSpPr>
            <p:nvPr/>
          </p:nvCxnSpPr>
          <p:spPr>
            <a:xfrm>
              <a:off x="4318331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ACC9362-268C-6A46-A62F-EBB00E2D019D}"/>
                </a:ext>
              </a:extLst>
            </p:cNvPr>
            <p:cNvSpPr txBox="1"/>
            <p:nvPr/>
          </p:nvSpPr>
          <p:spPr>
            <a:xfrm>
              <a:off x="3825441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3DD748F-2E38-8848-99F4-0AFE991FF360}"/>
                </a:ext>
              </a:extLst>
            </p:cNvPr>
            <p:cNvSpPr txBox="1"/>
            <p:nvPr/>
          </p:nvSpPr>
          <p:spPr>
            <a:xfrm>
              <a:off x="431456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560C7E-DB18-5A4A-8F60-362F8E71A0A5}"/>
                </a:ext>
              </a:extLst>
            </p:cNvPr>
            <p:cNvSpPr txBox="1"/>
            <p:nvPr/>
          </p:nvSpPr>
          <p:spPr>
            <a:xfrm>
              <a:off x="4740179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971E62-183F-C24F-B34F-CF382FBF6027}"/>
              </a:ext>
            </a:extLst>
          </p:cNvPr>
          <p:cNvGrpSpPr/>
          <p:nvPr/>
        </p:nvGrpSpPr>
        <p:grpSpPr>
          <a:xfrm>
            <a:off x="6340287" y="5156153"/>
            <a:ext cx="2046320" cy="639635"/>
            <a:chOff x="3388678" y="4640540"/>
            <a:chExt cx="1841688" cy="57567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37D2A32-A962-484A-A756-C1DA2CBAD751}"/>
                </a:ext>
              </a:extLst>
            </p:cNvPr>
            <p:cNvSpPr txBox="1"/>
            <p:nvPr/>
          </p:nvSpPr>
          <p:spPr>
            <a:xfrm>
              <a:off x="338867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DCB2C61-BA5E-BB48-8B5A-C40B2D00085C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5AB6C87-117D-844D-AD71-C1AAAB650E3A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4A26CB-34AA-F847-B9BF-06B5F2062B8A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0A07EB4-C176-2F4D-8510-DFCEF0E2A56A}"/>
                </a:ext>
              </a:extLst>
            </p:cNvPr>
            <p:cNvCxnSpPr>
              <a:cxnSpLocks/>
            </p:cNvCxnSpPr>
            <p:nvPr/>
          </p:nvCxnSpPr>
          <p:spPr>
            <a:xfrm>
              <a:off x="3862314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C0D0C60-12FD-E040-98D6-51D1350173A5}"/>
                </a:ext>
              </a:extLst>
            </p:cNvPr>
            <p:cNvCxnSpPr>
              <a:cxnSpLocks/>
            </p:cNvCxnSpPr>
            <p:nvPr/>
          </p:nvCxnSpPr>
          <p:spPr>
            <a:xfrm>
              <a:off x="4774348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9DD537E-D299-4444-872B-EBFA821C2FB9}"/>
                </a:ext>
              </a:extLst>
            </p:cNvPr>
            <p:cNvCxnSpPr>
              <a:cxnSpLocks/>
            </p:cNvCxnSpPr>
            <p:nvPr/>
          </p:nvCxnSpPr>
          <p:spPr>
            <a:xfrm>
              <a:off x="4318331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3D88B2D-72FE-BA42-BF4C-8AF5DB906F9F}"/>
                </a:ext>
              </a:extLst>
            </p:cNvPr>
            <p:cNvSpPr txBox="1"/>
            <p:nvPr/>
          </p:nvSpPr>
          <p:spPr>
            <a:xfrm>
              <a:off x="3825441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BB7D9F-66FE-F245-8400-296E934D486E}"/>
                </a:ext>
              </a:extLst>
            </p:cNvPr>
            <p:cNvSpPr txBox="1"/>
            <p:nvPr/>
          </p:nvSpPr>
          <p:spPr>
            <a:xfrm>
              <a:off x="431456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0EFE625-46E4-4340-86FA-7B722367D0AF}"/>
                </a:ext>
              </a:extLst>
            </p:cNvPr>
            <p:cNvSpPr txBox="1"/>
            <p:nvPr/>
          </p:nvSpPr>
          <p:spPr>
            <a:xfrm>
              <a:off x="4740179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23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1983881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2031838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</a:t>
            </a:r>
            <a:r>
              <a:rPr lang="en-US" sz="1560" b="1" kern="0" dirty="0">
                <a:solidFill>
                  <a:srgbClr val="76B900"/>
                </a:solidFill>
                <a:latin typeface="Courier" pitchFamily="2" charset="0"/>
                <a:cs typeface="Arial"/>
                <a:sym typeface="Arial"/>
              </a:rPr>
              <a:t>4</a:t>
            </a:r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2599508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2599510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2599510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2599509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2599506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2599507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A9DC99-CF71-DE4E-BE39-CABFD4B7325D}"/>
              </a:ext>
            </a:extLst>
          </p:cNvPr>
          <p:cNvSpPr txBox="1"/>
          <p:nvPr/>
        </p:nvSpPr>
        <p:spPr>
          <a:xfrm>
            <a:off x="8245642" y="235285"/>
            <a:ext cx="3625516" cy="12894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kernel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函数中的另一个变量：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threadIdx.x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指的是在一个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中，某一个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的编号。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下图中编号是</a:t>
            </a: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sp>
        <p:nvSpPr>
          <p:cNvPr id="33" name="Shape 214">
            <a:extLst>
              <a:ext uri="{FF2B5EF4-FFF2-40B4-BE49-F238E27FC236}">
                <a16:creationId xmlns:a16="http://schemas.microsoft.com/office/drawing/2014/main" id="{CDA8062C-EC95-8642-8C92-39B2976CA38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4B1A39-2905-5B40-B76B-3918E178CDF8}"/>
              </a:ext>
            </a:extLst>
          </p:cNvPr>
          <p:cNvGrpSpPr/>
          <p:nvPr/>
        </p:nvGrpSpPr>
        <p:grpSpPr>
          <a:xfrm>
            <a:off x="3765198" y="5156153"/>
            <a:ext cx="2046320" cy="639635"/>
            <a:chOff x="3388678" y="4640540"/>
            <a:chExt cx="1841688" cy="57567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0A0D47-218C-B24B-8034-BE88FBA379B0}"/>
                </a:ext>
              </a:extLst>
            </p:cNvPr>
            <p:cNvSpPr txBox="1"/>
            <p:nvPr/>
          </p:nvSpPr>
          <p:spPr>
            <a:xfrm>
              <a:off x="338867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83E56F3-1811-3F4B-8C4A-10A622726BCC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A8CE3C0-E598-8B4F-987F-B504B47633DC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359B375-BB8E-0041-8A2A-9EF88DC6AD7F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5B4B52-1123-CE46-8BA3-80022B0B9275}"/>
                </a:ext>
              </a:extLst>
            </p:cNvPr>
            <p:cNvCxnSpPr>
              <a:cxnSpLocks/>
            </p:cNvCxnSpPr>
            <p:nvPr/>
          </p:nvCxnSpPr>
          <p:spPr>
            <a:xfrm>
              <a:off x="3862314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0990123-EA40-E84D-BBD5-D8E25EC0C694}"/>
                </a:ext>
              </a:extLst>
            </p:cNvPr>
            <p:cNvCxnSpPr>
              <a:cxnSpLocks/>
            </p:cNvCxnSpPr>
            <p:nvPr/>
          </p:nvCxnSpPr>
          <p:spPr>
            <a:xfrm>
              <a:off x="4774348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8F98C47-209C-5D40-8E34-5F43C6185649}"/>
                </a:ext>
              </a:extLst>
            </p:cNvPr>
            <p:cNvCxnSpPr>
              <a:cxnSpLocks/>
            </p:cNvCxnSpPr>
            <p:nvPr/>
          </p:nvCxnSpPr>
          <p:spPr>
            <a:xfrm>
              <a:off x="4318331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ACC9362-268C-6A46-A62F-EBB00E2D019D}"/>
                </a:ext>
              </a:extLst>
            </p:cNvPr>
            <p:cNvSpPr txBox="1"/>
            <p:nvPr/>
          </p:nvSpPr>
          <p:spPr>
            <a:xfrm>
              <a:off x="3825441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3DD748F-2E38-8848-99F4-0AFE991FF360}"/>
                </a:ext>
              </a:extLst>
            </p:cNvPr>
            <p:cNvSpPr txBox="1"/>
            <p:nvPr/>
          </p:nvSpPr>
          <p:spPr>
            <a:xfrm>
              <a:off x="431456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560C7E-DB18-5A4A-8F60-362F8E71A0A5}"/>
                </a:ext>
              </a:extLst>
            </p:cNvPr>
            <p:cNvSpPr txBox="1"/>
            <p:nvPr/>
          </p:nvSpPr>
          <p:spPr>
            <a:xfrm>
              <a:off x="4740179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971E62-183F-C24F-B34F-CF382FBF6027}"/>
              </a:ext>
            </a:extLst>
          </p:cNvPr>
          <p:cNvGrpSpPr/>
          <p:nvPr/>
        </p:nvGrpSpPr>
        <p:grpSpPr>
          <a:xfrm>
            <a:off x="6340287" y="5156153"/>
            <a:ext cx="2046320" cy="639635"/>
            <a:chOff x="3388678" y="4640540"/>
            <a:chExt cx="1841688" cy="57567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37D2A32-A962-484A-A756-C1DA2CBAD751}"/>
                </a:ext>
              </a:extLst>
            </p:cNvPr>
            <p:cNvSpPr txBox="1"/>
            <p:nvPr/>
          </p:nvSpPr>
          <p:spPr>
            <a:xfrm>
              <a:off x="338867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DCB2C61-BA5E-BB48-8B5A-C40B2D00085C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5AB6C87-117D-844D-AD71-C1AAAB650E3A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4A26CB-34AA-F847-B9BF-06B5F2062B8A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0A07EB4-C176-2F4D-8510-DFCEF0E2A56A}"/>
                </a:ext>
              </a:extLst>
            </p:cNvPr>
            <p:cNvCxnSpPr>
              <a:cxnSpLocks/>
            </p:cNvCxnSpPr>
            <p:nvPr/>
          </p:nvCxnSpPr>
          <p:spPr>
            <a:xfrm>
              <a:off x="3862314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C0D0C60-12FD-E040-98D6-51D1350173A5}"/>
                </a:ext>
              </a:extLst>
            </p:cNvPr>
            <p:cNvCxnSpPr>
              <a:cxnSpLocks/>
            </p:cNvCxnSpPr>
            <p:nvPr/>
          </p:nvCxnSpPr>
          <p:spPr>
            <a:xfrm>
              <a:off x="4774348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9DD537E-D299-4444-872B-EBFA821C2FB9}"/>
                </a:ext>
              </a:extLst>
            </p:cNvPr>
            <p:cNvCxnSpPr>
              <a:cxnSpLocks/>
            </p:cNvCxnSpPr>
            <p:nvPr/>
          </p:nvCxnSpPr>
          <p:spPr>
            <a:xfrm>
              <a:off x="4318331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3D88B2D-72FE-BA42-BF4C-8AF5DB906F9F}"/>
                </a:ext>
              </a:extLst>
            </p:cNvPr>
            <p:cNvSpPr txBox="1"/>
            <p:nvPr/>
          </p:nvSpPr>
          <p:spPr>
            <a:xfrm>
              <a:off x="3825441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BB7D9F-66FE-F245-8400-296E934D486E}"/>
                </a:ext>
              </a:extLst>
            </p:cNvPr>
            <p:cNvSpPr txBox="1"/>
            <p:nvPr/>
          </p:nvSpPr>
          <p:spPr>
            <a:xfrm>
              <a:off x="431456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0EFE625-46E4-4340-86FA-7B722367D0AF}"/>
                </a:ext>
              </a:extLst>
            </p:cNvPr>
            <p:cNvSpPr txBox="1"/>
            <p:nvPr/>
          </p:nvSpPr>
          <p:spPr>
            <a:xfrm>
              <a:off x="4740179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588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1983881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2031838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</a:t>
            </a:r>
            <a:r>
              <a:rPr lang="en-US" sz="1560" b="1" kern="0" dirty="0">
                <a:solidFill>
                  <a:srgbClr val="76B900"/>
                </a:solidFill>
                <a:latin typeface="Courier" pitchFamily="2" charset="0"/>
                <a:cs typeface="Arial"/>
                <a:sym typeface="Arial"/>
              </a:rPr>
              <a:t>4</a:t>
            </a:r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2599508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2599510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2599510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2599509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2599506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2599507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A9DC99-CF71-DE4E-BE39-CABFD4B7325D}"/>
              </a:ext>
            </a:extLst>
          </p:cNvPr>
          <p:cNvSpPr txBox="1"/>
          <p:nvPr/>
        </p:nvSpPr>
        <p:spPr>
          <a:xfrm>
            <a:off x="8245642" y="235285"/>
            <a:ext cx="3625516" cy="12894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kernel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函数中的另一个变量：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threadIdx.x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指的是在一个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中，某一个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的编号。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下图中编号是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2</a:t>
            </a:r>
          </a:p>
        </p:txBody>
      </p:sp>
      <p:sp>
        <p:nvSpPr>
          <p:cNvPr id="33" name="Shape 214">
            <a:extLst>
              <a:ext uri="{FF2B5EF4-FFF2-40B4-BE49-F238E27FC236}">
                <a16:creationId xmlns:a16="http://schemas.microsoft.com/office/drawing/2014/main" id="{CDA8062C-EC95-8642-8C92-39B2976CA38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4B1A39-2905-5B40-B76B-3918E178CDF8}"/>
              </a:ext>
            </a:extLst>
          </p:cNvPr>
          <p:cNvGrpSpPr/>
          <p:nvPr/>
        </p:nvGrpSpPr>
        <p:grpSpPr>
          <a:xfrm>
            <a:off x="3765198" y="5156153"/>
            <a:ext cx="2046320" cy="639635"/>
            <a:chOff x="3388678" y="4640540"/>
            <a:chExt cx="1841688" cy="57567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0A0D47-218C-B24B-8034-BE88FBA379B0}"/>
                </a:ext>
              </a:extLst>
            </p:cNvPr>
            <p:cNvSpPr txBox="1"/>
            <p:nvPr/>
          </p:nvSpPr>
          <p:spPr>
            <a:xfrm>
              <a:off x="338867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83E56F3-1811-3F4B-8C4A-10A622726BCC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A8CE3C0-E598-8B4F-987F-B504B47633DC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359B375-BB8E-0041-8A2A-9EF88DC6AD7F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5B4B52-1123-CE46-8BA3-80022B0B9275}"/>
                </a:ext>
              </a:extLst>
            </p:cNvPr>
            <p:cNvCxnSpPr>
              <a:cxnSpLocks/>
            </p:cNvCxnSpPr>
            <p:nvPr/>
          </p:nvCxnSpPr>
          <p:spPr>
            <a:xfrm>
              <a:off x="3862314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0990123-EA40-E84D-BBD5-D8E25EC0C694}"/>
                </a:ext>
              </a:extLst>
            </p:cNvPr>
            <p:cNvCxnSpPr>
              <a:cxnSpLocks/>
            </p:cNvCxnSpPr>
            <p:nvPr/>
          </p:nvCxnSpPr>
          <p:spPr>
            <a:xfrm>
              <a:off x="4774348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8F98C47-209C-5D40-8E34-5F43C6185649}"/>
                </a:ext>
              </a:extLst>
            </p:cNvPr>
            <p:cNvCxnSpPr>
              <a:cxnSpLocks/>
            </p:cNvCxnSpPr>
            <p:nvPr/>
          </p:nvCxnSpPr>
          <p:spPr>
            <a:xfrm>
              <a:off x="4318331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ACC9362-268C-6A46-A62F-EBB00E2D019D}"/>
                </a:ext>
              </a:extLst>
            </p:cNvPr>
            <p:cNvSpPr txBox="1"/>
            <p:nvPr/>
          </p:nvSpPr>
          <p:spPr>
            <a:xfrm>
              <a:off x="3825441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3DD748F-2E38-8848-99F4-0AFE991FF360}"/>
                </a:ext>
              </a:extLst>
            </p:cNvPr>
            <p:cNvSpPr txBox="1"/>
            <p:nvPr/>
          </p:nvSpPr>
          <p:spPr>
            <a:xfrm>
              <a:off x="431456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560C7E-DB18-5A4A-8F60-362F8E71A0A5}"/>
                </a:ext>
              </a:extLst>
            </p:cNvPr>
            <p:cNvSpPr txBox="1"/>
            <p:nvPr/>
          </p:nvSpPr>
          <p:spPr>
            <a:xfrm>
              <a:off x="4740179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971E62-183F-C24F-B34F-CF382FBF6027}"/>
              </a:ext>
            </a:extLst>
          </p:cNvPr>
          <p:cNvGrpSpPr/>
          <p:nvPr/>
        </p:nvGrpSpPr>
        <p:grpSpPr>
          <a:xfrm>
            <a:off x="6340287" y="5156153"/>
            <a:ext cx="2046320" cy="639635"/>
            <a:chOff x="3388678" y="4640540"/>
            <a:chExt cx="1841688" cy="57567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37D2A32-A962-484A-A756-C1DA2CBAD751}"/>
                </a:ext>
              </a:extLst>
            </p:cNvPr>
            <p:cNvSpPr txBox="1"/>
            <p:nvPr/>
          </p:nvSpPr>
          <p:spPr>
            <a:xfrm>
              <a:off x="338867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DCB2C61-BA5E-BB48-8B5A-C40B2D00085C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5AB6C87-117D-844D-AD71-C1AAAB650E3A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4A26CB-34AA-F847-B9BF-06B5F2062B8A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0A07EB4-C176-2F4D-8510-DFCEF0E2A56A}"/>
                </a:ext>
              </a:extLst>
            </p:cNvPr>
            <p:cNvCxnSpPr>
              <a:cxnSpLocks/>
            </p:cNvCxnSpPr>
            <p:nvPr/>
          </p:nvCxnSpPr>
          <p:spPr>
            <a:xfrm>
              <a:off x="3862314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C0D0C60-12FD-E040-98D6-51D1350173A5}"/>
                </a:ext>
              </a:extLst>
            </p:cNvPr>
            <p:cNvCxnSpPr>
              <a:cxnSpLocks/>
            </p:cNvCxnSpPr>
            <p:nvPr/>
          </p:nvCxnSpPr>
          <p:spPr>
            <a:xfrm>
              <a:off x="4774348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9DD537E-D299-4444-872B-EBFA821C2FB9}"/>
                </a:ext>
              </a:extLst>
            </p:cNvPr>
            <p:cNvCxnSpPr>
              <a:cxnSpLocks/>
            </p:cNvCxnSpPr>
            <p:nvPr/>
          </p:nvCxnSpPr>
          <p:spPr>
            <a:xfrm>
              <a:off x="4318331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3D88B2D-72FE-BA42-BF4C-8AF5DB906F9F}"/>
                </a:ext>
              </a:extLst>
            </p:cNvPr>
            <p:cNvSpPr txBox="1"/>
            <p:nvPr/>
          </p:nvSpPr>
          <p:spPr>
            <a:xfrm>
              <a:off x="3825441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BB7D9F-66FE-F245-8400-296E934D486E}"/>
                </a:ext>
              </a:extLst>
            </p:cNvPr>
            <p:cNvSpPr txBox="1"/>
            <p:nvPr/>
          </p:nvSpPr>
          <p:spPr>
            <a:xfrm>
              <a:off x="431456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0EFE625-46E4-4340-86FA-7B722367D0AF}"/>
                </a:ext>
              </a:extLst>
            </p:cNvPr>
            <p:cNvSpPr txBox="1"/>
            <p:nvPr/>
          </p:nvSpPr>
          <p:spPr>
            <a:xfrm>
              <a:off x="4740179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8892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1983881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2031838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</a:t>
            </a:r>
            <a:r>
              <a:rPr lang="en-US" sz="1560" b="1" kern="0" dirty="0">
                <a:solidFill>
                  <a:srgbClr val="76B900"/>
                </a:solidFill>
                <a:latin typeface="Courier" pitchFamily="2" charset="0"/>
                <a:cs typeface="Arial"/>
                <a:sym typeface="Arial"/>
              </a:rPr>
              <a:t>4</a:t>
            </a:r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2599508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2599510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2599510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2599509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2599506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2599507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A9DC99-CF71-DE4E-BE39-CABFD4B7325D}"/>
              </a:ext>
            </a:extLst>
          </p:cNvPr>
          <p:cNvSpPr txBox="1"/>
          <p:nvPr/>
        </p:nvSpPr>
        <p:spPr>
          <a:xfrm>
            <a:off x="8245642" y="235285"/>
            <a:ext cx="3625516" cy="12894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kernel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函数中的另一个变量：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threadIdx.x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指的是在一个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中，某一个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的编号。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下图中编号是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3</a:t>
            </a:r>
          </a:p>
        </p:txBody>
      </p:sp>
      <p:sp>
        <p:nvSpPr>
          <p:cNvPr id="33" name="Shape 214">
            <a:extLst>
              <a:ext uri="{FF2B5EF4-FFF2-40B4-BE49-F238E27FC236}">
                <a16:creationId xmlns:a16="http://schemas.microsoft.com/office/drawing/2014/main" id="{CDA8062C-EC95-8642-8C92-39B2976CA38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4B1A39-2905-5B40-B76B-3918E178CDF8}"/>
              </a:ext>
            </a:extLst>
          </p:cNvPr>
          <p:cNvGrpSpPr/>
          <p:nvPr/>
        </p:nvGrpSpPr>
        <p:grpSpPr>
          <a:xfrm>
            <a:off x="3765198" y="5156153"/>
            <a:ext cx="2046320" cy="639635"/>
            <a:chOff x="3388678" y="4640540"/>
            <a:chExt cx="1841688" cy="57567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0A0D47-218C-B24B-8034-BE88FBA379B0}"/>
                </a:ext>
              </a:extLst>
            </p:cNvPr>
            <p:cNvSpPr txBox="1"/>
            <p:nvPr/>
          </p:nvSpPr>
          <p:spPr>
            <a:xfrm>
              <a:off x="338867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83E56F3-1811-3F4B-8C4A-10A622726BCC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A8CE3C0-E598-8B4F-987F-B504B47633DC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359B375-BB8E-0041-8A2A-9EF88DC6AD7F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5B4B52-1123-CE46-8BA3-80022B0B9275}"/>
                </a:ext>
              </a:extLst>
            </p:cNvPr>
            <p:cNvCxnSpPr>
              <a:cxnSpLocks/>
            </p:cNvCxnSpPr>
            <p:nvPr/>
          </p:nvCxnSpPr>
          <p:spPr>
            <a:xfrm>
              <a:off x="3862314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0990123-EA40-E84D-BBD5-D8E25EC0C694}"/>
                </a:ext>
              </a:extLst>
            </p:cNvPr>
            <p:cNvCxnSpPr>
              <a:cxnSpLocks/>
            </p:cNvCxnSpPr>
            <p:nvPr/>
          </p:nvCxnSpPr>
          <p:spPr>
            <a:xfrm>
              <a:off x="4774348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8F98C47-209C-5D40-8E34-5F43C6185649}"/>
                </a:ext>
              </a:extLst>
            </p:cNvPr>
            <p:cNvCxnSpPr>
              <a:cxnSpLocks/>
            </p:cNvCxnSpPr>
            <p:nvPr/>
          </p:nvCxnSpPr>
          <p:spPr>
            <a:xfrm>
              <a:off x="4318331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ACC9362-268C-6A46-A62F-EBB00E2D019D}"/>
                </a:ext>
              </a:extLst>
            </p:cNvPr>
            <p:cNvSpPr txBox="1"/>
            <p:nvPr/>
          </p:nvSpPr>
          <p:spPr>
            <a:xfrm>
              <a:off x="3825441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3DD748F-2E38-8848-99F4-0AFE991FF360}"/>
                </a:ext>
              </a:extLst>
            </p:cNvPr>
            <p:cNvSpPr txBox="1"/>
            <p:nvPr/>
          </p:nvSpPr>
          <p:spPr>
            <a:xfrm>
              <a:off x="431456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560C7E-DB18-5A4A-8F60-362F8E71A0A5}"/>
                </a:ext>
              </a:extLst>
            </p:cNvPr>
            <p:cNvSpPr txBox="1"/>
            <p:nvPr/>
          </p:nvSpPr>
          <p:spPr>
            <a:xfrm>
              <a:off x="4740179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971E62-183F-C24F-B34F-CF382FBF6027}"/>
              </a:ext>
            </a:extLst>
          </p:cNvPr>
          <p:cNvGrpSpPr/>
          <p:nvPr/>
        </p:nvGrpSpPr>
        <p:grpSpPr>
          <a:xfrm>
            <a:off x="6340287" y="5156153"/>
            <a:ext cx="2046320" cy="639635"/>
            <a:chOff x="3388678" y="4640540"/>
            <a:chExt cx="1841688" cy="57567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37D2A32-A962-484A-A756-C1DA2CBAD751}"/>
                </a:ext>
              </a:extLst>
            </p:cNvPr>
            <p:cNvSpPr txBox="1"/>
            <p:nvPr/>
          </p:nvSpPr>
          <p:spPr>
            <a:xfrm>
              <a:off x="338867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DCB2C61-BA5E-BB48-8B5A-C40B2D00085C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5AB6C87-117D-844D-AD71-C1AAAB650E3A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4A26CB-34AA-F847-B9BF-06B5F2062B8A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0A07EB4-C176-2F4D-8510-DFCEF0E2A56A}"/>
                </a:ext>
              </a:extLst>
            </p:cNvPr>
            <p:cNvCxnSpPr>
              <a:cxnSpLocks/>
            </p:cNvCxnSpPr>
            <p:nvPr/>
          </p:nvCxnSpPr>
          <p:spPr>
            <a:xfrm>
              <a:off x="3862314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C0D0C60-12FD-E040-98D6-51D1350173A5}"/>
                </a:ext>
              </a:extLst>
            </p:cNvPr>
            <p:cNvCxnSpPr>
              <a:cxnSpLocks/>
            </p:cNvCxnSpPr>
            <p:nvPr/>
          </p:nvCxnSpPr>
          <p:spPr>
            <a:xfrm>
              <a:off x="4774348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9DD537E-D299-4444-872B-EBFA821C2FB9}"/>
                </a:ext>
              </a:extLst>
            </p:cNvPr>
            <p:cNvCxnSpPr>
              <a:cxnSpLocks/>
            </p:cNvCxnSpPr>
            <p:nvPr/>
          </p:nvCxnSpPr>
          <p:spPr>
            <a:xfrm>
              <a:off x="4318331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3D88B2D-72FE-BA42-BF4C-8AF5DB906F9F}"/>
                </a:ext>
              </a:extLst>
            </p:cNvPr>
            <p:cNvSpPr txBox="1"/>
            <p:nvPr/>
          </p:nvSpPr>
          <p:spPr>
            <a:xfrm>
              <a:off x="3825441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BB7D9F-66FE-F245-8400-296E934D486E}"/>
                </a:ext>
              </a:extLst>
            </p:cNvPr>
            <p:cNvSpPr txBox="1"/>
            <p:nvPr/>
          </p:nvSpPr>
          <p:spPr>
            <a:xfrm>
              <a:off x="431456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0EFE625-46E4-4340-86FA-7B722367D0AF}"/>
                </a:ext>
              </a:extLst>
            </p:cNvPr>
            <p:cNvSpPr txBox="1"/>
            <p:nvPr/>
          </p:nvSpPr>
          <p:spPr>
            <a:xfrm>
              <a:off x="4740179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2369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1983881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2031838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</a:t>
            </a:r>
            <a:r>
              <a:rPr lang="en-US" sz="1560" b="1" kern="0" dirty="0">
                <a:solidFill>
                  <a:srgbClr val="76B900"/>
                </a:solidFill>
                <a:latin typeface="Courier" pitchFamily="2" charset="0"/>
                <a:cs typeface="Arial"/>
                <a:sym typeface="Arial"/>
              </a:rPr>
              <a:t>4</a:t>
            </a:r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2599508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2599510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2599510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2599509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2599506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2599507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A9DC99-CF71-DE4E-BE39-CABFD4B7325D}"/>
              </a:ext>
            </a:extLst>
          </p:cNvPr>
          <p:cNvSpPr txBox="1"/>
          <p:nvPr/>
        </p:nvSpPr>
        <p:spPr>
          <a:xfrm>
            <a:off x="8245642" y="235285"/>
            <a:ext cx="3625516" cy="12894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kernel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函数中的另一个变量：</a:t>
            </a:r>
            <a:r>
              <a:rPr lang="en-US" altLang="zh-CN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threadIdx.x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指的是在一个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中，某一个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的编号。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下图第二个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编号是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33" name="Shape 214">
            <a:extLst>
              <a:ext uri="{FF2B5EF4-FFF2-40B4-BE49-F238E27FC236}">
                <a16:creationId xmlns:a16="http://schemas.microsoft.com/office/drawing/2014/main" id="{CDA8062C-EC95-8642-8C92-39B2976CA38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4B1A39-2905-5B40-B76B-3918E178CDF8}"/>
              </a:ext>
            </a:extLst>
          </p:cNvPr>
          <p:cNvGrpSpPr/>
          <p:nvPr/>
        </p:nvGrpSpPr>
        <p:grpSpPr>
          <a:xfrm>
            <a:off x="3765198" y="5156153"/>
            <a:ext cx="2046320" cy="639635"/>
            <a:chOff x="3388678" y="4640540"/>
            <a:chExt cx="1841688" cy="57567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0A0D47-218C-B24B-8034-BE88FBA379B0}"/>
                </a:ext>
              </a:extLst>
            </p:cNvPr>
            <p:cNvSpPr txBox="1"/>
            <p:nvPr/>
          </p:nvSpPr>
          <p:spPr>
            <a:xfrm>
              <a:off x="338867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83E56F3-1811-3F4B-8C4A-10A622726BCC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A8CE3C0-E598-8B4F-987F-B504B47633DC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359B375-BB8E-0041-8A2A-9EF88DC6AD7F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5B4B52-1123-CE46-8BA3-80022B0B9275}"/>
                </a:ext>
              </a:extLst>
            </p:cNvPr>
            <p:cNvCxnSpPr>
              <a:cxnSpLocks/>
            </p:cNvCxnSpPr>
            <p:nvPr/>
          </p:nvCxnSpPr>
          <p:spPr>
            <a:xfrm>
              <a:off x="3862314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0990123-EA40-E84D-BBD5-D8E25EC0C694}"/>
                </a:ext>
              </a:extLst>
            </p:cNvPr>
            <p:cNvCxnSpPr>
              <a:cxnSpLocks/>
            </p:cNvCxnSpPr>
            <p:nvPr/>
          </p:nvCxnSpPr>
          <p:spPr>
            <a:xfrm>
              <a:off x="4774348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8F98C47-209C-5D40-8E34-5F43C6185649}"/>
                </a:ext>
              </a:extLst>
            </p:cNvPr>
            <p:cNvCxnSpPr>
              <a:cxnSpLocks/>
            </p:cNvCxnSpPr>
            <p:nvPr/>
          </p:nvCxnSpPr>
          <p:spPr>
            <a:xfrm>
              <a:off x="4318331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ACC9362-268C-6A46-A62F-EBB00E2D019D}"/>
                </a:ext>
              </a:extLst>
            </p:cNvPr>
            <p:cNvSpPr txBox="1"/>
            <p:nvPr/>
          </p:nvSpPr>
          <p:spPr>
            <a:xfrm>
              <a:off x="3825441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3DD748F-2E38-8848-99F4-0AFE991FF360}"/>
                </a:ext>
              </a:extLst>
            </p:cNvPr>
            <p:cNvSpPr txBox="1"/>
            <p:nvPr/>
          </p:nvSpPr>
          <p:spPr>
            <a:xfrm>
              <a:off x="431456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560C7E-DB18-5A4A-8F60-362F8E71A0A5}"/>
                </a:ext>
              </a:extLst>
            </p:cNvPr>
            <p:cNvSpPr txBox="1"/>
            <p:nvPr/>
          </p:nvSpPr>
          <p:spPr>
            <a:xfrm>
              <a:off x="4740179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971E62-183F-C24F-B34F-CF382FBF6027}"/>
              </a:ext>
            </a:extLst>
          </p:cNvPr>
          <p:cNvGrpSpPr/>
          <p:nvPr/>
        </p:nvGrpSpPr>
        <p:grpSpPr>
          <a:xfrm>
            <a:off x="6340287" y="5156153"/>
            <a:ext cx="2046320" cy="639635"/>
            <a:chOff x="3388678" y="4640540"/>
            <a:chExt cx="1841688" cy="57567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37D2A32-A962-484A-A756-C1DA2CBAD751}"/>
                </a:ext>
              </a:extLst>
            </p:cNvPr>
            <p:cNvSpPr txBox="1"/>
            <p:nvPr/>
          </p:nvSpPr>
          <p:spPr>
            <a:xfrm>
              <a:off x="338867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DCB2C61-BA5E-BB48-8B5A-C40B2D00085C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5AB6C87-117D-844D-AD71-C1AAAB650E3A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4A26CB-34AA-F847-B9BF-06B5F2062B8A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0A07EB4-C176-2F4D-8510-DFCEF0E2A56A}"/>
                </a:ext>
              </a:extLst>
            </p:cNvPr>
            <p:cNvCxnSpPr>
              <a:cxnSpLocks/>
            </p:cNvCxnSpPr>
            <p:nvPr/>
          </p:nvCxnSpPr>
          <p:spPr>
            <a:xfrm>
              <a:off x="3862314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C0D0C60-12FD-E040-98D6-51D1350173A5}"/>
                </a:ext>
              </a:extLst>
            </p:cNvPr>
            <p:cNvCxnSpPr>
              <a:cxnSpLocks/>
            </p:cNvCxnSpPr>
            <p:nvPr/>
          </p:nvCxnSpPr>
          <p:spPr>
            <a:xfrm>
              <a:off x="4774348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9DD537E-D299-4444-872B-EBFA821C2FB9}"/>
                </a:ext>
              </a:extLst>
            </p:cNvPr>
            <p:cNvCxnSpPr>
              <a:cxnSpLocks/>
            </p:cNvCxnSpPr>
            <p:nvPr/>
          </p:nvCxnSpPr>
          <p:spPr>
            <a:xfrm>
              <a:off x="4318331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3D88B2D-72FE-BA42-BF4C-8AF5DB906F9F}"/>
                </a:ext>
              </a:extLst>
            </p:cNvPr>
            <p:cNvSpPr txBox="1"/>
            <p:nvPr/>
          </p:nvSpPr>
          <p:spPr>
            <a:xfrm>
              <a:off x="3825441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BB7D9F-66FE-F245-8400-296E934D486E}"/>
                </a:ext>
              </a:extLst>
            </p:cNvPr>
            <p:cNvSpPr txBox="1"/>
            <p:nvPr/>
          </p:nvSpPr>
          <p:spPr>
            <a:xfrm>
              <a:off x="431456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0EFE625-46E4-4340-86FA-7B722367D0AF}"/>
                </a:ext>
              </a:extLst>
            </p:cNvPr>
            <p:cNvSpPr txBox="1"/>
            <p:nvPr/>
          </p:nvSpPr>
          <p:spPr>
            <a:xfrm>
              <a:off x="4740179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92665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1983881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2031838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</a:t>
            </a:r>
            <a:r>
              <a:rPr lang="en-US" sz="1560" b="1" kern="0" dirty="0">
                <a:solidFill>
                  <a:srgbClr val="76B900"/>
                </a:solidFill>
                <a:latin typeface="Courier" pitchFamily="2" charset="0"/>
                <a:cs typeface="Arial"/>
                <a:sym typeface="Arial"/>
              </a:rPr>
              <a:t>4</a:t>
            </a:r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2599508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2599510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2599510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2599509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2599506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2599508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2599507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A9DC99-CF71-DE4E-BE39-CABFD4B7325D}"/>
              </a:ext>
            </a:extLst>
          </p:cNvPr>
          <p:cNvSpPr txBox="1"/>
          <p:nvPr/>
        </p:nvSpPr>
        <p:spPr>
          <a:xfrm>
            <a:off x="8245642" y="235285"/>
            <a:ext cx="3625516" cy="12894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kernel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函数中的另一个变量：</a:t>
            </a:r>
            <a:r>
              <a:rPr lang="en-US" altLang="zh-CN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threadIdx.x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指的是在一个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中，某一个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的编号。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下图第二个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编号是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sp>
        <p:nvSpPr>
          <p:cNvPr id="33" name="Shape 214">
            <a:extLst>
              <a:ext uri="{FF2B5EF4-FFF2-40B4-BE49-F238E27FC236}">
                <a16:creationId xmlns:a16="http://schemas.microsoft.com/office/drawing/2014/main" id="{CDA8062C-EC95-8642-8C92-39B2976CA38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4B1A39-2905-5B40-B76B-3918E178CDF8}"/>
              </a:ext>
            </a:extLst>
          </p:cNvPr>
          <p:cNvGrpSpPr/>
          <p:nvPr/>
        </p:nvGrpSpPr>
        <p:grpSpPr>
          <a:xfrm>
            <a:off x="3765198" y="5156153"/>
            <a:ext cx="2046320" cy="639635"/>
            <a:chOff x="3388678" y="4640540"/>
            <a:chExt cx="1841688" cy="57567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0A0D47-218C-B24B-8034-BE88FBA379B0}"/>
                </a:ext>
              </a:extLst>
            </p:cNvPr>
            <p:cNvSpPr txBox="1"/>
            <p:nvPr/>
          </p:nvSpPr>
          <p:spPr>
            <a:xfrm>
              <a:off x="338867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83E56F3-1811-3F4B-8C4A-10A622726BCC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A8CE3C0-E598-8B4F-987F-B504B47633DC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359B375-BB8E-0041-8A2A-9EF88DC6AD7F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5B4B52-1123-CE46-8BA3-80022B0B9275}"/>
                </a:ext>
              </a:extLst>
            </p:cNvPr>
            <p:cNvCxnSpPr>
              <a:cxnSpLocks/>
            </p:cNvCxnSpPr>
            <p:nvPr/>
          </p:nvCxnSpPr>
          <p:spPr>
            <a:xfrm>
              <a:off x="3862314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0990123-EA40-E84D-BBD5-D8E25EC0C694}"/>
                </a:ext>
              </a:extLst>
            </p:cNvPr>
            <p:cNvCxnSpPr>
              <a:cxnSpLocks/>
            </p:cNvCxnSpPr>
            <p:nvPr/>
          </p:nvCxnSpPr>
          <p:spPr>
            <a:xfrm>
              <a:off x="4774348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8F98C47-209C-5D40-8E34-5F43C6185649}"/>
                </a:ext>
              </a:extLst>
            </p:cNvPr>
            <p:cNvCxnSpPr>
              <a:cxnSpLocks/>
            </p:cNvCxnSpPr>
            <p:nvPr/>
          </p:nvCxnSpPr>
          <p:spPr>
            <a:xfrm>
              <a:off x="4318331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ACC9362-268C-6A46-A62F-EBB00E2D019D}"/>
                </a:ext>
              </a:extLst>
            </p:cNvPr>
            <p:cNvSpPr txBox="1"/>
            <p:nvPr/>
          </p:nvSpPr>
          <p:spPr>
            <a:xfrm>
              <a:off x="3825441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3DD748F-2E38-8848-99F4-0AFE991FF360}"/>
                </a:ext>
              </a:extLst>
            </p:cNvPr>
            <p:cNvSpPr txBox="1"/>
            <p:nvPr/>
          </p:nvSpPr>
          <p:spPr>
            <a:xfrm>
              <a:off x="431456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560C7E-DB18-5A4A-8F60-362F8E71A0A5}"/>
                </a:ext>
              </a:extLst>
            </p:cNvPr>
            <p:cNvSpPr txBox="1"/>
            <p:nvPr/>
          </p:nvSpPr>
          <p:spPr>
            <a:xfrm>
              <a:off x="4740179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971E62-183F-C24F-B34F-CF382FBF6027}"/>
              </a:ext>
            </a:extLst>
          </p:cNvPr>
          <p:cNvGrpSpPr/>
          <p:nvPr/>
        </p:nvGrpSpPr>
        <p:grpSpPr>
          <a:xfrm>
            <a:off x="6340287" y="5156153"/>
            <a:ext cx="2046320" cy="639635"/>
            <a:chOff x="3388678" y="4640540"/>
            <a:chExt cx="1841688" cy="57567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37D2A32-A962-484A-A756-C1DA2CBAD751}"/>
                </a:ext>
              </a:extLst>
            </p:cNvPr>
            <p:cNvSpPr txBox="1"/>
            <p:nvPr/>
          </p:nvSpPr>
          <p:spPr>
            <a:xfrm>
              <a:off x="338867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DCB2C61-BA5E-BB48-8B5A-C40B2D00085C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5AB6C87-117D-844D-AD71-C1AAAB650E3A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4A26CB-34AA-F847-B9BF-06B5F2062B8A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0A07EB4-C176-2F4D-8510-DFCEF0E2A56A}"/>
                </a:ext>
              </a:extLst>
            </p:cNvPr>
            <p:cNvCxnSpPr>
              <a:cxnSpLocks/>
            </p:cNvCxnSpPr>
            <p:nvPr/>
          </p:nvCxnSpPr>
          <p:spPr>
            <a:xfrm>
              <a:off x="3862314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C0D0C60-12FD-E040-98D6-51D1350173A5}"/>
                </a:ext>
              </a:extLst>
            </p:cNvPr>
            <p:cNvCxnSpPr>
              <a:cxnSpLocks/>
            </p:cNvCxnSpPr>
            <p:nvPr/>
          </p:nvCxnSpPr>
          <p:spPr>
            <a:xfrm>
              <a:off x="4774348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9DD537E-D299-4444-872B-EBFA821C2FB9}"/>
                </a:ext>
              </a:extLst>
            </p:cNvPr>
            <p:cNvCxnSpPr>
              <a:cxnSpLocks/>
            </p:cNvCxnSpPr>
            <p:nvPr/>
          </p:nvCxnSpPr>
          <p:spPr>
            <a:xfrm>
              <a:off x="4318331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3D88B2D-72FE-BA42-BF4C-8AF5DB906F9F}"/>
                </a:ext>
              </a:extLst>
            </p:cNvPr>
            <p:cNvSpPr txBox="1"/>
            <p:nvPr/>
          </p:nvSpPr>
          <p:spPr>
            <a:xfrm>
              <a:off x="3825441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BB7D9F-66FE-F245-8400-296E934D486E}"/>
                </a:ext>
              </a:extLst>
            </p:cNvPr>
            <p:cNvSpPr txBox="1"/>
            <p:nvPr/>
          </p:nvSpPr>
          <p:spPr>
            <a:xfrm>
              <a:off x="431456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0EFE625-46E4-4340-86FA-7B722367D0AF}"/>
                </a:ext>
              </a:extLst>
            </p:cNvPr>
            <p:cNvSpPr txBox="1"/>
            <p:nvPr/>
          </p:nvSpPr>
          <p:spPr>
            <a:xfrm>
              <a:off x="4740179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99115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1983881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2031838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</a:t>
            </a:r>
            <a:r>
              <a:rPr lang="en-US" sz="1560" b="1" kern="0" dirty="0">
                <a:solidFill>
                  <a:srgbClr val="76B900"/>
                </a:solidFill>
                <a:latin typeface="Courier" pitchFamily="2" charset="0"/>
                <a:cs typeface="Arial"/>
                <a:sym typeface="Arial"/>
              </a:rPr>
              <a:t>4</a:t>
            </a:r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2599508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2599510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2599510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2599509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2599506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2599508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2599507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A9DC99-CF71-DE4E-BE39-CABFD4B7325D}"/>
              </a:ext>
            </a:extLst>
          </p:cNvPr>
          <p:cNvSpPr txBox="1"/>
          <p:nvPr/>
        </p:nvSpPr>
        <p:spPr>
          <a:xfrm>
            <a:off x="8245642" y="235285"/>
            <a:ext cx="3625516" cy="12894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kernel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函数中的另一个变量：</a:t>
            </a:r>
            <a:r>
              <a:rPr lang="en-US" altLang="zh-CN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threadIdx.x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指的是在一个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中，某一个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的编号。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下图第二个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编号是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2</a:t>
            </a:r>
          </a:p>
        </p:txBody>
      </p:sp>
      <p:sp>
        <p:nvSpPr>
          <p:cNvPr id="33" name="Shape 214">
            <a:extLst>
              <a:ext uri="{FF2B5EF4-FFF2-40B4-BE49-F238E27FC236}">
                <a16:creationId xmlns:a16="http://schemas.microsoft.com/office/drawing/2014/main" id="{CDA8062C-EC95-8642-8C92-39B2976CA38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4B1A39-2905-5B40-B76B-3918E178CDF8}"/>
              </a:ext>
            </a:extLst>
          </p:cNvPr>
          <p:cNvGrpSpPr/>
          <p:nvPr/>
        </p:nvGrpSpPr>
        <p:grpSpPr>
          <a:xfrm>
            <a:off x="3765198" y="5156153"/>
            <a:ext cx="2046320" cy="639635"/>
            <a:chOff x="3388678" y="4640540"/>
            <a:chExt cx="1841688" cy="57567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0A0D47-218C-B24B-8034-BE88FBA379B0}"/>
                </a:ext>
              </a:extLst>
            </p:cNvPr>
            <p:cNvSpPr txBox="1"/>
            <p:nvPr/>
          </p:nvSpPr>
          <p:spPr>
            <a:xfrm>
              <a:off x="338867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83E56F3-1811-3F4B-8C4A-10A622726BCC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A8CE3C0-E598-8B4F-987F-B504B47633DC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359B375-BB8E-0041-8A2A-9EF88DC6AD7F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5B4B52-1123-CE46-8BA3-80022B0B9275}"/>
                </a:ext>
              </a:extLst>
            </p:cNvPr>
            <p:cNvCxnSpPr>
              <a:cxnSpLocks/>
            </p:cNvCxnSpPr>
            <p:nvPr/>
          </p:nvCxnSpPr>
          <p:spPr>
            <a:xfrm>
              <a:off x="3862314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0990123-EA40-E84D-BBD5-D8E25EC0C694}"/>
                </a:ext>
              </a:extLst>
            </p:cNvPr>
            <p:cNvCxnSpPr>
              <a:cxnSpLocks/>
            </p:cNvCxnSpPr>
            <p:nvPr/>
          </p:nvCxnSpPr>
          <p:spPr>
            <a:xfrm>
              <a:off x="4774348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8F98C47-209C-5D40-8E34-5F43C6185649}"/>
                </a:ext>
              </a:extLst>
            </p:cNvPr>
            <p:cNvCxnSpPr>
              <a:cxnSpLocks/>
            </p:cNvCxnSpPr>
            <p:nvPr/>
          </p:nvCxnSpPr>
          <p:spPr>
            <a:xfrm>
              <a:off x="4318331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ACC9362-268C-6A46-A62F-EBB00E2D019D}"/>
                </a:ext>
              </a:extLst>
            </p:cNvPr>
            <p:cNvSpPr txBox="1"/>
            <p:nvPr/>
          </p:nvSpPr>
          <p:spPr>
            <a:xfrm>
              <a:off x="3825441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3DD748F-2E38-8848-99F4-0AFE991FF360}"/>
                </a:ext>
              </a:extLst>
            </p:cNvPr>
            <p:cNvSpPr txBox="1"/>
            <p:nvPr/>
          </p:nvSpPr>
          <p:spPr>
            <a:xfrm>
              <a:off x="431456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560C7E-DB18-5A4A-8F60-362F8E71A0A5}"/>
                </a:ext>
              </a:extLst>
            </p:cNvPr>
            <p:cNvSpPr txBox="1"/>
            <p:nvPr/>
          </p:nvSpPr>
          <p:spPr>
            <a:xfrm>
              <a:off x="4740179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971E62-183F-C24F-B34F-CF382FBF6027}"/>
              </a:ext>
            </a:extLst>
          </p:cNvPr>
          <p:cNvGrpSpPr/>
          <p:nvPr/>
        </p:nvGrpSpPr>
        <p:grpSpPr>
          <a:xfrm>
            <a:off x="6340287" y="5156153"/>
            <a:ext cx="2046320" cy="639635"/>
            <a:chOff x="3388678" y="4640540"/>
            <a:chExt cx="1841688" cy="57567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37D2A32-A962-484A-A756-C1DA2CBAD751}"/>
                </a:ext>
              </a:extLst>
            </p:cNvPr>
            <p:cNvSpPr txBox="1"/>
            <p:nvPr/>
          </p:nvSpPr>
          <p:spPr>
            <a:xfrm>
              <a:off x="338867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DCB2C61-BA5E-BB48-8B5A-C40B2D00085C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5AB6C87-117D-844D-AD71-C1AAAB650E3A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4A26CB-34AA-F847-B9BF-06B5F2062B8A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0A07EB4-C176-2F4D-8510-DFCEF0E2A56A}"/>
                </a:ext>
              </a:extLst>
            </p:cNvPr>
            <p:cNvCxnSpPr>
              <a:cxnSpLocks/>
            </p:cNvCxnSpPr>
            <p:nvPr/>
          </p:nvCxnSpPr>
          <p:spPr>
            <a:xfrm>
              <a:off x="3862314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C0D0C60-12FD-E040-98D6-51D1350173A5}"/>
                </a:ext>
              </a:extLst>
            </p:cNvPr>
            <p:cNvCxnSpPr>
              <a:cxnSpLocks/>
            </p:cNvCxnSpPr>
            <p:nvPr/>
          </p:nvCxnSpPr>
          <p:spPr>
            <a:xfrm>
              <a:off x="4774348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9DD537E-D299-4444-872B-EBFA821C2FB9}"/>
                </a:ext>
              </a:extLst>
            </p:cNvPr>
            <p:cNvCxnSpPr>
              <a:cxnSpLocks/>
            </p:cNvCxnSpPr>
            <p:nvPr/>
          </p:nvCxnSpPr>
          <p:spPr>
            <a:xfrm>
              <a:off x="4318331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3D88B2D-72FE-BA42-BF4C-8AF5DB906F9F}"/>
                </a:ext>
              </a:extLst>
            </p:cNvPr>
            <p:cNvSpPr txBox="1"/>
            <p:nvPr/>
          </p:nvSpPr>
          <p:spPr>
            <a:xfrm>
              <a:off x="3825441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BB7D9F-66FE-F245-8400-296E934D486E}"/>
                </a:ext>
              </a:extLst>
            </p:cNvPr>
            <p:cNvSpPr txBox="1"/>
            <p:nvPr/>
          </p:nvSpPr>
          <p:spPr>
            <a:xfrm>
              <a:off x="431456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0EFE625-46E4-4340-86FA-7B722367D0AF}"/>
                </a:ext>
              </a:extLst>
            </p:cNvPr>
            <p:cNvSpPr txBox="1"/>
            <p:nvPr/>
          </p:nvSpPr>
          <p:spPr>
            <a:xfrm>
              <a:off x="4740179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4906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760CAFF0-A4C8-8110-7FF4-966B301AE9CF}"/>
              </a:ext>
            </a:extLst>
          </p:cNvPr>
          <p:cNvSpPr txBox="1"/>
          <p:nvPr/>
        </p:nvSpPr>
        <p:spPr>
          <a:xfrm>
            <a:off x="613410" y="1012954"/>
            <a:ext cx="1096518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 </a:t>
            </a:r>
            <a:r>
              <a: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Nvidia </a:t>
            </a:r>
            <a:r>
              <a:rPr lang="zh-CN" altLang="en-US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价值</a:t>
            </a:r>
            <a:r>
              <a: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万亿美元，而其他公司却在苦苦挣扎？</a:t>
            </a:r>
          </a:p>
          <a:p>
            <a:endParaRPr lang="en-US" altLang="zh-CN" sz="28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施密特：</a:t>
            </a:r>
          </a:p>
          <a:p>
            <a:r>
              <a:rPr lang="zh-CN" altLang="en-US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我把 </a:t>
            </a:r>
            <a:r>
              <a: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CUDA </a:t>
            </a:r>
            <a:r>
              <a:rPr lang="zh-CN" altLang="en-US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视为能在 </a:t>
            </a:r>
            <a:r>
              <a: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GPU </a:t>
            </a:r>
            <a:r>
              <a:rPr lang="zh-CN" altLang="en-US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上运行的 </a:t>
            </a:r>
            <a:r>
              <a: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 </a:t>
            </a:r>
            <a:r>
              <a:rPr lang="zh-CN" altLang="en-US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编程语言。</a:t>
            </a:r>
            <a:r>
              <a:rPr lang="en-US" altLang="zh-CN" sz="28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CUDA </a:t>
            </a:r>
            <a:r>
              <a:rPr lang="zh-CN" altLang="en-US" sz="28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成立于 </a:t>
            </a:r>
            <a:r>
              <a:rPr lang="en-US" altLang="zh-CN" sz="28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2008</a:t>
            </a:r>
            <a:r>
              <a:rPr lang="zh-CN" altLang="en-US" sz="28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年，尽管我一直认为它是一种糟糕的语言，但它却成了主流。</a:t>
            </a:r>
            <a:endParaRPr lang="en-US" altLang="zh-CN" sz="2800" b="1" dirty="0">
              <a:solidFill>
                <a:schemeClr val="tx1">
                  <a:lumMod val="40000"/>
                  <a:lumOff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还有一个值得注意的见解：</a:t>
            </a:r>
            <a:r>
              <a:rPr lang="zh-CN" altLang="en-US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有庞大的开源库针对 </a:t>
            </a:r>
            <a:r>
              <a:rPr lang="en-US" altLang="zh-CN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CUDA </a:t>
            </a:r>
            <a:r>
              <a:rPr lang="zh-CN" altLang="en-US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进行了高度优化，还有一帮软件 </a:t>
            </a:r>
            <a:r>
              <a:rPr lang="en-US" altLang="zh-CN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 </a:t>
            </a:r>
            <a:r>
              <a:rPr lang="zh-CN" altLang="en-US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非常熟悉这些技术栈。而其他任何公司都没有做到这一点。</a:t>
            </a:r>
            <a:endParaRPr lang="en-US" altLang="zh-CN" sz="28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这些 </a:t>
            </a:r>
            <a:r>
              <a: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highly optimized CUDA library </a:t>
            </a:r>
            <a:r>
              <a:rPr lang="zh-CN" altLang="en-US" sz="28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库使得竞争对手很难复制。</a:t>
            </a:r>
          </a:p>
        </p:txBody>
      </p:sp>
    </p:spTree>
    <p:extLst>
      <p:ext uri="{BB962C8B-B14F-4D97-AF65-F5344CB8AC3E}">
        <p14:creationId xmlns:p14="http://schemas.microsoft.com/office/powerpoint/2010/main" val="15270055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1983881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2031838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</a:t>
            </a:r>
            <a:r>
              <a:rPr lang="en-US" sz="1560" b="1" kern="0" dirty="0">
                <a:solidFill>
                  <a:srgbClr val="76B900"/>
                </a:solidFill>
                <a:latin typeface="Courier" pitchFamily="2" charset="0"/>
                <a:cs typeface="Arial"/>
                <a:sym typeface="Arial"/>
              </a:rPr>
              <a:t>4</a:t>
            </a:r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2459925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2599508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2599510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2599510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2599509"/>
            <a:ext cx="389019" cy="18164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2599506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2599508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2599507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A9DC99-CF71-DE4E-BE39-CABFD4B7325D}"/>
              </a:ext>
            </a:extLst>
          </p:cNvPr>
          <p:cNvSpPr txBox="1"/>
          <p:nvPr/>
        </p:nvSpPr>
        <p:spPr>
          <a:xfrm>
            <a:off x="8245642" y="235285"/>
            <a:ext cx="3625516" cy="12894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kernel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函数中的另一个变量：</a:t>
            </a:r>
            <a:r>
              <a:rPr lang="en-US" altLang="zh-CN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threadIdx.x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指的是在一个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中，某一个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的编号。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下图第二个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编号是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3</a:t>
            </a:r>
          </a:p>
        </p:txBody>
      </p:sp>
      <p:sp>
        <p:nvSpPr>
          <p:cNvPr id="33" name="Shape 214">
            <a:extLst>
              <a:ext uri="{FF2B5EF4-FFF2-40B4-BE49-F238E27FC236}">
                <a16:creationId xmlns:a16="http://schemas.microsoft.com/office/drawing/2014/main" id="{CDA8062C-EC95-8642-8C92-39B2976CA38B}"/>
              </a:ext>
            </a:extLst>
          </p:cNvPr>
          <p:cNvSpPr/>
          <p:nvPr/>
        </p:nvSpPr>
        <p:spPr>
          <a:xfrm>
            <a:off x="545433" y="3193038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4B1A39-2905-5B40-B76B-3918E178CDF8}"/>
              </a:ext>
            </a:extLst>
          </p:cNvPr>
          <p:cNvGrpSpPr/>
          <p:nvPr/>
        </p:nvGrpSpPr>
        <p:grpSpPr>
          <a:xfrm>
            <a:off x="3765198" y="5156153"/>
            <a:ext cx="2046320" cy="639635"/>
            <a:chOff x="3388678" y="4640540"/>
            <a:chExt cx="1841688" cy="57567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0A0D47-218C-B24B-8034-BE88FBA379B0}"/>
                </a:ext>
              </a:extLst>
            </p:cNvPr>
            <p:cNvSpPr txBox="1"/>
            <p:nvPr/>
          </p:nvSpPr>
          <p:spPr>
            <a:xfrm>
              <a:off x="338867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83E56F3-1811-3F4B-8C4A-10A622726BCC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A8CE3C0-E598-8B4F-987F-B504B47633DC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359B375-BB8E-0041-8A2A-9EF88DC6AD7F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5B4B52-1123-CE46-8BA3-80022B0B9275}"/>
                </a:ext>
              </a:extLst>
            </p:cNvPr>
            <p:cNvCxnSpPr>
              <a:cxnSpLocks/>
            </p:cNvCxnSpPr>
            <p:nvPr/>
          </p:nvCxnSpPr>
          <p:spPr>
            <a:xfrm>
              <a:off x="3862314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0990123-EA40-E84D-BBD5-D8E25EC0C694}"/>
                </a:ext>
              </a:extLst>
            </p:cNvPr>
            <p:cNvCxnSpPr>
              <a:cxnSpLocks/>
            </p:cNvCxnSpPr>
            <p:nvPr/>
          </p:nvCxnSpPr>
          <p:spPr>
            <a:xfrm>
              <a:off x="4774348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8F98C47-209C-5D40-8E34-5F43C6185649}"/>
                </a:ext>
              </a:extLst>
            </p:cNvPr>
            <p:cNvCxnSpPr>
              <a:cxnSpLocks/>
            </p:cNvCxnSpPr>
            <p:nvPr/>
          </p:nvCxnSpPr>
          <p:spPr>
            <a:xfrm>
              <a:off x="4318331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ACC9362-268C-6A46-A62F-EBB00E2D019D}"/>
                </a:ext>
              </a:extLst>
            </p:cNvPr>
            <p:cNvSpPr txBox="1"/>
            <p:nvPr/>
          </p:nvSpPr>
          <p:spPr>
            <a:xfrm>
              <a:off x="3825441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3DD748F-2E38-8848-99F4-0AFE991FF360}"/>
                </a:ext>
              </a:extLst>
            </p:cNvPr>
            <p:cNvSpPr txBox="1"/>
            <p:nvPr/>
          </p:nvSpPr>
          <p:spPr>
            <a:xfrm>
              <a:off x="431456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560C7E-DB18-5A4A-8F60-362F8E71A0A5}"/>
                </a:ext>
              </a:extLst>
            </p:cNvPr>
            <p:cNvSpPr txBox="1"/>
            <p:nvPr/>
          </p:nvSpPr>
          <p:spPr>
            <a:xfrm>
              <a:off x="4740179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971E62-183F-C24F-B34F-CF382FBF6027}"/>
              </a:ext>
            </a:extLst>
          </p:cNvPr>
          <p:cNvGrpSpPr/>
          <p:nvPr/>
        </p:nvGrpSpPr>
        <p:grpSpPr>
          <a:xfrm>
            <a:off x="6340287" y="5156153"/>
            <a:ext cx="2046320" cy="639635"/>
            <a:chOff x="3388678" y="4640540"/>
            <a:chExt cx="1841688" cy="57567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37D2A32-A962-484A-A756-C1DA2CBAD751}"/>
                </a:ext>
              </a:extLst>
            </p:cNvPr>
            <p:cNvSpPr txBox="1"/>
            <p:nvPr/>
          </p:nvSpPr>
          <p:spPr>
            <a:xfrm>
              <a:off x="338867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DCB2C61-BA5E-BB48-8B5A-C40B2D00085C}"/>
                </a:ext>
              </a:extLst>
            </p:cNvPr>
            <p:cNvCxnSpPr>
              <a:cxnSpLocks/>
            </p:cNvCxnSpPr>
            <p:nvPr/>
          </p:nvCxnSpPr>
          <p:spPr>
            <a:xfrm>
              <a:off x="3413358" y="4751668"/>
              <a:ext cx="181700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5AB6C87-117D-844D-AD71-C1AAAB650E3A}"/>
                </a:ext>
              </a:extLst>
            </p:cNvPr>
            <p:cNvCxnSpPr>
              <a:cxnSpLocks/>
            </p:cNvCxnSpPr>
            <p:nvPr/>
          </p:nvCxnSpPr>
          <p:spPr>
            <a:xfrm>
              <a:off x="5230366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4A26CB-34AA-F847-B9BF-06B5F2062B8A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97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0A07EB4-C176-2F4D-8510-DFCEF0E2A56A}"/>
                </a:ext>
              </a:extLst>
            </p:cNvPr>
            <p:cNvCxnSpPr>
              <a:cxnSpLocks/>
            </p:cNvCxnSpPr>
            <p:nvPr/>
          </p:nvCxnSpPr>
          <p:spPr>
            <a:xfrm>
              <a:off x="3862314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C0D0C60-12FD-E040-98D6-51D1350173A5}"/>
                </a:ext>
              </a:extLst>
            </p:cNvPr>
            <p:cNvCxnSpPr>
              <a:cxnSpLocks/>
            </p:cNvCxnSpPr>
            <p:nvPr/>
          </p:nvCxnSpPr>
          <p:spPr>
            <a:xfrm>
              <a:off x="4774348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9DD537E-D299-4444-872B-EBFA821C2FB9}"/>
                </a:ext>
              </a:extLst>
            </p:cNvPr>
            <p:cNvCxnSpPr>
              <a:cxnSpLocks/>
            </p:cNvCxnSpPr>
            <p:nvPr/>
          </p:nvCxnSpPr>
          <p:spPr>
            <a:xfrm>
              <a:off x="4318331" y="4640540"/>
              <a:ext cx="0" cy="241507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3D88B2D-72FE-BA42-BF4C-8AF5DB906F9F}"/>
                </a:ext>
              </a:extLst>
            </p:cNvPr>
            <p:cNvSpPr txBox="1"/>
            <p:nvPr/>
          </p:nvSpPr>
          <p:spPr>
            <a:xfrm>
              <a:off x="3825441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BB7D9F-66FE-F245-8400-296E934D486E}"/>
                </a:ext>
              </a:extLst>
            </p:cNvPr>
            <p:cNvSpPr txBox="1"/>
            <p:nvPr/>
          </p:nvSpPr>
          <p:spPr>
            <a:xfrm>
              <a:off x="4314568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0EFE625-46E4-4340-86FA-7B722367D0AF}"/>
                </a:ext>
              </a:extLst>
            </p:cNvPr>
            <p:cNvSpPr txBox="1"/>
            <p:nvPr/>
          </p:nvSpPr>
          <p:spPr>
            <a:xfrm>
              <a:off x="4740179" y="4825354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46335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93F1F046-5056-E341-97B7-EF300DD46375}"/>
              </a:ext>
            </a:extLst>
          </p:cNvPr>
          <p:cNvSpPr txBox="1"/>
          <p:nvPr/>
        </p:nvSpPr>
        <p:spPr>
          <a:xfrm>
            <a:off x="8245642" y="235285"/>
            <a:ext cx="3625516" cy="12894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程序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  multi-block-loop-right.cu</a:t>
            </a: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运行方式：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sz="1556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nvcc</a:t>
            </a:r>
            <a:r>
              <a:rPr 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-arch=sm_70 -o multi-block-loop-right  multi-block-loop-right.cu   -run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155B3C2-D4A2-87DF-9D65-0946B770259E}"/>
              </a:ext>
            </a:extLst>
          </p:cNvPr>
          <p:cNvSpPr txBox="1"/>
          <p:nvPr/>
        </p:nvSpPr>
        <p:spPr>
          <a:xfrm>
            <a:off x="813401" y="1305587"/>
            <a:ext cx="4547551" cy="429348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bg2"/>
                </a:solidFill>
              </a:rPr>
              <a:t>#include &lt;</a:t>
            </a:r>
            <a:r>
              <a:rPr lang="en-US" altLang="zh-CN" sz="1050" dirty="0" err="1">
                <a:solidFill>
                  <a:schemeClr val="bg2"/>
                </a:solidFill>
              </a:rPr>
              <a:t>stdio.h</a:t>
            </a:r>
            <a:r>
              <a:rPr lang="en-US" altLang="zh-CN" sz="1050" dirty="0">
                <a:solidFill>
                  <a:schemeClr val="bg2"/>
                </a:solidFill>
              </a:rPr>
              <a:t>&gt;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__global__ void loop()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This idiomatic expression gives each thread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a unique index within the entire grid.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int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= </a:t>
            </a:r>
            <a:r>
              <a:rPr lang="en-US" altLang="zh-CN" sz="1050" dirty="0" err="1">
                <a:solidFill>
                  <a:schemeClr val="bg2"/>
                </a:solidFill>
              </a:rPr>
              <a:t>blockIdx.x</a:t>
            </a:r>
            <a:r>
              <a:rPr lang="en-US" altLang="zh-CN" sz="1050" dirty="0">
                <a:solidFill>
                  <a:schemeClr val="bg2"/>
                </a:solidFill>
              </a:rPr>
              <a:t> * </a:t>
            </a:r>
            <a:r>
              <a:rPr lang="en-US" altLang="zh-CN" sz="1050" dirty="0" err="1">
                <a:solidFill>
                  <a:schemeClr val="bg2"/>
                </a:solidFill>
              </a:rPr>
              <a:t>blockDim.x</a:t>
            </a:r>
            <a:r>
              <a:rPr lang="en-US" altLang="zh-CN" sz="1050" dirty="0">
                <a:solidFill>
                  <a:schemeClr val="bg2"/>
                </a:solidFill>
              </a:rPr>
              <a:t> + </a:t>
            </a:r>
            <a:r>
              <a:rPr lang="en-US" altLang="zh-CN" sz="1050" dirty="0" err="1">
                <a:solidFill>
                  <a:schemeClr val="bg2"/>
                </a:solidFill>
              </a:rPr>
              <a:t>threadIdx.x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printf</a:t>
            </a:r>
            <a:r>
              <a:rPr lang="en-US" altLang="zh-CN" sz="1050" dirty="0">
                <a:solidFill>
                  <a:schemeClr val="bg2"/>
                </a:solidFill>
              </a:rPr>
              <a:t>("%d\n",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int main()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Additional execution configurations that would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work and meet the exercises </a:t>
            </a:r>
            <a:r>
              <a:rPr lang="en-US" altLang="zh-CN" sz="1050" dirty="0" err="1">
                <a:solidFill>
                  <a:schemeClr val="bg2"/>
                </a:solidFill>
              </a:rPr>
              <a:t>contraints</a:t>
            </a:r>
            <a:r>
              <a:rPr lang="en-US" altLang="zh-CN" sz="1050" dirty="0">
                <a:solidFill>
                  <a:schemeClr val="bg2"/>
                </a:solidFill>
              </a:rPr>
              <a:t> are: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</a:t>
            </a:r>
          </a:p>
          <a:p>
            <a:r>
              <a:rPr lang="en-US" altLang="zh-CN" sz="1050" dirty="0">
                <a:solidFill>
                  <a:srgbClr val="FF0000"/>
                </a:solidFill>
              </a:rPr>
              <a:t>   * &lt;&lt;&lt;5, 2&gt;&gt;&gt;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&lt;&lt;&lt;10, 1&gt;&gt;&gt;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rgbClr val="FF0000"/>
                </a:solidFill>
              </a:rPr>
              <a:t>  loop&lt;&lt;&lt;2, 5&gt;&gt;&gt;();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cudaDeviceSynchronize</a:t>
            </a:r>
            <a:r>
              <a:rPr lang="en-US" altLang="zh-CN" sz="1050" dirty="0">
                <a:solidFill>
                  <a:schemeClr val="bg2"/>
                </a:solidFill>
              </a:rPr>
              <a:t>();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</p:txBody>
      </p:sp>
      <p:pic>
        <p:nvPicPr>
          <p:cNvPr id="2" name="Picture 20">
            <a:extLst>
              <a:ext uri="{FF2B5EF4-FFF2-40B4-BE49-F238E27FC236}">
                <a16:creationId xmlns:a16="http://schemas.microsoft.com/office/drawing/2014/main" id="{AECB1DA6-0901-1E93-79AE-EDFA92087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1" t="19291" r="60395" b="9676"/>
          <a:stretch/>
        </p:blipFill>
        <p:spPr>
          <a:xfrm>
            <a:off x="5758405" y="1835559"/>
            <a:ext cx="4060393" cy="207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3">
            <a:extLst>
              <a:ext uri="{FF2B5EF4-FFF2-40B4-BE49-F238E27FC236}">
                <a16:creationId xmlns:a16="http://schemas.microsoft.com/office/drawing/2014/main" id="{764DE2A3-8886-0CDA-C3E7-095938C3B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5" t="22721" r="62590" b="6397"/>
          <a:stretch/>
        </p:blipFill>
        <p:spPr>
          <a:xfrm>
            <a:off x="5545077" y="4473615"/>
            <a:ext cx="3840252" cy="20139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BB80DE0-7F55-F0F9-A131-16486F429D2C}"/>
              </a:ext>
            </a:extLst>
          </p:cNvPr>
          <p:cNvSpPr txBox="1"/>
          <p:nvPr/>
        </p:nvSpPr>
        <p:spPr>
          <a:xfrm>
            <a:off x="9232929" y="2735580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loop&lt;&lt;&lt;5, 2&gt;&gt;&gt;</a:t>
            </a:r>
            <a:r>
              <a:rPr lang="zh-CN" altLang="en-US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的结果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B5DC227-1275-6F00-FFA1-3C71E43B5AC3}"/>
              </a:ext>
            </a:extLst>
          </p:cNvPr>
          <p:cNvSpPr txBox="1"/>
          <p:nvPr/>
        </p:nvSpPr>
        <p:spPr>
          <a:xfrm>
            <a:off x="9232928" y="5036820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loop&lt;&lt;&lt;2, 5&gt;&gt;&gt;</a:t>
            </a:r>
            <a:r>
              <a:rPr lang="zh-CN" altLang="en-US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的结果</a:t>
            </a:r>
          </a:p>
        </p:txBody>
      </p:sp>
    </p:spTree>
    <p:extLst>
      <p:ext uri="{BB962C8B-B14F-4D97-AF65-F5344CB8AC3E}">
        <p14:creationId xmlns:p14="http://schemas.microsoft.com/office/powerpoint/2010/main" val="3311960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553720" y="3100706"/>
            <a:ext cx="11084560" cy="656590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lvl="0"/>
            <a:r>
              <a:rPr lang="zh-CN" altLang="en-US" dirty="0"/>
              <a:t>示例：多个 </a:t>
            </a:r>
            <a:r>
              <a:rPr lang="en-US" altLang="zh-CN" dirty="0"/>
              <a:t>thread </a:t>
            </a:r>
            <a:r>
              <a:rPr lang="zh-CN" altLang="en-US" dirty="0"/>
              <a:t>如何并行计算一个一维向量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023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7B769365-D38C-A641-8D11-05B3C220546E}"/>
              </a:ext>
            </a:extLst>
          </p:cNvPr>
          <p:cNvSpPr txBox="1"/>
          <p:nvPr/>
        </p:nvSpPr>
        <p:spPr>
          <a:xfrm>
            <a:off x="3794645" y="4499853"/>
            <a:ext cx="1576888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cpuWork()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42E13DF-300D-424C-8BDB-62499FF0241C}"/>
              </a:ext>
            </a:extLst>
          </p:cNvPr>
          <p:cNvGrpSpPr/>
          <p:nvPr/>
        </p:nvGrpSpPr>
        <p:grpSpPr>
          <a:xfrm>
            <a:off x="5376644" y="256674"/>
            <a:ext cx="331757" cy="5561264"/>
            <a:chOff x="4838977" y="231006"/>
            <a:chExt cx="298581" cy="5005138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150DB6E-86D2-6345-AD2F-3E99A704EF82}"/>
                </a:ext>
              </a:extLst>
            </p:cNvPr>
            <p:cNvCxnSpPr>
              <a:cxnSpLocks/>
            </p:cNvCxnSpPr>
            <p:nvPr/>
          </p:nvCxnSpPr>
          <p:spPr>
            <a:xfrm>
              <a:off x="5081441" y="231006"/>
              <a:ext cx="0" cy="50051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9F7BAF8-59C6-3A4D-8B30-98C7EB4C374A}"/>
                </a:ext>
              </a:extLst>
            </p:cNvPr>
            <p:cNvSpPr txBox="1"/>
            <p:nvPr/>
          </p:nvSpPr>
          <p:spPr>
            <a:xfrm rot="5400000">
              <a:off x="4402159" y="4054070"/>
              <a:ext cx="1172217" cy="29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synchronize</a:t>
              </a:r>
            </a:p>
          </p:txBody>
        </p:sp>
      </p:grpSp>
      <p:cxnSp>
        <p:nvCxnSpPr>
          <p:cNvPr id="5" name="Shape 127"/>
          <p:cNvCxnSpPr/>
          <p:nvPr/>
        </p:nvCxnSpPr>
        <p:spPr>
          <a:xfrm flipV="1">
            <a:off x="1119123" y="823496"/>
            <a:ext cx="0" cy="4994442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9" name="Shape 127"/>
          <p:cNvCxnSpPr/>
          <p:nvPr/>
        </p:nvCxnSpPr>
        <p:spPr>
          <a:xfrm>
            <a:off x="545432" y="5245050"/>
            <a:ext cx="10641262" cy="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0" name="Shape 120"/>
          <p:cNvCxnSpPr/>
          <p:nvPr/>
        </p:nvCxnSpPr>
        <p:spPr>
          <a:xfrm>
            <a:off x="718945" y="4069348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1" name="Shape 214"/>
          <p:cNvSpPr/>
          <p:nvPr/>
        </p:nvSpPr>
        <p:spPr>
          <a:xfrm>
            <a:off x="96424" y="442977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B3B3B3"/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cxnSp>
        <p:nvCxnSpPr>
          <p:cNvPr id="14" name="Shape 120">
            <a:extLst>
              <a:ext uri="{FF2B5EF4-FFF2-40B4-BE49-F238E27FC236}">
                <a16:creationId xmlns:a16="http://schemas.microsoft.com/office/drawing/2014/main" id="{BCE9FB04-5B1E-4147-800C-D34379B685AF}"/>
              </a:ext>
            </a:extLst>
          </p:cNvPr>
          <p:cNvCxnSpPr/>
          <p:nvPr/>
        </p:nvCxnSpPr>
        <p:spPr>
          <a:xfrm>
            <a:off x="689145" y="2790352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Shape 120">
            <a:extLst>
              <a:ext uri="{FF2B5EF4-FFF2-40B4-BE49-F238E27FC236}">
                <a16:creationId xmlns:a16="http://schemas.microsoft.com/office/drawing/2014/main" id="{AF8D8274-0633-E843-BB50-349335A6A8EA}"/>
              </a:ext>
            </a:extLst>
          </p:cNvPr>
          <p:cNvCxnSpPr>
            <a:cxnSpLocks/>
          </p:cNvCxnSpPr>
          <p:nvPr/>
        </p:nvCxnSpPr>
        <p:spPr>
          <a:xfrm>
            <a:off x="1201305" y="1978803"/>
            <a:ext cx="9841677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8" name="Shape 214">
            <a:extLst>
              <a:ext uri="{FF2B5EF4-FFF2-40B4-BE49-F238E27FC236}">
                <a16:creationId xmlns:a16="http://schemas.microsoft.com/office/drawing/2014/main" id="{72127A22-F330-BD41-AEC3-9F54C351D9C3}"/>
              </a:ext>
            </a:extLst>
          </p:cNvPr>
          <p:cNvSpPr/>
          <p:nvPr/>
        </p:nvSpPr>
        <p:spPr>
          <a:xfrm>
            <a:off x="1054528" y="1970275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B3B3B3">
                    <a:lumMod val="75000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sp>
        <p:nvSpPr>
          <p:cNvPr id="19" name="Shape 157">
            <a:extLst>
              <a:ext uri="{FF2B5EF4-FFF2-40B4-BE49-F238E27FC236}">
                <a16:creationId xmlns:a16="http://schemas.microsoft.com/office/drawing/2014/main" id="{A35E6A2D-0A01-104E-9237-4990FDA86A0E}"/>
              </a:ext>
            </a:extLst>
          </p:cNvPr>
          <p:cNvSpPr/>
          <p:nvPr/>
        </p:nvSpPr>
        <p:spPr>
          <a:xfrm>
            <a:off x="5595864" y="5348344"/>
            <a:ext cx="599998" cy="307217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algn="ctr" defTabSz="1015990">
              <a:lnSpc>
                <a:spcPct val="90000"/>
              </a:lnSpc>
            </a:pPr>
            <a:r>
              <a:rPr lang="en-US" sz="1333" kern="0" dirty="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FCB2C-1D7C-4C4A-A62F-BE1767C7D75E}"/>
              </a:ext>
            </a:extLst>
          </p:cNvPr>
          <p:cNvSpPr txBox="1"/>
          <p:nvPr/>
        </p:nvSpPr>
        <p:spPr>
          <a:xfrm>
            <a:off x="1333826" y="4499855"/>
            <a:ext cx="2377248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initialize()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91D57-2773-C34C-947E-74AAE0F87251}"/>
              </a:ext>
            </a:extLst>
          </p:cNvPr>
          <p:cNvSpPr txBox="1"/>
          <p:nvPr/>
        </p:nvSpPr>
        <p:spPr>
          <a:xfrm>
            <a:off x="5713507" y="4499854"/>
            <a:ext cx="2842632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verifyWork()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661970-E689-094E-B5BE-E8B4B4126C0F}"/>
              </a:ext>
            </a:extLst>
          </p:cNvPr>
          <p:cNvGrpSpPr/>
          <p:nvPr/>
        </p:nvGrpSpPr>
        <p:grpSpPr>
          <a:xfrm flipV="1">
            <a:off x="1333825" y="2275074"/>
            <a:ext cx="2377248" cy="231720"/>
            <a:chOff x="2156059" y="1114463"/>
            <a:chExt cx="1403679" cy="1368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2BF482C-C79B-8740-ADC1-A3CD545340DD}"/>
                </a:ext>
              </a:extLst>
            </p:cNvPr>
            <p:cNvGrpSpPr/>
            <p:nvPr/>
          </p:nvGrpSpPr>
          <p:grpSpPr>
            <a:xfrm>
              <a:off x="2156059" y="1115497"/>
              <a:ext cx="678579" cy="135788"/>
              <a:chOff x="2156059" y="1115497"/>
              <a:chExt cx="678579" cy="13578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C340E40-6AAE-B146-A775-E576993525B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08FE4EF1-03D1-5945-8769-E55586021A4F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CEDDE0C-4AE7-AE48-9468-91B3FA7FF15F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F4E0D10-09D7-DB4F-91B4-170ED49B5D71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71A6E5D-617D-D64C-85E2-D6E4B404C5E3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B20DBFB-0A19-F548-984D-A1F6EE791EE2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CFB8A4B-88CE-004A-994C-E13B223E4CCB}"/>
                </a:ext>
              </a:extLst>
            </p:cNvPr>
            <p:cNvGrpSpPr/>
            <p:nvPr/>
          </p:nvGrpSpPr>
          <p:grpSpPr>
            <a:xfrm>
              <a:off x="2881159" y="1114463"/>
              <a:ext cx="678579" cy="135788"/>
              <a:chOff x="2156059" y="1115497"/>
              <a:chExt cx="678579" cy="13578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5606584-F4CE-BD45-9D39-520DB8DD8D8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2879773-F839-7E43-B0C2-25413CFB97ED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FB5762A-E1B2-A14E-8EC4-D1EB1CA628D5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463A2EF-BC8F-6745-B47E-0FA0043DDA00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E1B9EE3-854F-C14B-A254-D43189A3358E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227E673-01C8-FA42-9BBF-BC1AFB2627FC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0FDBAD0-0B79-B64C-942A-168A5E21CBA5}"/>
              </a:ext>
            </a:extLst>
          </p:cNvPr>
          <p:cNvGrpSpPr/>
          <p:nvPr/>
        </p:nvGrpSpPr>
        <p:grpSpPr>
          <a:xfrm>
            <a:off x="5817159" y="2275074"/>
            <a:ext cx="2580619" cy="228218"/>
            <a:chOff x="7489958" y="3733107"/>
            <a:chExt cx="2322557" cy="20539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B7546E9-FE04-3D41-B09C-F7B617E2648F}"/>
                </a:ext>
              </a:extLst>
            </p:cNvPr>
            <p:cNvSpPr/>
            <p:nvPr/>
          </p:nvSpPr>
          <p:spPr>
            <a:xfrm flipV="1">
              <a:off x="7489958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042B263-AF94-D444-A09B-F50BB0275F52}"/>
                </a:ext>
              </a:extLst>
            </p:cNvPr>
            <p:cNvSpPr/>
            <p:nvPr/>
          </p:nvSpPr>
          <p:spPr>
            <a:xfrm flipV="1">
              <a:off x="8094862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42FFDFD-ABF0-5E40-8AAD-9EACED7A0CC8}"/>
                </a:ext>
              </a:extLst>
            </p:cNvPr>
            <p:cNvSpPr/>
            <p:nvPr/>
          </p:nvSpPr>
          <p:spPr>
            <a:xfrm flipV="1">
              <a:off x="7792410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AC4AB3C-6243-6041-9878-A3F1F4A915CC}"/>
                </a:ext>
              </a:extLst>
            </p:cNvPr>
            <p:cNvSpPr/>
            <p:nvPr/>
          </p:nvSpPr>
          <p:spPr>
            <a:xfrm flipV="1">
              <a:off x="8397314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60887C4-25DF-8C45-BD50-7F16C5F91FE2}"/>
                </a:ext>
              </a:extLst>
            </p:cNvPr>
            <p:cNvSpPr/>
            <p:nvPr/>
          </p:nvSpPr>
          <p:spPr>
            <a:xfrm flipV="1">
              <a:off x="8699766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29AA94D-342C-A74E-BEA2-7F7EF16B9C08}"/>
                </a:ext>
              </a:extLst>
            </p:cNvPr>
            <p:cNvSpPr/>
            <p:nvPr/>
          </p:nvSpPr>
          <p:spPr>
            <a:xfrm flipV="1">
              <a:off x="9002218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443D8DA-9873-194C-85A2-4684734A2547}"/>
                </a:ext>
              </a:extLst>
            </p:cNvPr>
            <p:cNvSpPr/>
            <p:nvPr/>
          </p:nvSpPr>
          <p:spPr>
            <a:xfrm flipV="1">
              <a:off x="9304670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DF5D037-29FC-E64A-A8F3-D51E9F1A2701}"/>
                </a:ext>
              </a:extLst>
            </p:cNvPr>
            <p:cNvSpPr/>
            <p:nvPr/>
          </p:nvSpPr>
          <p:spPr>
            <a:xfrm flipV="1">
              <a:off x="9607120" y="373310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B060011-869F-A443-BF06-7179BCB6A061}"/>
              </a:ext>
            </a:extLst>
          </p:cNvPr>
          <p:cNvSpPr/>
          <p:nvPr/>
        </p:nvSpPr>
        <p:spPr>
          <a:xfrm>
            <a:off x="96422" y="117642"/>
            <a:ext cx="11892378" cy="6096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828716" y="3325107"/>
            <a:ext cx="176714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performWork()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B8ABA0-0CA5-664E-BFCD-B0E0383F0E8C}"/>
              </a:ext>
            </a:extLst>
          </p:cNvPr>
          <p:cNvGrpSpPr/>
          <p:nvPr/>
        </p:nvGrpSpPr>
        <p:grpSpPr>
          <a:xfrm>
            <a:off x="4458637" y="617677"/>
            <a:ext cx="507307" cy="1094584"/>
            <a:chOff x="3648495" y="622523"/>
            <a:chExt cx="456576" cy="98512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3648495" y="62252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3899676" y="62252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3648495" y="88243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3899676" y="88243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3648495" y="114234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3899676" y="114234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3648495" y="140225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3899676" y="1402253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59" name="Shape 214">
            <a:extLst>
              <a:ext uri="{FF2B5EF4-FFF2-40B4-BE49-F238E27FC236}">
                <a16:creationId xmlns:a16="http://schemas.microsoft.com/office/drawing/2014/main" id="{CE38DE5F-A7AD-0F48-ABBE-F3D9520C35E0}"/>
              </a:ext>
            </a:extLst>
          </p:cNvPr>
          <p:cNvSpPr/>
          <p:nvPr/>
        </p:nvSpPr>
        <p:spPr>
          <a:xfrm>
            <a:off x="1056310" y="1736775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15" name="Shape 214">
            <a:extLst>
              <a:ext uri="{FF2B5EF4-FFF2-40B4-BE49-F238E27FC236}">
                <a16:creationId xmlns:a16="http://schemas.microsoft.com/office/drawing/2014/main" id="{0AA88CE0-E1BE-764F-A844-E95A3F0E15F2}"/>
              </a:ext>
            </a:extLst>
          </p:cNvPr>
          <p:cNvSpPr/>
          <p:nvPr/>
        </p:nvSpPr>
        <p:spPr>
          <a:xfrm>
            <a:off x="96423" y="1745539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17" name="Shape 214">
            <a:extLst>
              <a:ext uri="{FF2B5EF4-FFF2-40B4-BE49-F238E27FC236}">
                <a16:creationId xmlns:a16="http://schemas.microsoft.com/office/drawing/2014/main" id="{0B7C12BC-A462-E14F-A604-43B9519D98F5}"/>
              </a:ext>
            </a:extLst>
          </p:cNvPr>
          <p:cNvSpPr/>
          <p:nvPr/>
        </p:nvSpPr>
        <p:spPr>
          <a:xfrm>
            <a:off x="96423" y="3257817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</p:spTree>
    <p:extLst>
      <p:ext uri="{BB962C8B-B14F-4D97-AF65-F5344CB8AC3E}">
        <p14:creationId xmlns:p14="http://schemas.microsoft.com/office/powerpoint/2010/main" val="20467816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FA2E623-1A65-7F47-8B91-2C603DE56A57}"/>
              </a:ext>
            </a:extLst>
          </p:cNvPr>
          <p:cNvGrpSpPr/>
          <p:nvPr/>
        </p:nvGrpSpPr>
        <p:grpSpPr>
          <a:xfrm>
            <a:off x="3444592" y="3251205"/>
            <a:ext cx="5302819" cy="2890238"/>
            <a:chOff x="3100132" y="2926084"/>
            <a:chExt cx="4772537" cy="26012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DCE0A6-87A9-6D4D-942C-0FA866A37AE2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125C51-185A-1448-ADC1-84BA7DE59245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performWork&lt;&lt;&lt;2, 4&gt;&gt;&gt;()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9EC38B-6260-DA4F-BFBC-C3311966B0DE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8B169A-E560-7045-9A1A-099757762401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51F9928-536F-A648-97F5-351A1D33DD62}"/>
              </a:ext>
            </a:extLst>
          </p:cNvPr>
          <p:cNvSpPr txBox="1"/>
          <p:nvPr/>
        </p:nvSpPr>
        <p:spPr>
          <a:xfrm>
            <a:off x="8245642" y="235284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假设数据是一个从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开始进行索引的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一维向量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</p:spTree>
    <p:extLst>
      <p:ext uri="{BB962C8B-B14F-4D97-AF65-F5344CB8AC3E}">
        <p14:creationId xmlns:p14="http://schemas.microsoft.com/office/powerpoint/2010/main" val="36359369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FA2E623-1A65-7F47-8B91-2C603DE56A57}"/>
              </a:ext>
            </a:extLst>
          </p:cNvPr>
          <p:cNvGrpSpPr/>
          <p:nvPr/>
        </p:nvGrpSpPr>
        <p:grpSpPr>
          <a:xfrm>
            <a:off x="3444592" y="3251205"/>
            <a:ext cx="5302819" cy="2890238"/>
            <a:chOff x="3100132" y="2926084"/>
            <a:chExt cx="4772537" cy="26012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DCE0A6-87A9-6D4D-942C-0FA866A37AE2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125C51-185A-1448-ADC1-84BA7DE59245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performWork&lt;&lt;&lt;2, 4&gt;&gt;&gt;()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9EC38B-6260-DA4F-BFBC-C3311966B0DE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8B169A-E560-7045-9A1A-099757762401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51F9928-536F-A648-97F5-351A1D33DD62}"/>
              </a:ext>
            </a:extLst>
          </p:cNvPr>
          <p:cNvSpPr txBox="1"/>
          <p:nvPr/>
        </p:nvSpPr>
        <p:spPr>
          <a:xfrm>
            <a:off x="8245642" y="235284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假设数据是一个从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开始进行索引的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一维向量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5397504-B938-0241-AD4D-1881FF3B7874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F5BD791-05A7-894B-AAE1-96419EAECABE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265B6AA-C07D-E845-9C42-8A67A075459E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8933CFD-7BD6-5446-9307-8AED980F69B5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013A5EA-8BBC-6C46-8097-3A99E8C6EAB4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A4E0AD3-CF0B-FF40-9279-1825285BCA46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8C9ED68-8031-FB40-ACE2-79234F93A582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64A3EE2-268F-6246-887B-039670F24428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78621F0-DCAF-2242-A71D-F91EBB2DD6B7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E42BEF4-6CCA-9B42-B482-9D1B799A2B7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4774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FA2E623-1A65-7F47-8B91-2C603DE56A57}"/>
              </a:ext>
            </a:extLst>
          </p:cNvPr>
          <p:cNvGrpSpPr/>
          <p:nvPr/>
        </p:nvGrpSpPr>
        <p:grpSpPr>
          <a:xfrm>
            <a:off x="3444592" y="3251205"/>
            <a:ext cx="5302819" cy="2890238"/>
            <a:chOff x="3100132" y="2926084"/>
            <a:chExt cx="4772537" cy="26012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DCE0A6-87A9-6D4D-942C-0FA866A37AE2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125C51-185A-1448-ADC1-84BA7DE59245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performWork&lt;&lt;&lt;2, 4&gt;&gt;&gt;()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9EC38B-6260-DA4F-BFBC-C3311966B0DE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8B169A-E560-7045-9A1A-099757762401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5397504-B938-0241-AD4D-1881FF3B7874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F5BD791-05A7-894B-AAE1-96419EAECABE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265B6AA-C07D-E845-9C42-8A67A075459E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8933CFD-7BD6-5446-9307-8AED980F69B5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013A5EA-8BBC-6C46-8097-3A99E8C6EAB4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A4E0AD3-CF0B-FF40-9279-1825285BCA46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8C9ED68-8031-FB40-ACE2-79234F93A582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64A3EE2-268F-6246-887B-039670F24428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78621F0-DCAF-2242-A71D-F91EBB2DD6B7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E42BEF4-6CCA-9B42-B482-9D1B799A2B7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E34F8DD-EB2C-9843-8D9C-80376396A266}"/>
              </a:ext>
            </a:extLst>
          </p:cNvPr>
          <p:cNvSpPr txBox="1"/>
          <p:nvPr/>
        </p:nvSpPr>
        <p:spPr>
          <a:xfrm>
            <a:off x="8245642" y="235284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在这里，每一个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都要以某种方式映射到向量中的一个元素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5DAA110-9A45-EC47-AC59-E9A281555F64}"/>
              </a:ext>
            </a:extLst>
          </p:cNvPr>
          <p:cNvCxnSpPr>
            <a:stCxn id="18" idx="0"/>
            <a:endCxn id="43" idx="1"/>
          </p:cNvCxnSpPr>
          <p:nvPr/>
        </p:nvCxnSpPr>
        <p:spPr>
          <a:xfrm flipV="1">
            <a:off x="3961931" y="467499"/>
            <a:ext cx="1532337" cy="339933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08D41A2-3041-2D4E-A1B6-810BF2DAD81D}"/>
              </a:ext>
            </a:extLst>
          </p:cNvPr>
          <p:cNvCxnSpPr>
            <a:cxnSpLocks/>
            <a:stCxn id="21" idx="0"/>
            <a:endCxn id="44" idx="1"/>
          </p:cNvCxnSpPr>
          <p:nvPr/>
        </p:nvCxnSpPr>
        <p:spPr>
          <a:xfrm flipV="1">
            <a:off x="4513623" y="1170758"/>
            <a:ext cx="980645" cy="269607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B4602E5-B7A6-E245-93F4-053320033847}"/>
              </a:ext>
            </a:extLst>
          </p:cNvPr>
          <p:cNvCxnSpPr>
            <a:cxnSpLocks/>
            <a:stCxn id="23" idx="0"/>
            <a:endCxn id="49" idx="1"/>
          </p:cNvCxnSpPr>
          <p:nvPr/>
        </p:nvCxnSpPr>
        <p:spPr>
          <a:xfrm flipV="1">
            <a:off x="5065316" y="1874018"/>
            <a:ext cx="428952" cy="199281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77D559C-2837-CC48-9E92-A9F61931F8D7}"/>
              </a:ext>
            </a:extLst>
          </p:cNvPr>
          <p:cNvCxnSpPr>
            <a:cxnSpLocks/>
            <a:stCxn id="24" idx="0"/>
            <a:endCxn id="50" idx="1"/>
          </p:cNvCxnSpPr>
          <p:nvPr/>
        </p:nvCxnSpPr>
        <p:spPr>
          <a:xfrm flipH="1" flipV="1">
            <a:off x="5494268" y="2577273"/>
            <a:ext cx="122742" cy="128956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77B9A09-BADA-A44B-BBF5-40F3DAA30DE2}"/>
              </a:ext>
            </a:extLst>
          </p:cNvPr>
          <p:cNvCxnSpPr>
            <a:cxnSpLocks/>
            <a:stCxn id="26" idx="0"/>
            <a:endCxn id="48" idx="3"/>
          </p:cNvCxnSpPr>
          <p:nvPr/>
        </p:nvCxnSpPr>
        <p:spPr>
          <a:xfrm flipV="1">
            <a:off x="6534797" y="466767"/>
            <a:ext cx="176686" cy="340006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D421046-AB6C-3E4F-89C1-60E6560BDC07}"/>
              </a:ext>
            </a:extLst>
          </p:cNvPr>
          <p:cNvCxnSpPr>
            <a:cxnSpLocks/>
            <a:stCxn id="27" idx="0"/>
            <a:endCxn id="53" idx="3"/>
          </p:cNvCxnSpPr>
          <p:nvPr/>
        </p:nvCxnSpPr>
        <p:spPr>
          <a:xfrm flipH="1" flipV="1">
            <a:off x="6694072" y="1169003"/>
            <a:ext cx="392418" cy="269782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5D9478B-14AA-E14E-9FA2-0B7B7BB2FD6C}"/>
              </a:ext>
            </a:extLst>
          </p:cNvPr>
          <p:cNvCxnSpPr>
            <a:cxnSpLocks/>
            <a:stCxn id="28" idx="0"/>
            <a:endCxn id="42" idx="3"/>
          </p:cNvCxnSpPr>
          <p:nvPr/>
        </p:nvCxnSpPr>
        <p:spPr>
          <a:xfrm flipH="1" flipV="1">
            <a:off x="6711482" y="1868242"/>
            <a:ext cx="926700" cy="199859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7F32266-1B04-AA49-AD7D-9AA75B6BCD38}"/>
              </a:ext>
            </a:extLst>
          </p:cNvPr>
          <p:cNvCxnSpPr>
            <a:cxnSpLocks/>
            <a:stCxn id="29" idx="0"/>
            <a:endCxn id="55" idx="3"/>
          </p:cNvCxnSpPr>
          <p:nvPr/>
        </p:nvCxnSpPr>
        <p:spPr>
          <a:xfrm flipH="1" flipV="1">
            <a:off x="6694072" y="2575518"/>
            <a:ext cx="1495805" cy="129131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5271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FA2E623-1A65-7F47-8B91-2C603DE56A57}"/>
              </a:ext>
            </a:extLst>
          </p:cNvPr>
          <p:cNvGrpSpPr/>
          <p:nvPr/>
        </p:nvGrpSpPr>
        <p:grpSpPr>
          <a:xfrm>
            <a:off x="3444592" y="3251205"/>
            <a:ext cx="5302819" cy="2890238"/>
            <a:chOff x="3100132" y="2926084"/>
            <a:chExt cx="4772537" cy="26012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DCE0A6-87A9-6D4D-942C-0FA866A37AE2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125C51-185A-1448-ADC1-84BA7DE59245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performWork&lt;&lt;&lt;2, 4&gt;&gt;&gt;()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9EC38B-6260-DA4F-BFBC-C3311966B0DE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8B169A-E560-7045-9A1A-099757762401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51F9928-536F-A648-97F5-351A1D33DD62}"/>
              </a:ext>
            </a:extLst>
          </p:cNvPr>
          <p:cNvSpPr txBox="1"/>
          <p:nvPr/>
        </p:nvSpPr>
        <p:spPr>
          <a:xfrm>
            <a:off x="8245642" y="235285"/>
            <a:ext cx="3625516" cy="8106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前面提到：每一个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都可以通过</a:t>
            </a:r>
            <a:r>
              <a:rPr lang="en-US" altLang="zh-CN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blockDim.x</a:t>
            </a:r>
            <a:r>
              <a:rPr lang="en-US" altLang="zh-CN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访问它对应的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中的某个元素</a:t>
            </a:r>
            <a:endParaRPr lang="en-US" sz="1556" kern="0" dirty="0">
              <a:solidFill>
                <a:srgbClr val="000000"/>
              </a:solidFill>
              <a:latin typeface="Courier" pitchFamily="2" charset="0"/>
              <a:cs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86DDFC9-9DC3-654A-8578-922FF5BEC3D8}"/>
              </a:ext>
            </a:extLst>
          </p:cNvPr>
          <p:cNvCxnSpPr>
            <a:cxnSpLocks/>
          </p:cNvCxnSpPr>
          <p:nvPr/>
        </p:nvCxnSpPr>
        <p:spPr>
          <a:xfrm>
            <a:off x="3771226" y="5965184"/>
            <a:ext cx="936906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011C68C-67F1-624C-B64D-CEA1FC2589CD}"/>
              </a:ext>
            </a:extLst>
          </p:cNvPr>
          <p:cNvCxnSpPr>
            <a:cxnSpLocks/>
          </p:cNvCxnSpPr>
          <p:nvPr/>
        </p:nvCxnSpPr>
        <p:spPr>
          <a:xfrm>
            <a:off x="5790123" y="5841710"/>
            <a:ext cx="0" cy="26834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819449F5-8D4C-8544-8544-127C07E1088F}"/>
              </a:ext>
            </a:extLst>
          </p:cNvPr>
          <p:cNvCxnSpPr>
            <a:cxnSpLocks/>
          </p:cNvCxnSpPr>
          <p:nvPr/>
        </p:nvCxnSpPr>
        <p:spPr>
          <a:xfrm>
            <a:off x="3763380" y="5841710"/>
            <a:ext cx="0" cy="26834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625B5997-7BD7-7146-82D6-F4B422E495F3}"/>
              </a:ext>
            </a:extLst>
          </p:cNvPr>
          <p:cNvSpPr txBox="1"/>
          <p:nvPr/>
        </p:nvSpPr>
        <p:spPr>
          <a:xfrm>
            <a:off x="4522538" y="5676620"/>
            <a:ext cx="526262" cy="63953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3556" b="1" kern="0" dirty="0">
                <a:solidFill>
                  <a:srgbClr val="76B900"/>
                </a:solidFill>
                <a:latin typeface="Courier" pitchFamily="2" charset="0"/>
                <a:cs typeface="Arial"/>
                <a:sym typeface="Arial"/>
              </a:rPr>
              <a:t>4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962F69A-B393-0F4E-B12D-AA25EF7459DC}"/>
              </a:ext>
            </a:extLst>
          </p:cNvPr>
          <p:cNvCxnSpPr>
            <a:cxnSpLocks/>
          </p:cNvCxnSpPr>
          <p:nvPr/>
        </p:nvCxnSpPr>
        <p:spPr>
          <a:xfrm>
            <a:off x="4793964" y="5965184"/>
            <a:ext cx="99551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A5B853A-B5AC-7649-B4BB-7FAA0AC33CE6}"/>
              </a:ext>
            </a:extLst>
          </p:cNvPr>
          <p:cNvCxnSpPr>
            <a:cxnSpLocks/>
          </p:cNvCxnSpPr>
          <p:nvPr/>
        </p:nvCxnSpPr>
        <p:spPr>
          <a:xfrm>
            <a:off x="6365487" y="5965183"/>
            <a:ext cx="936906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E50F0764-D2F5-3E4F-9DD6-5FA3EC49F42D}"/>
              </a:ext>
            </a:extLst>
          </p:cNvPr>
          <p:cNvCxnSpPr>
            <a:cxnSpLocks/>
          </p:cNvCxnSpPr>
          <p:nvPr/>
        </p:nvCxnSpPr>
        <p:spPr>
          <a:xfrm>
            <a:off x="8384384" y="5841708"/>
            <a:ext cx="0" cy="26834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ED013F9E-1BC9-FB40-A12B-350FC6AECEC7}"/>
              </a:ext>
            </a:extLst>
          </p:cNvPr>
          <p:cNvCxnSpPr>
            <a:cxnSpLocks/>
          </p:cNvCxnSpPr>
          <p:nvPr/>
        </p:nvCxnSpPr>
        <p:spPr>
          <a:xfrm>
            <a:off x="6357641" y="5841708"/>
            <a:ext cx="0" cy="26834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1176AF3B-E410-2348-85DB-00C5377E3212}"/>
              </a:ext>
            </a:extLst>
          </p:cNvPr>
          <p:cNvSpPr txBox="1"/>
          <p:nvPr/>
        </p:nvSpPr>
        <p:spPr>
          <a:xfrm>
            <a:off x="7116799" y="5676619"/>
            <a:ext cx="526262" cy="63953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3556" b="1" kern="0" dirty="0">
                <a:solidFill>
                  <a:srgbClr val="76B900"/>
                </a:solidFill>
                <a:latin typeface="Courier" pitchFamily="2" charset="0"/>
                <a:cs typeface="Arial"/>
                <a:sym typeface="Arial"/>
              </a:rPr>
              <a:t>4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9D25377C-9C93-B546-B592-AAF9E268F2BB}"/>
              </a:ext>
            </a:extLst>
          </p:cNvPr>
          <p:cNvCxnSpPr>
            <a:cxnSpLocks/>
          </p:cNvCxnSpPr>
          <p:nvPr/>
        </p:nvCxnSpPr>
        <p:spPr>
          <a:xfrm>
            <a:off x="7388225" y="5965183"/>
            <a:ext cx="99551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24">
            <a:extLst>
              <a:ext uri="{FF2B5EF4-FFF2-40B4-BE49-F238E27FC236}">
                <a16:creationId xmlns:a16="http://schemas.microsoft.com/office/drawing/2014/main" id="{8EF89D5D-C203-94C1-4B38-47D4E53B74F1}"/>
              </a:ext>
            </a:extLst>
          </p:cNvPr>
          <p:cNvSpPr txBox="1"/>
          <p:nvPr/>
        </p:nvSpPr>
        <p:spPr>
          <a:xfrm>
            <a:off x="8245642" y="1508860"/>
            <a:ext cx="3625516" cy="81060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sz="1556" b="1" kern="0" dirty="0" err="1">
                <a:solidFill>
                  <a:srgbClr val="76B900">
                    <a:lumMod val="75000"/>
                  </a:srgbClr>
                </a:solidFill>
                <a:latin typeface="Courier" pitchFamily="2" charset="0"/>
                <a:cs typeface="Arial"/>
                <a:sym typeface="Arial"/>
              </a:rPr>
              <a:t>blockDim.x</a:t>
            </a:r>
            <a:r>
              <a:rPr lang="en-US" sz="1556" kern="0" dirty="0">
                <a:solidFill>
                  <a:srgbClr val="76B900">
                    <a:lumMod val="75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76B900">
                    <a:lumMod val="75000"/>
                  </a:srgbClr>
                </a:solidFill>
                <a:latin typeface="Arial"/>
                <a:cs typeface="Arial"/>
                <a:sym typeface="Arial"/>
              </a:rPr>
              <a:t>指的是在一个</a:t>
            </a:r>
            <a:r>
              <a:rPr lang="en-US" altLang="zh-CN" sz="1556" kern="0" dirty="0">
                <a:solidFill>
                  <a:srgbClr val="76B900">
                    <a:lumMod val="75000"/>
                  </a:srgbClr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76B900">
                    <a:lumMod val="75000"/>
                  </a:srgbClr>
                </a:solidFill>
                <a:latin typeface="Arial"/>
                <a:cs typeface="Arial"/>
                <a:sym typeface="Arial"/>
              </a:rPr>
              <a:t>中包含的</a:t>
            </a:r>
            <a:r>
              <a:rPr lang="en-US" altLang="zh-CN" sz="1556" kern="0" dirty="0">
                <a:solidFill>
                  <a:srgbClr val="76B900">
                    <a:lumMod val="75000"/>
                  </a:srgbClr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76B900">
                    <a:lumMod val="75000"/>
                  </a:srgbClr>
                </a:solidFill>
                <a:latin typeface="Arial"/>
                <a:cs typeface="Arial"/>
                <a:sym typeface="Arial"/>
              </a:rPr>
              <a:t>数量，下图中可以看到是，第一个</a:t>
            </a:r>
            <a:r>
              <a:rPr lang="en-US" altLang="zh-CN" sz="1556" kern="0" dirty="0">
                <a:solidFill>
                  <a:srgbClr val="76B900">
                    <a:lumMod val="75000"/>
                  </a:srgbClr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76B900">
                    <a:lumMod val="75000"/>
                  </a:srgbClr>
                </a:solidFill>
                <a:latin typeface="Arial"/>
                <a:cs typeface="Arial"/>
                <a:sym typeface="Arial"/>
              </a:rPr>
              <a:t>中包含</a:t>
            </a:r>
            <a:r>
              <a:rPr lang="en-US" sz="1556" kern="0" dirty="0">
                <a:solidFill>
                  <a:srgbClr val="76B900">
                    <a:lumMod val="75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>
                <a:solidFill>
                  <a:srgbClr val="76B900">
                    <a:lumMod val="75000"/>
                  </a:srgbClr>
                </a:solidFill>
                <a:latin typeface="Courier" pitchFamily="2" charset="0"/>
                <a:cs typeface="Arial"/>
                <a:sym typeface="Arial"/>
              </a:rPr>
              <a:t>4</a:t>
            </a:r>
            <a:r>
              <a:rPr lang="zh-CN" altLang="en-US" sz="1556" b="1" kern="0" dirty="0">
                <a:solidFill>
                  <a:srgbClr val="76B900">
                    <a:lumMod val="75000"/>
                  </a:srgbClr>
                </a:solidFill>
                <a:latin typeface="Courier" pitchFamily="2" charset="0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76B900">
                    <a:lumMod val="75000"/>
                  </a:srgbClr>
                </a:solidFill>
                <a:latin typeface="Arial"/>
                <a:cs typeface="Arial"/>
                <a:sym typeface="Arial"/>
              </a:rPr>
              <a:t>个</a:t>
            </a:r>
            <a:r>
              <a:rPr lang="en-US" altLang="zh-CN" sz="1556" kern="0" dirty="0">
                <a:solidFill>
                  <a:srgbClr val="76B900">
                    <a:lumMod val="75000"/>
                  </a:srgbClr>
                </a:solidFill>
                <a:latin typeface="Arial"/>
                <a:cs typeface="Arial"/>
                <a:sym typeface="Arial"/>
              </a:rPr>
              <a:t>thread</a:t>
            </a:r>
            <a:endParaRPr lang="en-US" sz="1556" b="1" kern="0" dirty="0">
              <a:solidFill>
                <a:srgbClr val="76B900">
                  <a:lumMod val="75000"/>
                </a:srgbClr>
              </a:solidFill>
              <a:latin typeface="Courier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4154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FA2E623-1A65-7F47-8B91-2C603DE56A57}"/>
              </a:ext>
            </a:extLst>
          </p:cNvPr>
          <p:cNvGrpSpPr/>
          <p:nvPr/>
        </p:nvGrpSpPr>
        <p:grpSpPr>
          <a:xfrm>
            <a:off x="3444592" y="3251205"/>
            <a:ext cx="5302819" cy="2890238"/>
            <a:chOff x="3100132" y="2926084"/>
            <a:chExt cx="4772537" cy="26012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DCE0A6-87A9-6D4D-942C-0FA866A37AE2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125C51-185A-1448-ADC1-84BA7DE59245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performWork&lt;&lt;&lt;2, 4&gt;&gt;&gt;()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9EC38B-6260-DA4F-BFBC-C3311966B0DE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8B169A-E560-7045-9A1A-099757762401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51F9928-536F-A648-97F5-351A1D33DD62}"/>
              </a:ext>
            </a:extLst>
          </p:cNvPr>
          <p:cNvSpPr txBox="1"/>
          <p:nvPr/>
        </p:nvSpPr>
        <p:spPr>
          <a:xfrm>
            <a:off x="8245642" y="235284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>
              <a:defRPr/>
            </a:pP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…</a:t>
            </a:r>
            <a:r>
              <a:rPr lang="en-US" altLang="zh-CN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blockIdx.x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是在一个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grid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中当前选中的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的索引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编号</a:t>
            </a:r>
            <a:endParaRPr lang="en-US" altLang="zh-CN" sz="1556" b="1" kern="0" dirty="0">
              <a:solidFill>
                <a:srgbClr val="000000"/>
              </a:solidFill>
              <a:latin typeface="Courier" pitchFamily="2" charset="0"/>
              <a:cs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09295BC-4E95-6843-B326-26E116B82745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76B900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1118CFF-5FE2-1340-9D50-F65E3A4835E7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76B900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075263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FA2E623-1A65-7F47-8B91-2C603DE56A57}"/>
              </a:ext>
            </a:extLst>
          </p:cNvPr>
          <p:cNvGrpSpPr/>
          <p:nvPr/>
        </p:nvGrpSpPr>
        <p:grpSpPr>
          <a:xfrm>
            <a:off x="3444592" y="3251205"/>
            <a:ext cx="5302819" cy="2890238"/>
            <a:chOff x="3100132" y="2926084"/>
            <a:chExt cx="4772537" cy="26012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DCE0A6-87A9-6D4D-942C-0FA866A37AE2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125C51-185A-1448-ADC1-84BA7DE59245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performWork&lt;&lt;&lt;2, 4&gt;&gt;&gt;()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9EC38B-6260-DA4F-BFBC-C3311966B0DE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8B169A-E560-7045-9A1A-099757762401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51F9928-536F-A648-97F5-351A1D33DD62}"/>
              </a:ext>
            </a:extLst>
          </p:cNvPr>
          <p:cNvSpPr txBox="1"/>
          <p:nvPr/>
        </p:nvSpPr>
        <p:spPr>
          <a:xfrm>
            <a:off x="8245642" y="235284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…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一个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的编号使用 </a:t>
            </a:r>
            <a:r>
              <a:rPr lang="en-US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threadIdx.x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表示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09295BC-4E95-6843-B326-26E116B82745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1118CFF-5FE2-1340-9D50-F65E3A4835E7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8D1C62B-8FCB-F344-9B95-BDFF70286A91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22F36C1-9E8F-454D-9782-0DE12F34CDD5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3EEB555-2376-724B-957E-B664AADCFB0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65B2B3B-9A85-4049-8FFB-FC5A308B4DC4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E121ECD-D3A7-F340-A7FA-40C3F259224A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29DB4B5-898B-3B4D-923B-7F25DC2A8F32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8F3634D-1915-1F4F-B28E-59537C521C1E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DFC19EA-669B-1C46-8849-9F772849F66D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53AA77A-8564-E748-B100-7E2C0A9DB5D2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5882D83-FDDE-4546-B104-4F0202CDDB84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76B9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5713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618C93-B054-1A16-DD7B-8A33D0ADD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16" y="1219200"/>
            <a:ext cx="4658768" cy="43053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A268CC-6B20-A04B-9B89-B2ED7FD26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279" y="4152900"/>
            <a:ext cx="1869135" cy="4438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1E15F38-6D1C-87BC-D45B-E49C2CD22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083" y="1219200"/>
            <a:ext cx="6796669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429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FA2E623-1A65-7F47-8B91-2C603DE56A57}"/>
              </a:ext>
            </a:extLst>
          </p:cNvPr>
          <p:cNvGrpSpPr/>
          <p:nvPr/>
        </p:nvGrpSpPr>
        <p:grpSpPr>
          <a:xfrm>
            <a:off x="3444592" y="3251205"/>
            <a:ext cx="5302819" cy="2890238"/>
            <a:chOff x="3100132" y="2926084"/>
            <a:chExt cx="4772537" cy="26012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DCE0A6-87A9-6D4D-942C-0FA866A37AE2}"/>
                </a:ext>
              </a:extLst>
            </p:cNvPr>
            <p:cNvSpPr/>
            <p:nvPr/>
          </p:nvSpPr>
          <p:spPr>
            <a:xfrm>
              <a:off x="3100132" y="2926084"/>
              <a:ext cx="4772537" cy="26012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125C51-185A-1448-ADC1-84BA7DE59245}"/>
                </a:ext>
              </a:extLst>
            </p:cNvPr>
            <p:cNvSpPr txBox="1"/>
            <p:nvPr/>
          </p:nvSpPr>
          <p:spPr>
            <a:xfrm>
              <a:off x="3158422" y="2969245"/>
              <a:ext cx="2797946" cy="2985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defTabSz="1015990"/>
              <a:r>
                <a:rPr lang="en-US" sz="1556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performWork&lt;&lt;&lt;2, 4&gt;&gt;&gt;()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9EC38B-6260-DA4F-BFBC-C3311966B0DE}"/>
                </a:ext>
              </a:extLst>
            </p:cNvPr>
            <p:cNvSpPr/>
            <p:nvPr/>
          </p:nvSpPr>
          <p:spPr>
            <a:xfrm>
              <a:off x="5557089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8B169A-E560-7045-9A1A-099757762401}"/>
                </a:ext>
              </a:extLst>
            </p:cNvPr>
            <p:cNvSpPr/>
            <p:nvPr/>
          </p:nvSpPr>
          <p:spPr>
            <a:xfrm>
              <a:off x="3241508" y="3354523"/>
              <a:ext cx="2138028" cy="18860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2222C-9B31-504C-8A0A-4BC65474831A}"/>
                </a:ext>
              </a:extLst>
            </p:cNvPr>
            <p:cNvSpPr/>
            <p:nvPr/>
          </p:nvSpPr>
          <p:spPr>
            <a:xfrm>
              <a:off x="3390678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91879-505E-C248-84FF-8EEF2851F5C1}"/>
                </a:ext>
              </a:extLst>
            </p:cNvPr>
            <p:cNvSpPr/>
            <p:nvPr/>
          </p:nvSpPr>
          <p:spPr>
            <a:xfrm>
              <a:off x="3887201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836-49CB-EB4B-B10A-7ADDB9DDFDB9}"/>
                </a:ext>
              </a:extLst>
            </p:cNvPr>
            <p:cNvSpPr/>
            <p:nvPr/>
          </p:nvSpPr>
          <p:spPr>
            <a:xfrm>
              <a:off x="4383725" y="3480150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B8E9C-B4C0-AE45-A986-8481C8B35FCD}"/>
                </a:ext>
              </a:extLst>
            </p:cNvPr>
            <p:cNvSpPr/>
            <p:nvPr/>
          </p:nvSpPr>
          <p:spPr>
            <a:xfrm>
              <a:off x="4880249" y="3480149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0D22E-9309-C84F-A9EB-A344435BC85B}"/>
                </a:ext>
              </a:extLst>
            </p:cNvPr>
            <p:cNvSpPr/>
            <p:nvPr/>
          </p:nvSpPr>
          <p:spPr>
            <a:xfrm>
              <a:off x="5706258" y="3480146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7DE14C-78B8-3040-95BE-715D3212242D}"/>
                </a:ext>
              </a:extLst>
            </p:cNvPr>
            <p:cNvSpPr/>
            <p:nvPr/>
          </p:nvSpPr>
          <p:spPr>
            <a:xfrm>
              <a:off x="6202781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231298-EC7C-184F-9C56-6FF6B091A006}"/>
                </a:ext>
              </a:extLst>
            </p:cNvPr>
            <p:cNvSpPr/>
            <p:nvPr/>
          </p:nvSpPr>
          <p:spPr>
            <a:xfrm>
              <a:off x="6699305" y="3480148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0DCF2F-0C48-E74E-AAD6-45B48BEF08A5}"/>
                </a:ext>
              </a:extLst>
            </p:cNvPr>
            <p:cNvSpPr/>
            <p:nvPr/>
          </p:nvSpPr>
          <p:spPr>
            <a:xfrm>
              <a:off x="7195829" y="3480147"/>
              <a:ext cx="350117" cy="163480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51F9928-536F-A648-97F5-351A1D33DD62}"/>
              </a:ext>
            </a:extLst>
          </p:cNvPr>
          <p:cNvSpPr txBox="1"/>
          <p:nvPr/>
        </p:nvSpPr>
        <p:spPr>
          <a:xfrm>
            <a:off x="8245642" y="235284"/>
            <a:ext cx="3625516" cy="1050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因此这三个变量可以使用公式 </a:t>
            </a:r>
            <a:r>
              <a:rPr lang="en-US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threadIdx.x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 + blockIdx.x * </a:t>
            </a:r>
            <a:r>
              <a:rPr lang="en-US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blockDim.x</a:t>
            </a: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来映射到一维向量中每个元素，下张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PPT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中将分别演示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69131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EF962A-C882-8248-806D-AF439DCDB92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0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0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375C9331-338C-FE47-9963-AD3008196C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362143"/>
              </p:ext>
            </p:extLst>
          </p:nvPr>
        </p:nvGraphicFramePr>
        <p:xfrm>
          <a:off x="7007551" y="1323465"/>
          <a:ext cx="1562227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2"/>
                          </a:solidFill>
                          <a:latin typeface="Courier" pitchFamily="2" charset="0"/>
                        </a:rPr>
                        <a:t>?</a:t>
                      </a:r>
                      <a:endParaRPr lang="en-US" sz="2200" b="1" dirty="0">
                        <a:solidFill>
                          <a:schemeClr val="bg2"/>
                        </a:solidFill>
                        <a:latin typeface="Courier" pitchFamily="2" charset="0"/>
                      </a:endParaRP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81987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EF962A-C882-8248-806D-AF439DCDB92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0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0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07A78279-ACFC-8A48-8082-8615B9696F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984080"/>
              </p:ext>
            </p:extLst>
          </p:nvPr>
        </p:nvGraphicFramePr>
        <p:xfrm>
          <a:off x="7007551" y="1323465"/>
          <a:ext cx="1562227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0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E8BCFC0-8643-CF4F-84C4-ED4F541734C0}"/>
              </a:ext>
            </a:extLst>
          </p:cNvPr>
          <p:cNvCxnSpPr/>
          <p:nvPr/>
        </p:nvCxnSpPr>
        <p:spPr>
          <a:xfrm flipV="1">
            <a:off x="3961930" y="467498"/>
            <a:ext cx="1532338" cy="339933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458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EF962A-C882-8248-806D-AF439DCDB92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0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8920FA3D-0565-AD4F-A115-188E1B1D7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889349"/>
              </p:ext>
            </p:extLst>
          </p:nvPr>
        </p:nvGraphicFramePr>
        <p:xfrm>
          <a:off x="7007551" y="1323465"/>
          <a:ext cx="1562227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2"/>
                          </a:solidFill>
                          <a:latin typeface="Courier" pitchFamily="2" charset="0"/>
                        </a:rPr>
                        <a:t>?</a:t>
                      </a:r>
                      <a:endParaRPr lang="en-US" sz="2200" b="1" dirty="0">
                        <a:solidFill>
                          <a:schemeClr val="bg2"/>
                        </a:solidFill>
                        <a:latin typeface="Courier" pitchFamily="2" charset="0"/>
                      </a:endParaRP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90351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EF962A-C882-8248-806D-AF439DCDB92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0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A38B1D40-98D2-B145-80B9-993AD59B8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052760"/>
              </p:ext>
            </p:extLst>
          </p:nvPr>
        </p:nvGraphicFramePr>
        <p:xfrm>
          <a:off x="7007551" y="1323465"/>
          <a:ext cx="1562227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6BBF940-704A-E948-BCF9-5CEFDEEF84C7}"/>
              </a:ext>
            </a:extLst>
          </p:cNvPr>
          <p:cNvCxnSpPr>
            <a:cxnSpLocks/>
          </p:cNvCxnSpPr>
          <p:nvPr/>
        </p:nvCxnSpPr>
        <p:spPr>
          <a:xfrm flipV="1">
            <a:off x="4513623" y="1170755"/>
            <a:ext cx="980646" cy="26960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6739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EF962A-C882-8248-806D-AF439DCDB92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2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0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BB5AEE1A-6D78-0747-829F-DA1F15BFE6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515470"/>
              </p:ext>
            </p:extLst>
          </p:nvPr>
        </p:nvGraphicFramePr>
        <p:xfrm>
          <a:off x="7007551" y="1323465"/>
          <a:ext cx="1562227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2"/>
                          </a:solidFill>
                          <a:latin typeface="Courier" pitchFamily="2" charset="0"/>
                        </a:rPr>
                        <a:t>?</a:t>
                      </a:r>
                      <a:endParaRPr lang="en-US" sz="2200" b="1" dirty="0">
                        <a:solidFill>
                          <a:schemeClr val="bg2"/>
                        </a:solidFill>
                        <a:latin typeface="Courier" pitchFamily="2" charset="0"/>
                      </a:endParaRP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0100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EF962A-C882-8248-806D-AF439DCDB92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2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0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409DF416-3505-BC46-97D6-3DD19EF8E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475097"/>
              </p:ext>
            </p:extLst>
          </p:nvPr>
        </p:nvGraphicFramePr>
        <p:xfrm>
          <a:off x="7007551" y="1323465"/>
          <a:ext cx="1562227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2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2B03F04-289C-1445-98C1-03B112E48230}"/>
              </a:ext>
            </a:extLst>
          </p:cNvPr>
          <p:cNvCxnSpPr>
            <a:cxnSpLocks/>
          </p:cNvCxnSpPr>
          <p:nvPr/>
        </p:nvCxnSpPr>
        <p:spPr>
          <a:xfrm flipV="1">
            <a:off x="5065316" y="1874017"/>
            <a:ext cx="428952" cy="199281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7071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EF962A-C882-8248-806D-AF439DCDB92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3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0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3" name="Table 64">
            <a:extLst>
              <a:ext uri="{FF2B5EF4-FFF2-40B4-BE49-F238E27FC236}">
                <a16:creationId xmlns:a16="http://schemas.microsoft.com/office/drawing/2014/main" id="{4BDDABF9-3F88-F482-9EB1-B13E189CA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916703"/>
              </p:ext>
            </p:extLst>
          </p:nvPr>
        </p:nvGraphicFramePr>
        <p:xfrm>
          <a:off x="7007551" y="1323465"/>
          <a:ext cx="1562227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2"/>
                          </a:solidFill>
                          <a:latin typeface="Courier" pitchFamily="2" charset="0"/>
                        </a:rPr>
                        <a:t>?</a:t>
                      </a:r>
                      <a:endParaRPr lang="en-US" sz="2200" b="1" dirty="0">
                        <a:solidFill>
                          <a:schemeClr val="bg2"/>
                        </a:solidFill>
                        <a:latin typeface="Courier" pitchFamily="2" charset="0"/>
                      </a:endParaRP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10062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EF962A-C882-8248-806D-AF439DCDB92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3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0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ECD15E8-224A-1240-8FAE-3AF85F79679C}"/>
              </a:ext>
            </a:extLst>
          </p:cNvPr>
          <p:cNvCxnSpPr>
            <a:cxnSpLocks/>
          </p:cNvCxnSpPr>
          <p:nvPr/>
        </p:nvCxnSpPr>
        <p:spPr>
          <a:xfrm flipH="1" flipV="1">
            <a:off x="5494268" y="2577272"/>
            <a:ext cx="122741" cy="128956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64">
            <a:extLst>
              <a:ext uri="{FF2B5EF4-FFF2-40B4-BE49-F238E27FC236}">
                <a16:creationId xmlns:a16="http://schemas.microsoft.com/office/drawing/2014/main" id="{300ED053-5AA6-4A0F-1DFF-0C4C8BBB9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186298"/>
              </p:ext>
            </p:extLst>
          </p:nvPr>
        </p:nvGraphicFramePr>
        <p:xfrm>
          <a:off x="7007551" y="1323465"/>
          <a:ext cx="1562227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3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986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EF962A-C882-8248-806D-AF439DCDB92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0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3" name="Table 64">
            <a:extLst>
              <a:ext uri="{FF2B5EF4-FFF2-40B4-BE49-F238E27FC236}">
                <a16:creationId xmlns:a16="http://schemas.microsoft.com/office/drawing/2014/main" id="{5013102E-C16D-B0E7-0646-1DF12BC7D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916703"/>
              </p:ext>
            </p:extLst>
          </p:nvPr>
        </p:nvGraphicFramePr>
        <p:xfrm>
          <a:off x="7007551" y="1323465"/>
          <a:ext cx="1562227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2"/>
                          </a:solidFill>
                          <a:latin typeface="Courier" pitchFamily="2" charset="0"/>
                        </a:rPr>
                        <a:t>?</a:t>
                      </a:r>
                      <a:endParaRPr lang="en-US" sz="2200" b="1" dirty="0">
                        <a:solidFill>
                          <a:schemeClr val="bg2"/>
                        </a:solidFill>
                        <a:latin typeface="Courier" pitchFamily="2" charset="0"/>
                      </a:endParaRP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3635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06A4FF-B557-0EAB-7606-BCA0B89B1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118" y="788191"/>
            <a:ext cx="4971389" cy="50399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1F1D4FF-5A7F-6560-53CA-8E21D4570D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"/>
          <a:stretch/>
        </p:blipFill>
        <p:spPr>
          <a:xfrm>
            <a:off x="147290" y="891654"/>
            <a:ext cx="7204616" cy="513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854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5FF402-6C00-FE43-9ED8-FEE39D3EACD9}"/>
              </a:ext>
            </a:extLst>
          </p:cNvPr>
          <p:cNvSpPr txBox="1"/>
          <p:nvPr/>
        </p:nvSpPr>
        <p:spPr>
          <a:xfrm>
            <a:off x="5494268" y="25035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8183A39-7F84-AD4A-8C21-1BEEF8AE0523}"/>
              </a:ext>
            </a:extLst>
          </p:cNvPr>
          <p:cNvSpPr txBox="1"/>
          <p:nvPr/>
        </p:nvSpPr>
        <p:spPr>
          <a:xfrm>
            <a:off x="5494268" y="953613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F98529-A81F-F340-923E-C48A0D8BBFB1}"/>
              </a:ext>
            </a:extLst>
          </p:cNvPr>
          <p:cNvSpPr txBox="1"/>
          <p:nvPr/>
        </p:nvSpPr>
        <p:spPr>
          <a:xfrm>
            <a:off x="5494268" y="165687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37B6474-3734-A64F-80E2-B17F2DF859B1}"/>
              </a:ext>
            </a:extLst>
          </p:cNvPr>
          <p:cNvSpPr txBox="1"/>
          <p:nvPr/>
        </p:nvSpPr>
        <p:spPr>
          <a:xfrm>
            <a:off x="5494268" y="2360129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A416041F-33FA-FB44-925A-D93B9B231C58}"/>
              </a:ext>
            </a:extLst>
          </p:cNvPr>
          <p:cNvSpPr txBox="1"/>
          <p:nvPr/>
        </p:nvSpPr>
        <p:spPr>
          <a:xfrm>
            <a:off x="6167810" y="248600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6D5C42C-33E8-3247-B439-31953F756F8B}"/>
              </a:ext>
            </a:extLst>
          </p:cNvPr>
          <p:cNvSpPr txBox="1"/>
          <p:nvPr/>
        </p:nvSpPr>
        <p:spPr>
          <a:xfrm>
            <a:off x="6167810" y="951858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5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A1D0E4E-9056-1C40-B43F-E4E3236F6F56}"/>
              </a:ext>
            </a:extLst>
          </p:cNvPr>
          <p:cNvSpPr txBox="1"/>
          <p:nvPr/>
        </p:nvSpPr>
        <p:spPr>
          <a:xfrm>
            <a:off x="6167810" y="1655119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6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56C82B7-8BBA-194A-A930-E1BCDB6C85C8}"/>
              </a:ext>
            </a:extLst>
          </p:cNvPr>
          <p:cNvSpPr txBox="1"/>
          <p:nvPr/>
        </p:nvSpPr>
        <p:spPr>
          <a:xfrm>
            <a:off x="6167810" y="235837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7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EF962A-C882-8248-806D-AF439DCDB92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0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66AB4B3-5485-6240-8CD8-E8B2DA9119D4}"/>
              </a:ext>
            </a:extLst>
          </p:cNvPr>
          <p:cNvCxnSpPr>
            <a:cxnSpLocks/>
          </p:cNvCxnSpPr>
          <p:nvPr/>
        </p:nvCxnSpPr>
        <p:spPr>
          <a:xfrm flipV="1">
            <a:off x="6534797" y="466767"/>
            <a:ext cx="176686" cy="340006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64">
            <a:extLst>
              <a:ext uri="{FF2B5EF4-FFF2-40B4-BE49-F238E27FC236}">
                <a16:creationId xmlns:a16="http://schemas.microsoft.com/office/drawing/2014/main" id="{5A989918-494C-F451-01E9-E2EF8D99A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991639"/>
              </p:ext>
            </p:extLst>
          </p:nvPr>
        </p:nvGraphicFramePr>
        <p:xfrm>
          <a:off x="7007551" y="1323465"/>
          <a:ext cx="1562227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2676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EF962A-C882-8248-806D-AF439DCDB92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3" name="Table 64">
            <a:extLst>
              <a:ext uri="{FF2B5EF4-FFF2-40B4-BE49-F238E27FC236}">
                <a16:creationId xmlns:a16="http://schemas.microsoft.com/office/drawing/2014/main" id="{B4B2537B-29A7-8AC1-9B8D-C4095F9F4C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916703"/>
              </p:ext>
            </p:extLst>
          </p:nvPr>
        </p:nvGraphicFramePr>
        <p:xfrm>
          <a:off x="7007551" y="1323465"/>
          <a:ext cx="1562227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2"/>
                          </a:solidFill>
                          <a:latin typeface="Courier" pitchFamily="2" charset="0"/>
                        </a:rPr>
                        <a:t>?</a:t>
                      </a:r>
                      <a:endParaRPr lang="en-US" sz="2200" b="1" dirty="0">
                        <a:solidFill>
                          <a:schemeClr val="bg2"/>
                        </a:solidFill>
                        <a:latin typeface="Courier" pitchFamily="2" charset="0"/>
                      </a:endParaRP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10916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EF962A-C882-8248-806D-AF439DCDB92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7E9D4B2-D1E5-CE42-9D50-B77DA85934B4}"/>
              </a:ext>
            </a:extLst>
          </p:cNvPr>
          <p:cNvCxnSpPr>
            <a:cxnSpLocks/>
          </p:cNvCxnSpPr>
          <p:nvPr/>
        </p:nvCxnSpPr>
        <p:spPr>
          <a:xfrm flipH="1" flipV="1">
            <a:off x="6694073" y="1169002"/>
            <a:ext cx="392417" cy="269783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64">
            <a:extLst>
              <a:ext uri="{FF2B5EF4-FFF2-40B4-BE49-F238E27FC236}">
                <a16:creationId xmlns:a16="http://schemas.microsoft.com/office/drawing/2014/main" id="{66AB459F-EBEC-BBC0-4A5C-36B565F1C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223804"/>
              </p:ext>
            </p:extLst>
          </p:nvPr>
        </p:nvGraphicFramePr>
        <p:xfrm>
          <a:off x="7007551" y="1323465"/>
          <a:ext cx="1562227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5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8431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EF962A-C882-8248-806D-AF439DCDB92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2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3" name="Table 64">
            <a:extLst>
              <a:ext uri="{FF2B5EF4-FFF2-40B4-BE49-F238E27FC236}">
                <a16:creationId xmlns:a16="http://schemas.microsoft.com/office/drawing/2014/main" id="{C5C4357C-9652-4D99-FA46-ECBE6606D1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916703"/>
              </p:ext>
            </p:extLst>
          </p:nvPr>
        </p:nvGraphicFramePr>
        <p:xfrm>
          <a:off x="7007551" y="1323465"/>
          <a:ext cx="1562227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2"/>
                          </a:solidFill>
                          <a:latin typeface="Courier" pitchFamily="2" charset="0"/>
                        </a:rPr>
                        <a:t>?</a:t>
                      </a:r>
                      <a:endParaRPr lang="en-US" sz="2200" b="1" dirty="0">
                        <a:solidFill>
                          <a:schemeClr val="bg2"/>
                        </a:solidFill>
                        <a:latin typeface="Courier" pitchFamily="2" charset="0"/>
                      </a:endParaRP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4357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EF962A-C882-8248-806D-AF439DCDB92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2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4A2E4F5-96AF-C346-982A-1DC375D14874}"/>
              </a:ext>
            </a:extLst>
          </p:cNvPr>
          <p:cNvCxnSpPr>
            <a:cxnSpLocks/>
          </p:cNvCxnSpPr>
          <p:nvPr/>
        </p:nvCxnSpPr>
        <p:spPr>
          <a:xfrm flipH="1" flipV="1">
            <a:off x="6711482" y="1868242"/>
            <a:ext cx="926700" cy="199859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64">
            <a:extLst>
              <a:ext uri="{FF2B5EF4-FFF2-40B4-BE49-F238E27FC236}">
                <a16:creationId xmlns:a16="http://schemas.microsoft.com/office/drawing/2014/main" id="{97453EBA-9764-1EDC-518F-B3226BC789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868117"/>
              </p:ext>
            </p:extLst>
          </p:nvPr>
        </p:nvGraphicFramePr>
        <p:xfrm>
          <a:off x="7007551" y="1323465"/>
          <a:ext cx="1562227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6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3032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EF962A-C882-8248-806D-AF439DCDB92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3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3" name="Table 64">
            <a:extLst>
              <a:ext uri="{FF2B5EF4-FFF2-40B4-BE49-F238E27FC236}">
                <a16:creationId xmlns:a16="http://schemas.microsoft.com/office/drawing/2014/main" id="{13D16447-D253-CC9A-DCC9-13FF51B80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916703"/>
              </p:ext>
            </p:extLst>
          </p:nvPr>
        </p:nvGraphicFramePr>
        <p:xfrm>
          <a:off x="7007551" y="1323465"/>
          <a:ext cx="1562227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2"/>
                          </a:solidFill>
                          <a:latin typeface="Courier" pitchFamily="2" charset="0"/>
                        </a:rPr>
                        <a:t>?</a:t>
                      </a:r>
                      <a:endParaRPr lang="en-US" sz="2200" b="1" dirty="0">
                        <a:solidFill>
                          <a:schemeClr val="bg2"/>
                        </a:solidFill>
                        <a:latin typeface="Courier" pitchFamily="2" charset="0"/>
                      </a:endParaRP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7450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EF962A-C882-8248-806D-AF439DCDB92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3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1FB5F68-503A-F747-B8A5-5B67D41F883A}"/>
              </a:ext>
            </a:extLst>
          </p:cNvPr>
          <p:cNvCxnSpPr>
            <a:cxnSpLocks/>
          </p:cNvCxnSpPr>
          <p:nvPr/>
        </p:nvCxnSpPr>
        <p:spPr>
          <a:xfrm flipH="1" flipV="1">
            <a:off x="6694073" y="2575518"/>
            <a:ext cx="1495803" cy="129131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64">
            <a:extLst>
              <a:ext uri="{FF2B5EF4-FFF2-40B4-BE49-F238E27FC236}">
                <a16:creationId xmlns:a16="http://schemas.microsoft.com/office/drawing/2014/main" id="{08B16876-9863-8ADD-1DBD-663B1EBBA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999664"/>
              </p:ext>
            </p:extLst>
          </p:nvPr>
        </p:nvGraphicFramePr>
        <p:xfrm>
          <a:off x="7007551" y="1323465"/>
          <a:ext cx="1562227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7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8069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93F1F046-5056-E341-97B7-EF300DD46375}"/>
              </a:ext>
            </a:extLst>
          </p:cNvPr>
          <p:cNvSpPr txBox="1"/>
          <p:nvPr/>
        </p:nvSpPr>
        <p:spPr>
          <a:xfrm>
            <a:off x="8245642" y="235285"/>
            <a:ext cx="3625516" cy="1528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程序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  double-elements-version-1.cu</a:t>
            </a: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运行方式：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sz="1556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nvcc</a:t>
            </a:r>
            <a:r>
              <a:rPr 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-arch=sm_70 -o double-elements-version-1  double-elements-version-1.cu   -run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155B3C2-D4A2-87DF-9D65-0946B770259E}"/>
              </a:ext>
            </a:extLst>
          </p:cNvPr>
          <p:cNvSpPr txBox="1"/>
          <p:nvPr/>
        </p:nvSpPr>
        <p:spPr>
          <a:xfrm>
            <a:off x="813401" y="467387"/>
            <a:ext cx="4493591" cy="1511952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bg2"/>
                </a:solidFill>
              </a:rPr>
              <a:t>#include &lt;</a:t>
            </a:r>
            <a:r>
              <a:rPr lang="en-US" altLang="zh-CN" sz="1050" dirty="0" err="1">
                <a:solidFill>
                  <a:schemeClr val="bg2"/>
                </a:solidFill>
              </a:rPr>
              <a:t>stdio.h</a:t>
            </a:r>
            <a:r>
              <a:rPr lang="en-US" altLang="zh-CN" sz="1050" dirty="0">
                <a:solidFill>
                  <a:schemeClr val="bg2"/>
                </a:solidFill>
              </a:rPr>
              <a:t>&gt;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* Initialize array values on the host.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void </a:t>
            </a:r>
            <a:r>
              <a:rPr lang="en-US" altLang="zh-CN" sz="1050" dirty="0" err="1">
                <a:solidFill>
                  <a:schemeClr val="bg2"/>
                </a:solidFill>
              </a:rPr>
              <a:t>init</a:t>
            </a:r>
            <a:r>
              <a:rPr lang="en-US" altLang="zh-CN" sz="1050" dirty="0">
                <a:solidFill>
                  <a:schemeClr val="bg2"/>
                </a:solidFill>
              </a:rPr>
              <a:t>(int *a, int N)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int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for (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= 0;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&lt; N; ++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a[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] =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}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* Double elements in parallel on the GPU.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__global__ 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void </a:t>
            </a:r>
            <a:r>
              <a:rPr lang="en-US" altLang="zh-CN" sz="1050" dirty="0" err="1">
                <a:solidFill>
                  <a:schemeClr val="bg2"/>
                </a:solidFill>
              </a:rPr>
              <a:t>doubleElements</a:t>
            </a:r>
            <a:r>
              <a:rPr lang="en-US" altLang="zh-CN" sz="1050" dirty="0">
                <a:solidFill>
                  <a:schemeClr val="bg2"/>
                </a:solidFill>
              </a:rPr>
              <a:t>(int *a, int N)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int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= </a:t>
            </a:r>
            <a:r>
              <a:rPr lang="en-US" altLang="zh-CN" sz="1050" dirty="0" err="1">
                <a:solidFill>
                  <a:schemeClr val="bg2"/>
                </a:solidFill>
              </a:rPr>
              <a:t>blockIdx.x</a:t>
            </a:r>
            <a:r>
              <a:rPr lang="en-US" altLang="zh-CN" sz="1050" dirty="0">
                <a:solidFill>
                  <a:schemeClr val="bg2"/>
                </a:solidFill>
              </a:rPr>
              <a:t> * </a:t>
            </a:r>
            <a:r>
              <a:rPr lang="en-US" altLang="zh-CN" sz="1050" dirty="0" err="1">
                <a:solidFill>
                  <a:schemeClr val="bg2"/>
                </a:solidFill>
              </a:rPr>
              <a:t>blockDim.x</a:t>
            </a:r>
            <a:r>
              <a:rPr lang="en-US" altLang="zh-CN" sz="1050" dirty="0">
                <a:solidFill>
                  <a:schemeClr val="bg2"/>
                </a:solidFill>
              </a:rPr>
              <a:t> + </a:t>
            </a:r>
            <a:r>
              <a:rPr lang="en-US" altLang="zh-CN" sz="1050" dirty="0" err="1">
                <a:solidFill>
                  <a:schemeClr val="bg2"/>
                </a:solidFill>
              </a:rPr>
              <a:t>threadIdx.x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if (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&lt; N)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a[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] *= 2;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}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* Check all elements have been doubled on the host.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bool </a:t>
            </a:r>
            <a:r>
              <a:rPr lang="en-US" altLang="zh-CN" sz="1050" dirty="0" err="1">
                <a:solidFill>
                  <a:schemeClr val="bg2"/>
                </a:solidFill>
              </a:rPr>
              <a:t>checkElementsAreDoubled</a:t>
            </a:r>
            <a:r>
              <a:rPr lang="en-US" altLang="zh-CN" sz="1050" dirty="0">
                <a:solidFill>
                  <a:schemeClr val="bg2"/>
                </a:solidFill>
              </a:rPr>
              <a:t>(int *a, int N)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int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for (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= 0;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&lt; N; ++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if (a[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] !=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*2) return false;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}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return true;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int main()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int N = 100;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int *a;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size_t</a:t>
            </a:r>
            <a:r>
              <a:rPr lang="en-US" altLang="zh-CN" sz="1050" dirty="0">
                <a:solidFill>
                  <a:schemeClr val="bg2"/>
                </a:solidFill>
              </a:rPr>
              <a:t> size = N * </a:t>
            </a:r>
            <a:r>
              <a:rPr lang="en-US" altLang="zh-CN" sz="1050" dirty="0" err="1">
                <a:solidFill>
                  <a:schemeClr val="bg2"/>
                </a:solidFill>
              </a:rPr>
              <a:t>sizeof</a:t>
            </a:r>
            <a:r>
              <a:rPr lang="en-US" altLang="zh-CN" sz="1050" dirty="0">
                <a:solidFill>
                  <a:schemeClr val="bg2"/>
                </a:solidFill>
              </a:rPr>
              <a:t>(int);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Refactor this memory allocation to provide a pointer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`a` that can be used on both the host and the device.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cudaMallocManaged</a:t>
            </a:r>
            <a:r>
              <a:rPr lang="en-US" altLang="zh-CN" sz="1050" dirty="0">
                <a:solidFill>
                  <a:schemeClr val="bg2"/>
                </a:solidFill>
              </a:rPr>
              <a:t>(&amp;a, size);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init</a:t>
            </a:r>
            <a:r>
              <a:rPr lang="en-US" altLang="zh-CN" sz="1050" dirty="0">
                <a:solidFill>
                  <a:schemeClr val="bg2"/>
                </a:solidFill>
              </a:rPr>
              <a:t>(a, N);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//</a:t>
            </a:r>
            <a:r>
              <a:rPr lang="zh-CN" altLang="en-US" sz="1050" dirty="0">
                <a:solidFill>
                  <a:schemeClr val="bg2"/>
                </a:solidFill>
              </a:rPr>
              <a:t>第一个版本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size_t</a:t>
            </a:r>
            <a:r>
              <a:rPr lang="en-US" altLang="zh-CN" sz="1050" dirty="0">
                <a:solidFill>
                  <a:schemeClr val="bg2"/>
                </a:solidFill>
              </a:rPr>
              <a:t> </a:t>
            </a:r>
            <a:r>
              <a:rPr lang="en-US" altLang="zh-CN" sz="1050" dirty="0" err="1">
                <a:solidFill>
                  <a:schemeClr val="bg2"/>
                </a:solidFill>
              </a:rPr>
              <a:t>threads_per_block</a:t>
            </a:r>
            <a:r>
              <a:rPr lang="en-US" altLang="zh-CN" sz="1050" dirty="0">
                <a:solidFill>
                  <a:schemeClr val="bg2"/>
                </a:solidFill>
              </a:rPr>
              <a:t> = 10;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size_t</a:t>
            </a:r>
            <a:r>
              <a:rPr lang="en-US" altLang="zh-CN" sz="1050" dirty="0">
                <a:solidFill>
                  <a:schemeClr val="bg2"/>
                </a:solidFill>
              </a:rPr>
              <a:t> </a:t>
            </a:r>
            <a:r>
              <a:rPr lang="en-US" altLang="zh-CN" sz="1050" dirty="0" err="1">
                <a:solidFill>
                  <a:schemeClr val="bg2"/>
                </a:solidFill>
              </a:rPr>
              <a:t>number_of_blocks</a:t>
            </a:r>
            <a:r>
              <a:rPr lang="en-US" altLang="zh-CN" sz="1050" dirty="0">
                <a:solidFill>
                  <a:schemeClr val="bg2"/>
                </a:solidFill>
              </a:rPr>
              <a:t> = 10;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//</a:t>
            </a:r>
            <a:r>
              <a:rPr lang="zh-CN" altLang="en-US" sz="1050" dirty="0">
                <a:solidFill>
                  <a:schemeClr val="bg2"/>
                </a:solidFill>
              </a:rPr>
              <a:t>每个</a:t>
            </a:r>
            <a:r>
              <a:rPr lang="en-US" altLang="zh-CN" sz="1050" dirty="0">
                <a:solidFill>
                  <a:schemeClr val="bg2"/>
                </a:solidFill>
              </a:rPr>
              <a:t>block</a:t>
            </a:r>
            <a:r>
              <a:rPr lang="zh-CN" altLang="en-US" sz="1050" dirty="0">
                <a:solidFill>
                  <a:schemeClr val="bg2"/>
                </a:solidFill>
              </a:rPr>
              <a:t>中的</a:t>
            </a:r>
            <a:r>
              <a:rPr lang="en-US" altLang="zh-CN" sz="1050" dirty="0">
                <a:solidFill>
                  <a:schemeClr val="bg2"/>
                </a:solidFill>
              </a:rPr>
              <a:t>thread</a:t>
            </a:r>
            <a:r>
              <a:rPr lang="zh-CN" altLang="en-US" sz="1050" dirty="0">
                <a:solidFill>
                  <a:schemeClr val="bg2"/>
                </a:solidFill>
              </a:rPr>
              <a:t>的数量应该是</a:t>
            </a:r>
            <a:r>
              <a:rPr lang="en-US" altLang="zh-CN" sz="1050" dirty="0">
                <a:solidFill>
                  <a:schemeClr val="bg2"/>
                </a:solidFill>
              </a:rPr>
              <a:t>256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//</a:t>
            </a:r>
            <a:r>
              <a:rPr lang="zh-CN" altLang="en-US" sz="1050" dirty="0">
                <a:solidFill>
                  <a:schemeClr val="bg2"/>
                </a:solidFill>
              </a:rPr>
              <a:t>数据应该先加上每个</a:t>
            </a:r>
            <a:r>
              <a:rPr lang="en-US" altLang="zh-CN" sz="1050" dirty="0">
                <a:solidFill>
                  <a:schemeClr val="bg2"/>
                </a:solidFill>
              </a:rPr>
              <a:t>block</a:t>
            </a:r>
            <a:r>
              <a:rPr lang="zh-CN" altLang="en-US" sz="1050" dirty="0">
                <a:solidFill>
                  <a:schemeClr val="bg2"/>
                </a:solidFill>
              </a:rPr>
              <a:t>中的</a:t>
            </a:r>
            <a:r>
              <a:rPr lang="en-US" altLang="zh-CN" sz="1050" dirty="0">
                <a:solidFill>
                  <a:schemeClr val="bg2"/>
                </a:solidFill>
              </a:rPr>
              <a:t>thread</a:t>
            </a:r>
            <a:r>
              <a:rPr lang="zh-CN" altLang="en-US" sz="1050" dirty="0">
                <a:solidFill>
                  <a:schemeClr val="bg2"/>
                </a:solidFill>
              </a:rPr>
              <a:t>的数量，再减去</a:t>
            </a:r>
            <a:r>
              <a:rPr lang="en-US" altLang="zh-CN" sz="1050" dirty="0">
                <a:solidFill>
                  <a:schemeClr val="bg2"/>
                </a:solidFill>
              </a:rPr>
              <a:t>1</a:t>
            </a:r>
            <a:r>
              <a:rPr lang="zh-CN" altLang="en-US" sz="1050" dirty="0">
                <a:solidFill>
                  <a:schemeClr val="bg2"/>
                </a:solidFill>
              </a:rPr>
              <a:t>，最后用差除以 </a:t>
            </a:r>
            <a:r>
              <a:rPr lang="en-US" altLang="zh-CN" sz="1050" dirty="0" err="1">
                <a:solidFill>
                  <a:schemeClr val="bg2"/>
                </a:solidFill>
              </a:rPr>
              <a:t>threads_per_block</a:t>
            </a:r>
            <a:r>
              <a:rPr lang="zh-CN" altLang="en-US" sz="1050" dirty="0">
                <a:solidFill>
                  <a:schemeClr val="bg2"/>
                </a:solidFill>
              </a:rPr>
              <a:t>，这才是正确的结果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>
                <a:solidFill>
                  <a:schemeClr val="bg2"/>
                </a:solidFill>
              </a:rPr>
              <a:t>//</a:t>
            </a:r>
            <a:r>
              <a:rPr lang="en-US" altLang="zh-CN" sz="1050" dirty="0" err="1">
                <a:solidFill>
                  <a:schemeClr val="bg2"/>
                </a:solidFill>
              </a:rPr>
              <a:t>size_t</a:t>
            </a:r>
            <a:r>
              <a:rPr lang="en-US" altLang="zh-CN" sz="1050" dirty="0">
                <a:solidFill>
                  <a:schemeClr val="bg2"/>
                </a:solidFill>
              </a:rPr>
              <a:t> </a:t>
            </a:r>
            <a:r>
              <a:rPr lang="en-US" altLang="zh-CN" sz="1050" dirty="0" err="1">
                <a:solidFill>
                  <a:schemeClr val="bg2"/>
                </a:solidFill>
              </a:rPr>
              <a:t>threads_per_block</a:t>
            </a:r>
            <a:r>
              <a:rPr lang="en-US" altLang="zh-CN" sz="1050" dirty="0">
                <a:solidFill>
                  <a:schemeClr val="bg2"/>
                </a:solidFill>
              </a:rPr>
              <a:t> = 256;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//</a:t>
            </a:r>
            <a:r>
              <a:rPr lang="en-US" altLang="zh-CN" sz="1050" dirty="0" err="1">
                <a:solidFill>
                  <a:schemeClr val="bg2"/>
                </a:solidFill>
              </a:rPr>
              <a:t>size_t</a:t>
            </a:r>
            <a:r>
              <a:rPr lang="en-US" altLang="zh-CN" sz="1050" dirty="0">
                <a:solidFill>
                  <a:schemeClr val="bg2"/>
                </a:solidFill>
              </a:rPr>
              <a:t> </a:t>
            </a:r>
            <a:r>
              <a:rPr lang="en-US" altLang="zh-CN" sz="1050" dirty="0" err="1">
                <a:solidFill>
                  <a:schemeClr val="bg2"/>
                </a:solidFill>
              </a:rPr>
              <a:t>number_of_blocks</a:t>
            </a:r>
            <a:r>
              <a:rPr lang="en-US" altLang="zh-CN" sz="1050" dirty="0">
                <a:solidFill>
                  <a:schemeClr val="bg2"/>
                </a:solidFill>
              </a:rPr>
              <a:t> = (N + </a:t>
            </a:r>
            <a:r>
              <a:rPr lang="en-US" altLang="zh-CN" sz="1050" dirty="0" err="1">
                <a:solidFill>
                  <a:schemeClr val="bg2"/>
                </a:solidFill>
              </a:rPr>
              <a:t>threads_per_block</a:t>
            </a:r>
            <a:r>
              <a:rPr lang="en-US" altLang="zh-CN" sz="1050" dirty="0">
                <a:solidFill>
                  <a:schemeClr val="bg2"/>
                </a:solidFill>
              </a:rPr>
              <a:t> - 1) / </a:t>
            </a:r>
            <a:r>
              <a:rPr lang="en-US" altLang="zh-CN" sz="1050" dirty="0" err="1">
                <a:solidFill>
                  <a:schemeClr val="bg2"/>
                </a:solidFill>
              </a:rPr>
              <a:t>threads_per_block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This launch will not work until the pointer `a` is also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available to the device.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doubleElements</a:t>
            </a:r>
            <a:r>
              <a:rPr lang="en-US" altLang="zh-CN" sz="1050" dirty="0">
                <a:solidFill>
                  <a:schemeClr val="bg2"/>
                </a:solidFill>
              </a:rPr>
              <a:t>&lt;&lt;&lt;</a:t>
            </a:r>
            <a:r>
              <a:rPr lang="en-US" altLang="zh-CN" sz="1050" dirty="0" err="1">
                <a:solidFill>
                  <a:schemeClr val="bg2"/>
                </a:solidFill>
              </a:rPr>
              <a:t>number_of_blocks</a:t>
            </a:r>
            <a:r>
              <a:rPr lang="en-US" altLang="zh-CN" sz="1050" dirty="0">
                <a:solidFill>
                  <a:schemeClr val="bg2"/>
                </a:solidFill>
              </a:rPr>
              <a:t>, </a:t>
            </a:r>
            <a:r>
              <a:rPr lang="en-US" altLang="zh-CN" sz="1050" dirty="0" err="1">
                <a:solidFill>
                  <a:schemeClr val="bg2"/>
                </a:solidFill>
              </a:rPr>
              <a:t>threads_per_block</a:t>
            </a:r>
            <a:r>
              <a:rPr lang="en-US" altLang="zh-CN" sz="1050" dirty="0">
                <a:solidFill>
                  <a:schemeClr val="bg2"/>
                </a:solidFill>
              </a:rPr>
              <a:t>&gt;&gt;&gt;(a, N);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cudaDeviceSynchronize</a:t>
            </a:r>
            <a:r>
              <a:rPr lang="en-US" altLang="zh-CN" sz="1050" dirty="0">
                <a:solidFill>
                  <a:schemeClr val="bg2"/>
                </a:solidFill>
              </a:rPr>
              <a:t>();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bool </a:t>
            </a:r>
            <a:r>
              <a:rPr lang="en-US" altLang="zh-CN" sz="1050" dirty="0" err="1">
                <a:solidFill>
                  <a:schemeClr val="bg2"/>
                </a:solidFill>
              </a:rPr>
              <a:t>areDoubled</a:t>
            </a:r>
            <a:r>
              <a:rPr lang="en-US" altLang="zh-CN" sz="1050" dirty="0">
                <a:solidFill>
                  <a:schemeClr val="bg2"/>
                </a:solidFill>
              </a:rPr>
              <a:t> = </a:t>
            </a:r>
            <a:r>
              <a:rPr lang="en-US" altLang="zh-CN" sz="1050" dirty="0" err="1">
                <a:solidFill>
                  <a:schemeClr val="bg2"/>
                </a:solidFill>
              </a:rPr>
              <a:t>checkElementsAreDoubled</a:t>
            </a:r>
            <a:r>
              <a:rPr lang="en-US" altLang="zh-CN" sz="1050" dirty="0">
                <a:solidFill>
                  <a:schemeClr val="bg2"/>
                </a:solidFill>
              </a:rPr>
              <a:t>(a, N);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printf</a:t>
            </a:r>
            <a:r>
              <a:rPr lang="en-US" altLang="zh-CN" sz="1050" dirty="0">
                <a:solidFill>
                  <a:schemeClr val="bg2"/>
                </a:solidFill>
              </a:rPr>
              <a:t>("All elements were doubled? %s\n", </a:t>
            </a:r>
            <a:r>
              <a:rPr lang="en-US" altLang="zh-CN" sz="1050" dirty="0" err="1">
                <a:solidFill>
                  <a:schemeClr val="bg2"/>
                </a:solidFill>
              </a:rPr>
              <a:t>areDoubled</a:t>
            </a:r>
            <a:r>
              <a:rPr lang="en-US" altLang="zh-CN" sz="1050" dirty="0">
                <a:solidFill>
                  <a:schemeClr val="bg2"/>
                </a:solidFill>
              </a:rPr>
              <a:t> ? "TRUE" : "FALSE");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Refactor to free memory that has been allocated to be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accessed by both the host and the device.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//free(a);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cudaFree</a:t>
            </a:r>
            <a:r>
              <a:rPr lang="en-US" altLang="zh-CN" sz="1050" dirty="0">
                <a:solidFill>
                  <a:schemeClr val="bg2"/>
                </a:solidFill>
              </a:rPr>
              <a:t>(a);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B91893B-DBEE-124C-C612-875C3FC6D592}"/>
              </a:ext>
            </a:extLst>
          </p:cNvPr>
          <p:cNvSpPr txBox="1"/>
          <p:nvPr/>
        </p:nvSpPr>
        <p:spPr>
          <a:xfrm>
            <a:off x="7018019" y="3323686"/>
            <a:ext cx="400240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对矩阵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中的每个元素，使用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进行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X2 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的乘法计算</a:t>
            </a:r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使用</a:t>
            </a:r>
            <a:r>
              <a:rPr lang="en-US" altLang="zh-CN" sz="1800" dirty="0" err="1">
                <a:solidFill>
                  <a:schemeClr val="bg2"/>
                </a:solidFill>
              </a:rPr>
              <a:t>cudaMallocManaged</a:t>
            </a:r>
            <a:r>
              <a:rPr lang="en-US" altLang="zh-CN" sz="1800" dirty="0">
                <a:solidFill>
                  <a:schemeClr val="bg2"/>
                </a:solidFill>
              </a:rPr>
              <a:t>(&amp;a, size) </a:t>
            </a:r>
            <a:r>
              <a:rPr lang="zh-CN" altLang="en-US" dirty="0">
                <a:solidFill>
                  <a:schemeClr val="bg2"/>
                </a:solidFill>
              </a:rPr>
              <a:t>函数，避免</a:t>
            </a:r>
            <a:r>
              <a:rPr lang="en-US" altLang="zh-CN" dirty="0" err="1">
                <a:solidFill>
                  <a:schemeClr val="bg2"/>
                </a:solidFill>
              </a:rPr>
              <a:t>cudaMemcpy</a:t>
            </a:r>
            <a:r>
              <a:rPr lang="en-US" altLang="zh-CN" dirty="0">
                <a:solidFill>
                  <a:schemeClr val="bg2"/>
                </a:solidFill>
              </a:rPr>
              <a:t>(</a:t>
            </a:r>
            <a:r>
              <a:rPr lang="en-US" altLang="zh-CN" dirty="0" err="1">
                <a:solidFill>
                  <a:schemeClr val="bg2"/>
                </a:solidFill>
              </a:rPr>
              <a:t>dev_a</a:t>
            </a:r>
            <a:r>
              <a:rPr lang="en-US" altLang="zh-CN" dirty="0">
                <a:solidFill>
                  <a:schemeClr val="bg2"/>
                </a:solidFill>
              </a:rPr>
              <a:t>[</a:t>
            </a:r>
            <a:r>
              <a:rPr lang="en-US" altLang="zh-CN" dirty="0" err="1">
                <a:solidFill>
                  <a:schemeClr val="bg2"/>
                </a:solidFill>
              </a:rPr>
              <a:t>i</a:t>
            </a:r>
            <a:r>
              <a:rPr lang="en-US" altLang="zh-CN" dirty="0">
                <a:solidFill>
                  <a:schemeClr val="bg2"/>
                </a:solidFill>
              </a:rPr>
              <a:t>], </a:t>
            </a:r>
            <a:r>
              <a:rPr lang="en-US" altLang="zh-CN" dirty="0" err="1">
                <a:solidFill>
                  <a:schemeClr val="bg2"/>
                </a:solidFill>
              </a:rPr>
              <a:t>host_a</a:t>
            </a:r>
            <a:r>
              <a:rPr lang="en-US" altLang="zh-CN" dirty="0">
                <a:solidFill>
                  <a:schemeClr val="bg2"/>
                </a:solidFill>
              </a:rPr>
              <a:t>[</a:t>
            </a:r>
            <a:r>
              <a:rPr lang="en-US" altLang="zh-CN" dirty="0" err="1">
                <a:solidFill>
                  <a:schemeClr val="bg2"/>
                </a:solidFill>
              </a:rPr>
              <a:t>i</a:t>
            </a:r>
            <a:r>
              <a:rPr lang="en-US" altLang="zh-CN" dirty="0">
                <a:solidFill>
                  <a:schemeClr val="bg2"/>
                </a:solidFill>
              </a:rPr>
              <a:t>], size, </a:t>
            </a:r>
            <a:r>
              <a:rPr lang="en-US" altLang="zh-CN" dirty="0" err="1">
                <a:solidFill>
                  <a:schemeClr val="bg2"/>
                </a:solidFill>
              </a:rPr>
              <a:t>cudaMemcpyHostToDevice</a:t>
            </a:r>
            <a:r>
              <a:rPr lang="en-US" altLang="zh-CN" dirty="0">
                <a:solidFill>
                  <a:schemeClr val="bg2"/>
                </a:solidFill>
              </a:rPr>
              <a:t>)</a:t>
            </a:r>
            <a:r>
              <a:rPr lang="zh-CN" altLang="en-US" dirty="0">
                <a:solidFill>
                  <a:schemeClr val="bg2"/>
                </a:solidFill>
              </a:rPr>
              <a:t>从内存拷贝到显存的操作及计算结束后的反向操作</a:t>
            </a:r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54492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93F1F046-5056-E341-97B7-EF300DD46375}"/>
              </a:ext>
            </a:extLst>
          </p:cNvPr>
          <p:cNvSpPr txBox="1"/>
          <p:nvPr/>
        </p:nvSpPr>
        <p:spPr>
          <a:xfrm>
            <a:off x="8245642" y="235285"/>
            <a:ext cx="3625516" cy="2007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程序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  double-elements-version-1.cu</a:t>
            </a: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运行方式：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sz="1556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nvcc</a:t>
            </a:r>
            <a:r>
              <a:rPr 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-arch=sm_70 -o double-elements-version-1  double-elements-version-1.cu   -run</a:t>
            </a:r>
          </a:p>
          <a:p>
            <a:pPr algn="ctr" defTabSz="1015990"/>
            <a:endParaRPr lang="en-US" sz="1556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解析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155B3C2-D4A2-87DF-9D65-0946B770259E}"/>
              </a:ext>
            </a:extLst>
          </p:cNvPr>
          <p:cNvSpPr txBox="1"/>
          <p:nvPr/>
        </p:nvSpPr>
        <p:spPr>
          <a:xfrm>
            <a:off x="813401" y="467387"/>
            <a:ext cx="8711248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bg2"/>
                </a:solidFill>
              </a:rPr>
              <a:t>#include &lt;</a:t>
            </a:r>
            <a:r>
              <a:rPr lang="en-US" altLang="zh-CN" sz="1050" dirty="0" err="1">
                <a:solidFill>
                  <a:schemeClr val="bg2"/>
                </a:solidFill>
              </a:rPr>
              <a:t>stdio.h</a:t>
            </a:r>
            <a:r>
              <a:rPr lang="en-US" altLang="zh-CN" sz="1050" dirty="0">
                <a:solidFill>
                  <a:schemeClr val="bg2"/>
                </a:solidFill>
              </a:rPr>
              <a:t>&gt;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*******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int main()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int N = 100;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int *a;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size_t</a:t>
            </a:r>
            <a:r>
              <a:rPr lang="en-US" altLang="zh-CN" sz="1050" dirty="0">
                <a:solidFill>
                  <a:schemeClr val="bg2"/>
                </a:solidFill>
              </a:rPr>
              <a:t> size = N * </a:t>
            </a:r>
            <a:r>
              <a:rPr lang="en-US" altLang="zh-CN" sz="1050" dirty="0" err="1">
                <a:solidFill>
                  <a:schemeClr val="bg2"/>
                </a:solidFill>
              </a:rPr>
              <a:t>sizeof</a:t>
            </a:r>
            <a:r>
              <a:rPr lang="en-US" altLang="zh-CN" sz="1050" dirty="0">
                <a:solidFill>
                  <a:schemeClr val="bg2"/>
                </a:solidFill>
              </a:rPr>
              <a:t>(int);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Refactor this memory allocation to provide a pointer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`a` that can be used on both the host and the device.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cudaMallocManaged</a:t>
            </a:r>
            <a:r>
              <a:rPr lang="en-US" altLang="zh-CN" sz="1050" dirty="0">
                <a:solidFill>
                  <a:schemeClr val="bg2"/>
                </a:solidFill>
              </a:rPr>
              <a:t>(&amp;a, size);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init</a:t>
            </a:r>
            <a:r>
              <a:rPr lang="en-US" altLang="zh-CN" sz="1050" dirty="0">
                <a:solidFill>
                  <a:schemeClr val="bg2"/>
                </a:solidFill>
              </a:rPr>
              <a:t>(a, N);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</a:p>
          <a:p>
            <a:r>
              <a:rPr lang="en-US" altLang="zh-CN" sz="1600" dirty="0">
                <a:solidFill>
                  <a:schemeClr val="bg2"/>
                </a:solidFill>
              </a:rPr>
              <a:t>  //</a:t>
            </a:r>
            <a:r>
              <a:rPr lang="zh-CN" altLang="en-US" sz="1600" dirty="0">
                <a:solidFill>
                  <a:schemeClr val="bg2"/>
                </a:solidFill>
              </a:rPr>
              <a:t>第一个版本</a:t>
            </a:r>
          </a:p>
          <a:p>
            <a:r>
              <a:rPr lang="zh-CN" altLang="en-US" sz="1600" dirty="0">
                <a:solidFill>
                  <a:srgbClr val="FF0000"/>
                </a:solidFill>
              </a:rPr>
              <a:t>  </a:t>
            </a:r>
            <a:r>
              <a:rPr lang="en-US" altLang="zh-CN" sz="1600" dirty="0" err="1">
                <a:solidFill>
                  <a:srgbClr val="FF0000"/>
                </a:solidFill>
              </a:rPr>
              <a:t>size_t</a:t>
            </a:r>
            <a:r>
              <a:rPr lang="en-US" altLang="zh-CN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 err="1">
                <a:solidFill>
                  <a:srgbClr val="FF0000"/>
                </a:solidFill>
              </a:rPr>
              <a:t>threads_per_block</a:t>
            </a:r>
            <a:r>
              <a:rPr lang="en-US" altLang="zh-CN" sz="1600" dirty="0">
                <a:solidFill>
                  <a:srgbClr val="FF0000"/>
                </a:solidFill>
              </a:rPr>
              <a:t> = 10;</a:t>
            </a:r>
          </a:p>
          <a:p>
            <a:r>
              <a:rPr lang="en-US" altLang="zh-CN" sz="1600" dirty="0">
                <a:solidFill>
                  <a:srgbClr val="FF0000"/>
                </a:solidFill>
              </a:rPr>
              <a:t>  </a:t>
            </a:r>
            <a:r>
              <a:rPr lang="en-US" altLang="zh-CN" sz="1600" dirty="0" err="1">
                <a:solidFill>
                  <a:srgbClr val="FF0000"/>
                </a:solidFill>
              </a:rPr>
              <a:t>size_t</a:t>
            </a:r>
            <a:r>
              <a:rPr lang="en-US" altLang="zh-CN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 err="1">
                <a:solidFill>
                  <a:srgbClr val="FF0000"/>
                </a:solidFill>
              </a:rPr>
              <a:t>number_of_blocks</a:t>
            </a:r>
            <a:r>
              <a:rPr lang="en-US" altLang="zh-CN" sz="1600" dirty="0">
                <a:solidFill>
                  <a:srgbClr val="FF0000"/>
                </a:solidFill>
              </a:rPr>
              <a:t> = 10;</a:t>
            </a:r>
          </a:p>
          <a:p>
            <a:r>
              <a:rPr lang="en-US" altLang="zh-CN" sz="1600" dirty="0">
                <a:solidFill>
                  <a:schemeClr val="bg2"/>
                </a:solidFill>
              </a:rPr>
              <a:t>  </a:t>
            </a:r>
          </a:p>
          <a:p>
            <a:r>
              <a:rPr lang="en-US" altLang="zh-CN" sz="1600" dirty="0">
                <a:solidFill>
                  <a:schemeClr val="bg2"/>
                </a:solidFill>
              </a:rPr>
              <a:t>  </a:t>
            </a:r>
          </a:p>
          <a:p>
            <a:r>
              <a:rPr lang="en-US" altLang="zh-CN" sz="1600" dirty="0">
                <a:solidFill>
                  <a:schemeClr val="bg2"/>
                </a:solidFill>
              </a:rPr>
              <a:t>  </a:t>
            </a:r>
            <a:r>
              <a:rPr lang="en-US" altLang="zh-CN" sz="1600" dirty="0" err="1">
                <a:solidFill>
                  <a:schemeClr val="bg2"/>
                </a:solidFill>
              </a:rPr>
              <a:t>doubleElements</a:t>
            </a:r>
            <a:r>
              <a:rPr lang="en-US" altLang="zh-CN" sz="1600" dirty="0">
                <a:solidFill>
                  <a:srgbClr val="FF0000"/>
                </a:solidFill>
              </a:rPr>
              <a:t>&lt;&lt;&lt;</a:t>
            </a:r>
            <a:r>
              <a:rPr lang="en-US" altLang="zh-CN" sz="1600" dirty="0" err="1">
                <a:solidFill>
                  <a:srgbClr val="FF0000"/>
                </a:solidFill>
              </a:rPr>
              <a:t>number_of_blocks</a:t>
            </a:r>
            <a:r>
              <a:rPr lang="en-US" altLang="zh-CN" sz="1600" dirty="0">
                <a:solidFill>
                  <a:srgbClr val="FF0000"/>
                </a:solidFill>
              </a:rPr>
              <a:t>, </a:t>
            </a:r>
            <a:r>
              <a:rPr lang="en-US" altLang="zh-CN" sz="1600" dirty="0" err="1">
                <a:solidFill>
                  <a:srgbClr val="FF0000"/>
                </a:solidFill>
              </a:rPr>
              <a:t>threads_per_block</a:t>
            </a:r>
            <a:r>
              <a:rPr lang="en-US" altLang="zh-CN" sz="1600" dirty="0">
                <a:solidFill>
                  <a:srgbClr val="FF0000"/>
                </a:solidFill>
              </a:rPr>
              <a:t>&gt;&gt;&gt;</a:t>
            </a:r>
            <a:r>
              <a:rPr lang="en-US" altLang="zh-CN" sz="1600" dirty="0">
                <a:solidFill>
                  <a:schemeClr val="bg2"/>
                </a:solidFill>
              </a:rPr>
              <a:t>(a, N);</a:t>
            </a:r>
          </a:p>
          <a:p>
            <a:r>
              <a:rPr lang="en-US" altLang="zh-CN" sz="1600" dirty="0">
                <a:solidFill>
                  <a:schemeClr val="bg2"/>
                </a:solidFill>
              </a:rPr>
              <a:t>  </a:t>
            </a:r>
            <a:r>
              <a:rPr lang="en-US" altLang="zh-CN" sz="1600" dirty="0" err="1">
                <a:solidFill>
                  <a:schemeClr val="bg2"/>
                </a:solidFill>
              </a:rPr>
              <a:t>cudaDeviceSynchronize</a:t>
            </a:r>
            <a:r>
              <a:rPr lang="en-US" altLang="zh-CN" sz="1600" dirty="0">
                <a:solidFill>
                  <a:schemeClr val="bg2"/>
                </a:solidFill>
              </a:rPr>
              <a:t>();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bool </a:t>
            </a:r>
            <a:r>
              <a:rPr lang="en-US" altLang="zh-CN" sz="1050" dirty="0" err="1">
                <a:solidFill>
                  <a:schemeClr val="bg2"/>
                </a:solidFill>
              </a:rPr>
              <a:t>areDoubled</a:t>
            </a:r>
            <a:r>
              <a:rPr lang="en-US" altLang="zh-CN" sz="1050" dirty="0">
                <a:solidFill>
                  <a:schemeClr val="bg2"/>
                </a:solidFill>
              </a:rPr>
              <a:t> = </a:t>
            </a:r>
            <a:r>
              <a:rPr lang="en-US" altLang="zh-CN" sz="1050" dirty="0" err="1">
                <a:solidFill>
                  <a:schemeClr val="bg2"/>
                </a:solidFill>
              </a:rPr>
              <a:t>checkElementsAreDoubled</a:t>
            </a:r>
            <a:r>
              <a:rPr lang="en-US" altLang="zh-CN" sz="1050" dirty="0">
                <a:solidFill>
                  <a:schemeClr val="bg2"/>
                </a:solidFill>
              </a:rPr>
              <a:t>(a, N);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printf</a:t>
            </a:r>
            <a:r>
              <a:rPr lang="en-US" altLang="zh-CN" sz="1050" dirty="0">
                <a:solidFill>
                  <a:schemeClr val="bg2"/>
                </a:solidFill>
              </a:rPr>
              <a:t>("All elements were doubled? %s\n", </a:t>
            </a:r>
            <a:r>
              <a:rPr lang="en-US" altLang="zh-CN" sz="1050" dirty="0" err="1">
                <a:solidFill>
                  <a:schemeClr val="bg2"/>
                </a:solidFill>
              </a:rPr>
              <a:t>areDoubled</a:t>
            </a:r>
            <a:r>
              <a:rPr lang="en-US" altLang="zh-CN" sz="1050" dirty="0">
                <a:solidFill>
                  <a:schemeClr val="bg2"/>
                </a:solidFill>
              </a:rPr>
              <a:t> ? "TRUE" : "FALSE");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Refactor to free memory that has been allocated to be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accessed by both the host and the device.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//free(a);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cudaFree</a:t>
            </a:r>
            <a:r>
              <a:rPr lang="en-US" altLang="zh-CN" sz="1050" dirty="0">
                <a:solidFill>
                  <a:schemeClr val="bg2"/>
                </a:solidFill>
              </a:rPr>
              <a:t>(a);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2818B5C-3FBF-A5E8-A83E-3BEDED449242}"/>
              </a:ext>
            </a:extLst>
          </p:cNvPr>
          <p:cNvSpPr txBox="1"/>
          <p:nvPr/>
        </p:nvSpPr>
        <p:spPr>
          <a:xfrm>
            <a:off x="7018019" y="3323686"/>
            <a:ext cx="40024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对矩阵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中的每个元素，使用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进行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X2 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的乘法计算。版本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  <a:p>
            <a:pPr algn="ctr" defTabSz="1015990"/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altLang="zh-C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Grid</a:t>
            </a:r>
            <a:r>
              <a:rPr lang="zh-CN" alt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参数设置及</a:t>
            </a:r>
            <a:r>
              <a:rPr lang="en-US" altLang="zh-C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参数设置</a:t>
            </a:r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设置为固定值</a:t>
            </a:r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0254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93F1F046-5056-E341-97B7-EF300DD46375}"/>
              </a:ext>
            </a:extLst>
          </p:cNvPr>
          <p:cNvSpPr txBox="1"/>
          <p:nvPr/>
        </p:nvSpPr>
        <p:spPr>
          <a:xfrm>
            <a:off x="8245642" y="235285"/>
            <a:ext cx="3625516" cy="1528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程序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  double-elements-version-2.cu</a:t>
            </a: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运行方式：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sz="1556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nvcc</a:t>
            </a:r>
            <a:r>
              <a:rPr 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-arch=sm_70 -o double-elements-version-2  double-elements-version-2.cu   -run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155B3C2-D4A2-87DF-9D65-0946B770259E}"/>
              </a:ext>
            </a:extLst>
          </p:cNvPr>
          <p:cNvSpPr txBox="1"/>
          <p:nvPr/>
        </p:nvSpPr>
        <p:spPr>
          <a:xfrm>
            <a:off x="813401" y="467387"/>
            <a:ext cx="5442715" cy="1479635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bg2"/>
                </a:solidFill>
              </a:rPr>
              <a:t>#include &lt;</a:t>
            </a:r>
            <a:r>
              <a:rPr lang="en-US" altLang="zh-CN" sz="1050" dirty="0" err="1">
                <a:solidFill>
                  <a:schemeClr val="bg2"/>
                </a:solidFill>
              </a:rPr>
              <a:t>stdio.h</a:t>
            </a:r>
            <a:r>
              <a:rPr lang="en-US" altLang="zh-CN" sz="1050" dirty="0">
                <a:solidFill>
                  <a:schemeClr val="bg2"/>
                </a:solidFill>
              </a:rPr>
              <a:t>&gt;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* Initialize array values on the host.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void </a:t>
            </a:r>
            <a:r>
              <a:rPr lang="en-US" altLang="zh-CN" sz="1050" dirty="0" err="1">
                <a:solidFill>
                  <a:schemeClr val="bg2"/>
                </a:solidFill>
              </a:rPr>
              <a:t>init</a:t>
            </a:r>
            <a:r>
              <a:rPr lang="en-US" altLang="zh-CN" sz="1050" dirty="0">
                <a:solidFill>
                  <a:schemeClr val="bg2"/>
                </a:solidFill>
              </a:rPr>
              <a:t>(int *a, int N)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int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for (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= 0;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&lt; N; ++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a[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] =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}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* Double elements in parallel on the GPU.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__global__ 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void </a:t>
            </a:r>
            <a:r>
              <a:rPr lang="en-US" altLang="zh-CN" sz="1050" dirty="0" err="1">
                <a:solidFill>
                  <a:schemeClr val="bg2"/>
                </a:solidFill>
              </a:rPr>
              <a:t>doubleElements</a:t>
            </a:r>
            <a:r>
              <a:rPr lang="en-US" altLang="zh-CN" sz="1050" dirty="0">
                <a:solidFill>
                  <a:schemeClr val="bg2"/>
                </a:solidFill>
              </a:rPr>
              <a:t>(int *a, int N)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int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= </a:t>
            </a:r>
            <a:r>
              <a:rPr lang="en-US" altLang="zh-CN" sz="1050" dirty="0" err="1">
                <a:solidFill>
                  <a:schemeClr val="bg2"/>
                </a:solidFill>
              </a:rPr>
              <a:t>blockIdx.x</a:t>
            </a:r>
            <a:r>
              <a:rPr lang="en-US" altLang="zh-CN" sz="1050" dirty="0">
                <a:solidFill>
                  <a:schemeClr val="bg2"/>
                </a:solidFill>
              </a:rPr>
              <a:t> * </a:t>
            </a:r>
            <a:r>
              <a:rPr lang="en-US" altLang="zh-CN" sz="1050" dirty="0" err="1">
                <a:solidFill>
                  <a:schemeClr val="bg2"/>
                </a:solidFill>
              </a:rPr>
              <a:t>blockDim.x</a:t>
            </a:r>
            <a:r>
              <a:rPr lang="en-US" altLang="zh-CN" sz="1050" dirty="0">
                <a:solidFill>
                  <a:schemeClr val="bg2"/>
                </a:solidFill>
              </a:rPr>
              <a:t> + </a:t>
            </a:r>
            <a:r>
              <a:rPr lang="en-US" altLang="zh-CN" sz="1050" dirty="0" err="1">
                <a:solidFill>
                  <a:schemeClr val="bg2"/>
                </a:solidFill>
              </a:rPr>
              <a:t>threadIdx.x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if (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&lt; N)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a[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] *= 2;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}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* Check all elements have been doubled on the host.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bool </a:t>
            </a:r>
            <a:r>
              <a:rPr lang="en-US" altLang="zh-CN" sz="1050" dirty="0" err="1">
                <a:solidFill>
                  <a:schemeClr val="bg2"/>
                </a:solidFill>
              </a:rPr>
              <a:t>checkElementsAreDoubled</a:t>
            </a:r>
            <a:r>
              <a:rPr lang="en-US" altLang="zh-CN" sz="1050" dirty="0">
                <a:solidFill>
                  <a:schemeClr val="bg2"/>
                </a:solidFill>
              </a:rPr>
              <a:t>(int *a, int N)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int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for (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= 0;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&lt; N; ++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if (a[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] !=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*2) return false;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}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return true;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int main()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int N = 100;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int *a;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size_t</a:t>
            </a:r>
            <a:r>
              <a:rPr lang="en-US" altLang="zh-CN" sz="1050" dirty="0">
                <a:solidFill>
                  <a:schemeClr val="bg2"/>
                </a:solidFill>
              </a:rPr>
              <a:t> size = N * </a:t>
            </a:r>
            <a:r>
              <a:rPr lang="en-US" altLang="zh-CN" sz="1050" dirty="0" err="1">
                <a:solidFill>
                  <a:schemeClr val="bg2"/>
                </a:solidFill>
              </a:rPr>
              <a:t>sizeof</a:t>
            </a:r>
            <a:r>
              <a:rPr lang="en-US" altLang="zh-CN" sz="1050" dirty="0">
                <a:solidFill>
                  <a:schemeClr val="bg2"/>
                </a:solidFill>
              </a:rPr>
              <a:t>(int);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Refactor this memory allocation to provide a pointer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`a` that can be used on both the host and the device.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cudaMallocManaged</a:t>
            </a:r>
            <a:r>
              <a:rPr lang="en-US" altLang="zh-CN" sz="1050" dirty="0">
                <a:solidFill>
                  <a:schemeClr val="bg2"/>
                </a:solidFill>
              </a:rPr>
              <a:t>(&amp;a, size);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init</a:t>
            </a:r>
            <a:r>
              <a:rPr lang="en-US" altLang="zh-CN" sz="1050" dirty="0">
                <a:solidFill>
                  <a:schemeClr val="bg2"/>
                </a:solidFill>
              </a:rPr>
              <a:t>(a, N);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//</a:t>
            </a:r>
            <a:r>
              <a:rPr lang="en-US" altLang="zh-CN" sz="1050" dirty="0" err="1">
                <a:solidFill>
                  <a:schemeClr val="bg2"/>
                </a:solidFill>
              </a:rPr>
              <a:t>size_t</a:t>
            </a:r>
            <a:r>
              <a:rPr lang="en-US" altLang="zh-CN" sz="1050" dirty="0">
                <a:solidFill>
                  <a:schemeClr val="bg2"/>
                </a:solidFill>
              </a:rPr>
              <a:t> </a:t>
            </a:r>
            <a:r>
              <a:rPr lang="en-US" altLang="zh-CN" sz="1050" dirty="0" err="1">
                <a:solidFill>
                  <a:schemeClr val="bg2"/>
                </a:solidFill>
              </a:rPr>
              <a:t>threads_per_block</a:t>
            </a:r>
            <a:r>
              <a:rPr lang="en-US" altLang="zh-CN" sz="1050" dirty="0">
                <a:solidFill>
                  <a:schemeClr val="bg2"/>
                </a:solidFill>
              </a:rPr>
              <a:t> = 10;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//</a:t>
            </a:r>
            <a:r>
              <a:rPr lang="en-US" altLang="zh-CN" sz="1050" dirty="0" err="1">
                <a:solidFill>
                  <a:schemeClr val="bg2"/>
                </a:solidFill>
              </a:rPr>
              <a:t>size_t</a:t>
            </a:r>
            <a:r>
              <a:rPr lang="en-US" altLang="zh-CN" sz="1050" dirty="0">
                <a:solidFill>
                  <a:schemeClr val="bg2"/>
                </a:solidFill>
              </a:rPr>
              <a:t> </a:t>
            </a:r>
            <a:r>
              <a:rPr lang="en-US" altLang="zh-CN" sz="1050" dirty="0" err="1">
                <a:solidFill>
                  <a:schemeClr val="bg2"/>
                </a:solidFill>
              </a:rPr>
              <a:t>number_of_blocks</a:t>
            </a:r>
            <a:r>
              <a:rPr lang="en-US" altLang="zh-CN" sz="1050" dirty="0">
                <a:solidFill>
                  <a:schemeClr val="bg2"/>
                </a:solidFill>
              </a:rPr>
              <a:t> = 10;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//</a:t>
            </a:r>
            <a:r>
              <a:rPr lang="zh-CN" altLang="en-US" sz="1050" dirty="0">
                <a:solidFill>
                  <a:schemeClr val="bg2"/>
                </a:solidFill>
              </a:rPr>
              <a:t>每个</a:t>
            </a:r>
            <a:r>
              <a:rPr lang="en-US" altLang="zh-CN" sz="1050" dirty="0">
                <a:solidFill>
                  <a:schemeClr val="bg2"/>
                </a:solidFill>
              </a:rPr>
              <a:t>block</a:t>
            </a:r>
            <a:r>
              <a:rPr lang="zh-CN" altLang="en-US" sz="1050" dirty="0">
                <a:solidFill>
                  <a:schemeClr val="bg2"/>
                </a:solidFill>
              </a:rPr>
              <a:t>中的</a:t>
            </a:r>
            <a:r>
              <a:rPr lang="en-US" altLang="zh-CN" sz="1050" dirty="0">
                <a:solidFill>
                  <a:schemeClr val="bg2"/>
                </a:solidFill>
              </a:rPr>
              <a:t>thread</a:t>
            </a:r>
            <a:r>
              <a:rPr lang="zh-CN" altLang="en-US" sz="1050" dirty="0">
                <a:solidFill>
                  <a:schemeClr val="bg2"/>
                </a:solidFill>
              </a:rPr>
              <a:t>的数量应该是</a:t>
            </a:r>
            <a:r>
              <a:rPr lang="en-US" altLang="zh-CN" sz="1050" dirty="0">
                <a:solidFill>
                  <a:schemeClr val="bg2"/>
                </a:solidFill>
              </a:rPr>
              <a:t>256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//</a:t>
            </a:r>
            <a:r>
              <a:rPr lang="zh-CN" altLang="en-US" sz="1050" dirty="0">
                <a:solidFill>
                  <a:schemeClr val="bg2"/>
                </a:solidFill>
              </a:rPr>
              <a:t>数据应该先加上每个</a:t>
            </a:r>
            <a:r>
              <a:rPr lang="en-US" altLang="zh-CN" sz="1050" dirty="0">
                <a:solidFill>
                  <a:schemeClr val="bg2"/>
                </a:solidFill>
              </a:rPr>
              <a:t>block</a:t>
            </a:r>
            <a:r>
              <a:rPr lang="zh-CN" altLang="en-US" sz="1050" dirty="0">
                <a:solidFill>
                  <a:schemeClr val="bg2"/>
                </a:solidFill>
              </a:rPr>
              <a:t>中的</a:t>
            </a:r>
            <a:r>
              <a:rPr lang="en-US" altLang="zh-CN" sz="1050" dirty="0">
                <a:solidFill>
                  <a:schemeClr val="bg2"/>
                </a:solidFill>
              </a:rPr>
              <a:t>thread</a:t>
            </a:r>
            <a:r>
              <a:rPr lang="zh-CN" altLang="en-US" sz="1050" dirty="0">
                <a:solidFill>
                  <a:schemeClr val="bg2"/>
                </a:solidFill>
              </a:rPr>
              <a:t>的数量，再减去</a:t>
            </a:r>
            <a:r>
              <a:rPr lang="en-US" altLang="zh-CN" sz="1050" dirty="0">
                <a:solidFill>
                  <a:schemeClr val="bg2"/>
                </a:solidFill>
              </a:rPr>
              <a:t>1</a:t>
            </a:r>
            <a:r>
              <a:rPr lang="zh-CN" altLang="en-US" sz="1050" dirty="0">
                <a:solidFill>
                  <a:schemeClr val="bg2"/>
                </a:solidFill>
              </a:rPr>
              <a:t>，最后用差除以 </a:t>
            </a:r>
            <a:r>
              <a:rPr lang="en-US" altLang="zh-CN" sz="1050" dirty="0" err="1">
                <a:solidFill>
                  <a:schemeClr val="bg2"/>
                </a:solidFill>
              </a:rPr>
              <a:t>threads_per_block</a:t>
            </a:r>
            <a:r>
              <a:rPr lang="zh-CN" altLang="en-US" sz="1050" dirty="0">
                <a:solidFill>
                  <a:schemeClr val="bg2"/>
                </a:solidFill>
              </a:rPr>
              <a:t>，这才是正确的结果</a:t>
            </a:r>
          </a:p>
          <a:p>
            <a:r>
              <a:rPr lang="zh-CN" altLang="en-US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size_t</a:t>
            </a:r>
            <a:r>
              <a:rPr lang="en-US" altLang="zh-CN" sz="1050" dirty="0">
                <a:solidFill>
                  <a:schemeClr val="bg2"/>
                </a:solidFill>
              </a:rPr>
              <a:t> </a:t>
            </a:r>
            <a:r>
              <a:rPr lang="en-US" altLang="zh-CN" sz="1050" dirty="0" err="1">
                <a:solidFill>
                  <a:schemeClr val="bg2"/>
                </a:solidFill>
              </a:rPr>
              <a:t>threads_per_block</a:t>
            </a:r>
            <a:r>
              <a:rPr lang="en-US" altLang="zh-CN" sz="1050" dirty="0">
                <a:solidFill>
                  <a:schemeClr val="bg2"/>
                </a:solidFill>
              </a:rPr>
              <a:t> = 256;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size_t</a:t>
            </a:r>
            <a:r>
              <a:rPr lang="en-US" altLang="zh-CN" sz="1050" dirty="0">
                <a:solidFill>
                  <a:schemeClr val="bg2"/>
                </a:solidFill>
              </a:rPr>
              <a:t> </a:t>
            </a:r>
            <a:r>
              <a:rPr lang="en-US" altLang="zh-CN" sz="1050" dirty="0" err="1">
                <a:solidFill>
                  <a:schemeClr val="bg2"/>
                </a:solidFill>
              </a:rPr>
              <a:t>number_of_blocks</a:t>
            </a:r>
            <a:r>
              <a:rPr lang="en-US" altLang="zh-CN" sz="1050" dirty="0">
                <a:solidFill>
                  <a:schemeClr val="bg2"/>
                </a:solidFill>
              </a:rPr>
              <a:t> = (N + </a:t>
            </a:r>
            <a:r>
              <a:rPr lang="en-US" altLang="zh-CN" sz="1050" dirty="0" err="1">
                <a:solidFill>
                  <a:schemeClr val="bg2"/>
                </a:solidFill>
              </a:rPr>
              <a:t>threads_per_block</a:t>
            </a:r>
            <a:r>
              <a:rPr lang="en-US" altLang="zh-CN" sz="1050" dirty="0">
                <a:solidFill>
                  <a:schemeClr val="bg2"/>
                </a:solidFill>
              </a:rPr>
              <a:t> - 1) / </a:t>
            </a:r>
            <a:r>
              <a:rPr lang="en-US" altLang="zh-CN" sz="1050" dirty="0" err="1">
                <a:solidFill>
                  <a:schemeClr val="bg2"/>
                </a:solidFill>
              </a:rPr>
              <a:t>threads_per_block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This launch will not work until the pointer `a` is also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available to the device.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doubleElements</a:t>
            </a:r>
            <a:r>
              <a:rPr lang="en-US" altLang="zh-CN" sz="1050" dirty="0">
                <a:solidFill>
                  <a:schemeClr val="bg2"/>
                </a:solidFill>
              </a:rPr>
              <a:t>&lt;&lt;&lt;</a:t>
            </a:r>
            <a:r>
              <a:rPr lang="en-US" altLang="zh-CN" sz="1050" dirty="0" err="1">
                <a:solidFill>
                  <a:schemeClr val="bg2"/>
                </a:solidFill>
              </a:rPr>
              <a:t>number_of_blocks</a:t>
            </a:r>
            <a:r>
              <a:rPr lang="en-US" altLang="zh-CN" sz="1050" dirty="0">
                <a:solidFill>
                  <a:schemeClr val="bg2"/>
                </a:solidFill>
              </a:rPr>
              <a:t>, </a:t>
            </a:r>
            <a:r>
              <a:rPr lang="en-US" altLang="zh-CN" sz="1050" dirty="0" err="1">
                <a:solidFill>
                  <a:schemeClr val="bg2"/>
                </a:solidFill>
              </a:rPr>
              <a:t>threads_per_block</a:t>
            </a:r>
            <a:r>
              <a:rPr lang="en-US" altLang="zh-CN" sz="1050" dirty="0">
                <a:solidFill>
                  <a:schemeClr val="bg2"/>
                </a:solidFill>
              </a:rPr>
              <a:t>&gt;&gt;&gt;(a, N);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cudaDeviceSynchronize</a:t>
            </a:r>
            <a:r>
              <a:rPr lang="en-US" altLang="zh-CN" sz="1050" dirty="0">
                <a:solidFill>
                  <a:schemeClr val="bg2"/>
                </a:solidFill>
              </a:rPr>
              <a:t>();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bool </a:t>
            </a:r>
            <a:r>
              <a:rPr lang="en-US" altLang="zh-CN" sz="1050" dirty="0" err="1">
                <a:solidFill>
                  <a:schemeClr val="bg2"/>
                </a:solidFill>
              </a:rPr>
              <a:t>areDoubled</a:t>
            </a:r>
            <a:r>
              <a:rPr lang="en-US" altLang="zh-CN" sz="1050" dirty="0">
                <a:solidFill>
                  <a:schemeClr val="bg2"/>
                </a:solidFill>
              </a:rPr>
              <a:t> = </a:t>
            </a:r>
            <a:r>
              <a:rPr lang="en-US" altLang="zh-CN" sz="1050" dirty="0" err="1">
                <a:solidFill>
                  <a:schemeClr val="bg2"/>
                </a:solidFill>
              </a:rPr>
              <a:t>checkElementsAreDoubled</a:t>
            </a:r>
            <a:r>
              <a:rPr lang="en-US" altLang="zh-CN" sz="1050" dirty="0">
                <a:solidFill>
                  <a:schemeClr val="bg2"/>
                </a:solidFill>
              </a:rPr>
              <a:t>(a, N);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printf</a:t>
            </a:r>
            <a:r>
              <a:rPr lang="en-US" altLang="zh-CN" sz="1050" dirty="0">
                <a:solidFill>
                  <a:schemeClr val="bg2"/>
                </a:solidFill>
              </a:rPr>
              <a:t>("All elements were doubled? %s\n", </a:t>
            </a:r>
            <a:r>
              <a:rPr lang="en-US" altLang="zh-CN" sz="1050" dirty="0" err="1">
                <a:solidFill>
                  <a:schemeClr val="bg2"/>
                </a:solidFill>
              </a:rPr>
              <a:t>areDoubled</a:t>
            </a:r>
            <a:r>
              <a:rPr lang="en-US" altLang="zh-CN" sz="1050" dirty="0">
                <a:solidFill>
                  <a:schemeClr val="bg2"/>
                </a:solidFill>
              </a:rPr>
              <a:t> ? "TRUE" : "FALSE");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Refactor to free memory that has been allocated to be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accessed by both the host and the device.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//free(a);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cudaFree</a:t>
            </a:r>
            <a:r>
              <a:rPr lang="en-US" altLang="zh-CN" sz="1050" dirty="0">
                <a:solidFill>
                  <a:schemeClr val="bg2"/>
                </a:solidFill>
              </a:rPr>
              <a:t>(a);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1848937-44AC-9CE9-71AB-1DB5AD50EEFB}"/>
              </a:ext>
            </a:extLst>
          </p:cNvPr>
          <p:cNvSpPr txBox="1"/>
          <p:nvPr/>
        </p:nvSpPr>
        <p:spPr>
          <a:xfrm>
            <a:off x="7018019" y="3512114"/>
            <a:ext cx="400240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对矩阵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中的每个元素，使用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进行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X2 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的乘法计算。版本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</a:p>
          <a:p>
            <a:pPr algn="ctr" defTabSz="1015990"/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altLang="zh-C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Grid</a:t>
            </a:r>
            <a:r>
              <a:rPr lang="zh-CN" alt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参数设置及</a:t>
            </a:r>
            <a:r>
              <a:rPr lang="en-US" altLang="zh-C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参数设置</a:t>
            </a:r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使用动态设定</a:t>
            </a:r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3361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27"/>
          <p:cNvCxnSpPr/>
          <p:nvPr/>
        </p:nvCxnSpPr>
        <p:spPr>
          <a:xfrm flipV="1">
            <a:off x="1119123" y="823496"/>
            <a:ext cx="0" cy="4994442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9" name="Shape 127"/>
          <p:cNvCxnSpPr/>
          <p:nvPr/>
        </p:nvCxnSpPr>
        <p:spPr>
          <a:xfrm>
            <a:off x="545432" y="5245050"/>
            <a:ext cx="10641262" cy="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1" name="Shape 214"/>
          <p:cNvSpPr/>
          <p:nvPr/>
        </p:nvSpPr>
        <p:spPr>
          <a:xfrm>
            <a:off x="96424" y="442977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B3B3B3"/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sp>
        <p:nvSpPr>
          <p:cNvPr id="12" name="Shape 214"/>
          <p:cNvSpPr/>
          <p:nvPr/>
        </p:nvSpPr>
        <p:spPr>
          <a:xfrm>
            <a:off x="-5130332" y="1700830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sp>
        <p:nvSpPr>
          <p:cNvPr id="19" name="Shape 157">
            <a:extLst>
              <a:ext uri="{FF2B5EF4-FFF2-40B4-BE49-F238E27FC236}">
                <a16:creationId xmlns:a16="http://schemas.microsoft.com/office/drawing/2014/main" id="{A35E6A2D-0A01-104E-9237-4990FDA86A0E}"/>
              </a:ext>
            </a:extLst>
          </p:cNvPr>
          <p:cNvSpPr/>
          <p:nvPr/>
        </p:nvSpPr>
        <p:spPr>
          <a:xfrm>
            <a:off x="5595864" y="5348344"/>
            <a:ext cx="599998" cy="307217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algn="ctr" defTabSz="1015990">
              <a:lnSpc>
                <a:spcPct val="90000"/>
              </a:lnSpc>
            </a:pPr>
            <a:r>
              <a:rPr lang="en-US" sz="1333" kern="0" dirty="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FCB2C-1D7C-4C4A-A62F-BE1767C7D75E}"/>
              </a:ext>
            </a:extLst>
          </p:cNvPr>
          <p:cNvSpPr txBox="1"/>
          <p:nvPr/>
        </p:nvSpPr>
        <p:spPr>
          <a:xfrm>
            <a:off x="1333826" y="4499855"/>
            <a:ext cx="2377248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initialize()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661970-E689-094E-B5BE-E8B4B4126C0F}"/>
              </a:ext>
            </a:extLst>
          </p:cNvPr>
          <p:cNvGrpSpPr/>
          <p:nvPr/>
        </p:nvGrpSpPr>
        <p:grpSpPr>
          <a:xfrm flipV="1">
            <a:off x="1333825" y="2275074"/>
            <a:ext cx="2377248" cy="231720"/>
            <a:chOff x="2156059" y="1114463"/>
            <a:chExt cx="1403679" cy="1368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2BF482C-C79B-8740-ADC1-A3CD545340DD}"/>
                </a:ext>
              </a:extLst>
            </p:cNvPr>
            <p:cNvGrpSpPr/>
            <p:nvPr/>
          </p:nvGrpSpPr>
          <p:grpSpPr>
            <a:xfrm>
              <a:off x="2156059" y="1115497"/>
              <a:ext cx="678579" cy="135788"/>
              <a:chOff x="2156059" y="1115497"/>
              <a:chExt cx="678579" cy="13578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C340E40-6AAE-B146-A775-E576993525B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08FE4EF1-03D1-5945-8769-E55586021A4F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CEDDE0C-4AE7-AE48-9468-91B3FA7FF15F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F4E0D10-09D7-DB4F-91B4-170ED49B5D71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71A6E5D-617D-D64C-85E2-D6E4B404C5E3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B20DBFB-0A19-F548-984D-A1F6EE791EE2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CFB8A4B-88CE-004A-994C-E13B223E4CCB}"/>
                </a:ext>
              </a:extLst>
            </p:cNvPr>
            <p:cNvGrpSpPr/>
            <p:nvPr/>
          </p:nvGrpSpPr>
          <p:grpSpPr>
            <a:xfrm>
              <a:off x="2881159" y="1114463"/>
              <a:ext cx="678579" cy="135788"/>
              <a:chOff x="2156059" y="1115497"/>
              <a:chExt cx="678579" cy="13578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5606584-F4CE-BD45-9D39-520DB8DD8D8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2879773-F839-7E43-B0C2-25413CFB97ED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FB5762A-E1B2-A14E-8EC4-D1EB1CA628D5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463A2EF-BC8F-6745-B47E-0FA0043DDA00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E1B9EE3-854F-C14B-A254-D43189A3358E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227E673-01C8-FA42-9BBF-BC1AFB2627FC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</p:grpSp>
      <p:cxnSp>
        <p:nvCxnSpPr>
          <p:cNvPr id="51" name="Shape 120">
            <a:extLst>
              <a:ext uri="{FF2B5EF4-FFF2-40B4-BE49-F238E27FC236}">
                <a16:creationId xmlns:a16="http://schemas.microsoft.com/office/drawing/2014/main" id="{4FB32DA6-F65F-F84D-A105-65A2BE77E56C}"/>
              </a:ext>
            </a:extLst>
          </p:cNvPr>
          <p:cNvCxnSpPr/>
          <p:nvPr/>
        </p:nvCxnSpPr>
        <p:spPr>
          <a:xfrm>
            <a:off x="689145" y="2790352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Shape 214">
            <a:extLst>
              <a:ext uri="{FF2B5EF4-FFF2-40B4-BE49-F238E27FC236}">
                <a16:creationId xmlns:a16="http://schemas.microsoft.com/office/drawing/2014/main" id="{BE4F6885-2398-644B-B64D-52A87CFCDF89}"/>
              </a:ext>
            </a:extLst>
          </p:cNvPr>
          <p:cNvSpPr/>
          <p:nvPr/>
        </p:nvSpPr>
        <p:spPr>
          <a:xfrm>
            <a:off x="96423" y="1745539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127C8B-339A-9A4D-9F9D-F6728F62EE43}"/>
              </a:ext>
            </a:extLst>
          </p:cNvPr>
          <p:cNvSpPr txBox="1"/>
          <p:nvPr/>
        </p:nvSpPr>
        <p:spPr>
          <a:xfrm>
            <a:off x="8245642" y="235284"/>
            <a:ext cx="3625516" cy="1528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上运行的程序，数据只传输到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的片上缓存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*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补充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CPU Cache</a:t>
            </a:r>
          </a:p>
          <a:p>
            <a:pPr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L3          L2         L1</a:t>
            </a:r>
          </a:p>
          <a:p>
            <a:pPr defTabSz="1015990"/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24MB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512KB   32KB 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3B7CB6D-CFFB-FE54-4924-8F2AECFE06C4}"/>
              </a:ext>
            </a:extLst>
          </p:cNvPr>
          <p:cNvSpPr txBox="1"/>
          <p:nvPr/>
        </p:nvSpPr>
        <p:spPr>
          <a:xfrm>
            <a:off x="406918" y="6207587"/>
            <a:ext cx="11557000" cy="571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L1/L2 Cache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通常都是每个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核心一个，</a:t>
            </a:r>
            <a:r>
              <a:rPr lang="zh-CN" alt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大小，制程，离</a:t>
            </a:r>
            <a:r>
              <a:rPr lang="en-US" altLang="zh-CN" sz="1556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cpu</a:t>
            </a:r>
            <a:r>
              <a:rPr lang="en-US" altLang="zh-CN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core</a:t>
            </a:r>
            <a:r>
              <a:rPr lang="zh-CN" alt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的远近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（这是对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x86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结构而言，华为的鲲鹏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CPU ARM v8 Caches L1 cache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是每个核心独有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,L2 cache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是每个簇由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个核心共享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L3 cache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是所有簇共享）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L3 Cache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通常都是各个核心共享的</a:t>
            </a:r>
          </a:p>
        </p:txBody>
      </p:sp>
    </p:spTree>
    <p:extLst>
      <p:ext uri="{BB962C8B-B14F-4D97-AF65-F5344CB8AC3E}">
        <p14:creationId xmlns:p14="http://schemas.microsoft.com/office/powerpoint/2010/main" val="11437190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>
            <a:extLst>
              <a:ext uri="{FF2B5EF4-FFF2-40B4-BE49-F238E27FC236}">
                <a16:creationId xmlns:a16="http://schemas.microsoft.com/office/drawing/2014/main" id="{A155B3C2-D4A2-87DF-9D65-0946B770259E}"/>
              </a:ext>
            </a:extLst>
          </p:cNvPr>
          <p:cNvSpPr txBox="1"/>
          <p:nvPr/>
        </p:nvSpPr>
        <p:spPr>
          <a:xfrm>
            <a:off x="813401" y="467387"/>
            <a:ext cx="8711248" cy="570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bg2"/>
                </a:solidFill>
              </a:rPr>
              <a:t>#include &lt;</a:t>
            </a:r>
            <a:r>
              <a:rPr lang="en-US" altLang="zh-CN" sz="1050" dirty="0" err="1">
                <a:solidFill>
                  <a:schemeClr val="bg2"/>
                </a:solidFill>
              </a:rPr>
              <a:t>stdio.h</a:t>
            </a:r>
            <a:r>
              <a:rPr lang="en-US" altLang="zh-CN" sz="1050" dirty="0">
                <a:solidFill>
                  <a:schemeClr val="bg2"/>
                </a:solidFill>
              </a:rPr>
              <a:t>&gt;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* Initialize array values on the host.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*******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int main()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*******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  //</a:t>
            </a:r>
            <a:r>
              <a:rPr lang="zh-CN" altLang="en-US" dirty="0">
                <a:solidFill>
                  <a:srgbClr val="FF0000"/>
                </a:solidFill>
              </a:rPr>
              <a:t>每个</a:t>
            </a:r>
            <a:r>
              <a:rPr lang="en-US" altLang="zh-CN" dirty="0">
                <a:solidFill>
                  <a:srgbClr val="FF0000"/>
                </a:solidFill>
              </a:rPr>
              <a:t>block</a:t>
            </a:r>
            <a:r>
              <a:rPr lang="zh-CN" altLang="en-US" dirty="0">
                <a:solidFill>
                  <a:srgbClr val="FF0000"/>
                </a:solidFill>
              </a:rPr>
              <a:t>中的</a:t>
            </a:r>
            <a:r>
              <a:rPr lang="en-US" altLang="zh-CN" dirty="0">
                <a:solidFill>
                  <a:srgbClr val="FF0000"/>
                </a:solidFill>
              </a:rPr>
              <a:t>thread</a:t>
            </a:r>
            <a:r>
              <a:rPr lang="zh-CN" altLang="en-US" dirty="0">
                <a:solidFill>
                  <a:srgbClr val="FF0000"/>
                </a:solidFill>
              </a:rPr>
              <a:t>的数量应该是</a:t>
            </a:r>
            <a:r>
              <a:rPr lang="en-US" altLang="zh-CN" dirty="0">
                <a:solidFill>
                  <a:srgbClr val="FF0000"/>
                </a:solidFill>
              </a:rPr>
              <a:t>256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  //</a:t>
            </a:r>
            <a:r>
              <a:rPr lang="zh-CN" altLang="en-US" dirty="0">
                <a:solidFill>
                  <a:srgbClr val="FF0000"/>
                </a:solidFill>
              </a:rPr>
              <a:t>数据应该先加上每个</a:t>
            </a:r>
            <a:r>
              <a:rPr lang="en-US" altLang="zh-CN" dirty="0">
                <a:solidFill>
                  <a:srgbClr val="FF0000"/>
                </a:solidFill>
              </a:rPr>
              <a:t>block</a:t>
            </a:r>
            <a:r>
              <a:rPr lang="zh-CN" altLang="en-US" dirty="0">
                <a:solidFill>
                  <a:srgbClr val="FF0000"/>
                </a:solidFill>
              </a:rPr>
              <a:t>中的</a:t>
            </a:r>
            <a:r>
              <a:rPr lang="en-US" altLang="zh-CN" dirty="0">
                <a:solidFill>
                  <a:srgbClr val="FF0000"/>
                </a:solidFill>
              </a:rPr>
              <a:t>thread</a:t>
            </a:r>
            <a:r>
              <a:rPr lang="zh-CN" altLang="en-US" dirty="0">
                <a:solidFill>
                  <a:srgbClr val="FF0000"/>
                </a:solidFill>
              </a:rPr>
              <a:t>的数量，再减去</a:t>
            </a:r>
            <a:r>
              <a:rPr lang="en-US" altLang="zh-CN" dirty="0">
                <a:solidFill>
                  <a:srgbClr val="FF0000"/>
                </a:solidFill>
              </a:rPr>
              <a:t>1</a:t>
            </a:r>
            <a:r>
              <a:rPr lang="zh-CN" altLang="en-US" dirty="0">
                <a:solidFill>
                  <a:srgbClr val="FF0000"/>
                </a:solidFill>
              </a:rPr>
              <a:t>，最后用差除以    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  </a:t>
            </a:r>
            <a:r>
              <a:rPr lang="en-US" altLang="zh-CN" dirty="0">
                <a:solidFill>
                  <a:srgbClr val="FF0000"/>
                </a:solidFill>
              </a:rPr>
              <a:t>//</a:t>
            </a:r>
            <a:r>
              <a:rPr lang="en-US" altLang="zh-CN" dirty="0" err="1">
                <a:solidFill>
                  <a:srgbClr val="FF0000"/>
                </a:solidFill>
              </a:rPr>
              <a:t>threads_per_block</a:t>
            </a:r>
            <a:r>
              <a:rPr lang="zh-CN" altLang="en-US" dirty="0">
                <a:solidFill>
                  <a:srgbClr val="FF0000"/>
                </a:solidFill>
              </a:rPr>
              <a:t>，这才是正确的结果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zh-CN" altLang="en-US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  </a:t>
            </a:r>
            <a:r>
              <a:rPr lang="en-US" altLang="zh-CN" dirty="0" err="1">
                <a:solidFill>
                  <a:srgbClr val="FF0000"/>
                </a:solidFill>
              </a:rPr>
              <a:t>size_t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threads_per_block</a:t>
            </a:r>
            <a:r>
              <a:rPr lang="en-US" altLang="zh-CN" dirty="0">
                <a:solidFill>
                  <a:srgbClr val="FF0000"/>
                </a:solidFill>
              </a:rPr>
              <a:t> = 256;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  </a:t>
            </a:r>
            <a:r>
              <a:rPr lang="en-US" altLang="zh-CN" dirty="0" err="1">
                <a:solidFill>
                  <a:srgbClr val="FF0000"/>
                </a:solidFill>
              </a:rPr>
              <a:t>size_t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number_of_blocks</a:t>
            </a:r>
            <a:r>
              <a:rPr lang="en-US" altLang="zh-CN" dirty="0">
                <a:solidFill>
                  <a:srgbClr val="FF0000"/>
                </a:solidFill>
              </a:rPr>
              <a:t> = (N + </a:t>
            </a:r>
            <a:r>
              <a:rPr lang="en-US" altLang="zh-CN" dirty="0" err="1">
                <a:solidFill>
                  <a:srgbClr val="FF0000"/>
                </a:solidFill>
              </a:rPr>
              <a:t>threads_per_block</a:t>
            </a:r>
            <a:r>
              <a:rPr lang="en-US" altLang="zh-CN" dirty="0">
                <a:solidFill>
                  <a:srgbClr val="FF0000"/>
                </a:solidFill>
              </a:rPr>
              <a:t> - 1) / </a:t>
            </a:r>
            <a:r>
              <a:rPr lang="en-US" altLang="zh-CN" dirty="0" err="1">
                <a:solidFill>
                  <a:srgbClr val="FF0000"/>
                </a:solidFill>
              </a:rPr>
              <a:t>threads_per_block</a:t>
            </a:r>
            <a:r>
              <a:rPr lang="en-US" altLang="zh-CN" dirty="0">
                <a:solidFill>
                  <a:srgbClr val="FF0000"/>
                </a:solidFill>
              </a:rPr>
              <a:t>;</a:t>
            </a:r>
          </a:p>
          <a:p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  </a:t>
            </a:r>
            <a:r>
              <a:rPr lang="en-US" altLang="zh-CN" dirty="0" err="1">
                <a:solidFill>
                  <a:srgbClr val="FF0000"/>
                </a:solidFill>
              </a:rPr>
              <a:t>doubleElements</a:t>
            </a:r>
            <a:r>
              <a:rPr lang="en-US" altLang="zh-CN" dirty="0">
                <a:solidFill>
                  <a:srgbClr val="FF0000"/>
                </a:solidFill>
              </a:rPr>
              <a:t>&lt;&lt;&lt;</a:t>
            </a:r>
            <a:r>
              <a:rPr lang="en-US" altLang="zh-CN" dirty="0" err="1">
                <a:solidFill>
                  <a:srgbClr val="FF0000"/>
                </a:solidFill>
              </a:rPr>
              <a:t>number_of_blocks</a:t>
            </a:r>
            <a:r>
              <a:rPr lang="en-US" altLang="zh-CN" dirty="0">
                <a:solidFill>
                  <a:srgbClr val="FF0000"/>
                </a:solidFill>
              </a:rPr>
              <a:t>, </a:t>
            </a:r>
            <a:r>
              <a:rPr lang="en-US" altLang="zh-CN" dirty="0" err="1">
                <a:solidFill>
                  <a:srgbClr val="FF0000"/>
                </a:solidFill>
              </a:rPr>
              <a:t>threads_per_block</a:t>
            </a:r>
            <a:r>
              <a:rPr lang="en-US" altLang="zh-CN" dirty="0">
                <a:solidFill>
                  <a:srgbClr val="FF0000"/>
                </a:solidFill>
              </a:rPr>
              <a:t>&gt;&gt;&gt;(a, N);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cudaDeviceSynchronize</a:t>
            </a:r>
            <a:r>
              <a:rPr lang="en-US" altLang="zh-CN" sz="1050" dirty="0">
                <a:solidFill>
                  <a:schemeClr val="bg2"/>
                </a:solidFill>
              </a:rPr>
              <a:t>();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bool </a:t>
            </a:r>
            <a:r>
              <a:rPr lang="en-US" altLang="zh-CN" sz="1050" dirty="0" err="1">
                <a:solidFill>
                  <a:schemeClr val="bg2"/>
                </a:solidFill>
              </a:rPr>
              <a:t>areDoubled</a:t>
            </a:r>
            <a:r>
              <a:rPr lang="en-US" altLang="zh-CN" sz="1050" dirty="0">
                <a:solidFill>
                  <a:schemeClr val="bg2"/>
                </a:solidFill>
              </a:rPr>
              <a:t> = </a:t>
            </a:r>
            <a:r>
              <a:rPr lang="en-US" altLang="zh-CN" sz="1050" dirty="0" err="1">
                <a:solidFill>
                  <a:schemeClr val="bg2"/>
                </a:solidFill>
              </a:rPr>
              <a:t>checkElementsAreDoubled</a:t>
            </a:r>
            <a:r>
              <a:rPr lang="en-US" altLang="zh-CN" sz="1050" dirty="0">
                <a:solidFill>
                  <a:schemeClr val="bg2"/>
                </a:solidFill>
              </a:rPr>
              <a:t>(a, N);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printf</a:t>
            </a:r>
            <a:r>
              <a:rPr lang="en-US" altLang="zh-CN" sz="1050" dirty="0">
                <a:solidFill>
                  <a:schemeClr val="bg2"/>
                </a:solidFill>
              </a:rPr>
              <a:t>("All elements were doubled? %s\n", </a:t>
            </a:r>
            <a:r>
              <a:rPr lang="en-US" altLang="zh-CN" sz="1050" dirty="0" err="1">
                <a:solidFill>
                  <a:schemeClr val="bg2"/>
                </a:solidFill>
              </a:rPr>
              <a:t>areDoubled</a:t>
            </a:r>
            <a:r>
              <a:rPr lang="en-US" altLang="zh-CN" sz="1050" dirty="0">
                <a:solidFill>
                  <a:schemeClr val="bg2"/>
                </a:solidFill>
              </a:rPr>
              <a:t> ? "TRUE" : "FALSE");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//free(a);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cudaFree</a:t>
            </a:r>
            <a:r>
              <a:rPr lang="en-US" altLang="zh-CN" sz="1050" dirty="0">
                <a:solidFill>
                  <a:schemeClr val="bg2"/>
                </a:solidFill>
              </a:rPr>
              <a:t>(a);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</p:txBody>
      </p:sp>
      <p:sp>
        <p:nvSpPr>
          <p:cNvPr id="2" name="TextBox 56">
            <a:extLst>
              <a:ext uri="{FF2B5EF4-FFF2-40B4-BE49-F238E27FC236}">
                <a16:creationId xmlns:a16="http://schemas.microsoft.com/office/drawing/2014/main" id="{F3B6CEB5-C526-3706-CD19-510E3A80D09F}"/>
              </a:ext>
            </a:extLst>
          </p:cNvPr>
          <p:cNvSpPr txBox="1"/>
          <p:nvPr/>
        </p:nvSpPr>
        <p:spPr>
          <a:xfrm>
            <a:off x="8245642" y="235285"/>
            <a:ext cx="3625516" cy="2007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程序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  double-elements-version-2.cu</a:t>
            </a: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运行方式：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sz="1556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nvcc</a:t>
            </a:r>
            <a:r>
              <a:rPr 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-arch=sm_70 -o double-elements-version-2  double-elements-version-2.cu   </a:t>
            </a:r>
            <a:r>
              <a:rPr lang="en-US" altLang="zh-CN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-run</a:t>
            </a:r>
          </a:p>
          <a:p>
            <a:pPr algn="ctr" defTabSz="1015990"/>
            <a:endParaRPr lang="en-US" altLang="zh-CN" sz="1556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解析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8A0CD7D-7FF1-4B86-B5BD-E8ACF240A712}"/>
              </a:ext>
            </a:extLst>
          </p:cNvPr>
          <p:cNvSpPr txBox="1"/>
          <p:nvPr/>
        </p:nvSpPr>
        <p:spPr>
          <a:xfrm>
            <a:off x="7018019" y="4913285"/>
            <a:ext cx="400240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对矩阵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中的每个元素，使用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GPU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进行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X2 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的乘法计算。版本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</a:p>
          <a:p>
            <a:pPr algn="ctr" defTabSz="1015990"/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altLang="zh-C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Grid</a:t>
            </a:r>
            <a:r>
              <a:rPr lang="zh-CN" alt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参数设置及</a:t>
            </a:r>
            <a:r>
              <a:rPr lang="en-US" altLang="zh-C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Block</a:t>
            </a:r>
            <a:r>
              <a:rPr lang="zh-CN" alt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参数设置</a:t>
            </a:r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使用动态设定</a:t>
            </a:r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21565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155543" y="3100706"/>
            <a:ext cx="11990894" cy="656590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lvl="0"/>
            <a:r>
              <a:rPr lang="zh-CN" altLang="en-US" dirty="0"/>
              <a:t>示例：当</a:t>
            </a:r>
            <a:r>
              <a:rPr lang="en-US" altLang="zh-CN" dirty="0"/>
              <a:t>grid</a:t>
            </a:r>
            <a:r>
              <a:rPr lang="zh-CN" altLang="en-US" dirty="0"/>
              <a:t>中的</a:t>
            </a:r>
            <a:r>
              <a:rPr lang="en-US" altLang="zh-CN" dirty="0"/>
              <a:t>thread</a:t>
            </a:r>
            <a:r>
              <a:rPr lang="zh-CN" altLang="en-US" dirty="0"/>
              <a:t>与一维向量中的元素不匹配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4509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ACE28-E0A4-F849-9FD1-FA08856792F3}"/>
              </a:ext>
            </a:extLst>
          </p:cNvPr>
          <p:cNvGrpSpPr/>
          <p:nvPr/>
        </p:nvGrpSpPr>
        <p:grpSpPr>
          <a:xfrm>
            <a:off x="5480520" y="189886"/>
            <a:ext cx="1230963" cy="2655974"/>
            <a:chOff x="4932467" y="170897"/>
            <a:chExt cx="1107867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4932467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5541950" y="1708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932467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541950" y="8015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4932467" y="14322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5541950" y="14322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4932467" y="20628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5541950" y="20628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217E45-FDDD-C24C-8FA7-8D8F6E58D63B}"/>
              </a:ext>
            </a:extLst>
          </p:cNvPr>
          <p:cNvGrpSpPr/>
          <p:nvPr/>
        </p:nvGrpSpPr>
        <p:grpSpPr>
          <a:xfrm>
            <a:off x="6167810" y="248601"/>
            <a:ext cx="526262" cy="2544060"/>
            <a:chOff x="4944841" y="225319"/>
            <a:chExt cx="473636" cy="228965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6041F-33FA-FB44-925A-D93B9B231C58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D5C42C-33E8-3247-B439-31953F756F8B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1D0E4E-9056-1C40-B43F-E4E3236F6F56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56C82B7-8BBA-194A-A930-E1BCDB6C85C8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FF5DE7AE-773F-4A49-97AE-7BDA106B80E6}"/>
              </a:ext>
            </a:extLst>
          </p:cNvPr>
          <p:cNvSpPr txBox="1"/>
          <p:nvPr/>
        </p:nvSpPr>
        <p:spPr>
          <a:xfrm>
            <a:off x="8245642" y="235285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在之前的示例中，所有 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可以一对一地映射到一维向量的所有元素上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CCAD209-00ED-E448-BD2B-4A5E3F20E6B5}"/>
              </a:ext>
            </a:extLst>
          </p:cNvPr>
          <p:cNvCxnSpPr/>
          <p:nvPr/>
        </p:nvCxnSpPr>
        <p:spPr>
          <a:xfrm flipV="1">
            <a:off x="3961930" y="467498"/>
            <a:ext cx="1532338" cy="339933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271A964-EA19-8044-8BC0-877254C535D0}"/>
              </a:ext>
            </a:extLst>
          </p:cNvPr>
          <p:cNvCxnSpPr>
            <a:cxnSpLocks/>
          </p:cNvCxnSpPr>
          <p:nvPr/>
        </p:nvCxnSpPr>
        <p:spPr>
          <a:xfrm flipV="1">
            <a:off x="4513623" y="1170755"/>
            <a:ext cx="980646" cy="26960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02799DF-4078-1745-9EA5-D14951142923}"/>
              </a:ext>
            </a:extLst>
          </p:cNvPr>
          <p:cNvCxnSpPr>
            <a:cxnSpLocks/>
          </p:cNvCxnSpPr>
          <p:nvPr/>
        </p:nvCxnSpPr>
        <p:spPr>
          <a:xfrm flipV="1">
            <a:off x="5065316" y="1874017"/>
            <a:ext cx="428952" cy="199281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1D01EB9-7281-9844-B432-B92BF580178A}"/>
              </a:ext>
            </a:extLst>
          </p:cNvPr>
          <p:cNvCxnSpPr>
            <a:cxnSpLocks/>
          </p:cNvCxnSpPr>
          <p:nvPr/>
        </p:nvCxnSpPr>
        <p:spPr>
          <a:xfrm flipH="1" flipV="1">
            <a:off x="5494268" y="2577272"/>
            <a:ext cx="122741" cy="128956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73C3783-CB93-7E4F-9BCB-2D015A6447CA}"/>
              </a:ext>
            </a:extLst>
          </p:cNvPr>
          <p:cNvCxnSpPr>
            <a:cxnSpLocks/>
          </p:cNvCxnSpPr>
          <p:nvPr/>
        </p:nvCxnSpPr>
        <p:spPr>
          <a:xfrm flipV="1">
            <a:off x="6534797" y="466767"/>
            <a:ext cx="176686" cy="340006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A03EC86-5F95-104C-B208-A80CDD7098FD}"/>
              </a:ext>
            </a:extLst>
          </p:cNvPr>
          <p:cNvCxnSpPr>
            <a:cxnSpLocks/>
          </p:cNvCxnSpPr>
          <p:nvPr/>
        </p:nvCxnSpPr>
        <p:spPr>
          <a:xfrm flipH="1" flipV="1">
            <a:off x="6694073" y="1169002"/>
            <a:ext cx="392417" cy="269783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9E697B8-F7E9-1B4C-B801-7121DDD78592}"/>
              </a:ext>
            </a:extLst>
          </p:cNvPr>
          <p:cNvCxnSpPr>
            <a:cxnSpLocks/>
          </p:cNvCxnSpPr>
          <p:nvPr/>
        </p:nvCxnSpPr>
        <p:spPr>
          <a:xfrm flipH="1" flipV="1">
            <a:off x="6711482" y="1868242"/>
            <a:ext cx="926700" cy="199859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5A79D56-316A-2046-89E8-30DC1FA8BA96}"/>
              </a:ext>
            </a:extLst>
          </p:cNvPr>
          <p:cNvCxnSpPr>
            <a:cxnSpLocks/>
          </p:cNvCxnSpPr>
          <p:nvPr/>
        </p:nvCxnSpPr>
        <p:spPr>
          <a:xfrm flipH="1" flipV="1">
            <a:off x="6694073" y="2575518"/>
            <a:ext cx="1495803" cy="129131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9687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5480519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rot="10800000" flipV="1">
            <a:off x="6157722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sym typeface="Arial"/>
              </a:rPr>
              <a:t>4</a:t>
            </a:r>
            <a:endParaRPr lang="en-US" sz="2222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5480519" y="89062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5480519" y="1591361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5480519" y="229209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FF5DE7AE-773F-4A49-97AE-7BDA106B80E6}"/>
              </a:ext>
            </a:extLst>
          </p:cNvPr>
          <p:cNvSpPr txBox="1"/>
          <p:nvPr/>
        </p:nvSpPr>
        <p:spPr>
          <a:xfrm>
            <a:off x="8245642" y="235284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假如如果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的数量大于元素数量，会发生什么？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33630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5480519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rot="10800000" flipV="1">
            <a:off x="6157722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sym typeface="Arial"/>
              </a:rPr>
              <a:t>4</a:t>
            </a:r>
            <a:endParaRPr lang="en-US" sz="2222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5480519" y="89062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5480519" y="1591361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5480519" y="229209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FF5DE7AE-773F-4A49-97AE-7BDA106B80E6}"/>
              </a:ext>
            </a:extLst>
          </p:cNvPr>
          <p:cNvSpPr txBox="1"/>
          <p:nvPr/>
        </p:nvSpPr>
        <p:spPr>
          <a:xfrm>
            <a:off x="8245642" y="235285"/>
            <a:ext cx="3625516" cy="12894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CUDA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kernel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会尝试去计算一个显存上不存在的数，从而导致运行时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runtime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的报错：</a:t>
            </a: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runtime error</a:t>
            </a:r>
          </a:p>
          <a:p>
            <a:pPr algn="ctr" defTabSz="1015990"/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*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野指针的概念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A03EC86-5F95-104C-B208-A80CDD7098FD}"/>
              </a:ext>
            </a:extLst>
          </p:cNvPr>
          <p:cNvCxnSpPr>
            <a:cxnSpLocks/>
          </p:cNvCxnSpPr>
          <p:nvPr/>
        </p:nvCxnSpPr>
        <p:spPr>
          <a:xfrm flipH="1" flipV="1">
            <a:off x="6694073" y="1169002"/>
            <a:ext cx="392417" cy="269783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9E697B8-F7E9-1B4C-B801-7121DDD78592}"/>
              </a:ext>
            </a:extLst>
          </p:cNvPr>
          <p:cNvCxnSpPr>
            <a:cxnSpLocks/>
          </p:cNvCxnSpPr>
          <p:nvPr/>
        </p:nvCxnSpPr>
        <p:spPr>
          <a:xfrm flipH="1" flipV="1">
            <a:off x="6711482" y="1868242"/>
            <a:ext cx="926700" cy="199859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5A79D56-316A-2046-89E8-30DC1FA8BA96}"/>
              </a:ext>
            </a:extLst>
          </p:cNvPr>
          <p:cNvCxnSpPr>
            <a:cxnSpLocks/>
          </p:cNvCxnSpPr>
          <p:nvPr/>
        </p:nvCxnSpPr>
        <p:spPr>
          <a:xfrm flipH="1" flipV="1">
            <a:off x="6694073" y="2575518"/>
            <a:ext cx="1495803" cy="129131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237A90A-FB8A-A64B-9B1E-70712A18F15D}"/>
              </a:ext>
            </a:extLst>
          </p:cNvPr>
          <p:cNvGrpSpPr/>
          <p:nvPr/>
        </p:nvGrpSpPr>
        <p:grpSpPr>
          <a:xfrm>
            <a:off x="6257150" y="980840"/>
            <a:ext cx="373327" cy="373327"/>
            <a:chOff x="7814918" y="1277981"/>
            <a:chExt cx="335994" cy="335994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8FFE08F-4524-4945-B1C4-7A5FB6936F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5722" y="1277981"/>
              <a:ext cx="314386" cy="33599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C85B377-748B-FA44-B016-956AB27C63F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825722" y="1277981"/>
              <a:ext cx="314386" cy="33599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BBF8C78-CFA8-CC4F-B376-55F9EF778EAB}"/>
              </a:ext>
            </a:extLst>
          </p:cNvPr>
          <p:cNvGrpSpPr/>
          <p:nvPr/>
        </p:nvGrpSpPr>
        <p:grpSpPr>
          <a:xfrm>
            <a:off x="6239513" y="1677612"/>
            <a:ext cx="373327" cy="373327"/>
            <a:chOff x="7814918" y="1277981"/>
            <a:chExt cx="335994" cy="335994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D04ED09-1D17-3D49-BCF5-22C3B6D83B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5722" y="1277981"/>
              <a:ext cx="314386" cy="33599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78A052A-CB15-E74F-87B5-893147AC156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825722" y="1277981"/>
              <a:ext cx="314386" cy="33599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415ED63-28E4-6D46-A371-FBF88490228F}"/>
              </a:ext>
            </a:extLst>
          </p:cNvPr>
          <p:cNvGrpSpPr/>
          <p:nvPr/>
        </p:nvGrpSpPr>
        <p:grpSpPr>
          <a:xfrm>
            <a:off x="6269203" y="2378719"/>
            <a:ext cx="373327" cy="373327"/>
            <a:chOff x="7814918" y="1277981"/>
            <a:chExt cx="335994" cy="335994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B68CB26-778D-F143-B757-B1F3577202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5722" y="1277981"/>
              <a:ext cx="314386" cy="33599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1D8BEA8-BA3B-904C-A1F9-51C338E3A52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825722" y="1277981"/>
              <a:ext cx="314386" cy="33599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20560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5480519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rot="10800000" flipV="1">
            <a:off x="6157722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sym typeface="Arial"/>
              </a:rPr>
              <a:t>4</a:t>
            </a:r>
            <a:endParaRPr lang="en-US" sz="2222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5480519" y="89062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5480519" y="1591361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5480519" y="229209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FF5DE7AE-773F-4A49-97AE-7BDA106B80E6}"/>
              </a:ext>
            </a:extLst>
          </p:cNvPr>
          <p:cNvSpPr txBox="1"/>
          <p:nvPr/>
        </p:nvSpPr>
        <p:spPr>
          <a:xfrm>
            <a:off x="8245642" y="235284"/>
            <a:ext cx="3625516" cy="2007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kernel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函数在定义时，必须检查数据下标</a:t>
            </a: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dataIndex</a:t>
            </a:r>
            <a:endParaRPr lang="en-US" sz="1556" b="1" kern="0" dirty="0">
              <a:solidFill>
                <a:srgbClr val="000000"/>
              </a:solidFill>
              <a:latin typeface="Courier" pitchFamily="2" charset="0"/>
              <a:cs typeface="Arial"/>
              <a:sym typeface="Arial"/>
            </a:endParaRPr>
          </a:p>
          <a:p>
            <a:pPr algn="ctr" defTabSz="1015990"/>
            <a:endParaRPr lang="en-US" altLang="zh-CN" sz="1556" b="1" kern="0" dirty="0">
              <a:solidFill>
                <a:srgbClr val="000000"/>
              </a:solidFill>
              <a:latin typeface="Courier" pitchFamily="2" charset="0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使用公式</a:t>
            </a: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threadIdx.x + blockIdx.x * </a:t>
            </a:r>
            <a:r>
              <a:rPr lang="en-US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blockDim.x</a:t>
            </a:r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计算得到的 </a:t>
            </a:r>
            <a:r>
              <a:rPr lang="en-US" altLang="zh-CN" sz="1556" b="1" kern="0" dirty="0" err="1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dataIndex</a:t>
            </a:r>
            <a:r>
              <a:rPr lang="en-US" altLang="zh-CN" sz="1556" b="1" kern="0" dirty="0">
                <a:solidFill>
                  <a:srgbClr val="000000"/>
                </a:solidFill>
                <a:latin typeface="Courier" pitchFamily="2" charset="0"/>
                <a:cs typeface="Arial"/>
                <a:sym typeface="Arial"/>
              </a:rPr>
              <a:t> </a:t>
            </a:r>
            <a:r>
              <a:rPr lang="en-US" altLang="zh-CN" sz="1556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&lt;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 </a:t>
            </a:r>
          </a:p>
          <a:p>
            <a:pPr algn="ctr" defTabSz="1015990"/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N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是一维向量里的元素个数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A03EC86-5F95-104C-B208-A80CDD7098FD}"/>
              </a:ext>
            </a:extLst>
          </p:cNvPr>
          <p:cNvCxnSpPr>
            <a:cxnSpLocks/>
          </p:cNvCxnSpPr>
          <p:nvPr/>
        </p:nvCxnSpPr>
        <p:spPr>
          <a:xfrm flipH="1" flipV="1">
            <a:off x="6694073" y="1169002"/>
            <a:ext cx="392417" cy="269783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9E697B8-F7E9-1B4C-B801-7121DDD78592}"/>
              </a:ext>
            </a:extLst>
          </p:cNvPr>
          <p:cNvCxnSpPr>
            <a:cxnSpLocks/>
          </p:cNvCxnSpPr>
          <p:nvPr/>
        </p:nvCxnSpPr>
        <p:spPr>
          <a:xfrm flipH="1" flipV="1">
            <a:off x="6711482" y="1868242"/>
            <a:ext cx="926700" cy="199859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5A79D56-316A-2046-89E8-30DC1FA8BA96}"/>
              </a:ext>
            </a:extLst>
          </p:cNvPr>
          <p:cNvCxnSpPr>
            <a:cxnSpLocks/>
          </p:cNvCxnSpPr>
          <p:nvPr/>
        </p:nvCxnSpPr>
        <p:spPr>
          <a:xfrm flipH="1" flipV="1">
            <a:off x="6694073" y="2575518"/>
            <a:ext cx="1495803" cy="129131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237A90A-FB8A-A64B-9B1E-70712A18F15D}"/>
              </a:ext>
            </a:extLst>
          </p:cNvPr>
          <p:cNvGrpSpPr/>
          <p:nvPr/>
        </p:nvGrpSpPr>
        <p:grpSpPr>
          <a:xfrm>
            <a:off x="6257150" y="980840"/>
            <a:ext cx="373327" cy="373327"/>
            <a:chOff x="7814918" y="1277981"/>
            <a:chExt cx="335994" cy="335994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8FFE08F-4524-4945-B1C4-7A5FB6936F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5722" y="1277981"/>
              <a:ext cx="314386" cy="33599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C85B377-748B-FA44-B016-956AB27C63F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825722" y="1277981"/>
              <a:ext cx="314386" cy="33599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BBF8C78-CFA8-CC4F-B376-55F9EF778EAB}"/>
              </a:ext>
            </a:extLst>
          </p:cNvPr>
          <p:cNvGrpSpPr/>
          <p:nvPr/>
        </p:nvGrpSpPr>
        <p:grpSpPr>
          <a:xfrm>
            <a:off x="6239513" y="1677612"/>
            <a:ext cx="373327" cy="373327"/>
            <a:chOff x="7814918" y="1277981"/>
            <a:chExt cx="335994" cy="335994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D04ED09-1D17-3D49-BCF5-22C3B6D83B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5722" y="1277981"/>
              <a:ext cx="314386" cy="33599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78A052A-CB15-E74F-87B5-893147AC156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825722" y="1277981"/>
              <a:ext cx="314386" cy="33599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415ED63-28E4-6D46-A371-FBF88490228F}"/>
              </a:ext>
            </a:extLst>
          </p:cNvPr>
          <p:cNvGrpSpPr/>
          <p:nvPr/>
        </p:nvGrpSpPr>
        <p:grpSpPr>
          <a:xfrm>
            <a:off x="6269203" y="2378719"/>
            <a:ext cx="373327" cy="373327"/>
            <a:chOff x="7814918" y="1277981"/>
            <a:chExt cx="335994" cy="335994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B68CB26-778D-F143-B757-B1F3577202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5722" y="1277981"/>
              <a:ext cx="314386" cy="33599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1D8BEA8-BA3B-904C-A1F9-51C338E3A52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825722" y="1277981"/>
              <a:ext cx="314386" cy="33599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81047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5480519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rot="10800000" flipV="1">
            <a:off x="6157722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sym typeface="Arial"/>
              </a:rPr>
              <a:t>4</a:t>
            </a:r>
            <a:endParaRPr lang="en-US" sz="2222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5480519" y="89062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5480519" y="1591361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5480519" y="229209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66A2BB41-5E7F-0C4F-9A45-E7DA2C685F3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0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DF29E391-8299-5D4F-ABB6-57152DD0E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149722"/>
              </p:ext>
            </p:extLst>
          </p:nvPr>
        </p:nvGraphicFramePr>
        <p:xfrm>
          <a:off x="7007552" y="1323465"/>
          <a:ext cx="5036233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&lt;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N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=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Can work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5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2"/>
                          </a:solidFill>
                          <a:latin typeface="Courier" pitchFamily="2" charset="0"/>
                        </a:rPr>
                        <a:t>?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08835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5480519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rot="10800000" flipV="1">
            <a:off x="6157722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sym typeface="Arial"/>
              </a:rPr>
              <a:t>4</a:t>
            </a:r>
            <a:endParaRPr lang="en-US" sz="2222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5480519" y="89062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5480519" y="1591361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5480519" y="229209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66A2BB41-5E7F-0C4F-9A45-E7DA2C685F3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0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DF29E391-8299-5D4F-ABB6-57152DD0E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210284"/>
              </p:ext>
            </p:extLst>
          </p:nvPr>
        </p:nvGraphicFramePr>
        <p:xfrm>
          <a:off x="7007552" y="1323465"/>
          <a:ext cx="5036233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&lt;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N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=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Can work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5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2"/>
                          </a:solidFill>
                          <a:latin typeface="Courier" pitchFamily="2" charset="0"/>
                        </a:rPr>
                        <a:t>true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47BE775-EFDC-4845-B12B-F835DF174004}"/>
              </a:ext>
            </a:extLst>
          </p:cNvPr>
          <p:cNvCxnSpPr>
            <a:cxnSpLocks/>
            <a:endCxn id="48" idx="2"/>
          </p:cNvCxnSpPr>
          <p:nvPr/>
        </p:nvCxnSpPr>
        <p:spPr>
          <a:xfrm flipH="1" flipV="1">
            <a:off x="6434602" y="743649"/>
            <a:ext cx="100196" cy="312318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0023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5480519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rot="10800000" flipV="1">
            <a:off x="6157722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sym typeface="Arial"/>
              </a:rPr>
              <a:t>4</a:t>
            </a:r>
            <a:endParaRPr lang="en-US" sz="2222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5480519" y="89062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5480519" y="1591361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5480519" y="229209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66A2BB41-5E7F-0C4F-9A45-E7DA2C685F3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DF29E391-8299-5D4F-ABB6-57152DD0E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60959"/>
              </p:ext>
            </p:extLst>
          </p:nvPr>
        </p:nvGraphicFramePr>
        <p:xfrm>
          <a:off x="7007552" y="1323465"/>
          <a:ext cx="5036233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&lt;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N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=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Can work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5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5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2"/>
                          </a:solidFill>
                          <a:latin typeface="Courier" pitchFamily="2" charset="0"/>
                        </a:rPr>
                        <a:t>?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3191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5480519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rot="10800000" flipV="1">
            <a:off x="6157722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sym typeface="Arial"/>
              </a:rPr>
              <a:t>4</a:t>
            </a:r>
            <a:endParaRPr lang="en-US" sz="2222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5480519" y="89062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5480519" y="1591361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5480519" y="229209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66A2BB41-5E7F-0C4F-9A45-E7DA2C685F3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DF29E391-8299-5D4F-ABB6-57152DD0E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954269"/>
              </p:ext>
            </p:extLst>
          </p:nvPr>
        </p:nvGraphicFramePr>
        <p:xfrm>
          <a:off x="7007552" y="1323465"/>
          <a:ext cx="5036233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&lt;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N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=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Can work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5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5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Courier" pitchFamily="2" charset="0"/>
                        </a:rPr>
                        <a:t>false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0691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27"/>
          <p:cNvCxnSpPr/>
          <p:nvPr/>
        </p:nvCxnSpPr>
        <p:spPr>
          <a:xfrm flipV="1">
            <a:off x="1119123" y="823496"/>
            <a:ext cx="0" cy="4994442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9" name="Shape 127"/>
          <p:cNvCxnSpPr/>
          <p:nvPr/>
        </p:nvCxnSpPr>
        <p:spPr>
          <a:xfrm>
            <a:off x="545432" y="5245050"/>
            <a:ext cx="10641262" cy="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1" name="Shape 214"/>
          <p:cNvSpPr/>
          <p:nvPr/>
        </p:nvSpPr>
        <p:spPr>
          <a:xfrm>
            <a:off x="96424" y="442977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B3B3B3"/>
                </a:solidFill>
                <a:latin typeface="Trebuchet MS"/>
                <a:ea typeface="Trebuchet MS"/>
                <a:cs typeface="Trebuchet MS"/>
                <a:sym typeface="Trebuchet MS"/>
              </a:rPr>
              <a:t>CPU</a:t>
            </a:r>
          </a:p>
        </p:txBody>
      </p:sp>
      <p:sp>
        <p:nvSpPr>
          <p:cNvPr id="12" name="Shape 214"/>
          <p:cNvSpPr/>
          <p:nvPr/>
        </p:nvSpPr>
        <p:spPr>
          <a:xfrm>
            <a:off x="-5130332" y="1700830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sp>
        <p:nvSpPr>
          <p:cNvPr id="19" name="Shape 157">
            <a:extLst>
              <a:ext uri="{FF2B5EF4-FFF2-40B4-BE49-F238E27FC236}">
                <a16:creationId xmlns:a16="http://schemas.microsoft.com/office/drawing/2014/main" id="{A35E6A2D-0A01-104E-9237-4990FDA86A0E}"/>
              </a:ext>
            </a:extLst>
          </p:cNvPr>
          <p:cNvSpPr/>
          <p:nvPr/>
        </p:nvSpPr>
        <p:spPr>
          <a:xfrm>
            <a:off x="5595864" y="5348344"/>
            <a:ext cx="599998" cy="307217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algn="ctr" defTabSz="1015990">
              <a:lnSpc>
                <a:spcPct val="90000"/>
              </a:lnSpc>
            </a:pPr>
            <a:r>
              <a:rPr lang="en-US" sz="1333" kern="0" dirty="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FCB2C-1D7C-4C4A-A62F-BE1767C7D75E}"/>
              </a:ext>
            </a:extLst>
          </p:cNvPr>
          <p:cNvSpPr txBox="1"/>
          <p:nvPr/>
        </p:nvSpPr>
        <p:spPr>
          <a:xfrm>
            <a:off x="1333826" y="4499855"/>
            <a:ext cx="2377248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initialize()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828716" y="4499854"/>
            <a:ext cx="4286380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performWork()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661970-E689-094E-B5BE-E8B4B4126C0F}"/>
              </a:ext>
            </a:extLst>
          </p:cNvPr>
          <p:cNvGrpSpPr/>
          <p:nvPr/>
        </p:nvGrpSpPr>
        <p:grpSpPr>
          <a:xfrm flipV="1">
            <a:off x="1333825" y="2275074"/>
            <a:ext cx="2377248" cy="231720"/>
            <a:chOff x="2156059" y="1114463"/>
            <a:chExt cx="1403679" cy="1368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2BF482C-C79B-8740-ADC1-A3CD545340DD}"/>
                </a:ext>
              </a:extLst>
            </p:cNvPr>
            <p:cNvGrpSpPr/>
            <p:nvPr/>
          </p:nvGrpSpPr>
          <p:grpSpPr>
            <a:xfrm>
              <a:off x="2156059" y="1115497"/>
              <a:ext cx="678579" cy="135788"/>
              <a:chOff x="2156059" y="1115497"/>
              <a:chExt cx="678579" cy="13578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C340E40-6AAE-B146-A775-E576993525B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08FE4EF1-03D1-5945-8769-E55586021A4F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CEDDE0C-4AE7-AE48-9468-91B3FA7FF15F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F4E0D10-09D7-DB4F-91B4-170ED49B5D71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71A6E5D-617D-D64C-85E2-D6E4B404C5E3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B20DBFB-0A19-F548-984D-A1F6EE791EE2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CFB8A4B-88CE-004A-994C-E13B223E4CCB}"/>
                </a:ext>
              </a:extLst>
            </p:cNvPr>
            <p:cNvGrpSpPr/>
            <p:nvPr/>
          </p:nvGrpSpPr>
          <p:grpSpPr>
            <a:xfrm>
              <a:off x="2881159" y="1114463"/>
              <a:ext cx="678579" cy="135788"/>
              <a:chOff x="2156059" y="1115497"/>
              <a:chExt cx="678579" cy="13578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5606584-F4CE-BD45-9D39-520DB8DD8D82}"/>
                  </a:ext>
                </a:extLst>
              </p:cNvPr>
              <p:cNvGrpSpPr/>
              <p:nvPr/>
            </p:nvGrpSpPr>
            <p:grpSpPr>
              <a:xfrm>
                <a:off x="2156059" y="1116531"/>
                <a:ext cx="316029" cy="134754"/>
                <a:chOff x="2156059" y="1116531"/>
                <a:chExt cx="316029" cy="134754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2879773-F839-7E43-B0C2-25413CFB97ED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FB5762A-E1B2-A14E-8EC4-D1EB1CA628D5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463A2EF-BC8F-6745-B47E-0FA0043DDA00}"/>
                  </a:ext>
                </a:extLst>
              </p:cNvPr>
              <p:cNvGrpSpPr/>
              <p:nvPr/>
            </p:nvGrpSpPr>
            <p:grpSpPr>
              <a:xfrm>
                <a:off x="2518609" y="1115497"/>
                <a:ext cx="316029" cy="134754"/>
                <a:chOff x="2156059" y="1116531"/>
                <a:chExt cx="316029" cy="134754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E1B9EE3-854F-C14B-A254-D43189A3358E}"/>
                    </a:ext>
                  </a:extLst>
                </p:cNvPr>
                <p:cNvSpPr/>
                <p:nvPr/>
              </p:nvSpPr>
              <p:spPr>
                <a:xfrm>
                  <a:off x="2156059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227E673-01C8-FA42-9BBF-BC1AFB2627FC}"/>
                    </a:ext>
                  </a:extLst>
                </p:cNvPr>
                <p:cNvSpPr/>
                <p:nvPr/>
              </p:nvSpPr>
              <p:spPr>
                <a:xfrm>
                  <a:off x="2337334" y="1116531"/>
                  <a:ext cx="134754" cy="134754"/>
                </a:xfrm>
                <a:prstGeom prst="rect">
                  <a:avLst/>
                </a:prstGeom>
                <a:no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15990"/>
                  <a:endParaRPr lang="en-US" sz="1556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B1F2888-E313-4347-8A89-F0F64F426164}"/>
              </a:ext>
            </a:extLst>
          </p:cNvPr>
          <p:cNvGrpSpPr/>
          <p:nvPr/>
        </p:nvGrpSpPr>
        <p:grpSpPr>
          <a:xfrm>
            <a:off x="3941056" y="2275074"/>
            <a:ext cx="4061699" cy="228218"/>
            <a:chOff x="3546950" y="2047567"/>
            <a:chExt cx="3655529" cy="20539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3546950" y="204756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4039826" y="204756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4532702" y="204756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5025578" y="204756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5518454" y="204756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6011330" y="204756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6504206" y="204756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6997084" y="2047567"/>
              <a:ext cx="205395" cy="205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cxnSp>
        <p:nvCxnSpPr>
          <p:cNvPr id="49" name="Shape 120">
            <a:extLst>
              <a:ext uri="{FF2B5EF4-FFF2-40B4-BE49-F238E27FC236}">
                <a16:creationId xmlns:a16="http://schemas.microsoft.com/office/drawing/2014/main" id="{94C6CD33-E679-324D-949B-1202D1167A72}"/>
              </a:ext>
            </a:extLst>
          </p:cNvPr>
          <p:cNvCxnSpPr/>
          <p:nvPr/>
        </p:nvCxnSpPr>
        <p:spPr>
          <a:xfrm>
            <a:off x="689145" y="2790352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Shape 214">
            <a:extLst>
              <a:ext uri="{FF2B5EF4-FFF2-40B4-BE49-F238E27FC236}">
                <a16:creationId xmlns:a16="http://schemas.microsoft.com/office/drawing/2014/main" id="{CA7A3B3F-5F73-DF4D-852E-383BBBE2D1BC}"/>
              </a:ext>
            </a:extLst>
          </p:cNvPr>
          <p:cNvSpPr/>
          <p:nvPr/>
        </p:nvSpPr>
        <p:spPr>
          <a:xfrm>
            <a:off x="96423" y="1745539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F435689-E920-FF42-AD84-C44E6CC74B6C}"/>
              </a:ext>
            </a:extLst>
          </p:cNvPr>
          <p:cNvSpPr txBox="1"/>
          <p:nvPr/>
        </p:nvSpPr>
        <p:spPr>
          <a:xfrm>
            <a:off x="8245642" y="235285"/>
            <a:ext cx="3625516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…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数据处理也只能跑在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CPU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core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上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串行</a:t>
            </a:r>
            <a:endParaRPr lang="en-US" sz="1556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1679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5480519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rot="10800000" flipV="1">
            <a:off x="6157722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sym typeface="Arial"/>
              </a:rPr>
              <a:t>4</a:t>
            </a:r>
            <a:endParaRPr lang="en-US" sz="2222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5480519" y="89062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5480519" y="1591361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5480519" y="229209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66A2BB41-5E7F-0C4F-9A45-E7DA2C685F3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2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DF29E391-8299-5D4F-ABB6-57152DD0E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990580"/>
              </p:ext>
            </p:extLst>
          </p:nvPr>
        </p:nvGraphicFramePr>
        <p:xfrm>
          <a:off x="7007552" y="1323465"/>
          <a:ext cx="5036233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&lt;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N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=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Can work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6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5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2"/>
                          </a:solidFill>
                          <a:latin typeface="Courier" pitchFamily="2" charset="0"/>
                        </a:rPr>
                        <a:t>?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6497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5480519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rot="10800000" flipV="1">
            <a:off x="6157722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sym typeface="Arial"/>
              </a:rPr>
              <a:t>4</a:t>
            </a:r>
            <a:endParaRPr lang="en-US" sz="2222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5480519" y="89062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5480519" y="1591361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5480519" y="229209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66A2BB41-5E7F-0C4F-9A45-E7DA2C685F3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2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DF29E391-8299-5D4F-ABB6-57152DD0E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438679"/>
              </p:ext>
            </p:extLst>
          </p:nvPr>
        </p:nvGraphicFramePr>
        <p:xfrm>
          <a:off x="7007552" y="1323465"/>
          <a:ext cx="5036233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&lt;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N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=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Can work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6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5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Courier" pitchFamily="2" charset="0"/>
                        </a:rPr>
                        <a:t>false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43826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5480519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rot="10800000" flipV="1">
            <a:off x="6157722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sym typeface="Arial"/>
              </a:rPr>
              <a:t>4</a:t>
            </a:r>
            <a:endParaRPr lang="en-US" sz="2222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5480519" y="89062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5480519" y="1591361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5480519" y="229209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66A2BB41-5E7F-0C4F-9A45-E7DA2C685F3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2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DF29E391-8299-5D4F-ABB6-57152DD0E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88781"/>
              </p:ext>
            </p:extLst>
          </p:nvPr>
        </p:nvGraphicFramePr>
        <p:xfrm>
          <a:off x="7007552" y="1323465"/>
          <a:ext cx="5036233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&lt;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N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=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Can work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6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5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2"/>
                          </a:solidFill>
                          <a:latin typeface="Courier" pitchFamily="2" charset="0"/>
                        </a:rPr>
                        <a:t>?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03448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0EFAEB7-219F-884A-931C-CAA9F0B74E10}"/>
              </a:ext>
            </a:extLst>
          </p:cNvPr>
          <p:cNvSpPr/>
          <p:nvPr/>
        </p:nvSpPr>
        <p:spPr>
          <a:xfrm flipV="1">
            <a:off x="5480519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C688BA-FA4B-E44A-9ACE-D7A8982CECB2}"/>
              </a:ext>
            </a:extLst>
          </p:cNvPr>
          <p:cNvSpPr/>
          <p:nvPr/>
        </p:nvSpPr>
        <p:spPr>
          <a:xfrm rot="10800000" flipV="1">
            <a:off x="6157722" y="189886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r>
              <a:rPr lang="en-US" sz="2222" b="1" kern="0" dirty="0">
                <a:solidFill>
                  <a:srgbClr val="000000"/>
                </a:solidFill>
                <a:latin typeface="Courier" pitchFamily="2" charset="0"/>
                <a:sym typeface="Arial"/>
              </a:rPr>
              <a:t>4</a:t>
            </a:r>
            <a:endParaRPr lang="en-US" sz="2222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9ACA4-B7B7-E74D-9DD4-334F7D70787D}"/>
              </a:ext>
            </a:extLst>
          </p:cNvPr>
          <p:cNvSpPr/>
          <p:nvPr/>
        </p:nvSpPr>
        <p:spPr>
          <a:xfrm flipV="1">
            <a:off x="5480519" y="890623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D208C2-E1F3-AF4F-9B02-06FFF882234B}"/>
              </a:ext>
            </a:extLst>
          </p:cNvPr>
          <p:cNvSpPr/>
          <p:nvPr/>
        </p:nvSpPr>
        <p:spPr>
          <a:xfrm flipV="1">
            <a:off x="5480519" y="1591361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3AE055-E29E-CC4A-955B-A139CA58FA88}"/>
              </a:ext>
            </a:extLst>
          </p:cNvPr>
          <p:cNvSpPr/>
          <p:nvPr/>
        </p:nvSpPr>
        <p:spPr>
          <a:xfrm flipV="1">
            <a:off x="5480519" y="2292097"/>
            <a:ext cx="553760" cy="55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33" name="Shape 120">
            <a:extLst>
              <a:ext uri="{FF2B5EF4-FFF2-40B4-BE49-F238E27FC236}">
                <a16:creationId xmlns:a16="http://schemas.microsoft.com/office/drawing/2014/main" id="{892392C4-E082-9045-A006-C2DC71C71649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214">
            <a:extLst>
              <a:ext uri="{FF2B5EF4-FFF2-40B4-BE49-F238E27FC236}">
                <a16:creationId xmlns:a16="http://schemas.microsoft.com/office/drawing/2014/main" id="{4E91D4BA-2759-4340-816B-BEDE98D9D6D1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5" name="Shape 214">
            <a:extLst>
              <a:ext uri="{FF2B5EF4-FFF2-40B4-BE49-F238E27FC236}">
                <a16:creationId xmlns:a16="http://schemas.microsoft.com/office/drawing/2014/main" id="{CE27F0D8-F4D7-3646-89D8-A5CA186E816F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36" name="Shape 214">
            <a:extLst>
              <a:ext uri="{FF2B5EF4-FFF2-40B4-BE49-F238E27FC236}">
                <a16:creationId xmlns:a16="http://schemas.microsoft.com/office/drawing/2014/main" id="{1F1FED56-F39D-CD48-8E7E-18E23F4551EB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37" name="Shape 214">
            <a:extLst>
              <a:ext uri="{FF2B5EF4-FFF2-40B4-BE49-F238E27FC236}">
                <a16:creationId xmlns:a16="http://schemas.microsoft.com/office/drawing/2014/main" id="{9A47D03D-DB20-AC4E-AF0A-74C7A51FB645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03B4-7E74-054B-906E-0EE83F727061}"/>
              </a:ext>
            </a:extLst>
          </p:cNvPr>
          <p:cNvGrpSpPr/>
          <p:nvPr/>
        </p:nvGrpSpPr>
        <p:grpSpPr>
          <a:xfrm>
            <a:off x="5494268" y="250356"/>
            <a:ext cx="526262" cy="2544060"/>
            <a:chOff x="4944841" y="225319"/>
            <a:chExt cx="473636" cy="228965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5FF402-6C00-FE43-9ED8-FEE39D3EACD9}"/>
                </a:ext>
              </a:extLst>
            </p:cNvPr>
            <p:cNvSpPr txBox="1"/>
            <p:nvPr/>
          </p:nvSpPr>
          <p:spPr>
            <a:xfrm>
              <a:off x="4944841" y="2253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183A39-7F84-AD4A-8C21-1BEEF8AE0523}"/>
                </a:ext>
              </a:extLst>
            </p:cNvPr>
            <p:cNvSpPr txBox="1"/>
            <p:nvPr/>
          </p:nvSpPr>
          <p:spPr>
            <a:xfrm>
              <a:off x="4944841" y="858251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98529-A81F-F340-923E-C48A0D8BBFB1}"/>
                </a:ext>
              </a:extLst>
            </p:cNvPr>
            <p:cNvSpPr txBox="1"/>
            <p:nvPr/>
          </p:nvSpPr>
          <p:spPr>
            <a:xfrm>
              <a:off x="4944841" y="149118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B6474-3734-A64F-80E2-B17F2DF859B1}"/>
                </a:ext>
              </a:extLst>
            </p:cNvPr>
            <p:cNvSpPr txBox="1"/>
            <p:nvPr/>
          </p:nvSpPr>
          <p:spPr>
            <a:xfrm>
              <a:off x="4944841" y="2124116"/>
              <a:ext cx="473636" cy="3908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B7D1CE-4B3C-704D-9B40-83AC6113C888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0041A4-5F8E-AD41-92A0-7BBF985D192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FDB439-510D-924C-83FE-B08BBADB555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ABE164-6147-874D-9117-C517C1F9620C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0C44F2-D545-1A45-81A2-A6E52A056C03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2A7A31-1439-FD46-91CE-C451853B760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F666D4-17EF-6946-8863-19AE0C8471B8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126BDC-4C3F-944B-A23F-D170B4053DB2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32C8237-7794-044F-B369-36F717FA30C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41A4EC-9A85-0044-B4C1-603B7076D02D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E02D11-606D-9949-9028-131BE6FF891C}"/>
              </a:ext>
            </a:extLst>
          </p:cNvPr>
          <p:cNvSpPr txBox="1"/>
          <p:nvPr/>
        </p:nvSpPr>
        <p:spPr>
          <a:xfrm>
            <a:off x="3346323" y="3520224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FEE423-BDA4-684D-91FE-FAB86E001A92}"/>
              </a:ext>
            </a:extLst>
          </p:cNvPr>
          <p:cNvSpPr txBox="1"/>
          <p:nvPr/>
        </p:nvSpPr>
        <p:spPr>
          <a:xfrm>
            <a:off x="5928086" y="3516915"/>
            <a:ext cx="526262" cy="434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15990"/>
            <a:r>
              <a:rPr lang="en-US" sz="2222" b="1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21472-D7B7-954B-9773-B0CAC2A1836C}"/>
              </a:ext>
            </a:extLst>
          </p:cNvPr>
          <p:cNvGrpSpPr/>
          <p:nvPr/>
        </p:nvGrpSpPr>
        <p:grpSpPr>
          <a:xfrm>
            <a:off x="3763381" y="5676619"/>
            <a:ext cx="2026743" cy="639534"/>
            <a:chOff x="3387042" y="5108958"/>
            <a:chExt cx="1824069" cy="57558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86DDFC9-9DC3-654A-8578-922FF5BEC3D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11C68C-67F1-624C-B64D-CEA1FC2589C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449F5-8D4C-8544-8544-127C07E1088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B5997-7BD7-7146-82D6-F4B422E495F3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962F69A-B393-0F4E-B12D-AA25EF7459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E2A43E-3C1A-6D4D-8AD6-C33411919020}"/>
              </a:ext>
            </a:extLst>
          </p:cNvPr>
          <p:cNvGrpSpPr/>
          <p:nvPr/>
        </p:nvGrpSpPr>
        <p:grpSpPr>
          <a:xfrm>
            <a:off x="6357642" y="5676618"/>
            <a:ext cx="2026743" cy="639534"/>
            <a:chOff x="3387042" y="5108958"/>
            <a:chExt cx="1824069" cy="57558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5B853A-B5AC-7649-B4BB-7FAA0AC33CE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03" y="5368666"/>
              <a:ext cx="8432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50F0764-D2F5-3E4F-9DD6-5FA3EC49F42D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11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13F9E-1BC9-FB40-A12B-350FC6AECEC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042" y="5257538"/>
              <a:ext cx="0" cy="2415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76AF3B-E410-2348-85DB-00C5377E3212}"/>
                </a:ext>
              </a:extLst>
            </p:cNvPr>
            <p:cNvSpPr txBox="1"/>
            <p:nvPr/>
          </p:nvSpPr>
          <p:spPr>
            <a:xfrm>
              <a:off x="4070284" y="5108958"/>
              <a:ext cx="473636" cy="575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3556" b="1" kern="0" dirty="0">
                  <a:solidFill>
                    <a:srgbClr val="FFFFFF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D25377C-9C93-B546-B592-AAF9E268F2BB}"/>
                </a:ext>
              </a:extLst>
            </p:cNvPr>
            <p:cNvCxnSpPr>
              <a:cxnSpLocks/>
            </p:cNvCxnSpPr>
            <p:nvPr/>
          </p:nvCxnSpPr>
          <p:spPr>
            <a:xfrm>
              <a:off x="4314568" y="5368666"/>
              <a:ext cx="8959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66A2BB41-5E7F-0C4F-9A45-E7DA2C685F3D}"/>
              </a:ext>
            </a:extLst>
          </p:cNvPr>
          <p:cNvGraphicFramePr>
            <a:graphicFrameLocks noGrp="1"/>
          </p:cNvGraphicFramePr>
          <p:nvPr/>
        </p:nvGraphicFramePr>
        <p:xfrm>
          <a:off x="6995347" y="219815"/>
          <a:ext cx="5036233" cy="1068776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6285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threadIdx.x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+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blockIdx.x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*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blockDim.x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2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1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4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DF29E391-8299-5D4F-ABB6-57152DD0E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984424"/>
              </p:ext>
            </p:extLst>
          </p:nvPr>
        </p:nvGraphicFramePr>
        <p:xfrm>
          <a:off x="7007552" y="1323465"/>
          <a:ext cx="5036233" cy="852311"/>
        </p:xfrm>
        <a:graphic>
          <a:graphicData uri="http://schemas.openxmlformats.org/drawingml/2006/table">
            <a:tbl>
              <a:tblPr firstRow="1" bandRow="1"/>
              <a:tblGrid>
                <a:gridCol w="1562227">
                  <a:extLst>
                    <a:ext uri="{9D8B030D-6E8A-4147-A177-3AD203B41FA5}">
                      <a16:colId xmlns:a16="http://schemas.microsoft.com/office/drawing/2014/main" val="4009796444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3715383948"/>
                    </a:ext>
                  </a:extLst>
                </a:gridCol>
                <a:gridCol w="1387551">
                  <a:extLst>
                    <a:ext uri="{9D8B030D-6E8A-4147-A177-3AD203B41FA5}">
                      <a16:colId xmlns:a16="http://schemas.microsoft.com/office/drawing/2014/main" val="4050777129"/>
                    </a:ext>
                  </a:extLst>
                </a:gridCol>
                <a:gridCol w="252737">
                  <a:extLst>
                    <a:ext uri="{9D8B030D-6E8A-4147-A177-3AD203B41FA5}">
                      <a16:colId xmlns:a16="http://schemas.microsoft.com/office/drawing/2014/main" val="473260244"/>
                    </a:ext>
                  </a:extLst>
                </a:gridCol>
                <a:gridCol w="1580981">
                  <a:extLst>
                    <a:ext uri="{9D8B030D-6E8A-4147-A177-3AD203B41FA5}">
                      <a16:colId xmlns:a16="http://schemas.microsoft.com/office/drawing/2014/main" val="1017191168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dataIndex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&lt;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Courier" pitchFamily="2" charset="0"/>
                        </a:rPr>
                        <a:t>N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=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Courier" pitchFamily="2" charset="0"/>
                        </a:rPr>
                        <a:t>Can work</a:t>
                      </a:r>
                      <a:endParaRPr lang="en-US" sz="1700" dirty="0"/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33077414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6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latin typeface="Courier" pitchFamily="2" charset="0"/>
                        </a:rPr>
                        <a:t>5</a:t>
                      </a:r>
                    </a:p>
                  </a:txBody>
                  <a:tcPr marL="101600" marR="101600" marT="50800" marB="50800"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Courier" pitchFamily="2" charset="0"/>
                        </a:rPr>
                        <a:t>false</a:t>
                      </a:r>
                    </a:p>
                  </a:txBody>
                  <a:tcPr marL="101600" marR="101600" marT="50800" marB="50800" anchor="ctr"/>
                </a:tc>
                <a:extLst>
                  <a:ext uri="{0D108BD9-81ED-4DB2-BD59-A6C34878D82A}">
                    <a16:rowId xmlns:a16="http://schemas.microsoft.com/office/drawing/2014/main" val="887772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37495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93F1F046-5056-E341-97B7-EF300DD46375}"/>
              </a:ext>
            </a:extLst>
          </p:cNvPr>
          <p:cNvSpPr txBox="1"/>
          <p:nvPr/>
        </p:nvSpPr>
        <p:spPr>
          <a:xfrm>
            <a:off x="8245642" y="235285"/>
            <a:ext cx="3625516" cy="1528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程序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  mismatched-config-loop-right.cu</a:t>
            </a: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运行方式：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sz="1556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nvcc</a:t>
            </a:r>
            <a:r>
              <a:rPr lang="en-US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-arch=sm_70 -o mismatched-config-loop-right  mismatched-config-loop-right.cu  -run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155B3C2-D4A2-87DF-9D65-0946B770259E}"/>
              </a:ext>
            </a:extLst>
          </p:cNvPr>
          <p:cNvSpPr txBox="1"/>
          <p:nvPr/>
        </p:nvSpPr>
        <p:spPr>
          <a:xfrm>
            <a:off x="813401" y="467387"/>
            <a:ext cx="5766807" cy="99488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bg2"/>
                </a:solidFill>
              </a:rPr>
              <a:t>#include &lt;</a:t>
            </a:r>
            <a:r>
              <a:rPr lang="en-US" altLang="zh-CN" sz="1050" dirty="0" err="1">
                <a:solidFill>
                  <a:schemeClr val="bg2"/>
                </a:solidFill>
              </a:rPr>
              <a:t>stdio.h</a:t>
            </a:r>
            <a:r>
              <a:rPr lang="en-US" altLang="zh-CN" sz="1050" dirty="0">
                <a:solidFill>
                  <a:schemeClr val="bg2"/>
                </a:solidFill>
              </a:rPr>
              <a:t>&gt;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__global__ void </a:t>
            </a:r>
            <a:r>
              <a:rPr lang="en-US" altLang="zh-CN" sz="1050" dirty="0" err="1">
                <a:solidFill>
                  <a:schemeClr val="bg2"/>
                </a:solidFill>
              </a:rPr>
              <a:t>initializeElementsTo</a:t>
            </a:r>
            <a:r>
              <a:rPr lang="en-US" altLang="zh-CN" sz="1050" dirty="0">
                <a:solidFill>
                  <a:schemeClr val="bg2"/>
                </a:solidFill>
              </a:rPr>
              <a:t>(int </a:t>
            </a:r>
            <a:r>
              <a:rPr lang="en-US" altLang="zh-CN" sz="1050" dirty="0" err="1">
                <a:solidFill>
                  <a:schemeClr val="bg2"/>
                </a:solidFill>
              </a:rPr>
              <a:t>initialValue</a:t>
            </a:r>
            <a:r>
              <a:rPr lang="en-US" altLang="zh-CN" sz="1050" dirty="0">
                <a:solidFill>
                  <a:schemeClr val="bg2"/>
                </a:solidFill>
              </a:rPr>
              <a:t>, int *a, int N)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int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= </a:t>
            </a:r>
            <a:r>
              <a:rPr lang="en-US" altLang="zh-CN" sz="1050" dirty="0" err="1">
                <a:solidFill>
                  <a:schemeClr val="bg2"/>
                </a:solidFill>
              </a:rPr>
              <a:t>threadIdx.x</a:t>
            </a:r>
            <a:r>
              <a:rPr lang="en-US" altLang="zh-CN" sz="1050" dirty="0">
                <a:solidFill>
                  <a:schemeClr val="bg2"/>
                </a:solidFill>
              </a:rPr>
              <a:t> + </a:t>
            </a:r>
            <a:r>
              <a:rPr lang="en-US" altLang="zh-CN" sz="1050" dirty="0" err="1">
                <a:solidFill>
                  <a:schemeClr val="bg2"/>
                </a:solidFill>
              </a:rPr>
              <a:t>blockIdx.x</a:t>
            </a:r>
            <a:r>
              <a:rPr lang="en-US" altLang="zh-CN" sz="1050" dirty="0">
                <a:solidFill>
                  <a:schemeClr val="bg2"/>
                </a:solidFill>
              </a:rPr>
              <a:t> * </a:t>
            </a:r>
            <a:r>
              <a:rPr lang="en-US" altLang="zh-CN" sz="1050" dirty="0" err="1">
                <a:solidFill>
                  <a:schemeClr val="bg2"/>
                </a:solidFill>
              </a:rPr>
              <a:t>blockDim.x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if (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&lt; N)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a[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] = </a:t>
            </a:r>
            <a:r>
              <a:rPr lang="en-US" altLang="zh-CN" sz="1050" dirty="0" err="1">
                <a:solidFill>
                  <a:schemeClr val="bg2"/>
                </a:solidFill>
              </a:rPr>
              <a:t>initialValue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}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int main()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Do not modify `N`.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int N = 1000;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int *a;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size_t</a:t>
            </a:r>
            <a:r>
              <a:rPr lang="en-US" altLang="zh-CN" sz="1050" dirty="0">
                <a:solidFill>
                  <a:schemeClr val="bg2"/>
                </a:solidFill>
              </a:rPr>
              <a:t> size = N * </a:t>
            </a:r>
            <a:r>
              <a:rPr lang="en-US" altLang="zh-CN" sz="1050" dirty="0" err="1">
                <a:solidFill>
                  <a:schemeClr val="bg2"/>
                </a:solidFill>
              </a:rPr>
              <a:t>sizeof</a:t>
            </a:r>
            <a:r>
              <a:rPr lang="en-US" altLang="zh-CN" sz="1050" dirty="0">
                <a:solidFill>
                  <a:schemeClr val="bg2"/>
                </a:solidFill>
              </a:rPr>
              <a:t>(int);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cudaMallocManaged</a:t>
            </a:r>
            <a:r>
              <a:rPr lang="en-US" altLang="zh-CN" sz="1050" dirty="0">
                <a:solidFill>
                  <a:schemeClr val="bg2"/>
                </a:solidFill>
              </a:rPr>
              <a:t>(&amp;a, size);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Assume we have reason to want the number of threads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fixed at `256`: do not modify `</a:t>
            </a:r>
            <a:r>
              <a:rPr lang="en-US" altLang="zh-CN" sz="1050" dirty="0" err="1">
                <a:solidFill>
                  <a:schemeClr val="bg2"/>
                </a:solidFill>
              </a:rPr>
              <a:t>threads_per_block</a:t>
            </a:r>
            <a:r>
              <a:rPr lang="en-US" altLang="zh-CN" sz="1050" dirty="0">
                <a:solidFill>
                  <a:schemeClr val="bg2"/>
                </a:solidFill>
              </a:rPr>
              <a:t>`.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size_t</a:t>
            </a:r>
            <a:r>
              <a:rPr lang="en-US" altLang="zh-CN" sz="1050" dirty="0">
                <a:solidFill>
                  <a:schemeClr val="bg2"/>
                </a:solidFill>
              </a:rPr>
              <a:t> </a:t>
            </a:r>
            <a:r>
              <a:rPr lang="en-US" altLang="zh-CN" sz="1050" dirty="0" err="1">
                <a:solidFill>
                  <a:schemeClr val="bg2"/>
                </a:solidFill>
              </a:rPr>
              <a:t>threads_per_block</a:t>
            </a:r>
            <a:r>
              <a:rPr lang="en-US" altLang="zh-CN" sz="1050" dirty="0">
                <a:solidFill>
                  <a:schemeClr val="bg2"/>
                </a:solidFill>
              </a:rPr>
              <a:t> = 256;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The following is idiomatic CUDA to make sure there are at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least as many threads in the grid as there are `N` elements.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size_t</a:t>
            </a:r>
            <a:r>
              <a:rPr lang="en-US" altLang="zh-CN" sz="1050" dirty="0">
                <a:solidFill>
                  <a:schemeClr val="bg2"/>
                </a:solidFill>
              </a:rPr>
              <a:t> </a:t>
            </a:r>
            <a:r>
              <a:rPr lang="en-US" altLang="zh-CN" sz="1050" dirty="0" err="1">
                <a:solidFill>
                  <a:schemeClr val="bg2"/>
                </a:solidFill>
              </a:rPr>
              <a:t>number_of_blocks</a:t>
            </a:r>
            <a:r>
              <a:rPr lang="en-US" altLang="zh-CN" sz="1050" dirty="0">
                <a:solidFill>
                  <a:schemeClr val="bg2"/>
                </a:solidFill>
              </a:rPr>
              <a:t> = (N + </a:t>
            </a:r>
            <a:r>
              <a:rPr lang="en-US" altLang="zh-CN" sz="1050" dirty="0" err="1">
                <a:solidFill>
                  <a:schemeClr val="bg2"/>
                </a:solidFill>
              </a:rPr>
              <a:t>threads_per_block</a:t>
            </a:r>
            <a:r>
              <a:rPr lang="en-US" altLang="zh-CN" sz="1050" dirty="0">
                <a:solidFill>
                  <a:schemeClr val="bg2"/>
                </a:solidFill>
              </a:rPr>
              <a:t> - 1) / </a:t>
            </a:r>
            <a:r>
              <a:rPr lang="en-US" altLang="zh-CN" sz="1050" dirty="0" err="1">
                <a:solidFill>
                  <a:schemeClr val="bg2"/>
                </a:solidFill>
              </a:rPr>
              <a:t>threads_per_block</a:t>
            </a:r>
            <a:r>
              <a:rPr lang="en-US" altLang="zh-CN" sz="1050" dirty="0">
                <a:solidFill>
                  <a:schemeClr val="bg2"/>
                </a:solidFill>
              </a:rPr>
              <a:t>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int </a:t>
            </a:r>
            <a:r>
              <a:rPr lang="en-US" altLang="zh-CN" sz="1050" dirty="0" err="1">
                <a:solidFill>
                  <a:schemeClr val="bg2"/>
                </a:solidFill>
              </a:rPr>
              <a:t>initialValue</a:t>
            </a:r>
            <a:r>
              <a:rPr lang="en-US" altLang="zh-CN" sz="1050" dirty="0">
                <a:solidFill>
                  <a:schemeClr val="bg2"/>
                </a:solidFill>
              </a:rPr>
              <a:t> = 6;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initializeElementsTo</a:t>
            </a:r>
            <a:r>
              <a:rPr lang="en-US" altLang="zh-CN" sz="1050" dirty="0">
                <a:solidFill>
                  <a:schemeClr val="bg2"/>
                </a:solidFill>
              </a:rPr>
              <a:t>&lt;&lt;&lt;</a:t>
            </a:r>
            <a:r>
              <a:rPr lang="en-US" altLang="zh-CN" sz="1050" dirty="0" err="1">
                <a:solidFill>
                  <a:schemeClr val="bg2"/>
                </a:solidFill>
              </a:rPr>
              <a:t>number_of_blocks</a:t>
            </a:r>
            <a:r>
              <a:rPr lang="en-US" altLang="zh-CN" sz="1050" dirty="0">
                <a:solidFill>
                  <a:schemeClr val="bg2"/>
                </a:solidFill>
              </a:rPr>
              <a:t>, </a:t>
            </a:r>
            <a:r>
              <a:rPr lang="en-US" altLang="zh-CN" sz="1050" dirty="0" err="1">
                <a:solidFill>
                  <a:schemeClr val="bg2"/>
                </a:solidFill>
              </a:rPr>
              <a:t>threads_per_block</a:t>
            </a:r>
            <a:r>
              <a:rPr lang="en-US" altLang="zh-CN" sz="1050" dirty="0">
                <a:solidFill>
                  <a:schemeClr val="bg2"/>
                </a:solidFill>
              </a:rPr>
              <a:t>&gt;&gt;&gt;(</a:t>
            </a:r>
            <a:r>
              <a:rPr lang="en-US" altLang="zh-CN" sz="1050" dirty="0" err="1">
                <a:solidFill>
                  <a:schemeClr val="bg2"/>
                </a:solidFill>
              </a:rPr>
              <a:t>initialValue</a:t>
            </a:r>
            <a:r>
              <a:rPr lang="en-US" altLang="zh-CN" sz="1050" dirty="0">
                <a:solidFill>
                  <a:schemeClr val="bg2"/>
                </a:solidFill>
              </a:rPr>
              <a:t>, a, N);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cudaDeviceSynchronize</a:t>
            </a:r>
            <a:r>
              <a:rPr lang="en-US" altLang="zh-CN" sz="1050" dirty="0">
                <a:solidFill>
                  <a:schemeClr val="bg2"/>
                </a:solidFill>
              </a:rPr>
              <a:t>();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Check to make sure all values in `a`, were initialized.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for (int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= 0;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 &lt; N; ++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if(a[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] != </a:t>
            </a:r>
            <a:r>
              <a:rPr lang="en-US" altLang="zh-CN" sz="1050" dirty="0" err="1">
                <a:solidFill>
                  <a:schemeClr val="bg2"/>
                </a:solidFill>
              </a:rPr>
              <a:t>initialValue</a:t>
            </a:r>
            <a:r>
              <a:rPr lang="en-US" altLang="zh-CN" sz="1050" dirty="0">
                <a:solidFill>
                  <a:schemeClr val="bg2"/>
                </a:solidFill>
              </a:rPr>
              <a:t>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  </a:t>
            </a:r>
            <a:r>
              <a:rPr lang="en-US" altLang="zh-CN" sz="1050" dirty="0" err="1">
                <a:solidFill>
                  <a:schemeClr val="bg2"/>
                </a:solidFill>
              </a:rPr>
              <a:t>printf</a:t>
            </a:r>
            <a:r>
              <a:rPr lang="en-US" altLang="zh-CN" sz="1050" dirty="0">
                <a:solidFill>
                  <a:schemeClr val="bg2"/>
                </a:solidFill>
              </a:rPr>
              <a:t>("FAILURE: target value: %d\t a[%d]: %d\n", </a:t>
            </a:r>
            <a:r>
              <a:rPr lang="en-US" altLang="zh-CN" sz="1050" dirty="0" err="1">
                <a:solidFill>
                  <a:schemeClr val="bg2"/>
                </a:solidFill>
              </a:rPr>
              <a:t>initialValue</a:t>
            </a:r>
            <a:r>
              <a:rPr lang="en-US" altLang="zh-CN" sz="1050" dirty="0">
                <a:solidFill>
                  <a:schemeClr val="bg2"/>
                </a:solidFill>
              </a:rPr>
              <a:t>, 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, a[</a:t>
            </a:r>
            <a:r>
              <a:rPr lang="en-US" altLang="zh-CN" sz="1050" dirty="0" err="1">
                <a:solidFill>
                  <a:schemeClr val="bg2"/>
                </a:solidFill>
              </a:rPr>
              <a:t>i</a:t>
            </a:r>
            <a:r>
              <a:rPr lang="en-US" altLang="zh-CN" sz="1050" dirty="0">
                <a:solidFill>
                  <a:schemeClr val="bg2"/>
                </a:solidFill>
              </a:rPr>
              <a:t>]);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  </a:t>
            </a:r>
            <a:r>
              <a:rPr lang="en-US" altLang="zh-CN" sz="1050" dirty="0" err="1">
                <a:solidFill>
                  <a:schemeClr val="bg2"/>
                </a:solidFill>
              </a:rPr>
              <a:t>cudaFree</a:t>
            </a:r>
            <a:r>
              <a:rPr lang="en-US" altLang="zh-CN" sz="1050" dirty="0">
                <a:solidFill>
                  <a:schemeClr val="bg2"/>
                </a:solidFill>
              </a:rPr>
              <a:t>(a);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  exit(1);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 }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}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printf</a:t>
            </a:r>
            <a:r>
              <a:rPr lang="en-US" altLang="zh-CN" sz="1050" dirty="0">
                <a:solidFill>
                  <a:schemeClr val="bg2"/>
                </a:solidFill>
              </a:rPr>
              <a:t>("SUCCESS!\n");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</a:t>
            </a:r>
            <a:r>
              <a:rPr lang="en-US" altLang="zh-CN" sz="1050" dirty="0" err="1">
                <a:solidFill>
                  <a:schemeClr val="bg2"/>
                </a:solidFill>
              </a:rPr>
              <a:t>cudaFree</a:t>
            </a:r>
            <a:r>
              <a:rPr lang="en-US" altLang="zh-CN" sz="1050" dirty="0">
                <a:solidFill>
                  <a:schemeClr val="bg2"/>
                </a:solidFill>
              </a:rPr>
              <a:t>(a);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31C4E0C-2CE9-65DF-46F7-0B6A59DFCCE0}"/>
              </a:ext>
            </a:extLst>
          </p:cNvPr>
          <p:cNvSpPr txBox="1"/>
          <p:nvPr/>
        </p:nvSpPr>
        <p:spPr>
          <a:xfrm>
            <a:off x="7018019" y="3512114"/>
            <a:ext cx="400240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对矩阵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进行初始化赋值，值为</a:t>
            </a:r>
            <a:r>
              <a:rPr lang="en-US" altLang="zh-CN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initialValue</a:t>
            </a:r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需要检查矩阵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中每一个元素的下标</a:t>
            </a:r>
            <a:r>
              <a:rPr lang="en-US" altLang="zh-CN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&lt;N</a:t>
            </a:r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8435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>
            <a:extLst>
              <a:ext uri="{FF2B5EF4-FFF2-40B4-BE49-F238E27FC236}">
                <a16:creationId xmlns:a16="http://schemas.microsoft.com/office/drawing/2014/main" id="{A155B3C2-D4A2-87DF-9D65-0946B770259E}"/>
              </a:ext>
            </a:extLst>
          </p:cNvPr>
          <p:cNvSpPr txBox="1"/>
          <p:nvPr/>
        </p:nvSpPr>
        <p:spPr>
          <a:xfrm>
            <a:off x="813401" y="1590131"/>
            <a:ext cx="8711248" cy="468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bg2"/>
                </a:solidFill>
              </a:rPr>
              <a:t>#include &lt;</a:t>
            </a:r>
            <a:r>
              <a:rPr lang="en-US" altLang="zh-CN" sz="1050" dirty="0" err="1">
                <a:solidFill>
                  <a:schemeClr val="bg2"/>
                </a:solidFill>
              </a:rPr>
              <a:t>stdio.h</a:t>
            </a:r>
            <a:r>
              <a:rPr lang="en-US" altLang="zh-CN" sz="1050" dirty="0">
                <a:solidFill>
                  <a:schemeClr val="bg2"/>
                </a:solidFill>
              </a:rPr>
              <a:t>&gt;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__global__ void </a:t>
            </a:r>
            <a:r>
              <a:rPr lang="en-US" altLang="zh-CN" sz="1050" dirty="0" err="1">
                <a:solidFill>
                  <a:schemeClr val="bg2"/>
                </a:solidFill>
              </a:rPr>
              <a:t>initializeElementsTo</a:t>
            </a:r>
            <a:r>
              <a:rPr lang="en-US" altLang="zh-CN" sz="1050" dirty="0">
                <a:solidFill>
                  <a:schemeClr val="bg2"/>
                </a:solidFill>
              </a:rPr>
              <a:t>(int </a:t>
            </a:r>
            <a:r>
              <a:rPr lang="en-US" altLang="zh-CN" sz="1050" dirty="0" err="1">
                <a:solidFill>
                  <a:schemeClr val="bg2"/>
                </a:solidFill>
              </a:rPr>
              <a:t>initialValue</a:t>
            </a:r>
            <a:r>
              <a:rPr lang="en-US" altLang="zh-CN" sz="1050" dirty="0">
                <a:solidFill>
                  <a:schemeClr val="bg2"/>
                </a:solidFill>
              </a:rPr>
              <a:t>, int *a, int N)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2000" dirty="0">
                <a:solidFill>
                  <a:schemeClr val="bg2"/>
                </a:solidFill>
              </a:rPr>
              <a:t>  int </a:t>
            </a:r>
            <a:r>
              <a:rPr lang="en-US" altLang="zh-CN" sz="2000" dirty="0" err="1">
                <a:solidFill>
                  <a:schemeClr val="bg2"/>
                </a:solidFill>
              </a:rPr>
              <a:t>i</a:t>
            </a:r>
            <a:r>
              <a:rPr lang="en-US" altLang="zh-CN" sz="2000" dirty="0">
                <a:solidFill>
                  <a:schemeClr val="bg2"/>
                </a:solidFill>
              </a:rPr>
              <a:t> = </a:t>
            </a:r>
            <a:r>
              <a:rPr lang="en-US" altLang="zh-CN" sz="2000" dirty="0" err="1">
                <a:solidFill>
                  <a:schemeClr val="bg2"/>
                </a:solidFill>
              </a:rPr>
              <a:t>threadIdx.x</a:t>
            </a:r>
            <a:r>
              <a:rPr lang="en-US" altLang="zh-CN" sz="2000" dirty="0">
                <a:solidFill>
                  <a:schemeClr val="bg2"/>
                </a:solidFill>
              </a:rPr>
              <a:t> + </a:t>
            </a:r>
            <a:r>
              <a:rPr lang="en-US" altLang="zh-CN" sz="2000" dirty="0" err="1">
                <a:solidFill>
                  <a:schemeClr val="bg2"/>
                </a:solidFill>
              </a:rPr>
              <a:t>blockIdx.x</a:t>
            </a:r>
            <a:r>
              <a:rPr lang="en-US" altLang="zh-CN" sz="2000" dirty="0">
                <a:solidFill>
                  <a:schemeClr val="bg2"/>
                </a:solidFill>
              </a:rPr>
              <a:t> * </a:t>
            </a:r>
            <a:r>
              <a:rPr lang="en-US" altLang="zh-CN" sz="2000" dirty="0" err="1">
                <a:solidFill>
                  <a:schemeClr val="bg2"/>
                </a:solidFill>
              </a:rPr>
              <a:t>blockDim.x</a:t>
            </a:r>
            <a:r>
              <a:rPr lang="en-US" altLang="zh-CN" sz="200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2000" dirty="0">
                <a:solidFill>
                  <a:schemeClr val="bg2"/>
                </a:solidFill>
              </a:rPr>
              <a:t>  </a:t>
            </a:r>
            <a:r>
              <a:rPr lang="en-US" altLang="zh-CN" sz="2000" dirty="0">
                <a:solidFill>
                  <a:srgbClr val="FF0000"/>
                </a:solidFill>
              </a:rPr>
              <a:t>if (</a:t>
            </a:r>
            <a:r>
              <a:rPr lang="en-US" altLang="zh-CN" sz="2000" dirty="0" err="1">
                <a:solidFill>
                  <a:srgbClr val="FF0000"/>
                </a:solidFill>
              </a:rPr>
              <a:t>i</a:t>
            </a:r>
            <a:r>
              <a:rPr lang="en-US" altLang="zh-CN" sz="2000" dirty="0">
                <a:solidFill>
                  <a:srgbClr val="FF0000"/>
                </a:solidFill>
              </a:rPr>
              <a:t> &lt; N)</a:t>
            </a:r>
          </a:p>
          <a:p>
            <a:r>
              <a:rPr lang="en-US" altLang="zh-CN" sz="2000" dirty="0">
                <a:solidFill>
                  <a:schemeClr val="bg2"/>
                </a:solidFill>
              </a:rPr>
              <a:t>  {</a:t>
            </a:r>
          </a:p>
          <a:p>
            <a:r>
              <a:rPr lang="en-US" altLang="zh-CN" sz="2000" dirty="0">
                <a:solidFill>
                  <a:schemeClr val="bg2"/>
                </a:solidFill>
              </a:rPr>
              <a:t>    a[</a:t>
            </a:r>
            <a:r>
              <a:rPr lang="en-US" altLang="zh-CN" sz="2000" dirty="0" err="1">
                <a:solidFill>
                  <a:schemeClr val="bg2"/>
                </a:solidFill>
              </a:rPr>
              <a:t>i</a:t>
            </a:r>
            <a:r>
              <a:rPr lang="en-US" altLang="zh-CN" sz="2000" dirty="0">
                <a:solidFill>
                  <a:schemeClr val="bg2"/>
                </a:solidFill>
              </a:rPr>
              <a:t>] = </a:t>
            </a:r>
            <a:r>
              <a:rPr lang="en-US" altLang="zh-CN" sz="2000" dirty="0" err="1">
                <a:solidFill>
                  <a:schemeClr val="bg2"/>
                </a:solidFill>
              </a:rPr>
              <a:t>initialValue</a:t>
            </a:r>
            <a:r>
              <a:rPr lang="en-US" altLang="zh-CN" sz="2000" dirty="0">
                <a:solidFill>
                  <a:schemeClr val="bg2"/>
                </a:solidFill>
              </a:rPr>
              <a:t>;</a:t>
            </a:r>
          </a:p>
          <a:p>
            <a:r>
              <a:rPr lang="en-US" altLang="zh-CN" sz="2000" dirty="0">
                <a:solidFill>
                  <a:schemeClr val="bg2"/>
                </a:solidFill>
              </a:rPr>
              <a:t>  }</a:t>
            </a:r>
          </a:p>
          <a:p>
            <a:r>
              <a:rPr lang="en-US" altLang="zh-CN" sz="2000" dirty="0">
                <a:solidFill>
                  <a:schemeClr val="bg2"/>
                </a:solidFill>
              </a:rPr>
              <a:t>}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int main()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{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/*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 Do not modify `N`.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   */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  int N = 1000;</a:t>
            </a:r>
          </a:p>
          <a:p>
            <a:r>
              <a:rPr lang="en-US" altLang="zh-CN" sz="1050" dirty="0">
                <a:solidFill>
                  <a:schemeClr val="bg2"/>
                </a:solidFill>
              </a:rPr>
              <a:t>*******</a:t>
            </a: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endParaRPr lang="en-US" altLang="zh-CN" sz="1050" dirty="0">
              <a:solidFill>
                <a:schemeClr val="bg2"/>
              </a:solidFill>
            </a:endParaRPr>
          </a:p>
          <a:p>
            <a:r>
              <a:rPr lang="en-US" altLang="zh-CN" sz="1050" dirty="0">
                <a:solidFill>
                  <a:schemeClr val="bg2"/>
                </a:solidFill>
              </a:rPr>
              <a:t>}</a:t>
            </a:r>
          </a:p>
        </p:txBody>
      </p:sp>
      <p:sp>
        <p:nvSpPr>
          <p:cNvPr id="2" name="TextBox 56">
            <a:extLst>
              <a:ext uri="{FF2B5EF4-FFF2-40B4-BE49-F238E27FC236}">
                <a16:creationId xmlns:a16="http://schemas.microsoft.com/office/drawing/2014/main" id="{F3B6CEB5-C526-3706-CD19-510E3A80D09F}"/>
              </a:ext>
            </a:extLst>
          </p:cNvPr>
          <p:cNvSpPr txBox="1"/>
          <p:nvPr/>
        </p:nvSpPr>
        <p:spPr>
          <a:xfrm>
            <a:off x="8245642" y="235285"/>
            <a:ext cx="3625516" cy="2007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程序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  mismatched-config-loop-right.cu</a:t>
            </a: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运行方式：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en-US" altLang="zh-CN" sz="1556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nvcc</a:t>
            </a:r>
            <a:r>
              <a:rPr lang="en-US" altLang="zh-CN" sz="1556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-arch=sm_70 -o mismatched-config-loop-right  mismatched-config-loop-right.cu  -run</a:t>
            </a:r>
          </a:p>
          <a:p>
            <a:pPr algn="ctr" defTabSz="1015990"/>
            <a:endParaRPr lang="en-US" altLang="zh-CN" sz="1556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解析</a:t>
            </a:r>
            <a:endParaRPr lang="en-US" altLang="zh-CN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1920FE0-FA3A-7FE1-443C-7034DDDB97F6}"/>
              </a:ext>
            </a:extLst>
          </p:cNvPr>
          <p:cNvSpPr txBox="1"/>
          <p:nvPr/>
        </p:nvSpPr>
        <p:spPr>
          <a:xfrm>
            <a:off x="7018019" y="3512114"/>
            <a:ext cx="400240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对矩阵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进行初始化赋值，值为</a:t>
            </a:r>
            <a:r>
              <a:rPr lang="en-US" altLang="zh-CN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initialValue</a:t>
            </a:r>
            <a:endParaRPr lang="en-US" altLang="zh-CN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15990"/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需要检查矩阵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中每一个元素的下标</a:t>
            </a:r>
            <a:r>
              <a:rPr lang="en-US" altLang="zh-CN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&lt;N</a:t>
            </a:r>
            <a:endParaRPr lang="en-US" altLang="zh-C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785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553720" y="3100706"/>
            <a:ext cx="11084560" cy="656590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ctr" anchorCtr="0">
            <a:noAutofit/>
          </a:bodyPr>
          <a:lstStyle/>
          <a:p>
            <a:pPr lvl="0"/>
            <a:r>
              <a:rPr lang="zh-CN" altLang="en-US" dirty="0"/>
              <a:t>网格步长循环  </a:t>
            </a:r>
            <a:r>
              <a:rPr lang="en-US" dirty="0"/>
              <a:t>Grid-Stride Loops</a:t>
            </a:r>
          </a:p>
        </p:txBody>
      </p:sp>
    </p:spTree>
    <p:extLst>
      <p:ext uri="{BB962C8B-B14F-4D97-AF65-F5344CB8AC3E}">
        <p14:creationId xmlns:p14="http://schemas.microsoft.com/office/powerpoint/2010/main" val="42383549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24CE36-F4FD-944A-84C0-3DF3E3B71B51}"/>
              </a:ext>
            </a:extLst>
          </p:cNvPr>
          <p:cNvGrpSpPr/>
          <p:nvPr/>
        </p:nvGrpSpPr>
        <p:grpSpPr>
          <a:xfrm>
            <a:off x="3448258" y="198803"/>
            <a:ext cx="5295484" cy="2655974"/>
            <a:chOff x="3103432" y="323297"/>
            <a:chExt cx="4765936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5527604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6137087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5527604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6137087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5527604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6137087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5527604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6137087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DC7BE2F-C1C2-1646-B8DA-01BFFD163316}"/>
                </a:ext>
              </a:extLst>
            </p:cNvPr>
            <p:cNvSpPr/>
            <p:nvPr/>
          </p:nvSpPr>
          <p:spPr>
            <a:xfrm flipV="1">
              <a:off x="6761501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1C7A2C-E016-BC49-8B39-C0355ABD5341}"/>
                </a:ext>
              </a:extLst>
            </p:cNvPr>
            <p:cNvSpPr/>
            <p:nvPr/>
          </p:nvSpPr>
          <p:spPr>
            <a:xfrm flipV="1">
              <a:off x="7370984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99AE3DD-2AC2-CD47-8515-045DCACE189F}"/>
                </a:ext>
              </a:extLst>
            </p:cNvPr>
            <p:cNvSpPr/>
            <p:nvPr/>
          </p:nvSpPr>
          <p:spPr>
            <a:xfrm flipV="1">
              <a:off x="6761501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D94883C-8F70-3F44-B78E-26F33BBB8722}"/>
                </a:ext>
              </a:extLst>
            </p:cNvPr>
            <p:cNvSpPr/>
            <p:nvPr/>
          </p:nvSpPr>
          <p:spPr>
            <a:xfrm flipV="1">
              <a:off x="7370984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7B0453B-0084-444D-AAF8-5A3DF9CB6426}"/>
                </a:ext>
              </a:extLst>
            </p:cNvPr>
            <p:cNvSpPr/>
            <p:nvPr/>
          </p:nvSpPr>
          <p:spPr>
            <a:xfrm flipV="1">
              <a:off x="6761501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7654884-4C56-FC45-A63F-BA249E45245A}"/>
                </a:ext>
              </a:extLst>
            </p:cNvPr>
            <p:cNvSpPr/>
            <p:nvPr/>
          </p:nvSpPr>
          <p:spPr>
            <a:xfrm flipV="1">
              <a:off x="7370984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4F9435D-544B-614F-8C53-C3FA84414B9E}"/>
                </a:ext>
              </a:extLst>
            </p:cNvPr>
            <p:cNvSpPr/>
            <p:nvPr/>
          </p:nvSpPr>
          <p:spPr>
            <a:xfrm flipV="1">
              <a:off x="6761501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F6131D0-8253-2D4A-8686-80E20A17BCC7}"/>
                </a:ext>
              </a:extLst>
            </p:cNvPr>
            <p:cNvSpPr/>
            <p:nvPr/>
          </p:nvSpPr>
          <p:spPr>
            <a:xfrm flipV="1">
              <a:off x="7370984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C5099-08EB-944A-BB25-9297F13DBF93}"/>
                </a:ext>
              </a:extLst>
            </p:cNvPr>
            <p:cNvSpPr/>
            <p:nvPr/>
          </p:nvSpPr>
          <p:spPr>
            <a:xfrm flipV="1">
              <a:off x="3103432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7469E9B-23CA-9C4D-AAF4-1CF91F5FF895}"/>
                </a:ext>
              </a:extLst>
            </p:cNvPr>
            <p:cNvSpPr/>
            <p:nvPr/>
          </p:nvSpPr>
          <p:spPr>
            <a:xfrm flipV="1">
              <a:off x="3712915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8CD3798-3B91-8A47-A0E4-0887A7AFB44A}"/>
                </a:ext>
              </a:extLst>
            </p:cNvPr>
            <p:cNvSpPr/>
            <p:nvPr/>
          </p:nvSpPr>
          <p:spPr>
            <a:xfrm flipV="1">
              <a:off x="3103432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61A23BB-BE57-004D-A750-383C78B79417}"/>
                </a:ext>
              </a:extLst>
            </p:cNvPr>
            <p:cNvSpPr/>
            <p:nvPr/>
          </p:nvSpPr>
          <p:spPr>
            <a:xfrm flipV="1">
              <a:off x="3712915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74D7BD4-C42D-9443-8AE6-5818964309D3}"/>
                </a:ext>
              </a:extLst>
            </p:cNvPr>
            <p:cNvSpPr/>
            <p:nvPr/>
          </p:nvSpPr>
          <p:spPr>
            <a:xfrm flipV="1">
              <a:off x="3103432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9257DF3-7B56-AB4B-B5D0-6B9DF81AC095}"/>
                </a:ext>
              </a:extLst>
            </p:cNvPr>
            <p:cNvSpPr/>
            <p:nvPr/>
          </p:nvSpPr>
          <p:spPr>
            <a:xfrm flipV="1">
              <a:off x="3712915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A4023D4-3216-C44E-8CDF-4B9101BC8DF3}"/>
                </a:ext>
              </a:extLst>
            </p:cNvPr>
            <p:cNvSpPr/>
            <p:nvPr/>
          </p:nvSpPr>
          <p:spPr>
            <a:xfrm flipV="1">
              <a:off x="3103432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C11FF1D-E8A7-1F42-81DF-A1658ADB4B9A}"/>
                </a:ext>
              </a:extLst>
            </p:cNvPr>
            <p:cNvSpPr/>
            <p:nvPr/>
          </p:nvSpPr>
          <p:spPr>
            <a:xfrm flipV="1">
              <a:off x="3712915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FA5B97D-91BF-0D49-ACAD-9D952CD1A167}"/>
                </a:ext>
              </a:extLst>
            </p:cNvPr>
            <p:cNvSpPr/>
            <p:nvPr/>
          </p:nvSpPr>
          <p:spPr>
            <a:xfrm flipV="1">
              <a:off x="4337329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5740D4E-81BD-5545-A9D0-67FE50E9469D}"/>
                </a:ext>
              </a:extLst>
            </p:cNvPr>
            <p:cNvSpPr/>
            <p:nvPr/>
          </p:nvSpPr>
          <p:spPr>
            <a:xfrm flipV="1">
              <a:off x="4946812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BA7A781-1287-1745-A057-27A9D738D730}"/>
                </a:ext>
              </a:extLst>
            </p:cNvPr>
            <p:cNvSpPr/>
            <p:nvPr/>
          </p:nvSpPr>
          <p:spPr>
            <a:xfrm flipV="1">
              <a:off x="4337329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0762388-A33C-6B4E-9ADA-231D562A29D9}"/>
                </a:ext>
              </a:extLst>
            </p:cNvPr>
            <p:cNvSpPr/>
            <p:nvPr/>
          </p:nvSpPr>
          <p:spPr>
            <a:xfrm flipV="1">
              <a:off x="4946812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891E45-2D49-8E41-92C0-290B76192DC4}"/>
                </a:ext>
              </a:extLst>
            </p:cNvPr>
            <p:cNvSpPr/>
            <p:nvPr/>
          </p:nvSpPr>
          <p:spPr>
            <a:xfrm flipV="1">
              <a:off x="4337329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D41E903-A472-5240-B1C4-358C4AFE7610}"/>
                </a:ext>
              </a:extLst>
            </p:cNvPr>
            <p:cNvSpPr/>
            <p:nvPr/>
          </p:nvSpPr>
          <p:spPr>
            <a:xfrm flipV="1">
              <a:off x="4946812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E2D1910-0F95-FC4B-8FCE-B2ED5653AA47}"/>
                </a:ext>
              </a:extLst>
            </p:cNvPr>
            <p:cNvSpPr/>
            <p:nvPr/>
          </p:nvSpPr>
          <p:spPr>
            <a:xfrm flipV="1">
              <a:off x="4337329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A28D49F-B15B-3448-86C2-B79A39430A9F}"/>
                </a:ext>
              </a:extLst>
            </p:cNvPr>
            <p:cNvSpPr/>
            <p:nvPr/>
          </p:nvSpPr>
          <p:spPr>
            <a:xfrm flipV="1">
              <a:off x="4946812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cxnSp>
        <p:nvCxnSpPr>
          <p:cNvPr id="83" name="Shape 120">
            <a:extLst>
              <a:ext uri="{FF2B5EF4-FFF2-40B4-BE49-F238E27FC236}">
                <a16:creationId xmlns:a16="http://schemas.microsoft.com/office/drawing/2014/main" id="{5BC9165E-7E0F-F941-919A-0A3E21E7856F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Shape 214">
            <a:extLst>
              <a:ext uri="{FF2B5EF4-FFF2-40B4-BE49-F238E27FC236}">
                <a16:creationId xmlns:a16="http://schemas.microsoft.com/office/drawing/2014/main" id="{F7B4A098-4EA5-D846-B31E-17EEB7ECA2F8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5" name="Shape 214">
            <a:extLst>
              <a:ext uri="{FF2B5EF4-FFF2-40B4-BE49-F238E27FC236}">
                <a16:creationId xmlns:a16="http://schemas.microsoft.com/office/drawing/2014/main" id="{686B0207-61C6-4B4E-ADE7-D48093B2A7EE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86" name="Shape 214">
            <a:extLst>
              <a:ext uri="{FF2B5EF4-FFF2-40B4-BE49-F238E27FC236}">
                <a16:creationId xmlns:a16="http://schemas.microsoft.com/office/drawing/2014/main" id="{73097AE2-1430-C841-B646-F5101FCC7F2C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7" name="Shape 214">
            <a:extLst>
              <a:ext uri="{FF2B5EF4-FFF2-40B4-BE49-F238E27FC236}">
                <a16:creationId xmlns:a16="http://schemas.microsoft.com/office/drawing/2014/main" id="{75C566F1-B9EA-2747-A137-57D806266229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B8CDF86-5944-EC43-8A11-28234413E619}"/>
              </a:ext>
            </a:extLst>
          </p:cNvPr>
          <p:cNvSpPr txBox="1"/>
          <p:nvPr/>
        </p:nvSpPr>
        <p:spPr>
          <a:xfrm>
            <a:off x="9165389" y="235285"/>
            <a:ext cx="2705768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通常待处理数据的元素会大于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grid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中的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的数量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EB23878-5452-DF49-8927-D25BBEA315D9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674E643-26E0-E84B-B546-E5589C8146EE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4E3ADA7-F3DE-FF43-BDDD-50AF0DDD5721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53A0D3-8D68-474D-8241-70E13A478BDF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6B93186-FBE8-ED40-BE69-6E77367B25DE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2BC0364-8854-7947-97E3-0058925A5C8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CDC308E-BE3A-8748-9749-A2C58FA138D2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1C1A358-1DED-C84E-8742-0BED1F72D1FC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F3D7DE1-E017-744C-8B56-3B327AE9258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1A4B0E-38A3-6048-97FB-E671ED74EC89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DD85FA-42FA-6E41-8627-A1FD12014228}"/>
              </a:ext>
            </a:extLst>
          </p:cNvPr>
          <p:cNvGrpSpPr/>
          <p:nvPr/>
        </p:nvGrpSpPr>
        <p:grpSpPr>
          <a:xfrm>
            <a:off x="3472964" y="250008"/>
            <a:ext cx="5256793" cy="2545816"/>
            <a:chOff x="3125667" y="225008"/>
            <a:chExt cx="4731114" cy="229123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20B9499-2E60-F943-AA52-948A1FF6E8E0}"/>
                </a:ext>
              </a:extLst>
            </p:cNvPr>
            <p:cNvSpPr txBox="1"/>
            <p:nvPr/>
          </p:nvSpPr>
          <p:spPr>
            <a:xfrm>
              <a:off x="3125667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5AF13BC-8273-A944-B213-18EB60A6E7B6}"/>
                </a:ext>
              </a:extLst>
            </p:cNvPr>
            <p:cNvSpPr txBox="1"/>
            <p:nvPr/>
          </p:nvSpPr>
          <p:spPr>
            <a:xfrm>
              <a:off x="3125667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A9FD71-4704-1543-A101-6DE5B2F10979}"/>
                </a:ext>
              </a:extLst>
            </p:cNvPr>
            <p:cNvSpPr txBox="1"/>
            <p:nvPr/>
          </p:nvSpPr>
          <p:spPr>
            <a:xfrm>
              <a:off x="3125667" y="149245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34DEBB1-89D6-AE49-89B4-11B52B55A4E4}"/>
                </a:ext>
              </a:extLst>
            </p:cNvPr>
            <p:cNvSpPr txBox="1"/>
            <p:nvPr/>
          </p:nvSpPr>
          <p:spPr>
            <a:xfrm>
              <a:off x="3125667" y="212538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2F224CD-1255-8247-B0ED-46967516792A}"/>
                </a:ext>
              </a:extLst>
            </p:cNvPr>
            <p:cNvSpPr txBox="1"/>
            <p:nvPr/>
          </p:nvSpPr>
          <p:spPr>
            <a:xfrm>
              <a:off x="3731855" y="225008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48A41F1-37AF-964E-853B-E9E8277FC48D}"/>
                </a:ext>
              </a:extLst>
            </p:cNvPr>
            <p:cNvSpPr txBox="1"/>
            <p:nvPr/>
          </p:nvSpPr>
          <p:spPr>
            <a:xfrm>
              <a:off x="3731855" y="857941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F30FCB-5A4F-E243-80C5-DE4623125DB7}"/>
                </a:ext>
              </a:extLst>
            </p:cNvPr>
            <p:cNvSpPr txBox="1"/>
            <p:nvPr/>
          </p:nvSpPr>
          <p:spPr>
            <a:xfrm>
              <a:off x="3731855" y="149087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7576FC3-12A1-9E4D-B2B0-914859A1A254}"/>
                </a:ext>
              </a:extLst>
            </p:cNvPr>
            <p:cNvSpPr txBox="1"/>
            <p:nvPr/>
          </p:nvSpPr>
          <p:spPr>
            <a:xfrm>
              <a:off x="3731855" y="212380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68F6A5D-B548-274E-A908-3141202939AE}"/>
                </a:ext>
              </a:extLst>
            </p:cNvPr>
            <p:cNvSpPr txBox="1"/>
            <p:nvPr/>
          </p:nvSpPr>
          <p:spPr>
            <a:xfrm>
              <a:off x="4344839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63C31C5-3582-C947-BCD2-E8BB64ED6298}"/>
                </a:ext>
              </a:extLst>
            </p:cNvPr>
            <p:cNvSpPr txBox="1"/>
            <p:nvPr/>
          </p:nvSpPr>
          <p:spPr>
            <a:xfrm>
              <a:off x="4344839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A54AEEC-CDB2-4D4C-925D-BF6304835087}"/>
                </a:ext>
              </a:extLst>
            </p:cNvPr>
            <p:cNvSpPr txBox="1"/>
            <p:nvPr/>
          </p:nvSpPr>
          <p:spPr>
            <a:xfrm>
              <a:off x="4344839" y="152321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05746F9-1B9D-C248-ADE1-85E3CFFFB615}"/>
                </a:ext>
              </a:extLst>
            </p:cNvPr>
            <p:cNvSpPr txBox="1"/>
            <p:nvPr/>
          </p:nvSpPr>
          <p:spPr>
            <a:xfrm>
              <a:off x="4344839" y="215614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A46FBE-29E8-A241-A515-FB6FDE1D1C9D}"/>
                </a:ext>
              </a:extLst>
            </p:cNvPr>
            <p:cNvSpPr txBox="1"/>
            <p:nvPr/>
          </p:nvSpPr>
          <p:spPr>
            <a:xfrm>
              <a:off x="4951027" y="255767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5D35C1B-F0DB-7445-99FC-EFC1DCCA6FAD}"/>
                </a:ext>
              </a:extLst>
            </p:cNvPr>
            <p:cNvSpPr txBox="1"/>
            <p:nvPr/>
          </p:nvSpPr>
          <p:spPr>
            <a:xfrm>
              <a:off x="4951027" y="888699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9ED4AA0-BF51-D346-9701-6EC82540FA9A}"/>
                </a:ext>
              </a:extLst>
            </p:cNvPr>
            <p:cNvSpPr txBox="1"/>
            <p:nvPr/>
          </p:nvSpPr>
          <p:spPr>
            <a:xfrm>
              <a:off x="4951027" y="152163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FB908E8-99E2-AB43-91AA-E866B7E8DD9D}"/>
                </a:ext>
              </a:extLst>
            </p:cNvPr>
            <p:cNvSpPr txBox="1"/>
            <p:nvPr/>
          </p:nvSpPr>
          <p:spPr>
            <a:xfrm>
              <a:off x="4951027" y="215456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15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88DB968-048F-6346-B881-9431D9ECAC1F}"/>
                </a:ext>
              </a:extLst>
            </p:cNvPr>
            <p:cNvGrpSpPr/>
            <p:nvPr/>
          </p:nvGrpSpPr>
          <p:grpSpPr>
            <a:xfrm>
              <a:off x="5536733" y="255767"/>
              <a:ext cx="1079824" cy="2229716"/>
              <a:chOff x="4375347" y="243269"/>
              <a:chExt cx="1079824" cy="222971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8169E3F-3FAB-5B44-8EE8-C7058CF8CAA2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FE60260-6C4A-C747-AC8E-EE70C9926561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17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79C0EC0-2AF8-5B4E-B844-846B87272B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290BAAC-FA49-2544-8DD0-57FD4F5B0DD6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19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9518F3A-67C8-A146-A428-226A152A4D40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7500D-890F-9142-A5B3-77B46DBB8CF5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8BCD9E3-C3A5-2945-8073-1590851D6FB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22</a:t>
                </a:r>
                <a:endPara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85DAB70-B28F-1D46-9FC3-6B89BCB9DF48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23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8427050-5665-2242-8951-CF9F19292DE2}"/>
                </a:ext>
              </a:extLst>
            </p:cNvPr>
            <p:cNvGrpSpPr/>
            <p:nvPr/>
          </p:nvGrpSpPr>
          <p:grpSpPr>
            <a:xfrm>
              <a:off x="6776957" y="255767"/>
              <a:ext cx="1079824" cy="2229716"/>
              <a:chOff x="4375347" y="243269"/>
              <a:chExt cx="1079824" cy="222971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7F6907D-009D-6045-916C-7F0DDEBE5FA7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24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9C2D5FC-DEF3-3A4D-BC71-B53692B81136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25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70BF94C-B122-4348-A2C5-C73A4DFC48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A62197-3AC3-8D45-A6DC-5D4E33F68225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27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E55CDBD-6A44-B341-BB1C-6082BC798DC9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C22BFD-34CF-584A-BDA7-24A905070A2B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29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D22C57B-7D15-0F47-B79B-588524083C0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1D87864-799D-B641-977C-82D1A7A2169F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65446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24CE36-F4FD-944A-84C0-3DF3E3B71B51}"/>
              </a:ext>
            </a:extLst>
          </p:cNvPr>
          <p:cNvGrpSpPr/>
          <p:nvPr/>
        </p:nvGrpSpPr>
        <p:grpSpPr>
          <a:xfrm>
            <a:off x="3448258" y="198803"/>
            <a:ext cx="5295484" cy="2655974"/>
            <a:chOff x="3103432" y="323297"/>
            <a:chExt cx="4765936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5527604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6137087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5527604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6137087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5527604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6137087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5527604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6137087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DC7BE2F-C1C2-1646-B8DA-01BFFD163316}"/>
                </a:ext>
              </a:extLst>
            </p:cNvPr>
            <p:cNvSpPr/>
            <p:nvPr/>
          </p:nvSpPr>
          <p:spPr>
            <a:xfrm flipV="1">
              <a:off x="6761501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1C7A2C-E016-BC49-8B39-C0355ABD5341}"/>
                </a:ext>
              </a:extLst>
            </p:cNvPr>
            <p:cNvSpPr/>
            <p:nvPr/>
          </p:nvSpPr>
          <p:spPr>
            <a:xfrm flipV="1">
              <a:off x="7370984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99AE3DD-2AC2-CD47-8515-045DCACE189F}"/>
                </a:ext>
              </a:extLst>
            </p:cNvPr>
            <p:cNvSpPr/>
            <p:nvPr/>
          </p:nvSpPr>
          <p:spPr>
            <a:xfrm flipV="1">
              <a:off x="6761501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D94883C-8F70-3F44-B78E-26F33BBB8722}"/>
                </a:ext>
              </a:extLst>
            </p:cNvPr>
            <p:cNvSpPr/>
            <p:nvPr/>
          </p:nvSpPr>
          <p:spPr>
            <a:xfrm flipV="1">
              <a:off x="7370984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7B0453B-0084-444D-AAF8-5A3DF9CB6426}"/>
                </a:ext>
              </a:extLst>
            </p:cNvPr>
            <p:cNvSpPr/>
            <p:nvPr/>
          </p:nvSpPr>
          <p:spPr>
            <a:xfrm flipV="1">
              <a:off x="6761501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7654884-4C56-FC45-A63F-BA249E45245A}"/>
                </a:ext>
              </a:extLst>
            </p:cNvPr>
            <p:cNvSpPr/>
            <p:nvPr/>
          </p:nvSpPr>
          <p:spPr>
            <a:xfrm flipV="1">
              <a:off x="7370984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4F9435D-544B-614F-8C53-C3FA84414B9E}"/>
                </a:ext>
              </a:extLst>
            </p:cNvPr>
            <p:cNvSpPr/>
            <p:nvPr/>
          </p:nvSpPr>
          <p:spPr>
            <a:xfrm flipV="1">
              <a:off x="6761501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F6131D0-8253-2D4A-8686-80E20A17BCC7}"/>
                </a:ext>
              </a:extLst>
            </p:cNvPr>
            <p:cNvSpPr/>
            <p:nvPr/>
          </p:nvSpPr>
          <p:spPr>
            <a:xfrm flipV="1">
              <a:off x="7370984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C5099-08EB-944A-BB25-9297F13DBF93}"/>
                </a:ext>
              </a:extLst>
            </p:cNvPr>
            <p:cNvSpPr/>
            <p:nvPr/>
          </p:nvSpPr>
          <p:spPr>
            <a:xfrm flipV="1">
              <a:off x="3103432" y="3232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7469E9B-23CA-9C4D-AAF4-1CF91F5FF895}"/>
                </a:ext>
              </a:extLst>
            </p:cNvPr>
            <p:cNvSpPr/>
            <p:nvPr/>
          </p:nvSpPr>
          <p:spPr>
            <a:xfrm flipV="1">
              <a:off x="3712915" y="3232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8CD3798-3B91-8A47-A0E4-0887A7AFB44A}"/>
                </a:ext>
              </a:extLst>
            </p:cNvPr>
            <p:cNvSpPr/>
            <p:nvPr/>
          </p:nvSpPr>
          <p:spPr>
            <a:xfrm flipV="1">
              <a:off x="3103432" y="9539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61A23BB-BE57-004D-A750-383C78B79417}"/>
                </a:ext>
              </a:extLst>
            </p:cNvPr>
            <p:cNvSpPr/>
            <p:nvPr/>
          </p:nvSpPr>
          <p:spPr>
            <a:xfrm flipV="1">
              <a:off x="3712915" y="9539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74D7BD4-C42D-9443-8AE6-5818964309D3}"/>
                </a:ext>
              </a:extLst>
            </p:cNvPr>
            <p:cNvSpPr/>
            <p:nvPr/>
          </p:nvSpPr>
          <p:spPr>
            <a:xfrm flipV="1">
              <a:off x="3103432" y="15846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9257DF3-7B56-AB4B-B5D0-6B9DF81AC095}"/>
                </a:ext>
              </a:extLst>
            </p:cNvPr>
            <p:cNvSpPr/>
            <p:nvPr/>
          </p:nvSpPr>
          <p:spPr>
            <a:xfrm flipV="1">
              <a:off x="3712915" y="15846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A4023D4-3216-C44E-8CDF-4B9101BC8DF3}"/>
                </a:ext>
              </a:extLst>
            </p:cNvPr>
            <p:cNvSpPr/>
            <p:nvPr/>
          </p:nvSpPr>
          <p:spPr>
            <a:xfrm flipV="1">
              <a:off x="3103432" y="22152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C11FF1D-E8A7-1F42-81DF-A1658ADB4B9A}"/>
                </a:ext>
              </a:extLst>
            </p:cNvPr>
            <p:cNvSpPr/>
            <p:nvPr/>
          </p:nvSpPr>
          <p:spPr>
            <a:xfrm flipV="1">
              <a:off x="3712915" y="22152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FA5B97D-91BF-0D49-ACAD-9D952CD1A167}"/>
                </a:ext>
              </a:extLst>
            </p:cNvPr>
            <p:cNvSpPr/>
            <p:nvPr/>
          </p:nvSpPr>
          <p:spPr>
            <a:xfrm flipV="1">
              <a:off x="4337329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5740D4E-81BD-5545-A9D0-67FE50E9469D}"/>
                </a:ext>
              </a:extLst>
            </p:cNvPr>
            <p:cNvSpPr/>
            <p:nvPr/>
          </p:nvSpPr>
          <p:spPr>
            <a:xfrm flipV="1">
              <a:off x="4946812" y="32329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BA7A781-1287-1745-A057-27A9D738D730}"/>
                </a:ext>
              </a:extLst>
            </p:cNvPr>
            <p:cNvSpPr/>
            <p:nvPr/>
          </p:nvSpPr>
          <p:spPr>
            <a:xfrm flipV="1">
              <a:off x="4337329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0762388-A33C-6B4E-9ADA-231D562A29D9}"/>
                </a:ext>
              </a:extLst>
            </p:cNvPr>
            <p:cNvSpPr/>
            <p:nvPr/>
          </p:nvSpPr>
          <p:spPr>
            <a:xfrm flipV="1">
              <a:off x="4946812" y="953960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891E45-2D49-8E41-92C0-290B76192DC4}"/>
                </a:ext>
              </a:extLst>
            </p:cNvPr>
            <p:cNvSpPr/>
            <p:nvPr/>
          </p:nvSpPr>
          <p:spPr>
            <a:xfrm flipV="1">
              <a:off x="4337329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D41E903-A472-5240-B1C4-358C4AFE7610}"/>
                </a:ext>
              </a:extLst>
            </p:cNvPr>
            <p:cNvSpPr/>
            <p:nvPr/>
          </p:nvSpPr>
          <p:spPr>
            <a:xfrm flipV="1">
              <a:off x="4946812" y="1584624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E2D1910-0F95-FC4B-8FCE-B2ED5653AA47}"/>
                </a:ext>
              </a:extLst>
            </p:cNvPr>
            <p:cNvSpPr/>
            <p:nvPr/>
          </p:nvSpPr>
          <p:spPr>
            <a:xfrm flipV="1">
              <a:off x="4337329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A28D49F-B15B-3448-86C2-B79A39430A9F}"/>
                </a:ext>
              </a:extLst>
            </p:cNvPr>
            <p:cNvSpPr/>
            <p:nvPr/>
          </p:nvSpPr>
          <p:spPr>
            <a:xfrm flipV="1">
              <a:off x="4946812" y="2215287"/>
              <a:ext cx="498384" cy="4983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cxnSp>
        <p:nvCxnSpPr>
          <p:cNvPr id="83" name="Shape 120">
            <a:extLst>
              <a:ext uri="{FF2B5EF4-FFF2-40B4-BE49-F238E27FC236}">
                <a16:creationId xmlns:a16="http://schemas.microsoft.com/office/drawing/2014/main" id="{5BC9165E-7E0F-F941-919A-0A3E21E7856F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Shape 214">
            <a:extLst>
              <a:ext uri="{FF2B5EF4-FFF2-40B4-BE49-F238E27FC236}">
                <a16:creationId xmlns:a16="http://schemas.microsoft.com/office/drawing/2014/main" id="{F7B4A098-4EA5-D846-B31E-17EEB7ECA2F8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5" name="Shape 214">
            <a:extLst>
              <a:ext uri="{FF2B5EF4-FFF2-40B4-BE49-F238E27FC236}">
                <a16:creationId xmlns:a16="http://schemas.microsoft.com/office/drawing/2014/main" id="{686B0207-61C6-4B4E-ADE7-D48093B2A7EE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86" name="Shape 214">
            <a:extLst>
              <a:ext uri="{FF2B5EF4-FFF2-40B4-BE49-F238E27FC236}">
                <a16:creationId xmlns:a16="http://schemas.microsoft.com/office/drawing/2014/main" id="{73097AE2-1430-C841-B646-F5101FCC7F2C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7" name="Shape 214">
            <a:extLst>
              <a:ext uri="{FF2B5EF4-FFF2-40B4-BE49-F238E27FC236}">
                <a16:creationId xmlns:a16="http://schemas.microsoft.com/office/drawing/2014/main" id="{75C566F1-B9EA-2747-A137-57D806266229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EB23878-5452-DF49-8927-D25BBEA315D9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674E643-26E0-E84B-B546-E5589C8146EE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4E3ADA7-F3DE-FF43-BDDD-50AF0DDD5721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53A0D3-8D68-474D-8241-70E13A478BDF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6B93186-FBE8-ED40-BE69-6E77367B25DE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2BC0364-8854-7947-97E3-0058925A5C8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CDC308E-BE3A-8748-9749-A2C58FA138D2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1C1A358-1DED-C84E-8742-0BED1F72D1FC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F3D7DE1-E017-744C-8B56-3B327AE9258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1A4B0E-38A3-6048-97FB-E671ED74EC89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DD85FA-42FA-6E41-8627-A1FD12014228}"/>
              </a:ext>
            </a:extLst>
          </p:cNvPr>
          <p:cNvGrpSpPr/>
          <p:nvPr/>
        </p:nvGrpSpPr>
        <p:grpSpPr>
          <a:xfrm>
            <a:off x="3472964" y="250008"/>
            <a:ext cx="5256793" cy="2545816"/>
            <a:chOff x="3125667" y="225008"/>
            <a:chExt cx="4731114" cy="229123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20B9499-2E60-F943-AA52-948A1FF6E8E0}"/>
                </a:ext>
              </a:extLst>
            </p:cNvPr>
            <p:cNvSpPr txBox="1"/>
            <p:nvPr/>
          </p:nvSpPr>
          <p:spPr>
            <a:xfrm>
              <a:off x="3125667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5AF13BC-8273-A944-B213-18EB60A6E7B6}"/>
                </a:ext>
              </a:extLst>
            </p:cNvPr>
            <p:cNvSpPr txBox="1"/>
            <p:nvPr/>
          </p:nvSpPr>
          <p:spPr>
            <a:xfrm>
              <a:off x="3125667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A9FD71-4704-1543-A101-6DE5B2F10979}"/>
                </a:ext>
              </a:extLst>
            </p:cNvPr>
            <p:cNvSpPr txBox="1"/>
            <p:nvPr/>
          </p:nvSpPr>
          <p:spPr>
            <a:xfrm>
              <a:off x="3125667" y="149245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34DEBB1-89D6-AE49-89B4-11B52B55A4E4}"/>
                </a:ext>
              </a:extLst>
            </p:cNvPr>
            <p:cNvSpPr txBox="1"/>
            <p:nvPr/>
          </p:nvSpPr>
          <p:spPr>
            <a:xfrm>
              <a:off x="3125667" y="212538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2F224CD-1255-8247-B0ED-46967516792A}"/>
                </a:ext>
              </a:extLst>
            </p:cNvPr>
            <p:cNvSpPr txBox="1"/>
            <p:nvPr/>
          </p:nvSpPr>
          <p:spPr>
            <a:xfrm>
              <a:off x="3731855" y="225008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48A41F1-37AF-964E-853B-E9E8277FC48D}"/>
                </a:ext>
              </a:extLst>
            </p:cNvPr>
            <p:cNvSpPr txBox="1"/>
            <p:nvPr/>
          </p:nvSpPr>
          <p:spPr>
            <a:xfrm>
              <a:off x="3731855" y="857941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F30FCB-5A4F-E243-80C5-DE4623125DB7}"/>
                </a:ext>
              </a:extLst>
            </p:cNvPr>
            <p:cNvSpPr txBox="1"/>
            <p:nvPr/>
          </p:nvSpPr>
          <p:spPr>
            <a:xfrm>
              <a:off x="3731855" y="149087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7576FC3-12A1-9E4D-B2B0-914859A1A254}"/>
                </a:ext>
              </a:extLst>
            </p:cNvPr>
            <p:cNvSpPr txBox="1"/>
            <p:nvPr/>
          </p:nvSpPr>
          <p:spPr>
            <a:xfrm>
              <a:off x="3731855" y="212380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68F6A5D-B548-274E-A908-3141202939AE}"/>
                </a:ext>
              </a:extLst>
            </p:cNvPr>
            <p:cNvSpPr txBox="1"/>
            <p:nvPr/>
          </p:nvSpPr>
          <p:spPr>
            <a:xfrm>
              <a:off x="4344839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63C31C5-3582-C947-BCD2-E8BB64ED6298}"/>
                </a:ext>
              </a:extLst>
            </p:cNvPr>
            <p:cNvSpPr txBox="1"/>
            <p:nvPr/>
          </p:nvSpPr>
          <p:spPr>
            <a:xfrm>
              <a:off x="4344839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A54AEEC-CDB2-4D4C-925D-BF6304835087}"/>
                </a:ext>
              </a:extLst>
            </p:cNvPr>
            <p:cNvSpPr txBox="1"/>
            <p:nvPr/>
          </p:nvSpPr>
          <p:spPr>
            <a:xfrm>
              <a:off x="4344839" y="152321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05746F9-1B9D-C248-ADE1-85E3CFFFB615}"/>
                </a:ext>
              </a:extLst>
            </p:cNvPr>
            <p:cNvSpPr txBox="1"/>
            <p:nvPr/>
          </p:nvSpPr>
          <p:spPr>
            <a:xfrm>
              <a:off x="4344839" y="215614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A46FBE-29E8-A241-A515-FB6FDE1D1C9D}"/>
                </a:ext>
              </a:extLst>
            </p:cNvPr>
            <p:cNvSpPr txBox="1"/>
            <p:nvPr/>
          </p:nvSpPr>
          <p:spPr>
            <a:xfrm>
              <a:off x="4951027" y="255767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5D35C1B-F0DB-7445-99FC-EFC1DCCA6FAD}"/>
                </a:ext>
              </a:extLst>
            </p:cNvPr>
            <p:cNvSpPr txBox="1"/>
            <p:nvPr/>
          </p:nvSpPr>
          <p:spPr>
            <a:xfrm>
              <a:off x="4951027" y="888699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9ED4AA0-BF51-D346-9701-6EC82540FA9A}"/>
                </a:ext>
              </a:extLst>
            </p:cNvPr>
            <p:cNvSpPr txBox="1"/>
            <p:nvPr/>
          </p:nvSpPr>
          <p:spPr>
            <a:xfrm>
              <a:off x="4951027" y="152163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FB908E8-99E2-AB43-91AA-E866B7E8DD9D}"/>
                </a:ext>
              </a:extLst>
            </p:cNvPr>
            <p:cNvSpPr txBox="1"/>
            <p:nvPr/>
          </p:nvSpPr>
          <p:spPr>
            <a:xfrm>
              <a:off x="4951027" y="215456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15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88DB968-048F-6346-B881-9431D9ECAC1F}"/>
                </a:ext>
              </a:extLst>
            </p:cNvPr>
            <p:cNvGrpSpPr/>
            <p:nvPr/>
          </p:nvGrpSpPr>
          <p:grpSpPr>
            <a:xfrm>
              <a:off x="5536733" y="255767"/>
              <a:ext cx="1079824" cy="2229716"/>
              <a:chOff x="4375347" y="243269"/>
              <a:chExt cx="1079824" cy="222971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8169E3F-3FAB-5B44-8EE8-C7058CF8CAA2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FE60260-6C4A-C747-AC8E-EE70C9926561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17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79C0EC0-2AF8-5B4E-B844-846B87272B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290BAAC-FA49-2544-8DD0-57FD4F5B0DD6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19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9518F3A-67C8-A146-A428-226A152A4D40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7500D-890F-9142-A5B3-77B46DBB8CF5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8BCD9E3-C3A5-2945-8073-1590851D6FB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22</a:t>
                </a:r>
                <a:endPara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85DAB70-B28F-1D46-9FC3-6B89BCB9DF48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23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8427050-5665-2242-8951-CF9F19292DE2}"/>
                </a:ext>
              </a:extLst>
            </p:cNvPr>
            <p:cNvGrpSpPr/>
            <p:nvPr/>
          </p:nvGrpSpPr>
          <p:grpSpPr>
            <a:xfrm>
              <a:off x="6776957" y="255767"/>
              <a:ext cx="1079824" cy="2229716"/>
              <a:chOff x="4375347" y="243269"/>
              <a:chExt cx="1079824" cy="222971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7F6907D-009D-6045-916C-7F0DDEBE5FA7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24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9C2D5FC-DEF3-3A4D-BC71-B53692B81136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25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70BF94C-B122-4348-A2C5-C73A4DFC48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A62197-3AC3-8D45-A6DC-5D4E33F68225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27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E55CDBD-6A44-B341-BB1C-6082BC798DC9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C22BFD-34CF-584A-BDA7-24A905070A2B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29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D22C57B-7D15-0F47-B79B-588524083C0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1D87864-799D-B641-977C-82D1A7A2169F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31</a:t>
                </a:r>
              </a:p>
            </p:txBody>
          </p:sp>
        </p:grpSp>
      </p:grp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603A40E-E643-5C48-B364-C67B35D93DFB}"/>
              </a:ext>
            </a:extLst>
          </p:cNvPr>
          <p:cNvCxnSpPr>
            <a:cxnSpLocks/>
            <a:stCxn id="18" idx="0"/>
            <a:endCxn id="99" idx="3"/>
          </p:cNvCxnSpPr>
          <p:nvPr/>
        </p:nvCxnSpPr>
        <p:spPr>
          <a:xfrm flipV="1">
            <a:off x="3961931" y="468906"/>
            <a:ext cx="37295" cy="339792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7C62EF0C-83C9-F949-BC34-5637BF308768}"/>
              </a:ext>
            </a:extLst>
          </p:cNvPr>
          <p:cNvCxnSpPr>
            <a:cxnSpLocks/>
            <a:stCxn id="21" idx="0"/>
            <a:endCxn id="100" idx="3"/>
          </p:cNvCxnSpPr>
          <p:nvPr/>
        </p:nvCxnSpPr>
        <p:spPr>
          <a:xfrm flipH="1" flipV="1">
            <a:off x="3999226" y="1172164"/>
            <a:ext cx="514397" cy="269467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C3A972B-BF04-CA4A-B34C-43D084236E28}"/>
              </a:ext>
            </a:extLst>
          </p:cNvPr>
          <p:cNvCxnSpPr>
            <a:cxnSpLocks/>
            <a:stCxn id="23" idx="0"/>
            <a:endCxn id="101" idx="3"/>
          </p:cNvCxnSpPr>
          <p:nvPr/>
        </p:nvCxnSpPr>
        <p:spPr>
          <a:xfrm flipH="1" flipV="1">
            <a:off x="3999226" y="1875425"/>
            <a:ext cx="1066090" cy="199140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C45D7E1-5D2D-9C44-9BBA-97F1D6F8630E}"/>
              </a:ext>
            </a:extLst>
          </p:cNvPr>
          <p:cNvCxnSpPr>
            <a:cxnSpLocks/>
            <a:stCxn id="24" idx="0"/>
            <a:endCxn id="102" idx="3"/>
          </p:cNvCxnSpPr>
          <p:nvPr/>
        </p:nvCxnSpPr>
        <p:spPr>
          <a:xfrm flipH="1" flipV="1">
            <a:off x="3999226" y="2578681"/>
            <a:ext cx="1617783" cy="128815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FC2F61DF-1AC0-A142-95C5-7ABB91A82976}"/>
              </a:ext>
            </a:extLst>
          </p:cNvPr>
          <p:cNvCxnSpPr>
            <a:cxnSpLocks/>
            <a:stCxn id="26" idx="0"/>
            <a:endCxn id="103" idx="3"/>
          </p:cNvCxnSpPr>
          <p:nvPr/>
        </p:nvCxnSpPr>
        <p:spPr>
          <a:xfrm flipH="1" flipV="1">
            <a:off x="4672768" y="467151"/>
            <a:ext cx="1862029" cy="33996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C2BC6CA9-1FAD-A441-8ECF-562F1B3BFE8E}"/>
              </a:ext>
            </a:extLst>
          </p:cNvPr>
          <p:cNvCxnSpPr>
            <a:cxnSpLocks/>
            <a:stCxn id="27" idx="0"/>
            <a:endCxn id="63" idx="3"/>
          </p:cNvCxnSpPr>
          <p:nvPr/>
        </p:nvCxnSpPr>
        <p:spPr>
          <a:xfrm flipH="1" flipV="1">
            <a:off x="4679222" y="1176420"/>
            <a:ext cx="2407268" cy="269041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42C56084-FA28-D341-8EE4-135D1C61DC50}"/>
              </a:ext>
            </a:extLst>
          </p:cNvPr>
          <p:cNvCxnSpPr>
            <a:cxnSpLocks/>
            <a:stCxn id="28" idx="0"/>
            <a:endCxn id="105" idx="3"/>
          </p:cNvCxnSpPr>
          <p:nvPr/>
        </p:nvCxnSpPr>
        <p:spPr>
          <a:xfrm flipH="1" flipV="1">
            <a:off x="4672768" y="1873671"/>
            <a:ext cx="2965415" cy="199316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396A8BC8-2471-8949-B053-69E7CBCA31AB}"/>
              </a:ext>
            </a:extLst>
          </p:cNvPr>
          <p:cNvCxnSpPr>
            <a:cxnSpLocks/>
            <a:stCxn id="29" idx="0"/>
            <a:endCxn id="106" idx="3"/>
          </p:cNvCxnSpPr>
          <p:nvPr/>
        </p:nvCxnSpPr>
        <p:spPr>
          <a:xfrm flipH="1" flipV="1">
            <a:off x="4672768" y="2576927"/>
            <a:ext cx="3517108" cy="128990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A8CEFE38-8970-F94E-BB5E-2D378BB70DC1}"/>
              </a:ext>
            </a:extLst>
          </p:cNvPr>
          <p:cNvSpPr txBox="1"/>
          <p:nvPr/>
        </p:nvSpPr>
        <p:spPr>
          <a:xfrm>
            <a:off x="9165389" y="235284"/>
            <a:ext cx="2705768" cy="571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在这些场景中，</a:t>
            </a:r>
            <a:r>
              <a:rPr lang="en-US" altLang="zh-CN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thread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不能只处理一个元素就停止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8048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DCE0A6-87A9-6D4D-942C-0FA866A37AE2}"/>
              </a:ext>
            </a:extLst>
          </p:cNvPr>
          <p:cNvSpPr/>
          <p:nvPr/>
        </p:nvSpPr>
        <p:spPr>
          <a:xfrm>
            <a:off x="3444592" y="3251204"/>
            <a:ext cx="5302819" cy="2890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125C51-185A-1448-ADC1-84BA7DE59245}"/>
              </a:ext>
            </a:extLst>
          </p:cNvPr>
          <p:cNvSpPr txBox="1"/>
          <p:nvPr/>
        </p:nvSpPr>
        <p:spPr>
          <a:xfrm>
            <a:off x="3509358" y="3299162"/>
            <a:ext cx="3108829" cy="3317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defTabSz="1015990"/>
            <a:r>
              <a:rPr lang="en-US" sz="1556" kern="0" dirty="0">
                <a:solidFill>
                  <a:srgbClr val="FFFFFF"/>
                </a:solidFill>
                <a:latin typeface="Courier" pitchFamily="2" charset="0"/>
                <a:cs typeface="Arial"/>
                <a:sym typeface="Arial"/>
              </a:rPr>
              <a:t>performWork&lt;&lt;&lt;2, 4&gt;&gt;&gt;()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EC38B-6260-DA4F-BFBC-C3311966B0DE}"/>
              </a:ext>
            </a:extLst>
          </p:cNvPr>
          <p:cNvSpPr/>
          <p:nvPr/>
        </p:nvSpPr>
        <p:spPr>
          <a:xfrm>
            <a:off x="6174543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B169A-E560-7045-9A1A-099757762401}"/>
              </a:ext>
            </a:extLst>
          </p:cNvPr>
          <p:cNvSpPr/>
          <p:nvPr/>
        </p:nvSpPr>
        <p:spPr>
          <a:xfrm>
            <a:off x="3601675" y="3727248"/>
            <a:ext cx="2375587" cy="209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2222C-9B31-504C-8A0A-4BC65474831A}"/>
              </a:ext>
            </a:extLst>
          </p:cNvPr>
          <p:cNvSpPr/>
          <p:nvPr/>
        </p:nvSpPr>
        <p:spPr>
          <a:xfrm>
            <a:off x="3767421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91879-505E-C248-84FF-8EEF2851F5C1}"/>
              </a:ext>
            </a:extLst>
          </p:cNvPr>
          <p:cNvSpPr/>
          <p:nvPr/>
        </p:nvSpPr>
        <p:spPr>
          <a:xfrm>
            <a:off x="4319113" y="3866834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B36836-49CB-EB4B-B10A-7ADDB9DDFDB9}"/>
              </a:ext>
            </a:extLst>
          </p:cNvPr>
          <p:cNvSpPr/>
          <p:nvPr/>
        </p:nvSpPr>
        <p:spPr>
          <a:xfrm>
            <a:off x="4870806" y="3866834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B8E9C-B4C0-AE45-A986-8481C8B35FCD}"/>
              </a:ext>
            </a:extLst>
          </p:cNvPr>
          <p:cNvSpPr/>
          <p:nvPr/>
        </p:nvSpPr>
        <p:spPr>
          <a:xfrm>
            <a:off x="5422499" y="3866833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0D22E-9309-C84F-A9EB-A344435BC85B}"/>
              </a:ext>
            </a:extLst>
          </p:cNvPr>
          <p:cNvSpPr/>
          <p:nvPr/>
        </p:nvSpPr>
        <p:spPr>
          <a:xfrm>
            <a:off x="6340287" y="3866829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DE14C-78B8-3040-95BE-715D3212242D}"/>
              </a:ext>
            </a:extLst>
          </p:cNvPr>
          <p:cNvSpPr/>
          <p:nvPr/>
        </p:nvSpPr>
        <p:spPr>
          <a:xfrm>
            <a:off x="6891979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231298-EC7C-184F-9C56-6FF6B091A006}"/>
              </a:ext>
            </a:extLst>
          </p:cNvPr>
          <p:cNvSpPr/>
          <p:nvPr/>
        </p:nvSpPr>
        <p:spPr>
          <a:xfrm>
            <a:off x="7443673" y="3866832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DCF2F-0C48-E74E-AAD6-45B48BEF08A5}"/>
              </a:ext>
            </a:extLst>
          </p:cNvPr>
          <p:cNvSpPr/>
          <p:nvPr/>
        </p:nvSpPr>
        <p:spPr>
          <a:xfrm>
            <a:off x="7995366" y="3866830"/>
            <a:ext cx="389019" cy="18164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endParaRPr lang="en-US" sz="1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24CE36-F4FD-944A-84C0-3DF3E3B71B51}"/>
              </a:ext>
            </a:extLst>
          </p:cNvPr>
          <p:cNvGrpSpPr/>
          <p:nvPr/>
        </p:nvGrpSpPr>
        <p:grpSpPr>
          <a:xfrm>
            <a:off x="3448258" y="198803"/>
            <a:ext cx="5295484" cy="2655974"/>
            <a:chOff x="3103432" y="323297"/>
            <a:chExt cx="4765936" cy="239037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EFAEB7-219F-884A-931C-CAA9F0B74E10}"/>
                </a:ext>
              </a:extLst>
            </p:cNvPr>
            <p:cNvSpPr/>
            <p:nvPr/>
          </p:nvSpPr>
          <p:spPr>
            <a:xfrm flipV="1">
              <a:off x="5527604" y="323297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C688BA-FA4B-E44A-9ACE-D7A8982CECB2}"/>
                </a:ext>
              </a:extLst>
            </p:cNvPr>
            <p:cNvSpPr/>
            <p:nvPr/>
          </p:nvSpPr>
          <p:spPr>
            <a:xfrm flipV="1">
              <a:off x="6137087" y="323297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E9ACA4-B7B7-E74D-9DD4-334F7D70787D}"/>
                </a:ext>
              </a:extLst>
            </p:cNvPr>
            <p:cNvSpPr/>
            <p:nvPr/>
          </p:nvSpPr>
          <p:spPr>
            <a:xfrm flipV="1">
              <a:off x="5527604" y="953960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503D9A-B053-8347-9949-F01F4E5FBCBA}"/>
                </a:ext>
              </a:extLst>
            </p:cNvPr>
            <p:cNvSpPr/>
            <p:nvPr/>
          </p:nvSpPr>
          <p:spPr>
            <a:xfrm flipV="1">
              <a:off x="6137087" y="953960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D208C2-E1F3-AF4F-9B02-06FFF882234B}"/>
                </a:ext>
              </a:extLst>
            </p:cNvPr>
            <p:cNvSpPr/>
            <p:nvPr/>
          </p:nvSpPr>
          <p:spPr>
            <a:xfrm flipV="1">
              <a:off x="5527604" y="1584624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D68DF8-EF8C-C84E-B993-26AABCC0B099}"/>
                </a:ext>
              </a:extLst>
            </p:cNvPr>
            <p:cNvSpPr/>
            <p:nvPr/>
          </p:nvSpPr>
          <p:spPr>
            <a:xfrm flipV="1">
              <a:off x="6137087" y="1584624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AE055-E29E-CC4A-955B-A139CA58FA88}"/>
                </a:ext>
              </a:extLst>
            </p:cNvPr>
            <p:cNvSpPr/>
            <p:nvPr/>
          </p:nvSpPr>
          <p:spPr>
            <a:xfrm flipV="1">
              <a:off x="5527604" y="2215287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29AB3-1939-254D-88C7-B5542FC2E28F}"/>
                </a:ext>
              </a:extLst>
            </p:cNvPr>
            <p:cNvSpPr/>
            <p:nvPr/>
          </p:nvSpPr>
          <p:spPr>
            <a:xfrm flipV="1">
              <a:off x="6137087" y="2215287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DC7BE2F-C1C2-1646-B8DA-01BFFD163316}"/>
                </a:ext>
              </a:extLst>
            </p:cNvPr>
            <p:cNvSpPr/>
            <p:nvPr/>
          </p:nvSpPr>
          <p:spPr>
            <a:xfrm flipV="1">
              <a:off x="6761501" y="323297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1C7A2C-E016-BC49-8B39-C0355ABD5341}"/>
                </a:ext>
              </a:extLst>
            </p:cNvPr>
            <p:cNvSpPr/>
            <p:nvPr/>
          </p:nvSpPr>
          <p:spPr>
            <a:xfrm flipV="1">
              <a:off x="7370984" y="323297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99AE3DD-2AC2-CD47-8515-045DCACE189F}"/>
                </a:ext>
              </a:extLst>
            </p:cNvPr>
            <p:cNvSpPr/>
            <p:nvPr/>
          </p:nvSpPr>
          <p:spPr>
            <a:xfrm flipV="1">
              <a:off x="6761501" y="953960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D94883C-8F70-3F44-B78E-26F33BBB8722}"/>
                </a:ext>
              </a:extLst>
            </p:cNvPr>
            <p:cNvSpPr/>
            <p:nvPr/>
          </p:nvSpPr>
          <p:spPr>
            <a:xfrm flipV="1">
              <a:off x="7370984" y="953960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7B0453B-0084-444D-AAF8-5A3DF9CB6426}"/>
                </a:ext>
              </a:extLst>
            </p:cNvPr>
            <p:cNvSpPr/>
            <p:nvPr/>
          </p:nvSpPr>
          <p:spPr>
            <a:xfrm flipV="1">
              <a:off x="6761501" y="1584624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7654884-4C56-FC45-A63F-BA249E45245A}"/>
                </a:ext>
              </a:extLst>
            </p:cNvPr>
            <p:cNvSpPr/>
            <p:nvPr/>
          </p:nvSpPr>
          <p:spPr>
            <a:xfrm flipV="1">
              <a:off x="7370984" y="1584624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4F9435D-544B-614F-8C53-C3FA84414B9E}"/>
                </a:ext>
              </a:extLst>
            </p:cNvPr>
            <p:cNvSpPr/>
            <p:nvPr/>
          </p:nvSpPr>
          <p:spPr>
            <a:xfrm flipV="1">
              <a:off x="6761501" y="2215287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F6131D0-8253-2D4A-8686-80E20A17BCC7}"/>
                </a:ext>
              </a:extLst>
            </p:cNvPr>
            <p:cNvSpPr/>
            <p:nvPr/>
          </p:nvSpPr>
          <p:spPr>
            <a:xfrm flipV="1">
              <a:off x="7370984" y="2215287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C5099-08EB-944A-BB25-9297F13DBF93}"/>
                </a:ext>
              </a:extLst>
            </p:cNvPr>
            <p:cNvSpPr/>
            <p:nvPr/>
          </p:nvSpPr>
          <p:spPr>
            <a:xfrm flipV="1">
              <a:off x="3103432" y="3232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7469E9B-23CA-9C4D-AAF4-1CF91F5FF895}"/>
                </a:ext>
              </a:extLst>
            </p:cNvPr>
            <p:cNvSpPr/>
            <p:nvPr/>
          </p:nvSpPr>
          <p:spPr>
            <a:xfrm flipV="1">
              <a:off x="3712915" y="32329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8CD3798-3B91-8A47-A0E4-0887A7AFB44A}"/>
                </a:ext>
              </a:extLst>
            </p:cNvPr>
            <p:cNvSpPr/>
            <p:nvPr/>
          </p:nvSpPr>
          <p:spPr>
            <a:xfrm flipV="1">
              <a:off x="3103432" y="9539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61A23BB-BE57-004D-A750-383C78B79417}"/>
                </a:ext>
              </a:extLst>
            </p:cNvPr>
            <p:cNvSpPr/>
            <p:nvPr/>
          </p:nvSpPr>
          <p:spPr>
            <a:xfrm flipV="1">
              <a:off x="3712915" y="953960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74D7BD4-C42D-9443-8AE6-5818964309D3}"/>
                </a:ext>
              </a:extLst>
            </p:cNvPr>
            <p:cNvSpPr/>
            <p:nvPr/>
          </p:nvSpPr>
          <p:spPr>
            <a:xfrm flipV="1">
              <a:off x="3103432" y="15846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9257DF3-7B56-AB4B-B5D0-6B9DF81AC095}"/>
                </a:ext>
              </a:extLst>
            </p:cNvPr>
            <p:cNvSpPr/>
            <p:nvPr/>
          </p:nvSpPr>
          <p:spPr>
            <a:xfrm flipV="1">
              <a:off x="3712915" y="1584624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A4023D4-3216-C44E-8CDF-4B9101BC8DF3}"/>
                </a:ext>
              </a:extLst>
            </p:cNvPr>
            <p:cNvSpPr/>
            <p:nvPr/>
          </p:nvSpPr>
          <p:spPr>
            <a:xfrm flipV="1">
              <a:off x="3103432" y="22152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C11FF1D-E8A7-1F42-81DF-A1658ADB4B9A}"/>
                </a:ext>
              </a:extLst>
            </p:cNvPr>
            <p:cNvSpPr/>
            <p:nvPr/>
          </p:nvSpPr>
          <p:spPr>
            <a:xfrm flipV="1">
              <a:off x="3712915" y="2215287"/>
              <a:ext cx="498384" cy="498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FA5B97D-91BF-0D49-ACAD-9D952CD1A167}"/>
                </a:ext>
              </a:extLst>
            </p:cNvPr>
            <p:cNvSpPr/>
            <p:nvPr/>
          </p:nvSpPr>
          <p:spPr>
            <a:xfrm flipV="1">
              <a:off x="4337329" y="323297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5740D4E-81BD-5545-A9D0-67FE50E9469D}"/>
                </a:ext>
              </a:extLst>
            </p:cNvPr>
            <p:cNvSpPr/>
            <p:nvPr/>
          </p:nvSpPr>
          <p:spPr>
            <a:xfrm flipV="1">
              <a:off x="4946812" y="323297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BA7A781-1287-1745-A057-27A9D738D730}"/>
                </a:ext>
              </a:extLst>
            </p:cNvPr>
            <p:cNvSpPr/>
            <p:nvPr/>
          </p:nvSpPr>
          <p:spPr>
            <a:xfrm flipV="1">
              <a:off x="4337329" y="953960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0762388-A33C-6B4E-9ADA-231D562A29D9}"/>
                </a:ext>
              </a:extLst>
            </p:cNvPr>
            <p:cNvSpPr/>
            <p:nvPr/>
          </p:nvSpPr>
          <p:spPr>
            <a:xfrm flipV="1">
              <a:off x="4946812" y="953960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891E45-2D49-8E41-92C0-290B76192DC4}"/>
                </a:ext>
              </a:extLst>
            </p:cNvPr>
            <p:cNvSpPr/>
            <p:nvPr/>
          </p:nvSpPr>
          <p:spPr>
            <a:xfrm flipV="1">
              <a:off x="4337329" y="1584624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D41E903-A472-5240-B1C4-358C4AFE7610}"/>
                </a:ext>
              </a:extLst>
            </p:cNvPr>
            <p:cNvSpPr/>
            <p:nvPr/>
          </p:nvSpPr>
          <p:spPr>
            <a:xfrm flipV="1">
              <a:off x="4946812" y="1584624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E2D1910-0F95-FC4B-8FCE-B2ED5653AA47}"/>
                </a:ext>
              </a:extLst>
            </p:cNvPr>
            <p:cNvSpPr/>
            <p:nvPr/>
          </p:nvSpPr>
          <p:spPr>
            <a:xfrm flipV="1">
              <a:off x="4337329" y="2215287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A28D49F-B15B-3448-86C2-B79A39430A9F}"/>
                </a:ext>
              </a:extLst>
            </p:cNvPr>
            <p:cNvSpPr/>
            <p:nvPr/>
          </p:nvSpPr>
          <p:spPr>
            <a:xfrm flipV="1">
              <a:off x="4946812" y="2215287"/>
              <a:ext cx="498384" cy="4983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5990"/>
              <a:endParaRPr lang="en-US" sz="1556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cxnSp>
        <p:nvCxnSpPr>
          <p:cNvPr id="83" name="Shape 120">
            <a:extLst>
              <a:ext uri="{FF2B5EF4-FFF2-40B4-BE49-F238E27FC236}">
                <a16:creationId xmlns:a16="http://schemas.microsoft.com/office/drawing/2014/main" id="{5BC9165E-7E0F-F941-919A-0A3E21E7856F}"/>
              </a:ext>
            </a:extLst>
          </p:cNvPr>
          <p:cNvCxnSpPr/>
          <p:nvPr/>
        </p:nvCxnSpPr>
        <p:spPr>
          <a:xfrm>
            <a:off x="689145" y="3036330"/>
            <a:ext cx="10353836" cy="2698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Shape 214">
            <a:extLst>
              <a:ext uri="{FF2B5EF4-FFF2-40B4-BE49-F238E27FC236}">
                <a16:creationId xmlns:a16="http://schemas.microsoft.com/office/drawing/2014/main" id="{F7B4A098-4EA5-D846-B31E-17EEB7ECA2F8}"/>
              </a:ext>
            </a:extLst>
          </p:cNvPr>
          <p:cNvSpPr/>
          <p:nvPr/>
        </p:nvSpPr>
        <p:spPr>
          <a:xfrm>
            <a:off x="545433" y="4460361"/>
            <a:ext cx="987310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5" name="Shape 214">
            <a:extLst>
              <a:ext uri="{FF2B5EF4-FFF2-40B4-BE49-F238E27FC236}">
                <a16:creationId xmlns:a16="http://schemas.microsoft.com/office/drawing/2014/main" id="{686B0207-61C6-4B4E-ADE7-D48093B2A7EE}"/>
              </a:ext>
            </a:extLst>
          </p:cNvPr>
          <p:cNvSpPr/>
          <p:nvPr/>
        </p:nvSpPr>
        <p:spPr>
          <a:xfrm>
            <a:off x="545432" y="1235642"/>
            <a:ext cx="1119471" cy="471924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2667" b="1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</a:p>
        </p:txBody>
      </p:sp>
      <p:sp>
        <p:nvSpPr>
          <p:cNvPr id="86" name="Shape 214">
            <a:extLst>
              <a:ext uri="{FF2B5EF4-FFF2-40B4-BE49-F238E27FC236}">
                <a16:creationId xmlns:a16="http://schemas.microsoft.com/office/drawing/2014/main" id="{73097AE2-1430-C841-B646-F5101FCC7F2C}"/>
              </a:ext>
            </a:extLst>
          </p:cNvPr>
          <p:cNvSpPr/>
          <p:nvPr/>
        </p:nvSpPr>
        <p:spPr>
          <a:xfrm>
            <a:off x="547808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sp>
        <p:nvSpPr>
          <p:cNvPr id="87" name="Shape 214">
            <a:extLst>
              <a:ext uri="{FF2B5EF4-FFF2-40B4-BE49-F238E27FC236}">
                <a16:creationId xmlns:a16="http://schemas.microsoft.com/office/drawing/2014/main" id="{75C566F1-B9EA-2747-A137-57D806266229}"/>
              </a:ext>
            </a:extLst>
          </p:cNvPr>
          <p:cNvSpPr/>
          <p:nvPr/>
        </p:nvSpPr>
        <p:spPr>
          <a:xfrm>
            <a:off x="546572" y="1092146"/>
            <a:ext cx="558597" cy="286992"/>
          </a:xfrm>
          <a:prstGeom prst="rect">
            <a:avLst/>
          </a:prstGeom>
          <a:noFill/>
          <a:ln>
            <a:noFill/>
          </a:ln>
        </p:spPr>
        <p:txBody>
          <a:bodyPr wrap="square" lIns="101583" tIns="50778" rIns="101583" bIns="50778" anchor="b" anchorCtr="0">
            <a:noAutofit/>
          </a:bodyPr>
          <a:lstStyle/>
          <a:p>
            <a:pPr defTabSz="1015990">
              <a:lnSpc>
                <a:spcPct val="90000"/>
              </a:lnSpc>
            </a:pPr>
            <a:r>
              <a:rPr lang="en-US" sz="1333" b="1" kern="0" dirty="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GPU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EB23878-5452-DF49-8927-D25BBEA315D9}"/>
              </a:ext>
            </a:extLst>
          </p:cNvPr>
          <p:cNvGrpSpPr/>
          <p:nvPr/>
        </p:nvGrpSpPr>
        <p:grpSpPr>
          <a:xfrm>
            <a:off x="3711725" y="4420370"/>
            <a:ext cx="2166958" cy="434286"/>
            <a:chOff x="3340553" y="3978329"/>
            <a:chExt cx="1950262" cy="39085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674E643-26E0-E84B-B546-E5589C8146EE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4E3ADA7-F3DE-FF43-BDDD-50AF0DDD5721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53A0D3-8D68-474D-8241-70E13A478BDF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6B93186-FBE8-ED40-BE69-6E77367B25DE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2BC0364-8854-7947-97E3-0058925A5C80}"/>
              </a:ext>
            </a:extLst>
          </p:cNvPr>
          <p:cNvGrpSpPr/>
          <p:nvPr/>
        </p:nvGrpSpPr>
        <p:grpSpPr>
          <a:xfrm>
            <a:off x="6277998" y="4417350"/>
            <a:ext cx="2166958" cy="434286"/>
            <a:chOff x="3340553" y="3978329"/>
            <a:chExt cx="1950262" cy="39085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CDC308E-BE3A-8748-9749-A2C58FA138D2}"/>
                </a:ext>
              </a:extLst>
            </p:cNvPr>
            <p:cNvSpPr txBox="1"/>
            <p:nvPr/>
          </p:nvSpPr>
          <p:spPr>
            <a:xfrm>
              <a:off x="3340553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1C1A358-1DED-C84E-8742-0BED1F72D1FC}"/>
                </a:ext>
              </a:extLst>
            </p:cNvPr>
            <p:cNvSpPr txBox="1"/>
            <p:nvPr/>
          </p:nvSpPr>
          <p:spPr>
            <a:xfrm>
              <a:off x="3825441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F3D7DE1-E017-744C-8B56-3B327AE92587}"/>
                </a:ext>
              </a:extLst>
            </p:cNvPr>
            <p:cNvSpPr txBox="1"/>
            <p:nvPr/>
          </p:nvSpPr>
          <p:spPr>
            <a:xfrm>
              <a:off x="4314568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1A4B0E-38A3-6048-97FB-E671ED74EC89}"/>
                </a:ext>
              </a:extLst>
            </p:cNvPr>
            <p:cNvSpPr txBox="1"/>
            <p:nvPr/>
          </p:nvSpPr>
          <p:spPr>
            <a:xfrm>
              <a:off x="4817179" y="397832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DD85FA-42FA-6E41-8627-A1FD12014228}"/>
              </a:ext>
            </a:extLst>
          </p:cNvPr>
          <p:cNvGrpSpPr/>
          <p:nvPr/>
        </p:nvGrpSpPr>
        <p:grpSpPr>
          <a:xfrm>
            <a:off x="3472964" y="250008"/>
            <a:ext cx="5256793" cy="2545816"/>
            <a:chOff x="3125667" y="225008"/>
            <a:chExt cx="4731114" cy="229123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20B9499-2E60-F943-AA52-948A1FF6E8E0}"/>
                </a:ext>
              </a:extLst>
            </p:cNvPr>
            <p:cNvSpPr txBox="1"/>
            <p:nvPr/>
          </p:nvSpPr>
          <p:spPr>
            <a:xfrm>
              <a:off x="3125667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5AF13BC-8273-A944-B213-18EB60A6E7B6}"/>
                </a:ext>
              </a:extLst>
            </p:cNvPr>
            <p:cNvSpPr txBox="1"/>
            <p:nvPr/>
          </p:nvSpPr>
          <p:spPr>
            <a:xfrm>
              <a:off x="3125667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A9FD71-4704-1543-A101-6DE5B2F10979}"/>
                </a:ext>
              </a:extLst>
            </p:cNvPr>
            <p:cNvSpPr txBox="1"/>
            <p:nvPr/>
          </p:nvSpPr>
          <p:spPr>
            <a:xfrm>
              <a:off x="3125667" y="149245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34DEBB1-89D6-AE49-89B4-11B52B55A4E4}"/>
                </a:ext>
              </a:extLst>
            </p:cNvPr>
            <p:cNvSpPr txBox="1"/>
            <p:nvPr/>
          </p:nvSpPr>
          <p:spPr>
            <a:xfrm>
              <a:off x="3125667" y="2125384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2F224CD-1255-8247-B0ED-46967516792A}"/>
                </a:ext>
              </a:extLst>
            </p:cNvPr>
            <p:cNvSpPr txBox="1"/>
            <p:nvPr/>
          </p:nvSpPr>
          <p:spPr>
            <a:xfrm>
              <a:off x="3731855" y="225008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48A41F1-37AF-964E-853B-E9E8277FC48D}"/>
                </a:ext>
              </a:extLst>
            </p:cNvPr>
            <p:cNvSpPr txBox="1"/>
            <p:nvPr/>
          </p:nvSpPr>
          <p:spPr>
            <a:xfrm>
              <a:off x="3731855" y="857941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F30FCB-5A4F-E243-80C5-DE4623125DB7}"/>
                </a:ext>
              </a:extLst>
            </p:cNvPr>
            <p:cNvSpPr txBox="1"/>
            <p:nvPr/>
          </p:nvSpPr>
          <p:spPr>
            <a:xfrm>
              <a:off x="3731855" y="149087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7576FC3-12A1-9E4D-B2B0-914859A1A254}"/>
                </a:ext>
              </a:extLst>
            </p:cNvPr>
            <p:cNvSpPr txBox="1"/>
            <p:nvPr/>
          </p:nvSpPr>
          <p:spPr>
            <a:xfrm>
              <a:off x="3731855" y="2123805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68F6A5D-B548-274E-A908-3141202939AE}"/>
                </a:ext>
              </a:extLst>
            </p:cNvPr>
            <p:cNvSpPr txBox="1"/>
            <p:nvPr/>
          </p:nvSpPr>
          <p:spPr>
            <a:xfrm>
              <a:off x="4344839" y="226587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63C31C5-3582-C947-BCD2-E8BB64ED6298}"/>
                </a:ext>
              </a:extLst>
            </p:cNvPr>
            <p:cNvSpPr txBox="1"/>
            <p:nvPr/>
          </p:nvSpPr>
          <p:spPr>
            <a:xfrm>
              <a:off x="4344839" y="859519"/>
              <a:ext cx="473636" cy="3908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9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A54AEEC-CDB2-4D4C-925D-BF6304835087}"/>
                </a:ext>
              </a:extLst>
            </p:cNvPr>
            <p:cNvSpPr txBox="1"/>
            <p:nvPr/>
          </p:nvSpPr>
          <p:spPr>
            <a:xfrm>
              <a:off x="4344839" y="152321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05746F9-1B9D-C248-ADE1-85E3CFFFB615}"/>
                </a:ext>
              </a:extLst>
            </p:cNvPr>
            <p:cNvSpPr txBox="1"/>
            <p:nvPr/>
          </p:nvSpPr>
          <p:spPr>
            <a:xfrm>
              <a:off x="4344839" y="2156143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A46FBE-29E8-A241-A515-FB6FDE1D1C9D}"/>
                </a:ext>
              </a:extLst>
            </p:cNvPr>
            <p:cNvSpPr txBox="1"/>
            <p:nvPr/>
          </p:nvSpPr>
          <p:spPr>
            <a:xfrm>
              <a:off x="4951027" y="255767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5D35C1B-F0DB-7445-99FC-EFC1DCCA6FAD}"/>
                </a:ext>
              </a:extLst>
            </p:cNvPr>
            <p:cNvSpPr txBox="1"/>
            <p:nvPr/>
          </p:nvSpPr>
          <p:spPr>
            <a:xfrm>
              <a:off x="4951027" y="888699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9ED4AA0-BF51-D346-9701-6EC82540FA9A}"/>
                </a:ext>
              </a:extLst>
            </p:cNvPr>
            <p:cNvSpPr txBox="1"/>
            <p:nvPr/>
          </p:nvSpPr>
          <p:spPr>
            <a:xfrm>
              <a:off x="4951027" y="152163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FB908E8-99E2-AB43-91AA-E866B7E8DD9D}"/>
                </a:ext>
              </a:extLst>
            </p:cNvPr>
            <p:cNvSpPr txBox="1"/>
            <p:nvPr/>
          </p:nvSpPr>
          <p:spPr>
            <a:xfrm>
              <a:off x="4951027" y="2154564"/>
              <a:ext cx="473636" cy="3293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015990"/>
              <a:r>
                <a:rPr lang="en-US" sz="1778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rPr>
                <a:t>15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88DB968-048F-6346-B881-9431D9ECAC1F}"/>
                </a:ext>
              </a:extLst>
            </p:cNvPr>
            <p:cNvGrpSpPr/>
            <p:nvPr/>
          </p:nvGrpSpPr>
          <p:grpSpPr>
            <a:xfrm>
              <a:off x="5536733" y="255767"/>
              <a:ext cx="1079824" cy="2229716"/>
              <a:chOff x="4375347" y="243269"/>
              <a:chExt cx="1079824" cy="222971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8169E3F-3FAB-5B44-8EE8-C7058CF8CAA2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FE60260-6C4A-C747-AC8E-EE70C9926561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17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79C0EC0-2AF8-5B4E-B844-846B87272B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290BAAC-FA49-2544-8DD0-57FD4F5B0DD6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19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9518F3A-67C8-A146-A428-226A152A4D40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7500D-890F-9142-A5B3-77B46DBB8CF5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8BCD9E3-C3A5-2945-8073-1590851D6FB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22</a:t>
                </a:r>
                <a:endParaRPr lang="en-US" sz="2222" b="1" kern="0" dirty="0">
                  <a:solidFill>
                    <a:srgbClr val="000000"/>
                  </a:solidFill>
                  <a:latin typeface="Courier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85DAB70-B28F-1D46-9FC3-6B89BCB9DF48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23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8427050-5665-2242-8951-CF9F19292DE2}"/>
                </a:ext>
              </a:extLst>
            </p:cNvPr>
            <p:cNvGrpSpPr/>
            <p:nvPr/>
          </p:nvGrpSpPr>
          <p:grpSpPr>
            <a:xfrm>
              <a:off x="6776957" y="255767"/>
              <a:ext cx="1079824" cy="2229716"/>
              <a:chOff x="4375347" y="243269"/>
              <a:chExt cx="1079824" cy="222971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7F6907D-009D-6045-916C-7F0DDEBE5FA7}"/>
                  </a:ext>
                </a:extLst>
              </p:cNvPr>
              <p:cNvSpPr txBox="1"/>
              <p:nvPr/>
            </p:nvSpPr>
            <p:spPr>
              <a:xfrm>
                <a:off x="4375347" y="244848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24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9C2D5FC-DEF3-3A4D-BC71-B53692B81136}"/>
                  </a:ext>
                </a:extLst>
              </p:cNvPr>
              <p:cNvSpPr txBox="1"/>
              <p:nvPr/>
            </p:nvSpPr>
            <p:spPr>
              <a:xfrm>
                <a:off x="4375347" y="877780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25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70BF94C-B122-4348-A2C5-C73A4DFC4880}"/>
                  </a:ext>
                </a:extLst>
              </p:cNvPr>
              <p:cNvSpPr txBox="1"/>
              <p:nvPr/>
            </p:nvSpPr>
            <p:spPr>
              <a:xfrm>
                <a:off x="4375347" y="151071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A62197-3AC3-8D45-A6DC-5D4E33F68225}"/>
                  </a:ext>
                </a:extLst>
              </p:cNvPr>
              <p:cNvSpPr txBox="1"/>
              <p:nvPr/>
            </p:nvSpPr>
            <p:spPr>
              <a:xfrm>
                <a:off x="4375347" y="2143645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27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E55CDBD-6A44-B341-BB1C-6082BC798DC9}"/>
                  </a:ext>
                </a:extLst>
              </p:cNvPr>
              <p:cNvSpPr txBox="1"/>
              <p:nvPr/>
            </p:nvSpPr>
            <p:spPr>
              <a:xfrm>
                <a:off x="4981535" y="243269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C22BFD-34CF-584A-BDA7-24A905070A2B}"/>
                  </a:ext>
                </a:extLst>
              </p:cNvPr>
              <p:cNvSpPr txBox="1"/>
              <p:nvPr/>
            </p:nvSpPr>
            <p:spPr>
              <a:xfrm>
                <a:off x="4981535" y="876201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29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D22C57B-7D15-0F47-B79B-588524083C00}"/>
                  </a:ext>
                </a:extLst>
              </p:cNvPr>
              <p:cNvSpPr txBox="1"/>
              <p:nvPr/>
            </p:nvSpPr>
            <p:spPr>
              <a:xfrm>
                <a:off x="4981535" y="150913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1D87864-799D-B641-977C-82D1A7A2169F}"/>
                  </a:ext>
                </a:extLst>
              </p:cNvPr>
              <p:cNvSpPr txBox="1"/>
              <p:nvPr/>
            </p:nvSpPr>
            <p:spPr>
              <a:xfrm>
                <a:off x="4981535" y="2142066"/>
                <a:ext cx="473636" cy="3293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1015990"/>
                <a:r>
                  <a:rPr lang="en-US" sz="1778" b="1" kern="0" dirty="0">
                    <a:solidFill>
                      <a:srgbClr val="000000"/>
                    </a:solidFill>
                    <a:latin typeface="Courier" pitchFamily="2" charset="0"/>
                    <a:cs typeface="Arial"/>
                    <a:sym typeface="Arial"/>
                  </a:rPr>
                  <a:t>31</a:t>
                </a:r>
              </a:p>
            </p:txBody>
          </p:sp>
        </p:grp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A8CEFE38-8970-F94E-BB5E-2D378BB70DC1}"/>
              </a:ext>
            </a:extLst>
          </p:cNvPr>
          <p:cNvSpPr txBox="1"/>
          <p:nvPr/>
        </p:nvSpPr>
        <p:spPr>
          <a:xfrm>
            <a:off x="9165389" y="235284"/>
            <a:ext cx="2705768" cy="3317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015990"/>
            <a:r>
              <a:rPr 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… </a:t>
            </a:r>
            <a:r>
              <a:rPr lang="zh-CN" altLang="en-US" sz="155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否则剩余的元素不被处理</a:t>
            </a:r>
            <a:endParaRPr lang="en-US" sz="155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78973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9525">
          <a:solidFill>
            <a:schemeClr val="tx1"/>
          </a:solidFill>
          <a:prstDash val="dash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暑期学校模板参考.pptx" id="{CEF002C4-9868-4422-B092-FE521C01D07D}" vid="{F2A405C6-4D37-43D9-B673-935AE82289C4}"/>
    </a:ext>
  </a:extLst>
</a:theme>
</file>

<file path=ppt/theme/theme2.xml><?xml version="1.0" encoding="utf-8"?>
<a:theme xmlns:a="http://schemas.openxmlformats.org/drawingml/2006/main" name="Title &amp; Bullet">
  <a:themeElements>
    <a:clrScheme name="2015 WHITE Template">
      <a:dk1>
        <a:srgbClr val="B3B3B3"/>
      </a:dk1>
      <a:lt1>
        <a:srgbClr val="FFFFFF"/>
      </a:lt1>
      <a:dk2>
        <a:srgbClr val="000000"/>
      </a:dk2>
      <a:lt2>
        <a:srgbClr val="76B900"/>
      </a:lt2>
      <a:accent1>
        <a:srgbClr val="0071C5"/>
      </a:accent1>
      <a:accent2>
        <a:srgbClr val="007450"/>
      </a:accent2>
      <a:accent3>
        <a:srgbClr val="9A4216"/>
      </a:accent3>
      <a:accent4>
        <a:srgbClr val="505050"/>
      </a:accent4>
      <a:accent5>
        <a:srgbClr val="9E1212"/>
      </a:accent5>
      <a:accent6>
        <a:srgbClr val="0D3481"/>
      </a:accent6>
      <a:hlink>
        <a:srgbClr val="76B900"/>
      </a:hlink>
      <a:folHlink>
        <a:srgbClr val="00482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3139</TotalTime>
  <Words>9002</Words>
  <Application>Microsoft Office PowerPoint</Application>
  <PresentationFormat>宽屏</PresentationFormat>
  <Paragraphs>2992</Paragraphs>
  <Slides>147</Slides>
  <Notes>41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147</vt:i4>
      </vt:variant>
    </vt:vector>
  </HeadingPairs>
  <TitlesOfParts>
    <vt:vector size="160" baseType="lpstr">
      <vt:lpstr>Courier</vt:lpstr>
      <vt:lpstr>Noto Sans Symbols</vt:lpstr>
      <vt:lpstr>等线</vt:lpstr>
      <vt:lpstr>宋体</vt:lpstr>
      <vt:lpstr>微软雅黑</vt:lpstr>
      <vt:lpstr>微软雅黑</vt:lpstr>
      <vt:lpstr>Arial</vt:lpstr>
      <vt:lpstr>Calibri</vt:lpstr>
      <vt:lpstr>Calibri Light</vt:lpstr>
      <vt:lpstr>Consolas</vt:lpstr>
      <vt:lpstr>Trebuchet MS</vt:lpstr>
      <vt:lpstr>1_自定义设计方案</vt:lpstr>
      <vt:lpstr>Title &amp; Bullet</vt:lpstr>
      <vt:lpstr>CUDA基础</vt:lpstr>
      <vt:lpstr>PowerPoint 演示文稿</vt:lpstr>
      <vt:lpstr>GPU-CUDA加速的程序 VS 只在CPU端运行的程序  CUDA - Compute Unified Device Architecture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CUDA Kernel 核函数的运行过程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CUDA自带的线程分级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示例：多个 thread 如何并行计算一个一维向量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示例：当grid中的thread与一维向量中的元素不匹配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网格步长循环  Grid-Stride Loops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在Python中使用CUPY调用GPU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CUPY 调用 CUDA C++核函数</vt:lpstr>
      <vt:lpstr>PowerPoint 演示文稿</vt:lpstr>
      <vt:lpstr>PowerPoint 演示文稿</vt:lpstr>
      <vt:lpstr>万卡级别的LLM训练集群如何高效利用GPU ZeRO + DeepSpeed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补充：高能物理领域的并行计算应用场景</vt:lpstr>
      <vt:lpstr>PowerPoint 演示文稿</vt:lpstr>
      <vt:lpstr>PowerPoint 演示文稿</vt:lpstr>
      <vt:lpstr>总结</vt:lpstr>
      <vt:lpstr>总结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面向百PB级海量数据处理的 存储系统：现状及未来规划</dc:title>
  <dc:creator>unknown</dc:creator>
  <cp:lastModifiedBy>lei wang</cp:lastModifiedBy>
  <cp:revision>336</cp:revision>
  <dcterms:created xsi:type="dcterms:W3CDTF">2019-07-11T03:34:36Z</dcterms:created>
  <dcterms:modified xsi:type="dcterms:W3CDTF">2024-08-22T01:43:06Z</dcterms:modified>
</cp:coreProperties>
</file>