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279" r:id="rId2"/>
    <p:sldId id="277" r:id="rId3"/>
    <p:sldId id="294" r:id="rId4"/>
    <p:sldId id="290" r:id="rId5"/>
    <p:sldId id="336" r:id="rId6"/>
    <p:sldId id="310" r:id="rId7"/>
    <p:sldId id="311" r:id="rId8"/>
    <p:sldId id="312" r:id="rId9"/>
    <p:sldId id="313" r:id="rId10"/>
    <p:sldId id="314" r:id="rId11"/>
    <p:sldId id="315" r:id="rId12"/>
    <p:sldId id="316" r:id="rId13"/>
    <p:sldId id="317" r:id="rId14"/>
    <p:sldId id="318" r:id="rId15"/>
    <p:sldId id="319" r:id="rId16"/>
    <p:sldId id="335"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4" r:id="rId32"/>
  </p:sldIdLst>
  <p:sldSz cx="12192000" cy="6858000"/>
  <p:notesSz cx="6797675" cy="987266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BF0A8EA9-E46B-4AF5-A76C-8956DBF82DCA}">
          <p14:sldIdLst>
            <p14:sldId id="279"/>
            <p14:sldId id="277"/>
            <p14:sldId id="294"/>
            <p14:sldId id="290"/>
            <p14:sldId id="336"/>
            <p14:sldId id="310"/>
            <p14:sldId id="311"/>
            <p14:sldId id="312"/>
            <p14:sldId id="313"/>
            <p14:sldId id="314"/>
            <p14:sldId id="315"/>
            <p14:sldId id="316"/>
            <p14:sldId id="317"/>
            <p14:sldId id="318"/>
            <p14:sldId id="319"/>
            <p14:sldId id="335"/>
            <p14:sldId id="320"/>
            <p14:sldId id="321"/>
            <p14:sldId id="322"/>
            <p14:sldId id="323"/>
            <p14:sldId id="324"/>
            <p14:sldId id="325"/>
            <p14:sldId id="326"/>
            <p14:sldId id="327"/>
            <p14:sldId id="328"/>
            <p14:sldId id="329"/>
            <p14:sldId id="330"/>
            <p14:sldId id="331"/>
            <p14:sldId id="332"/>
            <p14:sldId id="333"/>
            <p14:sldId id="334"/>
          </p14:sldIdLst>
        </p14:section>
      </p14:sectionLst>
    </p:ext>
    <p:ext uri="{EFAFB233-063F-42B5-8137-9DF3F51BA10A}">
      <p15:sldGuideLst xmlns:p15="http://schemas.microsoft.com/office/powerpoint/2012/main">
        <p15:guide id="1" orient="horz" pos="2136">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ng Chen" initials="MOU"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2FD"/>
    <a:srgbClr val="B1F8FD"/>
    <a:srgbClr val="6CABF8"/>
    <a:srgbClr val="FFFFFF"/>
    <a:srgbClr val="0070C0"/>
    <a:srgbClr val="212124"/>
    <a:srgbClr val="000099"/>
    <a:srgbClr val="FF26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47" autoAdjust="0"/>
    <p:restoredTop sz="68371" autoAdjust="0"/>
  </p:normalViewPr>
  <p:slideViewPr>
    <p:cSldViewPr>
      <p:cViewPr varScale="1">
        <p:scale>
          <a:sx n="77" d="100"/>
          <a:sy n="77" d="100"/>
        </p:scale>
        <p:origin x="1432" y="60"/>
      </p:cViewPr>
      <p:guideLst>
        <p:guide orient="horz" pos="2136"/>
        <p:guide pos="3839"/>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69" d="100"/>
          <a:sy n="69" d="100"/>
        </p:scale>
        <p:origin x="359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zh-CN" altLang="en-US"/>
          </a:p>
        </p:txBody>
      </p:sp>
      <p:sp>
        <p:nvSpPr>
          <p:cNvPr id="4" name="页脚占位符 3"/>
          <p:cNvSpPr>
            <a:spLocks noGrp="1"/>
          </p:cNvSpPr>
          <p:nvPr>
            <p:ph type="ftr" sz="quarter" idx="2"/>
          </p:nvPr>
        </p:nvSpPr>
        <p:spPr>
          <a:xfrm>
            <a:off x="0" y="9377363"/>
            <a:ext cx="2946400" cy="4953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49688" y="9377363"/>
            <a:ext cx="2946400" cy="495300"/>
          </a:xfrm>
          <a:prstGeom prst="rect">
            <a:avLst/>
          </a:prstGeom>
        </p:spPr>
        <p:txBody>
          <a:bodyPr vert="horz" lIns="91440" tIns="45720" rIns="91440" bIns="45720" rtlCol="0" anchor="b"/>
          <a:lstStyle>
            <a:lvl1pPr algn="r">
              <a:defRPr sz="1200"/>
            </a:lvl1pPr>
          </a:lstStyle>
          <a:p>
            <a:fld id="{F6043D90-AC6E-42E7-9FCD-B152133ABA7E}" type="slidenum">
              <a:rPr lang="zh-CN" altLang="en-US" smtClean="0"/>
              <a:t>‹#›</a:t>
            </a:fld>
            <a:endParaRPr lang="zh-CN" altLang="en-US"/>
          </a:p>
        </p:txBody>
      </p:sp>
      <p:sp>
        <p:nvSpPr>
          <p:cNvPr id="6" name="日期占位符 5"/>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51943CF9-44B9-492A-AEC6-87097B54033A}" type="datetimeFigureOut">
              <a:rPr lang="zh-CN" altLang="en-US" smtClean="0"/>
              <a:t>2024/8/22</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599BDCB6-29AA-2347-96F9-BE98C06CC428}" type="datetimeFigureOut">
              <a:rPr lang="en-US" smtClean="0"/>
              <a:t>8/22/2024</a:t>
            </a:fld>
            <a:endParaRPr lang="en-US"/>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51388"/>
            <a:ext cx="5438775" cy="38877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63"/>
            <a:ext cx="2946400"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377363"/>
            <a:ext cx="2946400" cy="495300"/>
          </a:xfrm>
          <a:prstGeom prst="rect">
            <a:avLst/>
          </a:prstGeom>
        </p:spPr>
        <p:txBody>
          <a:bodyPr vert="horz" lIns="91440" tIns="45720" rIns="91440" bIns="45720" rtlCol="0" anchor="b"/>
          <a:lstStyle>
            <a:lvl1pPr algn="r">
              <a:defRPr sz="1200"/>
            </a:lvl1pPr>
          </a:lstStyle>
          <a:p>
            <a:fld id="{56717EC1-A5BC-2E4D-BD73-CE0F8AFAF0AA}" type="slidenum">
              <a:rPr lang="en-US" smtClean="0"/>
              <a:t>‹#›</a:t>
            </a:fld>
            <a:endParaRPr lang="en-US"/>
          </a:p>
        </p:txBody>
      </p:sp>
    </p:spTree>
    <p:extLst>
      <p:ext uri="{BB962C8B-B14F-4D97-AF65-F5344CB8AC3E}">
        <p14:creationId xmlns:p14="http://schemas.microsoft.com/office/powerpoint/2010/main" val="2757337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1</a:t>
            </a:fld>
            <a:endParaRPr lang="en-US"/>
          </a:p>
        </p:txBody>
      </p:sp>
    </p:spTree>
    <p:extLst>
      <p:ext uri="{BB962C8B-B14F-4D97-AF65-F5344CB8AC3E}">
        <p14:creationId xmlns:p14="http://schemas.microsoft.com/office/powerpoint/2010/main" val="231166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10</a:t>
            </a:fld>
            <a:endParaRPr lang="en-US"/>
          </a:p>
        </p:txBody>
      </p:sp>
    </p:spTree>
    <p:extLst>
      <p:ext uri="{BB962C8B-B14F-4D97-AF65-F5344CB8AC3E}">
        <p14:creationId xmlns:p14="http://schemas.microsoft.com/office/powerpoint/2010/main" val="1582768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11</a:t>
            </a:fld>
            <a:endParaRPr lang="en-US"/>
          </a:p>
        </p:txBody>
      </p:sp>
    </p:spTree>
    <p:extLst>
      <p:ext uri="{BB962C8B-B14F-4D97-AF65-F5344CB8AC3E}">
        <p14:creationId xmlns:p14="http://schemas.microsoft.com/office/powerpoint/2010/main" val="1674799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12</a:t>
            </a:fld>
            <a:endParaRPr lang="en-US"/>
          </a:p>
        </p:txBody>
      </p:sp>
    </p:spTree>
    <p:extLst>
      <p:ext uri="{BB962C8B-B14F-4D97-AF65-F5344CB8AC3E}">
        <p14:creationId xmlns:p14="http://schemas.microsoft.com/office/powerpoint/2010/main" val="2077264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13</a:t>
            </a:fld>
            <a:endParaRPr lang="en-US"/>
          </a:p>
        </p:txBody>
      </p:sp>
    </p:spTree>
    <p:extLst>
      <p:ext uri="{BB962C8B-B14F-4D97-AF65-F5344CB8AC3E}">
        <p14:creationId xmlns:p14="http://schemas.microsoft.com/office/powerpoint/2010/main" val="744867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14</a:t>
            </a:fld>
            <a:endParaRPr lang="en-US"/>
          </a:p>
        </p:txBody>
      </p:sp>
    </p:spTree>
    <p:extLst>
      <p:ext uri="{BB962C8B-B14F-4D97-AF65-F5344CB8AC3E}">
        <p14:creationId xmlns:p14="http://schemas.microsoft.com/office/powerpoint/2010/main" val="4083943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15</a:t>
            </a:fld>
            <a:endParaRPr lang="en-US"/>
          </a:p>
        </p:txBody>
      </p:sp>
    </p:spTree>
    <p:extLst>
      <p:ext uri="{BB962C8B-B14F-4D97-AF65-F5344CB8AC3E}">
        <p14:creationId xmlns:p14="http://schemas.microsoft.com/office/powerpoint/2010/main" val="780149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16</a:t>
            </a:fld>
            <a:endParaRPr lang="en-US"/>
          </a:p>
        </p:txBody>
      </p:sp>
    </p:spTree>
    <p:extLst>
      <p:ext uri="{BB962C8B-B14F-4D97-AF65-F5344CB8AC3E}">
        <p14:creationId xmlns:p14="http://schemas.microsoft.com/office/powerpoint/2010/main" val="2637873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17</a:t>
            </a:fld>
            <a:endParaRPr lang="en-US"/>
          </a:p>
        </p:txBody>
      </p:sp>
    </p:spTree>
    <p:extLst>
      <p:ext uri="{BB962C8B-B14F-4D97-AF65-F5344CB8AC3E}">
        <p14:creationId xmlns:p14="http://schemas.microsoft.com/office/powerpoint/2010/main" val="1568036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18</a:t>
            </a:fld>
            <a:endParaRPr lang="en-US"/>
          </a:p>
        </p:txBody>
      </p:sp>
    </p:spTree>
    <p:extLst>
      <p:ext uri="{BB962C8B-B14F-4D97-AF65-F5344CB8AC3E}">
        <p14:creationId xmlns:p14="http://schemas.microsoft.com/office/powerpoint/2010/main" val="1697738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19</a:t>
            </a:fld>
            <a:endParaRPr lang="en-US"/>
          </a:p>
        </p:txBody>
      </p:sp>
    </p:spTree>
    <p:extLst>
      <p:ext uri="{BB962C8B-B14F-4D97-AF65-F5344CB8AC3E}">
        <p14:creationId xmlns:p14="http://schemas.microsoft.com/office/powerpoint/2010/main" val="2933732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2</a:t>
            </a:fld>
            <a:endParaRPr lang="en-US"/>
          </a:p>
        </p:txBody>
      </p:sp>
    </p:spTree>
    <p:extLst>
      <p:ext uri="{BB962C8B-B14F-4D97-AF65-F5344CB8AC3E}">
        <p14:creationId xmlns:p14="http://schemas.microsoft.com/office/powerpoint/2010/main" val="397070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20</a:t>
            </a:fld>
            <a:endParaRPr lang="en-US"/>
          </a:p>
        </p:txBody>
      </p:sp>
    </p:spTree>
    <p:extLst>
      <p:ext uri="{BB962C8B-B14F-4D97-AF65-F5344CB8AC3E}">
        <p14:creationId xmlns:p14="http://schemas.microsoft.com/office/powerpoint/2010/main" val="4107415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21</a:t>
            </a:fld>
            <a:endParaRPr lang="en-US"/>
          </a:p>
        </p:txBody>
      </p:sp>
    </p:spTree>
    <p:extLst>
      <p:ext uri="{BB962C8B-B14F-4D97-AF65-F5344CB8AC3E}">
        <p14:creationId xmlns:p14="http://schemas.microsoft.com/office/powerpoint/2010/main" val="3167018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22</a:t>
            </a:fld>
            <a:endParaRPr lang="en-US"/>
          </a:p>
        </p:txBody>
      </p:sp>
    </p:spTree>
    <p:extLst>
      <p:ext uri="{BB962C8B-B14F-4D97-AF65-F5344CB8AC3E}">
        <p14:creationId xmlns:p14="http://schemas.microsoft.com/office/powerpoint/2010/main" val="1195954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23</a:t>
            </a:fld>
            <a:endParaRPr lang="en-US"/>
          </a:p>
        </p:txBody>
      </p:sp>
    </p:spTree>
    <p:extLst>
      <p:ext uri="{BB962C8B-B14F-4D97-AF65-F5344CB8AC3E}">
        <p14:creationId xmlns:p14="http://schemas.microsoft.com/office/powerpoint/2010/main" val="1286525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24</a:t>
            </a:fld>
            <a:endParaRPr lang="en-US"/>
          </a:p>
        </p:txBody>
      </p:sp>
    </p:spTree>
    <p:extLst>
      <p:ext uri="{BB962C8B-B14F-4D97-AF65-F5344CB8AC3E}">
        <p14:creationId xmlns:p14="http://schemas.microsoft.com/office/powerpoint/2010/main" val="1934818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25</a:t>
            </a:fld>
            <a:endParaRPr lang="en-US"/>
          </a:p>
        </p:txBody>
      </p:sp>
    </p:spTree>
    <p:extLst>
      <p:ext uri="{BB962C8B-B14F-4D97-AF65-F5344CB8AC3E}">
        <p14:creationId xmlns:p14="http://schemas.microsoft.com/office/powerpoint/2010/main" val="28946671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26</a:t>
            </a:fld>
            <a:endParaRPr lang="en-US"/>
          </a:p>
        </p:txBody>
      </p:sp>
    </p:spTree>
    <p:extLst>
      <p:ext uri="{BB962C8B-B14F-4D97-AF65-F5344CB8AC3E}">
        <p14:creationId xmlns:p14="http://schemas.microsoft.com/office/powerpoint/2010/main" val="3763848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27</a:t>
            </a:fld>
            <a:endParaRPr lang="en-US"/>
          </a:p>
        </p:txBody>
      </p:sp>
    </p:spTree>
    <p:extLst>
      <p:ext uri="{BB962C8B-B14F-4D97-AF65-F5344CB8AC3E}">
        <p14:creationId xmlns:p14="http://schemas.microsoft.com/office/powerpoint/2010/main" val="29459924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28</a:t>
            </a:fld>
            <a:endParaRPr lang="en-US"/>
          </a:p>
        </p:txBody>
      </p:sp>
    </p:spTree>
    <p:extLst>
      <p:ext uri="{BB962C8B-B14F-4D97-AF65-F5344CB8AC3E}">
        <p14:creationId xmlns:p14="http://schemas.microsoft.com/office/powerpoint/2010/main" val="264569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29</a:t>
            </a:fld>
            <a:endParaRPr lang="en-US"/>
          </a:p>
        </p:txBody>
      </p:sp>
    </p:spTree>
    <p:extLst>
      <p:ext uri="{BB962C8B-B14F-4D97-AF65-F5344CB8AC3E}">
        <p14:creationId xmlns:p14="http://schemas.microsoft.com/office/powerpoint/2010/main" val="4112048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lvl="1">
              <a:defRPr/>
            </a:pPr>
            <a:r>
              <a:rPr lang="zh-CN" altLang="en-US" sz="1200" dirty="0"/>
              <a:t>集群管理中间件：为用户的计算作业分配合适的计算资源（作业调度与资源分配），负责照管每个作业的完整生命周期</a:t>
            </a:r>
            <a:endParaRPr lang="en-US" altLang="zh-CN" sz="1200" dirty="0"/>
          </a:p>
        </p:txBody>
      </p:sp>
      <p:sp>
        <p:nvSpPr>
          <p:cNvPr id="4" name="灯片编号占位符 3"/>
          <p:cNvSpPr>
            <a:spLocks noGrp="1"/>
          </p:cNvSpPr>
          <p:nvPr>
            <p:ph type="sldNum" sz="quarter" idx="5"/>
          </p:nvPr>
        </p:nvSpPr>
        <p:spPr/>
        <p:txBody>
          <a:bodyPr/>
          <a:lstStyle/>
          <a:p>
            <a:fld id="{56717EC1-A5BC-2E4D-BD73-CE0F8AFAF0AA}" type="slidenum">
              <a:rPr lang="en-US" smtClean="0"/>
              <a:t>3</a:t>
            </a:fld>
            <a:endParaRPr lang="en-US"/>
          </a:p>
        </p:txBody>
      </p:sp>
    </p:spTree>
    <p:extLst>
      <p:ext uri="{BB962C8B-B14F-4D97-AF65-F5344CB8AC3E}">
        <p14:creationId xmlns:p14="http://schemas.microsoft.com/office/powerpoint/2010/main" val="37764960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30</a:t>
            </a:fld>
            <a:endParaRPr lang="en-US"/>
          </a:p>
        </p:txBody>
      </p:sp>
    </p:spTree>
    <p:extLst>
      <p:ext uri="{BB962C8B-B14F-4D97-AF65-F5344CB8AC3E}">
        <p14:creationId xmlns:p14="http://schemas.microsoft.com/office/powerpoint/2010/main" val="3006300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31</a:t>
            </a:fld>
            <a:endParaRPr lang="en-US"/>
          </a:p>
        </p:txBody>
      </p:sp>
    </p:spTree>
    <p:extLst>
      <p:ext uri="{BB962C8B-B14F-4D97-AF65-F5344CB8AC3E}">
        <p14:creationId xmlns:p14="http://schemas.microsoft.com/office/powerpoint/2010/main" val="2510915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4</a:t>
            </a:fld>
            <a:endParaRPr lang="en-US"/>
          </a:p>
        </p:txBody>
      </p:sp>
    </p:spTree>
    <p:extLst>
      <p:ext uri="{BB962C8B-B14F-4D97-AF65-F5344CB8AC3E}">
        <p14:creationId xmlns:p14="http://schemas.microsoft.com/office/powerpoint/2010/main" val="1941899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5</a:t>
            </a:fld>
            <a:endParaRPr lang="en-US"/>
          </a:p>
        </p:txBody>
      </p:sp>
    </p:spTree>
    <p:extLst>
      <p:ext uri="{BB962C8B-B14F-4D97-AF65-F5344CB8AC3E}">
        <p14:creationId xmlns:p14="http://schemas.microsoft.com/office/powerpoint/2010/main" val="1345735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6</a:t>
            </a:fld>
            <a:endParaRPr lang="en-US"/>
          </a:p>
        </p:txBody>
      </p:sp>
    </p:spTree>
    <p:extLst>
      <p:ext uri="{BB962C8B-B14F-4D97-AF65-F5344CB8AC3E}">
        <p14:creationId xmlns:p14="http://schemas.microsoft.com/office/powerpoint/2010/main" val="1926233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7</a:t>
            </a:fld>
            <a:endParaRPr lang="en-US"/>
          </a:p>
        </p:txBody>
      </p:sp>
    </p:spTree>
    <p:extLst>
      <p:ext uri="{BB962C8B-B14F-4D97-AF65-F5344CB8AC3E}">
        <p14:creationId xmlns:p14="http://schemas.microsoft.com/office/powerpoint/2010/main" val="1892949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8</a:t>
            </a:fld>
            <a:endParaRPr lang="en-US"/>
          </a:p>
        </p:txBody>
      </p:sp>
    </p:spTree>
    <p:extLst>
      <p:ext uri="{BB962C8B-B14F-4D97-AF65-F5344CB8AC3E}">
        <p14:creationId xmlns:p14="http://schemas.microsoft.com/office/powerpoint/2010/main" val="1907120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9</a:t>
            </a:fld>
            <a:endParaRPr lang="en-US"/>
          </a:p>
        </p:txBody>
      </p:sp>
    </p:spTree>
    <p:extLst>
      <p:ext uri="{BB962C8B-B14F-4D97-AF65-F5344CB8AC3E}">
        <p14:creationId xmlns:p14="http://schemas.microsoft.com/office/powerpoint/2010/main" val="339204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
        <p:nvSpPr>
          <p:cNvPr id="29" name="Title 1"/>
          <p:cNvSpPr>
            <a:spLocks noGrp="1"/>
          </p:cNvSpPr>
          <p:nvPr>
            <p:ph type="ctrTitle" hasCustomPrompt="1"/>
          </p:nvPr>
        </p:nvSpPr>
        <p:spPr>
          <a:xfrm>
            <a:off x="0" y="1967696"/>
            <a:ext cx="12192000" cy="1461836"/>
          </a:xfrm>
          <a:prstGeom prst="rect">
            <a:avLst/>
          </a:prstGeom>
        </p:spPr>
        <p:txBody>
          <a:bodyPr anchor="ctr">
            <a:normAutofit/>
          </a:bodyPr>
          <a:lstStyle>
            <a:lvl1pPr algn="ctr">
              <a:defRPr sz="6000" b="1">
                <a:solidFill>
                  <a:srgbClr val="A40000"/>
                </a:solidFill>
                <a:latin typeface="+mn-lt"/>
              </a:defRPr>
            </a:lvl1pPr>
          </a:lstStyle>
          <a:p>
            <a:r>
              <a:rPr lang="en-US" altLang="zh-CN" dirty="0"/>
              <a:t>Presentation Title</a:t>
            </a:r>
            <a:endParaRPr lang="en-US" dirty="0"/>
          </a:p>
        </p:txBody>
      </p:sp>
      <p:sp>
        <p:nvSpPr>
          <p:cNvPr id="30" name="Subtitle 2"/>
          <p:cNvSpPr>
            <a:spLocks noGrp="1"/>
          </p:cNvSpPr>
          <p:nvPr>
            <p:ph type="subTitle" idx="1" hasCustomPrompt="1"/>
          </p:nvPr>
        </p:nvSpPr>
        <p:spPr>
          <a:xfrm>
            <a:off x="1300481" y="4013936"/>
            <a:ext cx="4561433" cy="340814"/>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400" b="0">
                <a:solidFill>
                  <a:srgbClr val="A40000"/>
                </a:solidFill>
                <a:latin typeface="+mn-lt"/>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Reporter</a:t>
            </a:r>
            <a:endParaRPr lang="en-US" dirty="0"/>
          </a:p>
        </p:txBody>
      </p:sp>
      <p:sp>
        <p:nvSpPr>
          <p:cNvPr id="43" name="菱形 42"/>
          <p:cNvSpPr/>
          <p:nvPr/>
        </p:nvSpPr>
        <p:spPr>
          <a:xfrm>
            <a:off x="6003008" y="6379860"/>
            <a:ext cx="826581" cy="400110"/>
          </a:xfrm>
          <a:prstGeom prst="diamo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4" name="文本框 43"/>
          <p:cNvSpPr txBox="1"/>
          <p:nvPr/>
        </p:nvSpPr>
        <p:spPr>
          <a:xfrm>
            <a:off x="7392144" y="6525344"/>
            <a:ext cx="4687284"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IHEPCC</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&amp;</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NHEPSDC</a:t>
            </a:r>
            <a:endParaRPr lang="zh-CN" altLang="en-US" sz="1400" b="1" u="none" dirty="0">
              <a:solidFill>
                <a:schemeClr val="bg1"/>
              </a:solidFill>
              <a:latin typeface="Times New Roman" panose="02020603050405020304" pitchFamily="18" charset="0"/>
              <a:cs typeface="Times New Roman" panose="02020603050405020304" pitchFamily="18" charset="0"/>
            </a:endParaRPr>
          </a:p>
        </p:txBody>
      </p:sp>
      <p:cxnSp>
        <p:nvCxnSpPr>
          <p:cNvPr id="3" name="直接连接符 2"/>
          <p:cNvCxnSpPr/>
          <p:nvPr/>
        </p:nvCxnSpPr>
        <p:spPr>
          <a:xfrm>
            <a:off x="1" y="6721454"/>
            <a:ext cx="7373721"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23" name="文本占位符 5"/>
          <p:cNvSpPr>
            <a:spLocks noGrp="1"/>
          </p:cNvSpPr>
          <p:nvPr>
            <p:ph type="body" sz="quarter" idx="11" hasCustomPrompt="1"/>
          </p:nvPr>
        </p:nvSpPr>
        <p:spPr>
          <a:xfrm>
            <a:off x="1300481" y="4417132"/>
            <a:ext cx="4555735" cy="373753"/>
          </a:xfrm>
        </p:spPr>
        <p:txBody>
          <a:bodyPr anchor="ctr"/>
          <a:lstStyle>
            <a:lvl1pPr marL="0" indent="0">
              <a:buNone/>
              <a:defRPr sz="2400" b="0">
                <a:solidFill>
                  <a:srgbClr val="A40000"/>
                </a:solidFill>
              </a:defRPr>
            </a:lvl1pPr>
          </a:lstStyle>
          <a:p>
            <a:pPr lvl="0"/>
            <a:r>
              <a:rPr lang="en-US" altLang="zh-CN" dirty="0"/>
              <a:t>system</a:t>
            </a:r>
            <a:endParaRPr lang="zh-CN" altLang="en-US" dirty="0"/>
          </a:p>
        </p:txBody>
      </p:sp>
      <p:sp>
        <p:nvSpPr>
          <p:cNvPr id="24" name="文本占位符 5"/>
          <p:cNvSpPr>
            <a:spLocks noGrp="1"/>
          </p:cNvSpPr>
          <p:nvPr>
            <p:ph type="body" sz="quarter" idx="12" hasCustomPrompt="1"/>
          </p:nvPr>
        </p:nvSpPr>
        <p:spPr>
          <a:xfrm>
            <a:off x="1300481" y="4853266"/>
            <a:ext cx="4555735" cy="373753"/>
          </a:xfrm>
        </p:spPr>
        <p:txBody>
          <a:bodyPr anchor="ctr">
            <a:normAutofit/>
          </a:bodyPr>
          <a:lstStyle>
            <a:lvl1pPr marL="0" indent="0">
              <a:buNone/>
              <a:defRPr sz="2400" b="0">
                <a:solidFill>
                  <a:srgbClr val="A40000"/>
                </a:solidFill>
              </a:defRPr>
            </a:lvl1pPr>
          </a:lstStyle>
          <a:p>
            <a:pPr lvl="0"/>
            <a:r>
              <a:rPr lang="en-US" altLang="zh-CN" dirty="0"/>
              <a:t>date</a:t>
            </a:r>
            <a:endParaRPr lang="zh-CN" altLang="en-US" dirty="0"/>
          </a:p>
        </p:txBody>
      </p:sp>
      <p:grpSp>
        <p:nvGrpSpPr>
          <p:cNvPr id="2" name="组合 1">
            <a:extLst>
              <a:ext uri="{FF2B5EF4-FFF2-40B4-BE49-F238E27FC236}">
                <a16:creationId xmlns:a16="http://schemas.microsoft.com/office/drawing/2014/main" id="{272D5C89-85A7-901B-F6D5-FFAC2E160BE3}"/>
              </a:ext>
            </a:extLst>
          </p:cNvPr>
          <p:cNvGrpSpPr/>
          <p:nvPr userDrawn="1"/>
        </p:nvGrpSpPr>
        <p:grpSpPr>
          <a:xfrm>
            <a:off x="1" y="821645"/>
            <a:ext cx="12192000" cy="87076"/>
            <a:chOff x="0" y="821645"/>
            <a:chExt cx="9191194" cy="135018"/>
          </a:xfrm>
        </p:grpSpPr>
        <p:grpSp>
          <p:nvGrpSpPr>
            <p:cNvPr id="4" name="组合 3">
              <a:extLst>
                <a:ext uri="{FF2B5EF4-FFF2-40B4-BE49-F238E27FC236}">
                  <a16:creationId xmlns:a16="http://schemas.microsoft.com/office/drawing/2014/main" id="{5842D2DB-9BA1-A7CE-F1D1-07294B6F9B59}"/>
                </a:ext>
              </a:extLst>
            </p:cNvPr>
            <p:cNvGrpSpPr/>
            <p:nvPr/>
          </p:nvGrpSpPr>
          <p:grpSpPr>
            <a:xfrm>
              <a:off x="0" y="836712"/>
              <a:ext cx="9191194" cy="110437"/>
              <a:chOff x="0" y="836712"/>
              <a:chExt cx="9191194" cy="110437"/>
            </a:xfrm>
          </p:grpSpPr>
          <p:sp>
            <p:nvSpPr>
              <p:cNvPr id="6" name="矩形 5">
                <a:extLst>
                  <a:ext uri="{FF2B5EF4-FFF2-40B4-BE49-F238E27FC236}">
                    <a16:creationId xmlns:a16="http://schemas.microsoft.com/office/drawing/2014/main" id="{F0CD4746-4CB6-09A1-188E-1FC533DA37A9}"/>
                  </a:ext>
                </a:extLst>
              </p:cNvPr>
              <p:cNvSpPr/>
              <p:nvPr/>
            </p:nvSpPr>
            <p:spPr>
              <a:xfrm>
                <a:off x="922847" y="836712"/>
                <a:ext cx="8268347"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 name="矩形 6">
                <a:extLst>
                  <a:ext uri="{FF2B5EF4-FFF2-40B4-BE49-F238E27FC236}">
                    <a16:creationId xmlns:a16="http://schemas.microsoft.com/office/drawing/2014/main" id="{F8613F5C-C751-68C6-9E8C-5113C8AAE224}"/>
                  </a:ext>
                </a:extLst>
              </p:cNvPr>
              <p:cNvSpPr/>
              <p:nvPr/>
            </p:nvSpPr>
            <p:spPr>
              <a:xfrm>
                <a:off x="0" y="836713"/>
                <a:ext cx="975360"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cxnSp>
          <p:nvCxnSpPr>
            <p:cNvPr id="5" name="直接连接符 10">
              <a:extLst>
                <a:ext uri="{FF2B5EF4-FFF2-40B4-BE49-F238E27FC236}">
                  <a16:creationId xmlns:a16="http://schemas.microsoft.com/office/drawing/2014/main" id="{9BB250C3-4149-1A4D-B2C0-8CB2A8C84DF9}"/>
                </a:ext>
              </a:extLst>
            </p:cNvPr>
            <p:cNvCxnSpPr/>
            <p:nvPr/>
          </p:nvCxnSpPr>
          <p:spPr>
            <a:xfrm flipV="1">
              <a:off x="975360" y="821645"/>
              <a:ext cx="0" cy="13501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1109" y="1232362"/>
            <a:ext cx="2819400" cy="5120640"/>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048021" y="1232362"/>
            <a:ext cx="7315200" cy="5120640"/>
          </a:xfrm>
        </p:spPr>
        <p:txBody>
          <a:bodyPr vert="eaVert" ancho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文本占位符 3"/>
          <p:cNvSpPr>
            <a:spLocks noGrp="1"/>
          </p:cNvSpPr>
          <p:nvPr>
            <p:ph type="body" sz="quarter" idx="15" hasCustomPrompt="1"/>
          </p:nvPr>
        </p:nvSpPr>
        <p:spPr>
          <a:xfrm>
            <a:off x="1583499" y="116632"/>
            <a:ext cx="8544984" cy="576262"/>
          </a:xfrm>
        </p:spPr>
        <p:txBody>
          <a:bodyPr>
            <a:noAutofit/>
          </a:bodyPr>
          <a:lstStyle>
            <a:lvl5pPr marL="1873250" marR="0"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sz="4000">
                <a:latin typeface="+mj-lt"/>
              </a:defRPr>
            </a:lvl5pPr>
          </a:lstStyle>
          <a:p>
            <a:pPr marL="1873250" marR="0" lvl="4"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a:pPr>
            <a:r>
              <a:rPr lang="en-US" altLang="zh-CN" b="1" dirty="0">
                <a:solidFill>
                  <a:srgbClr val="C00000"/>
                </a:solidFill>
              </a:rPr>
              <a:t>Click here to add text</a:t>
            </a:r>
            <a:endParaRPr lang="zh-CN" altLang="en-US" b="1" dirty="0">
              <a:solidFill>
                <a:srgbClr val="C00000"/>
              </a:solidFill>
            </a:endParaRPr>
          </a:p>
        </p:txBody>
      </p:sp>
      <p:sp>
        <p:nvSpPr>
          <p:cNvPr id="4" name="文本框 3">
            <a:extLst>
              <a:ext uri="{FF2B5EF4-FFF2-40B4-BE49-F238E27FC236}">
                <a16:creationId xmlns:a16="http://schemas.microsoft.com/office/drawing/2014/main" id="{AB8EE22B-48A7-832D-9EE5-798FC133561E}"/>
              </a:ext>
            </a:extLst>
          </p:cNvPr>
          <p:cNvSpPr txBox="1"/>
          <p:nvPr userDrawn="1"/>
        </p:nvSpPr>
        <p:spPr>
          <a:xfrm>
            <a:off x="7392144" y="6516495"/>
            <a:ext cx="4687284"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IHEPCC</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&amp;</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HEPSCC</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&amp;</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NHEPSDC</a:t>
            </a:r>
            <a:endParaRPr lang="zh-CN" altLang="en-US" sz="1400" b="1" u="none"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2024/8/22</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
        <p:nvSpPr>
          <p:cNvPr id="6" name="文本框 5">
            <a:extLst>
              <a:ext uri="{FF2B5EF4-FFF2-40B4-BE49-F238E27FC236}">
                <a16:creationId xmlns:a16="http://schemas.microsoft.com/office/drawing/2014/main" id="{B86F7440-9879-45B3-A3F7-656C0D786AD1}"/>
              </a:ext>
            </a:extLst>
          </p:cNvPr>
          <p:cNvSpPr txBox="1"/>
          <p:nvPr userDrawn="1"/>
        </p:nvSpPr>
        <p:spPr>
          <a:xfrm>
            <a:off x="7457388" y="6505599"/>
            <a:ext cx="4687284"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IHEPCC</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&amp;</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HEPSCC</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&amp;</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NHEPSDC</a:t>
            </a:r>
            <a:endParaRPr lang="zh-CN" altLang="en-US" sz="1400" b="1" u="none"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0288" y="1310641"/>
            <a:ext cx="10718987" cy="4804867"/>
          </a:xfrm>
        </p:spPr>
        <p:txBody>
          <a:bodyPr vert="horz" lIns="91440" tIns="45720" rIns="91440" bIns="45720" rtlCol="0" anchor="t">
            <a:normAutofit/>
          </a:bodyPr>
          <a:lstStyle>
            <a:lvl1pPr>
              <a:lnSpc>
                <a:spcPct val="100000"/>
              </a:lnSpc>
              <a:spcBef>
                <a:spcPts val="1200"/>
              </a:spcBef>
              <a:spcAft>
                <a:spcPts val="0"/>
              </a:spcAft>
              <a:defRPr lang="zh-CN" altLang="en-US" sz="3200" smtClean="0">
                <a:solidFill>
                  <a:srgbClr val="000099"/>
                </a:solidFill>
              </a:defRPr>
            </a:lvl1pPr>
            <a:lvl2pPr>
              <a:lnSpc>
                <a:spcPct val="100000"/>
              </a:lnSpc>
              <a:spcBef>
                <a:spcPts val="1200"/>
              </a:spcBef>
              <a:spcAft>
                <a:spcPts val="0"/>
              </a:spcAft>
              <a:defRPr lang="zh-CN" altLang="en-US" sz="2400" smtClean="0">
                <a:solidFill>
                  <a:schemeClr val="tx1"/>
                </a:solidFill>
              </a:defRPr>
            </a:lvl2pPr>
            <a:lvl3pPr>
              <a:lnSpc>
                <a:spcPct val="100000"/>
              </a:lnSpc>
              <a:spcBef>
                <a:spcPts val="1200"/>
              </a:spcBef>
              <a:spcAft>
                <a:spcPts val="0"/>
              </a:spcAft>
              <a:defRPr lang="zh-CN" altLang="en-US" sz="2000" smtClean="0">
                <a:solidFill>
                  <a:schemeClr val="tx1"/>
                </a:solidFill>
              </a:defRPr>
            </a:lvl3pPr>
            <a:lvl4pPr>
              <a:lnSpc>
                <a:spcPct val="100000"/>
              </a:lnSpc>
              <a:spcBef>
                <a:spcPts val="1200"/>
              </a:spcBef>
              <a:spcAft>
                <a:spcPts val="0"/>
              </a:spcAft>
              <a:defRPr lang="zh-CN" altLang="en-US" sz="1800" smtClean="0">
                <a:solidFill>
                  <a:schemeClr val="tx1"/>
                </a:solidFill>
              </a:defRPr>
            </a:lvl4pPr>
            <a:lvl5pPr>
              <a:lnSpc>
                <a:spcPct val="100000"/>
              </a:lnSpc>
              <a:spcBef>
                <a:spcPts val="1200"/>
              </a:spcBef>
              <a:spcAft>
                <a:spcPts val="0"/>
              </a:spcAft>
              <a:defRPr lang="en-US" sz="1800" dirty="0">
                <a:solidFill>
                  <a:schemeClr val="tx1"/>
                </a:solidFill>
              </a:defRPr>
            </a:lvl5pPr>
          </a:lstStyle>
          <a:p>
            <a:pPr lvl="0">
              <a:buClrTx/>
              <a:buFont typeface="Wingdings" panose="05000000000000000000" pitchFamily="2" charset="2"/>
              <a:buChar char="l"/>
            </a:pPr>
            <a:r>
              <a:rPr lang="en-US" altLang="zh-CN" dirty="0"/>
              <a:t>Click here to add text</a:t>
            </a:r>
            <a:endParaRPr lang="zh-CN" altLang="en-US" dirty="0"/>
          </a:p>
          <a:p>
            <a:pPr lvl="1">
              <a:buClrTx/>
              <a:buFont typeface="Wingdings" panose="05000000000000000000" pitchFamily="2" charset="2"/>
              <a:buChar char="n"/>
            </a:pPr>
            <a:r>
              <a:rPr lang="en-US" altLang="zh-CN" dirty="0"/>
              <a:t>Click here to add text</a:t>
            </a:r>
            <a:endParaRPr lang="zh-CN" altLang="en-US" dirty="0"/>
          </a:p>
          <a:p>
            <a:pPr lvl="2">
              <a:buClrTx/>
              <a:buFont typeface="Wingdings" panose="05000000000000000000" pitchFamily="2" charset="2"/>
              <a:buChar char="u"/>
            </a:pPr>
            <a:r>
              <a:rPr lang="en-US" altLang="zh-CN" dirty="0"/>
              <a:t>Click here to add text</a:t>
            </a:r>
            <a:endParaRPr lang="zh-CN" altLang="en-US" dirty="0"/>
          </a:p>
          <a:p>
            <a:pPr lvl="3">
              <a:buClrTx/>
              <a:buFont typeface="Wingdings" panose="05000000000000000000" pitchFamily="2" charset="2"/>
              <a:buChar char="Ø"/>
            </a:pPr>
            <a:r>
              <a:rPr lang="en-US" altLang="zh-CN" dirty="0"/>
              <a:t>Click here to add text</a:t>
            </a:r>
            <a:endParaRPr lang="zh-CN" altLang="en-US" dirty="0"/>
          </a:p>
          <a:p>
            <a:pPr lvl="4">
              <a:buClrTx/>
              <a:buFont typeface="Wingdings" panose="05000000000000000000" pitchFamily="2" charset="2"/>
              <a:buChar char="ü"/>
            </a:pPr>
            <a:r>
              <a:rPr lang="en-US" altLang="zh-CN" dirty="0"/>
              <a:t>Click here to add text</a:t>
            </a:r>
            <a:endParaRPr lang="en-US" dirty="0"/>
          </a:p>
        </p:txBody>
      </p:sp>
      <p:sp>
        <p:nvSpPr>
          <p:cNvPr id="10" name="标题 4"/>
          <p:cNvSpPr>
            <a:spLocks noGrp="1"/>
          </p:cNvSpPr>
          <p:nvPr>
            <p:ph type="title" hasCustomPrompt="1"/>
          </p:nvPr>
        </p:nvSpPr>
        <p:spPr>
          <a:xfrm>
            <a:off x="407368" y="105353"/>
            <a:ext cx="10369153" cy="663575"/>
          </a:xfrm>
          <a:prstGeom prst="rect">
            <a:avLst/>
          </a:prstGeom>
        </p:spPr>
        <p:txBody>
          <a:bodyPr anchor="ctr"/>
          <a:lstStyle>
            <a:lvl1pPr>
              <a:defRPr sz="4000" b="1" baseline="0">
                <a:solidFill>
                  <a:srgbClr val="C00000"/>
                </a:solidFill>
              </a:defRPr>
            </a:lvl1pPr>
          </a:lstStyle>
          <a:p>
            <a:r>
              <a:rPr lang="en-US" altLang="zh-CN" dirty="0"/>
              <a:t>Click here to add text</a:t>
            </a:r>
            <a:endParaRPr lang="zh-CN" altLang="en-US" dirty="0"/>
          </a:p>
        </p:txBody>
      </p:sp>
      <p:sp>
        <p:nvSpPr>
          <p:cNvPr id="2" name="文本框 1">
            <a:extLst>
              <a:ext uri="{FF2B5EF4-FFF2-40B4-BE49-F238E27FC236}">
                <a16:creationId xmlns:a16="http://schemas.microsoft.com/office/drawing/2014/main" id="{FCBFF6A5-4234-B465-5AF9-C99B119D9E23}"/>
              </a:ext>
            </a:extLst>
          </p:cNvPr>
          <p:cNvSpPr txBox="1"/>
          <p:nvPr userDrawn="1"/>
        </p:nvSpPr>
        <p:spPr>
          <a:xfrm>
            <a:off x="7392144" y="6503332"/>
            <a:ext cx="4687284"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IHEPCC</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&amp;</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NHEPSDC</a:t>
            </a:r>
            <a:endParaRPr lang="zh-CN" altLang="en-US" sz="1400" b="1" u="none"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标题和目录">
    <p:spTree>
      <p:nvGrpSpPr>
        <p:cNvPr id="1" name=""/>
        <p:cNvGrpSpPr/>
        <p:nvPr/>
      </p:nvGrpSpPr>
      <p:grpSpPr>
        <a:xfrm>
          <a:off x="0" y="0"/>
          <a:ext cx="0" cy="0"/>
          <a:chOff x="0" y="0"/>
          <a:chExt cx="0" cy="0"/>
        </a:xfrm>
      </p:grpSpPr>
      <p:sp>
        <p:nvSpPr>
          <p:cNvPr id="10" name="标题 4"/>
          <p:cNvSpPr>
            <a:spLocks noGrp="1"/>
          </p:cNvSpPr>
          <p:nvPr>
            <p:ph type="title" hasCustomPrompt="1"/>
          </p:nvPr>
        </p:nvSpPr>
        <p:spPr>
          <a:xfrm>
            <a:off x="1558637" y="105353"/>
            <a:ext cx="10515600" cy="663575"/>
          </a:xfrm>
          <a:prstGeom prst="rect">
            <a:avLst/>
          </a:prstGeom>
        </p:spPr>
        <p:txBody>
          <a:bodyPr anchor="ctr"/>
          <a:lstStyle>
            <a:lvl1pPr>
              <a:defRPr sz="4000" b="1" baseline="0">
                <a:solidFill>
                  <a:srgbClr val="C00000"/>
                </a:solidFill>
              </a:defRPr>
            </a:lvl1pPr>
          </a:lstStyle>
          <a:p>
            <a:r>
              <a:rPr lang="en-US" altLang="zh-CN" dirty="0"/>
              <a:t>Click here to add text</a:t>
            </a:r>
            <a:endParaRPr lang="zh-CN" altLang="en-US" dirty="0"/>
          </a:p>
        </p:txBody>
      </p:sp>
      <p:sp>
        <p:nvSpPr>
          <p:cNvPr id="11" name="文本占位符 10"/>
          <p:cNvSpPr>
            <a:spLocks noGrp="1"/>
          </p:cNvSpPr>
          <p:nvPr>
            <p:ph type="body" sz="quarter" idx="10" hasCustomPrompt="1"/>
          </p:nvPr>
        </p:nvSpPr>
        <p:spPr>
          <a:xfrm>
            <a:off x="2439365" y="2046723"/>
            <a:ext cx="817033" cy="561975"/>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15" name="文本占位符 14"/>
          <p:cNvSpPr>
            <a:spLocks noGrp="1"/>
          </p:cNvSpPr>
          <p:nvPr>
            <p:ph type="body" sz="quarter" idx="11" hasCustomPrompt="1"/>
          </p:nvPr>
        </p:nvSpPr>
        <p:spPr>
          <a:xfrm>
            <a:off x="3270057" y="2046722"/>
            <a:ext cx="6318251" cy="561974"/>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
        <p:nvSpPr>
          <p:cNvPr id="16" name="文本占位符 10"/>
          <p:cNvSpPr>
            <a:spLocks noGrp="1"/>
          </p:cNvSpPr>
          <p:nvPr>
            <p:ph type="body" sz="quarter" idx="12" hasCustomPrompt="1"/>
          </p:nvPr>
        </p:nvSpPr>
        <p:spPr>
          <a:xfrm>
            <a:off x="2439365" y="2864141"/>
            <a:ext cx="817033" cy="561975"/>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18" name="文本占位符 14"/>
          <p:cNvSpPr>
            <a:spLocks noGrp="1"/>
          </p:cNvSpPr>
          <p:nvPr>
            <p:ph type="body" sz="quarter" idx="13" hasCustomPrompt="1"/>
          </p:nvPr>
        </p:nvSpPr>
        <p:spPr>
          <a:xfrm>
            <a:off x="3270057" y="2864140"/>
            <a:ext cx="6318251" cy="561974"/>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
        <p:nvSpPr>
          <p:cNvPr id="19" name="文本占位符 10"/>
          <p:cNvSpPr>
            <a:spLocks noGrp="1"/>
          </p:cNvSpPr>
          <p:nvPr>
            <p:ph type="body" sz="quarter" idx="14" hasCustomPrompt="1"/>
          </p:nvPr>
        </p:nvSpPr>
        <p:spPr>
          <a:xfrm>
            <a:off x="2439365" y="3681558"/>
            <a:ext cx="817033" cy="561975"/>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21" name="文本占位符 14"/>
          <p:cNvSpPr>
            <a:spLocks noGrp="1"/>
          </p:cNvSpPr>
          <p:nvPr>
            <p:ph type="body" sz="quarter" idx="15" hasCustomPrompt="1"/>
          </p:nvPr>
        </p:nvSpPr>
        <p:spPr>
          <a:xfrm>
            <a:off x="3270057" y="3681556"/>
            <a:ext cx="6318251" cy="561976"/>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
        <p:nvSpPr>
          <p:cNvPr id="22" name="文本占位符 10"/>
          <p:cNvSpPr>
            <a:spLocks noGrp="1"/>
          </p:cNvSpPr>
          <p:nvPr>
            <p:ph type="body" sz="quarter" idx="16" hasCustomPrompt="1"/>
          </p:nvPr>
        </p:nvSpPr>
        <p:spPr>
          <a:xfrm>
            <a:off x="2439365" y="4498974"/>
            <a:ext cx="817033" cy="561975"/>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24" name="文本占位符 14"/>
          <p:cNvSpPr>
            <a:spLocks noGrp="1"/>
          </p:cNvSpPr>
          <p:nvPr>
            <p:ph type="body" sz="quarter" idx="17" hasCustomPrompt="1"/>
          </p:nvPr>
        </p:nvSpPr>
        <p:spPr>
          <a:xfrm>
            <a:off x="3270057" y="4498973"/>
            <a:ext cx="6318251" cy="561974"/>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
        <p:nvSpPr>
          <p:cNvPr id="12" name="文本框 11">
            <a:extLst>
              <a:ext uri="{FF2B5EF4-FFF2-40B4-BE49-F238E27FC236}">
                <a16:creationId xmlns:a16="http://schemas.microsoft.com/office/drawing/2014/main" id="{3EB4A6F1-5D3D-4BE5-8F45-384826ADAF79}"/>
              </a:ext>
            </a:extLst>
          </p:cNvPr>
          <p:cNvSpPr txBox="1"/>
          <p:nvPr userDrawn="1"/>
        </p:nvSpPr>
        <p:spPr>
          <a:xfrm>
            <a:off x="7313372" y="6496436"/>
            <a:ext cx="4687284"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IHEPCC</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&amp;</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NHEPSDC</a:t>
            </a:r>
            <a:endParaRPr lang="zh-CN" altLang="en-US" sz="1400" b="1" u="none"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9594" y="1240525"/>
            <a:ext cx="4985143" cy="5120640"/>
          </a:xfrm>
        </p:spPr>
        <p:txBody>
          <a:bodyPr anchor="t"/>
          <a:lstStyle>
            <a:lvl1pPr marL="182880" indent="-182880">
              <a:buClrTx/>
              <a:buFont typeface="Wingdings" panose="05000000000000000000" pitchFamily="2" charset="2"/>
              <a:buChar char="l"/>
              <a:defRPr sz="3200">
                <a:solidFill>
                  <a:schemeClr val="tx1"/>
                </a:solidFill>
              </a:defRPr>
            </a:lvl1pPr>
            <a:lvl2pPr marL="685800" indent="-182880">
              <a:buClrTx/>
              <a:buFont typeface="Wingdings" panose="05000000000000000000" pitchFamily="2" charset="2"/>
              <a:buChar char="n"/>
              <a:defRPr sz="2400">
                <a:solidFill>
                  <a:schemeClr val="tx1"/>
                </a:solidFill>
              </a:defRPr>
            </a:lvl2pPr>
            <a:lvl3pPr marL="1143000" indent="-182880">
              <a:buClrTx/>
              <a:buFont typeface="Wingdings" panose="05000000000000000000" pitchFamily="2" charset="2"/>
              <a:buChar char="u"/>
              <a:defRPr sz="2000">
                <a:solidFill>
                  <a:schemeClr val="tx1"/>
                </a:solidFill>
              </a:defRPr>
            </a:lvl3pPr>
            <a:lvl4pPr marL="1600200" indent="-182880">
              <a:buClrTx/>
              <a:buFont typeface="Wingdings" panose="05000000000000000000" pitchFamily="2" charset="2"/>
              <a:buChar char="Ø"/>
              <a:defRPr sz="1800">
                <a:solidFill>
                  <a:schemeClr val="tx1"/>
                </a:solidFill>
              </a:defRPr>
            </a:lvl4pPr>
            <a:lvl5pPr marL="2057400" indent="-182880">
              <a:buClrTx/>
              <a:buFont typeface="Wingdings" panose="05000000000000000000" pitchFamily="2" charset="2"/>
              <a:buChar char="ü"/>
              <a:defRPr sz="1800">
                <a:solidFill>
                  <a:schemeClr val="tx1"/>
                </a:solidFill>
              </a:defRPr>
            </a:lvl5pPr>
            <a:lvl6pPr>
              <a:defRPr sz="1300"/>
            </a:lvl6pPr>
            <a:lvl7pPr>
              <a:defRPr sz="1300"/>
            </a:lvl7pPr>
            <a:lvl8pPr>
              <a:defRPr sz="1300"/>
            </a:lvl8pPr>
            <a:lvl9pPr>
              <a:defRPr sz="1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507879" y="1240525"/>
            <a:ext cx="5025040" cy="5120640"/>
          </a:xfrm>
        </p:spPr>
        <p:txBody>
          <a:bodyPr vert="horz" lIns="91440" tIns="45720" rIns="91440" bIns="45720" rtlCol="0" anchor="t">
            <a:normAutofit/>
          </a:bodyPr>
          <a:lstStyle>
            <a:lvl1pPr>
              <a:defRPr lang="zh-CN" altLang="en-US" sz="3200" smtClean="0"/>
            </a:lvl1pPr>
            <a:lvl2pPr>
              <a:defRPr lang="zh-CN" altLang="en-US" smtClean="0"/>
            </a:lvl2pPr>
            <a:lvl3pPr>
              <a:defRPr lang="zh-CN" altLang="en-US" sz="2000" smtClean="0"/>
            </a:lvl3pPr>
            <a:lvl4pPr>
              <a:defRPr lang="zh-CN" altLang="en-US" smtClean="0"/>
            </a:lvl4pPr>
            <a:lvl5pPr>
              <a:defRPr lang="en-US" dirty="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标题 4"/>
          <p:cNvSpPr>
            <a:spLocks noGrp="1"/>
          </p:cNvSpPr>
          <p:nvPr>
            <p:ph type="title" hasCustomPrompt="1"/>
          </p:nvPr>
        </p:nvSpPr>
        <p:spPr>
          <a:xfrm>
            <a:off x="1558637" y="105353"/>
            <a:ext cx="9649931" cy="663575"/>
          </a:xfrm>
          <a:prstGeom prst="rect">
            <a:avLst/>
          </a:prstGeom>
        </p:spPr>
        <p:txBody>
          <a:bodyPr anchor="ctr"/>
          <a:lstStyle>
            <a:lvl1pPr>
              <a:defRPr sz="4000" b="1" baseline="0">
                <a:solidFill>
                  <a:srgbClr val="C00000"/>
                </a:solidFill>
              </a:defRPr>
            </a:lvl1pPr>
          </a:lstStyle>
          <a:p>
            <a:r>
              <a:rPr lang="en-US" altLang="zh-CN" dirty="0"/>
              <a:t>Click here to add text</a:t>
            </a:r>
            <a:endParaRPr lang="zh-CN" altLang="en-US" dirty="0"/>
          </a:p>
        </p:txBody>
      </p:sp>
      <p:sp>
        <p:nvSpPr>
          <p:cNvPr id="7" name="文本框 6">
            <a:extLst>
              <a:ext uri="{FF2B5EF4-FFF2-40B4-BE49-F238E27FC236}">
                <a16:creationId xmlns:a16="http://schemas.microsoft.com/office/drawing/2014/main" id="{A1B75324-1F10-49AF-B099-CD7036E0073C}"/>
              </a:ext>
            </a:extLst>
          </p:cNvPr>
          <p:cNvSpPr txBox="1"/>
          <p:nvPr userDrawn="1"/>
        </p:nvSpPr>
        <p:spPr>
          <a:xfrm>
            <a:off x="7392144" y="6505599"/>
            <a:ext cx="4687284"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IHEPCC</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&amp;</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HEPSCC</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&amp;</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NHEPSDC</a:t>
            </a:r>
            <a:endParaRPr lang="zh-CN" altLang="en-US" sz="1400" b="1" u="none"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9797" y="1235858"/>
            <a:ext cx="3474720" cy="807720"/>
          </a:xfrm>
        </p:spPr>
        <p:txBody>
          <a:bodyPr anchor="b">
            <a:noAutofit/>
          </a:bodyPr>
          <a:lstStyle>
            <a:lvl1pPr marL="0" indent="0">
              <a:spcBef>
                <a:spcPts val="0"/>
              </a:spcBef>
              <a:buNone/>
              <a:defRPr sz="2800" b="1">
                <a:solidFill>
                  <a:schemeClr val="tx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449797" y="2143208"/>
            <a:ext cx="3474720" cy="402336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300"/>
            </a:lvl6pPr>
            <a:lvl7pPr>
              <a:defRPr sz="1300"/>
            </a:lvl7pPr>
            <a:lvl8pPr>
              <a:defRPr sz="1300"/>
            </a:lvl8pPr>
            <a:lvl9pPr>
              <a:defRPr sz="1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400348" y="1235860"/>
            <a:ext cx="3474720" cy="813171"/>
          </a:xfrm>
        </p:spPr>
        <p:txBody>
          <a:bodyPr anchor="b">
            <a:noAutofit/>
          </a:bodyPr>
          <a:lstStyle>
            <a:lvl1pPr marL="0" indent="0">
              <a:spcBef>
                <a:spcPts val="0"/>
              </a:spcBef>
              <a:buNone/>
              <a:defRPr sz="2800" b="1">
                <a:solidFill>
                  <a:schemeClr val="tx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400348" y="2143208"/>
            <a:ext cx="3474720" cy="402336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300"/>
            </a:lvl6pPr>
            <a:lvl7pPr>
              <a:defRPr sz="1300"/>
            </a:lvl7pPr>
            <a:lvl8pPr>
              <a:defRPr sz="1300"/>
            </a:lvl8pPr>
            <a:lvl9pPr>
              <a:defRPr sz="1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3" name="标题 4"/>
          <p:cNvSpPr>
            <a:spLocks noGrp="1"/>
          </p:cNvSpPr>
          <p:nvPr>
            <p:ph type="title" hasCustomPrompt="1"/>
          </p:nvPr>
        </p:nvSpPr>
        <p:spPr>
          <a:xfrm>
            <a:off x="983432" y="66303"/>
            <a:ext cx="10515600" cy="663575"/>
          </a:xfrm>
          <a:prstGeom prst="rect">
            <a:avLst/>
          </a:prstGeom>
        </p:spPr>
        <p:txBody>
          <a:bodyPr anchor="ctr"/>
          <a:lstStyle>
            <a:lvl1pPr>
              <a:defRPr sz="4000" b="1" baseline="0">
                <a:solidFill>
                  <a:srgbClr val="C00000"/>
                </a:solidFill>
              </a:defRPr>
            </a:lvl1pPr>
          </a:lstStyle>
          <a:p>
            <a:r>
              <a:rPr lang="en-US" altLang="zh-CN" dirty="0"/>
              <a:t>Click here to add text</a:t>
            </a:r>
            <a:endParaRPr lang="zh-CN" altLang="en-US" dirty="0"/>
          </a:p>
        </p:txBody>
      </p:sp>
      <p:sp>
        <p:nvSpPr>
          <p:cNvPr id="14" name="Text Placeholder 4"/>
          <p:cNvSpPr>
            <a:spLocks noGrp="1"/>
          </p:cNvSpPr>
          <p:nvPr>
            <p:ph type="body" sz="quarter" idx="10"/>
          </p:nvPr>
        </p:nvSpPr>
        <p:spPr>
          <a:xfrm>
            <a:off x="8350899" y="1235860"/>
            <a:ext cx="3474720" cy="813171"/>
          </a:xfrm>
        </p:spPr>
        <p:txBody>
          <a:bodyPr anchor="b">
            <a:noAutofit/>
          </a:bodyPr>
          <a:lstStyle>
            <a:lvl1pPr marL="0" indent="0">
              <a:spcBef>
                <a:spcPts val="0"/>
              </a:spcBef>
              <a:buNone/>
              <a:defRPr sz="2800" b="1">
                <a:solidFill>
                  <a:schemeClr val="tx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5" name="Content Placeholder 5"/>
          <p:cNvSpPr>
            <a:spLocks noGrp="1"/>
          </p:cNvSpPr>
          <p:nvPr>
            <p:ph sz="quarter" idx="11"/>
          </p:nvPr>
        </p:nvSpPr>
        <p:spPr>
          <a:xfrm>
            <a:off x="8350899" y="2143208"/>
            <a:ext cx="3474720" cy="402336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300"/>
            </a:lvl6pPr>
            <a:lvl7pPr>
              <a:defRPr sz="1300"/>
            </a:lvl7pPr>
            <a:lvl8pPr>
              <a:defRPr sz="1300"/>
            </a:lvl8pPr>
            <a:lvl9pPr>
              <a:defRPr sz="1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 name="文本框 9">
            <a:extLst>
              <a:ext uri="{FF2B5EF4-FFF2-40B4-BE49-F238E27FC236}">
                <a16:creationId xmlns:a16="http://schemas.microsoft.com/office/drawing/2014/main" id="{8EEF2BA3-BDFD-4FA5-A10B-1A274233A1C4}"/>
              </a:ext>
            </a:extLst>
          </p:cNvPr>
          <p:cNvSpPr txBox="1"/>
          <p:nvPr userDrawn="1"/>
        </p:nvSpPr>
        <p:spPr>
          <a:xfrm>
            <a:off x="7320136" y="6505599"/>
            <a:ext cx="4687284"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IHEPCC</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&amp;</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HEPSCC</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&amp;</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NHEPSDC</a:t>
            </a:r>
            <a:endParaRPr lang="zh-CN" altLang="en-US" sz="1400" b="1" u="none"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Title 5"/>
          <p:cNvSpPr>
            <a:spLocks noGrp="1"/>
          </p:cNvSpPr>
          <p:nvPr>
            <p:ph type="title"/>
          </p:nvPr>
        </p:nvSpPr>
        <p:spPr>
          <a:xfrm>
            <a:off x="252919" y="1123839"/>
            <a:ext cx="2947483" cy="4601183"/>
          </a:xfrm>
          <a:prstGeom prst="rect">
            <a:avLst/>
          </a:prstGeom>
        </p:spPr>
        <p:txBody>
          <a:bodyPr/>
          <a:lstStyle/>
          <a:p>
            <a:r>
              <a:rPr lang="zh-CN" altLang="en-US"/>
              <a:t>单击此处编辑母版标题样式</a:t>
            </a:r>
            <a:endParaRPr lang="en-US" dirty="0"/>
          </a:p>
        </p:txBody>
      </p:sp>
      <p:sp>
        <p:nvSpPr>
          <p:cNvPr id="3" name="文本占位符 2"/>
          <p:cNvSpPr>
            <a:spLocks noGrp="1"/>
          </p:cNvSpPr>
          <p:nvPr>
            <p:ph type="body" sz="quarter" idx="10" hasCustomPrompt="1"/>
          </p:nvPr>
        </p:nvSpPr>
        <p:spPr>
          <a:xfrm>
            <a:off x="1775521" y="116633"/>
            <a:ext cx="8928100" cy="587375"/>
          </a:xfrm>
        </p:spPr>
        <p:txBody>
          <a:bodyPr/>
          <a:lstStyle>
            <a:lvl1pPr marL="0" marR="0" indent="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sz="4000">
                <a:latin typeface="+mj-lt"/>
              </a:defRPr>
            </a:lvl1pPr>
          </a:lstStyle>
          <a:p>
            <a:pPr marL="0" marR="0" lvl="0" indent="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a:pPr>
            <a:r>
              <a:rPr lang="en-US" altLang="zh-CN" b="1" dirty="0">
                <a:solidFill>
                  <a:srgbClr val="C00000"/>
                </a:solidFill>
              </a:rPr>
              <a:t>Click here to add text</a:t>
            </a:r>
            <a:endParaRPr lang="zh-CN" altLang="en-US" b="1" dirty="0">
              <a:solidFill>
                <a:srgbClr val="C00000"/>
              </a:solidFill>
            </a:endParaRPr>
          </a:p>
          <a:p>
            <a:pPr lvl="0"/>
            <a:endParaRPr lang="zh-CN" altLang="en-US" dirty="0"/>
          </a:p>
        </p:txBody>
      </p:sp>
      <p:sp>
        <p:nvSpPr>
          <p:cNvPr id="2" name="文本框 1">
            <a:extLst>
              <a:ext uri="{FF2B5EF4-FFF2-40B4-BE49-F238E27FC236}">
                <a16:creationId xmlns:a16="http://schemas.microsoft.com/office/drawing/2014/main" id="{A5EA2F19-9CD6-BF3A-B424-650507116627}"/>
              </a:ext>
            </a:extLst>
          </p:cNvPr>
          <p:cNvSpPr txBox="1"/>
          <p:nvPr userDrawn="1"/>
        </p:nvSpPr>
        <p:spPr>
          <a:xfrm>
            <a:off x="7320136" y="6505599"/>
            <a:ext cx="4687284"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IHEPCC</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&amp;</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HEPSCC</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&amp;</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NHEPSDC</a:t>
            </a:r>
            <a:endParaRPr lang="zh-CN" altLang="en-US" sz="1400" b="1" u="none"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1456" y="1273629"/>
            <a:ext cx="7670944" cy="51019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1" name="内容占位符 5"/>
          <p:cNvSpPr>
            <a:spLocks noGrp="1"/>
          </p:cNvSpPr>
          <p:nvPr>
            <p:ph sz="quarter" idx="13" hasCustomPrompt="1"/>
          </p:nvPr>
        </p:nvSpPr>
        <p:spPr>
          <a:xfrm>
            <a:off x="718458" y="1273629"/>
            <a:ext cx="2834217" cy="2374901"/>
          </a:xfrm>
        </p:spPr>
        <p:txBody>
          <a:bodyPr anchor="t"/>
          <a:lstStyle>
            <a:lvl1pPr>
              <a:defRPr baseline="0">
                <a:solidFill>
                  <a:srgbClr val="000099"/>
                </a:solidFill>
              </a:defRPr>
            </a:lvl1pPr>
          </a:lstStyle>
          <a:p>
            <a:pPr lvl="0"/>
            <a:r>
              <a:rPr lang="en-US" altLang="zh-CN" dirty="0"/>
              <a:t>Click here to add key words</a:t>
            </a:r>
            <a:endParaRPr lang="zh-CN" altLang="en-US" dirty="0"/>
          </a:p>
        </p:txBody>
      </p:sp>
      <p:sp>
        <p:nvSpPr>
          <p:cNvPr id="12" name="内容占位符 5"/>
          <p:cNvSpPr>
            <a:spLocks noGrp="1"/>
          </p:cNvSpPr>
          <p:nvPr>
            <p:ph sz="quarter" idx="14" hasCustomPrompt="1"/>
          </p:nvPr>
        </p:nvSpPr>
        <p:spPr>
          <a:xfrm>
            <a:off x="718458" y="3840473"/>
            <a:ext cx="2834217" cy="2535092"/>
          </a:xfrm>
        </p:spPr>
        <p:txBody>
          <a:bodyPr anchor="t"/>
          <a:lstStyle>
            <a:lvl1pPr>
              <a:defRPr baseline="0">
                <a:solidFill>
                  <a:srgbClr val="000099"/>
                </a:solidFill>
              </a:defRPr>
            </a:lvl1pPr>
          </a:lstStyle>
          <a:p>
            <a:pPr lvl="0"/>
            <a:r>
              <a:rPr lang="en-US" altLang="zh-CN" dirty="0"/>
              <a:t>Click here to add key words</a:t>
            </a:r>
            <a:endParaRPr lang="zh-CN" altLang="en-US" dirty="0"/>
          </a:p>
        </p:txBody>
      </p:sp>
      <p:sp>
        <p:nvSpPr>
          <p:cNvPr id="4" name="文本占位符 3"/>
          <p:cNvSpPr>
            <a:spLocks noGrp="1"/>
          </p:cNvSpPr>
          <p:nvPr>
            <p:ph type="body" sz="quarter" idx="15" hasCustomPrompt="1"/>
          </p:nvPr>
        </p:nvSpPr>
        <p:spPr>
          <a:xfrm>
            <a:off x="1679510" y="116632"/>
            <a:ext cx="8642349" cy="431800"/>
          </a:xfrm>
        </p:spPr>
        <p:txBody>
          <a:bodyPr>
            <a:noAutofit/>
          </a:bodyPr>
          <a:lstStyle>
            <a:lvl5pPr marL="1873250" marR="0"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sz="4000">
                <a:latin typeface="+mj-lt"/>
              </a:defRPr>
            </a:lvl5pPr>
          </a:lstStyle>
          <a:p>
            <a:pPr marL="1873250" marR="0" lvl="4"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a:pPr>
            <a:r>
              <a:rPr lang="en-US" altLang="zh-CN" b="1" dirty="0">
                <a:solidFill>
                  <a:srgbClr val="C00000"/>
                </a:solidFill>
              </a:rPr>
              <a:t>Click here to add text</a:t>
            </a:r>
            <a:endParaRPr lang="zh-CN" altLang="en-US" b="1" dirty="0">
              <a:solidFill>
                <a:srgbClr val="C00000"/>
              </a:solidFill>
            </a:endParaRPr>
          </a:p>
        </p:txBody>
      </p:sp>
      <p:sp>
        <p:nvSpPr>
          <p:cNvPr id="2" name="文本框 1">
            <a:extLst>
              <a:ext uri="{FF2B5EF4-FFF2-40B4-BE49-F238E27FC236}">
                <a16:creationId xmlns:a16="http://schemas.microsoft.com/office/drawing/2014/main" id="{E77A6C2B-C98F-3EF1-CA58-F55323099C75}"/>
              </a:ext>
            </a:extLst>
          </p:cNvPr>
          <p:cNvSpPr txBox="1"/>
          <p:nvPr userDrawn="1"/>
        </p:nvSpPr>
        <p:spPr>
          <a:xfrm>
            <a:off x="7392144" y="6516495"/>
            <a:ext cx="4687284"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IHEPCC</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&amp;</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HEPSCC</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&amp;</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NHEPSDC</a:t>
            </a:r>
            <a:endParaRPr lang="zh-CN" altLang="en-US" sz="1400" b="1" u="none"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3603301" y="1135375"/>
            <a:ext cx="8115231" cy="5101937"/>
          </a:xfrm>
          <a:solidFill>
            <a:schemeClr val="bg1">
              <a:lumMod val="75000"/>
            </a:schemeClr>
          </a:solidFill>
        </p:spPr>
        <p:txBody>
          <a:bodyPr anchor="t"/>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here to add picture</a:t>
            </a:r>
            <a:endParaRPr lang="en-US" dirty="0"/>
          </a:p>
        </p:txBody>
      </p:sp>
      <p:sp>
        <p:nvSpPr>
          <p:cNvPr id="6" name="内容占位符 5"/>
          <p:cNvSpPr>
            <a:spLocks noGrp="1"/>
          </p:cNvSpPr>
          <p:nvPr>
            <p:ph sz="quarter" idx="13" hasCustomPrompt="1"/>
          </p:nvPr>
        </p:nvSpPr>
        <p:spPr>
          <a:xfrm>
            <a:off x="413657" y="1191984"/>
            <a:ext cx="2834217" cy="2374901"/>
          </a:xfrm>
        </p:spPr>
        <p:txBody>
          <a:bodyPr anchor="t"/>
          <a:lstStyle>
            <a:lvl1pPr>
              <a:defRPr baseline="0">
                <a:solidFill>
                  <a:srgbClr val="000099"/>
                </a:solidFill>
              </a:defRPr>
            </a:lvl1pPr>
          </a:lstStyle>
          <a:p>
            <a:pPr lvl="0"/>
            <a:r>
              <a:rPr lang="en-US" altLang="zh-CN" dirty="0"/>
              <a:t>Click here to add key words</a:t>
            </a:r>
            <a:endParaRPr lang="zh-CN" altLang="en-US" dirty="0"/>
          </a:p>
        </p:txBody>
      </p:sp>
      <p:sp>
        <p:nvSpPr>
          <p:cNvPr id="11" name="内容占位符 5"/>
          <p:cNvSpPr>
            <a:spLocks noGrp="1"/>
          </p:cNvSpPr>
          <p:nvPr>
            <p:ph sz="quarter" idx="14" hasCustomPrompt="1"/>
          </p:nvPr>
        </p:nvSpPr>
        <p:spPr>
          <a:xfrm>
            <a:off x="413657" y="3758828"/>
            <a:ext cx="2834217" cy="2535092"/>
          </a:xfrm>
        </p:spPr>
        <p:txBody>
          <a:bodyPr anchor="t"/>
          <a:lstStyle>
            <a:lvl1pPr>
              <a:defRPr baseline="0">
                <a:solidFill>
                  <a:srgbClr val="000099"/>
                </a:solidFill>
              </a:defRPr>
            </a:lvl1pPr>
          </a:lstStyle>
          <a:p>
            <a:pPr lvl="0"/>
            <a:r>
              <a:rPr lang="en-US" altLang="zh-CN" dirty="0"/>
              <a:t>Click here to add key words</a:t>
            </a:r>
            <a:endParaRPr lang="zh-CN" altLang="en-US" dirty="0"/>
          </a:p>
        </p:txBody>
      </p:sp>
      <p:sp>
        <p:nvSpPr>
          <p:cNvPr id="4" name="文本占位符 3"/>
          <p:cNvSpPr>
            <a:spLocks noGrp="1"/>
          </p:cNvSpPr>
          <p:nvPr>
            <p:ph type="body" sz="quarter" idx="15" hasCustomPrompt="1"/>
          </p:nvPr>
        </p:nvSpPr>
        <p:spPr>
          <a:xfrm>
            <a:off x="1583499" y="44624"/>
            <a:ext cx="8544984" cy="576262"/>
          </a:xfrm>
        </p:spPr>
        <p:txBody>
          <a:bodyPr>
            <a:noAutofit/>
          </a:bodyPr>
          <a:lstStyle>
            <a:lvl5pPr marL="1873250" marR="0"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sz="4000">
                <a:latin typeface="+mj-lt"/>
              </a:defRPr>
            </a:lvl5pPr>
          </a:lstStyle>
          <a:p>
            <a:pPr marL="1873250" marR="0" lvl="4"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a:pPr>
            <a:r>
              <a:rPr lang="en-US" altLang="zh-CN" b="1" dirty="0">
                <a:solidFill>
                  <a:srgbClr val="C00000"/>
                </a:solidFill>
              </a:rPr>
              <a:t>Click here to add text</a:t>
            </a:r>
            <a:endParaRPr lang="zh-CN" altLang="en-US" b="1" dirty="0">
              <a:solidFill>
                <a:srgbClr val="C00000"/>
              </a:solidFill>
            </a:endParaRPr>
          </a:p>
        </p:txBody>
      </p:sp>
      <p:sp>
        <p:nvSpPr>
          <p:cNvPr id="2" name="文本框 1">
            <a:extLst>
              <a:ext uri="{FF2B5EF4-FFF2-40B4-BE49-F238E27FC236}">
                <a16:creationId xmlns:a16="http://schemas.microsoft.com/office/drawing/2014/main" id="{D5F82F1E-A8B6-8333-6AD6-D0442A38E488}"/>
              </a:ext>
            </a:extLst>
          </p:cNvPr>
          <p:cNvSpPr txBox="1"/>
          <p:nvPr userDrawn="1"/>
        </p:nvSpPr>
        <p:spPr>
          <a:xfrm>
            <a:off x="7392144" y="6500747"/>
            <a:ext cx="4687284"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IHEPCC</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&amp;</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HEPSCC</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&amp;</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NHEPSDC</a:t>
            </a:r>
            <a:endParaRPr lang="zh-CN" altLang="en-US" sz="1400" b="1" u="none"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ncho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文本占位符 3"/>
          <p:cNvSpPr>
            <a:spLocks noGrp="1"/>
          </p:cNvSpPr>
          <p:nvPr>
            <p:ph type="body" sz="quarter" idx="15" hasCustomPrompt="1"/>
          </p:nvPr>
        </p:nvSpPr>
        <p:spPr>
          <a:xfrm>
            <a:off x="1583499" y="116632"/>
            <a:ext cx="8544984" cy="576262"/>
          </a:xfrm>
        </p:spPr>
        <p:txBody>
          <a:bodyPr>
            <a:noAutofit/>
          </a:bodyPr>
          <a:lstStyle>
            <a:lvl5pPr marL="1873250" marR="0"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sz="4000">
                <a:latin typeface="+mj-lt"/>
              </a:defRPr>
            </a:lvl5pPr>
          </a:lstStyle>
          <a:p>
            <a:pPr marL="1873250" marR="0" lvl="4"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a:pPr>
            <a:r>
              <a:rPr lang="en-US" altLang="zh-CN" b="1" dirty="0">
                <a:solidFill>
                  <a:srgbClr val="C00000"/>
                </a:solidFill>
              </a:rPr>
              <a:t>Click here to add text</a:t>
            </a:r>
            <a:endParaRPr lang="zh-CN" altLang="en-US" b="1" dirty="0">
              <a:solidFill>
                <a:srgbClr val="C00000"/>
              </a:solidFill>
            </a:endParaRPr>
          </a:p>
        </p:txBody>
      </p:sp>
      <p:sp>
        <p:nvSpPr>
          <p:cNvPr id="2" name="文本框 1">
            <a:extLst>
              <a:ext uri="{FF2B5EF4-FFF2-40B4-BE49-F238E27FC236}">
                <a16:creationId xmlns:a16="http://schemas.microsoft.com/office/drawing/2014/main" id="{68C00942-23E5-F50A-30F9-0EDB8F8D022C}"/>
              </a:ext>
            </a:extLst>
          </p:cNvPr>
          <p:cNvSpPr txBox="1"/>
          <p:nvPr userDrawn="1"/>
        </p:nvSpPr>
        <p:spPr>
          <a:xfrm>
            <a:off x="7392144" y="6505599"/>
            <a:ext cx="4687284"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IHEPCC</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&amp;</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HEPSCC</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&amp;</a:t>
            </a: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NHEPSDC</a:t>
            </a:r>
            <a:endParaRPr lang="zh-CN" altLang="en-US" sz="1400" b="1" u="none"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455" y="1880755"/>
            <a:ext cx="11152909" cy="4491617"/>
          </a:xfrm>
          <a:prstGeom prst="rect">
            <a:avLst/>
          </a:prstGeom>
        </p:spPr>
        <p:txBody>
          <a:bodyPr vert="horz" lIns="91440" tIns="45720" rIns="91440" bIns="45720" rtlCol="0" anchor="t">
            <a:normAutofit/>
          </a:bodyPr>
          <a:lstStyle/>
          <a:p>
            <a:pPr lvl="0"/>
            <a:r>
              <a:rPr lang="en-US" altLang="zh-CN" dirty="0"/>
              <a:t>Click here to add text</a:t>
            </a:r>
            <a:endParaRPr lang="zh-CN" altLang="en-US" dirty="0"/>
          </a:p>
          <a:p>
            <a:pPr lvl="1"/>
            <a:r>
              <a:rPr lang="en-US" altLang="zh-CN" dirty="0"/>
              <a:t>Click here to add text</a:t>
            </a:r>
            <a:endParaRPr lang="zh-CN" altLang="en-US" dirty="0"/>
          </a:p>
          <a:p>
            <a:pPr lvl="2"/>
            <a:r>
              <a:rPr lang="en-US" altLang="zh-CN" dirty="0"/>
              <a:t>Click here to add text</a:t>
            </a:r>
            <a:endParaRPr lang="zh-CN" altLang="en-US" dirty="0"/>
          </a:p>
          <a:p>
            <a:pPr lvl="3"/>
            <a:r>
              <a:rPr lang="en-US" altLang="zh-CN" dirty="0"/>
              <a:t>Click here to add text</a:t>
            </a:r>
            <a:endParaRPr lang="zh-CN" altLang="en-US" dirty="0"/>
          </a:p>
          <a:p>
            <a:pPr lvl="4"/>
            <a:r>
              <a:rPr lang="en-US" altLang="zh-CN" dirty="0"/>
              <a:t>Click here to add text</a:t>
            </a:r>
            <a:endParaRPr lang="en-US" dirty="0"/>
          </a:p>
        </p:txBody>
      </p:sp>
      <p:grpSp>
        <p:nvGrpSpPr>
          <p:cNvPr id="9" name="组合 8"/>
          <p:cNvGrpSpPr/>
          <p:nvPr/>
        </p:nvGrpSpPr>
        <p:grpSpPr>
          <a:xfrm>
            <a:off x="1" y="821645"/>
            <a:ext cx="12192000" cy="87076"/>
            <a:chOff x="0" y="821645"/>
            <a:chExt cx="9191194" cy="135018"/>
          </a:xfrm>
        </p:grpSpPr>
        <p:grpSp>
          <p:nvGrpSpPr>
            <p:cNvPr id="10" name="组合 9"/>
            <p:cNvGrpSpPr/>
            <p:nvPr/>
          </p:nvGrpSpPr>
          <p:grpSpPr>
            <a:xfrm>
              <a:off x="0" y="836712"/>
              <a:ext cx="9191194" cy="110437"/>
              <a:chOff x="0" y="836712"/>
              <a:chExt cx="9191194" cy="110437"/>
            </a:xfrm>
          </p:grpSpPr>
          <p:sp>
            <p:nvSpPr>
              <p:cNvPr id="14" name="矩形 13"/>
              <p:cNvSpPr/>
              <p:nvPr/>
            </p:nvSpPr>
            <p:spPr>
              <a:xfrm>
                <a:off x="922847" y="836712"/>
                <a:ext cx="8268347"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矩形 12"/>
              <p:cNvSpPr/>
              <p:nvPr/>
            </p:nvSpPr>
            <p:spPr>
              <a:xfrm>
                <a:off x="0" y="836713"/>
                <a:ext cx="975360"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cxnSp>
          <p:nvCxnSpPr>
            <p:cNvPr id="11" name="直接连接符 10"/>
            <p:cNvCxnSpPr/>
            <p:nvPr/>
          </p:nvCxnSpPr>
          <p:spPr>
            <a:xfrm flipV="1">
              <a:off x="975360" y="821645"/>
              <a:ext cx="0" cy="13501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矩形 16"/>
          <p:cNvSpPr/>
          <p:nvPr/>
        </p:nvSpPr>
        <p:spPr>
          <a:xfrm>
            <a:off x="1" y="6432191"/>
            <a:ext cx="10914276" cy="44248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Calibri" panose="020F0502020204030204" pitchFamily="34" charset="0"/>
              <a:cs typeface="Calibri" panose="020F0502020204030204" pitchFamily="34" charset="0"/>
            </a:endParaRPr>
          </a:p>
        </p:txBody>
      </p:sp>
      <p:sp>
        <p:nvSpPr>
          <p:cNvPr id="18" name="矩形 17"/>
          <p:cNvSpPr/>
          <p:nvPr/>
        </p:nvSpPr>
        <p:spPr>
          <a:xfrm>
            <a:off x="10909477" y="6432190"/>
            <a:ext cx="1277721" cy="442487"/>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solidFill>
              <a:latin typeface="Calibri" panose="020F0502020204030204" pitchFamily="34" charset="0"/>
              <a:cs typeface="Calibri" panose="020F0502020204030204" pitchFamily="34" charset="0"/>
            </a:endParaRPr>
          </a:p>
        </p:txBody>
      </p:sp>
      <p:sp>
        <p:nvSpPr>
          <p:cNvPr id="19" name="Slide Number Placeholder 5"/>
          <p:cNvSpPr txBox="1"/>
          <p:nvPr/>
        </p:nvSpPr>
        <p:spPr>
          <a:xfrm>
            <a:off x="10311534" y="6433915"/>
            <a:ext cx="1796516" cy="421341"/>
          </a:xfrm>
          <a:prstGeom prst="rect">
            <a:avLst/>
          </a:prstGeom>
        </p:spPr>
        <p:txBody>
          <a:bodyPr vert="horz" lIns="91440" tIns="45720" rIns="91440" bIns="45720" rtlCol="0" anchor="ctr"/>
          <a:lstStyle>
            <a:defPPr>
              <a:defRPr lang="zh-CN"/>
            </a:defPPr>
            <a:lvl1pPr marL="0" algn="r" defTabSz="914400" rtl="0" eaLnBrk="1" latinLnBrk="0" hangingPunct="1">
              <a:defRPr lang="zh-CN" altLang="en-US" sz="2000" kern="1200" smtClean="0">
                <a:solidFill>
                  <a:schemeClr val="bg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71D156-31C7-4A0D-88C3-08F7D3EE48DA}" type="slidenum">
              <a:rPr lang="en-US" altLang="zh-CN" sz="1600" b="1" smtClean="0">
                <a:latin typeface="Calibri" panose="020F0502020204030204" pitchFamily="34" charset="0"/>
                <a:cs typeface="Calibri" panose="020F0502020204030204" pitchFamily="34" charset="0"/>
              </a:rPr>
              <a:t>‹#›</a:t>
            </a:fld>
            <a:endParaRPr lang="zh-CN" altLang="en-US" sz="1600" b="1" dirty="0">
              <a:latin typeface="Calibri" panose="020F0502020204030204" pitchFamily="34" charset="0"/>
              <a:cs typeface="Calibri" panose="020F0502020204030204" pitchFamily="34" charset="0"/>
            </a:endParaRPr>
          </a:p>
        </p:txBody>
      </p:sp>
      <p:sp>
        <p:nvSpPr>
          <p:cNvPr id="21" name="直角三角形 20"/>
          <p:cNvSpPr/>
          <p:nvPr/>
        </p:nvSpPr>
        <p:spPr>
          <a:xfrm flipV="1">
            <a:off x="10909477" y="6433915"/>
            <a:ext cx="526943" cy="421341"/>
          </a:xfrm>
          <a:prstGeom prst="rtTriangl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Calibri" panose="020F0502020204030204" pitchFamily="34" charset="0"/>
              <a:cs typeface="Calibri" panose="020F0502020204030204" pitchFamily="34" charset="0"/>
            </a:endParaRPr>
          </a:p>
        </p:txBody>
      </p:sp>
      <p:cxnSp>
        <p:nvCxnSpPr>
          <p:cNvPr id="22" name="直接连接符 21"/>
          <p:cNvCxnSpPr/>
          <p:nvPr/>
        </p:nvCxnSpPr>
        <p:spPr>
          <a:xfrm>
            <a:off x="11445105" y="6433915"/>
            <a:ext cx="0" cy="42134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图片 19">
            <a:extLst>
              <a:ext uri="{FF2B5EF4-FFF2-40B4-BE49-F238E27FC236}">
                <a16:creationId xmlns:a16="http://schemas.microsoft.com/office/drawing/2014/main" id="{2510C048-D8AA-49CC-86D6-67F11058FC6F}"/>
              </a:ext>
            </a:extLst>
          </p:cNvPr>
          <p:cNvPicPr>
            <a:picLocks noChangeAspect="1"/>
          </p:cNvPicPr>
          <p:nvPr userDrawn="1"/>
        </p:nvPicPr>
        <p:blipFill>
          <a:blip r:embed="rId13">
            <a:clrChange>
              <a:clrFrom>
                <a:srgbClr val="FFFFFF"/>
              </a:clrFrom>
              <a:clrTo>
                <a:srgbClr val="FFFFFF">
                  <a:alpha val="0"/>
                </a:srgbClr>
              </a:clrTo>
            </a:clrChange>
          </a:blip>
          <a:stretch>
            <a:fillRect/>
          </a:stretch>
        </p:blipFill>
        <p:spPr>
          <a:xfrm>
            <a:off x="10820333" y="53348"/>
            <a:ext cx="658457" cy="711356"/>
          </a:xfrm>
          <a:prstGeom prst="rect">
            <a:avLst/>
          </a:prstGeom>
        </p:spPr>
      </p:pic>
      <p:pic>
        <p:nvPicPr>
          <p:cNvPr id="24" name="图片 23">
            <a:extLst>
              <a:ext uri="{FF2B5EF4-FFF2-40B4-BE49-F238E27FC236}">
                <a16:creationId xmlns:a16="http://schemas.microsoft.com/office/drawing/2014/main" id="{D8A16F90-75F6-462D-84CC-DF2AF7E2DA61}"/>
              </a:ext>
            </a:extLst>
          </p:cNvPr>
          <p:cNvPicPr>
            <a:picLocks noChangeAspect="1"/>
          </p:cNvPicPr>
          <p:nvPr userDrawn="1"/>
        </p:nvPicPr>
        <p:blipFill rotWithShape="1">
          <a:blip r:embed="rId14"/>
          <a:srcRect l="5663" t="13092" r="64184" b="10171"/>
          <a:stretch/>
        </p:blipFill>
        <p:spPr>
          <a:xfrm>
            <a:off x="11478790" y="251571"/>
            <a:ext cx="593874" cy="39956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1" r:id="rId11"/>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l"/>
        <a:defRPr sz="2800" kern="1200" baseline="0">
          <a:solidFill>
            <a:schemeClr val="tx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afsapply.ihep.ac.cn/cchelp/zh/local-cluster/jobs/HTCondo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hyperlink" Target="http://ccs.ihep.ac.cn/jeeplu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afsapply.ihep.ac.cn/cchelp/zh/local-cluster/jobs/slur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afsapply.ihep.ac.cn/cchelp/zh/local-cluster/jobs/slur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afsapply.ihep.ac.cn/cchelp/zh/local-cluster/storage/AF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afsapply.ihep.ac.cn/cchelp/zh/local-cluster/storage/EO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hyperlink" Target="http://afsapply.ihep.ac.cn/cchelp/zh/local-cluster/storage/Lustr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afsapply.ihep.ac.cn/cchelp/zh/local-cluster/storage/CVMF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afsapply.ihep.ac.cn/cchelp/zh/local-cluster/storage/Lustre/" TargetMode="External"/><Relationship Id="rId13" Type="http://schemas.openxmlformats.org/officeDocument/2006/relationships/hyperlink" Target="http://afsapply.ihep.ac.cn/cchelp/zh/experiments/JUNO/" TargetMode="External"/><Relationship Id="rId18" Type="http://schemas.openxmlformats.org/officeDocument/2006/relationships/hyperlink" Target="http://afsapply.ihep.ac.cn/cchelp/zh/experiments/HEPS/" TargetMode="External"/><Relationship Id="rId3" Type="http://schemas.openxmlformats.org/officeDocument/2006/relationships/hyperlink" Target="http://afsapply.ihep.ac.cn/cchelp/zh/accounts/" TargetMode="External"/><Relationship Id="rId21" Type="http://schemas.openxmlformats.org/officeDocument/2006/relationships/hyperlink" Target="http://afsapply.ihep.ac.cn/cchelp/zh/experiments/HERD/" TargetMode="External"/><Relationship Id="rId7" Type="http://schemas.openxmlformats.org/officeDocument/2006/relationships/hyperlink" Target="http://afsapply.ihep.ac.cn/cchelp/zh/local-cluster/storage/EOS/" TargetMode="External"/><Relationship Id="rId12" Type="http://schemas.openxmlformats.org/officeDocument/2006/relationships/hyperlink" Target="http://afsapply.ihep.ac.cn/cchelp/zh/experiments/DYB/" TargetMode="External"/><Relationship Id="rId17" Type="http://schemas.openxmlformats.org/officeDocument/2006/relationships/hyperlink" Target="http://afsapply.ihep.ac.cn/cchelp/zh/experiments/HXMT/" TargetMode="External"/><Relationship Id="rId2" Type="http://schemas.openxmlformats.org/officeDocument/2006/relationships/notesSlide" Target="../notesSlides/notesSlide28.xml"/><Relationship Id="rId16" Type="http://schemas.openxmlformats.org/officeDocument/2006/relationships/hyperlink" Target="http://afsapply.ihep.ac.cn/cchelp/zh/experiments/LHCb/" TargetMode="External"/><Relationship Id="rId20" Type="http://schemas.openxmlformats.org/officeDocument/2006/relationships/hyperlink" Target="http://afsapply.ihep.ac.cn/cchelp/zh/experiments/ALICPT/" TargetMode="External"/><Relationship Id="rId1" Type="http://schemas.openxmlformats.org/officeDocument/2006/relationships/slideLayout" Target="../slideLayouts/slideLayout2.xml"/><Relationship Id="rId6" Type="http://schemas.openxmlformats.org/officeDocument/2006/relationships/hyperlink" Target="http://afsapply.ihep.ac.cn/cchelp/zh/local-cluster/storage/AFS/" TargetMode="External"/><Relationship Id="rId11" Type="http://schemas.openxmlformats.org/officeDocument/2006/relationships/hyperlink" Target="http://afsapply.ihep.ac.cn/cchelp/zh/experiments/LHAASO/" TargetMode="External"/><Relationship Id="rId5" Type="http://schemas.openxmlformats.org/officeDocument/2006/relationships/hyperlink" Target="http://afsapply.ihep.ac.cn/cchelp/zh/local-cluster/jobs/slurm/" TargetMode="External"/><Relationship Id="rId15" Type="http://schemas.openxmlformats.org/officeDocument/2006/relationships/hyperlink" Target="http://afsapply.ihep.ac.cn/cchelp/zh/experiments/CMS/" TargetMode="External"/><Relationship Id="rId23" Type="http://schemas.openxmlformats.org/officeDocument/2006/relationships/hyperlink" Target="http://afsapply.ihep.ac.cn/cchelp/zh/experiments/others/" TargetMode="External"/><Relationship Id="rId10" Type="http://schemas.openxmlformats.org/officeDocument/2006/relationships/hyperlink" Target="http://afsapply.ihep.ac.cn/cchelp/zh/experiments/BES/" TargetMode="External"/><Relationship Id="rId19" Type="http://schemas.openxmlformats.org/officeDocument/2006/relationships/hyperlink" Target="http://afsapply.ihep.ac.cn/cchelp/zh/experiments/LQCD/" TargetMode="External"/><Relationship Id="rId4" Type="http://schemas.openxmlformats.org/officeDocument/2006/relationships/hyperlink" Target="http://afsapply.ihep.ac.cn/cchelp/zh/local-cluster/jobs/HTCondor/" TargetMode="External"/><Relationship Id="rId9" Type="http://schemas.openxmlformats.org/officeDocument/2006/relationships/hyperlink" Target="http://afsapply.ihep.ac.cn/cchelp/zh/local-cluster/storage/CVMFS/" TargetMode="External"/><Relationship Id="rId14" Type="http://schemas.openxmlformats.org/officeDocument/2006/relationships/hyperlink" Target="http://afsapply.ihep.ac.cn/cchelp/zh/experiments/ATLAS/" TargetMode="External"/><Relationship Id="rId22" Type="http://schemas.openxmlformats.org/officeDocument/2006/relationships/hyperlink" Target="http://afsapply.ihep.ac.cn/cchelp/zh/experiments/EP/"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helpdesk.ihep.ac.cn/"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login.ihep.ac.c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afsapply.ihep.ac.cn/cchelp/zh/account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5CD034C-A949-E618-79FD-8D1183AA4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424"/>
            <a:ext cx="12192000" cy="6858000"/>
          </a:xfrm>
          <a:prstGeom prst="rect">
            <a:avLst/>
          </a:prstGeom>
        </p:spPr>
      </p:pic>
      <p:sp>
        <p:nvSpPr>
          <p:cNvPr id="2" name="标题 1">
            <a:extLst>
              <a:ext uri="{FF2B5EF4-FFF2-40B4-BE49-F238E27FC236}">
                <a16:creationId xmlns:a16="http://schemas.microsoft.com/office/drawing/2014/main" id="{E0C7F895-680E-4A77-8FF2-C2E9422E1C6D}"/>
              </a:ext>
            </a:extLst>
          </p:cNvPr>
          <p:cNvSpPr>
            <a:spLocks noGrp="1"/>
          </p:cNvSpPr>
          <p:nvPr>
            <p:ph type="ctrTitle"/>
          </p:nvPr>
        </p:nvSpPr>
        <p:spPr>
          <a:xfrm>
            <a:off x="0" y="2492896"/>
            <a:ext cx="12192000" cy="1461836"/>
          </a:xfrm>
        </p:spPr>
        <p:txBody>
          <a:bodyPr>
            <a:normAutofit fontScale="90000"/>
          </a:bodyPr>
          <a:lstStyle/>
          <a:p>
            <a:pPr>
              <a:lnSpc>
                <a:spcPct val="130000"/>
              </a:lnSpc>
            </a:pPr>
            <a:r>
              <a:rPr lang="zh-CN" altLang="en-US" dirty="0">
                <a:solidFill>
                  <a:schemeClr val="bg1">
                    <a:lumMod val="95000"/>
                  </a:schemeClr>
                </a:solidFill>
              </a:rPr>
              <a:t>高能所计算平台</a:t>
            </a:r>
            <a:br>
              <a:rPr lang="en-US" altLang="zh-CN" dirty="0">
                <a:solidFill>
                  <a:schemeClr val="bg1">
                    <a:lumMod val="95000"/>
                  </a:schemeClr>
                </a:solidFill>
              </a:rPr>
            </a:br>
            <a:r>
              <a:rPr lang="zh-CN" altLang="en-US" dirty="0">
                <a:solidFill>
                  <a:schemeClr val="bg1">
                    <a:lumMod val="95000"/>
                  </a:schemeClr>
                </a:solidFill>
              </a:rPr>
              <a:t>使用培训</a:t>
            </a:r>
          </a:p>
        </p:txBody>
      </p:sp>
      <p:sp>
        <p:nvSpPr>
          <p:cNvPr id="3" name="副标题 2">
            <a:extLst>
              <a:ext uri="{FF2B5EF4-FFF2-40B4-BE49-F238E27FC236}">
                <a16:creationId xmlns:a16="http://schemas.microsoft.com/office/drawing/2014/main" id="{030B6896-D5E9-4D89-81F7-A546BEE1946F}"/>
              </a:ext>
            </a:extLst>
          </p:cNvPr>
          <p:cNvSpPr>
            <a:spLocks noGrp="1"/>
          </p:cNvSpPr>
          <p:nvPr>
            <p:ph type="subTitle" idx="1"/>
          </p:nvPr>
        </p:nvSpPr>
        <p:spPr>
          <a:xfrm>
            <a:off x="9336360" y="5476442"/>
            <a:ext cx="1872208" cy="340814"/>
          </a:xfrm>
        </p:spPr>
        <p:txBody>
          <a:bodyPr>
            <a:normAutofit fontScale="85000" lnSpcReduction="20000"/>
          </a:bodyPr>
          <a:lstStyle/>
          <a:p>
            <a:r>
              <a:rPr lang="en-US" altLang="zh-CN" dirty="0">
                <a:solidFill>
                  <a:schemeClr val="bg1">
                    <a:lumMod val="95000"/>
                  </a:schemeClr>
                </a:solidFill>
              </a:rPr>
              <a:t>GUO, Chaoqi</a:t>
            </a:r>
          </a:p>
        </p:txBody>
      </p:sp>
      <p:sp>
        <p:nvSpPr>
          <p:cNvPr id="5" name="文本占位符 4">
            <a:extLst>
              <a:ext uri="{FF2B5EF4-FFF2-40B4-BE49-F238E27FC236}">
                <a16:creationId xmlns:a16="http://schemas.microsoft.com/office/drawing/2014/main" id="{9DCF1119-A27D-4FC2-B564-BC5B72CCA021}"/>
              </a:ext>
            </a:extLst>
          </p:cNvPr>
          <p:cNvSpPr>
            <a:spLocks noGrp="1"/>
          </p:cNvSpPr>
          <p:nvPr>
            <p:ph type="body" sz="quarter" idx="12"/>
          </p:nvPr>
        </p:nvSpPr>
        <p:spPr>
          <a:xfrm>
            <a:off x="9338699" y="6138539"/>
            <a:ext cx="1869869" cy="373753"/>
          </a:xfrm>
        </p:spPr>
        <p:txBody>
          <a:bodyPr>
            <a:normAutofit fontScale="92500" lnSpcReduction="20000"/>
          </a:bodyPr>
          <a:lstStyle/>
          <a:p>
            <a:r>
              <a:rPr lang="en-US" altLang="zh-CN" dirty="0">
                <a:solidFill>
                  <a:schemeClr val="bg1">
                    <a:lumMod val="95000"/>
                  </a:schemeClr>
                </a:solidFill>
              </a:rPr>
              <a:t>2024-02-23</a:t>
            </a:r>
            <a:endParaRPr lang="zh-CN" altLang="en-US" dirty="0">
              <a:solidFill>
                <a:schemeClr val="bg1">
                  <a:lumMod val="95000"/>
                </a:schemeClr>
              </a:solidFill>
            </a:endParaRPr>
          </a:p>
        </p:txBody>
      </p:sp>
      <p:pic>
        <p:nvPicPr>
          <p:cNvPr id="7" name="图片 6">
            <a:extLst>
              <a:ext uri="{FF2B5EF4-FFF2-40B4-BE49-F238E27FC236}">
                <a16:creationId xmlns:a16="http://schemas.microsoft.com/office/drawing/2014/main" id="{12D9F23D-545E-A6A7-D13A-CD1A69C611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0176" y="613184"/>
            <a:ext cx="2995378" cy="620790"/>
          </a:xfrm>
          <a:prstGeom prst="rect">
            <a:avLst/>
          </a:prstGeom>
        </p:spPr>
      </p:pic>
      <p:pic>
        <p:nvPicPr>
          <p:cNvPr id="8" name="图片 7">
            <a:extLst>
              <a:ext uri="{FF2B5EF4-FFF2-40B4-BE49-F238E27FC236}">
                <a16:creationId xmlns:a16="http://schemas.microsoft.com/office/drawing/2014/main" id="{4DF0A86F-5467-8506-C7A1-B2FD0FA2F9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7448" y="543962"/>
            <a:ext cx="4247114" cy="759235"/>
          </a:xfrm>
          <a:prstGeom prst="rect">
            <a:avLst/>
          </a:prstGeom>
        </p:spPr>
      </p:pic>
      <p:sp>
        <p:nvSpPr>
          <p:cNvPr id="4" name="副标题 2">
            <a:extLst>
              <a:ext uri="{FF2B5EF4-FFF2-40B4-BE49-F238E27FC236}">
                <a16:creationId xmlns:a16="http://schemas.microsoft.com/office/drawing/2014/main" id="{5CBDE79F-23DF-F616-F41F-DE3615DFC614}"/>
              </a:ext>
            </a:extLst>
          </p:cNvPr>
          <p:cNvSpPr txBox="1">
            <a:spLocks/>
          </p:cNvSpPr>
          <p:nvPr/>
        </p:nvSpPr>
        <p:spPr>
          <a:xfrm>
            <a:off x="9336360" y="5807491"/>
            <a:ext cx="1872208" cy="340814"/>
          </a:xfrm>
          <a:prstGeom prst="rect">
            <a:avLst/>
          </a:prstGeom>
        </p:spPr>
        <p:txBody>
          <a:bodyPr vert="horz" lIns="91440" tIns="45720" rIns="91440" bIns="45720" rtlCol="0" anchor="ctr">
            <a:normAutofit fontScale="85000" lnSpcReduction="20000"/>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400" b="0" kern="1200" baseline="0">
                <a:solidFill>
                  <a:srgbClr val="A40000"/>
                </a:solidFill>
                <a:latin typeface="+mn-lt"/>
                <a:ea typeface="黑体" panose="02010609060101010101" pitchFamily="49" charset="-122"/>
                <a:cs typeface="+mn-cs"/>
              </a:defRPr>
            </a:lvl1pPr>
            <a:lvl2pPr marL="457200" indent="0" algn="ctr" defTabSz="914400" rtl="0" eaLnBrk="1" latinLnBrk="0" hangingPunct="1">
              <a:lnSpc>
                <a:spcPct val="100000"/>
              </a:lnSpc>
              <a:spcBef>
                <a:spcPts val="1200"/>
              </a:spcBef>
              <a:spcAft>
                <a:spcPts val="0"/>
              </a:spcAft>
              <a:buClrTx/>
              <a:buSzPct val="60000"/>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1200"/>
              </a:spcBef>
              <a:spcAft>
                <a:spcPts val="0"/>
              </a:spcAft>
              <a:buClrTx/>
              <a:buSzPct val="60000"/>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1200"/>
              </a:spcBef>
              <a:spcAft>
                <a:spcPts val="0"/>
              </a:spcAft>
              <a:buClrTx/>
              <a:buSzPct val="60000"/>
              <a:buFont typeface="Wingdings" panose="05000000000000000000" pitchFamily="2" charset="2"/>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200"/>
              </a:spcBef>
              <a:spcAft>
                <a:spcPts val="0"/>
              </a:spcAft>
              <a:buClrTx/>
              <a:buSzPct val="60000"/>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anose="05020102010507070707" pitchFamily="18" charset="2"/>
              <a:buNone/>
              <a:defRPr sz="16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anose="05020102010507070707" pitchFamily="18" charset="2"/>
              <a:buNone/>
              <a:defRPr sz="16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anose="05020102010507070707" pitchFamily="18" charset="2"/>
              <a:buNone/>
              <a:defRPr sz="16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anose="05020102010507070707" pitchFamily="18" charset="2"/>
              <a:buNone/>
              <a:defRPr sz="1600" kern="1200">
                <a:solidFill>
                  <a:schemeClr val="tx1">
                    <a:lumMod val="65000"/>
                    <a:lumOff val="35000"/>
                  </a:schemeClr>
                </a:solidFill>
                <a:latin typeface="+mn-lt"/>
                <a:ea typeface="+mn-ea"/>
                <a:cs typeface="+mn-cs"/>
              </a:defRPr>
            </a:lvl9pPr>
          </a:lstStyle>
          <a:p>
            <a:r>
              <a:rPr lang="en-US" altLang="zh-CN" dirty="0">
                <a:solidFill>
                  <a:schemeClr val="bg1">
                    <a:lumMod val="95000"/>
                  </a:schemeClr>
                </a:solidFill>
              </a:rPr>
              <a:t>IHEP CC , CAS</a:t>
            </a:r>
          </a:p>
        </p:txBody>
      </p:sp>
    </p:spTree>
    <p:extLst>
      <p:ext uri="{BB962C8B-B14F-4D97-AF65-F5344CB8AC3E}">
        <p14:creationId xmlns:p14="http://schemas.microsoft.com/office/powerpoint/2010/main" val="358786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CB0EA26-E2A6-1EC9-5255-FA6646ACAAAB}"/>
              </a:ext>
            </a:extLst>
          </p:cNvPr>
          <p:cNvSpPr>
            <a:spLocks noGrp="1"/>
          </p:cNvSpPr>
          <p:nvPr>
            <p:ph idx="1"/>
          </p:nvPr>
        </p:nvSpPr>
        <p:spPr>
          <a:xfrm>
            <a:off x="551384" y="1124744"/>
            <a:ext cx="11218380" cy="5094188"/>
          </a:xfrm>
        </p:spPr>
        <p:txBody>
          <a:bodyPr>
            <a:normAutofit/>
          </a:bodyPr>
          <a:lstStyle/>
          <a:p>
            <a:pPr>
              <a:defRPr/>
            </a:pPr>
            <a:r>
              <a:rPr lang="zh-CN" altLang="en-US" sz="2400" dirty="0"/>
              <a:t>用户使用计算资源的公平性</a:t>
            </a:r>
            <a:endParaRPr lang="en-US" altLang="zh-CN" sz="2400" dirty="0"/>
          </a:p>
          <a:p>
            <a:pPr lvl="1">
              <a:defRPr/>
            </a:pPr>
            <a:r>
              <a:rPr lang="zh-CN" altLang="en-US" sz="1800" dirty="0"/>
              <a:t>用户作业优先级</a:t>
            </a:r>
            <a:r>
              <a:rPr lang="en-US" altLang="zh-CN" sz="1800" dirty="0"/>
              <a:t> – </a:t>
            </a:r>
            <a:r>
              <a:rPr lang="zh-CN" altLang="en-US" sz="1800" dirty="0"/>
              <a:t>动态调整</a:t>
            </a:r>
            <a:endParaRPr lang="en-US" altLang="zh-CN" sz="1800" dirty="0"/>
          </a:p>
          <a:p>
            <a:pPr lvl="1">
              <a:defRPr/>
            </a:pPr>
            <a:r>
              <a:rPr lang="zh-CN" altLang="en-US" sz="1800" dirty="0"/>
              <a:t>基于最近时间内用户使用资源的总和进行优先级排序</a:t>
            </a:r>
            <a:endParaRPr lang="en-US" altLang="zh-CN" sz="1800" dirty="0"/>
          </a:p>
          <a:p>
            <a:pPr lvl="2">
              <a:defRPr/>
            </a:pPr>
            <a:r>
              <a:rPr lang="en-US" altLang="zh-CN" sz="1600" dirty="0"/>
              <a:t>CPU</a:t>
            </a:r>
            <a:r>
              <a:rPr lang="zh-CN" altLang="en-US" sz="1600" dirty="0"/>
              <a:t>时使用量越多的用户，其作业优先级越低</a:t>
            </a:r>
            <a:endParaRPr lang="en-US" altLang="zh-CN" sz="1600" dirty="0"/>
          </a:p>
          <a:p>
            <a:pPr lvl="2">
              <a:defRPr/>
            </a:pPr>
            <a:r>
              <a:rPr lang="zh-CN" altLang="en-US" sz="1600" dirty="0"/>
              <a:t>优先级按制定周期内作业累计运行时间总和半衰递减（</a:t>
            </a:r>
            <a:r>
              <a:rPr lang="en-US" altLang="zh-CN" sz="1600" dirty="0"/>
              <a:t>3 </a:t>
            </a:r>
            <a:r>
              <a:rPr lang="zh-CN" altLang="en-US" sz="1600" dirty="0"/>
              <a:t>天）</a:t>
            </a:r>
          </a:p>
          <a:p>
            <a:pPr>
              <a:defRPr/>
            </a:pPr>
            <a:r>
              <a:rPr lang="zh-CN" altLang="en-US" sz="2400" dirty="0"/>
              <a:t>不同用户组使用资源的公平性</a:t>
            </a:r>
            <a:endParaRPr lang="en-US" altLang="zh-CN" sz="2400" dirty="0"/>
          </a:p>
          <a:p>
            <a:pPr lvl="1">
              <a:defRPr/>
            </a:pPr>
            <a:r>
              <a:rPr lang="zh-CN" altLang="en-US" sz="1800" dirty="0"/>
              <a:t>实验之间的资源共享</a:t>
            </a:r>
            <a:endParaRPr lang="en-US" altLang="zh-CN" sz="1800" dirty="0"/>
          </a:p>
          <a:p>
            <a:pPr lvl="1">
              <a:defRPr/>
            </a:pPr>
            <a:r>
              <a:rPr lang="zh-CN" altLang="en-US" sz="1800" dirty="0"/>
              <a:t>用户组的资源共享</a:t>
            </a:r>
            <a:endParaRPr lang="en-US" altLang="zh-CN" sz="1800" dirty="0"/>
          </a:p>
          <a:p>
            <a:pPr lvl="1">
              <a:defRPr/>
            </a:pPr>
            <a:r>
              <a:rPr lang="zh-CN" altLang="en-US" sz="1800" dirty="0"/>
              <a:t>用户组可用资源受限于各组资源份额</a:t>
            </a:r>
            <a:endParaRPr lang="en-US" altLang="zh-CN" sz="1800" dirty="0"/>
          </a:p>
          <a:p>
            <a:pPr lvl="2">
              <a:defRPr/>
            </a:pPr>
            <a:r>
              <a:rPr lang="zh-CN" altLang="en-US" sz="1600" dirty="0"/>
              <a:t>当有空闲资源时，可突破本组份额限制，占用更多资源</a:t>
            </a:r>
            <a:endParaRPr lang="en-US" altLang="zh-CN" sz="1600" dirty="0"/>
          </a:p>
          <a:p>
            <a:pPr lvl="2">
              <a:defRPr/>
            </a:pPr>
            <a:r>
              <a:rPr lang="zh-CN" altLang="en-US" sz="1600" dirty="0"/>
              <a:t>份额未用满的用户组作业优先级较高</a:t>
            </a:r>
            <a:endParaRPr lang="en-US" altLang="zh-CN" sz="1600" dirty="0"/>
          </a:p>
          <a:p>
            <a:pPr lvl="2">
              <a:defRPr/>
            </a:pPr>
            <a:r>
              <a:rPr lang="zh-CN" altLang="en-US" sz="1600" dirty="0"/>
              <a:t>共享池子越大</a:t>
            </a:r>
            <a:r>
              <a:rPr lang="zh-CN" altLang="en-US" sz="1600" dirty="0">
                <a:sym typeface="Wingdings" panose="05000000000000000000" pitchFamily="2" charset="2"/>
              </a:rPr>
              <a:t>，份额越容易保证</a:t>
            </a:r>
            <a:endParaRPr lang="en-US" altLang="zh-CN" sz="1600" dirty="0"/>
          </a:p>
        </p:txBody>
      </p:sp>
      <p:sp>
        <p:nvSpPr>
          <p:cNvPr id="3" name="标题 2">
            <a:extLst>
              <a:ext uri="{FF2B5EF4-FFF2-40B4-BE49-F238E27FC236}">
                <a16:creationId xmlns:a16="http://schemas.microsoft.com/office/drawing/2014/main" id="{C4172BF7-EE7A-207F-ADE8-9B075B95A493}"/>
              </a:ext>
            </a:extLst>
          </p:cNvPr>
          <p:cNvSpPr>
            <a:spLocks noGrp="1"/>
          </p:cNvSpPr>
          <p:nvPr>
            <p:ph type="title"/>
          </p:nvPr>
        </p:nvSpPr>
        <p:spPr/>
        <p:txBody>
          <a:bodyPr/>
          <a:lstStyle/>
          <a:p>
            <a:r>
              <a:rPr lang="en-US" altLang="zh-CN" dirty="0"/>
              <a:t>HTCondor </a:t>
            </a:r>
            <a:r>
              <a:rPr lang="zh-CN" altLang="en-US" dirty="0"/>
              <a:t>调度算法</a:t>
            </a:r>
          </a:p>
        </p:txBody>
      </p:sp>
    </p:spTree>
    <p:extLst>
      <p:ext uri="{BB962C8B-B14F-4D97-AF65-F5344CB8AC3E}">
        <p14:creationId xmlns:p14="http://schemas.microsoft.com/office/powerpoint/2010/main" val="4274244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CB0EA26-E2A6-1EC9-5255-FA6646ACAAAB}"/>
              </a:ext>
            </a:extLst>
          </p:cNvPr>
          <p:cNvSpPr>
            <a:spLocks noGrp="1"/>
          </p:cNvSpPr>
          <p:nvPr>
            <p:ph idx="1"/>
          </p:nvPr>
        </p:nvSpPr>
        <p:spPr>
          <a:xfrm>
            <a:off x="486810" y="1124744"/>
            <a:ext cx="11218380" cy="5094188"/>
          </a:xfrm>
        </p:spPr>
        <p:txBody>
          <a:bodyPr>
            <a:normAutofit lnSpcReduction="10000"/>
          </a:bodyPr>
          <a:lstStyle/>
          <a:p>
            <a:pPr>
              <a:defRPr/>
            </a:pPr>
            <a:r>
              <a:rPr lang="zh-CN" altLang="en-US" sz="2400" dirty="0"/>
              <a:t>进入登录节点</a:t>
            </a:r>
            <a:endParaRPr lang="en-US" altLang="zh-CN" sz="2400" dirty="0"/>
          </a:p>
          <a:p>
            <a:pPr lvl="1">
              <a:defRPr/>
            </a:pPr>
            <a:r>
              <a:rPr lang="zh-CN" altLang="en-US" sz="2000" dirty="0"/>
              <a:t>通过终端利用 </a:t>
            </a:r>
            <a:r>
              <a:rPr lang="en-US" altLang="zh-CN" sz="2000" dirty="0"/>
              <a:t>SSH </a:t>
            </a:r>
            <a:r>
              <a:rPr lang="zh-CN" altLang="en-US" sz="2000" dirty="0"/>
              <a:t>协议登录到 </a:t>
            </a:r>
            <a:r>
              <a:rPr lang="en-US" altLang="zh-CN" sz="2000" dirty="0"/>
              <a:t>lxlogin.ihep.ac.cn </a:t>
            </a:r>
            <a:r>
              <a:rPr lang="zh-CN" altLang="en-US" sz="2000" dirty="0"/>
              <a:t>编写用户作业脚本</a:t>
            </a:r>
            <a:endParaRPr lang="en-US" altLang="zh-CN" sz="2000" dirty="0"/>
          </a:p>
          <a:p>
            <a:pPr lvl="2">
              <a:defRPr/>
            </a:pPr>
            <a:r>
              <a:rPr lang="en-US" altLang="zh-CN" sz="1800" dirty="0"/>
              <a:t>ssh  username@lxlogin.ihep.ac.cn</a:t>
            </a:r>
          </a:p>
          <a:p>
            <a:pPr>
              <a:defRPr/>
            </a:pPr>
            <a:r>
              <a:rPr lang="zh-CN" altLang="en-US" sz="2400" dirty="0"/>
              <a:t>设置</a:t>
            </a:r>
            <a:r>
              <a:rPr lang="en-US" altLang="zh-CN" sz="2400" dirty="0"/>
              <a:t>HEP_JOB </a:t>
            </a:r>
            <a:r>
              <a:rPr lang="zh-CN" altLang="en-US" sz="2400" dirty="0"/>
              <a:t>作业工具环境</a:t>
            </a:r>
            <a:endParaRPr lang="en-US" altLang="zh-CN" sz="2000" dirty="0"/>
          </a:p>
          <a:p>
            <a:pPr lvl="1">
              <a:defRPr/>
            </a:pPr>
            <a:r>
              <a:rPr lang="en-US" altLang="zh-CN" sz="2000" dirty="0"/>
              <a:t>export  PATH=$PATH:/cvmfs/	common.ihep.ac.cn/software/hep_job/bin/  </a:t>
            </a:r>
            <a:r>
              <a:rPr lang="zh-CN" altLang="en-US" sz="2000" dirty="0"/>
              <a:t>（</a:t>
            </a:r>
            <a:r>
              <a:rPr lang="en-US" altLang="zh-CN" sz="2000" dirty="0"/>
              <a:t>bash </a:t>
            </a:r>
            <a:r>
              <a:rPr lang="zh-CN" altLang="en-US" sz="2000" dirty="0"/>
              <a:t>用户）</a:t>
            </a:r>
            <a:endParaRPr lang="en-US" altLang="zh-CN" sz="2000" dirty="0"/>
          </a:p>
          <a:p>
            <a:pPr lvl="1">
              <a:defRPr/>
            </a:pPr>
            <a:r>
              <a:rPr lang="en-US" altLang="zh-CN" sz="2000" dirty="0"/>
              <a:t>setenv  PATH  $PATH :/cvmfs/common.ihep.ac.cn/software/hep_job/bin/  </a:t>
            </a:r>
            <a:r>
              <a:rPr lang="zh-CN" altLang="en-US" sz="2000" dirty="0"/>
              <a:t>（</a:t>
            </a:r>
            <a:r>
              <a:rPr lang="en-US" altLang="zh-CN" sz="2000" dirty="0"/>
              <a:t>tcsh </a:t>
            </a:r>
            <a:r>
              <a:rPr lang="zh-CN" altLang="en-US" sz="2000" dirty="0"/>
              <a:t>用户）</a:t>
            </a:r>
            <a:endParaRPr lang="en-US" altLang="zh-CN" sz="2000" dirty="0"/>
          </a:p>
          <a:p>
            <a:pPr lvl="1">
              <a:defRPr/>
            </a:pPr>
            <a:r>
              <a:rPr lang="zh-CN" altLang="en-US" sz="2000" dirty="0"/>
              <a:t>建议</a:t>
            </a:r>
            <a:r>
              <a:rPr lang="zh-CN" altLang="en-US" sz="2000" dirty="0">
                <a:solidFill>
                  <a:srgbClr val="FF0000"/>
                </a:solidFill>
              </a:rPr>
              <a:t>将以上设置写入</a:t>
            </a:r>
            <a:r>
              <a:rPr lang="en-US" altLang="zh-CN" sz="2000" dirty="0">
                <a:solidFill>
                  <a:srgbClr val="FF0000"/>
                </a:solidFill>
              </a:rPr>
              <a:t>~/.bashrc</a:t>
            </a:r>
            <a:r>
              <a:rPr lang="zh-CN" altLang="en-US" sz="2000" dirty="0">
                <a:solidFill>
                  <a:srgbClr val="FF0000"/>
                </a:solidFill>
              </a:rPr>
              <a:t>或</a:t>
            </a:r>
            <a:r>
              <a:rPr lang="en-US" altLang="zh-CN" sz="2000" dirty="0">
                <a:solidFill>
                  <a:srgbClr val="FF0000"/>
                </a:solidFill>
              </a:rPr>
              <a:t>~/.</a:t>
            </a:r>
            <a:r>
              <a:rPr lang="en-US" altLang="zh-CN" sz="2000" dirty="0" err="1">
                <a:solidFill>
                  <a:srgbClr val="FF0000"/>
                </a:solidFill>
              </a:rPr>
              <a:t>tcshrc</a:t>
            </a:r>
            <a:endParaRPr lang="en-US" altLang="zh-CN" sz="2000" dirty="0">
              <a:solidFill>
                <a:srgbClr val="FF0000"/>
              </a:solidFill>
            </a:endParaRPr>
          </a:p>
          <a:p>
            <a:pPr lvl="1">
              <a:defRPr/>
            </a:pPr>
            <a:r>
              <a:rPr lang="zh-CN" altLang="en-US" sz="2000" dirty="0"/>
              <a:t>使用</a:t>
            </a:r>
            <a:r>
              <a:rPr lang="en-US" altLang="zh-CN" sz="2000" dirty="0"/>
              <a:t>HEP_JOB</a:t>
            </a:r>
            <a:r>
              <a:rPr lang="zh-CN" altLang="en-US" sz="2000" dirty="0"/>
              <a:t>工具进行作业提交</a:t>
            </a:r>
            <a:endParaRPr lang="en-US" altLang="zh-CN" sz="1200" dirty="0"/>
          </a:p>
          <a:p>
            <a:pPr lvl="2">
              <a:defRPr/>
            </a:pPr>
            <a:r>
              <a:rPr lang="en-US" altLang="zh-CN" sz="1600" dirty="0"/>
              <a:t>condor </a:t>
            </a:r>
            <a:r>
              <a:rPr lang="zh-CN" altLang="en-US" sz="1600" dirty="0"/>
              <a:t>原生提交方法较为繁琐，需要专门的作业提交文件</a:t>
            </a:r>
            <a:endParaRPr lang="en-US" altLang="zh-CN" sz="1600" dirty="0"/>
          </a:p>
          <a:p>
            <a:pPr lvl="2">
              <a:defRPr/>
            </a:pPr>
            <a:r>
              <a:rPr lang="en-US" altLang="zh-CN" sz="1600" dirty="0"/>
              <a:t>HEP_JOB </a:t>
            </a:r>
            <a:r>
              <a:rPr lang="zh-CN" altLang="en-US" sz="1600" dirty="0"/>
              <a:t>将 </a:t>
            </a:r>
            <a:r>
              <a:rPr lang="en-US" altLang="zh-CN" sz="1600" dirty="0"/>
              <a:t>condor </a:t>
            </a:r>
            <a:r>
              <a:rPr lang="zh-CN" altLang="en-US" sz="1600" dirty="0"/>
              <a:t>的功能封装，提供多样化参数</a:t>
            </a:r>
            <a:endParaRPr lang="en-US" altLang="zh-CN" sz="1600" dirty="0"/>
          </a:p>
          <a:p>
            <a:pPr lvl="2">
              <a:defRPr/>
            </a:pPr>
            <a:r>
              <a:rPr lang="zh-CN" altLang="en-US" sz="1600" dirty="0"/>
              <a:t>另外需要指明提交作业到哪个具体的 </a:t>
            </a:r>
            <a:r>
              <a:rPr lang="en-US" altLang="zh-CN" sz="1600" dirty="0"/>
              <a:t>schedd </a:t>
            </a:r>
            <a:r>
              <a:rPr lang="zh-CN" altLang="en-US" sz="1600" dirty="0"/>
              <a:t>队列</a:t>
            </a:r>
            <a:endParaRPr lang="en-US" altLang="zh-CN" sz="1600" dirty="0"/>
          </a:p>
          <a:p>
            <a:pPr lvl="2">
              <a:defRPr/>
            </a:pPr>
            <a:r>
              <a:rPr lang="zh-CN" altLang="en-US" sz="1600" dirty="0"/>
              <a:t>书写格式具有一定的要求，较为复杂</a:t>
            </a:r>
            <a:endParaRPr lang="en-US" altLang="zh-CN" sz="1600" dirty="0"/>
          </a:p>
        </p:txBody>
      </p:sp>
      <p:sp>
        <p:nvSpPr>
          <p:cNvPr id="3" name="标题 2">
            <a:extLst>
              <a:ext uri="{FF2B5EF4-FFF2-40B4-BE49-F238E27FC236}">
                <a16:creationId xmlns:a16="http://schemas.microsoft.com/office/drawing/2014/main" id="{C4172BF7-EE7A-207F-ADE8-9B075B95A493}"/>
              </a:ext>
            </a:extLst>
          </p:cNvPr>
          <p:cNvSpPr>
            <a:spLocks noGrp="1"/>
          </p:cNvSpPr>
          <p:nvPr>
            <p:ph type="title"/>
          </p:nvPr>
        </p:nvSpPr>
        <p:spPr/>
        <p:txBody>
          <a:bodyPr/>
          <a:lstStyle/>
          <a:p>
            <a:r>
              <a:rPr lang="en-US" altLang="zh-CN" dirty="0"/>
              <a:t>HTCondor </a:t>
            </a:r>
            <a:r>
              <a:rPr lang="zh-CN" altLang="en-US" dirty="0"/>
              <a:t>集群的使用</a:t>
            </a:r>
          </a:p>
        </p:txBody>
      </p:sp>
      <p:pic>
        <p:nvPicPr>
          <p:cNvPr id="4" name="图片 3">
            <a:extLst>
              <a:ext uri="{FF2B5EF4-FFF2-40B4-BE49-F238E27FC236}">
                <a16:creationId xmlns:a16="http://schemas.microsoft.com/office/drawing/2014/main" id="{B045FA6A-0BDE-48D2-A568-6EF1E89AF988}"/>
              </a:ext>
            </a:extLst>
          </p:cNvPr>
          <p:cNvPicPr>
            <a:picLocks noChangeAspect="1"/>
          </p:cNvPicPr>
          <p:nvPr/>
        </p:nvPicPr>
        <p:blipFill>
          <a:blip r:embed="rId3"/>
          <a:stretch>
            <a:fillRect/>
          </a:stretch>
        </p:blipFill>
        <p:spPr>
          <a:xfrm>
            <a:off x="7049042" y="3861048"/>
            <a:ext cx="4673086" cy="2463653"/>
          </a:xfrm>
          <a:prstGeom prst="rect">
            <a:avLst/>
          </a:prstGeom>
        </p:spPr>
      </p:pic>
    </p:spTree>
    <p:extLst>
      <p:ext uri="{BB962C8B-B14F-4D97-AF65-F5344CB8AC3E}">
        <p14:creationId xmlns:p14="http://schemas.microsoft.com/office/powerpoint/2010/main" val="3971584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CB0EA26-E2A6-1EC9-5255-FA6646ACAAAB}"/>
              </a:ext>
            </a:extLst>
          </p:cNvPr>
          <p:cNvSpPr>
            <a:spLocks noGrp="1"/>
          </p:cNvSpPr>
          <p:nvPr>
            <p:ph idx="1"/>
          </p:nvPr>
        </p:nvSpPr>
        <p:spPr>
          <a:xfrm>
            <a:off x="486810" y="1124744"/>
            <a:ext cx="11218380" cy="5094188"/>
          </a:xfrm>
        </p:spPr>
        <p:txBody>
          <a:bodyPr>
            <a:normAutofit fontScale="92500" lnSpcReduction="20000"/>
          </a:bodyPr>
          <a:lstStyle/>
          <a:p>
            <a:pPr>
              <a:defRPr/>
            </a:pPr>
            <a:r>
              <a:rPr lang="zh-CN" altLang="en-US" sz="1700" dirty="0"/>
              <a:t>作业提交和查询</a:t>
            </a:r>
            <a:endParaRPr lang="en-US" altLang="zh-CN" sz="1700" dirty="0"/>
          </a:p>
          <a:p>
            <a:pPr lvl="1">
              <a:defRPr/>
            </a:pPr>
            <a:r>
              <a:rPr lang="zh-CN" altLang="en-US" sz="1400" dirty="0"/>
              <a:t>作业提交：</a:t>
            </a:r>
            <a:r>
              <a:rPr lang="en-US" altLang="zh-CN" sz="1400" dirty="0"/>
              <a:t>hep_sub  job.sh</a:t>
            </a:r>
          </a:p>
          <a:p>
            <a:pPr lvl="1">
              <a:defRPr/>
            </a:pPr>
            <a:r>
              <a:rPr lang="zh-CN" altLang="en-US" sz="1400" dirty="0"/>
              <a:t>作业查询：</a:t>
            </a:r>
            <a:r>
              <a:rPr lang="en-US" altLang="zh-CN" sz="1400" dirty="0"/>
              <a:t>hep_q  -u  username</a:t>
            </a:r>
            <a:r>
              <a:rPr lang="zh-CN" altLang="en-US" sz="1400" dirty="0"/>
              <a:t>（查询用户所有作业），</a:t>
            </a:r>
            <a:r>
              <a:rPr lang="en-US" altLang="zh-CN" sz="1400" dirty="0"/>
              <a:t>hep_q  -i  jobid</a:t>
            </a:r>
            <a:r>
              <a:rPr lang="zh-CN" altLang="en-US" sz="1400" dirty="0"/>
              <a:t>（根据作业号查询）</a:t>
            </a:r>
            <a:endParaRPr lang="en-US" altLang="zh-CN" sz="1400" dirty="0"/>
          </a:p>
          <a:p>
            <a:pPr lvl="1">
              <a:defRPr/>
            </a:pPr>
            <a:r>
              <a:rPr lang="zh-CN" altLang="en-US" sz="1400" dirty="0"/>
              <a:t>作业删除：</a:t>
            </a:r>
            <a:r>
              <a:rPr lang="en-US" altLang="zh-CN" sz="1400" dirty="0"/>
              <a:t>hep_rm  -a</a:t>
            </a:r>
            <a:r>
              <a:rPr lang="zh-CN" altLang="en-US" sz="1400" dirty="0"/>
              <a:t>（删除当前用户所有作业），</a:t>
            </a:r>
            <a:r>
              <a:rPr lang="en-US" altLang="zh-CN" sz="1400" dirty="0"/>
              <a:t>hep_rm  jobid</a:t>
            </a:r>
            <a:r>
              <a:rPr lang="zh-CN" altLang="en-US" sz="1400" dirty="0"/>
              <a:t>（根据作业号删除）</a:t>
            </a:r>
            <a:endParaRPr lang="en-US" altLang="zh-CN" sz="1400" dirty="0"/>
          </a:p>
          <a:p>
            <a:pPr lvl="1">
              <a:defRPr/>
            </a:pPr>
            <a:r>
              <a:rPr lang="zh-CN" altLang="en-US" sz="1400" dirty="0"/>
              <a:t>作业时长限制查询：</a:t>
            </a:r>
            <a:r>
              <a:rPr lang="en-US" altLang="zh-CN" sz="1400" dirty="0"/>
              <a:t>hep_clus  -g  groupname  --walltime</a:t>
            </a:r>
          </a:p>
          <a:p>
            <a:pPr>
              <a:defRPr/>
            </a:pPr>
            <a:r>
              <a:rPr lang="zh-CN" altLang="en-US" sz="1700" dirty="0"/>
              <a:t>查看作业结果</a:t>
            </a:r>
            <a:endParaRPr lang="en-US" altLang="zh-CN" sz="1700" dirty="0"/>
          </a:p>
          <a:p>
            <a:pPr lvl="1">
              <a:defRPr/>
            </a:pPr>
            <a:r>
              <a:rPr lang="zh-CN" altLang="en-US" sz="1400" dirty="0"/>
              <a:t>找到作业提交目录下的 </a:t>
            </a:r>
            <a:r>
              <a:rPr lang="en-US" altLang="zh-CN" sz="1400" dirty="0"/>
              <a:t>.out </a:t>
            </a:r>
            <a:r>
              <a:rPr lang="zh-CN" altLang="en-US" sz="1400" dirty="0"/>
              <a:t>和 </a:t>
            </a:r>
            <a:r>
              <a:rPr lang="en-US" altLang="zh-CN" sz="1400" dirty="0"/>
              <a:t>.err </a:t>
            </a:r>
            <a:r>
              <a:rPr lang="zh-CN" altLang="en-US" sz="1400" dirty="0"/>
              <a:t>文件</a:t>
            </a:r>
            <a:endParaRPr lang="en-US" altLang="zh-CN" sz="1400" dirty="0"/>
          </a:p>
          <a:p>
            <a:pPr lvl="2">
              <a:defRPr/>
            </a:pPr>
            <a:r>
              <a:rPr lang="en-US" altLang="zh-CN" sz="1100" dirty="0"/>
              <a:t>.out</a:t>
            </a:r>
            <a:r>
              <a:rPr lang="zh-CN" altLang="en-US" sz="1100" dirty="0"/>
              <a:t>：文件保存标准输出内容</a:t>
            </a:r>
            <a:endParaRPr lang="en-US" altLang="zh-CN" sz="1100" dirty="0"/>
          </a:p>
          <a:p>
            <a:pPr lvl="2">
              <a:defRPr/>
            </a:pPr>
            <a:r>
              <a:rPr lang="en-US" altLang="zh-CN" sz="1100" dirty="0"/>
              <a:t>.err</a:t>
            </a:r>
            <a:r>
              <a:rPr lang="zh-CN" altLang="en-US" sz="1100" dirty="0"/>
              <a:t>： 文件保存标准错误内容</a:t>
            </a:r>
            <a:endParaRPr lang="en-US" altLang="zh-CN" sz="1400" dirty="0"/>
          </a:p>
          <a:p>
            <a:pPr>
              <a:defRPr/>
            </a:pPr>
            <a:r>
              <a:rPr lang="zh-CN" altLang="en-US" sz="1700" dirty="0"/>
              <a:t>常用参数</a:t>
            </a:r>
            <a:endParaRPr lang="en-US" altLang="zh-CN" sz="1700" dirty="0"/>
          </a:p>
          <a:p>
            <a:pPr lvl="1">
              <a:defRPr/>
            </a:pPr>
            <a:r>
              <a:rPr lang="en-US" altLang="zh-CN" sz="1400" dirty="0"/>
              <a:t>-mem</a:t>
            </a:r>
            <a:r>
              <a:rPr lang="zh-CN" altLang="en-US" sz="1400" dirty="0"/>
              <a:t>：指定作业所需要的内存空间，单位是</a:t>
            </a:r>
            <a:r>
              <a:rPr lang="en-US" altLang="zh-CN" sz="1400" dirty="0"/>
              <a:t>MB</a:t>
            </a:r>
            <a:r>
              <a:rPr lang="zh-CN" altLang="en-US" sz="1400" dirty="0"/>
              <a:t>，</a:t>
            </a:r>
            <a:r>
              <a:rPr lang="en-US" altLang="zh-CN" sz="1400" dirty="0"/>
              <a:t>3000 </a:t>
            </a:r>
            <a:r>
              <a:rPr lang="zh-CN" altLang="en-US" sz="1400" dirty="0"/>
              <a:t>表示 </a:t>
            </a:r>
            <a:r>
              <a:rPr lang="en-US" altLang="zh-CN" sz="1400" dirty="0"/>
              <a:t>3GB </a:t>
            </a:r>
            <a:r>
              <a:rPr lang="zh-CN" altLang="en-US" sz="1400" dirty="0"/>
              <a:t>内存</a:t>
            </a:r>
            <a:endParaRPr lang="en-US" altLang="zh-CN" sz="1400" dirty="0"/>
          </a:p>
          <a:p>
            <a:pPr lvl="2">
              <a:defRPr/>
            </a:pPr>
            <a:r>
              <a:rPr lang="zh-CN" altLang="en-US" sz="1100" dirty="0"/>
              <a:t>集群中有特定的大内存节点，数量有限，尽量控制大内存作业的数量</a:t>
            </a:r>
            <a:endParaRPr lang="en-US" altLang="zh-CN" sz="1100" dirty="0"/>
          </a:p>
          <a:p>
            <a:pPr lvl="1">
              <a:defRPr/>
            </a:pPr>
            <a:r>
              <a:rPr lang="en-US" altLang="zh-CN" sz="1400" dirty="0"/>
              <a:t>-os</a:t>
            </a:r>
            <a:r>
              <a:rPr lang="zh-CN" altLang="en-US" sz="1400" dirty="0"/>
              <a:t>：指定作业运行需要的操作系统版本</a:t>
            </a:r>
            <a:endParaRPr lang="en-US" altLang="zh-CN" sz="1400" dirty="0"/>
          </a:p>
          <a:p>
            <a:pPr lvl="1">
              <a:lnSpc>
                <a:spcPct val="110000"/>
              </a:lnSpc>
              <a:defRPr/>
            </a:pPr>
            <a:r>
              <a:rPr lang="en-US" altLang="zh-CN" sz="1400" dirty="0"/>
              <a:t>-wn</a:t>
            </a:r>
            <a:r>
              <a:rPr lang="zh-CN" altLang="en-US" sz="1400" dirty="0"/>
              <a:t>：指定作业运行的计算节点</a:t>
            </a:r>
            <a:endParaRPr lang="en-US" altLang="zh-CN" sz="1400" dirty="0"/>
          </a:p>
          <a:p>
            <a:pPr lvl="1">
              <a:lnSpc>
                <a:spcPct val="110000"/>
              </a:lnSpc>
              <a:defRPr/>
            </a:pPr>
            <a:r>
              <a:rPr lang="en-US" altLang="zh-CN" sz="1400" dirty="0"/>
              <a:t>-wt</a:t>
            </a:r>
            <a:r>
              <a:rPr lang="zh-CN" altLang="en-US" sz="1400" dirty="0"/>
              <a:t>：指定作业时长 （</a:t>
            </a:r>
            <a:r>
              <a:rPr lang="en-US" altLang="zh-CN" sz="1400" dirty="0"/>
              <a:t>test, short, mid, long, special</a:t>
            </a:r>
            <a:r>
              <a:rPr lang="zh-CN" altLang="en-US" sz="1400" dirty="0"/>
              <a:t>）</a:t>
            </a:r>
            <a:endParaRPr lang="en-US" altLang="zh-CN" sz="1400" dirty="0"/>
          </a:p>
          <a:p>
            <a:pPr>
              <a:defRPr/>
            </a:pPr>
            <a:r>
              <a:rPr lang="zh-CN" altLang="en-US" sz="1700" dirty="0"/>
              <a:t>具体使用教程可参考：</a:t>
            </a:r>
            <a:r>
              <a:rPr lang="en-US" altLang="zh-CN" sz="1700" dirty="0">
                <a:hlinkClick r:id="rId3">
                  <a:extLst>
                    <a:ext uri="{A12FA001-AC4F-418D-AE19-62706E023703}">
                      <ahyp:hlinkClr xmlns:ahyp="http://schemas.microsoft.com/office/drawing/2018/hyperlinkcolor" val="tx"/>
                    </a:ext>
                  </a:extLst>
                </a:hlinkClick>
              </a:rPr>
              <a:t>HTCondor </a:t>
            </a:r>
            <a:r>
              <a:rPr lang="zh-CN" altLang="en-US" sz="1700" dirty="0">
                <a:hlinkClick r:id="rId3">
                  <a:extLst>
                    <a:ext uri="{A12FA001-AC4F-418D-AE19-62706E023703}">
                      <ahyp:hlinkClr xmlns:ahyp="http://schemas.microsoft.com/office/drawing/2018/hyperlinkcolor" val="tx"/>
                    </a:ext>
                  </a:extLst>
                </a:hlinkClick>
              </a:rPr>
              <a:t>集群操作手册</a:t>
            </a:r>
            <a:endParaRPr lang="zh-CN" altLang="en-US" sz="1700" dirty="0"/>
          </a:p>
        </p:txBody>
      </p:sp>
      <p:sp>
        <p:nvSpPr>
          <p:cNvPr id="3" name="标题 2">
            <a:extLst>
              <a:ext uri="{FF2B5EF4-FFF2-40B4-BE49-F238E27FC236}">
                <a16:creationId xmlns:a16="http://schemas.microsoft.com/office/drawing/2014/main" id="{C4172BF7-EE7A-207F-ADE8-9B075B95A493}"/>
              </a:ext>
            </a:extLst>
          </p:cNvPr>
          <p:cNvSpPr>
            <a:spLocks noGrp="1"/>
          </p:cNvSpPr>
          <p:nvPr>
            <p:ph type="title"/>
          </p:nvPr>
        </p:nvSpPr>
        <p:spPr/>
        <p:txBody>
          <a:bodyPr/>
          <a:lstStyle/>
          <a:p>
            <a:r>
              <a:rPr lang="en-US" altLang="zh-CN" dirty="0"/>
              <a:t>HTCondor </a:t>
            </a:r>
            <a:r>
              <a:rPr lang="zh-CN" altLang="en-US" dirty="0"/>
              <a:t>集群的使用</a:t>
            </a:r>
          </a:p>
        </p:txBody>
      </p:sp>
    </p:spTree>
    <p:extLst>
      <p:ext uri="{BB962C8B-B14F-4D97-AF65-F5344CB8AC3E}">
        <p14:creationId xmlns:p14="http://schemas.microsoft.com/office/powerpoint/2010/main" val="3681855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CB0EA26-E2A6-1EC9-5255-FA6646ACAAAB}"/>
              </a:ext>
            </a:extLst>
          </p:cNvPr>
          <p:cNvSpPr>
            <a:spLocks noGrp="1"/>
          </p:cNvSpPr>
          <p:nvPr>
            <p:ph idx="1"/>
          </p:nvPr>
        </p:nvSpPr>
        <p:spPr>
          <a:xfrm>
            <a:off x="486810" y="1124744"/>
            <a:ext cx="11218380" cy="5094188"/>
          </a:xfrm>
        </p:spPr>
        <p:txBody>
          <a:bodyPr>
            <a:normAutofit fontScale="92500" lnSpcReduction="10000"/>
          </a:bodyPr>
          <a:lstStyle/>
          <a:p>
            <a:pPr>
              <a:defRPr/>
            </a:pPr>
            <a:r>
              <a:rPr lang="zh-CN" altLang="en-US" sz="2000" dirty="0"/>
              <a:t>一次性提交多个作业，提交性能高</a:t>
            </a:r>
            <a:endParaRPr lang="en-US" altLang="zh-CN" sz="2000" dirty="0"/>
          </a:p>
          <a:p>
            <a:pPr>
              <a:defRPr/>
            </a:pPr>
            <a:r>
              <a:rPr lang="zh-CN" altLang="en-US" sz="2000" dirty="0"/>
              <a:t>提交示例：</a:t>
            </a:r>
            <a:endParaRPr lang="en-US" altLang="zh-CN" sz="2000" dirty="0"/>
          </a:p>
          <a:p>
            <a:pPr lvl="1">
              <a:defRPr/>
            </a:pPr>
            <a:r>
              <a:rPr lang="zh-CN" altLang="en-US" sz="1800" dirty="0"/>
              <a:t>假设存在一批作业脚本：</a:t>
            </a:r>
            <a:r>
              <a:rPr lang="en-US" altLang="zh-CN" sz="1800" dirty="0"/>
              <a:t>job_0.sh,  job_1.sh,  …,</a:t>
            </a:r>
            <a:r>
              <a:rPr lang="zh-CN" altLang="en-US" sz="1800" dirty="0"/>
              <a:t> </a:t>
            </a:r>
            <a:r>
              <a:rPr lang="en-US" altLang="zh-CN" sz="1800" dirty="0"/>
              <a:t> job_99.sh</a:t>
            </a:r>
          </a:p>
          <a:p>
            <a:pPr lvl="1">
              <a:defRPr/>
            </a:pPr>
            <a:r>
              <a:rPr lang="en-US" altLang="zh-CN" sz="1800" dirty="0" err="1"/>
              <a:t>hep_sub</a:t>
            </a:r>
            <a:r>
              <a:rPr lang="en-US" altLang="zh-CN" sz="1800" dirty="0"/>
              <a:t>  -n  100  job_</a:t>
            </a:r>
            <a:r>
              <a:rPr lang="en-US" altLang="zh-CN" sz="1800" dirty="0">
                <a:solidFill>
                  <a:srgbClr val="FF0000"/>
                </a:solidFill>
              </a:rPr>
              <a:t>%”{ProcId}”</a:t>
            </a:r>
            <a:r>
              <a:rPr lang="en-US" altLang="zh-CN" sz="1800" dirty="0"/>
              <a:t>.sh</a:t>
            </a:r>
          </a:p>
          <a:p>
            <a:pPr lvl="1">
              <a:defRPr/>
            </a:pPr>
            <a:r>
              <a:rPr lang="zh-CN" altLang="en-US" sz="1800" dirty="0"/>
              <a:t>如果作业编号不是从</a:t>
            </a:r>
            <a:r>
              <a:rPr lang="en-US" altLang="zh-CN" sz="1800" dirty="0"/>
              <a:t>0</a:t>
            </a:r>
            <a:r>
              <a:rPr lang="zh-CN" altLang="en-US" sz="1800" dirty="0"/>
              <a:t>开始，假设从</a:t>
            </a:r>
            <a:r>
              <a:rPr lang="en-US" altLang="zh-CN" sz="1800" dirty="0"/>
              <a:t>n</a:t>
            </a:r>
            <a:r>
              <a:rPr lang="zh-CN" altLang="en-US" sz="1800" dirty="0"/>
              <a:t>开始，则 </a:t>
            </a:r>
            <a:r>
              <a:rPr lang="en-US" altLang="zh-CN" sz="1800" dirty="0">
                <a:solidFill>
                  <a:srgbClr val="FF0000"/>
                </a:solidFill>
              </a:rPr>
              <a:t>%”{</a:t>
            </a:r>
            <a:r>
              <a:rPr lang="en-US" altLang="zh-CN" sz="1800" dirty="0" err="1">
                <a:solidFill>
                  <a:srgbClr val="FF0000"/>
                </a:solidFill>
              </a:rPr>
              <a:t>ProcId</a:t>
            </a:r>
            <a:r>
              <a:rPr lang="en-US" altLang="zh-CN" sz="1800" dirty="0">
                <a:solidFill>
                  <a:srgbClr val="FF0000"/>
                </a:solidFill>
              </a:rPr>
              <a:t>}” </a:t>
            </a:r>
            <a:r>
              <a:rPr lang="zh-CN" altLang="en-US" sz="1800" dirty="0"/>
              <a:t>变成 </a:t>
            </a:r>
            <a:r>
              <a:rPr lang="en-US" altLang="zh-CN" sz="1800" dirty="0">
                <a:solidFill>
                  <a:srgbClr val="FF0000"/>
                </a:solidFill>
              </a:rPr>
              <a:t>%”{</a:t>
            </a:r>
            <a:r>
              <a:rPr lang="en-US" altLang="zh-CN" sz="1800" dirty="0" err="1">
                <a:solidFill>
                  <a:srgbClr val="FF0000"/>
                </a:solidFill>
              </a:rPr>
              <a:t>ProcId+n</a:t>
            </a:r>
            <a:r>
              <a:rPr lang="en-US" altLang="zh-CN" sz="1800" dirty="0">
                <a:solidFill>
                  <a:srgbClr val="FF0000"/>
                </a:solidFill>
              </a:rPr>
              <a:t>}” </a:t>
            </a:r>
            <a:r>
              <a:rPr lang="zh-CN" altLang="en-US" sz="1800" dirty="0"/>
              <a:t>即可</a:t>
            </a:r>
            <a:endParaRPr lang="en-US" altLang="zh-CN" sz="1800" dirty="0"/>
          </a:p>
          <a:p>
            <a:pPr lvl="1">
              <a:defRPr/>
            </a:pPr>
            <a:r>
              <a:rPr lang="zh-CN" altLang="en-US" sz="1800" dirty="0"/>
              <a:t>如果作业号习惯写成多位，类似于</a:t>
            </a:r>
            <a:r>
              <a:rPr lang="en-US" altLang="zh-CN" sz="1800" dirty="0"/>
              <a:t>0001,0002, …9999</a:t>
            </a:r>
            <a:r>
              <a:rPr lang="zh-CN" altLang="en-US" sz="1800" dirty="0"/>
              <a:t>这种形式，也可以使用批量提交</a:t>
            </a:r>
            <a:endParaRPr lang="en-US" altLang="zh-CN" sz="1800" dirty="0"/>
          </a:p>
          <a:p>
            <a:pPr lvl="2">
              <a:defRPr/>
            </a:pPr>
            <a:r>
              <a:rPr lang="en-US" altLang="zh-CN" sz="1400" dirty="0">
                <a:solidFill>
                  <a:srgbClr val="FF0000"/>
                </a:solidFill>
              </a:rPr>
              <a:t>%”{</a:t>
            </a:r>
            <a:r>
              <a:rPr lang="en-US" altLang="zh-CN" sz="1400" dirty="0" err="1">
                <a:solidFill>
                  <a:srgbClr val="FF0000"/>
                </a:solidFill>
              </a:rPr>
              <a:t>ProcId</a:t>
            </a:r>
            <a:r>
              <a:rPr lang="en-US" altLang="zh-CN" sz="1400" dirty="0">
                <a:solidFill>
                  <a:srgbClr val="FF0000"/>
                </a:solidFill>
              </a:rPr>
              <a:t>}” </a:t>
            </a:r>
            <a:r>
              <a:rPr lang="zh-CN" altLang="en-US" sz="1400" dirty="0"/>
              <a:t>变成 </a:t>
            </a:r>
            <a:r>
              <a:rPr lang="en-US" altLang="zh-CN" sz="1400" dirty="0">
                <a:solidFill>
                  <a:srgbClr val="FF0000"/>
                </a:solidFill>
              </a:rPr>
              <a:t>%”{ProcId+1:%04d}” </a:t>
            </a:r>
            <a:r>
              <a:rPr lang="zh-CN" altLang="en-US" sz="1400" dirty="0"/>
              <a:t>即可</a:t>
            </a:r>
            <a:endParaRPr lang="en-US" altLang="zh-CN" sz="1400" dirty="0"/>
          </a:p>
          <a:p>
            <a:pPr>
              <a:defRPr/>
            </a:pPr>
            <a:r>
              <a:rPr lang="zh-CN" altLang="en-US" sz="2000" dirty="0"/>
              <a:t>针对 </a:t>
            </a:r>
            <a:r>
              <a:rPr lang="en-US" altLang="zh-CN" sz="2000" dirty="0"/>
              <a:t>BES </a:t>
            </a:r>
            <a:r>
              <a:rPr lang="zh-CN" altLang="en-US" sz="2000" dirty="0"/>
              <a:t>用户</a:t>
            </a:r>
            <a:endParaRPr lang="en-US" altLang="zh-CN" sz="2000" dirty="0"/>
          </a:p>
          <a:p>
            <a:pPr lvl="1">
              <a:defRPr/>
            </a:pPr>
            <a:r>
              <a:rPr lang="en-US" altLang="zh-CN" sz="1800" dirty="0"/>
              <a:t>boss.condor </a:t>
            </a:r>
            <a:r>
              <a:rPr lang="zh-CN" altLang="en-US" sz="1800" dirty="0"/>
              <a:t>同样支持批量提交的方式</a:t>
            </a:r>
            <a:endParaRPr lang="en-US" altLang="zh-CN" sz="1800" dirty="0"/>
          </a:p>
          <a:p>
            <a:pPr lvl="1">
              <a:defRPr/>
            </a:pPr>
            <a:r>
              <a:rPr lang="zh-CN" altLang="en-US" sz="1800" dirty="0"/>
              <a:t>批量提交单个作业</a:t>
            </a:r>
            <a:endParaRPr lang="en-US" altLang="zh-CN" sz="1800" dirty="0"/>
          </a:p>
          <a:p>
            <a:pPr lvl="2">
              <a:defRPr/>
            </a:pPr>
            <a:r>
              <a:rPr lang="en-US" altLang="zh-CN" sz="1400" dirty="0"/>
              <a:t>boss.condor  -n  100  job_</a:t>
            </a:r>
            <a:r>
              <a:rPr lang="en-US" altLang="zh-CN" sz="1400" dirty="0">
                <a:solidFill>
                  <a:srgbClr val="FF0000"/>
                </a:solidFill>
              </a:rPr>
              <a:t>%”{ProcId}”</a:t>
            </a:r>
            <a:r>
              <a:rPr lang="en-US" altLang="zh-CN" sz="1400" dirty="0"/>
              <a:t>.sh</a:t>
            </a:r>
          </a:p>
          <a:p>
            <a:pPr lvl="1">
              <a:defRPr/>
            </a:pPr>
            <a:r>
              <a:rPr lang="zh-CN" altLang="en-US" sz="1800" dirty="0"/>
              <a:t>批量提交一条龙作业</a:t>
            </a:r>
            <a:endParaRPr lang="en-US" altLang="zh-CN" sz="1800" dirty="0"/>
          </a:p>
          <a:p>
            <a:pPr lvl="2">
              <a:defRPr/>
            </a:pPr>
            <a:r>
              <a:rPr lang="en-US" altLang="zh-CN" sz="1400" dirty="0"/>
              <a:t>boss.condor  -n  100  sim_</a:t>
            </a:r>
            <a:r>
              <a:rPr lang="en-US" altLang="zh-CN" sz="1400" dirty="0">
                <a:solidFill>
                  <a:srgbClr val="FF0000"/>
                </a:solidFill>
              </a:rPr>
              <a:t>%”{ProcId}”</a:t>
            </a:r>
            <a:r>
              <a:rPr lang="en-US" altLang="zh-CN" sz="1400" dirty="0"/>
              <a:t>.sh   rec _</a:t>
            </a:r>
            <a:r>
              <a:rPr lang="en-US" altLang="zh-CN" sz="1400" dirty="0">
                <a:solidFill>
                  <a:srgbClr val="FF0000"/>
                </a:solidFill>
              </a:rPr>
              <a:t>%”{ProcId}”</a:t>
            </a:r>
            <a:r>
              <a:rPr lang="en-US" altLang="zh-CN" sz="1400" dirty="0"/>
              <a:t>.sh </a:t>
            </a:r>
          </a:p>
        </p:txBody>
      </p:sp>
      <p:sp>
        <p:nvSpPr>
          <p:cNvPr id="3" name="标题 2">
            <a:extLst>
              <a:ext uri="{FF2B5EF4-FFF2-40B4-BE49-F238E27FC236}">
                <a16:creationId xmlns:a16="http://schemas.microsoft.com/office/drawing/2014/main" id="{C4172BF7-EE7A-207F-ADE8-9B075B95A493}"/>
              </a:ext>
            </a:extLst>
          </p:cNvPr>
          <p:cNvSpPr>
            <a:spLocks noGrp="1"/>
          </p:cNvSpPr>
          <p:nvPr>
            <p:ph type="title"/>
          </p:nvPr>
        </p:nvSpPr>
        <p:spPr/>
        <p:txBody>
          <a:bodyPr/>
          <a:lstStyle/>
          <a:p>
            <a:r>
              <a:rPr lang="en-US" altLang="zh-CN" dirty="0"/>
              <a:t>HTCondor </a:t>
            </a:r>
            <a:r>
              <a:rPr lang="zh-CN" altLang="en-US" dirty="0"/>
              <a:t>作业批量提交</a:t>
            </a:r>
          </a:p>
        </p:txBody>
      </p:sp>
      <p:pic>
        <p:nvPicPr>
          <p:cNvPr id="4" name="图片 3">
            <a:extLst>
              <a:ext uri="{FF2B5EF4-FFF2-40B4-BE49-F238E27FC236}">
                <a16:creationId xmlns:a16="http://schemas.microsoft.com/office/drawing/2014/main" id="{5FFDFBD5-16E5-4B49-B13B-5FDB7305F115}"/>
              </a:ext>
            </a:extLst>
          </p:cNvPr>
          <p:cNvPicPr>
            <a:picLocks noChangeAspect="1"/>
          </p:cNvPicPr>
          <p:nvPr/>
        </p:nvPicPr>
        <p:blipFill>
          <a:blip r:embed="rId3"/>
          <a:stretch>
            <a:fillRect/>
          </a:stretch>
        </p:blipFill>
        <p:spPr>
          <a:xfrm>
            <a:off x="8400256" y="1120497"/>
            <a:ext cx="3485297" cy="1530577"/>
          </a:xfrm>
          <a:prstGeom prst="rect">
            <a:avLst/>
          </a:prstGeom>
        </p:spPr>
      </p:pic>
      <p:pic>
        <p:nvPicPr>
          <p:cNvPr id="5" name="图片 4">
            <a:extLst>
              <a:ext uri="{FF2B5EF4-FFF2-40B4-BE49-F238E27FC236}">
                <a16:creationId xmlns:a16="http://schemas.microsoft.com/office/drawing/2014/main" id="{59A47093-2DE4-4F95-A2F0-B395CA541547}"/>
              </a:ext>
            </a:extLst>
          </p:cNvPr>
          <p:cNvPicPr>
            <a:picLocks noChangeAspect="1"/>
          </p:cNvPicPr>
          <p:nvPr/>
        </p:nvPicPr>
        <p:blipFill>
          <a:blip r:embed="rId4"/>
          <a:stretch>
            <a:fillRect/>
          </a:stretch>
        </p:blipFill>
        <p:spPr>
          <a:xfrm>
            <a:off x="6870079" y="3501008"/>
            <a:ext cx="4779264" cy="2914967"/>
          </a:xfrm>
          <a:prstGeom prst="rect">
            <a:avLst/>
          </a:prstGeom>
        </p:spPr>
      </p:pic>
    </p:spTree>
    <p:extLst>
      <p:ext uri="{BB962C8B-B14F-4D97-AF65-F5344CB8AC3E}">
        <p14:creationId xmlns:p14="http://schemas.microsoft.com/office/powerpoint/2010/main" val="4198441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CB0EA26-E2A6-1EC9-5255-FA6646ACAAAB}"/>
              </a:ext>
            </a:extLst>
          </p:cNvPr>
          <p:cNvSpPr>
            <a:spLocks noGrp="1"/>
          </p:cNvSpPr>
          <p:nvPr>
            <p:ph idx="1"/>
          </p:nvPr>
        </p:nvSpPr>
        <p:spPr>
          <a:xfrm>
            <a:off x="486810" y="1124744"/>
            <a:ext cx="11218380" cy="5094188"/>
          </a:xfrm>
        </p:spPr>
        <p:txBody>
          <a:bodyPr>
            <a:normAutofit/>
          </a:bodyPr>
          <a:lstStyle/>
          <a:p>
            <a:pPr>
              <a:defRPr/>
            </a:pPr>
            <a:r>
              <a:rPr lang="en-US" altLang="zh-CN" sz="2800" dirty="0"/>
              <a:t>Slurm -- Simple Linux Utility for Resource Management</a:t>
            </a:r>
          </a:p>
          <a:p>
            <a:pPr lvl="1">
              <a:lnSpc>
                <a:spcPct val="110000"/>
              </a:lnSpc>
              <a:defRPr/>
            </a:pPr>
            <a:r>
              <a:rPr lang="zh-CN" altLang="en-US" sz="2000" dirty="0"/>
              <a:t>开源，容错，可扩展软件</a:t>
            </a:r>
            <a:endParaRPr lang="en-US" altLang="zh-CN" sz="2000" dirty="0"/>
          </a:p>
          <a:p>
            <a:pPr lvl="1">
              <a:lnSpc>
                <a:spcPct val="110000"/>
              </a:lnSpc>
              <a:defRPr/>
            </a:pPr>
            <a:r>
              <a:rPr lang="zh-CN" altLang="en-US" sz="2000" dirty="0"/>
              <a:t>提供作业的开始，执行，监视整个生命周期操作</a:t>
            </a:r>
            <a:endParaRPr lang="en-US" altLang="zh-CN" sz="2000" dirty="0"/>
          </a:p>
          <a:p>
            <a:pPr lvl="1">
              <a:lnSpc>
                <a:spcPct val="110000"/>
              </a:lnSpc>
              <a:defRPr/>
            </a:pPr>
            <a:r>
              <a:rPr lang="zh-CN" altLang="en-US" sz="2000" dirty="0"/>
              <a:t>连接计算资源和队列中的作业</a:t>
            </a:r>
            <a:endParaRPr lang="en-US" altLang="zh-CN" sz="2000" dirty="0"/>
          </a:p>
          <a:p>
            <a:pPr lvl="1">
              <a:lnSpc>
                <a:spcPct val="110000"/>
              </a:lnSpc>
              <a:defRPr/>
            </a:pPr>
            <a:r>
              <a:rPr lang="zh-CN" altLang="en-US" sz="2000" dirty="0">
                <a:solidFill>
                  <a:srgbClr val="FF0000"/>
                </a:solidFill>
              </a:rPr>
              <a:t>对大并行作业支持良好</a:t>
            </a:r>
            <a:endParaRPr lang="en-US" altLang="zh-CN" sz="2000" dirty="0">
              <a:solidFill>
                <a:srgbClr val="FF0000"/>
              </a:solidFill>
            </a:endParaRPr>
          </a:p>
          <a:p>
            <a:pPr lvl="1">
              <a:lnSpc>
                <a:spcPct val="110000"/>
              </a:lnSpc>
              <a:defRPr/>
            </a:pPr>
            <a:r>
              <a:rPr lang="zh-CN" altLang="en-US" sz="2000" dirty="0"/>
              <a:t>在超算中心得到广泛应用</a:t>
            </a:r>
            <a:endParaRPr lang="en-US" altLang="zh-CN" sz="2000" dirty="0"/>
          </a:p>
          <a:p>
            <a:pPr lvl="2">
              <a:lnSpc>
                <a:spcPct val="110000"/>
              </a:lnSpc>
              <a:defRPr/>
            </a:pPr>
            <a:r>
              <a:rPr lang="zh-CN" altLang="en-US" sz="1800" dirty="0"/>
              <a:t>被应用于大量非高能物理领域</a:t>
            </a:r>
            <a:endParaRPr lang="en-US" altLang="zh-CN" sz="1800" dirty="0"/>
          </a:p>
          <a:p>
            <a:pPr lvl="2">
              <a:lnSpc>
                <a:spcPct val="110000"/>
              </a:lnSpc>
              <a:defRPr/>
            </a:pPr>
            <a:r>
              <a:rPr lang="zh-CN" altLang="en-US" sz="1800" dirty="0">
                <a:solidFill>
                  <a:srgbClr val="FF0000"/>
                </a:solidFill>
              </a:rPr>
              <a:t>高能物理领域使用越来越多</a:t>
            </a:r>
          </a:p>
        </p:txBody>
      </p:sp>
      <p:sp>
        <p:nvSpPr>
          <p:cNvPr id="3" name="标题 2">
            <a:extLst>
              <a:ext uri="{FF2B5EF4-FFF2-40B4-BE49-F238E27FC236}">
                <a16:creationId xmlns:a16="http://schemas.microsoft.com/office/drawing/2014/main" id="{C4172BF7-EE7A-207F-ADE8-9B075B95A493}"/>
              </a:ext>
            </a:extLst>
          </p:cNvPr>
          <p:cNvSpPr>
            <a:spLocks noGrp="1"/>
          </p:cNvSpPr>
          <p:nvPr>
            <p:ph type="title"/>
          </p:nvPr>
        </p:nvSpPr>
        <p:spPr/>
        <p:txBody>
          <a:bodyPr/>
          <a:lstStyle/>
          <a:p>
            <a:r>
              <a:rPr lang="en-US" altLang="zh-CN" dirty="0"/>
              <a:t>HPC </a:t>
            </a:r>
            <a:r>
              <a:rPr lang="zh-CN" altLang="en-US" dirty="0"/>
              <a:t>作业调度与资源管理 </a:t>
            </a:r>
            <a:r>
              <a:rPr lang="en-US" altLang="zh-CN" dirty="0"/>
              <a:t>- Slurm</a:t>
            </a:r>
            <a:endParaRPr lang="zh-CN" altLang="en-US" dirty="0"/>
          </a:p>
        </p:txBody>
      </p:sp>
      <p:sp>
        <p:nvSpPr>
          <p:cNvPr id="41" name="圆角矩形 4">
            <a:extLst>
              <a:ext uri="{FF2B5EF4-FFF2-40B4-BE49-F238E27FC236}">
                <a16:creationId xmlns:a16="http://schemas.microsoft.com/office/drawing/2014/main" id="{91D20140-F9A5-4322-B48F-37555E9678F4}"/>
              </a:ext>
            </a:extLst>
          </p:cNvPr>
          <p:cNvSpPr/>
          <p:nvPr/>
        </p:nvSpPr>
        <p:spPr>
          <a:xfrm>
            <a:off x="10200456" y="1340768"/>
            <a:ext cx="1575097" cy="4741863"/>
          </a:xfrm>
          <a:prstGeom prst="roundRect">
            <a:avLst/>
          </a:prstGeom>
          <a:noFill/>
          <a:ln w="38100">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anchor="ctr"/>
          <a:lstStyle/>
          <a:p>
            <a:pPr algn="ctr">
              <a:defRPr/>
            </a:pPr>
            <a:endParaRPr lang="zh-CN" altLang="en-US" sz="1350">
              <a:solidFill>
                <a:schemeClr val="accent1">
                  <a:lumMod val="20000"/>
                  <a:lumOff val="80000"/>
                </a:schemeClr>
              </a:solidFill>
            </a:endParaRPr>
          </a:p>
        </p:txBody>
      </p:sp>
      <p:grpSp>
        <p:nvGrpSpPr>
          <p:cNvPr id="42" name="组合 5">
            <a:extLst>
              <a:ext uri="{FF2B5EF4-FFF2-40B4-BE49-F238E27FC236}">
                <a16:creationId xmlns:a16="http://schemas.microsoft.com/office/drawing/2014/main" id="{6E0E4D5C-C0BE-4A2F-B9F1-E9EA0DF68F4F}"/>
              </a:ext>
            </a:extLst>
          </p:cNvPr>
          <p:cNvGrpSpPr>
            <a:grpSpLocks/>
          </p:cNvGrpSpPr>
          <p:nvPr/>
        </p:nvGrpSpPr>
        <p:grpSpPr bwMode="auto">
          <a:xfrm>
            <a:off x="8903468" y="3220368"/>
            <a:ext cx="1508125" cy="985838"/>
            <a:chOff x="7879959" y="1718382"/>
            <a:chExt cx="2042253" cy="1532208"/>
          </a:xfrm>
        </p:grpSpPr>
        <p:sp>
          <p:nvSpPr>
            <p:cNvPr id="43" name="文本框 37">
              <a:extLst>
                <a:ext uri="{FF2B5EF4-FFF2-40B4-BE49-F238E27FC236}">
                  <a16:creationId xmlns:a16="http://schemas.microsoft.com/office/drawing/2014/main" id="{1436DBE0-6E84-4918-8245-B6AFF290A927}"/>
                </a:ext>
              </a:extLst>
            </p:cNvPr>
            <p:cNvSpPr txBox="1">
              <a:spLocks noChangeArrowheads="1"/>
            </p:cNvSpPr>
            <p:nvPr/>
          </p:nvSpPr>
          <p:spPr bwMode="auto">
            <a:xfrm>
              <a:off x="8109027" y="1981412"/>
              <a:ext cx="1813185" cy="430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lang="en-US" altLang="zh-CN" sz="1200" dirty="0">
                  <a:latin typeface="Adobe Gothic Std B"/>
                  <a:ea typeface="Adobe Gothic Std B"/>
                  <a:cs typeface="Adobe Gothic Std B"/>
                </a:rPr>
                <a:t>MATCHER</a:t>
              </a:r>
              <a:endParaRPr lang="zh-CN" altLang="en-US" sz="1200">
                <a:latin typeface="Adobe Gothic Std B"/>
                <a:ea typeface="宋体" panose="02010600030101010101" pitchFamily="2" charset="-122"/>
              </a:endParaRPr>
            </a:p>
          </p:txBody>
        </p:sp>
        <p:pic>
          <p:nvPicPr>
            <p:cNvPr id="44" name="Picture 10" descr="https://cdn4.iconfinder.com/data/icons/vectory-personnel-1/40/schedule-512.png">
              <a:extLst>
                <a:ext uri="{FF2B5EF4-FFF2-40B4-BE49-F238E27FC236}">
                  <a16:creationId xmlns:a16="http://schemas.microsoft.com/office/drawing/2014/main" id="{4280258D-C859-4DD7-ACD2-26DBDB4DF7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9959" y="1718382"/>
              <a:ext cx="1696745" cy="153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 name="组合 6">
            <a:extLst>
              <a:ext uri="{FF2B5EF4-FFF2-40B4-BE49-F238E27FC236}">
                <a16:creationId xmlns:a16="http://schemas.microsoft.com/office/drawing/2014/main" id="{D16B3BE1-B454-4F4B-AFF4-6CC592F63E0D}"/>
              </a:ext>
            </a:extLst>
          </p:cNvPr>
          <p:cNvGrpSpPr>
            <a:grpSpLocks/>
          </p:cNvGrpSpPr>
          <p:nvPr/>
        </p:nvGrpSpPr>
        <p:grpSpPr bwMode="auto">
          <a:xfrm>
            <a:off x="10424293" y="1251868"/>
            <a:ext cx="1117600" cy="4435475"/>
            <a:chOff x="8787599" y="1826459"/>
            <a:chExt cx="1489727" cy="5915159"/>
          </a:xfrm>
        </p:grpSpPr>
        <p:pic>
          <p:nvPicPr>
            <p:cNvPr id="46" name="Picture 14" descr="http://cdn.mysitemyway.com/etc-mysitemyway/icons/legacy-previews/icons-256/glossy-black-icons-business/080725-glossy-black-icon-business-computer-desktop1.png">
              <a:extLst>
                <a:ext uri="{FF2B5EF4-FFF2-40B4-BE49-F238E27FC236}">
                  <a16:creationId xmlns:a16="http://schemas.microsoft.com/office/drawing/2014/main" id="{7BEE50A5-7FC6-462A-A2C4-8F8AE94F19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7599" y="1826459"/>
              <a:ext cx="141763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4" descr="http://cdn.mysitemyway.com/etc-mysitemyway/icons/legacy-previews/icons-256/glossy-black-icons-business/080725-glossy-black-icon-business-computer-desktop1.png">
              <a:extLst>
                <a:ext uri="{FF2B5EF4-FFF2-40B4-BE49-F238E27FC236}">
                  <a16:creationId xmlns:a16="http://schemas.microsoft.com/office/drawing/2014/main" id="{A604B0A5-A32E-43E4-B5F3-25CC03C926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4107" y="6323980"/>
              <a:ext cx="1417639"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4" descr="http://cdn.mysitemyway.com/etc-mysitemyway/icons/legacy-previews/icons-256/glossy-black-icons-business/080725-glossy-black-icon-business-computer-desktop1.png">
              <a:extLst>
                <a:ext uri="{FF2B5EF4-FFF2-40B4-BE49-F238E27FC236}">
                  <a16:creationId xmlns:a16="http://schemas.microsoft.com/office/drawing/2014/main" id="{999EF85A-3019-4CA8-9BDE-D31681DF9B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4107" y="4459639"/>
              <a:ext cx="141763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4" descr="http://cdn.mysitemyway.com/etc-mysitemyway/icons/legacy-previews/icons-256/glossy-black-icons-business/080725-glossy-black-icon-business-computer-desktop1.png">
              <a:extLst>
                <a:ext uri="{FF2B5EF4-FFF2-40B4-BE49-F238E27FC236}">
                  <a16:creationId xmlns:a16="http://schemas.microsoft.com/office/drawing/2014/main" id="{5CB568AD-6F44-4549-BD7A-F999D59733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7599" y="2690555"/>
              <a:ext cx="141763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4" descr="http://cdn.mysitemyway.com/etc-mysitemyway/icons/legacy-previews/icons-256/glossy-black-icons-business/080725-glossy-black-icon-business-computer-desktop1.png">
              <a:extLst>
                <a:ext uri="{FF2B5EF4-FFF2-40B4-BE49-F238E27FC236}">
                  <a16:creationId xmlns:a16="http://schemas.microsoft.com/office/drawing/2014/main" id="{54A123D5-C35B-4CA4-9C6C-72758F3F4D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9687" y="5368919"/>
              <a:ext cx="1417639"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14" descr="http://cdn.mysitemyway.com/etc-mysitemyway/icons/legacy-previews/icons-256/glossy-black-icons-business/080725-glossy-black-icon-business-computer-desktop1.png">
              <a:extLst>
                <a:ext uri="{FF2B5EF4-FFF2-40B4-BE49-F238E27FC236}">
                  <a16:creationId xmlns:a16="http://schemas.microsoft.com/office/drawing/2014/main" id="{92D466BD-0587-4DEF-9D21-A4D9E19F24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4107" y="3597341"/>
              <a:ext cx="141763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 name="AutoShape 16" descr="https://encrypted-tbn1.gstatic.com/images?q=tbn:ANd9GcSNdXvAF4smMQnsgyD6oErW0QDFM57OSXAfV15Ntpqzq06Jtufe">
            <a:extLst>
              <a:ext uri="{FF2B5EF4-FFF2-40B4-BE49-F238E27FC236}">
                <a16:creationId xmlns:a16="http://schemas.microsoft.com/office/drawing/2014/main" id="{9A71365F-03A8-4FAB-9FC1-512232BF534E}"/>
              </a:ext>
            </a:extLst>
          </p:cNvPr>
          <p:cNvSpPr>
            <a:spLocks noChangeAspect="1" noChangeArrowheads="1"/>
          </p:cNvSpPr>
          <p:nvPr/>
        </p:nvSpPr>
        <p:spPr bwMode="auto">
          <a:xfrm>
            <a:off x="6934968" y="2185318"/>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a:defRPr/>
            </a:pPr>
            <a:endParaRPr lang="zh-CN" altLang="en-US" sz="1350"/>
          </a:p>
        </p:txBody>
      </p:sp>
      <p:sp>
        <p:nvSpPr>
          <p:cNvPr id="53" name="AutoShape 18" descr="https://encrypted-tbn1.gstatic.com/images?q=tbn:ANd9GcSNdXvAF4smMQnsgyD6oErW0QDFM57OSXAfV15Ntpqzq06Jtufe">
            <a:extLst>
              <a:ext uri="{FF2B5EF4-FFF2-40B4-BE49-F238E27FC236}">
                <a16:creationId xmlns:a16="http://schemas.microsoft.com/office/drawing/2014/main" id="{1F5CE858-71DA-4E48-987E-D9FD20F9B4E3}"/>
              </a:ext>
            </a:extLst>
          </p:cNvPr>
          <p:cNvSpPr>
            <a:spLocks noChangeAspect="1" noChangeArrowheads="1"/>
          </p:cNvSpPr>
          <p:nvPr/>
        </p:nvSpPr>
        <p:spPr bwMode="auto">
          <a:xfrm>
            <a:off x="7049268" y="2299618"/>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a:defRPr/>
            </a:pPr>
            <a:endParaRPr lang="zh-CN" altLang="en-US" sz="1350"/>
          </a:p>
        </p:txBody>
      </p:sp>
      <p:sp>
        <p:nvSpPr>
          <p:cNvPr id="54" name="虚尾箭头 9">
            <a:extLst>
              <a:ext uri="{FF2B5EF4-FFF2-40B4-BE49-F238E27FC236}">
                <a16:creationId xmlns:a16="http://schemas.microsoft.com/office/drawing/2014/main" id="{3372AF60-5423-45AD-99ED-9939F4EE27EC}"/>
              </a:ext>
            </a:extLst>
          </p:cNvPr>
          <p:cNvSpPr/>
          <p:nvPr/>
        </p:nvSpPr>
        <p:spPr>
          <a:xfrm>
            <a:off x="7704906" y="2872706"/>
            <a:ext cx="1292225" cy="174625"/>
          </a:xfrm>
          <a:prstGeom prst="stripedRightArrow">
            <a:avLst/>
          </a:prstGeom>
          <a:ln>
            <a:solidFill>
              <a:schemeClr val="accent1">
                <a:lumMod val="75000"/>
              </a:schemeClr>
            </a:solidFill>
            <a:prstDash val="solid"/>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zh-CN" altLang="en-US" sz="1350"/>
          </a:p>
        </p:txBody>
      </p:sp>
      <p:sp>
        <p:nvSpPr>
          <p:cNvPr id="55" name="AutoShape 28" descr="http://www.iconarchive.com/download/i8001/hopstarter/soft-scraps/User-Coat-Green.ico">
            <a:extLst>
              <a:ext uri="{FF2B5EF4-FFF2-40B4-BE49-F238E27FC236}">
                <a16:creationId xmlns:a16="http://schemas.microsoft.com/office/drawing/2014/main" id="{591D2E7F-31F2-4F9A-8FC2-0306C826A2AF}"/>
              </a:ext>
            </a:extLst>
          </p:cNvPr>
          <p:cNvSpPr>
            <a:spLocks noChangeAspect="1" noChangeArrowheads="1"/>
          </p:cNvSpPr>
          <p:nvPr/>
        </p:nvSpPr>
        <p:spPr bwMode="auto">
          <a:xfrm>
            <a:off x="7277868" y="2528218"/>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a:defRPr/>
            </a:pPr>
            <a:endParaRPr lang="zh-CN" altLang="en-US" sz="1350"/>
          </a:p>
        </p:txBody>
      </p:sp>
      <p:pic>
        <p:nvPicPr>
          <p:cNvPr id="56" name="Picture 30" descr="http://ejmgroup.com/wp-content/uploads/2014/10/cuteofficegirl.png">
            <a:extLst>
              <a:ext uri="{FF2B5EF4-FFF2-40B4-BE49-F238E27FC236}">
                <a16:creationId xmlns:a16="http://schemas.microsoft.com/office/drawing/2014/main" id="{6B5A7BF9-1689-4B37-9951-C21F191A0F2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7493" y="3352131"/>
            <a:ext cx="83502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AutoShape 32" descr="http://www.iconarchive.com/download/i8001/hopstarter/soft-scraps/User-Coat-Green.ico">
            <a:extLst>
              <a:ext uri="{FF2B5EF4-FFF2-40B4-BE49-F238E27FC236}">
                <a16:creationId xmlns:a16="http://schemas.microsoft.com/office/drawing/2014/main" id="{A2AC0A2F-AC43-4800-8BAD-4DEF38DD8A12}"/>
              </a:ext>
            </a:extLst>
          </p:cNvPr>
          <p:cNvSpPr>
            <a:spLocks noChangeAspect="1" noChangeArrowheads="1"/>
          </p:cNvSpPr>
          <p:nvPr/>
        </p:nvSpPr>
        <p:spPr bwMode="auto">
          <a:xfrm>
            <a:off x="7163568" y="2413918"/>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a:defRPr/>
            </a:pPr>
            <a:endParaRPr lang="zh-CN" altLang="en-US" sz="1350"/>
          </a:p>
        </p:txBody>
      </p:sp>
      <p:pic>
        <p:nvPicPr>
          <p:cNvPr id="58" name="Picture 34" descr="User Coat Red icon">
            <a:extLst>
              <a:ext uri="{FF2B5EF4-FFF2-40B4-BE49-F238E27FC236}">
                <a16:creationId xmlns:a16="http://schemas.microsoft.com/office/drawing/2014/main" id="{8FECD589-AC67-4FFB-8DBC-EA7DA622C5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20668" y="2299618"/>
            <a:ext cx="83343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虚尾箭头 14">
            <a:extLst>
              <a:ext uri="{FF2B5EF4-FFF2-40B4-BE49-F238E27FC236}">
                <a16:creationId xmlns:a16="http://schemas.microsoft.com/office/drawing/2014/main" id="{FE309752-462A-4BF7-AC92-0680CF2F8E08}"/>
              </a:ext>
            </a:extLst>
          </p:cNvPr>
          <p:cNvSpPr/>
          <p:nvPr/>
        </p:nvSpPr>
        <p:spPr>
          <a:xfrm>
            <a:off x="7663631" y="3682331"/>
            <a:ext cx="1365250" cy="195262"/>
          </a:xfrm>
          <a:prstGeom prst="stripedRightArrow">
            <a:avLst/>
          </a:prstGeom>
          <a:ln>
            <a:solidFill>
              <a:schemeClr val="accent1">
                <a:lumMod val="75000"/>
              </a:schemeClr>
            </a:solidFill>
            <a:prstDash val="solid"/>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zh-CN" altLang="en-US" sz="1350"/>
          </a:p>
        </p:txBody>
      </p:sp>
      <p:cxnSp>
        <p:nvCxnSpPr>
          <p:cNvPr id="60" name="曲线连接符 15">
            <a:extLst>
              <a:ext uri="{FF2B5EF4-FFF2-40B4-BE49-F238E27FC236}">
                <a16:creationId xmlns:a16="http://schemas.microsoft.com/office/drawing/2014/main" id="{940DBF65-8DC8-4712-BE63-F62E6F1538FC}"/>
              </a:ext>
            </a:extLst>
          </p:cNvPr>
          <p:cNvCxnSpPr/>
          <p:nvPr/>
        </p:nvCxnSpPr>
        <p:spPr>
          <a:xfrm>
            <a:off x="9497193" y="3283868"/>
            <a:ext cx="1062038" cy="155575"/>
          </a:xfrm>
          <a:prstGeom prst="curvedConnector3">
            <a:avLst>
              <a:gd name="adj1" fmla="val 50000"/>
            </a:avLst>
          </a:prstGeom>
          <a:ln w="31750">
            <a:solidFill>
              <a:schemeClr val="bg1">
                <a:lumMod val="50000"/>
              </a:schemeClr>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1" name="曲线连接符 16">
            <a:extLst>
              <a:ext uri="{FF2B5EF4-FFF2-40B4-BE49-F238E27FC236}">
                <a16:creationId xmlns:a16="http://schemas.microsoft.com/office/drawing/2014/main" id="{F04DDFBF-A60A-4445-9E66-293ACBA015D8}"/>
              </a:ext>
            </a:extLst>
          </p:cNvPr>
          <p:cNvCxnSpPr/>
          <p:nvPr/>
        </p:nvCxnSpPr>
        <p:spPr>
          <a:xfrm flipV="1">
            <a:off x="9462268" y="2258343"/>
            <a:ext cx="1096963" cy="612775"/>
          </a:xfrm>
          <a:prstGeom prst="curvedConnector3">
            <a:avLst>
              <a:gd name="adj1" fmla="val 50000"/>
            </a:avLst>
          </a:prstGeom>
          <a:ln w="31750">
            <a:solidFill>
              <a:schemeClr val="bg1">
                <a:lumMod val="50000"/>
              </a:schemeClr>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62" name="文本框 61">
            <a:extLst>
              <a:ext uri="{FF2B5EF4-FFF2-40B4-BE49-F238E27FC236}">
                <a16:creationId xmlns:a16="http://schemas.microsoft.com/office/drawing/2014/main" id="{85BE7B3B-FA0C-4E5A-9727-926644132F7D}"/>
              </a:ext>
            </a:extLst>
          </p:cNvPr>
          <p:cNvSpPr txBox="1"/>
          <p:nvPr/>
        </p:nvSpPr>
        <p:spPr>
          <a:xfrm>
            <a:off x="10360644" y="5607761"/>
            <a:ext cx="1351260" cy="300038"/>
          </a:xfrm>
          <a:prstGeom prst="rect">
            <a:avLst/>
          </a:prstGeom>
          <a:noFill/>
        </p:spPr>
        <p:txBody>
          <a:bodyPr wrap="square">
            <a:spAutoFit/>
          </a:bodyPr>
          <a:lstStyle/>
          <a:p>
            <a:pPr>
              <a:defRPr/>
            </a:pPr>
            <a:r>
              <a:rPr lang="en-US" altLang="zh-CN" sz="1350" dirty="0">
                <a:solidFill>
                  <a:schemeClr val="accent5">
                    <a:lumMod val="75000"/>
                  </a:schemeClr>
                </a:solidFill>
                <a:latin typeface="Adobe Gothic Std B" panose="020B0800000000000000" pitchFamily="34" charset="-128"/>
                <a:ea typeface="Adobe Gothic Std B" panose="020B0800000000000000" pitchFamily="34" charset="-128"/>
              </a:rPr>
              <a:t>Worker nodes</a:t>
            </a:r>
          </a:p>
        </p:txBody>
      </p:sp>
      <p:sp>
        <p:nvSpPr>
          <p:cNvPr id="63" name="椭圆形标注 18">
            <a:extLst>
              <a:ext uri="{FF2B5EF4-FFF2-40B4-BE49-F238E27FC236}">
                <a16:creationId xmlns:a16="http://schemas.microsoft.com/office/drawing/2014/main" id="{2D8577BD-E3DD-47A5-B9EF-F33DBEDECF53}"/>
              </a:ext>
            </a:extLst>
          </p:cNvPr>
          <p:cNvSpPr/>
          <p:nvPr/>
        </p:nvSpPr>
        <p:spPr>
          <a:xfrm>
            <a:off x="8277993" y="2764756"/>
            <a:ext cx="506413" cy="361950"/>
          </a:xfrm>
          <a:prstGeom prst="wedgeEllipse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700" b="1" dirty="0">
                <a:solidFill>
                  <a:schemeClr val="accent1">
                    <a:lumMod val="75000"/>
                  </a:schemeClr>
                </a:solidFill>
              </a:rPr>
              <a:t>Job2</a:t>
            </a:r>
            <a:endParaRPr lang="zh-CN" altLang="en-US" sz="700" b="1" dirty="0">
              <a:solidFill>
                <a:schemeClr val="accent1">
                  <a:lumMod val="75000"/>
                </a:schemeClr>
              </a:solidFill>
            </a:endParaRPr>
          </a:p>
        </p:txBody>
      </p:sp>
      <p:sp>
        <p:nvSpPr>
          <p:cNvPr id="64" name="椭圆形标注 19">
            <a:extLst>
              <a:ext uri="{FF2B5EF4-FFF2-40B4-BE49-F238E27FC236}">
                <a16:creationId xmlns:a16="http://schemas.microsoft.com/office/drawing/2014/main" id="{B9BFD350-4B17-46EE-89BC-53B47698B04A}"/>
              </a:ext>
            </a:extLst>
          </p:cNvPr>
          <p:cNvSpPr/>
          <p:nvPr/>
        </p:nvSpPr>
        <p:spPr>
          <a:xfrm>
            <a:off x="7768406" y="2742531"/>
            <a:ext cx="493712" cy="361950"/>
          </a:xfrm>
          <a:prstGeom prst="wedgeEllipse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700" b="1" dirty="0">
                <a:solidFill>
                  <a:schemeClr val="accent1">
                    <a:lumMod val="75000"/>
                  </a:schemeClr>
                </a:solidFill>
              </a:rPr>
              <a:t>Job1</a:t>
            </a:r>
            <a:endParaRPr lang="zh-CN" altLang="en-US" sz="700" b="1" dirty="0">
              <a:solidFill>
                <a:schemeClr val="accent1">
                  <a:lumMod val="75000"/>
                </a:schemeClr>
              </a:solidFill>
            </a:endParaRPr>
          </a:p>
        </p:txBody>
      </p:sp>
      <p:sp>
        <p:nvSpPr>
          <p:cNvPr id="65" name="椭圆形标注 20">
            <a:extLst>
              <a:ext uri="{FF2B5EF4-FFF2-40B4-BE49-F238E27FC236}">
                <a16:creationId xmlns:a16="http://schemas.microsoft.com/office/drawing/2014/main" id="{5ADA67A1-CF45-4D44-9AF2-9BE9D3E29ED4}"/>
              </a:ext>
            </a:extLst>
          </p:cNvPr>
          <p:cNvSpPr/>
          <p:nvPr/>
        </p:nvSpPr>
        <p:spPr>
          <a:xfrm>
            <a:off x="8382768" y="3644231"/>
            <a:ext cx="512763" cy="361950"/>
          </a:xfrm>
          <a:prstGeom prst="wedgeEllipse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700" b="1" dirty="0">
                <a:solidFill>
                  <a:schemeClr val="accent1">
                    <a:lumMod val="75000"/>
                  </a:schemeClr>
                </a:solidFill>
              </a:rPr>
              <a:t>Job4</a:t>
            </a:r>
            <a:endParaRPr lang="zh-CN" altLang="en-US" sz="700" b="1" dirty="0">
              <a:solidFill>
                <a:schemeClr val="accent1">
                  <a:lumMod val="75000"/>
                </a:schemeClr>
              </a:solidFill>
            </a:endParaRPr>
          </a:p>
        </p:txBody>
      </p:sp>
      <p:sp>
        <p:nvSpPr>
          <p:cNvPr id="66" name="椭圆形标注 21">
            <a:extLst>
              <a:ext uri="{FF2B5EF4-FFF2-40B4-BE49-F238E27FC236}">
                <a16:creationId xmlns:a16="http://schemas.microsoft.com/office/drawing/2014/main" id="{52D89E03-F4FD-4DD4-9039-C213DA78F4FA}"/>
              </a:ext>
            </a:extLst>
          </p:cNvPr>
          <p:cNvSpPr/>
          <p:nvPr/>
        </p:nvSpPr>
        <p:spPr>
          <a:xfrm>
            <a:off x="7871593" y="3660106"/>
            <a:ext cx="504825" cy="361950"/>
          </a:xfrm>
          <a:prstGeom prst="wedgeEllipse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700" b="1" dirty="0">
                <a:solidFill>
                  <a:schemeClr val="accent1">
                    <a:lumMod val="75000"/>
                  </a:schemeClr>
                </a:solidFill>
              </a:rPr>
              <a:t>Job3</a:t>
            </a:r>
            <a:endParaRPr lang="zh-CN" altLang="en-US" sz="700" b="1" dirty="0">
              <a:solidFill>
                <a:schemeClr val="accent1">
                  <a:lumMod val="75000"/>
                </a:schemeClr>
              </a:solidFill>
            </a:endParaRPr>
          </a:p>
        </p:txBody>
      </p:sp>
      <p:sp>
        <p:nvSpPr>
          <p:cNvPr id="67" name="椭圆形标注 22">
            <a:extLst>
              <a:ext uri="{FF2B5EF4-FFF2-40B4-BE49-F238E27FC236}">
                <a16:creationId xmlns:a16="http://schemas.microsoft.com/office/drawing/2014/main" id="{EBAA199E-2735-46FB-942C-867A67A09878}"/>
              </a:ext>
            </a:extLst>
          </p:cNvPr>
          <p:cNvSpPr/>
          <p:nvPr/>
        </p:nvSpPr>
        <p:spPr>
          <a:xfrm>
            <a:off x="10776718" y="2010693"/>
            <a:ext cx="520700" cy="360363"/>
          </a:xfrm>
          <a:prstGeom prst="wedgeEllipseCallou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900" b="1" dirty="0">
                <a:solidFill>
                  <a:schemeClr val="accent1">
                    <a:lumMod val="75000"/>
                  </a:schemeClr>
                </a:solidFill>
              </a:rPr>
              <a:t>Job1</a:t>
            </a:r>
            <a:endParaRPr lang="zh-CN" altLang="en-US" sz="900" b="1" dirty="0">
              <a:solidFill>
                <a:schemeClr val="accent1">
                  <a:lumMod val="75000"/>
                </a:schemeClr>
              </a:solidFill>
            </a:endParaRPr>
          </a:p>
        </p:txBody>
      </p:sp>
      <p:sp>
        <p:nvSpPr>
          <p:cNvPr id="68" name="椭圆形标注 23">
            <a:extLst>
              <a:ext uri="{FF2B5EF4-FFF2-40B4-BE49-F238E27FC236}">
                <a16:creationId xmlns:a16="http://schemas.microsoft.com/office/drawing/2014/main" id="{6D012CA6-E5B1-411D-8A40-3202E15E9C43}"/>
              </a:ext>
            </a:extLst>
          </p:cNvPr>
          <p:cNvSpPr/>
          <p:nvPr/>
        </p:nvSpPr>
        <p:spPr>
          <a:xfrm>
            <a:off x="10783068" y="3302918"/>
            <a:ext cx="514350" cy="361950"/>
          </a:xfrm>
          <a:prstGeom prst="wedgeEllipseCallou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900" b="1" dirty="0">
                <a:solidFill>
                  <a:schemeClr val="accent1">
                    <a:lumMod val="75000"/>
                  </a:schemeClr>
                </a:solidFill>
              </a:rPr>
              <a:t>Job2</a:t>
            </a:r>
            <a:endParaRPr lang="zh-CN" altLang="en-US" sz="900" b="1" dirty="0">
              <a:solidFill>
                <a:schemeClr val="accent1">
                  <a:lumMod val="75000"/>
                </a:schemeClr>
              </a:solidFill>
            </a:endParaRPr>
          </a:p>
        </p:txBody>
      </p:sp>
      <p:sp>
        <p:nvSpPr>
          <p:cNvPr id="69" name="椭圆形标注 24">
            <a:extLst>
              <a:ext uri="{FF2B5EF4-FFF2-40B4-BE49-F238E27FC236}">
                <a16:creationId xmlns:a16="http://schemas.microsoft.com/office/drawing/2014/main" id="{36EF932E-9579-435F-B734-1E9E2CD96B64}"/>
              </a:ext>
            </a:extLst>
          </p:cNvPr>
          <p:cNvSpPr/>
          <p:nvPr/>
        </p:nvSpPr>
        <p:spPr>
          <a:xfrm>
            <a:off x="10775131" y="4307806"/>
            <a:ext cx="522287" cy="361950"/>
          </a:xfrm>
          <a:prstGeom prst="wedgeEllipseCallou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900" b="1" dirty="0">
                <a:solidFill>
                  <a:schemeClr val="accent1">
                    <a:lumMod val="75000"/>
                  </a:schemeClr>
                </a:solidFill>
              </a:rPr>
              <a:t>Job3</a:t>
            </a:r>
            <a:endParaRPr lang="zh-CN" altLang="en-US" sz="900" b="1" dirty="0">
              <a:solidFill>
                <a:schemeClr val="accent1">
                  <a:lumMod val="75000"/>
                </a:schemeClr>
              </a:solidFill>
            </a:endParaRPr>
          </a:p>
        </p:txBody>
      </p:sp>
      <p:sp>
        <p:nvSpPr>
          <p:cNvPr id="70" name="椭圆形标注 25">
            <a:extLst>
              <a:ext uri="{FF2B5EF4-FFF2-40B4-BE49-F238E27FC236}">
                <a16:creationId xmlns:a16="http://schemas.microsoft.com/office/drawing/2014/main" id="{3C1F76E9-4EF4-419E-846A-EFF3FF282FBF}"/>
              </a:ext>
            </a:extLst>
          </p:cNvPr>
          <p:cNvSpPr/>
          <p:nvPr/>
        </p:nvSpPr>
        <p:spPr>
          <a:xfrm>
            <a:off x="10740206" y="5004718"/>
            <a:ext cx="522287" cy="361950"/>
          </a:xfrm>
          <a:prstGeom prst="wedgeEllipseCallou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900" b="1" dirty="0">
                <a:solidFill>
                  <a:schemeClr val="accent1">
                    <a:lumMod val="75000"/>
                  </a:schemeClr>
                </a:solidFill>
              </a:rPr>
              <a:t>Job4</a:t>
            </a:r>
            <a:endParaRPr lang="zh-CN" altLang="en-US" sz="900" b="1" dirty="0">
              <a:solidFill>
                <a:schemeClr val="accent1">
                  <a:lumMod val="75000"/>
                </a:schemeClr>
              </a:solidFill>
            </a:endParaRPr>
          </a:p>
        </p:txBody>
      </p:sp>
      <p:pic>
        <p:nvPicPr>
          <p:cNvPr id="71" name="图片 26">
            <a:extLst>
              <a:ext uri="{FF2B5EF4-FFF2-40B4-BE49-F238E27FC236}">
                <a16:creationId xmlns:a16="http://schemas.microsoft.com/office/drawing/2014/main" id="{618E3D33-E326-409C-B932-5B68635540E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997131" y="2536156"/>
            <a:ext cx="8636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2" name="曲线连接符 27">
            <a:extLst>
              <a:ext uri="{FF2B5EF4-FFF2-40B4-BE49-F238E27FC236}">
                <a16:creationId xmlns:a16="http://schemas.microsoft.com/office/drawing/2014/main" id="{916DA48F-1F80-40B6-A13F-94B32635B02F}"/>
              </a:ext>
            </a:extLst>
          </p:cNvPr>
          <p:cNvCxnSpPr/>
          <p:nvPr/>
        </p:nvCxnSpPr>
        <p:spPr>
          <a:xfrm>
            <a:off x="9501956" y="4155406"/>
            <a:ext cx="1063625" cy="1009650"/>
          </a:xfrm>
          <a:prstGeom prst="curvedConnector3">
            <a:avLst>
              <a:gd name="adj1" fmla="val 50000"/>
            </a:avLst>
          </a:prstGeom>
          <a:ln w="31750">
            <a:solidFill>
              <a:schemeClr val="bg1">
                <a:lumMod val="50000"/>
              </a:schemeClr>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3" name="曲线连接符 28">
            <a:extLst>
              <a:ext uri="{FF2B5EF4-FFF2-40B4-BE49-F238E27FC236}">
                <a16:creationId xmlns:a16="http://schemas.microsoft.com/office/drawing/2014/main" id="{4B361A9D-478C-4A6A-8117-507585065FA0}"/>
              </a:ext>
            </a:extLst>
          </p:cNvPr>
          <p:cNvCxnSpPr/>
          <p:nvPr/>
        </p:nvCxnSpPr>
        <p:spPr>
          <a:xfrm>
            <a:off x="9589268" y="3775993"/>
            <a:ext cx="1063625" cy="647700"/>
          </a:xfrm>
          <a:prstGeom prst="curvedConnector3">
            <a:avLst>
              <a:gd name="adj1" fmla="val 50000"/>
            </a:avLst>
          </a:prstGeom>
          <a:ln w="31750">
            <a:solidFill>
              <a:schemeClr val="bg1">
                <a:lumMod val="50000"/>
              </a:schemeClr>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74" name="矩形 73">
            <a:extLst>
              <a:ext uri="{FF2B5EF4-FFF2-40B4-BE49-F238E27FC236}">
                <a16:creationId xmlns:a16="http://schemas.microsoft.com/office/drawing/2014/main" id="{3F92084C-4C2D-45EC-8A9D-E623AF116116}"/>
              </a:ext>
            </a:extLst>
          </p:cNvPr>
          <p:cNvSpPr/>
          <p:nvPr/>
        </p:nvSpPr>
        <p:spPr>
          <a:xfrm>
            <a:off x="10602093" y="1467768"/>
            <a:ext cx="776288" cy="1316038"/>
          </a:xfrm>
          <a:prstGeom prst="rect">
            <a:avLst/>
          </a:prstGeom>
          <a:noFill/>
          <a:ln w="6350">
            <a:prstDash val="dash"/>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zh-CN" altLang="en-US"/>
          </a:p>
        </p:txBody>
      </p:sp>
      <p:sp>
        <p:nvSpPr>
          <p:cNvPr id="75" name="矩形 74">
            <a:extLst>
              <a:ext uri="{FF2B5EF4-FFF2-40B4-BE49-F238E27FC236}">
                <a16:creationId xmlns:a16="http://schemas.microsoft.com/office/drawing/2014/main" id="{78A8E1D3-1017-4597-9A42-DD0FDE14F811}"/>
              </a:ext>
            </a:extLst>
          </p:cNvPr>
          <p:cNvSpPr/>
          <p:nvPr/>
        </p:nvSpPr>
        <p:spPr>
          <a:xfrm>
            <a:off x="10613206" y="2815556"/>
            <a:ext cx="776287" cy="1316037"/>
          </a:xfrm>
          <a:prstGeom prst="rect">
            <a:avLst/>
          </a:prstGeom>
          <a:noFill/>
          <a:ln w="6350">
            <a:prstDash val="dash"/>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zh-CN" altLang="en-US"/>
          </a:p>
        </p:txBody>
      </p:sp>
    </p:spTree>
    <p:extLst>
      <p:ext uri="{BB962C8B-B14F-4D97-AF65-F5344CB8AC3E}">
        <p14:creationId xmlns:p14="http://schemas.microsoft.com/office/powerpoint/2010/main" val="615410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CB0EA26-E2A6-1EC9-5255-FA6646ACAAAB}"/>
              </a:ext>
            </a:extLst>
          </p:cNvPr>
          <p:cNvSpPr>
            <a:spLocks noGrp="1"/>
          </p:cNvSpPr>
          <p:nvPr>
            <p:ph idx="1"/>
          </p:nvPr>
        </p:nvSpPr>
        <p:spPr>
          <a:xfrm>
            <a:off x="486810" y="1124744"/>
            <a:ext cx="11218380" cy="1224136"/>
          </a:xfrm>
        </p:spPr>
        <p:txBody>
          <a:bodyPr>
            <a:normAutofit/>
          </a:bodyPr>
          <a:lstStyle/>
          <a:p>
            <a:pPr>
              <a:lnSpc>
                <a:spcPct val="140000"/>
              </a:lnSpc>
              <a:spcBef>
                <a:spcPts val="0"/>
              </a:spcBef>
              <a:defRPr/>
            </a:pPr>
            <a:r>
              <a:rPr lang="zh-CN" altLang="en-US" sz="1600" dirty="0"/>
              <a:t>高性能计算（</a:t>
            </a:r>
            <a:r>
              <a:rPr lang="en-US" altLang="zh-CN" sz="1600" dirty="0"/>
              <a:t>High Performance Computing, HPC</a:t>
            </a:r>
            <a:r>
              <a:rPr lang="zh-CN" altLang="en-US" sz="1600" dirty="0"/>
              <a:t>），不同于 </a:t>
            </a:r>
            <a:r>
              <a:rPr lang="en-US" altLang="zh-CN" sz="1600" dirty="0"/>
              <a:t>HTC </a:t>
            </a:r>
            <a:r>
              <a:rPr lang="zh-CN" altLang="en-US" sz="1600" dirty="0"/>
              <a:t>而言，</a:t>
            </a:r>
            <a:r>
              <a:rPr lang="en-US" altLang="zh-CN" sz="1600" dirty="0"/>
              <a:t>HPC </a:t>
            </a:r>
            <a:r>
              <a:rPr lang="zh-CN" altLang="en-US" sz="1600" dirty="0"/>
              <a:t>主要关注的是如何在最短的时间内解决单个复杂的问题。这通常涉及到将一个大型的问题分解为多个小的部分，然后在多个处理器上并行处理这些部分。简单来说，</a:t>
            </a:r>
            <a:r>
              <a:rPr lang="en-US" altLang="zh-CN" sz="1600" dirty="0"/>
              <a:t>HPC </a:t>
            </a:r>
            <a:r>
              <a:rPr lang="zh-CN" altLang="en-US" sz="1600" dirty="0"/>
              <a:t>是关注如何尽可能快地解决一个大问题，而 </a:t>
            </a:r>
            <a:r>
              <a:rPr lang="en-US" altLang="zh-CN" sz="1600" dirty="0"/>
              <a:t>HTC </a:t>
            </a:r>
            <a:r>
              <a:rPr lang="zh-CN" altLang="en-US" sz="1600" dirty="0"/>
              <a:t>是关注如何在一段时间内解决尽可能多的小问题。</a:t>
            </a:r>
            <a:endParaRPr lang="en-US" altLang="zh-CN" sz="1600" dirty="0"/>
          </a:p>
        </p:txBody>
      </p:sp>
      <p:sp>
        <p:nvSpPr>
          <p:cNvPr id="3" name="标题 2">
            <a:extLst>
              <a:ext uri="{FF2B5EF4-FFF2-40B4-BE49-F238E27FC236}">
                <a16:creationId xmlns:a16="http://schemas.microsoft.com/office/drawing/2014/main" id="{C4172BF7-EE7A-207F-ADE8-9B075B95A493}"/>
              </a:ext>
            </a:extLst>
          </p:cNvPr>
          <p:cNvSpPr>
            <a:spLocks noGrp="1"/>
          </p:cNvSpPr>
          <p:nvPr>
            <p:ph type="title"/>
          </p:nvPr>
        </p:nvSpPr>
        <p:spPr/>
        <p:txBody>
          <a:bodyPr/>
          <a:lstStyle/>
          <a:p>
            <a:r>
              <a:rPr lang="en-US" altLang="zh-CN" dirty="0"/>
              <a:t>Slurm </a:t>
            </a:r>
            <a:r>
              <a:rPr lang="zh-CN" altLang="en-US" dirty="0"/>
              <a:t>计算集群</a:t>
            </a:r>
          </a:p>
        </p:txBody>
      </p:sp>
      <p:graphicFrame>
        <p:nvGraphicFramePr>
          <p:cNvPr id="39" name="表格 5">
            <a:extLst>
              <a:ext uri="{FF2B5EF4-FFF2-40B4-BE49-F238E27FC236}">
                <a16:creationId xmlns:a16="http://schemas.microsoft.com/office/drawing/2014/main" id="{37B1F984-44A0-41D8-89D0-5ADD55CC9368}"/>
              </a:ext>
            </a:extLst>
          </p:cNvPr>
          <p:cNvGraphicFramePr>
            <a:graphicFrameLocks noGrp="1"/>
          </p:cNvGraphicFramePr>
          <p:nvPr>
            <p:extLst>
              <p:ext uri="{D42A27DB-BD31-4B8C-83A1-F6EECF244321}">
                <p14:modId xmlns:p14="http://schemas.microsoft.com/office/powerpoint/2010/main" val="3662917924"/>
              </p:ext>
            </p:extLst>
          </p:nvPr>
        </p:nvGraphicFramePr>
        <p:xfrm>
          <a:off x="1570817" y="2357949"/>
          <a:ext cx="9050365" cy="1259840"/>
        </p:xfrm>
        <a:graphic>
          <a:graphicData uri="http://schemas.openxmlformats.org/drawingml/2006/table">
            <a:tbl>
              <a:tblPr firstRow="1" bandRow="1">
                <a:tableStyleId>{5C22544A-7EE6-4342-B048-85BDC9FD1C3A}</a:tableStyleId>
              </a:tblPr>
              <a:tblGrid>
                <a:gridCol w="1810073">
                  <a:extLst>
                    <a:ext uri="{9D8B030D-6E8A-4147-A177-3AD203B41FA5}">
                      <a16:colId xmlns:a16="http://schemas.microsoft.com/office/drawing/2014/main" val="3279230032"/>
                    </a:ext>
                  </a:extLst>
                </a:gridCol>
                <a:gridCol w="1810073">
                  <a:extLst>
                    <a:ext uri="{9D8B030D-6E8A-4147-A177-3AD203B41FA5}">
                      <a16:colId xmlns:a16="http://schemas.microsoft.com/office/drawing/2014/main" val="1598815433"/>
                    </a:ext>
                  </a:extLst>
                </a:gridCol>
                <a:gridCol w="1810073">
                  <a:extLst>
                    <a:ext uri="{9D8B030D-6E8A-4147-A177-3AD203B41FA5}">
                      <a16:colId xmlns:a16="http://schemas.microsoft.com/office/drawing/2014/main" val="1283124365"/>
                    </a:ext>
                  </a:extLst>
                </a:gridCol>
                <a:gridCol w="1810073">
                  <a:extLst>
                    <a:ext uri="{9D8B030D-6E8A-4147-A177-3AD203B41FA5}">
                      <a16:colId xmlns:a16="http://schemas.microsoft.com/office/drawing/2014/main" val="2203602417"/>
                    </a:ext>
                  </a:extLst>
                </a:gridCol>
                <a:gridCol w="1810073">
                  <a:extLst>
                    <a:ext uri="{9D8B030D-6E8A-4147-A177-3AD203B41FA5}">
                      <a16:colId xmlns:a16="http://schemas.microsoft.com/office/drawing/2014/main" val="3835252095"/>
                    </a:ext>
                  </a:extLst>
                </a:gridCol>
              </a:tblGrid>
              <a:tr h="370840">
                <a:tc>
                  <a:txBody>
                    <a:bodyPr/>
                    <a:lstStyle/>
                    <a:p>
                      <a:pPr algn="ctr"/>
                      <a:endParaRPr lang="zh-CN" altLang="en-US" sz="1600" dirty="0"/>
                    </a:p>
                  </a:txBody>
                  <a:tcPr>
                    <a:solidFill>
                      <a:srgbClr val="0070C0"/>
                    </a:solidFill>
                  </a:tcPr>
                </a:tc>
                <a:tc>
                  <a:txBody>
                    <a:bodyPr/>
                    <a:lstStyle/>
                    <a:p>
                      <a:pPr algn="ctr"/>
                      <a:r>
                        <a:rPr lang="zh-CN" altLang="en-US" sz="1600" dirty="0"/>
                        <a:t>作业槽数</a:t>
                      </a:r>
                      <a:r>
                        <a:rPr lang="en-US" altLang="zh-CN" sz="1600" dirty="0"/>
                        <a:t>/</a:t>
                      </a:r>
                      <a:r>
                        <a:rPr lang="zh-CN" altLang="en-US" sz="1600" dirty="0"/>
                        <a:t>作业量</a:t>
                      </a:r>
                    </a:p>
                  </a:txBody>
                  <a:tcPr>
                    <a:solidFill>
                      <a:srgbClr val="0070C0"/>
                    </a:solidFill>
                  </a:tcPr>
                </a:tc>
                <a:tc>
                  <a:txBody>
                    <a:bodyPr/>
                    <a:lstStyle/>
                    <a:p>
                      <a:pPr algn="ctr"/>
                      <a:r>
                        <a:rPr lang="zh-CN" altLang="en-US" sz="1600" dirty="0"/>
                        <a:t>作业并行度</a:t>
                      </a:r>
                    </a:p>
                  </a:txBody>
                  <a:tcPr>
                    <a:solidFill>
                      <a:srgbClr val="0070C0"/>
                    </a:solidFill>
                  </a:tcPr>
                </a:tc>
                <a:tc>
                  <a:txBody>
                    <a:bodyPr/>
                    <a:lstStyle/>
                    <a:p>
                      <a:pPr algn="ctr"/>
                      <a:r>
                        <a:rPr lang="zh-CN" altLang="en-US" sz="1600" dirty="0"/>
                        <a:t>文件系统</a:t>
                      </a:r>
                    </a:p>
                  </a:txBody>
                  <a:tcPr>
                    <a:solidFill>
                      <a:srgbClr val="0070C0"/>
                    </a:solidFill>
                  </a:tcPr>
                </a:tc>
                <a:tc>
                  <a:txBody>
                    <a:bodyPr/>
                    <a:lstStyle/>
                    <a:p>
                      <a:pPr algn="ctr"/>
                      <a:r>
                        <a:rPr lang="zh-CN" altLang="en-US" sz="1600" dirty="0"/>
                        <a:t>节点网络速度</a:t>
                      </a:r>
                    </a:p>
                  </a:txBody>
                  <a:tcPr>
                    <a:solidFill>
                      <a:srgbClr val="0070C0"/>
                    </a:solidFill>
                  </a:tcPr>
                </a:tc>
                <a:extLst>
                  <a:ext uri="{0D108BD9-81ED-4DB2-BD59-A6C34878D82A}">
                    <a16:rowId xmlns:a16="http://schemas.microsoft.com/office/drawing/2014/main" val="1917034757"/>
                  </a:ext>
                </a:extLst>
              </a:tr>
              <a:tr h="370840">
                <a:tc>
                  <a:txBody>
                    <a:bodyPr/>
                    <a:lstStyle/>
                    <a:p>
                      <a:pPr algn="ctr"/>
                      <a:r>
                        <a:rPr lang="en-US" altLang="zh-CN" sz="1400" dirty="0"/>
                        <a:t>HTC</a:t>
                      </a:r>
                      <a:endParaRPr lang="zh-CN" altLang="en-US" sz="1400" dirty="0"/>
                    </a:p>
                  </a:txBody>
                  <a:tcPr>
                    <a:solidFill>
                      <a:srgbClr val="6CABF8"/>
                    </a:solidFill>
                  </a:tcPr>
                </a:tc>
                <a:tc>
                  <a:txBody>
                    <a:bodyPr/>
                    <a:lstStyle/>
                    <a:p>
                      <a:pPr algn="ctr"/>
                      <a:r>
                        <a:rPr lang="zh-CN" altLang="en-US" sz="1400" dirty="0"/>
                        <a:t>多</a:t>
                      </a:r>
                    </a:p>
                  </a:txBody>
                  <a:tcPr>
                    <a:solidFill>
                      <a:srgbClr val="6CABF8"/>
                    </a:solidFill>
                  </a:tcPr>
                </a:tc>
                <a:tc>
                  <a:txBody>
                    <a:bodyPr/>
                    <a:lstStyle/>
                    <a:p>
                      <a:pPr algn="ctr"/>
                      <a:r>
                        <a:rPr lang="zh-CN" altLang="en-US" sz="1400" dirty="0"/>
                        <a:t>小</a:t>
                      </a:r>
                    </a:p>
                  </a:txBody>
                  <a:tcPr>
                    <a:solidFill>
                      <a:srgbClr val="6CABF8"/>
                    </a:solidFill>
                  </a:tcPr>
                </a:tc>
                <a:tc>
                  <a:txBody>
                    <a:bodyPr/>
                    <a:lstStyle/>
                    <a:p>
                      <a:pPr algn="ctr"/>
                      <a:r>
                        <a:rPr lang="zh-CN" altLang="en-US" sz="1400" dirty="0"/>
                        <a:t>共享文件系统</a:t>
                      </a:r>
                      <a:r>
                        <a:rPr lang="en-US" altLang="zh-CN" sz="1400" dirty="0"/>
                        <a:t>/</a:t>
                      </a:r>
                      <a:r>
                        <a:rPr lang="zh-CN" altLang="en-US" sz="1400" dirty="0"/>
                        <a:t>数据传输</a:t>
                      </a:r>
                    </a:p>
                  </a:txBody>
                  <a:tcPr>
                    <a:solidFill>
                      <a:srgbClr val="6CABF8"/>
                    </a:solidFill>
                  </a:tcPr>
                </a:tc>
                <a:tc>
                  <a:txBody>
                    <a:bodyPr/>
                    <a:lstStyle/>
                    <a:p>
                      <a:pPr algn="ctr"/>
                      <a:r>
                        <a:rPr lang="zh-CN" altLang="en-US" sz="1400" dirty="0"/>
                        <a:t>不要求</a:t>
                      </a:r>
                    </a:p>
                  </a:txBody>
                  <a:tcPr>
                    <a:solidFill>
                      <a:srgbClr val="6CABF8"/>
                    </a:solidFill>
                  </a:tcPr>
                </a:tc>
                <a:extLst>
                  <a:ext uri="{0D108BD9-81ED-4DB2-BD59-A6C34878D82A}">
                    <a16:rowId xmlns:a16="http://schemas.microsoft.com/office/drawing/2014/main" val="822005488"/>
                  </a:ext>
                </a:extLst>
              </a:tr>
              <a:tr h="370840">
                <a:tc>
                  <a:txBody>
                    <a:bodyPr/>
                    <a:lstStyle/>
                    <a:p>
                      <a:pPr algn="ctr"/>
                      <a:r>
                        <a:rPr lang="en-US" altLang="zh-CN" sz="1400" dirty="0"/>
                        <a:t>HPC</a:t>
                      </a:r>
                      <a:endParaRPr lang="zh-CN" altLang="en-US" sz="1400" dirty="0"/>
                    </a:p>
                  </a:txBody>
                  <a:tcPr>
                    <a:solidFill>
                      <a:srgbClr val="E9F2FD"/>
                    </a:solidFill>
                  </a:tcPr>
                </a:tc>
                <a:tc>
                  <a:txBody>
                    <a:bodyPr/>
                    <a:lstStyle/>
                    <a:p>
                      <a:pPr algn="ctr"/>
                      <a:r>
                        <a:rPr lang="zh-CN" altLang="en-US" sz="1400" dirty="0"/>
                        <a:t>少</a:t>
                      </a:r>
                    </a:p>
                  </a:txBody>
                  <a:tcPr>
                    <a:solidFill>
                      <a:srgbClr val="E9F2FD"/>
                    </a:solidFill>
                  </a:tcPr>
                </a:tc>
                <a:tc>
                  <a:txBody>
                    <a:bodyPr/>
                    <a:lstStyle/>
                    <a:p>
                      <a:pPr algn="ctr"/>
                      <a:r>
                        <a:rPr lang="zh-CN" altLang="en-US" sz="1400" dirty="0"/>
                        <a:t>大</a:t>
                      </a:r>
                    </a:p>
                  </a:txBody>
                  <a:tcPr>
                    <a:solidFill>
                      <a:srgbClr val="E9F2FD"/>
                    </a:solidFill>
                  </a:tcPr>
                </a:tc>
                <a:tc>
                  <a:txBody>
                    <a:bodyPr/>
                    <a:lstStyle/>
                    <a:p>
                      <a:pPr algn="ctr"/>
                      <a:r>
                        <a:rPr lang="zh-CN" altLang="en-US" sz="1400" dirty="0"/>
                        <a:t>共享文件系统</a:t>
                      </a:r>
                    </a:p>
                  </a:txBody>
                  <a:tcPr>
                    <a:solidFill>
                      <a:srgbClr val="E9F2FD"/>
                    </a:solidFill>
                  </a:tcPr>
                </a:tc>
                <a:tc>
                  <a:txBody>
                    <a:bodyPr/>
                    <a:lstStyle/>
                    <a:p>
                      <a:pPr algn="ctr"/>
                      <a:r>
                        <a:rPr lang="zh-CN" altLang="en-US" sz="1400" dirty="0"/>
                        <a:t>快</a:t>
                      </a:r>
                    </a:p>
                  </a:txBody>
                  <a:tcPr>
                    <a:solidFill>
                      <a:srgbClr val="E9F2FD"/>
                    </a:solidFill>
                  </a:tcPr>
                </a:tc>
                <a:extLst>
                  <a:ext uri="{0D108BD9-81ED-4DB2-BD59-A6C34878D82A}">
                    <a16:rowId xmlns:a16="http://schemas.microsoft.com/office/drawing/2014/main" val="3439943490"/>
                  </a:ext>
                </a:extLst>
              </a:tr>
            </a:tbl>
          </a:graphicData>
        </a:graphic>
      </p:graphicFrame>
      <p:sp>
        <p:nvSpPr>
          <p:cNvPr id="76" name="文本框 75">
            <a:extLst>
              <a:ext uri="{FF2B5EF4-FFF2-40B4-BE49-F238E27FC236}">
                <a16:creationId xmlns:a16="http://schemas.microsoft.com/office/drawing/2014/main" id="{F96D5697-09E8-4CEF-8ED8-0765B36B2C73}"/>
              </a:ext>
            </a:extLst>
          </p:cNvPr>
          <p:cNvSpPr txBox="1"/>
          <p:nvPr/>
        </p:nvSpPr>
        <p:spPr>
          <a:xfrm>
            <a:off x="486810" y="3717032"/>
            <a:ext cx="11218380" cy="2625975"/>
          </a:xfrm>
          <a:prstGeom prst="rect">
            <a:avLst/>
          </a:prstGeom>
          <a:noFill/>
        </p:spPr>
        <p:txBody>
          <a:bodyPr wrap="square">
            <a:spAutoFit/>
          </a:bodyPr>
          <a:lstStyle/>
          <a:p>
            <a:pPr marL="342908" marR="0" lvl="0" indent="-342908" algn="l" defTabSz="914400" rtl="0" eaLnBrk="0" fontAlgn="base" latinLnBrk="0" hangingPunct="0">
              <a:lnSpc>
                <a:spcPct val="130000"/>
              </a:lnSpc>
              <a:spcBef>
                <a:spcPts val="0"/>
              </a:spcBef>
              <a:spcAft>
                <a:spcPct val="0"/>
              </a:spcAft>
              <a:buClrTx/>
              <a:buSzTx/>
              <a:buFont typeface="Wingdings" panose="05000000000000000000" pitchFamily="2" charset="2"/>
              <a:buChar char="l"/>
              <a:tabLst/>
              <a:defRPr/>
            </a:pPr>
            <a:r>
              <a:rPr lang="zh-CN" altLang="en-US" sz="1600" dirty="0">
                <a:solidFill>
                  <a:srgbClr val="000099"/>
                </a:solidFill>
              </a:rPr>
              <a:t>资源情况</a:t>
            </a:r>
            <a:endParaRPr lang="en-US" altLang="zh-CN" sz="1600" dirty="0">
              <a:solidFill>
                <a:srgbClr val="000099"/>
              </a:solidFill>
            </a:endParaRPr>
          </a:p>
          <a:p>
            <a:pPr marL="742969" marR="0" lvl="1" indent="-285757" algn="l" defTabSz="914400" rtl="0" eaLnBrk="0" fontAlgn="base" latinLnBrk="0" hangingPunct="0">
              <a:lnSpc>
                <a:spcPct val="130000"/>
              </a:lnSpc>
              <a:spcBef>
                <a:spcPts val="0"/>
              </a:spcBef>
              <a:spcAft>
                <a:spcPct val="0"/>
              </a:spcAft>
              <a:buClrTx/>
              <a:buSzTx/>
              <a:buFont typeface="Wingdings" panose="05000000000000000000" pitchFamily="2" charset="2"/>
              <a:buChar char="l"/>
              <a:tabLst/>
              <a:defRPr/>
            </a:pPr>
            <a:r>
              <a:rPr lang="zh-CN" altLang="en-US" sz="1600" dirty="0">
                <a:solidFill>
                  <a:srgbClr val="000099"/>
                </a:solidFill>
              </a:rPr>
              <a:t>计算资源划分为多个 </a:t>
            </a:r>
            <a:r>
              <a:rPr lang="en-US" altLang="zh-CN" sz="1600" dirty="0">
                <a:solidFill>
                  <a:srgbClr val="000099"/>
                </a:solidFill>
              </a:rPr>
              <a:t>partition</a:t>
            </a:r>
            <a:r>
              <a:rPr lang="zh-CN" altLang="en-US" sz="1600" dirty="0">
                <a:solidFill>
                  <a:srgbClr val="000099"/>
                </a:solidFill>
              </a:rPr>
              <a:t>，每个 </a:t>
            </a:r>
            <a:r>
              <a:rPr lang="en-US" altLang="zh-CN" sz="1600" dirty="0">
                <a:solidFill>
                  <a:srgbClr val="000099"/>
                </a:solidFill>
              </a:rPr>
              <a:t>partition</a:t>
            </a:r>
            <a:r>
              <a:rPr lang="zh-CN" altLang="en-US" sz="1600" dirty="0">
                <a:solidFill>
                  <a:srgbClr val="000099"/>
                </a:solidFill>
              </a:rPr>
              <a:t> 对应一种计算需求，且 </a:t>
            </a:r>
            <a:r>
              <a:rPr lang="en-US" altLang="zh-CN" sz="1600" dirty="0">
                <a:solidFill>
                  <a:srgbClr val="000099"/>
                </a:solidFill>
              </a:rPr>
              <a:t>partition </a:t>
            </a:r>
            <a:r>
              <a:rPr lang="zh-CN" altLang="en-US" sz="1600" dirty="0">
                <a:solidFill>
                  <a:srgbClr val="000099"/>
                </a:solidFill>
              </a:rPr>
              <a:t>之间资源不相互共享</a:t>
            </a:r>
            <a:endParaRPr lang="en-US" altLang="zh-CN" sz="1600" dirty="0">
              <a:solidFill>
                <a:srgbClr val="000099"/>
              </a:solidFill>
            </a:endParaRPr>
          </a:p>
          <a:p>
            <a:pPr marL="742969" marR="0" lvl="1" indent="-285757" algn="l" defTabSz="914400" rtl="0" eaLnBrk="0" fontAlgn="base" latinLnBrk="0" hangingPunct="0">
              <a:lnSpc>
                <a:spcPct val="130000"/>
              </a:lnSpc>
              <a:spcBef>
                <a:spcPts val="0"/>
              </a:spcBef>
              <a:spcAft>
                <a:spcPct val="0"/>
              </a:spcAft>
              <a:buClrTx/>
              <a:buSzTx/>
              <a:buFont typeface="Wingdings" panose="05000000000000000000" pitchFamily="2" charset="2"/>
              <a:buChar char="l"/>
              <a:tabLst/>
              <a:defRPr/>
            </a:pPr>
            <a:r>
              <a:rPr lang="en-US" altLang="zh-CN" sz="1600" dirty="0">
                <a:solidFill>
                  <a:srgbClr val="000099"/>
                </a:solidFill>
              </a:rPr>
              <a:t>CPU</a:t>
            </a:r>
            <a:r>
              <a:rPr lang="zh-CN" altLang="en-US" sz="1600" dirty="0">
                <a:solidFill>
                  <a:srgbClr val="000099"/>
                </a:solidFill>
              </a:rPr>
              <a:t> 队列资源：</a:t>
            </a:r>
            <a:r>
              <a:rPr lang="en-US" altLang="zh-CN" sz="1600" dirty="0" err="1">
                <a:solidFill>
                  <a:srgbClr val="000099"/>
                </a:solidFill>
              </a:rPr>
              <a:t>mhb</a:t>
            </a:r>
            <a:r>
              <a:rPr lang="en-US" altLang="zh-CN" sz="1600" dirty="0">
                <a:solidFill>
                  <a:srgbClr val="000099"/>
                </a:solidFill>
              </a:rPr>
              <a:t> / bio / </a:t>
            </a:r>
            <a:r>
              <a:rPr lang="en-US" altLang="zh-CN" sz="1600" dirty="0" err="1">
                <a:solidFill>
                  <a:srgbClr val="000099"/>
                </a:solidFill>
              </a:rPr>
              <a:t>cac</a:t>
            </a:r>
            <a:r>
              <a:rPr lang="en-US" altLang="zh-CN" sz="1600" dirty="0">
                <a:solidFill>
                  <a:srgbClr val="000099"/>
                </a:solidFill>
              </a:rPr>
              <a:t> / </a:t>
            </a:r>
            <a:r>
              <a:rPr lang="en-US" altLang="zh-CN" sz="1600" dirty="0" err="1">
                <a:solidFill>
                  <a:srgbClr val="000099"/>
                </a:solidFill>
              </a:rPr>
              <a:t>heps</a:t>
            </a:r>
            <a:r>
              <a:rPr lang="en-US" altLang="zh-CN" sz="1600" dirty="0">
                <a:solidFill>
                  <a:srgbClr val="000099"/>
                </a:solidFill>
              </a:rPr>
              <a:t> / </a:t>
            </a:r>
            <a:r>
              <a:rPr lang="en-US" altLang="zh-CN" sz="1600" dirty="0" err="1">
                <a:solidFill>
                  <a:srgbClr val="000099"/>
                </a:solidFill>
              </a:rPr>
              <a:t>cepcmpi</a:t>
            </a:r>
            <a:r>
              <a:rPr lang="en-US" altLang="zh-CN" sz="1600" dirty="0">
                <a:solidFill>
                  <a:srgbClr val="000099"/>
                </a:solidFill>
              </a:rPr>
              <a:t> / alicpt / </a:t>
            </a:r>
            <a:r>
              <a:rPr lang="en-US" altLang="zh-CN" sz="1600" dirty="0" err="1">
                <a:solidFill>
                  <a:srgbClr val="000099"/>
                </a:solidFill>
              </a:rPr>
              <a:t>bldesign</a:t>
            </a:r>
            <a:r>
              <a:rPr lang="en-US" altLang="zh-CN" sz="1600" dirty="0">
                <a:solidFill>
                  <a:srgbClr val="000099"/>
                </a:solidFill>
              </a:rPr>
              <a:t> / </a:t>
            </a:r>
            <a:r>
              <a:rPr lang="en-US" altLang="zh-CN" sz="1600" dirty="0" err="1">
                <a:solidFill>
                  <a:srgbClr val="000099"/>
                </a:solidFill>
              </a:rPr>
              <a:t>raq</a:t>
            </a:r>
            <a:r>
              <a:rPr lang="en-US" altLang="zh-CN" sz="1600" dirty="0">
                <a:solidFill>
                  <a:srgbClr val="000099"/>
                </a:solidFill>
              </a:rPr>
              <a:t> / </a:t>
            </a:r>
            <a:r>
              <a:rPr lang="en-US" altLang="zh-CN" sz="1600" dirty="0" err="1">
                <a:solidFill>
                  <a:srgbClr val="000099"/>
                </a:solidFill>
              </a:rPr>
              <a:t>apg</a:t>
            </a:r>
            <a:endParaRPr lang="en-US" altLang="zh-CN" sz="1600" dirty="0">
              <a:solidFill>
                <a:srgbClr val="000099"/>
              </a:solidFill>
            </a:endParaRPr>
          </a:p>
          <a:p>
            <a:pPr marL="742969" marR="0" lvl="1" indent="-285757" algn="l" defTabSz="914400" rtl="0" eaLnBrk="0" fontAlgn="base" latinLnBrk="0" hangingPunct="0">
              <a:lnSpc>
                <a:spcPct val="130000"/>
              </a:lnSpc>
              <a:spcBef>
                <a:spcPts val="0"/>
              </a:spcBef>
              <a:spcAft>
                <a:spcPct val="0"/>
              </a:spcAft>
              <a:buClrTx/>
              <a:buSzTx/>
              <a:buFont typeface="Wingdings" panose="05000000000000000000" pitchFamily="2" charset="2"/>
              <a:buChar char="l"/>
              <a:tabLst/>
              <a:defRPr/>
            </a:pPr>
            <a:r>
              <a:rPr lang="en-US" altLang="zh-CN" sz="1600" dirty="0">
                <a:solidFill>
                  <a:srgbClr val="000099"/>
                </a:solidFill>
              </a:rPr>
              <a:t>GPU </a:t>
            </a:r>
            <a:r>
              <a:rPr lang="zh-CN" altLang="en-US" sz="1600" dirty="0">
                <a:solidFill>
                  <a:srgbClr val="000099"/>
                </a:solidFill>
              </a:rPr>
              <a:t>队列资源：</a:t>
            </a:r>
            <a:r>
              <a:rPr lang="en-US" altLang="zh-CN" sz="1600" dirty="0" err="1">
                <a:solidFill>
                  <a:srgbClr val="000099"/>
                </a:solidFill>
              </a:rPr>
              <a:t>lqcd</a:t>
            </a:r>
            <a:r>
              <a:rPr lang="en-US" altLang="zh-CN" sz="1600" dirty="0">
                <a:solidFill>
                  <a:srgbClr val="000099"/>
                </a:solidFill>
              </a:rPr>
              <a:t> / </a:t>
            </a:r>
            <a:r>
              <a:rPr lang="en-US" altLang="zh-CN" sz="1600" dirty="0" err="1">
                <a:solidFill>
                  <a:srgbClr val="000099"/>
                </a:solidFill>
              </a:rPr>
              <a:t>junogpu</a:t>
            </a:r>
            <a:r>
              <a:rPr lang="en-US" altLang="zh-CN" sz="1600" dirty="0">
                <a:solidFill>
                  <a:srgbClr val="000099"/>
                </a:solidFill>
              </a:rPr>
              <a:t> / </a:t>
            </a:r>
            <a:r>
              <a:rPr lang="en-US" altLang="zh-CN" sz="1600" dirty="0" err="1">
                <a:solidFill>
                  <a:srgbClr val="000099"/>
                </a:solidFill>
              </a:rPr>
              <a:t>mlgpu</a:t>
            </a:r>
            <a:r>
              <a:rPr lang="en-US" altLang="zh-CN" sz="1600" dirty="0">
                <a:solidFill>
                  <a:srgbClr val="000099"/>
                </a:solidFill>
              </a:rPr>
              <a:t> / </a:t>
            </a:r>
            <a:r>
              <a:rPr lang="en-US" altLang="zh-CN" sz="1600" dirty="0" err="1">
                <a:solidFill>
                  <a:srgbClr val="000099"/>
                </a:solidFill>
              </a:rPr>
              <a:t>gpupwa</a:t>
            </a:r>
            <a:r>
              <a:rPr lang="en-US" altLang="zh-CN" sz="1600" dirty="0">
                <a:solidFill>
                  <a:srgbClr val="000099"/>
                </a:solidFill>
              </a:rPr>
              <a:t> / </a:t>
            </a:r>
            <a:r>
              <a:rPr lang="en-US" altLang="zh-CN" sz="1600" dirty="0" err="1">
                <a:solidFill>
                  <a:srgbClr val="000099"/>
                </a:solidFill>
              </a:rPr>
              <a:t>higgsgpu</a:t>
            </a:r>
            <a:r>
              <a:rPr lang="en-US" altLang="zh-CN" sz="1600" dirty="0">
                <a:solidFill>
                  <a:srgbClr val="000099"/>
                </a:solidFill>
              </a:rPr>
              <a:t> / </a:t>
            </a:r>
            <a:r>
              <a:rPr lang="en-US" altLang="zh-CN" sz="1600" dirty="0" err="1">
                <a:solidFill>
                  <a:srgbClr val="000099"/>
                </a:solidFill>
              </a:rPr>
              <a:t>bldesign</a:t>
            </a:r>
            <a:r>
              <a:rPr lang="en-US" altLang="zh-CN" sz="1600" dirty="0">
                <a:solidFill>
                  <a:srgbClr val="000099"/>
                </a:solidFill>
              </a:rPr>
              <a:t> / </a:t>
            </a:r>
            <a:r>
              <a:rPr lang="en-US" altLang="zh-CN" sz="1600" dirty="0" err="1">
                <a:solidFill>
                  <a:srgbClr val="000099"/>
                </a:solidFill>
              </a:rPr>
              <a:t>cmsgpu</a:t>
            </a:r>
            <a:r>
              <a:rPr lang="en-US" altLang="zh-CN" sz="1600" dirty="0">
                <a:solidFill>
                  <a:srgbClr val="000099"/>
                </a:solidFill>
              </a:rPr>
              <a:t> / …/ </a:t>
            </a:r>
            <a:r>
              <a:rPr lang="en-US" altLang="zh-CN" sz="1600" dirty="0" err="1">
                <a:solidFill>
                  <a:srgbClr val="000099"/>
                </a:solidFill>
              </a:rPr>
              <a:t>atlasgpu</a:t>
            </a:r>
            <a:r>
              <a:rPr lang="en-US" altLang="zh-CN" sz="1600" dirty="0">
                <a:solidFill>
                  <a:srgbClr val="000099"/>
                </a:solidFill>
              </a:rPr>
              <a:t> ...</a:t>
            </a:r>
          </a:p>
          <a:p>
            <a:pPr marL="342908" marR="0" lvl="0" indent="-342908" algn="l" defTabSz="914400" rtl="0" eaLnBrk="0" fontAlgn="base" latinLnBrk="0" hangingPunct="0">
              <a:lnSpc>
                <a:spcPct val="130000"/>
              </a:lnSpc>
              <a:spcBef>
                <a:spcPts val="0"/>
              </a:spcBef>
              <a:spcAft>
                <a:spcPct val="0"/>
              </a:spcAft>
              <a:buClrTx/>
              <a:buSzTx/>
              <a:buFont typeface="Wingdings" panose="05000000000000000000" pitchFamily="2" charset="2"/>
              <a:buChar char="l"/>
              <a:tabLst/>
              <a:defRPr/>
            </a:pPr>
            <a:r>
              <a:rPr lang="zh-CN" altLang="en-US" sz="1600" dirty="0">
                <a:solidFill>
                  <a:srgbClr val="000099"/>
                </a:solidFill>
              </a:rPr>
              <a:t>多种 </a:t>
            </a:r>
            <a:r>
              <a:rPr lang="en-US" altLang="zh-CN" sz="1600" dirty="0">
                <a:solidFill>
                  <a:srgbClr val="000099"/>
                </a:solidFill>
              </a:rPr>
              <a:t>QOS </a:t>
            </a:r>
            <a:r>
              <a:rPr lang="zh-CN" altLang="en-US" sz="1600" dirty="0">
                <a:solidFill>
                  <a:srgbClr val="000099"/>
                </a:solidFill>
              </a:rPr>
              <a:t>限制</a:t>
            </a:r>
            <a:endParaRPr lang="en-US" altLang="zh-CN" sz="1600" dirty="0">
              <a:solidFill>
                <a:srgbClr val="000099"/>
              </a:solidFill>
            </a:endParaRPr>
          </a:p>
          <a:p>
            <a:pPr marL="742969" marR="0" lvl="1" indent="-285757" algn="l" defTabSz="914400" rtl="0" eaLnBrk="0" fontAlgn="base" latinLnBrk="0" hangingPunct="0">
              <a:lnSpc>
                <a:spcPct val="130000"/>
              </a:lnSpc>
              <a:spcBef>
                <a:spcPts val="0"/>
              </a:spcBef>
              <a:spcAft>
                <a:spcPct val="0"/>
              </a:spcAft>
              <a:buClrTx/>
              <a:buSzTx/>
              <a:buFont typeface="Wingdings" panose="05000000000000000000" pitchFamily="2" charset="2"/>
              <a:buChar char="l"/>
              <a:tabLst/>
              <a:defRPr/>
            </a:pPr>
            <a:r>
              <a:rPr lang="zh-CN" altLang="en-US" sz="1600" dirty="0">
                <a:solidFill>
                  <a:srgbClr val="000099"/>
                </a:solidFill>
              </a:rPr>
              <a:t>用户作业最大运行数限制</a:t>
            </a:r>
            <a:endParaRPr lang="en-US" altLang="zh-CN" sz="1600" dirty="0">
              <a:solidFill>
                <a:srgbClr val="000099"/>
              </a:solidFill>
            </a:endParaRPr>
          </a:p>
          <a:p>
            <a:pPr marL="742969" marR="0" lvl="1" indent="-285757" algn="l" defTabSz="914400" rtl="0" eaLnBrk="0" fontAlgn="base" latinLnBrk="0" hangingPunct="0">
              <a:lnSpc>
                <a:spcPct val="130000"/>
              </a:lnSpc>
              <a:spcBef>
                <a:spcPts val="0"/>
              </a:spcBef>
              <a:spcAft>
                <a:spcPct val="0"/>
              </a:spcAft>
              <a:buClrTx/>
              <a:buSzTx/>
              <a:buFont typeface="Wingdings" panose="05000000000000000000" pitchFamily="2" charset="2"/>
              <a:buChar char="l"/>
              <a:tabLst/>
              <a:defRPr/>
            </a:pPr>
            <a:r>
              <a:rPr lang="zh-CN" altLang="en-US" sz="1600" dirty="0">
                <a:solidFill>
                  <a:srgbClr val="000099"/>
                </a:solidFill>
              </a:rPr>
              <a:t>组作业最大运行数限制</a:t>
            </a:r>
            <a:endParaRPr lang="en-US" altLang="zh-CN" sz="1600" dirty="0">
              <a:solidFill>
                <a:srgbClr val="000099"/>
              </a:solidFill>
            </a:endParaRPr>
          </a:p>
          <a:p>
            <a:pPr marL="742969" marR="0" lvl="1" indent="-285757" algn="l" defTabSz="914400" rtl="0" eaLnBrk="0" fontAlgn="base" latinLnBrk="0" hangingPunct="0">
              <a:lnSpc>
                <a:spcPct val="130000"/>
              </a:lnSpc>
              <a:spcBef>
                <a:spcPts val="0"/>
              </a:spcBef>
              <a:spcAft>
                <a:spcPct val="0"/>
              </a:spcAft>
              <a:buClrTx/>
              <a:buSzTx/>
              <a:buFont typeface="Wingdings" panose="05000000000000000000" pitchFamily="2" charset="2"/>
              <a:buChar char="l"/>
              <a:tabLst/>
              <a:defRPr/>
            </a:pPr>
            <a:r>
              <a:rPr lang="zh-CN" altLang="en-US" sz="1600" dirty="0">
                <a:solidFill>
                  <a:srgbClr val="000099"/>
                </a:solidFill>
              </a:rPr>
              <a:t>作业运行时间限制</a:t>
            </a:r>
            <a:endParaRPr lang="en-US" altLang="zh-CN" sz="1600" dirty="0">
              <a:solidFill>
                <a:srgbClr val="000099"/>
              </a:solidFill>
            </a:endParaRPr>
          </a:p>
        </p:txBody>
      </p:sp>
    </p:spTree>
    <p:extLst>
      <p:ext uri="{BB962C8B-B14F-4D97-AF65-F5344CB8AC3E}">
        <p14:creationId xmlns:p14="http://schemas.microsoft.com/office/powerpoint/2010/main" val="3583780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C4172BF7-EE7A-207F-ADE8-9B075B95A493}"/>
              </a:ext>
            </a:extLst>
          </p:cNvPr>
          <p:cNvSpPr>
            <a:spLocks noGrp="1"/>
          </p:cNvSpPr>
          <p:nvPr>
            <p:ph type="title"/>
          </p:nvPr>
        </p:nvSpPr>
        <p:spPr/>
        <p:txBody>
          <a:bodyPr/>
          <a:lstStyle/>
          <a:p>
            <a:r>
              <a:rPr lang="en-US" altLang="zh-CN" dirty="0"/>
              <a:t>Slurm </a:t>
            </a:r>
            <a:r>
              <a:rPr lang="zh-CN" altLang="en-US" dirty="0"/>
              <a:t>用户环境设置</a:t>
            </a:r>
          </a:p>
        </p:txBody>
      </p:sp>
      <p:sp>
        <p:nvSpPr>
          <p:cNvPr id="6" name="内容占位符 1">
            <a:extLst>
              <a:ext uri="{FF2B5EF4-FFF2-40B4-BE49-F238E27FC236}">
                <a16:creationId xmlns:a16="http://schemas.microsoft.com/office/drawing/2014/main" id="{60D21107-20AA-ADC7-1B3A-4DCB71CE924C}"/>
              </a:ext>
            </a:extLst>
          </p:cNvPr>
          <p:cNvSpPr>
            <a:spLocks noGrp="1"/>
          </p:cNvSpPr>
          <p:nvPr>
            <p:ph idx="1"/>
          </p:nvPr>
        </p:nvSpPr>
        <p:spPr>
          <a:xfrm>
            <a:off x="486810" y="1124744"/>
            <a:ext cx="6401278" cy="5094188"/>
          </a:xfrm>
        </p:spPr>
        <p:txBody>
          <a:bodyPr>
            <a:normAutofit fontScale="92500" lnSpcReduction="10000"/>
          </a:bodyPr>
          <a:lstStyle/>
          <a:p>
            <a:pPr>
              <a:lnSpc>
                <a:spcPct val="110000"/>
              </a:lnSpc>
              <a:defRPr/>
            </a:pPr>
            <a:r>
              <a:rPr lang="en-US" altLang="zh-CN" sz="2000" dirty="0"/>
              <a:t>Modules</a:t>
            </a:r>
          </a:p>
          <a:p>
            <a:pPr lvl="1">
              <a:lnSpc>
                <a:spcPct val="110000"/>
              </a:lnSpc>
              <a:defRPr/>
            </a:pPr>
            <a:r>
              <a:rPr lang="zh-CN" altLang="en-US" sz="1600" dirty="0"/>
              <a:t>模块系统（</a:t>
            </a:r>
            <a:r>
              <a:rPr lang="en-US" altLang="zh-CN" sz="1600" dirty="0"/>
              <a:t>Modules</a:t>
            </a:r>
            <a:r>
              <a:rPr lang="zh-CN" altLang="en-US" sz="1600" dirty="0"/>
              <a:t>）是一种工具，用于管理用户环境中的软件包和库。它允许用户加载、卸载和切换不同版本的软件，而不会产生冲突。</a:t>
            </a:r>
            <a:endParaRPr lang="en-US" altLang="zh-CN" sz="1600" dirty="0"/>
          </a:p>
          <a:p>
            <a:pPr lvl="1">
              <a:lnSpc>
                <a:spcPct val="110000"/>
              </a:lnSpc>
              <a:defRPr/>
            </a:pPr>
            <a:r>
              <a:rPr lang="en-US" altLang="zh-CN" sz="1600" dirty="0"/>
              <a:t>HPC </a:t>
            </a:r>
            <a:r>
              <a:rPr lang="zh-CN" altLang="en-US" sz="1600" dirty="0"/>
              <a:t>集群提供了多版本软件的 </a:t>
            </a:r>
            <a:r>
              <a:rPr lang="en-US" altLang="zh-CN" sz="1600" dirty="0"/>
              <a:t>module </a:t>
            </a:r>
            <a:r>
              <a:rPr lang="zh-CN" altLang="en-US" sz="1600" dirty="0"/>
              <a:t>加载方式</a:t>
            </a:r>
            <a:endParaRPr lang="en-US" altLang="zh-CN" sz="1600" dirty="0"/>
          </a:p>
          <a:p>
            <a:pPr lvl="2">
              <a:lnSpc>
                <a:spcPct val="110000"/>
              </a:lnSpc>
              <a:defRPr/>
            </a:pPr>
            <a:r>
              <a:rPr lang="en-US" altLang="zh-CN" sz="1400" dirty="0" err="1"/>
              <a:t>Openmpi</a:t>
            </a:r>
            <a:r>
              <a:rPr lang="en-US" altLang="zh-CN" sz="1400" dirty="0"/>
              <a:t> / </a:t>
            </a:r>
            <a:r>
              <a:rPr lang="en-US" altLang="zh-CN" sz="1400" dirty="0" err="1"/>
              <a:t>Mpich</a:t>
            </a:r>
            <a:r>
              <a:rPr lang="en-US" altLang="zh-CN" sz="1400" dirty="0"/>
              <a:t> / cp2k / </a:t>
            </a:r>
            <a:r>
              <a:rPr lang="en-US" altLang="zh-CN" sz="1400" dirty="0" err="1"/>
              <a:t>gromacs</a:t>
            </a:r>
            <a:r>
              <a:rPr lang="en-US" altLang="zh-CN" sz="1400" dirty="0"/>
              <a:t> / </a:t>
            </a:r>
            <a:r>
              <a:rPr lang="en-US" altLang="zh-CN" sz="1400" dirty="0" err="1"/>
              <a:t>vasp</a:t>
            </a:r>
            <a:r>
              <a:rPr lang="en-US" altLang="zh-CN" sz="1400" dirty="0"/>
              <a:t> / Python / Tensor / </a:t>
            </a:r>
            <a:r>
              <a:rPr lang="en-US" altLang="zh-CN" sz="1400" dirty="0" err="1"/>
              <a:t>gcc</a:t>
            </a:r>
            <a:r>
              <a:rPr lang="en-US" altLang="zh-CN" sz="1400" dirty="0"/>
              <a:t> …</a:t>
            </a:r>
            <a:endParaRPr lang="en-US" altLang="zh-CN" sz="1600" dirty="0"/>
          </a:p>
          <a:p>
            <a:pPr>
              <a:lnSpc>
                <a:spcPct val="110000"/>
              </a:lnSpc>
              <a:defRPr/>
            </a:pPr>
            <a:r>
              <a:rPr lang="zh-CN" altLang="en-US" sz="2000" dirty="0"/>
              <a:t>使用方式</a:t>
            </a:r>
            <a:endParaRPr lang="en-US" altLang="zh-CN" sz="1600" dirty="0"/>
          </a:p>
          <a:p>
            <a:pPr lvl="1">
              <a:lnSpc>
                <a:spcPct val="110000"/>
              </a:lnSpc>
              <a:defRPr/>
            </a:pPr>
            <a:r>
              <a:rPr lang="zh-CN" altLang="en-US" sz="1600" dirty="0"/>
              <a:t>加载 </a:t>
            </a:r>
            <a:r>
              <a:rPr lang="en-US" altLang="zh-CN" sz="1600" dirty="0"/>
              <a:t>modulefile </a:t>
            </a:r>
            <a:r>
              <a:rPr lang="zh-CN" altLang="en-US" sz="1600" dirty="0"/>
              <a:t>目录：</a:t>
            </a:r>
            <a:r>
              <a:rPr lang="en-US" altLang="zh-CN" sz="1600" dirty="0"/>
              <a:t>module use /cvmfs/slurm.ihep.ac.cn/alma9/modulefiles/</a:t>
            </a:r>
          </a:p>
          <a:p>
            <a:pPr lvl="1">
              <a:lnSpc>
                <a:spcPct val="110000"/>
              </a:lnSpc>
              <a:defRPr/>
            </a:pPr>
            <a:r>
              <a:rPr lang="zh-CN" altLang="en-US" sz="1600" dirty="0"/>
              <a:t>查看所有的 </a:t>
            </a:r>
            <a:r>
              <a:rPr lang="en-US" altLang="zh-CN" sz="1600" dirty="0"/>
              <a:t>module </a:t>
            </a:r>
            <a:r>
              <a:rPr lang="zh-CN" altLang="en-US" sz="1600" dirty="0"/>
              <a:t>模块：</a:t>
            </a:r>
            <a:r>
              <a:rPr lang="en-US" altLang="zh-CN" sz="1600" dirty="0"/>
              <a:t>module av / module avail</a:t>
            </a:r>
          </a:p>
          <a:p>
            <a:pPr lvl="1">
              <a:lnSpc>
                <a:spcPct val="110000"/>
              </a:lnSpc>
              <a:defRPr/>
            </a:pPr>
            <a:r>
              <a:rPr lang="zh-CN" altLang="en-US" sz="1600" dirty="0"/>
              <a:t>加载对应的 </a:t>
            </a:r>
            <a:r>
              <a:rPr lang="en-US" altLang="zh-CN" sz="1600" dirty="0"/>
              <a:t>module </a:t>
            </a:r>
            <a:r>
              <a:rPr lang="zh-CN" altLang="en-US" sz="1600" dirty="0"/>
              <a:t>模块：</a:t>
            </a:r>
            <a:r>
              <a:rPr lang="en-US" altLang="zh-CN" sz="1600" dirty="0"/>
              <a:t>module load quickpic/develop</a:t>
            </a:r>
          </a:p>
          <a:p>
            <a:pPr lvl="1">
              <a:lnSpc>
                <a:spcPct val="110000"/>
              </a:lnSpc>
              <a:defRPr/>
            </a:pPr>
            <a:r>
              <a:rPr lang="zh-CN" altLang="en-US" sz="1600" dirty="0"/>
              <a:t>查看已加载的 </a:t>
            </a:r>
            <a:r>
              <a:rPr lang="en-US" altLang="zh-CN" sz="1600" dirty="0"/>
              <a:t>module </a:t>
            </a:r>
            <a:r>
              <a:rPr lang="zh-CN" altLang="en-US" sz="1600" dirty="0"/>
              <a:t>模块：</a:t>
            </a:r>
            <a:r>
              <a:rPr lang="en-US" altLang="zh-CN" sz="1600" dirty="0"/>
              <a:t>module list</a:t>
            </a:r>
          </a:p>
          <a:p>
            <a:pPr lvl="1">
              <a:lnSpc>
                <a:spcPct val="110000"/>
              </a:lnSpc>
              <a:defRPr/>
            </a:pPr>
            <a:r>
              <a:rPr lang="zh-CN" altLang="en-US" sz="1600" dirty="0"/>
              <a:t>卸载对应的 </a:t>
            </a:r>
            <a:r>
              <a:rPr lang="en-US" altLang="zh-CN" sz="1600" dirty="0"/>
              <a:t>module </a:t>
            </a:r>
            <a:r>
              <a:rPr lang="zh-CN" altLang="en-US" sz="1600" dirty="0"/>
              <a:t>模块：</a:t>
            </a:r>
            <a:r>
              <a:rPr lang="en-US" altLang="zh-CN" sz="1600" dirty="0"/>
              <a:t>module rm / unload quickpic/develop</a:t>
            </a:r>
          </a:p>
          <a:p>
            <a:pPr lvl="1">
              <a:lnSpc>
                <a:spcPct val="110000"/>
              </a:lnSpc>
              <a:defRPr/>
            </a:pPr>
            <a:r>
              <a:rPr lang="zh-CN" altLang="en-US" sz="1600" dirty="0"/>
              <a:t>情况加载的所有 </a:t>
            </a:r>
            <a:r>
              <a:rPr lang="en-US" altLang="zh-CN" sz="1600" dirty="0"/>
              <a:t>module </a:t>
            </a:r>
            <a:r>
              <a:rPr lang="zh-CN" altLang="en-US" sz="1600" dirty="0"/>
              <a:t>模块：</a:t>
            </a:r>
            <a:r>
              <a:rPr lang="en-US" altLang="zh-CN" sz="1600" dirty="0"/>
              <a:t>module purge</a:t>
            </a:r>
          </a:p>
        </p:txBody>
      </p:sp>
      <p:pic>
        <p:nvPicPr>
          <p:cNvPr id="11" name="图片 10">
            <a:extLst>
              <a:ext uri="{FF2B5EF4-FFF2-40B4-BE49-F238E27FC236}">
                <a16:creationId xmlns:a16="http://schemas.microsoft.com/office/drawing/2014/main" id="{130DC2F3-4600-38A7-C01E-0DF669BFF1F1}"/>
              </a:ext>
            </a:extLst>
          </p:cNvPr>
          <p:cNvPicPr>
            <a:picLocks noChangeAspect="1"/>
          </p:cNvPicPr>
          <p:nvPr/>
        </p:nvPicPr>
        <p:blipFill>
          <a:blip r:embed="rId3"/>
          <a:stretch>
            <a:fillRect/>
          </a:stretch>
        </p:blipFill>
        <p:spPr>
          <a:xfrm>
            <a:off x="7104112" y="1159080"/>
            <a:ext cx="5021548" cy="2019216"/>
          </a:xfrm>
          <a:prstGeom prst="rect">
            <a:avLst/>
          </a:prstGeom>
        </p:spPr>
      </p:pic>
      <p:pic>
        <p:nvPicPr>
          <p:cNvPr id="13" name="图片 12">
            <a:extLst>
              <a:ext uri="{FF2B5EF4-FFF2-40B4-BE49-F238E27FC236}">
                <a16:creationId xmlns:a16="http://schemas.microsoft.com/office/drawing/2014/main" id="{60537461-3ECE-DEC1-C37C-0CB376A942DF}"/>
              </a:ext>
            </a:extLst>
          </p:cNvPr>
          <p:cNvPicPr>
            <a:picLocks noChangeAspect="1"/>
          </p:cNvPicPr>
          <p:nvPr/>
        </p:nvPicPr>
        <p:blipFill>
          <a:blip r:embed="rId4"/>
          <a:stretch>
            <a:fillRect/>
          </a:stretch>
        </p:blipFill>
        <p:spPr>
          <a:xfrm>
            <a:off x="7097564" y="3637128"/>
            <a:ext cx="5021548" cy="988349"/>
          </a:xfrm>
          <a:prstGeom prst="rect">
            <a:avLst/>
          </a:prstGeom>
        </p:spPr>
      </p:pic>
      <p:pic>
        <p:nvPicPr>
          <p:cNvPr id="15" name="图片 14">
            <a:extLst>
              <a:ext uri="{FF2B5EF4-FFF2-40B4-BE49-F238E27FC236}">
                <a16:creationId xmlns:a16="http://schemas.microsoft.com/office/drawing/2014/main" id="{A750FF01-36AF-055F-495A-4DB9D946C316}"/>
              </a:ext>
            </a:extLst>
          </p:cNvPr>
          <p:cNvPicPr>
            <a:picLocks noChangeAspect="1"/>
          </p:cNvPicPr>
          <p:nvPr/>
        </p:nvPicPr>
        <p:blipFill>
          <a:blip r:embed="rId5"/>
          <a:stretch>
            <a:fillRect/>
          </a:stretch>
        </p:blipFill>
        <p:spPr>
          <a:xfrm>
            <a:off x="7108019" y="5084309"/>
            <a:ext cx="5021548" cy="1134623"/>
          </a:xfrm>
          <a:prstGeom prst="rect">
            <a:avLst/>
          </a:prstGeom>
        </p:spPr>
      </p:pic>
    </p:spTree>
    <p:extLst>
      <p:ext uri="{BB962C8B-B14F-4D97-AF65-F5344CB8AC3E}">
        <p14:creationId xmlns:p14="http://schemas.microsoft.com/office/powerpoint/2010/main" val="964764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CB0EA26-E2A6-1EC9-5255-FA6646ACAAAB}"/>
              </a:ext>
            </a:extLst>
          </p:cNvPr>
          <p:cNvSpPr>
            <a:spLocks noGrp="1"/>
          </p:cNvSpPr>
          <p:nvPr>
            <p:ph idx="1"/>
          </p:nvPr>
        </p:nvSpPr>
        <p:spPr>
          <a:xfrm>
            <a:off x="486810" y="1124744"/>
            <a:ext cx="11218380" cy="5184576"/>
          </a:xfrm>
        </p:spPr>
        <p:txBody>
          <a:bodyPr>
            <a:normAutofit/>
          </a:bodyPr>
          <a:lstStyle/>
          <a:p>
            <a:pPr>
              <a:defRPr/>
            </a:pPr>
            <a:r>
              <a:rPr lang="zh-CN" altLang="en-US" sz="2400" dirty="0"/>
              <a:t>权限验证</a:t>
            </a:r>
            <a:endParaRPr lang="en-US" altLang="zh-CN" sz="2400" dirty="0"/>
          </a:p>
          <a:p>
            <a:pPr lvl="1">
              <a:defRPr/>
            </a:pPr>
            <a:r>
              <a:rPr lang="zh-CN" altLang="en-US" sz="1800" dirty="0"/>
              <a:t>查看自己所在应用对应的计算资源</a:t>
            </a:r>
            <a:endParaRPr lang="en-US" altLang="zh-CN" sz="1800" dirty="0"/>
          </a:p>
          <a:p>
            <a:pPr lvl="1">
              <a:defRPr/>
            </a:pPr>
            <a:r>
              <a:rPr lang="zh-CN" altLang="en-US" sz="1800" dirty="0"/>
              <a:t>验证账号是否有对应的资源权限</a:t>
            </a:r>
            <a:endParaRPr lang="en-US" altLang="zh-CN" sz="1800" dirty="0"/>
          </a:p>
          <a:p>
            <a:pPr lvl="2">
              <a:defRPr/>
            </a:pPr>
            <a:r>
              <a:rPr lang="en-US" altLang="zh-CN" sz="1400" dirty="0" err="1"/>
              <a:t>sacctmgr</a:t>
            </a:r>
            <a:r>
              <a:rPr lang="en-US" altLang="zh-CN" sz="1400" dirty="0"/>
              <a:t>  list  </a:t>
            </a:r>
            <a:r>
              <a:rPr lang="en-US" altLang="zh-CN" sz="1400" dirty="0" err="1"/>
              <a:t>asso</a:t>
            </a:r>
            <a:r>
              <a:rPr lang="en-US" altLang="zh-CN" sz="1400" dirty="0"/>
              <a:t>  format=user,  </a:t>
            </a:r>
            <a:r>
              <a:rPr lang="en-US" altLang="zh-CN" sz="1400" dirty="0" err="1"/>
              <a:t>qos</a:t>
            </a:r>
            <a:r>
              <a:rPr lang="en-US" altLang="zh-CN" sz="1400" dirty="0"/>
              <a:t>,  account  where  user=username</a:t>
            </a:r>
          </a:p>
          <a:p>
            <a:pPr lvl="2">
              <a:defRPr/>
            </a:pPr>
            <a:r>
              <a:rPr lang="zh-CN" altLang="en-US" sz="1400" dirty="0"/>
              <a:t>如无对应的权限，需要在</a:t>
            </a:r>
            <a:r>
              <a:rPr lang="en-US" altLang="zh-CN" sz="1400" dirty="0"/>
              <a:t>User Dashboard</a:t>
            </a:r>
            <a:r>
              <a:rPr lang="zh-CN" altLang="en-US" sz="1400" dirty="0"/>
              <a:t>中申请相应的辅组</a:t>
            </a:r>
            <a:endParaRPr lang="en-US" altLang="zh-CN" sz="1400" dirty="0"/>
          </a:p>
          <a:p>
            <a:pPr lvl="3">
              <a:defRPr/>
            </a:pPr>
            <a:r>
              <a:rPr lang="en-US" altLang="zh-CN" sz="1200" dirty="0">
                <a:hlinkClick r:id="rId3">
                  <a:extLst>
                    <a:ext uri="{A12FA001-AC4F-418D-AE19-62706E023703}">
                      <ahyp:hlinkClr xmlns:ahyp="http://schemas.microsoft.com/office/drawing/2018/hyperlinkcolor" val="tx"/>
                    </a:ext>
                  </a:extLst>
                </a:hlinkClick>
              </a:rPr>
              <a:t>http://ccs.ihep.ac.cn/jeeplus</a:t>
            </a:r>
            <a:endParaRPr lang="en-US" altLang="zh-CN" sz="1200" dirty="0"/>
          </a:p>
          <a:p>
            <a:pPr lvl="3">
              <a:defRPr/>
            </a:pPr>
            <a:r>
              <a:rPr lang="zh-CN" altLang="en-US" sz="1200" dirty="0"/>
              <a:t>需要对应的实验计算负责人审批</a:t>
            </a:r>
            <a:endParaRPr lang="en-US" altLang="zh-CN" sz="1200" dirty="0"/>
          </a:p>
          <a:p>
            <a:pPr lvl="1">
              <a:defRPr/>
            </a:pPr>
            <a:r>
              <a:rPr lang="zh-CN" altLang="en-US" sz="1800" dirty="0"/>
              <a:t>具体使用教程可参考：</a:t>
            </a:r>
            <a:r>
              <a:rPr lang="en-US" altLang="zh-CN" sz="1800" dirty="0">
                <a:hlinkClick r:id="rId4"/>
              </a:rPr>
              <a:t>Slurm </a:t>
            </a:r>
            <a:r>
              <a:rPr lang="zh-CN" altLang="en-US" sz="1800" dirty="0">
                <a:hlinkClick r:id="rId4"/>
              </a:rPr>
              <a:t>集群操作手册</a:t>
            </a:r>
            <a:endParaRPr lang="en-US" altLang="zh-CN" sz="1800" dirty="0"/>
          </a:p>
        </p:txBody>
      </p:sp>
      <p:sp>
        <p:nvSpPr>
          <p:cNvPr id="3" name="标题 2">
            <a:extLst>
              <a:ext uri="{FF2B5EF4-FFF2-40B4-BE49-F238E27FC236}">
                <a16:creationId xmlns:a16="http://schemas.microsoft.com/office/drawing/2014/main" id="{C4172BF7-EE7A-207F-ADE8-9B075B95A493}"/>
              </a:ext>
            </a:extLst>
          </p:cNvPr>
          <p:cNvSpPr>
            <a:spLocks noGrp="1"/>
          </p:cNvSpPr>
          <p:nvPr>
            <p:ph type="title"/>
          </p:nvPr>
        </p:nvSpPr>
        <p:spPr/>
        <p:txBody>
          <a:bodyPr/>
          <a:lstStyle/>
          <a:p>
            <a:r>
              <a:rPr lang="en-US" altLang="zh-CN" dirty="0"/>
              <a:t>Slurm </a:t>
            </a:r>
            <a:r>
              <a:rPr lang="zh-CN" altLang="en-US" dirty="0"/>
              <a:t>集群的使用</a:t>
            </a:r>
          </a:p>
        </p:txBody>
      </p:sp>
      <p:pic>
        <p:nvPicPr>
          <p:cNvPr id="6" name="图片 5">
            <a:extLst>
              <a:ext uri="{FF2B5EF4-FFF2-40B4-BE49-F238E27FC236}">
                <a16:creationId xmlns:a16="http://schemas.microsoft.com/office/drawing/2014/main" id="{24B1CBE0-D2EC-42C8-99B4-2990BF23822A}"/>
              </a:ext>
            </a:extLst>
          </p:cNvPr>
          <p:cNvPicPr>
            <a:picLocks noChangeAspect="1"/>
          </p:cNvPicPr>
          <p:nvPr/>
        </p:nvPicPr>
        <p:blipFill>
          <a:blip r:embed="rId5"/>
          <a:stretch>
            <a:fillRect/>
          </a:stretch>
        </p:blipFill>
        <p:spPr>
          <a:xfrm>
            <a:off x="1343472" y="4306516"/>
            <a:ext cx="5085887" cy="2038532"/>
          </a:xfrm>
          <a:prstGeom prst="rect">
            <a:avLst/>
          </a:prstGeom>
        </p:spPr>
      </p:pic>
      <p:graphicFrame>
        <p:nvGraphicFramePr>
          <p:cNvPr id="7" name="表格 16">
            <a:extLst>
              <a:ext uri="{FF2B5EF4-FFF2-40B4-BE49-F238E27FC236}">
                <a16:creationId xmlns:a16="http://schemas.microsoft.com/office/drawing/2014/main" id="{6FF49695-1571-4F19-B459-3C03FE102547}"/>
              </a:ext>
            </a:extLst>
          </p:cNvPr>
          <p:cNvGraphicFramePr>
            <a:graphicFrameLocks noGrp="1"/>
          </p:cNvGraphicFramePr>
          <p:nvPr>
            <p:extLst>
              <p:ext uri="{D42A27DB-BD31-4B8C-83A1-F6EECF244321}">
                <p14:modId xmlns:p14="http://schemas.microsoft.com/office/powerpoint/2010/main" val="1136160365"/>
              </p:ext>
            </p:extLst>
          </p:nvPr>
        </p:nvGraphicFramePr>
        <p:xfrm>
          <a:off x="6993297" y="1556792"/>
          <a:ext cx="4975072" cy="3467100"/>
        </p:xfrm>
        <a:graphic>
          <a:graphicData uri="http://schemas.openxmlformats.org/drawingml/2006/table">
            <a:tbl>
              <a:tblPr firstRow="1" bandRow="1"/>
              <a:tblGrid>
                <a:gridCol w="1243768">
                  <a:extLst>
                    <a:ext uri="{9D8B030D-6E8A-4147-A177-3AD203B41FA5}">
                      <a16:colId xmlns:a16="http://schemas.microsoft.com/office/drawing/2014/main" val="882110164"/>
                    </a:ext>
                  </a:extLst>
                </a:gridCol>
                <a:gridCol w="1243768">
                  <a:extLst>
                    <a:ext uri="{9D8B030D-6E8A-4147-A177-3AD203B41FA5}">
                      <a16:colId xmlns:a16="http://schemas.microsoft.com/office/drawing/2014/main" val="3644872203"/>
                    </a:ext>
                  </a:extLst>
                </a:gridCol>
                <a:gridCol w="1243768">
                  <a:extLst>
                    <a:ext uri="{9D8B030D-6E8A-4147-A177-3AD203B41FA5}">
                      <a16:colId xmlns:a16="http://schemas.microsoft.com/office/drawing/2014/main" val="321568892"/>
                    </a:ext>
                  </a:extLst>
                </a:gridCol>
                <a:gridCol w="1243768">
                  <a:extLst>
                    <a:ext uri="{9D8B030D-6E8A-4147-A177-3AD203B41FA5}">
                      <a16:colId xmlns:a16="http://schemas.microsoft.com/office/drawing/2014/main" val="2236947416"/>
                    </a:ext>
                  </a:extLst>
                </a:gridCol>
              </a:tblGrid>
              <a:tr h="495836">
                <a:tc>
                  <a:txBody>
                    <a:bodyPr/>
                    <a:lstStyle>
                      <a:lvl1pPr marL="0" algn="l" defTabSz="914400" rtl="0" eaLnBrk="1" latinLnBrk="0" hangingPunct="1">
                        <a:defRPr sz="1800" b="1" kern="1200">
                          <a:solidFill>
                            <a:schemeClr val="lt1"/>
                          </a:solidFill>
                          <a:latin typeface="微软雅黑"/>
                          <a:ea typeface="微软雅黑"/>
                        </a:defRPr>
                      </a:lvl1pPr>
                      <a:lvl2pPr marL="457200" algn="l" defTabSz="914400" rtl="0" eaLnBrk="1" latinLnBrk="0" hangingPunct="1">
                        <a:defRPr sz="1800" b="1" kern="1200">
                          <a:solidFill>
                            <a:schemeClr val="lt1"/>
                          </a:solidFill>
                          <a:latin typeface="微软雅黑"/>
                          <a:ea typeface="微软雅黑"/>
                        </a:defRPr>
                      </a:lvl2pPr>
                      <a:lvl3pPr marL="914400" algn="l" defTabSz="914400" rtl="0" eaLnBrk="1" latinLnBrk="0" hangingPunct="1">
                        <a:defRPr sz="1800" b="1" kern="1200">
                          <a:solidFill>
                            <a:schemeClr val="lt1"/>
                          </a:solidFill>
                          <a:latin typeface="微软雅黑"/>
                          <a:ea typeface="微软雅黑"/>
                        </a:defRPr>
                      </a:lvl3pPr>
                      <a:lvl4pPr marL="1371600" algn="l" defTabSz="914400" rtl="0" eaLnBrk="1" latinLnBrk="0" hangingPunct="1">
                        <a:defRPr sz="1800" b="1" kern="1200">
                          <a:solidFill>
                            <a:schemeClr val="lt1"/>
                          </a:solidFill>
                          <a:latin typeface="微软雅黑"/>
                          <a:ea typeface="微软雅黑"/>
                        </a:defRPr>
                      </a:lvl4pPr>
                      <a:lvl5pPr marL="1828800" algn="l" defTabSz="914400" rtl="0" eaLnBrk="1" latinLnBrk="0" hangingPunct="1">
                        <a:defRPr sz="1800" b="1" kern="1200">
                          <a:solidFill>
                            <a:schemeClr val="lt1"/>
                          </a:solidFill>
                          <a:latin typeface="微软雅黑"/>
                          <a:ea typeface="微软雅黑"/>
                        </a:defRPr>
                      </a:lvl5pPr>
                      <a:lvl6pPr marL="2286000" algn="l" defTabSz="914400" rtl="0" eaLnBrk="1" latinLnBrk="0" hangingPunct="1">
                        <a:defRPr sz="1800" b="1" kern="1200">
                          <a:solidFill>
                            <a:schemeClr val="lt1"/>
                          </a:solidFill>
                          <a:latin typeface="微软雅黑"/>
                          <a:ea typeface="微软雅黑"/>
                        </a:defRPr>
                      </a:lvl6pPr>
                      <a:lvl7pPr marL="2743200" algn="l" defTabSz="914400" rtl="0" eaLnBrk="1" latinLnBrk="0" hangingPunct="1">
                        <a:defRPr sz="1800" b="1" kern="1200">
                          <a:solidFill>
                            <a:schemeClr val="lt1"/>
                          </a:solidFill>
                          <a:latin typeface="微软雅黑"/>
                          <a:ea typeface="微软雅黑"/>
                        </a:defRPr>
                      </a:lvl7pPr>
                      <a:lvl8pPr marL="3200400" algn="l" defTabSz="914400" rtl="0" eaLnBrk="1" latinLnBrk="0" hangingPunct="1">
                        <a:defRPr sz="1800" b="1" kern="1200">
                          <a:solidFill>
                            <a:schemeClr val="lt1"/>
                          </a:solidFill>
                          <a:latin typeface="微软雅黑"/>
                          <a:ea typeface="微软雅黑"/>
                        </a:defRPr>
                      </a:lvl8pPr>
                      <a:lvl9pPr marL="3657600" algn="l" defTabSz="914400" rtl="0" eaLnBrk="1" latinLnBrk="0" hangingPunct="1">
                        <a:defRPr sz="1800" b="1" kern="1200">
                          <a:solidFill>
                            <a:schemeClr val="lt1"/>
                          </a:solidFill>
                          <a:latin typeface="微软雅黑"/>
                          <a:ea typeface="微软雅黑"/>
                        </a:defRPr>
                      </a:lvl9pPr>
                    </a:lstStyle>
                    <a:p>
                      <a:r>
                        <a:rPr lang="en-US" altLang="zh-CN" sz="1400" dirty="0"/>
                        <a:t>Partition</a:t>
                      </a:r>
                      <a:endParaRPr lang="zh-CN" altLang="en-US" sz="14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65FAA"/>
                    </a:solidFill>
                  </a:tcPr>
                </a:tc>
                <a:tc>
                  <a:txBody>
                    <a:bodyPr/>
                    <a:lstStyle>
                      <a:lvl1pPr marL="0" algn="l" defTabSz="914400" rtl="0" eaLnBrk="1" latinLnBrk="0" hangingPunct="1">
                        <a:defRPr sz="1800" b="1" kern="1200">
                          <a:solidFill>
                            <a:schemeClr val="lt1"/>
                          </a:solidFill>
                          <a:latin typeface="微软雅黑"/>
                          <a:ea typeface="微软雅黑"/>
                        </a:defRPr>
                      </a:lvl1pPr>
                      <a:lvl2pPr marL="457200" algn="l" defTabSz="914400" rtl="0" eaLnBrk="1" latinLnBrk="0" hangingPunct="1">
                        <a:defRPr sz="1800" b="1" kern="1200">
                          <a:solidFill>
                            <a:schemeClr val="lt1"/>
                          </a:solidFill>
                          <a:latin typeface="微软雅黑"/>
                          <a:ea typeface="微软雅黑"/>
                        </a:defRPr>
                      </a:lvl2pPr>
                      <a:lvl3pPr marL="914400" algn="l" defTabSz="914400" rtl="0" eaLnBrk="1" latinLnBrk="0" hangingPunct="1">
                        <a:defRPr sz="1800" b="1" kern="1200">
                          <a:solidFill>
                            <a:schemeClr val="lt1"/>
                          </a:solidFill>
                          <a:latin typeface="微软雅黑"/>
                          <a:ea typeface="微软雅黑"/>
                        </a:defRPr>
                      </a:lvl3pPr>
                      <a:lvl4pPr marL="1371600" algn="l" defTabSz="914400" rtl="0" eaLnBrk="1" latinLnBrk="0" hangingPunct="1">
                        <a:defRPr sz="1800" b="1" kern="1200">
                          <a:solidFill>
                            <a:schemeClr val="lt1"/>
                          </a:solidFill>
                          <a:latin typeface="微软雅黑"/>
                          <a:ea typeface="微软雅黑"/>
                        </a:defRPr>
                      </a:lvl4pPr>
                      <a:lvl5pPr marL="1828800" algn="l" defTabSz="914400" rtl="0" eaLnBrk="1" latinLnBrk="0" hangingPunct="1">
                        <a:defRPr sz="1800" b="1" kern="1200">
                          <a:solidFill>
                            <a:schemeClr val="lt1"/>
                          </a:solidFill>
                          <a:latin typeface="微软雅黑"/>
                          <a:ea typeface="微软雅黑"/>
                        </a:defRPr>
                      </a:lvl5pPr>
                      <a:lvl6pPr marL="2286000" algn="l" defTabSz="914400" rtl="0" eaLnBrk="1" latinLnBrk="0" hangingPunct="1">
                        <a:defRPr sz="1800" b="1" kern="1200">
                          <a:solidFill>
                            <a:schemeClr val="lt1"/>
                          </a:solidFill>
                          <a:latin typeface="微软雅黑"/>
                          <a:ea typeface="微软雅黑"/>
                        </a:defRPr>
                      </a:lvl6pPr>
                      <a:lvl7pPr marL="2743200" algn="l" defTabSz="914400" rtl="0" eaLnBrk="1" latinLnBrk="0" hangingPunct="1">
                        <a:defRPr sz="1800" b="1" kern="1200">
                          <a:solidFill>
                            <a:schemeClr val="lt1"/>
                          </a:solidFill>
                          <a:latin typeface="微软雅黑"/>
                          <a:ea typeface="微软雅黑"/>
                        </a:defRPr>
                      </a:lvl7pPr>
                      <a:lvl8pPr marL="3200400" algn="l" defTabSz="914400" rtl="0" eaLnBrk="1" latinLnBrk="0" hangingPunct="1">
                        <a:defRPr sz="1800" b="1" kern="1200">
                          <a:solidFill>
                            <a:schemeClr val="lt1"/>
                          </a:solidFill>
                          <a:latin typeface="微软雅黑"/>
                          <a:ea typeface="微软雅黑"/>
                        </a:defRPr>
                      </a:lvl8pPr>
                      <a:lvl9pPr marL="3657600" algn="l" defTabSz="914400" rtl="0" eaLnBrk="1" latinLnBrk="0" hangingPunct="1">
                        <a:defRPr sz="1800" b="1" kern="1200">
                          <a:solidFill>
                            <a:schemeClr val="lt1"/>
                          </a:solidFill>
                          <a:latin typeface="微软雅黑"/>
                          <a:ea typeface="微软雅黑"/>
                        </a:defRPr>
                      </a:lvl9pPr>
                    </a:lstStyle>
                    <a:p>
                      <a:r>
                        <a:rPr lang="en-US" altLang="zh-CN" sz="1400" dirty="0"/>
                        <a:t>QOS</a:t>
                      </a:r>
                      <a:endParaRPr lang="zh-CN" altLang="en-US" sz="14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65FAA"/>
                    </a:solidFill>
                  </a:tcPr>
                </a:tc>
                <a:tc>
                  <a:txBody>
                    <a:bodyPr/>
                    <a:lstStyle>
                      <a:lvl1pPr marL="0" algn="l" defTabSz="914400" rtl="0" eaLnBrk="1" latinLnBrk="0" hangingPunct="1">
                        <a:defRPr sz="1800" b="1" kern="1200">
                          <a:solidFill>
                            <a:schemeClr val="lt1"/>
                          </a:solidFill>
                          <a:latin typeface="微软雅黑"/>
                          <a:ea typeface="微软雅黑"/>
                        </a:defRPr>
                      </a:lvl1pPr>
                      <a:lvl2pPr marL="457200" algn="l" defTabSz="914400" rtl="0" eaLnBrk="1" latinLnBrk="0" hangingPunct="1">
                        <a:defRPr sz="1800" b="1" kern="1200">
                          <a:solidFill>
                            <a:schemeClr val="lt1"/>
                          </a:solidFill>
                          <a:latin typeface="微软雅黑"/>
                          <a:ea typeface="微软雅黑"/>
                        </a:defRPr>
                      </a:lvl2pPr>
                      <a:lvl3pPr marL="914400" algn="l" defTabSz="914400" rtl="0" eaLnBrk="1" latinLnBrk="0" hangingPunct="1">
                        <a:defRPr sz="1800" b="1" kern="1200">
                          <a:solidFill>
                            <a:schemeClr val="lt1"/>
                          </a:solidFill>
                          <a:latin typeface="微软雅黑"/>
                          <a:ea typeface="微软雅黑"/>
                        </a:defRPr>
                      </a:lvl3pPr>
                      <a:lvl4pPr marL="1371600" algn="l" defTabSz="914400" rtl="0" eaLnBrk="1" latinLnBrk="0" hangingPunct="1">
                        <a:defRPr sz="1800" b="1" kern="1200">
                          <a:solidFill>
                            <a:schemeClr val="lt1"/>
                          </a:solidFill>
                          <a:latin typeface="微软雅黑"/>
                          <a:ea typeface="微软雅黑"/>
                        </a:defRPr>
                      </a:lvl4pPr>
                      <a:lvl5pPr marL="1828800" algn="l" defTabSz="914400" rtl="0" eaLnBrk="1" latinLnBrk="0" hangingPunct="1">
                        <a:defRPr sz="1800" b="1" kern="1200">
                          <a:solidFill>
                            <a:schemeClr val="lt1"/>
                          </a:solidFill>
                          <a:latin typeface="微软雅黑"/>
                          <a:ea typeface="微软雅黑"/>
                        </a:defRPr>
                      </a:lvl5pPr>
                      <a:lvl6pPr marL="2286000" algn="l" defTabSz="914400" rtl="0" eaLnBrk="1" latinLnBrk="0" hangingPunct="1">
                        <a:defRPr sz="1800" b="1" kern="1200">
                          <a:solidFill>
                            <a:schemeClr val="lt1"/>
                          </a:solidFill>
                          <a:latin typeface="微软雅黑"/>
                          <a:ea typeface="微软雅黑"/>
                        </a:defRPr>
                      </a:lvl6pPr>
                      <a:lvl7pPr marL="2743200" algn="l" defTabSz="914400" rtl="0" eaLnBrk="1" latinLnBrk="0" hangingPunct="1">
                        <a:defRPr sz="1800" b="1" kern="1200">
                          <a:solidFill>
                            <a:schemeClr val="lt1"/>
                          </a:solidFill>
                          <a:latin typeface="微软雅黑"/>
                          <a:ea typeface="微软雅黑"/>
                        </a:defRPr>
                      </a:lvl7pPr>
                      <a:lvl8pPr marL="3200400" algn="l" defTabSz="914400" rtl="0" eaLnBrk="1" latinLnBrk="0" hangingPunct="1">
                        <a:defRPr sz="1800" b="1" kern="1200">
                          <a:solidFill>
                            <a:schemeClr val="lt1"/>
                          </a:solidFill>
                          <a:latin typeface="微软雅黑"/>
                          <a:ea typeface="微软雅黑"/>
                        </a:defRPr>
                      </a:lvl8pPr>
                      <a:lvl9pPr marL="3657600" algn="l" defTabSz="914400" rtl="0" eaLnBrk="1" latinLnBrk="0" hangingPunct="1">
                        <a:defRPr sz="1800" b="1" kern="1200">
                          <a:solidFill>
                            <a:schemeClr val="lt1"/>
                          </a:solidFill>
                          <a:latin typeface="微软雅黑"/>
                          <a:ea typeface="微软雅黑"/>
                        </a:defRPr>
                      </a:lvl9pPr>
                    </a:lstStyle>
                    <a:p>
                      <a:r>
                        <a:rPr lang="en-US" altLang="zh-CN" sz="1400" dirty="0"/>
                        <a:t>Account</a:t>
                      </a:r>
                      <a:endParaRPr lang="zh-CN" altLang="en-US" sz="14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65FAA"/>
                    </a:solidFill>
                  </a:tcPr>
                </a:tc>
                <a:tc>
                  <a:txBody>
                    <a:bodyPr/>
                    <a:lstStyle>
                      <a:lvl1pPr marL="0" algn="l" defTabSz="914400" rtl="0" eaLnBrk="1" latinLnBrk="0" hangingPunct="1">
                        <a:defRPr sz="1800" b="1" kern="1200">
                          <a:solidFill>
                            <a:schemeClr val="lt1"/>
                          </a:solidFill>
                          <a:latin typeface="微软雅黑"/>
                          <a:ea typeface="微软雅黑"/>
                        </a:defRPr>
                      </a:lvl1pPr>
                      <a:lvl2pPr marL="457200" algn="l" defTabSz="914400" rtl="0" eaLnBrk="1" latinLnBrk="0" hangingPunct="1">
                        <a:defRPr sz="1800" b="1" kern="1200">
                          <a:solidFill>
                            <a:schemeClr val="lt1"/>
                          </a:solidFill>
                          <a:latin typeface="微软雅黑"/>
                          <a:ea typeface="微软雅黑"/>
                        </a:defRPr>
                      </a:lvl2pPr>
                      <a:lvl3pPr marL="914400" algn="l" defTabSz="914400" rtl="0" eaLnBrk="1" latinLnBrk="0" hangingPunct="1">
                        <a:defRPr sz="1800" b="1" kern="1200">
                          <a:solidFill>
                            <a:schemeClr val="lt1"/>
                          </a:solidFill>
                          <a:latin typeface="微软雅黑"/>
                          <a:ea typeface="微软雅黑"/>
                        </a:defRPr>
                      </a:lvl3pPr>
                      <a:lvl4pPr marL="1371600" algn="l" defTabSz="914400" rtl="0" eaLnBrk="1" latinLnBrk="0" hangingPunct="1">
                        <a:defRPr sz="1800" b="1" kern="1200">
                          <a:solidFill>
                            <a:schemeClr val="lt1"/>
                          </a:solidFill>
                          <a:latin typeface="微软雅黑"/>
                          <a:ea typeface="微软雅黑"/>
                        </a:defRPr>
                      </a:lvl4pPr>
                      <a:lvl5pPr marL="1828800" algn="l" defTabSz="914400" rtl="0" eaLnBrk="1" latinLnBrk="0" hangingPunct="1">
                        <a:defRPr sz="1800" b="1" kern="1200">
                          <a:solidFill>
                            <a:schemeClr val="lt1"/>
                          </a:solidFill>
                          <a:latin typeface="微软雅黑"/>
                          <a:ea typeface="微软雅黑"/>
                        </a:defRPr>
                      </a:lvl5pPr>
                      <a:lvl6pPr marL="2286000" algn="l" defTabSz="914400" rtl="0" eaLnBrk="1" latinLnBrk="0" hangingPunct="1">
                        <a:defRPr sz="1800" b="1" kern="1200">
                          <a:solidFill>
                            <a:schemeClr val="lt1"/>
                          </a:solidFill>
                          <a:latin typeface="微软雅黑"/>
                          <a:ea typeface="微软雅黑"/>
                        </a:defRPr>
                      </a:lvl6pPr>
                      <a:lvl7pPr marL="2743200" algn="l" defTabSz="914400" rtl="0" eaLnBrk="1" latinLnBrk="0" hangingPunct="1">
                        <a:defRPr sz="1800" b="1" kern="1200">
                          <a:solidFill>
                            <a:schemeClr val="lt1"/>
                          </a:solidFill>
                          <a:latin typeface="微软雅黑"/>
                          <a:ea typeface="微软雅黑"/>
                        </a:defRPr>
                      </a:lvl7pPr>
                      <a:lvl8pPr marL="3200400" algn="l" defTabSz="914400" rtl="0" eaLnBrk="1" latinLnBrk="0" hangingPunct="1">
                        <a:defRPr sz="1800" b="1" kern="1200">
                          <a:solidFill>
                            <a:schemeClr val="lt1"/>
                          </a:solidFill>
                          <a:latin typeface="微软雅黑"/>
                          <a:ea typeface="微软雅黑"/>
                        </a:defRPr>
                      </a:lvl8pPr>
                      <a:lvl9pPr marL="3657600" algn="l" defTabSz="914400" rtl="0" eaLnBrk="1" latinLnBrk="0" hangingPunct="1">
                        <a:defRPr sz="1800" b="1" kern="1200">
                          <a:solidFill>
                            <a:schemeClr val="lt1"/>
                          </a:solidFill>
                          <a:latin typeface="微软雅黑"/>
                          <a:ea typeface="微软雅黑"/>
                        </a:defRPr>
                      </a:lvl9pPr>
                    </a:lstStyle>
                    <a:p>
                      <a:r>
                        <a:rPr lang="en-US" altLang="zh-CN" sz="1400" dirty="0"/>
                        <a:t>Worker node</a:t>
                      </a:r>
                      <a:endParaRPr lang="zh-CN" altLang="en-US" sz="14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65FAA"/>
                    </a:solidFill>
                  </a:tcPr>
                </a:tc>
                <a:extLst>
                  <a:ext uri="{0D108BD9-81ED-4DB2-BD59-A6C34878D82A}">
                    <a16:rowId xmlns:a16="http://schemas.microsoft.com/office/drawing/2014/main" val="50053189"/>
                  </a:ext>
                </a:extLst>
              </a:tr>
              <a:tr h="393752">
                <a:tc>
                  <a:txBody>
                    <a:bodyPr/>
                    <a:lstStyle>
                      <a:lvl1pPr marL="0" algn="l" defTabSz="914400" rtl="0" eaLnBrk="1" latinLnBrk="0" hangingPunct="1">
                        <a:defRPr sz="1800" kern="1200">
                          <a:solidFill>
                            <a:schemeClr val="dk1"/>
                          </a:solidFill>
                          <a:latin typeface="微软雅黑"/>
                          <a:ea typeface="微软雅黑"/>
                        </a:defRPr>
                      </a:lvl1pPr>
                      <a:lvl2pPr marL="457200" algn="l" defTabSz="914400" rtl="0" eaLnBrk="1" latinLnBrk="0" hangingPunct="1">
                        <a:defRPr sz="1800" kern="1200">
                          <a:solidFill>
                            <a:schemeClr val="dk1"/>
                          </a:solidFill>
                          <a:latin typeface="微软雅黑"/>
                          <a:ea typeface="微软雅黑"/>
                        </a:defRPr>
                      </a:lvl2pPr>
                      <a:lvl3pPr marL="914400" algn="l" defTabSz="914400" rtl="0" eaLnBrk="1" latinLnBrk="0" hangingPunct="1">
                        <a:defRPr sz="1800" kern="1200">
                          <a:solidFill>
                            <a:schemeClr val="dk1"/>
                          </a:solidFill>
                          <a:latin typeface="微软雅黑"/>
                          <a:ea typeface="微软雅黑"/>
                        </a:defRPr>
                      </a:lvl3pPr>
                      <a:lvl4pPr marL="1371600" algn="l" defTabSz="914400" rtl="0" eaLnBrk="1" latinLnBrk="0" hangingPunct="1">
                        <a:defRPr sz="1800" kern="1200">
                          <a:solidFill>
                            <a:schemeClr val="dk1"/>
                          </a:solidFill>
                          <a:latin typeface="微软雅黑"/>
                          <a:ea typeface="微软雅黑"/>
                        </a:defRPr>
                      </a:lvl4pPr>
                      <a:lvl5pPr marL="1828800" algn="l" defTabSz="914400" rtl="0" eaLnBrk="1" latinLnBrk="0" hangingPunct="1">
                        <a:defRPr sz="1800" kern="1200">
                          <a:solidFill>
                            <a:schemeClr val="dk1"/>
                          </a:solidFill>
                          <a:latin typeface="微软雅黑"/>
                          <a:ea typeface="微软雅黑"/>
                        </a:defRPr>
                      </a:lvl5pPr>
                      <a:lvl6pPr marL="2286000" algn="l" defTabSz="914400" rtl="0" eaLnBrk="1" latinLnBrk="0" hangingPunct="1">
                        <a:defRPr sz="1800" kern="1200">
                          <a:solidFill>
                            <a:schemeClr val="dk1"/>
                          </a:solidFill>
                          <a:latin typeface="微软雅黑"/>
                          <a:ea typeface="微软雅黑"/>
                        </a:defRPr>
                      </a:lvl6pPr>
                      <a:lvl7pPr marL="2743200" algn="l" defTabSz="914400" rtl="0" eaLnBrk="1" latinLnBrk="0" hangingPunct="1">
                        <a:defRPr sz="1800" kern="1200">
                          <a:solidFill>
                            <a:schemeClr val="dk1"/>
                          </a:solidFill>
                          <a:latin typeface="微软雅黑"/>
                          <a:ea typeface="微软雅黑"/>
                        </a:defRPr>
                      </a:lvl7pPr>
                      <a:lvl8pPr marL="3200400" algn="l" defTabSz="914400" rtl="0" eaLnBrk="1" latinLnBrk="0" hangingPunct="1">
                        <a:defRPr sz="1800" kern="1200">
                          <a:solidFill>
                            <a:schemeClr val="dk1"/>
                          </a:solidFill>
                          <a:latin typeface="微软雅黑"/>
                          <a:ea typeface="微软雅黑"/>
                        </a:defRPr>
                      </a:lvl8pPr>
                      <a:lvl9pPr marL="3657600" algn="l" defTabSz="914400" rtl="0" eaLnBrk="1" latinLnBrk="0" hangingPunct="1">
                        <a:defRPr sz="1800" kern="1200">
                          <a:solidFill>
                            <a:schemeClr val="dk1"/>
                          </a:solidFill>
                          <a:latin typeface="微软雅黑"/>
                          <a:ea typeface="微软雅黑"/>
                        </a:defRPr>
                      </a:lvl9pPr>
                    </a:lstStyle>
                    <a:p>
                      <a:r>
                        <a:rPr lang="en-US" altLang="zh-CN" sz="1050" dirty="0"/>
                        <a:t>mbh</a:t>
                      </a:r>
                      <a:endParaRPr lang="zh-CN" altLang="en-US" sz="105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65FAA">
                        <a:tint val="40000"/>
                      </a:srgbClr>
                    </a:solidFill>
                  </a:tcPr>
                </a:tc>
                <a:tc>
                  <a:txBody>
                    <a:bodyPr/>
                    <a:lstStyle>
                      <a:lvl1pPr marL="0" algn="l" defTabSz="914400" rtl="0" eaLnBrk="1" latinLnBrk="0" hangingPunct="1">
                        <a:defRPr sz="1800" kern="1200">
                          <a:solidFill>
                            <a:schemeClr val="dk1"/>
                          </a:solidFill>
                          <a:latin typeface="微软雅黑"/>
                          <a:ea typeface="微软雅黑"/>
                        </a:defRPr>
                      </a:lvl1pPr>
                      <a:lvl2pPr marL="457200" algn="l" defTabSz="914400" rtl="0" eaLnBrk="1" latinLnBrk="0" hangingPunct="1">
                        <a:defRPr sz="1800" kern="1200">
                          <a:solidFill>
                            <a:schemeClr val="dk1"/>
                          </a:solidFill>
                          <a:latin typeface="微软雅黑"/>
                          <a:ea typeface="微软雅黑"/>
                        </a:defRPr>
                      </a:lvl2pPr>
                      <a:lvl3pPr marL="914400" algn="l" defTabSz="914400" rtl="0" eaLnBrk="1" latinLnBrk="0" hangingPunct="1">
                        <a:defRPr sz="1800" kern="1200">
                          <a:solidFill>
                            <a:schemeClr val="dk1"/>
                          </a:solidFill>
                          <a:latin typeface="微软雅黑"/>
                          <a:ea typeface="微软雅黑"/>
                        </a:defRPr>
                      </a:lvl3pPr>
                      <a:lvl4pPr marL="1371600" algn="l" defTabSz="914400" rtl="0" eaLnBrk="1" latinLnBrk="0" hangingPunct="1">
                        <a:defRPr sz="1800" kern="1200">
                          <a:solidFill>
                            <a:schemeClr val="dk1"/>
                          </a:solidFill>
                          <a:latin typeface="微软雅黑"/>
                          <a:ea typeface="微软雅黑"/>
                        </a:defRPr>
                      </a:lvl4pPr>
                      <a:lvl5pPr marL="1828800" algn="l" defTabSz="914400" rtl="0" eaLnBrk="1" latinLnBrk="0" hangingPunct="1">
                        <a:defRPr sz="1800" kern="1200">
                          <a:solidFill>
                            <a:schemeClr val="dk1"/>
                          </a:solidFill>
                          <a:latin typeface="微软雅黑"/>
                          <a:ea typeface="微软雅黑"/>
                        </a:defRPr>
                      </a:lvl5pPr>
                      <a:lvl6pPr marL="2286000" algn="l" defTabSz="914400" rtl="0" eaLnBrk="1" latinLnBrk="0" hangingPunct="1">
                        <a:defRPr sz="1800" kern="1200">
                          <a:solidFill>
                            <a:schemeClr val="dk1"/>
                          </a:solidFill>
                          <a:latin typeface="微软雅黑"/>
                          <a:ea typeface="微软雅黑"/>
                        </a:defRPr>
                      </a:lvl6pPr>
                      <a:lvl7pPr marL="2743200" algn="l" defTabSz="914400" rtl="0" eaLnBrk="1" latinLnBrk="0" hangingPunct="1">
                        <a:defRPr sz="1800" kern="1200">
                          <a:solidFill>
                            <a:schemeClr val="dk1"/>
                          </a:solidFill>
                          <a:latin typeface="微软雅黑"/>
                          <a:ea typeface="微软雅黑"/>
                        </a:defRPr>
                      </a:lvl7pPr>
                      <a:lvl8pPr marL="3200400" algn="l" defTabSz="914400" rtl="0" eaLnBrk="1" latinLnBrk="0" hangingPunct="1">
                        <a:defRPr sz="1800" kern="1200">
                          <a:solidFill>
                            <a:schemeClr val="dk1"/>
                          </a:solidFill>
                          <a:latin typeface="微软雅黑"/>
                          <a:ea typeface="微软雅黑"/>
                        </a:defRPr>
                      </a:lvl8pPr>
                      <a:lvl9pPr marL="3657600" algn="l" defTabSz="914400" rtl="0" eaLnBrk="1" latinLnBrk="0" hangingPunct="1">
                        <a:defRPr sz="1800" kern="1200">
                          <a:solidFill>
                            <a:schemeClr val="dk1"/>
                          </a:solidFill>
                          <a:latin typeface="微软雅黑"/>
                          <a:ea typeface="微软雅黑"/>
                        </a:defRPr>
                      </a:lvl9pPr>
                    </a:lstStyle>
                    <a:p>
                      <a:r>
                        <a:rPr lang="en-US" altLang="zh-CN" sz="1050" dirty="0"/>
                        <a:t>regular</a:t>
                      </a:r>
                      <a:endParaRPr lang="zh-CN" altLang="en-US" sz="105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65FAA">
                        <a:tint val="40000"/>
                      </a:srgbClr>
                    </a:solidFill>
                  </a:tcPr>
                </a:tc>
                <a:tc>
                  <a:txBody>
                    <a:bodyPr/>
                    <a:lstStyle>
                      <a:lvl1pPr marL="0" algn="l" defTabSz="914400" rtl="0" eaLnBrk="1" latinLnBrk="0" hangingPunct="1">
                        <a:defRPr sz="1800" kern="1200">
                          <a:solidFill>
                            <a:schemeClr val="dk1"/>
                          </a:solidFill>
                          <a:latin typeface="微软雅黑"/>
                          <a:ea typeface="微软雅黑"/>
                        </a:defRPr>
                      </a:lvl1pPr>
                      <a:lvl2pPr marL="457200" algn="l" defTabSz="914400" rtl="0" eaLnBrk="1" latinLnBrk="0" hangingPunct="1">
                        <a:defRPr sz="1800" kern="1200">
                          <a:solidFill>
                            <a:schemeClr val="dk1"/>
                          </a:solidFill>
                          <a:latin typeface="微软雅黑"/>
                          <a:ea typeface="微软雅黑"/>
                        </a:defRPr>
                      </a:lvl2pPr>
                      <a:lvl3pPr marL="914400" algn="l" defTabSz="914400" rtl="0" eaLnBrk="1" latinLnBrk="0" hangingPunct="1">
                        <a:defRPr sz="1800" kern="1200">
                          <a:solidFill>
                            <a:schemeClr val="dk1"/>
                          </a:solidFill>
                          <a:latin typeface="微软雅黑"/>
                          <a:ea typeface="微软雅黑"/>
                        </a:defRPr>
                      </a:lvl3pPr>
                      <a:lvl4pPr marL="1371600" algn="l" defTabSz="914400" rtl="0" eaLnBrk="1" latinLnBrk="0" hangingPunct="1">
                        <a:defRPr sz="1800" kern="1200">
                          <a:solidFill>
                            <a:schemeClr val="dk1"/>
                          </a:solidFill>
                          <a:latin typeface="微软雅黑"/>
                          <a:ea typeface="微软雅黑"/>
                        </a:defRPr>
                      </a:lvl4pPr>
                      <a:lvl5pPr marL="1828800" algn="l" defTabSz="914400" rtl="0" eaLnBrk="1" latinLnBrk="0" hangingPunct="1">
                        <a:defRPr sz="1800" kern="1200">
                          <a:solidFill>
                            <a:schemeClr val="dk1"/>
                          </a:solidFill>
                          <a:latin typeface="微软雅黑"/>
                          <a:ea typeface="微软雅黑"/>
                        </a:defRPr>
                      </a:lvl5pPr>
                      <a:lvl6pPr marL="2286000" algn="l" defTabSz="914400" rtl="0" eaLnBrk="1" latinLnBrk="0" hangingPunct="1">
                        <a:defRPr sz="1800" kern="1200">
                          <a:solidFill>
                            <a:schemeClr val="dk1"/>
                          </a:solidFill>
                          <a:latin typeface="微软雅黑"/>
                          <a:ea typeface="微软雅黑"/>
                        </a:defRPr>
                      </a:lvl6pPr>
                      <a:lvl7pPr marL="2743200" algn="l" defTabSz="914400" rtl="0" eaLnBrk="1" latinLnBrk="0" hangingPunct="1">
                        <a:defRPr sz="1800" kern="1200">
                          <a:solidFill>
                            <a:schemeClr val="dk1"/>
                          </a:solidFill>
                          <a:latin typeface="微软雅黑"/>
                          <a:ea typeface="微软雅黑"/>
                        </a:defRPr>
                      </a:lvl7pPr>
                      <a:lvl8pPr marL="3200400" algn="l" defTabSz="914400" rtl="0" eaLnBrk="1" latinLnBrk="0" hangingPunct="1">
                        <a:defRPr sz="1800" kern="1200">
                          <a:solidFill>
                            <a:schemeClr val="dk1"/>
                          </a:solidFill>
                          <a:latin typeface="微软雅黑"/>
                          <a:ea typeface="微软雅黑"/>
                        </a:defRPr>
                      </a:lvl8pPr>
                      <a:lvl9pPr marL="3657600" algn="l" defTabSz="914400" rtl="0" eaLnBrk="1" latinLnBrk="0" hangingPunct="1">
                        <a:defRPr sz="1800" kern="1200">
                          <a:solidFill>
                            <a:schemeClr val="dk1"/>
                          </a:solidFill>
                          <a:latin typeface="微软雅黑"/>
                          <a:ea typeface="微软雅黑"/>
                        </a:defRPr>
                      </a:lvl9pPr>
                    </a:lstStyle>
                    <a:p>
                      <a:r>
                        <a:rPr lang="en-US" altLang="zh-CN" sz="1050" dirty="0"/>
                        <a:t>mbh</a:t>
                      </a:r>
                      <a:endParaRPr lang="zh-CN" altLang="en-US" sz="105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65FAA">
                        <a:tint val="40000"/>
                      </a:srgbClr>
                    </a:solidFill>
                  </a:tcPr>
                </a:tc>
                <a:tc>
                  <a:txBody>
                    <a:bodyPr/>
                    <a:lstStyle>
                      <a:lvl1pPr marL="0" algn="l" defTabSz="914400" rtl="0" eaLnBrk="1" latinLnBrk="0" hangingPunct="1">
                        <a:defRPr sz="1800" kern="1200">
                          <a:solidFill>
                            <a:schemeClr val="dk1"/>
                          </a:solidFill>
                          <a:latin typeface="微软雅黑"/>
                          <a:ea typeface="微软雅黑"/>
                        </a:defRPr>
                      </a:lvl1pPr>
                      <a:lvl2pPr marL="457200" algn="l" defTabSz="914400" rtl="0" eaLnBrk="1" latinLnBrk="0" hangingPunct="1">
                        <a:defRPr sz="1800" kern="1200">
                          <a:solidFill>
                            <a:schemeClr val="dk1"/>
                          </a:solidFill>
                          <a:latin typeface="微软雅黑"/>
                          <a:ea typeface="微软雅黑"/>
                        </a:defRPr>
                      </a:lvl2pPr>
                      <a:lvl3pPr marL="914400" algn="l" defTabSz="914400" rtl="0" eaLnBrk="1" latinLnBrk="0" hangingPunct="1">
                        <a:defRPr sz="1800" kern="1200">
                          <a:solidFill>
                            <a:schemeClr val="dk1"/>
                          </a:solidFill>
                          <a:latin typeface="微软雅黑"/>
                          <a:ea typeface="微软雅黑"/>
                        </a:defRPr>
                      </a:lvl3pPr>
                      <a:lvl4pPr marL="1371600" algn="l" defTabSz="914400" rtl="0" eaLnBrk="1" latinLnBrk="0" hangingPunct="1">
                        <a:defRPr sz="1800" kern="1200">
                          <a:solidFill>
                            <a:schemeClr val="dk1"/>
                          </a:solidFill>
                          <a:latin typeface="微软雅黑"/>
                          <a:ea typeface="微软雅黑"/>
                        </a:defRPr>
                      </a:lvl4pPr>
                      <a:lvl5pPr marL="1828800" algn="l" defTabSz="914400" rtl="0" eaLnBrk="1" latinLnBrk="0" hangingPunct="1">
                        <a:defRPr sz="1800" kern="1200">
                          <a:solidFill>
                            <a:schemeClr val="dk1"/>
                          </a:solidFill>
                          <a:latin typeface="微软雅黑"/>
                          <a:ea typeface="微软雅黑"/>
                        </a:defRPr>
                      </a:lvl5pPr>
                      <a:lvl6pPr marL="2286000" algn="l" defTabSz="914400" rtl="0" eaLnBrk="1" latinLnBrk="0" hangingPunct="1">
                        <a:defRPr sz="1800" kern="1200">
                          <a:solidFill>
                            <a:schemeClr val="dk1"/>
                          </a:solidFill>
                          <a:latin typeface="微软雅黑"/>
                          <a:ea typeface="微软雅黑"/>
                        </a:defRPr>
                      </a:lvl6pPr>
                      <a:lvl7pPr marL="2743200" algn="l" defTabSz="914400" rtl="0" eaLnBrk="1" latinLnBrk="0" hangingPunct="1">
                        <a:defRPr sz="1800" kern="1200">
                          <a:solidFill>
                            <a:schemeClr val="dk1"/>
                          </a:solidFill>
                          <a:latin typeface="微软雅黑"/>
                          <a:ea typeface="微软雅黑"/>
                        </a:defRPr>
                      </a:lvl7pPr>
                      <a:lvl8pPr marL="3200400" algn="l" defTabSz="914400" rtl="0" eaLnBrk="1" latinLnBrk="0" hangingPunct="1">
                        <a:defRPr sz="1800" kern="1200">
                          <a:solidFill>
                            <a:schemeClr val="dk1"/>
                          </a:solidFill>
                          <a:latin typeface="微软雅黑"/>
                          <a:ea typeface="微软雅黑"/>
                        </a:defRPr>
                      </a:lvl8pPr>
                      <a:lvl9pPr marL="3657600" algn="l" defTabSz="914400" rtl="0" eaLnBrk="1" latinLnBrk="0" hangingPunct="1">
                        <a:defRPr sz="1800" kern="1200">
                          <a:solidFill>
                            <a:schemeClr val="dk1"/>
                          </a:solidFill>
                          <a:latin typeface="微软雅黑"/>
                          <a:ea typeface="微软雅黑"/>
                        </a:defRPr>
                      </a:lvl9pPr>
                    </a:lstStyle>
                    <a:p>
                      <a:r>
                        <a:rPr lang="en-US" altLang="zh-CN" sz="1050" dirty="0"/>
                        <a:t>16</a:t>
                      </a:r>
                      <a:r>
                        <a:rPr lang="zh-CN" altLang="en-US" sz="1050" dirty="0"/>
                        <a:t>节点，共</a:t>
                      </a:r>
                      <a:r>
                        <a:rPr lang="en-US" altLang="zh-CN" sz="1050" dirty="0"/>
                        <a:t>256</a:t>
                      </a:r>
                      <a:r>
                        <a:rPr lang="zh-CN" altLang="en-US" sz="1050" dirty="0"/>
                        <a:t>个</a:t>
                      </a:r>
                      <a:r>
                        <a:rPr lang="en-US" altLang="zh-CN" sz="1050" dirty="0"/>
                        <a:t>CPU</a:t>
                      </a:r>
                      <a:r>
                        <a:rPr lang="zh-CN" altLang="en-US" sz="1050" dirty="0"/>
                        <a:t>核</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65FAA">
                        <a:tint val="40000"/>
                      </a:srgbClr>
                    </a:solidFill>
                  </a:tcPr>
                </a:tc>
                <a:extLst>
                  <a:ext uri="{0D108BD9-81ED-4DB2-BD59-A6C34878D82A}">
                    <a16:rowId xmlns:a16="http://schemas.microsoft.com/office/drawing/2014/main" val="3622248273"/>
                  </a:ext>
                </a:extLst>
              </a:tr>
              <a:tr h="393752">
                <a:tc>
                  <a:txBody>
                    <a:bodyPr/>
                    <a:lstStyle>
                      <a:lvl1pPr marL="0" algn="l" defTabSz="914400" rtl="0" eaLnBrk="1" latinLnBrk="0" hangingPunct="1">
                        <a:defRPr sz="1800" kern="1200">
                          <a:solidFill>
                            <a:schemeClr val="dk1"/>
                          </a:solidFill>
                          <a:latin typeface="微软雅黑"/>
                          <a:ea typeface="微软雅黑"/>
                        </a:defRPr>
                      </a:lvl1pPr>
                      <a:lvl2pPr marL="457200" algn="l" defTabSz="914400" rtl="0" eaLnBrk="1" latinLnBrk="0" hangingPunct="1">
                        <a:defRPr sz="1800" kern="1200">
                          <a:solidFill>
                            <a:schemeClr val="dk1"/>
                          </a:solidFill>
                          <a:latin typeface="微软雅黑"/>
                          <a:ea typeface="微软雅黑"/>
                        </a:defRPr>
                      </a:lvl2pPr>
                      <a:lvl3pPr marL="914400" algn="l" defTabSz="914400" rtl="0" eaLnBrk="1" latinLnBrk="0" hangingPunct="1">
                        <a:defRPr sz="1800" kern="1200">
                          <a:solidFill>
                            <a:schemeClr val="dk1"/>
                          </a:solidFill>
                          <a:latin typeface="微软雅黑"/>
                          <a:ea typeface="微软雅黑"/>
                        </a:defRPr>
                      </a:lvl3pPr>
                      <a:lvl4pPr marL="1371600" algn="l" defTabSz="914400" rtl="0" eaLnBrk="1" latinLnBrk="0" hangingPunct="1">
                        <a:defRPr sz="1800" kern="1200">
                          <a:solidFill>
                            <a:schemeClr val="dk1"/>
                          </a:solidFill>
                          <a:latin typeface="微软雅黑"/>
                          <a:ea typeface="微软雅黑"/>
                        </a:defRPr>
                      </a:lvl4pPr>
                      <a:lvl5pPr marL="1828800" algn="l" defTabSz="914400" rtl="0" eaLnBrk="1" latinLnBrk="0" hangingPunct="1">
                        <a:defRPr sz="1800" kern="1200">
                          <a:solidFill>
                            <a:schemeClr val="dk1"/>
                          </a:solidFill>
                          <a:latin typeface="微软雅黑"/>
                          <a:ea typeface="微软雅黑"/>
                        </a:defRPr>
                      </a:lvl5pPr>
                      <a:lvl6pPr marL="2286000" algn="l" defTabSz="914400" rtl="0" eaLnBrk="1" latinLnBrk="0" hangingPunct="1">
                        <a:defRPr sz="1800" kern="1200">
                          <a:solidFill>
                            <a:schemeClr val="dk1"/>
                          </a:solidFill>
                          <a:latin typeface="微软雅黑"/>
                          <a:ea typeface="微软雅黑"/>
                        </a:defRPr>
                      </a:lvl6pPr>
                      <a:lvl7pPr marL="2743200" algn="l" defTabSz="914400" rtl="0" eaLnBrk="1" latinLnBrk="0" hangingPunct="1">
                        <a:defRPr sz="1800" kern="1200">
                          <a:solidFill>
                            <a:schemeClr val="dk1"/>
                          </a:solidFill>
                          <a:latin typeface="微软雅黑"/>
                          <a:ea typeface="微软雅黑"/>
                        </a:defRPr>
                      </a:lvl7pPr>
                      <a:lvl8pPr marL="3200400" algn="l" defTabSz="914400" rtl="0" eaLnBrk="1" latinLnBrk="0" hangingPunct="1">
                        <a:defRPr sz="1800" kern="1200">
                          <a:solidFill>
                            <a:schemeClr val="dk1"/>
                          </a:solidFill>
                          <a:latin typeface="微软雅黑"/>
                          <a:ea typeface="微软雅黑"/>
                        </a:defRPr>
                      </a:lvl8pPr>
                      <a:lvl9pPr marL="3657600" algn="l" defTabSz="914400" rtl="0" eaLnBrk="1" latinLnBrk="0" hangingPunct="1">
                        <a:defRPr sz="1800" kern="1200">
                          <a:solidFill>
                            <a:schemeClr val="dk1"/>
                          </a:solidFill>
                          <a:latin typeface="微软雅黑"/>
                          <a:ea typeface="微软雅黑"/>
                        </a:defRPr>
                      </a:lvl9pPr>
                    </a:lstStyle>
                    <a:p>
                      <a:pPr marL="0" algn="l" defTabSz="914423" rtl="0" eaLnBrk="1" latinLnBrk="0" hangingPunct="1"/>
                      <a:r>
                        <a:rPr lang="en-US" altLang="zh-CN" sz="1050" kern="1200" dirty="0">
                          <a:solidFill>
                            <a:schemeClr val="dk1"/>
                          </a:solidFill>
                          <a:latin typeface="+mn-lt"/>
                          <a:ea typeface="+mn-ea"/>
                          <a:cs typeface="+mn-cs"/>
                        </a:rPr>
                        <a:t>heps</a:t>
                      </a:r>
                      <a:endParaRPr lang="zh-CN" altLang="en-US" sz="1050"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65FAA">
                        <a:tint val="20000"/>
                      </a:srgbClr>
                    </a:solidFill>
                  </a:tcPr>
                </a:tc>
                <a:tc>
                  <a:txBody>
                    <a:bodyPr/>
                    <a:lstStyle>
                      <a:lvl1pPr marL="0" algn="l" defTabSz="914400" rtl="0" eaLnBrk="1" latinLnBrk="0" hangingPunct="1">
                        <a:defRPr sz="1800" kern="1200">
                          <a:solidFill>
                            <a:schemeClr val="dk1"/>
                          </a:solidFill>
                          <a:latin typeface="微软雅黑"/>
                          <a:ea typeface="微软雅黑"/>
                        </a:defRPr>
                      </a:lvl1pPr>
                      <a:lvl2pPr marL="457200" algn="l" defTabSz="914400" rtl="0" eaLnBrk="1" latinLnBrk="0" hangingPunct="1">
                        <a:defRPr sz="1800" kern="1200">
                          <a:solidFill>
                            <a:schemeClr val="dk1"/>
                          </a:solidFill>
                          <a:latin typeface="微软雅黑"/>
                          <a:ea typeface="微软雅黑"/>
                        </a:defRPr>
                      </a:lvl2pPr>
                      <a:lvl3pPr marL="914400" algn="l" defTabSz="914400" rtl="0" eaLnBrk="1" latinLnBrk="0" hangingPunct="1">
                        <a:defRPr sz="1800" kern="1200">
                          <a:solidFill>
                            <a:schemeClr val="dk1"/>
                          </a:solidFill>
                          <a:latin typeface="微软雅黑"/>
                          <a:ea typeface="微软雅黑"/>
                        </a:defRPr>
                      </a:lvl3pPr>
                      <a:lvl4pPr marL="1371600" algn="l" defTabSz="914400" rtl="0" eaLnBrk="1" latinLnBrk="0" hangingPunct="1">
                        <a:defRPr sz="1800" kern="1200">
                          <a:solidFill>
                            <a:schemeClr val="dk1"/>
                          </a:solidFill>
                          <a:latin typeface="微软雅黑"/>
                          <a:ea typeface="微软雅黑"/>
                        </a:defRPr>
                      </a:lvl4pPr>
                      <a:lvl5pPr marL="1828800" algn="l" defTabSz="914400" rtl="0" eaLnBrk="1" latinLnBrk="0" hangingPunct="1">
                        <a:defRPr sz="1800" kern="1200">
                          <a:solidFill>
                            <a:schemeClr val="dk1"/>
                          </a:solidFill>
                          <a:latin typeface="微软雅黑"/>
                          <a:ea typeface="微软雅黑"/>
                        </a:defRPr>
                      </a:lvl5pPr>
                      <a:lvl6pPr marL="2286000" algn="l" defTabSz="914400" rtl="0" eaLnBrk="1" latinLnBrk="0" hangingPunct="1">
                        <a:defRPr sz="1800" kern="1200">
                          <a:solidFill>
                            <a:schemeClr val="dk1"/>
                          </a:solidFill>
                          <a:latin typeface="微软雅黑"/>
                          <a:ea typeface="微软雅黑"/>
                        </a:defRPr>
                      </a:lvl6pPr>
                      <a:lvl7pPr marL="2743200" algn="l" defTabSz="914400" rtl="0" eaLnBrk="1" latinLnBrk="0" hangingPunct="1">
                        <a:defRPr sz="1800" kern="1200">
                          <a:solidFill>
                            <a:schemeClr val="dk1"/>
                          </a:solidFill>
                          <a:latin typeface="微软雅黑"/>
                          <a:ea typeface="微软雅黑"/>
                        </a:defRPr>
                      </a:lvl7pPr>
                      <a:lvl8pPr marL="3200400" algn="l" defTabSz="914400" rtl="0" eaLnBrk="1" latinLnBrk="0" hangingPunct="1">
                        <a:defRPr sz="1800" kern="1200">
                          <a:solidFill>
                            <a:schemeClr val="dk1"/>
                          </a:solidFill>
                          <a:latin typeface="微软雅黑"/>
                          <a:ea typeface="微软雅黑"/>
                        </a:defRPr>
                      </a:lvl8pPr>
                      <a:lvl9pPr marL="3657600" algn="l" defTabSz="914400" rtl="0" eaLnBrk="1" latinLnBrk="0" hangingPunct="1">
                        <a:defRPr sz="1800" kern="1200">
                          <a:solidFill>
                            <a:schemeClr val="dk1"/>
                          </a:solidFill>
                          <a:latin typeface="微软雅黑"/>
                          <a:ea typeface="微软雅黑"/>
                        </a:defRPr>
                      </a:lvl9pPr>
                    </a:lstStyle>
                    <a:p>
                      <a:pPr marL="0" algn="l" defTabSz="914423" rtl="0" eaLnBrk="1" latinLnBrk="0" hangingPunct="1"/>
                      <a:r>
                        <a:rPr lang="en-US" altLang="zh-CN" sz="1050" kern="1200" dirty="0">
                          <a:solidFill>
                            <a:schemeClr val="dk1"/>
                          </a:solidFill>
                          <a:latin typeface="+mn-lt"/>
                          <a:ea typeface="+mn-ea"/>
                          <a:cs typeface="+mn-cs"/>
                        </a:rPr>
                        <a:t>regular</a:t>
                      </a:r>
                    </a:p>
                    <a:p>
                      <a:pPr marL="0" algn="l" defTabSz="914423" rtl="0" eaLnBrk="1" latinLnBrk="0" hangingPunct="1"/>
                      <a:r>
                        <a:rPr lang="en-US" altLang="zh-CN" sz="1050" kern="1200" dirty="0">
                          <a:solidFill>
                            <a:schemeClr val="dk1"/>
                          </a:solidFill>
                          <a:latin typeface="+mn-lt"/>
                          <a:ea typeface="+mn-ea"/>
                          <a:cs typeface="+mn-cs"/>
                        </a:rPr>
                        <a:t>advanced</a:t>
                      </a:r>
                      <a:endParaRPr lang="zh-CN" altLang="en-US" sz="1050"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65FAA">
                        <a:tint val="20000"/>
                      </a:srgbClr>
                    </a:solidFill>
                  </a:tcPr>
                </a:tc>
                <a:tc>
                  <a:txBody>
                    <a:bodyPr/>
                    <a:lstStyle>
                      <a:lvl1pPr marL="0" algn="l" defTabSz="914400" rtl="0" eaLnBrk="1" latinLnBrk="0" hangingPunct="1">
                        <a:defRPr sz="1800" kern="1200">
                          <a:solidFill>
                            <a:schemeClr val="dk1"/>
                          </a:solidFill>
                          <a:latin typeface="微软雅黑"/>
                          <a:ea typeface="微软雅黑"/>
                        </a:defRPr>
                      </a:lvl1pPr>
                      <a:lvl2pPr marL="457200" algn="l" defTabSz="914400" rtl="0" eaLnBrk="1" latinLnBrk="0" hangingPunct="1">
                        <a:defRPr sz="1800" kern="1200">
                          <a:solidFill>
                            <a:schemeClr val="dk1"/>
                          </a:solidFill>
                          <a:latin typeface="微软雅黑"/>
                          <a:ea typeface="微软雅黑"/>
                        </a:defRPr>
                      </a:lvl2pPr>
                      <a:lvl3pPr marL="914400" algn="l" defTabSz="914400" rtl="0" eaLnBrk="1" latinLnBrk="0" hangingPunct="1">
                        <a:defRPr sz="1800" kern="1200">
                          <a:solidFill>
                            <a:schemeClr val="dk1"/>
                          </a:solidFill>
                          <a:latin typeface="微软雅黑"/>
                          <a:ea typeface="微软雅黑"/>
                        </a:defRPr>
                      </a:lvl3pPr>
                      <a:lvl4pPr marL="1371600" algn="l" defTabSz="914400" rtl="0" eaLnBrk="1" latinLnBrk="0" hangingPunct="1">
                        <a:defRPr sz="1800" kern="1200">
                          <a:solidFill>
                            <a:schemeClr val="dk1"/>
                          </a:solidFill>
                          <a:latin typeface="微软雅黑"/>
                          <a:ea typeface="微软雅黑"/>
                        </a:defRPr>
                      </a:lvl4pPr>
                      <a:lvl5pPr marL="1828800" algn="l" defTabSz="914400" rtl="0" eaLnBrk="1" latinLnBrk="0" hangingPunct="1">
                        <a:defRPr sz="1800" kern="1200">
                          <a:solidFill>
                            <a:schemeClr val="dk1"/>
                          </a:solidFill>
                          <a:latin typeface="微软雅黑"/>
                          <a:ea typeface="微软雅黑"/>
                        </a:defRPr>
                      </a:lvl5pPr>
                      <a:lvl6pPr marL="2286000" algn="l" defTabSz="914400" rtl="0" eaLnBrk="1" latinLnBrk="0" hangingPunct="1">
                        <a:defRPr sz="1800" kern="1200">
                          <a:solidFill>
                            <a:schemeClr val="dk1"/>
                          </a:solidFill>
                          <a:latin typeface="微软雅黑"/>
                          <a:ea typeface="微软雅黑"/>
                        </a:defRPr>
                      </a:lvl6pPr>
                      <a:lvl7pPr marL="2743200" algn="l" defTabSz="914400" rtl="0" eaLnBrk="1" latinLnBrk="0" hangingPunct="1">
                        <a:defRPr sz="1800" kern="1200">
                          <a:solidFill>
                            <a:schemeClr val="dk1"/>
                          </a:solidFill>
                          <a:latin typeface="微软雅黑"/>
                          <a:ea typeface="微软雅黑"/>
                        </a:defRPr>
                      </a:lvl7pPr>
                      <a:lvl8pPr marL="3200400" algn="l" defTabSz="914400" rtl="0" eaLnBrk="1" latinLnBrk="0" hangingPunct="1">
                        <a:defRPr sz="1800" kern="1200">
                          <a:solidFill>
                            <a:schemeClr val="dk1"/>
                          </a:solidFill>
                          <a:latin typeface="微软雅黑"/>
                          <a:ea typeface="微软雅黑"/>
                        </a:defRPr>
                      </a:lvl8pPr>
                      <a:lvl9pPr marL="3657600" algn="l" defTabSz="914400" rtl="0" eaLnBrk="1" latinLnBrk="0" hangingPunct="1">
                        <a:defRPr sz="1800" kern="1200">
                          <a:solidFill>
                            <a:schemeClr val="dk1"/>
                          </a:solidFill>
                          <a:latin typeface="微软雅黑"/>
                          <a:ea typeface="微软雅黑"/>
                        </a:defRPr>
                      </a:lvl9pPr>
                    </a:lstStyle>
                    <a:p>
                      <a:pPr marL="0" algn="l" defTabSz="914423" rtl="0" eaLnBrk="1" latinLnBrk="0" hangingPunct="1"/>
                      <a:r>
                        <a:rPr lang="en-US" altLang="zh-CN" sz="1050" kern="1200" dirty="0">
                          <a:solidFill>
                            <a:schemeClr val="dk1"/>
                          </a:solidFill>
                          <a:latin typeface="+mn-lt"/>
                          <a:ea typeface="+mn-ea"/>
                          <a:cs typeface="+mn-cs"/>
                        </a:rPr>
                        <a:t>heps</a:t>
                      </a:r>
                      <a:endParaRPr lang="zh-CN" altLang="en-US" sz="1050"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65FAA">
                        <a:tint val="20000"/>
                      </a:srgbClr>
                    </a:solidFill>
                  </a:tcPr>
                </a:tc>
                <a:tc>
                  <a:txBody>
                    <a:bodyPr/>
                    <a:lstStyle>
                      <a:lvl1pPr marL="0" algn="l" defTabSz="914400" rtl="0" eaLnBrk="1" latinLnBrk="0" hangingPunct="1">
                        <a:defRPr sz="1800" kern="1200">
                          <a:solidFill>
                            <a:schemeClr val="dk1"/>
                          </a:solidFill>
                          <a:latin typeface="微软雅黑"/>
                          <a:ea typeface="微软雅黑"/>
                        </a:defRPr>
                      </a:lvl1pPr>
                      <a:lvl2pPr marL="457200" algn="l" defTabSz="914400" rtl="0" eaLnBrk="1" latinLnBrk="0" hangingPunct="1">
                        <a:defRPr sz="1800" kern="1200">
                          <a:solidFill>
                            <a:schemeClr val="dk1"/>
                          </a:solidFill>
                          <a:latin typeface="微软雅黑"/>
                          <a:ea typeface="微软雅黑"/>
                        </a:defRPr>
                      </a:lvl2pPr>
                      <a:lvl3pPr marL="914400" algn="l" defTabSz="914400" rtl="0" eaLnBrk="1" latinLnBrk="0" hangingPunct="1">
                        <a:defRPr sz="1800" kern="1200">
                          <a:solidFill>
                            <a:schemeClr val="dk1"/>
                          </a:solidFill>
                          <a:latin typeface="微软雅黑"/>
                          <a:ea typeface="微软雅黑"/>
                        </a:defRPr>
                      </a:lvl3pPr>
                      <a:lvl4pPr marL="1371600" algn="l" defTabSz="914400" rtl="0" eaLnBrk="1" latinLnBrk="0" hangingPunct="1">
                        <a:defRPr sz="1800" kern="1200">
                          <a:solidFill>
                            <a:schemeClr val="dk1"/>
                          </a:solidFill>
                          <a:latin typeface="微软雅黑"/>
                          <a:ea typeface="微软雅黑"/>
                        </a:defRPr>
                      </a:lvl4pPr>
                      <a:lvl5pPr marL="1828800" algn="l" defTabSz="914400" rtl="0" eaLnBrk="1" latinLnBrk="0" hangingPunct="1">
                        <a:defRPr sz="1800" kern="1200">
                          <a:solidFill>
                            <a:schemeClr val="dk1"/>
                          </a:solidFill>
                          <a:latin typeface="微软雅黑"/>
                          <a:ea typeface="微软雅黑"/>
                        </a:defRPr>
                      </a:lvl5pPr>
                      <a:lvl6pPr marL="2286000" algn="l" defTabSz="914400" rtl="0" eaLnBrk="1" latinLnBrk="0" hangingPunct="1">
                        <a:defRPr sz="1800" kern="1200">
                          <a:solidFill>
                            <a:schemeClr val="dk1"/>
                          </a:solidFill>
                          <a:latin typeface="微软雅黑"/>
                          <a:ea typeface="微软雅黑"/>
                        </a:defRPr>
                      </a:lvl6pPr>
                      <a:lvl7pPr marL="2743200" algn="l" defTabSz="914400" rtl="0" eaLnBrk="1" latinLnBrk="0" hangingPunct="1">
                        <a:defRPr sz="1800" kern="1200">
                          <a:solidFill>
                            <a:schemeClr val="dk1"/>
                          </a:solidFill>
                          <a:latin typeface="微软雅黑"/>
                          <a:ea typeface="微软雅黑"/>
                        </a:defRPr>
                      </a:lvl7pPr>
                      <a:lvl8pPr marL="3200400" algn="l" defTabSz="914400" rtl="0" eaLnBrk="1" latinLnBrk="0" hangingPunct="1">
                        <a:defRPr sz="1800" kern="1200">
                          <a:solidFill>
                            <a:schemeClr val="dk1"/>
                          </a:solidFill>
                          <a:latin typeface="微软雅黑"/>
                          <a:ea typeface="微软雅黑"/>
                        </a:defRPr>
                      </a:lvl8pPr>
                      <a:lvl9pPr marL="3657600" algn="l" defTabSz="914400" rtl="0" eaLnBrk="1" latinLnBrk="0" hangingPunct="1">
                        <a:defRPr sz="1800" kern="1200">
                          <a:solidFill>
                            <a:schemeClr val="dk1"/>
                          </a:solidFill>
                          <a:latin typeface="微软雅黑"/>
                          <a:ea typeface="微软雅黑"/>
                        </a:defRPr>
                      </a:lvl9pPr>
                    </a:lstStyle>
                    <a:p>
                      <a:pPr marL="0" algn="l" defTabSz="914423" rtl="0" eaLnBrk="1" latinLnBrk="0" hangingPunct="1"/>
                      <a:r>
                        <a:rPr lang="en-US" altLang="zh-CN" sz="1050" kern="1200" dirty="0">
                          <a:solidFill>
                            <a:schemeClr val="dk1"/>
                          </a:solidFill>
                          <a:latin typeface="+mn-lt"/>
                          <a:ea typeface="+mn-ea"/>
                          <a:cs typeface="+mn-cs"/>
                        </a:rPr>
                        <a:t>34</a:t>
                      </a:r>
                      <a:r>
                        <a:rPr lang="zh-CN" altLang="en-US" sz="1050" kern="1200" dirty="0">
                          <a:solidFill>
                            <a:schemeClr val="dk1"/>
                          </a:solidFill>
                          <a:latin typeface="+mn-lt"/>
                          <a:ea typeface="+mn-ea"/>
                          <a:cs typeface="+mn-cs"/>
                        </a:rPr>
                        <a:t>节点，共</a:t>
                      </a:r>
                      <a:r>
                        <a:rPr lang="en-US" altLang="zh-CN" sz="1050" kern="1200" dirty="0">
                          <a:solidFill>
                            <a:schemeClr val="dk1"/>
                          </a:solidFill>
                          <a:latin typeface="+mn-lt"/>
                          <a:ea typeface="+mn-ea"/>
                          <a:cs typeface="+mn-cs"/>
                        </a:rPr>
                        <a:t>1224</a:t>
                      </a:r>
                      <a:r>
                        <a:rPr lang="zh-CN" altLang="en-US" sz="1050" kern="1200" dirty="0">
                          <a:solidFill>
                            <a:schemeClr val="dk1"/>
                          </a:solidFill>
                          <a:latin typeface="+mn-lt"/>
                          <a:ea typeface="+mn-ea"/>
                          <a:cs typeface="+mn-cs"/>
                        </a:rPr>
                        <a:t>个</a:t>
                      </a:r>
                      <a:r>
                        <a:rPr lang="en-US" altLang="zh-CN" sz="1050" kern="1200" dirty="0">
                          <a:solidFill>
                            <a:schemeClr val="dk1"/>
                          </a:solidFill>
                          <a:latin typeface="+mn-lt"/>
                          <a:ea typeface="+mn-ea"/>
                          <a:cs typeface="+mn-cs"/>
                        </a:rPr>
                        <a:t>CPU</a:t>
                      </a:r>
                      <a:r>
                        <a:rPr lang="zh-CN" altLang="en-US" sz="1050" kern="1200" dirty="0">
                          <a:solidFill>
                            <a:schemeClr val="dk1"/>
                          </a:solidFill>
                          <a:latin typeface="+mn-lt"/>
                          <a:ea typeface="+mn-ea"/>
                          <a:cs typeface="+mn-cs"/>
                        </a:rPr>
                        <a:t>核</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65FAA">
                        <a:tint val="20000"/>
                      </a:srgbClr>
                    </a:solidFill>
                  </a:tcPr>
                </a:tc>
                <a:extLst>
                  <a:ext uri="{0D108BD9-81ED-4DB2-BD59-A6C34878D82A}">
                    <a16:rowId xmlns:a16="http://schemas.microsoft.com/office/drawing/2014/main" val="378481112"/>
                  </a:ext>
                </a:extLst>
              </a:tr>
              <a:tr h="393752">
                <a:tc>
                  <a:txBody>
                    <a:bodyPr/>
                    <a:lstStyle>
                      <a:lvl1pPr marL="0" algn="l" defTabSz="914400" rtl="0" eaLnBrk="1" latinLnBrk="0" hangingPunct="1">
                        <a:defRPr sz="1800" kern="1200">
                          <a:solidFill>
                            <a:schemeClr val="dk1"/>
                          </a:solidFill>
                          <a:latin typeface="微软雅黑"/>
                          <a:ea typeface="微软雅黑"/>
                        </a:defRPr>
                      </a:lvl1pPr>
                      <a:lvl2pPr marL="457200" algn="l" defTabSz="914400" rtl="0" eaLnBrk="1" latinLnBrk="0" hangingPunct="1">
                        <a:defRPr sz="1800" kern="1200">
                          <a:solidFill>
                            <a:schemeClr val="dk1"/>
                          </a:solidFill>
                          <a:latin typeface="微软雅黑"/>
                          <a:ea typeface="微软雅黑"/>
                        </a:defRPr>
                      </a:lvl2pPr>
                      <a:lvl3pPr marL="914400" algn="l" defTabSz="914400" rtl="0" eaLnBrk="1" latinLnBrk="0" hangingPunct="1">
                        <a:defRPr sz="1800" kern="1200">
                          <a:solidFill>
                            <a:schemeClr val="dk1"/>
                          </a:solidFill>
                          <a:latin typeface="微软雅黑"/>
                          <a:ea typeface="微软雅黑"/>
                        </a:defRPr>
                      </a:lvl3pPr>
                      <a:lvl4pPr marL="1371600" algn="l" defTabSz="914400" rtl="0" eaLnBrk="1" latinLnBrk="0" hangingPunct="1">
                        <a:defRPr sz="1800" kern="1200">
                          <a:solidFill>
                            <a:schemeClr val="dk1"/>
                          </a:solidFill>
                          <a:latin typeface="微软雅黑"/>
                          <a:ea typeface="微软雅黑"/>
                        </a:defRPr>
                      </a:lvl4pPr>
                      <a:lvl5pPr marL="1828800" algn="l" defTabSz="914400" rtl="0" eaLnBrk="1" latinLnBrk="0" hangingPunct="1">
                        <a:defRPr sz="1800" kern="1200">
                          <a:solidFill>
                            <a:schemeClr val="dk1"/>
                          </a:solidFill>
                          <a:latin typeface="微软雅黑"/>
                          <a:ea typeface="微软雅黑"/>
                        </a:defRPr>
                      </a:lvl5pPr>
                      <a:lvl6pPr marL="2286000" algn="l" defTabSz="914400" rtl="0" eaLnBrk="1" latinLnBrk="0" hangingPunct="1">
                        <a:defRPr sz="1800" kern="1200">
                          <a:solidFill>
                            <a:schemeClr val="dk1"/>
                          </a:solidFill>
                          <a:latin typeface="微软雅黑"/>
                          <a:ea typeface="微软雅黑"/>
                        </a:defRPr>
                      </a:lvl6pPr>
                      <a:lvl7pPr marL="2743200" algn="l" defTabSz="914400" rtl="0" eaLnBrk="1" latinLnBrk="0" hangingPunct="1">
                        <a:defRPr sz="1800" kern="1200">
                          <a:solidFill>
                            <a:schemeClr val="dk1"/>
                          </a:solidFill>
                          <a:latin typeface="微软雅黑"/>
                          <a:ea typeface="微软雅黑"/>
                        </a:defRPr>
                      </a:lvl7pPr>
                      <a:lvl8pPr marL="3200400" algn="l" defTabSz="914400" rtl="0" eaLnBrk="1" latinLnBrk="0" hangingPunct="1">
                        <a:defRPr sz="1800" kern="1200">
                          <a:solidFill>
                            <a:schemeClr val="dk1"/>
                          </a:solidFill>
                          <a:latin typeface="微软雅黑"/>
                          <a:ea typeface="微软雅黑"/>
                        </a:defRPr>
                      </a:lvl8pPr>
                      <a:lvl9pPr marL="3657600" algn="l" defTabSz="914400" rtl="0" eaLnBrk="1" latinLnBrk="0" hangingPunct="1">
                        <a:defRPr sz="1800" kern="1200">
                          <a:solidFill>
                            <a:schemeClr val="dk1"/>
                          </a:solidFill>
                          <a:latin typeface="微软雅黑"/>
                          <a:ea typeface="微软雅黑"/>
                        </a:defRPr>
                      </a:lvl9pPr>
                    </a:lstStyle>
                    <a:p>
                      <a:pPr marL="0" algn="l" defTabSz="914423" rtl="0" eaLnBrk="1" latinLnBrk="0" hangingPunct="1"/>
                      <a:r>
                        <a:rPr lang="en-US" altLang="zh-CN" sz="1050" kern="1200" dirty="0">
                          <a:solidFill>
                            <a:schemeClr val="dk1"/>
                          </a:solidFill>
                          <a:latin typeface="+mn-lt"/>
                          <a:ea typeface="+mn-ea"/>
                          <a:cs typeface="+mn-cs"/>
                        </a:rPr>
                        <a:t>cepcmpi</a:t>
                      </a:r>
                      <a:endParaRPr lang="zh-CN" altLang="en-US" sz="1050"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65FAA">
                        <a:tint val="40000"/>
                      </a:srgbClr>
                    </a:solidFill>
                  </a:tcPr>
                </a:tc>
                <a:tc>
                  <a:txBody>
                    <a:bodyPr/>
                    <a:lstStyle>
                      <a:lvl1pPr marL="0" algn="l" defTabSz="914400" rtl="0" eaLnBrk="1" latinLnBrk="0" hangingPunct="1">
                        <a:defRPr sz="1800" kern="1200">
                          <a:solidFill>
                            <a:schemeClr val="dk1"/>
                          </a:solidFill>
                          <a:latin typeface="微软雅黑"/>
                          <a:ea typeface="微软雅黑"/>
                        </a:defRPr>
                      </a:lvl1pPr>
                      <a:lvl2pPr marL="457200" algn="l" defTabSz="914400" rtl="0" eaLnBrk="1" latinLnBrk="0" hangingPunct="1">
                        <a:defRPr sz="1800" kern="1200">
                          <a:solidFill>
                            <a:schemeClr val="dk1"/>
                          </a:solidFill>
                          <a:latin typeface="微软雅黑"/>
                          <a:ea typeface="微软雅黑"/>
                        </a:defRPr>
                      </a:lvl2pPr>
                      <a:lvl3pPr marL="914400" algn="l" defTabSz="914400" rtl="0" eaLnBrk="1" latinLnBrk="0" hangingPunct="1">
                        <a:defRPr sz="1800" kern="1200">
                          <a:solidFill>
                            <a:schemeClr val="dk1"/>
                          </a:solidFill>
                          <a:latin typeface="微软雅黑"/>
                          <a:ea typeface="微软雅黑"/>
                        </a:defRPr>
                      </a:lvl3pPr>
                      <a:lvl4pPr marL="1371600" algn="l" defTabSz="914400" rtl="0" eaLnBrk="1" latinLnBrk="0" hangingPunct="1">
                        <a:defRPr sz="1800" kern="1200">
                          <a:solidFill>
                            <a:schemeClr val="dk1"/>
                          </a:solidFill>
                          <a:latin typeface="微软雅黑"/>
                          <a:ea typeface="微软雅黑"/>
                        </a:defRPr>
                      </a:lvl4pPr>
                      <a:lvl5pPr marL="1828800" algn="l" defTabSz="914400" rtl="0" eaLnBrk="1" latinLnBrk="0" hangingPunct="1">
                        <a:defRPr sz="1800" kern="1200">
                          <a:solidFill>
                            <a:schemeClr val="dk1"/>
                          </a:solidFill>
                          <a:latin typeface="微软雅黑"/>
                          <a:ea typeface="微软雅黑"/>
                        </a:defRPr>
                      </a:lvl5pPr>
                      <a:lvl6pPr marL="2286000" algn="l" defTabSz="914400" rtl="0" eaLnBrk="1" latinLnBrk="0" hangingPunct="1">
                        <a:defRPr sz="1800" kern="1200">
                          <a:solidFill>
                            <a:schemeClr val="dk1"/>
                          </a:solidFill>
                          <a:latin typeface="微软雅黑"/>
                          <a:ea typeface="微软雅黑"/>
                        </a:defRPr>
                      </a:lvl6pPr>
                      <a:lvl7pPr marL="2743200" algn="l" defTabSz="914400" rtl="0" eaLnBrk="1" latinLnBrk="0" hangingPunct="1">
                        <a:defRPr sz="1800" kern="1200">
                          <a:solidFill>
                            <a:schemeClr val="dk1"/>
                          </a:solidFill>
                          <a:latin typeface="微软雅黑"/>
                          <a:ea typeface="微软雅黑"/>
                        </a:defRPr>
                      </a:lvl7pPr>
                      <a:lvl8pPr marL="3200400" algn="l" defTabSz="914400" rtl="0" eaLnBrk="1" latinLnBrk="0" hangingPunct="1">
                        <a:defRPr sz="1800" kern="1200">
                          <a:solidFill>
                            <a:schemeClr val="dk1"/>
                          </a:solidFill>
                          <a:latin typeface="微软雅黑"/>
                          <a:ea typeface="微软雅黑"/>
                        </a:defRPr>
                      </a:lvl8pPr>
                      <a:lvl9pPr marL="3657600" algn="l" defTabSz="914400" rtl="0" eaLnBrk="1" latinLnBrk="0" hangingPunct="1">
                        <a:defRPr sz="1800" kern="1200">
                          <a:solidFill>
                            <a:schemeClr val="dk1"/>
                          </a:solidFill>
                          <a:latin typeface="微软雅黑"/>
                          <a:ea typeface="微软雅黑"/>
                        </a:defRPr>
                      </a:lvl9pPr>
                    </a:lstStyle>
                    <a:p>
                      <a:pPr marL="0" algn="l" defTabSz="914423" rtl="0" eaLnBrk="1" latinLnBrk="0" hangingPunct="1"/>
                      <a:r>
                        <a:rPr lang="en-US" altLang="zh-CN" sz="1050" kern="1200" dirty="0">
                          <a:solidFill>
                            <a:schemeClr val="dk1"/>
                          </a:solidFill>
                          <a:latin typeface="+mn-lt"/>
                          <a:ea typeface="+mn-ea"/>
                          <a:cs typeface="+mn-cs"/>
                        </a:rPr>
                        <a:t>regular</a:t>
                      </a:r>
                      <a:endParaRPr lang="zh-CN" altLang="en-US" sz="1050"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65FAA">
                        <a:tint val="40000"/>
                      </a:srgbClr>
                    </a:solidFill>
                  </a:tcPr>
                </a:tc>
                <a:tc>
                  <a:txBody>
                    <a:bodyPr/>
                    <a:lstStyle>
                      <a:lvl1pPr marL="0" algn="l" defTabSz="914400" rtl="0" eaLnBrk="1" latinLnBrk="0" hangingPunct="1">
                        <a:defRPr sz="1800" kern="1200">
                          <a:solidFill>
                            <a:schemeClr val="dk1"/>
                          </a:solidFill>
                          <a:latin typeface="微软雅黑"/>
                          <a:ea typeface="微软雅黑"/>
                        </a:defRPr>
                      </a:lvl1pPr>
                      <a:lvl2pPr marL="457200" algn="l" defTabSz="914400" rtl="0" eaLnBrk="1" latinLnBrk="0" hangingPunct="1">
                        <a:defRPr sz="1800" kern="1200">
                          <a:solidFill>
                            <a:schemeClr val="dk1"/>
                          </a:solidFill>
                          <a:latin typeface="微软雅黑"/>
                          <a:ea typeface="微软雅黑"/>
                        </a:defRPr>
                      </a:lvl2pPr>
                      <a:lvl3pPr marL="914400" algn="l" defTabSz="914400" rtl="0" eaLnBrk="1" latinLnBrk="0" hangingPunct="1">
                        <a:defRPr sz="1800" kern="1200">
                          <a:solidFill>
                            <a:schemeClr val="dk1"/>
                          </a:solidFill>
                          <a:latin typeface="微软雅黑"/>
                          <a:ea typeface="微软雅黑"/>
                        </a:defRPr>
                      </a:lvl3pPr>
                      <a:lvl4pPr marL="1371600" algn="l" defTabSz="914400" rtl="0" eaLnBrk="1" latinLnBrk="0" hangingPunct="1">
                        <a:defRPr sz="1800" kern="1200">
                          <a:solidFill>
                            <a:schemeClr val="dk1"/>
                          </a:solidFill>
                          <a:latin typeface="微软雅黑"/>
                          <a:ea typeface="微软雅黑"/>
                        </a:defRPr>
                      </a:lvl4pPr>
                      <a:lvl5pPr marL="1828800" algn="l" defTabSz="914400" rtl="0" eaLnBrk="1" latinLnBrk="0" hangingPunct="1">
                        <a:defRPr sz="1800" kern="1200">
                          <a:solidFill>
                            <a:schemeClr val="dk1"/>
                          </a:solidFill>
                          <a:latin typeface="微软雅黑"/>
                          <a:ea typeface="微软雅黑"/>
                        </a:defRPr>
                      </a:lvl5pPr>
                      <a:lvl6pPr marL="2286000" algn="l" defTabSz="914400" rtl="0" eaLnBrk="1" latinLnBrk="0" hangingPunct="1">
                        <a:defRPr sz="1800" kern="1200">
                          <a:solidFill>
                            <a:schemeClr val="dk1"/>
                          </a:solidFill>
                          <a:latin typeface="微软雅黑"/>
                          <a:ea typeface="微软雅黑"/>
                        </a:defRPr>
                      </a:lvl6pPr>
                      <a:lvl7pPr marL="2743200" algn="l" defTabSz="914400" rtl="0" eaLnBrk="1" latinLnBrk="0" hangingPunct="1">
                        <a:defRPr sz="1800" kern="1200">
                          <a:solidFill>
                            <a:schemeClr val="dk1"/>
                          </a:solidFill>
                          <a:latin typeface="微软雅黑"/>
                          <a:ea typeface="微软雅黑"/>
                        </a:defRPr>
                      </a:lvl7pPr>
                      <a:lvl8pPr marL="3200400" algn="l" defTabSz="914400" rtl="0" eaLnBrk="1" latinLnBrk="0" hangingPunct="1">
                        <a:defRPr sz="1800" kern="1200">
                          <a:solidFill>
                            <a:schemeClr val="dk1"/>
                          </a:solidFill>
                          <a:latin typeface="微软雅黑"/>
                          <a:ea typeface="微软雅黑"/>
                        </a:defRPr>
                      </a:lvl8pPr>
                      <a:lvl9pPr marL="3657600" algn="l" defTabSz="914400" rtl="0" eaLnBrk="1" latinLnBrk="0" hangingPunct="1">
                        <a:defRPr sz="1800" kern="1200">
                          <a:solidFill>
                            <a:schemeClr val="dk1"/>
                          </a:solidFill>
                          <a:latin typeface="微软雅黑"/>
                          <a:ea typeface="微软雅黑"/>
                        </a:defRPr>
                      </a:lvl9pPr>
                    </a:lstStyle>
                    <a:p>
                      <a:pPr marL="0" algn="l" defTabSz="914423" rtl="0" eaLnBrk="1" latinLnBrk="0" hangingPunct="1"/>
                      <a:r>
                        <a:rPr lang="en-US" altLang="zh-CN" sz="1050" kern="1200" dirty="0">
                          <a:solidFill>
                            <a:schemeClr val="dk1"/>
                          </a:solidFill>
                          <a:latin typeface="+mn-lt"/>
                          <a:ea typeface="+mn-ea"/>
                          <a:cs typeface="+mn-cs"/>
                        </a:rPr>
                        <a:t>cepcmpi</a:t>
                      </a:r>
                      <a:endParaRPr lang="zh-CN" altLang="en-US" sz="1050"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65FAA">
                        <a:tint val="40000"/>
                      </a:srgbClr>
                    </a:solidFill>
                  </a:tcPr>
                </a:tc>
                <a:tc>
                  <a:txBody>
                    <a:bodyPr/>
                    <a:lstStyle>
                      <a:lvl1pPr marL="0" algn="l" defTabSz="914400" rtl="0" eaLnBrk="1" latinLnBrk="0" hangingPunct="1">
                        <a:defRPr sz="1800" kern="1200">
                          <a:solidFill>
                            <a:schemeClr val="dk1"/>
                          </a:solidFill>
                          <a:latin typeface="微软雅黑"/>
                          <a:ea typeface="微软雅黑"/>
                        </a:defRPr>
                      </a:lvl1pPr>
                      <a:lvl2pPr marL="457200" algn="l" defTabSz="914400" rtl="0" eaLnBrk="1" latinLnBrk="0" hangingPunct="1">
                        <a:defRPr sz="1800" kern="1200">
                          <a:solidFill>
                            <a:schemeClr val="dk1"/>
                          </a:solidFill>
                          <a:latin typeface="微软雅黑"/>
                          <a:ea typeface="微软雅黑"/>
                        </a:defRPr>
                      </a:lvl2pPr>
                      <a:lvl3pPr marL="914400" algn="l" defTabSz="914400" rtl="0" eaLnBrk="1" latinLnBrk="0" hangingPunct="1">
                        <a:defRPr sz="1800" kern="1200">
                          <a:solidFill>
                            <a:schemeClr val="dk1"/>
                          </a:solidFill>
                          <a:latin typeface="微软雅黑"/>
                          <a:ea typeface="微软雅黑"/>
                        </a:defRPr>
                      </a:lvl3pPr>
                      <a:lvl4pPr marL="1371600" algn="l" defTabSz="914400" rtl="0" eaLnBrk="1" latinLnBrk="0" hangingPunct="1">
                        <a:defRPr sz="1800" kern="1200">
                          <a:solidFill>
                            <a:schemeClr val="dk1"/>
                          </a:solidFill>
                          <a:latin typeface="微软雅黑"/>
                          <a:ea typeface="微软雅黑"/>
                        </a:defRPr>
                      </a:lvl4pPr>
                      <a:lvl5pPr marL="1828800" algn="l" defTabSz="914400" rtl="0" eaLnBrk="1" latinLnBrk="0" hangingPunct="1">
                        <a:defRPr sz="1800" kern="1200">
                          <a:solidFill>
                            <a:schemeClr val="dk1"/>
                          </a:solidFill>
                          <a:latin typeface="微软雅黑"/>
                          <a:ea typeface="微软雅黑"/>
                        </a:defRPr>
                      </a:lvl5pPr>
                      <a:lvl6pPr marL="2286000" algn="l" defTabSz="914400" rtl="0" eaLnBrk="1" latinLnBrk="0" hangingPunct="1">
                        <a:defRPr sz="1800" kern="1200">
                          <a:solidFill>
                            <a:schemeClr val="dk1"/>
                          </a:solidFill>
                          <a:latin typeface="微软雅黑"/>
                          <a:ea typeface="微软雅黑"/>
                        </a:defRPr>
                      </a:lvl6pPr>
                      <a:lvl7pPr marL="2743200" algn="l" defTabSz="914400" rtl="0" eaLnBrk="1" latinLnBrk="0" hangingPunct="1">
                        <a:defRPr sz="1800" kern="1200">
                          <a:solidFill>
                            <a:schemeClr val="dk1"/>
                          </a:solidFill>
                          <a:latin typeface="微软雅黑"/>
                          <a:ea typeface="微软雅黑"/>
                        </a:defRPr>
                      </a:lvl7pPr>
                      <a:lvl8pPr marL="3200400" algn="l" defTabSz="914400" rtl="0" eaLnBrk="1" latinLnBrk="0" hangingPunct="1">
                        <a:defRPr sz="1800" kern="1200">
                          <a:solidFill>
                            <a:schemeClr val="dk1"/>
                          </a:solidFill>
                          <a:latin typeface="微软雅黑"/>
                          <a:ea typeface="微软雅黑"/>
                        </a:defRPr>
                      </a:lvl8pPr>
                      <a:lvl9pPr marL="3657600" algn="l" defTabSz="914400" rtl="0" eaLnBrk="1" latinLnBrk="0" hangingPunct="1">
                        <a:defRPr sz="1800" kern="1200">
                          <a:solidFill>
                            <a:schemeClr val="dk1"/>
                          </a:solidFill>
                          <a:latin typeface="微软雅黑"/>
                          <a:ea typeface="微软雅黑"/>
                        </a:defRPr>
                      </a:lvl9pPr>
                    </a:lstStyle>
                    <a:p>
                      <a:pPr marL="0" algn="l" defTabSz="914423" rtl="0" eaLnBrk="1" latinLnBrk="0" hangingPunct="1"/>
                      <a:r>
                        <a:rPr lang="en-US" altLang="zh-CN" sz="1050" kern="1200" dirty="0">
                          <a:solidFill>
                            <a:schemeClr val="dk1"/>
                          </a:solidFill>
                          <a:latin typeface="+mn-lt"/>
                          <a:ea typeface="+mn-ea"/>
                          <a:cs typeface="+mn-cs"/>
                        </a:rPr>
                        <a:t>36</a:t>
                      </a:r>
                      <a:r>
                        <a:rPr lang="zh-CN" altLang="en-US" sz="1050" kern="1200" dirty="0">
                          <a:solidFill>
                            <a:schemeClr val="dk1"/>
                          </a:solidFill>
                          <a:latin typeface="+mn-lt"/>
                          <a:ea typeface="+mn-ea"/>
                          <a:cs typeface="+mn-cs"/>
                        </a:rPr>
                        <a:t>节点，共</a:t>
                      </a:r>
                      <a:r>
                        <a:rPr lang="en-US" altLang="zh-CN" sz="1050" kern="1200" dirty="0">
                          <a:solidFill>
                            <a:schemeClr val="dk1"/>
                          </a:solidFill>
                          <a:latin typeface="+mn-lt"/>
                          <a:ea typeface="+mn-ea"/>
                          <a:cs typeface="+mn-cs"/>
                        </a:rPr>
                        <a:t>1696</a:t>
                      </a:r>
                      <a:r>
                        <a:rPr lang="zh-CN" altLang="en-US" sz="1050" kern="1200" dirty="0">
                          <a:solidFill>
                            <a:schemeClr val="dk1"/>
                          </a:solidFill>
                          <a:latin typeface="+mn-lt"/>
                          <a:ea typeface="+mn-ea"/>
                          <a:cs typeface="+mn-cs"/>
                        </a:rPr>
                        <a:t>个</a:t>
                      </a:r>
                      <a:r>
                        <a:rPr lang="en-US" altLang="zh-CN" sz="1050" kern="1200" dirty="0">
                          <a:solidFill>
                            <a:schemeClr val="dk1"/>
                          </a:solidFill>
                          <a:latin typeface="+mn-lt"/>
                          <a:ea typeface="+mn-ea"/>
                          <a:cs typeface="+mn-cs"/>
                        </a:rPr>
                        <a:t>CPU</a:t>
                      </a:r>
                      <a:r>
                        <a:rPr lang="zh-CN" altLang="en-US" sz="1050" kern="1200" dirty="0">
                          <a:solidFill>
                            <a:schemeClr val="dk1"/>
                          </a:solidFill>
                          <a:latin typeface="+mn-lt"/>
                          <a:ea typeface="+mn-ea"/>
                          <a:cs typeface="+mn-cs"/>
                        </a:rPr>
                        <a:t>核</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65FAA">
                        <a:tint val="40000"/>
                      </a:srgbClr>
                    </a:solidFill>
                  </a:tcPr>
                </a:tc>
                <a:extLst>
                  <a:ext uri="{0D108BD9-81ED-4DB2-BD59-A6C34878D82A}">
                    <a16:rowId xmlns:a16="http://schemas.microsoft.com/office/drawing/2014/main" val="2403475709"/>
                  </a:ext>
                </a:extLst>
              </a:tr>
              <a:tr h="393752">
                <a:tc>
                  <a:txBody>
                    <a:bodyPr/>
                    <a:lstStyle>
                      <a:lvl1pPr marL="0" algn="l" defTabSz="914400" rtl="0" eaLnBrk="1" latinLnBrk="0" hangingPunct="1">
                        <a:defRPr sz="1800" kern="1200">
                          <a:solidFill>
                            <a:schemeClr val="dk1"/>
                          </a:solidFill>
                          <a:latin typeface="微软雅黑"/>
                          <a:ea typeface="微软雅黑"/>
                        </a:defRPr>
                      </a:lvl1pPr>
                      <a:lvl2pPr marL="457200" algn="l" defTabSz="914400" rtl="0" eaLnBrk="1" latinLnBrk="0" hangingPunct="1">
                        <a:defRPr sz="1800" kern="1200">
                          <a:solidFill>
                            <a:schemeClr val="dk1"/>
                          </a:solidFill>
                          <a:latin typeface="微软雅黑"/>
                          <a:ea typeface="微软雅黑"/>
                        </a:defRPr>
                      </a:lvl2pPr>
                      <a:lvl3pPr marL="914400" algn="l" defTabSz="914400" rtl="0" eaLnBrk="1" latinLnBrk="0" hangingPunct="1">
                        <a:defRPr sz="1800" kern="1200">
                          <a:solidFill>
                            <a:schemeClr val="dk1"/>
                          </a:solidFill>
                          <a:latin typeface="微软雅黑"/>
                          <a:ea typeface="微软雅黑"/>
                        </a:defRPr>
                      </a:lvl3pPr>
                      <a:lvl4pPr marL="1371600" algn="l" defTabSz="914400" rtl="0" eaLnBrk="1" latinLnBrk="0" hangingPunct="1">
                        <a:defRPr sz="1800" kern="1200">
                          <a:solidFill>
                            <a:schemeClr val="dk1"/>
                          </a:solidFill>
                          <a:latin typeface="微软雅黑"/>
                          <a:ea typeface="微软雅黑"/>
                        </a:defRPr>
                      </a:lvl4pPr>
                      <a:lvl5pPr marL="1828800" algn="l" defTabSz="914400" rtl="0" eaLnBrk="1" latinLnBrk="0" hangingPunct="1">
                        <a:defRPr sz="1800" kern="1200">
                          <a:solidFill>
                            <a:schemeClr val="dk1"/>
                          </a:solidFill>
                          <a:latin typeface="微软雅黑"/>
                          <a:ea typeface="微软雅黑"/>
                        </a:defRPr>
                      </a:lvl5pPr>
                      <a:lvl6pPr marL="2286000" algn="l" defTabSz="914400" rtl="0" eaLnBrk="1" latinLnBrk="0" hangingPunct="1">
                        <a:defRPr sz="1800" kern="1200">
                          <a:solidFill>
                            <a:schemeClr val="dk1"/>
                          </a:solidFill>
                          <a:latin typeface="微软雅黑"/>
                          <a:ea typeface="微软雅黑"/>
                        </a:defRPr>
                      </a:lvl6pPr>
                      <a:lvl7pPr marL="2743200" algn="l" defTabSz="914400" rtl="0" eaLnBrk="1" latinLnBrk="0" hangingPunct="1">
                        <a:defRPr sz="1800" kern="1200">
                          <a:solidFill>
                            <a:schemeClr val="dk1"/>
                          </a:solidFill>
                          <a:latin typeface="微软雅黑"/>
                          <a:ea typeface="微软雅黑"/>
                        </a:defRPr>
                      </a:lvl7pPr>
                      <a:lvl8pPr marL="3200400" algn="l" defTabSz="914400" rtl="0" eaLnBrk="1" latinLnBrk="0" hangingPunct="1">
                        <a:defRPr sz="1800" kern="1200">
                          <a:solidFill>
                            <a:schemeClr val="dk1"/>
                          </a:solidFill>
                          <a:latin typeface="微软雅黑"/>
                          <a:ea typeface="微软雅黑"/>
                        </a:defRPr>
                      </a:lvl8pPr>
                      <a:lvl9pPr marL="3657600" algn="l" defTabSz="914400" rtl="0" eaLnBrk="1" latinLnBrk="0" hangingPunct="1">
                        <a:defRPr sz="1800" kern="1200">
                          <a:solidFill>
                            <a:schemeClr val="dk1"/>
                          </a:solidFill>
                          <a:latin typeface="微软雅黑"/>
                          <a:ea typeface="微软雅黑"/>
                        </a:defRPr>
                      </a:lvl9pPr>
                    </a:lstStyle>
                    <a:p>
                      <a:pPr marL="0" algn="l" defTabSz="914423" rtl="0" eaLnBrk="1" latinLnBrk="0" hangingPunct="1"/>
                      <a:r>
                        <a:rPr lang="en-US" altLang="zh-CN" sz="1050" kern="1200" dirty="0">
                          <a:solidFill>
                            <a:schemeClr val="dk1"/>
                          </a:solidFill>
                          <a:latin typeface="+mn-lt"/>
                          <a:ea typeface="+mn-ea"/>
                          <a:cs typeface="+mn-cs"/>
                        </a:rPr>
                        <a:t>raq</a:t>
                      </a:r>
                      <a:endParaRPr lang="zh-CN" altLang="en-US" sz="1050"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65FAA">
                        <a:tint val="20000"/>
                      </a:srgbClr>
                    </a:solidFill>
                  </a:tcPr>
                </a:tc>
                <a:tc>
                  <a:txBody>
                    <a:bodyPr/>
                    <a:lstStyle>
                      <a:lvl1pPr marL="0" algn="l" defTabSz="914400" rtl="0" eaLnBrk="1" latinLnBrk="0" hangingPunct="1">
                        <a:defRPr sz="1800" kern="1200">
                          <a:solidFill>
                            <a:schemeClr val="dk1"/>
                          </a:solidFill>
                          <a:latin typeface="微软雅黑"/>
                          <a:ea typeface="微软雅黑"/>
                        </a:defRPr>
                      </a:lvl1pPr>
                      <a:lvl2pPr marL="457200" algn="l" defTabSz="914400" rtl="0" eaLnBrk="1" latinLnBrk="0" hangingPunct="1">
                        <a:defRPr sz="1800" kern="1200">
                          <a:solidFill>
                            <a:schemeClr val="dk1"/>
                          </a:solidFill>
                          <a:latin typeface="微软雅黑"/>
                          <a:ea typeface="微软雅黑"/>
                        </a:defRPr>
                      </a:lvl2pPr>
                      <a:lvl3pPr marL="914400" algn="l" defTabSz="914400" rtl="0" eaLnBrk="1" latinLnBrk="0" hangingPunct="1">
                        <a:defRPr sz="1800" kern="1200">
                          <a:solidFill>
                            <a:schemeClr val="dk1"/>
                          </a:solidFill>
                          <a:latin typeface="微软雅黑"/>
                          <a:ea typeface="微软雅黑"/>
                        </a:defRPr>
                      </a:lvl3pPr>
                      <a:lvl4pPr marL="1371600" algn="l" defTabSz="914400" rtl="0" eaLnBrk="1" latinLnBrk="0" hangingPunct="1">
                        <a:defRPr sz="1800" kern="1200">
                          <a:solidFill>
                            <a:schemeClr val="dk1"/>
                          </a:solidFill>
                          <a:latin typeface="微软雅黑"/>
                          <a:ea typeface="微软雅黑"/>
                        </a:defRPr>
                      </a:lvl4pPr>
                      <a:lvl5pPr marL="1828800" algn="l" defTabSz="914400" rtl="0" eaLnBrk="1" latinLnBrk="0" hangingPunct="1">
                        <a:defRPr sz="1800" kern="1200">
                          <a:solidFill>
                            <a:schemeClr val="dk1"/>
                          </a:solidFill>
                          <a:latin typeface="微软雅黑"/>
                          <a:ea typeface="微软雅黑"/>
                        </a:defRPr>
                      </a:lvl5pPr>
                      <a:lvl6pPr marL="2286000" algn="l" defTabSz="914400" rtl="0" eaLnBrk="1" latinLnBrk="0" hangingPunct="1">
                        <a:defRPr sz="1800" kern="1200">
                          <a:solidFill>
                            <a:schemeClr val="dk1"/>
                          </a:solidFill>
                          <a:latin typeface="微软雅黑"/>
                          <a:ea typeface="微软雅黑"/>
                        </a:defRPr>
                      </a:lvl6pPr>
                      <a:lvl7pPr marL="2743200" algn="l" defTabSz="914400" rtl="0" eaLnBrk="1" latinLnBrk="0" hangingPunct="1">
                        <a:defRPr sz="1800" kern="1200">
                          <a:solidFill>
                            <a:schemeClr val="dk1"/>
                          </a:solidFill>
                          <a:latin typeface="微软雅黑"/>
                          <a:ea typeface="微软雅黑"/>
                        </a:defRPr>
                      </a:lvl7pPr>
                      <a:lvl8pPr marL="3200400" algn="l" defTabSz="914400" rtl="0" eaLnBrk="1" latinLnBrk="0" hangingPunct="1">
                        <a:defRPr sz="1800" kern="1200">
                          <a:solidFill>
                            <a:schemeClr val="dk1"/>
                          </a:solidFill>
                          <a:latin typeface="微软雅黑"/>
                          <a:ea typeface="微软雅黑"/>
                        </a:defRPr>
                      </a:lvl8pPr>
                      <a:lvl9pPr marL="3657600" algn="l" defTabSz="914400" rtl="0" eaLnBrk="1" latinLnBrk="0" hangingPunct="1">
                        <a:defRPr sz="1800" kern="1200">
                          <a:solidFill>
                            <a:schemeClr val="dk1"/>
                          </a:solidFill>
                          <a:latin typeface="微软雅黑"/>
                          <a:ea typeface="微软雅黑"/>
                        </a:defRPr>
                      </a:lvl9pPr>
                    </a:lstStyle>
                    <a:p>
                      <a:pPr marL="0" algn="l" defTabSz="914423" rtl="0" eaLnBrk="1" latinLnBrk="0" hangingPunct="1"/>
                      <a:r>
                        <a:rPr lang="en-US" altLang="zh-CN" sz="1050" kern="1200" dirty="0">
                          <a:solidFill>
                            <a:schemeClr val="dk1"/>
                          </a:solidFill>
                          <a:latin typeface="+mn-lt"/>
                          <a:ea typeface="+mn-ea"/>
                          <a:cs typeface="+mn-cs"/>
                        </a:rPr>
                        <a:t>raqregular</a:t>
                      </a:r>
                    </a:p>
                    <a:p>
                      <a:pPr marL="0" algn="l" defTabSz="914423" rtl="0" eaLnBrk="1" latinLnBrk="0" hangingPunct="1"/>
                      <a:r>
                        <a:rPr lang="en-US" altLang="zh-CN" sz="1050" kern="1200" dirty="0">
                          <a:solidFill>
                            <a:schemeClr val="dk1"/>
                          </a:solidFill>
                          <a:latin typeface="+mn-lt"/>
                          <a:ea typeface="+mn-ea"/>
                          <a:cs typeface="+mn-cs"/>
                        </a:rPr>
                        <a:t>raqacc</a:t>
                      </a:r>
                      <a:endParaRPr lang="zh-CN" altLang="en-US" sz="1050"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65FAA">
                        <a:tint val="20000"/>
                      </a:srgbClr>
                    </a:solidFill>
                  </a:tcPr>
                </a:tc>
                <a:tc>
                  <a:txBody>
                    <a:bodyPr/>
                    <a:lstStyle>
                      <a:lvl1pPr marL="0" algn="l" defTabSz="914400" rtl="0" eaLnBrk="1" latinLnBrk="0" hangingPunct="1">
                        <a:defRPr sz="1800" kern="1200">
                          <a:solidFill>
                            <a:schemeClr val="dk1"/>
                          </a:solidFill>
                          <a:latin typeface="微软雅黑"/>
                          <a:ea typeface="微软雅黑"/>
                        </a:defRPr>
                      </a:lvl1pPr>
                      <a:lvl2pPr marL="457200" algn="l" defTabSz="914400" rtl="0" eaLnBrk="1" latinLnBrk="0" hangingPunct="1">
                        <a:defRPr sz="1800" kern="1200">
                          <a:solidFill>
                            <a:schemeClr val="dk1"/>
                          </a:solidFill>
                          <a:latin typeface="微软雅黑"/>
                          <a:ea typeface="微软雅黑"/>
                        </a:defRPr>
                      </a:lvl2pPr>
                      <a:lvl3pPr marL="914400" algn="l" defTabSz="914400" rtl="0" eaLnBrk="1" latinLnBrk="0" hangingPunct="1">
                        <a:defRPr sz="1800" kern="1200">
                          <a:solidFill>
                            <a:schemeClr val="dk1"/>
                          </a:solidFill>
                          <a:latin typeface="微软雅黑"/>
                          <a:ea typeface="微软雅黑"/>
                        </a:defRPr>
                      </a:lvl3pPr>
                      <a:lvl4pPr marL="1371600" algn="l" defTabSz="914400" rtl="0" eaLnBrk="1" latinLnBrk="0" hangingPunct="1">
                        <a:defRPr sz="1800" kern="1200">
                          <a:solidFill>
                            <a:schemeClr val="dk1"/>
                          </a:solidFill>
                          <a:latin typeface="微软雅黑"/>
                          <a:ea typeface="微软雅黑"/>
                        </a:defRPr>
                      </a:lvl4pPr>
                      <a:lvl5pPr marL="1828800" algn="l" defTabSz="914400" rtl="0" eaLnBrk="1" latinLnBrk="0" hangingPunct="1">
                        <a:defRPr sz="1800" kern="1200">
                          <a:solidFill>
                            <a:schemeClr val="dk1"/>
                          </a:solidFill>
                          <a:latin typeface="微软雅黑"/>
                          <a:ea typeface="微软雅黑"/>
                        </a:defRPr>
                      </a:lvl5pPr>
                      <a:lvl6pPr marL="2286000" algn="l" defTabSz="914400" rtl="0" eaLnBrk="1" latinLnBrk="0" hangingPunct="1">
                        <a:defRPr sz="1800" kern="1200">
                          <a:solidFill>
                            <a:schemeClr val="dk1"/>
                          </a:solidFill>
                          <a:latin typeface="微软雅黑"/>
                          <a:ea typeface="微软雅黑"/>
                        </a:defRPr>
                      </a:lvl6pPr>
                      <a:lvl7pPr marL="2743200" algn="l" defTabSz="914400" rtl="0" eaLnBrk="1" latinLnBrk="0" hangingPunct="1">
                        <a:defRPr sz="1800" kern="1200">
                          <a:solidFill>
                            <a:schemeClr val="dk1"/>
                          </a:solidFill>
                          <a:latin typeface="微软雅黑"/>
                          <a:ea typeface="微软雅黑"/>
                        </a:defRPr>
                      </a:lvl7pPr>
                      <a:lvl8pPr marL="3200400" algn="l" defTabSz="914400" rtl="0" eaLnBrk="1" latinLnBrk="0" hangingPunct="1">
                        <a:defRPr sz="1800" kern="1200">
                          <a:solidFill>
                            <a:schemeClr val="dk1"/>
                          </a:solidFill>
                          <a:latin typeface="微软雅黑"/>
                          <a:ea typeface="微软雅黑"/>
                        </a:defRPr>
                      </a:lvl8pPr>
                      <a:lvl9pPr marL="3657600" algn="l" defTabSz="914400" rtl="0" eaLnBrk="1" latinLnBrk="0" hangingPunct="1">
                        <a:defRPr sz="1800" kern="1200">
                          <a:solidFill>
                            <a:schemeClr val="dk1"/>
                          </a:solidFill>
                          <a:latin typeface="微软雅黑"/>
                          <a:ea typeface="微软雅黑"/>
                        </a:defRPr>
                      </a:lvl9pPr>
                    </a:lstStyle>
                    <a:p>
                      <a:pPr marL="0" algn="l" defTabSz="914423" rtl="0" eaLnBrk="1" latinLnBrk="0" hangingPunct="1"/>
                      <a:r>
                        <a:rPr lang="en-US" altLang="zh-CN" sz="1050" kern="1200" dirty="0">
                          <a:solidFill>
                            <a:schemeClr val="dk1"/>
                          </a:solidFill>
                          <a:latin typeface="+mn-lt"/>
                          <a:ea typeface="+mn-ea"/>
                          <a:cs typeface="+mn-cs"/>
                        </a:rPr>
                        <a:t>raq</a:t>
                      </a:r>
                      <a:endParaRPr lang="zh-CN" altLang="en-US" sz="1050"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65FAA">
                        <a:tint val="20000"/>
                      </a:srgbClr>
                    </a:solidFill>
                  </a:tcPr>
                </a:tc>
                <a:tc>
                  <a:txBody>
                    <a:bodyPr/>
                    <a:lstStyle>
                      <a:lvl1pPr marL="0" algn="l" defTabSz="914400" rtl="0" eaLnBrk="1" latinLnBrk="0" hangingPunct="1">
                        <a:defRPr sz="1800" kern="1200">
                          <a:solidFill>
                            <a:schemeClr val="dk1"/>
                          </a:solidFill>
                          <a:latin typeface="微软雅黑"/>
                          <a:ea typeface="微软雅黑"/>
                        </a:defRPr>
                      </a:lvl1pPr>
                      <a:lvl2pPr marL="457200" algn="l" defTabSz="914400" rtl="0" eaLnBrk="1" latinLnBrk="0" hangingPunct="1">
                        <a:defRPr sz="1800" kern="1200">
                          <a:solidFill>
                            <a:schemeClr val="dk1"/>
                          </a:solidFill>
                          <a:latin typeface="微软雅黑"/>
                          <a:ea typeface="微软雅黑"/>
                        </a:defRPr>
                      </a:lvl2pPr>
                      <a:lvl3pPr marL="914400" algn="l" defTabSz="914400" rtl="0" eaLnBrk="1" latinLnBrk="0" hangingPunct="1">
                        <a:defRPr sz="1800" kern="1200">
                          <a:solidFill>
                            <a:schemeClr val="dk1"/>
                          </a:solidFill>
                          <a:latin typeface="微软雅黑"/>
                          <a:ea typeface="微软雅黑"/>
                        </a:defRPr>
                      </a:lvl3pPr>
                      <a:lvl4pPr marL="1371600" algn="l" defTabSz="914400" rtl="0" eaLnBrk="1" latinLnBrk="0" hangingPunct="1">
                        <a:defRPr sz="1800" kern="1200">
                          <a:solidFill>
                            <a:schemeClr val="dk1"/>
                          </a:solidFill>
                          <a:latin typeface="微软雅黑"/>
                          <a:ea typeface="微软雅黑"/>
                        </a:defRPr>
                      </a:lvl4pPr>
                      <a:lvl5pPr marL="1828800" algn="l" defTabSz="914400" rtl="0" eaLnBrk="1" latinLnBrk="0" hangingPunct="1">
                        <a:defRPr sz="1800" kern="1200">
                          <a:solidFill>
                            <a:schemeClr val="dk1"/>
                          </a:solidFill>
                          <a:latin typeface="微软雅黑"/>
                          <a:ea typeface="微软雅黑"/>
                        </a:defRPr>
                      </a:lvl5pPr>
                      <a:lvl6pPr marL="2286000" algn="l" defTabSz="914400" rtl="0" eaLnBrk="1" latinLnBrk="0" hangingPunct="1">
                        <a:defRPr sz="1800" kern="1200">
                          <a:solidFill>
                            <a:schemeClr val="dk1"/>
                          </a:solidFill>
                          <a:latin typeface="微软雅黑"/>
                          <a:ea typeface="微软雅黑"/>
                        </a:defRPr>
                      </a:lvl6pPr>
                      <a:lvl7pPr marL="2743200" algn="l" defTabSz="914400" rtl="0" eaLnBrk="1" latinLnBrk="0" hangingPunct="1">
                        <a:defRPr sz="1800" kern="1200">
                          <a:solidFill>
                            <a:schemeClr val="dk1"/>
                          </a:solidFill>
                          <a:latin typeface="微软雅黑"/>
                          <a:ea typeface="微软雅黑"/>
                        </a:defRPr>
                      </a:lvl7pPr>
                      <a:lvl8pPr marL="3200400" algn="l" defTabSz="914400" rtl="0" eaLnBrk="1" latinLnBrk="0" hangingPunct="1">
                        <a:defRPr sz="1800" kern="1200">
                          <a:solidFill>
                            <a:schemeClr val="dk1"/>
                          </a:solidFill>
                          <a:latin typeface="微软雅黑"/>
                          <a:ea typeface="微软雅黑"/>
                        </a:defRPr>
                      </a:lvl8pPr>
                      <a:lvl9pPr marL="3657600" algn="l" defTabSz="914400" rtl="0" eaLnBrk="1" latinLnBrk="0" hangingPunct="1">
                        <a:defRPr sz="1800" kern="1200">
                          <a:solidFill>
                            <a:schemeClr val="dk1"/>
                          </a:solidFill>
                          <a:latin typeface="微软雅黑"/>
                          <a:ea typeface="微软雅黑"/>
                        </a:defRPr>
                      </a:lvl9pPr>
                    </a:lstStyle>
                    <a:p>
                      <a:pPr marL="0" algn="l" defTabSz="914423" rtl="0" eaLnBrk="1" latinLnBrk="0" hangingPunct="1"/>
                      <a:r>
                        <a:rPr lang="en-US" altLang="zh-CN" sz="1050" kern="1200" dirty="0">
                          <a:solidFill>
                            <a:schemeClr val="dk1"/>
                          </a:solidFill>
                          <a:latin typeface="+mn-lt"/>
                          <a:ea typeface="+mn-ea"/>
                          <a:cs typeface="+mn-cs"/>
                        </a:rPr>
                        <a:t>12</a:t>
                      </a:r>
                      <a:r>
                        <a:rPr lang="zh-CN" altLang="en-US" sz="1050" kern="1200" dirty="0">
                          <a:solidFill>
                            <a:schemeClr val="dk1"/>
                          </a:solidFill>
                          <a:latin typeface="+mn-lt"/>
                          <a:ea typeface="+mn-ea"/>
                          <a:cs typeface="+mn-cs"/>
                        </a:rPr>
                        <a:t>节点，共</a:t>
                      </a:r>
                      <a:r>
                        <a:rPr lang="en-US" altLang="zh-CN" sz="1050" kern="1200" dirty="0">
                          <a:solidFill>
                            <a:schemeClr val="dk1"/>
                          </a:solidFill>
                          <a:latin typeface="+mn-lt"/>
                          <a:ea typeface="+mn-ea"/>
                          <a:cs typeface="+mn-cs"/>
                        </a:rPr>
                        <a:t>672</a:t>
                      </a:r>
                      <a:r>
                        <a:rPr lang="zh-CN" altLang="en-US" sz="1050" kern="1200" dirty="0">
                          <a:solidFill>
                            <a:schemeClr val="dk1"/>
                          </a:solidFill>
                          <a:latin typeface="+mn-lt"/>
                          <a:ea typeface="+mn-ea"/>
                          <a:cs typeface="+mn-cs"/>
                        </a:rPr>
                        <a:t>个</a:t>
                      </a:r>
                      <a:r>
                        <a:rPr lang="en-US" altLang="zh-CN" sz="1050" kern="1200" dirty="0">
                          <a:solidFill>
                            <a:schemeClr val="dk1"/>
                          </a:solidFill>
                          <a:latin typeface="+mn-lt"/>
                          <a:ea typeface="+mn-ea"/>
                          <a:cs typeface="+mn-cs"/>
                        </a:rPr>
                        <a:t>CPU</a:t>
                      </a:r>
                      <a:r>
                        <a:rPr lang="zh-CN" altLang="en-US" sz="1050" kern="1200" dirty="0">
                          <a:solidFill>
                            <a:schemeClr val="dk1"/>
                          </a:solidFill>
                          <a:latin typeface="+mn-lt"/>
                          <a:ea typeface="+mn-ea"/>
                          <a:cs typeface="+mn-cs"/>
                        </a:rPr>
                        <a:t>核</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65FAA">
                        <a:tint val="20000"/>
                      </a:srgbClr>
                    </a:solidFill>
                  </a:tcPr>
                </a:tc>
                <a:extLst>
                  <a:ext uri="{0D108BD9-81ED-4DB2-BD59-A6C34878D82A}">
                    <a16:rowId xmlns:a16="http://schemas.microsoft.com/office/drawing/2014/main" val="1345689224"/>
                  </a:ext>
                </a:extLst>
              </a:tr>
              <a:tr h="546878">
                <a:tc>
                  <a:txBody>
                    <a:bodyPr/>
                    <a:lstStyle>
                      <a:lvl1pPr marL="0" algn="l" defTabSz="914400" rtl="0" eaLnBrk="1" latinLnBrk="0" hangingPunct="1">
                        <a:defRPr sz="1800" kern="1200">
                          <a:solidFill>
                            <a:schemeClr val="dk1"/>
                          </a:solidFill>
                          <a:latin typeface="微软雅黑"/>
                          <a:ea typeface="微软雅黑"/>
                        </a:defRPr>
                      </a:lvl1pPr>
                      <a:lvl2pPr marL="457200" algn="l" defTabSz="914400" rtl="0" eaLnBrk="1" latinLnBrk="0" hangingPunct="1">
                        <a:defRPr sz="1800" kern="1200">
                          <a:solidFill>
                            <a:schemeClr val="dk1"/>
                          </a:solidFill>
                          <a:latin typeface="微软雅黑"/>
                          <a:ea typeface="微软雅黑"/>
                        </a:defRPr>
                      </a:lvl2pPr>
                      <a:lvl3pPr marL="914400" algn="l" defTabSz="914400" rtl="0" eaLnBrk="1" latinLnBrk="0" hangingPunct="1">
                        <a:defRPr sz="1800" kern="1200">
                          <a:solidFill>
                            <a:schemeClr val="dk1"/>
                          </a:solidFill>
                          <a:latin typeface="微软雅黑"/>
                          <a:ea typeface="微软雅黑"/>
                        </a:defRPr>
                      </a:lvl3pPr>
                      <a:lvl4pPr marL="1371600" algn="l" defTabSz="914400" rtl="0" eaLnBrk="1" latinLnBrk="0" hangingPunct="1">
                        <a:defRPr sz="1800" kern="1200">
                          <a:solidFill>
                            <a:schemeClr val="dk1"/>
                          </a:solidFill>
                          <a:latin typeface="微软雅黑"/>
                          <a:ea typeface="微软雅黑"/>
                        </a:defRPr>
                      </a:lvl4pPr>
                      <a:lvl5pPr marL="1828800" algn="l" defTabSz="914400" rtl="0" eaLnBrk="1" latinLnBrk="0" hangingPunct="1">
                        <a:defRPr sz="1800" kern="1200">
                          <a:solidFill>
                            <a:schemeClr val="dk1"/>
                          </a:solidFill>
                          <a:latin typeface="微软雅黑"/>
                          <a:ea typeface="微软雅黑"/>
                        </a:defRPr>
                      </a:lvl5pPr>
                      <a:lvl6pPr marL="2286000" algn="l" defTabSz="914400" rtl="0" eaLnBrk="1" latinLnBrk="0" hangingPunct="1">
                        <a:defRPr sz="1800" kern="1200">
                          <a:solidFill>
                            <a:schemeClr val="dk1"/>
                          </a:solidFill>
                          <a:latin typeface="微软雅黑"/>
                          <a:ea typeface="微软雅黑"/>
                        </a:defRPr>
                      </a:lvl6pPr>
                      <a:lvl7pPr marL="2743200" algn="l" defTabSz="914400" rtl="0" eaLnBrk="1" latinLnBrk="0" hangingPunct="1">
                        <a:defRPr sz="1800" kern="1200">
                          <a:solidFill>
                            <a:schemeClr val="dk1"/>
                          </a:solidFill>
                          <a:latin typeface="微软雅黑"/>
                          <a:ea typeface="微软雅黑"/>
                        </a:defRPr>
                      </a:lvl7pPr>
                      <a:lvl8pPr marL="3200400" algn="l" defTabSz="914400" rtl="0" eaLnBrk="1" latinLnBrk="0" hangingPunct="1">
                        <a:defRPr sz="1800" kern="1200">
                          <a:solidFill>
                            <a:schemeClr val="dk1"/>
                          </a:solidFill>
                          <a:latin typeface="微软雅黑"/>
                          <a:ea typeface="微软雅黑"/>
                        </a:defRPr>
                      </a:lvl8pPr>
                      <a:lvl9pPr marL="3657600" algn="l" defTabSz="914400" rtl="0" eaLnBrk="1" latinLnBrk="0" hangingPunct="1">
                        <a:defRPr sz="1800" kern="1200">
                          <a:solidFill>
                            <a:schemeClr val="dk1"/>
                          </a:solidFill>
                          <a:latin typeface="微软雅黑"/>
                          <a:ea typeface="微软雅黑"/>
                        </a:defRPr>
                      </a:lvl9pPr>
                    </a:lstStyle>
                    <a:p>
                      <a:pPr marL="0" algn="l" defTabSz="914423" rtl="0" eaLnBrk="1" latinLnBrk="0" hangingPunct="1"/>
                      <a:r>
                        <a:rPr lang="en-US" altLang="zh-CN" sz="1050" kern="1200" dirty="0">
                          <a:solidFill>
                            <a:schemeClr val="dk1"/>
                          </a:solidFill>
                          <a:latin typeface="+mn-lt"/>
                          <a:ea typeface="+mn-ea"/>
                          <a:cs typeface="+mn-cs"/>
                        </a:rPr>
                        <a:t>lgpu</a:t>
                      </a:r>
                      <a:endParaRPr lang="zh-CN" altLang="en-US" sz="1050"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65FAA">
                        <a:tint val="40000"/>
                      </a:srgbClr>
                    </a:solidFill>
                  </a:tcPr>
                </a:tc>
                <a:tc>
                  <a:txBody>
                    <a:bodyPr/>
                    <a:lstStyle>
                      <a:lvl1pPr marL="0" algn="l" defTabSz="914400" rtl="0" eaLnBrk="1" latinLnBrk="0" hangingPunct="1">
                        <a:defRPr sz="1800" kern="1200">
                          <a:solidFill>
                            <a:schemeClr val="dk1"/>
                          </a:solidFill>
                          <a:latin typeface="微软雅黑"/>
                          <a:ea typeface="微软雅黑"/>
                        </a:defRPr>
                      </a:lvl1pPr>
                      <a:lvl2pPr marL="457200" algn="l" defTabSz="914400" rtl="0" eaLnBrk="1" latinLnBrk="0" hangingPunct="1">
                        <a:defRPr sz="1800" kern="1200">
                          <a:solidFill>
                            <a:schemeClr val="dk1"/>
                          </a:solidFill>
                          <a:latin typeface="微软雅黑"/>
                          <a:ea typeface="微软雅黑"/>
                        </a:defRPr>
                      </a:lvl2pPr>
                      <a:lvl3pPr marL="914400" algn="l" defTabSz="914400" rtl="0" eaLnBrk="1" latinLnBrk="0" hangingPunct="1">
                        <a:defRPr sz="1800" kern="1200">
                          <a:solidFill>
                            <a:schemeClr val="dk1"/>
                          </a:solidFill>
                          <a:latin typeface="微软雅黑"/>
                          <a:ea typeface="微软雅黑"/>
                        </a:defRPr>
                      </a:lvl3pPr>
                      <a:lvl4pPr marL="1371600" algn="l" defTabSz="914400" rtl="0" eaLnBrk="1" latinLnBrk="0" hangingPunct="1">
                        <a:defRPr sz="1800" kern="1200">
                          <a:solidFill>
                            <a:schemeClr val="dk1"/>
                          </a:solidFill>
                          <a:latin typeface="微软雅黑"/>
                          <a:ea typeface="微软雅黑"/>
                        </a:defRPr>
                      </a:lvl4pPr>
                      <a:lvl5pPr marL="1828800" algn="l" defTabSz="914400" rtl="0" eaLnBrk="1" latinLnBrk="0" hangingPunct="1">
                        <a:defRPr sz="1800" kern="1200">
                          <a:solidFill>
                            <a:schemeClr val="dk1"/>
                          </a:solidFill>
                          <a:latin typeface="微软雅黑"/>
                          <a:ea typeface="微软雅黑"/>
                        </a:defRPr>
                      </a:lvl5pPr>
                      <a:lvl6pPr marL="2286000" algn="l" defTabSz="914400" rtl="0" eaLnBrk="1" latinLnBrk="0" hangingPunct="1">
                        <a:defRPr sz="1800" kern="1200">
                          <a:solidFill>
                            <a:schemeClr val="dk1"/>
                          </a:solidFill>
                          <a:latin typeface="微软雅黑"/>
                          <a:ea typeface="微软雅黑"/>
                        </a:defRPr>
                      </a:lvl6pPr>
                      <a:lvl7pPr marL="2743200" algn="l" defTabSz="914400" rtl="0" eaLnBrk="1" latinLnBrk="0" hangingPunct="1">
                        <a:defRPr sz="1800" kern="1200">
                          <a:solidFill>
                            <a:schemeClr val="dk1"/>
                          </a:solidFill>
                          <a:latin typeface="微软雅黑"/>
                          <a:ea typeface="微软雅黑"/>
                        </a:defRPr>
                      </a:lvl7pPr>
                      <a:lvl8pPr marL="3200400" algn="l" defTabSz="914400" rtl="0" eaLnBrk="1" latinLnBrk="0" hangingPunct="1">
                        <a:defRPr sz="1800" kern="1200">
                          <a:solidFill>
                            <a:schemeClr val="dk1"/>
                          </a:solidFill>
                          <a:latin typeface="微软雅黑"/>
                          <a:ea typeface="微软雅黑"/>
                        </a:defRPr>
                      </a:lvl8pPr>
                      <a:lvl9pPr marL="3657600" algn="l" defTabSz="914400" rtl="0" eaLnBrk="1" latinLnBrk="0" hangingPunct="1">
                        <a:defRPr sz="1800" kern="1200">
                          <a:solidFill>
                            <a:schemeClr val="dk1"/>
                          </a:solidFill>
                          <a:latin typeface="微软雅黑"/>
                          <a:ea typeface="微软雅黑"/>
                        </a:defRPr>
                      </a:lvl9pPr>
                    </a:lstStyle>
                    <a:p>
                      <a:pPr marL="0" algn="l" defTabSz="914423" rtl="0" eaLnBrk="1" latinLnBrk="0" hangingPunct="1"/>
                      <a:r>
                        <a:rPr lang="en-US" altLang="zh-CN" sz="1050" kern="1200" dirty="0">
                          <a:solidFill>
                            <a:schemeClr val="dk1"/>
                          </a:solidFill>
                          <a:latin typeface="+mn-lt"/>
                          <a:ea typeface="+mn-ea"/>
                          <a:cs typeface="+mn-cs"/>
                        </a:rPr>
                        <a:t>long</a:t>
                      </a:r>
                      <a:endParaRPr lang="zh-CN" altLang="en-US" sz="1050"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65FAA">
                        <a:tint val="40000"/>
                      </a:srgbClr>
                    </a:solidFill>
                  </a:tcPr>
                </a:tc>
                <a:tc>
                  <a:txBody>
                    <a:bodyPr/>
                    <a:lstStyle>
                      <a:lvl1pPr marL="0" algn="l" defTabSz="914400" rtl="0" eaLnBrk="1" latinLnBrk="0" hangingPunct="1">
                        <a:defRPr sz="1800" kern="1200">
                          <a:solidFill>
                            <a:schemeClr val="dk1"/>
                          </a:solidFill>
                          <a:latin typeface="微软雅黑"/>
                          <a:ea typeface="微软雅黑"/>
                        </a:defRPr>
                      </a:lvl1pPr>
                      <a:lvl2pPr marL="457200" algn="l" defTabSz="914400" rtl="0" eaLnBrk="1" latinLnBrk="0" hangingPunct="1">
                        <a:defRPr sz="1800" kern="1200">
                          <a:solidFill>
                            <a:schemeClr val="dk1"/>
                          </a:solidFill>
                          <a:latin typeface="微软雅黑"/>
                          <a:ea typeface="微软雅黑"/>
                        </a:defRPr>
                      </a:lvl2pPr>
                      <a:lvl3pPr marL="914400" algn="l" defTabSz="914400" rtl="0" eaLnBrk="1" latinLnBrk="0" hangingPunct="1">
                        <a:defRPr sz="1800" kern="1200">
                          <a:solidFill>
                            <a:schemeClr val="dk1"/>
                          </a:solidFill>
                          <a:latin typeface="微软雅黑"/>
                          <a:ea typeface="微软雅黑"/>
                        </a:defRPr>
                      </a:lvl3pPr>
                      <a:lvl4pPr marL="1371600" algn="l" defTabSz="914400" rtl="0" eaLnBrk="1" latinLnBrk="0" hangingPunct="1">
                        <a:defRPr sz="1800" kern="1200">
                          <a:solidFill>
                            <a:schemeClr val="dk1"/>
                          </a:solidFill>
                          <a:latin typeface="微软雅黑"/>
                          <a:ea typeface="微软雅黑"/>
                        </a:defRPr>
                      </a:lvl4pPr>
                      <a:lvl5pPr marL="1828800" algn="l" defTabSz="914400" rtl="0" eaLnBrk="1" latinLnBrk="0" hangingPunct="1">
                        <a:defRPr sz="1800" kern="1200">
                          <a:solidFill>
                            <a:schemeClr val="dk1"/>
                          </a:solidFill>
                          <a:latin typeface="微软雅黑"/>
                          <a:ea typeface="微软雅黑"/>
                        </a:defRPr>
                      </a:lvl5pPr>
                      <a:lvl6pPr marL="2286000" algn="l" defTabSz="914400" rtl="0" eaLnBrk="1" latinLnBrk="0" hangingPunct="1">
                        <a:defRPr sz="1800" kern="1200">
                          <a:solidFill>
                            <a:schemeClr val="dk1"/>
                          </a:solidFill>
                          <a:latin typeface="微软雅黑"/>
                          <a:ea typeface="微软雅黑"/>
                        </a:defRPr>
                      </a:lvl6pPr>
                      <a:lvl7pPr marL="2743200" algn="l" defTabSz="914400" rtl="0" eaLnBrk="1" latinLnBrk="0" hangingPunct="1">
                        <a:defRPr sz="1800" kern="1200">
                          <a:solidFill>
                            <a:schemeClr val="dk1"/>
                          </a:solidFill>
                          <a:latin typeface="微软雅黑"/>
                          <a:ea typeface="微软雅黑"/>
                        </a:defRPr>
                      </a:lvl7pPr>
                      <a:lvl8pPr marL="3200400" algn="l" defTabSz="914400" rtl="0" eaLnBrk="1" latinLnBrk="0" hangingPunct="1">
                        <a:defRPr sz="1800" kern="1200">
                          <a:solidFill>
                            <a:schemeClr val="dk1"/>
                          </a:solidFill>
                          <a:latin typeface="微软雅黑"/>
                          <a:ea typeface="微软雅黑"/>
                        </a:defRPr>
                      </a:lvl8pPr>
                      <a:lvl9pPr marL="3657600" algn="l" defTabSz="914400" rtl="0" eaLnBrk="1" latinLnBrk="0" hangingPunct="1">
                        <a:defRPr sz="1800" kern="1200">
                          <a:solidFill>
                            <a:schemeClr val="dk1"/>
                          </a:solidFill>
                          <a:latin typeface="微软雅黑"/>
                          <a:ea typeface="微软雅黑"/>
                        </a:defRPr>
                      </a:lvl9pPr>
                    </a:lstStyle>
                    <a:p>
                      <a:pPr marL="0" algn="l" defTabSz="914423" rtl="0" eaLnBrk="1" latinLnBrk="0" hangingPunct="1"/>
                      <a:r>
                        <a:rPr lang="en-US" altLang="zh-CN" sz="1050" kern="1200" dirty="0">
                          <a:solidFill>
                            <a:schemeClr val="dk1"/>
                          </a:solidFill>
                          <a:latin typeface="+mn-lt"/>
                          <a:ea typeface="+mn-ea"/>
                          <a:cs typeface="+mn-cs"/>
                        </a:rPr>
                        <a:t>lqcd</a:t>
                      </a:r>
                      <a:endParaRPr lang="zh-CN" altLang="en-US" sz="1050"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65FAA">
                        <a:tint val="40000"/>
                      </a:srgbClr>
                    </a:solidFill>
                  </a:tcPr>
                </a:tc>
                <a:tc>
                  <a:txBody>
                    <a:bodyPr/>
                    <a:lstStyle>
                      <a:lvl1pPr marL="0" algn="l" defTabSz="914400" rtl="0" eaLnBrk="1" latinLnBrk="0" hangingPunct="1">
                        <a:defRPr sz="1800" kern="1200">
                          <a:solidFill>
                            <a:schemeClr val="dk1"/>
                          </a:solidFill>
                          <a:latin typeface="微软雅黑"/>
                          <a:ea typeface="微软雅黑"/>
                        </a:defRPr>
                      </a:lvl1pPr>
                      <a:lvl2pPr marL="457200" algn="l" defTabSz="914400" rtl="0" eaLnBrk="1" latinLnBrk="0" hangingPunct="1">
                        <a:defRPr sz="1800" kern="1200">
                          <a:solidFill>
                            <a:schemeClr val="dk1"/>
                          </a:solidFill>
                          <a:latin typeface="微软雅黑"/>
                          <a:ea typeface="微软雅黑"/>
                        </a:defRPr>
                      </a:lvl2pPr>
                      <a:lvl3pPr marL="914400" algn="l" defTabSz="914400" rtl="0" eaLnBrk="1" latinLnBrk="0" hangingPunct="1">
                        <a:defRPr sz="1800" kern="1200">
                          <a:solidFill>
                            <a:schemeClr val="dk1"/>
                          </a:solidFill>
                          <a:latin typeface="微软雅黑"/>
                          <a:ea typeface="微软雅黑"/>
                        </a:defRPr>
                      </a:lvl3pPr>
                      <a:lvl4pPr marL="1371600" algn="l" defTabSz="914400" rtl="0" eaLnBrk="1" latinLnBrk="0" hangingPunct="1">
                        <a:defRPr sz="1800" kern="1200">
                          <a:solidFill>
                            <a:schemeClr val="dk1"/>
                          </a:solidFill>
                          <a:latin typeface="微软雅黑"/>
                          <a:ea typeface="微软雅黑"/>
                        </a:defRPr>
                      </a:lvl4pPr>
                      <a:lvl5pPr marL="1828800" algn="l" defTabSz="914400" rtl="0" eaLnBrk="1" latinLnBrk="0" hangingPunct="1">
                        <a:defRPr sz="1800" kern="1200">
                          <a:solidFill>
                            <a:schemeClr val="dk1"/>
                          </a:solidFill>
                          <a:latin typeface="微软雅黑"/>
                          <a:ea typeface="微软雅黑"/>
                        </a:defRPr>
                      </a:lvl5pPr>
                      <a:lvl6pPr marL="2286000" algn="l" defTabSz="914400" rtl="0" eaLnBrk="1" latinLnBrk="0" hangingPunct="1">
                        <a:defRPr sz="1800" kern="1200">
                          <a:solidFill>
                            <a:schemeClr val="dk1"/>
                          </a:solidFill>
                          <a:latin typeface="微软雅黑"/>
                          <a:ea typeface="微软雅黑"/>
                        </a:defRPr>
                      </a:lvl6pPr>
                      <a:lvl7pPr marL="2743200" algn="l" defTabSz="914400" rtl="0" eaLnBrk="1" latinLnBrk="0" hangingPunct="1">
                        <a:defRPr sz="1800" kern="1200">
                          <a:solidFill>
                            <a:schemeClr val="dk1"/>
                          </a:solidFill>
                          <a:latin typeface="微软雅黑"/>
                          <a:ea typeface="微软雅黑"/>
                        </a:defRPr>
                      </a:lvl7pPr>
                      <a:lvl8pPr marL="3200400" algn="l" defTabSz="914400" rtl="0" eaLnBrk="1" latinLnBrk="0" hangingPunct="1">
                        <a:defRPr sz="1800" kern="1200">
                          <a:solidFill>
                            <a:schemeClr val="dk1"/>
                          </a:solidFill>
                          <a:latin typeface="微软雅黑"/>
                          <a:ea typeface="微软雅黑"/>
                        </a:defRPr>
                      </a:lvl8pPr>
                      <a:lvl9pPr marL="3657600" algn="l" defTabSz="914400" rtl="0" eaLnBrk="1" latinLnBrk="0" hangingPunct="1">
                        <a:defRPr sz="1800" kern="1200">
                          <a:solidFill>
                            <a:schemeClr val="dk1"/>
                          </a:solidFill>
                          <a:latin typeface="微软雅黑"/>
                          <a:ea typeface="微软雅黑"/>
                        </a:defRPr>
                      </a:lvl9pPr>
                    </a:lstStyle>
                    <a:p>
                      <a:pPr marL="0" algn="l" defTabSz="914423" rtl="0" eaLnBrk="1" latinLnBrk="0" hangingPunct="1"/>
                      <a:r>
                        <a:rPr lang="en-US" altLang="zh-CN" sz="1050" kern="1200" dirty="0">
                          <a:solidFill>
                            <a:schemeClr val="dk1"/>
                          </a:solidFill>
                          <a:latin typeface="+mn-lt"/>
                          <a:ea typeface="+mn-ea"/>
                          <a:cs typeface="+mn-cs"/>
                        </a:rPr>
                        <a:t>1</a:t>
                      </a:r>
                      <a:r>
                        <a:rPr lang="zh-CN" altLang="en-US" sz="1050" kern="1200" dirty="0">
                          <a:solidFill>
                            <a:schemeClr val="dk1"/>
                          </a:solidFill>
                          <a:latin typeface="+mn-lt"/>
                          <a:ea typeface="+mn-ea"/>
                          <a:cs typeface="+mn-cs"/>
                        </a:rPr>
                        <a:t>节点，</a:t>
                      </a:r>
                      <a:r>
                        <a:rPr lang="en-US" altLang="zh-CN" sz="1050" kern="1200" dirty="0">
                          <a:solidFill>
                            <a:schemeClr val="dk1"/>
                          </a:solidFill>
                          <a:latin typeface="+mn-lt"/>
                          <a:ea typeface="+mn-ea"/>
                          <a:cs typeface="+mn-cs"/>
                        </a:rPr>
                        <a:t>360GB</a:t>
                      </a:r>
                      <a:r>
                        <a:rPr lang="zh-CN" altLang="en-US" sz="1050" kern="1200" dirty="0">
                          <a:solidFill>
                            <a:schemeClr val="dk1"/>
                          </a:solidFill>
                          <a:latin typeface="+mn-lt"/>
                          <a:ea typeface="+mn-ea"/>
                          <a:cs typeface="+mn-cs"/>
                        </a:rPr>
                        <a:t>内存，</a:t>
                      </a:r>
                      <a:r>
                        <a:rPr lang="en-US" altLang="zh-CN" sz="1050" kern="1200" dirty="0">
                          <a:solidFill>
                            <a:schemeClr val="dk1"/>
                          </a:solidFill>
                          <a:latin typeface="+mn-lt"/>
                          <a:ea typeface="+mn-ea"/>
                          <a:cs typeface="+mn-cs"/>
                        </a:rPr>
                        <a:t>36</a:t>
                      </a:r>
                      <a:r>
                        <a:rPr lang="zh-CN" altLang="en-US" sz="1050" kern="1200" dirty="0">
                          <a:solidFill>
                            <a:schemeClr val="dk1"/>
                          </a:solidFill>
                          <a:latin typeface="+mn-lt"/>
                          <a:ea typeface="+mn-ea"/>
                          <a:cs typeface="+mn-cs"/>
                        </a:rPr>
                        <a:t>个</a:t>
                      </a:r>
                      <a:r>
                        <a:rPr lang="en-US" altLang="zh-CN" sz="1050" kern="1200" dirty="0">
                          <a:solidFill>
                            <a:schemeClr val="dk1"/>
                          </a:solidFill>
                          <a:latin typeface="+mn-lt"/>
                          <a:ea typeface="+mn-ea"/>
                          <a:cs typeface="+mn-cs"/>
                        </a:rPr>
                        <a:t>CPU</a:t>
                      </a:r>
                      <a:r>
                        <a:rPr lang="zh-CN" altLang="en-US" sz="1050" kern="1200" dirty="0">
                          <a:solidFill>
                            <a:schemeClr val="dk1"/>
                          </a:solidFill>
                          <a:latin typeface="+mn-lt"/>
                          <a:ea typeface="+mn-ea"/>
                          <a:cs typeface="+mn-cs"/>
                        </a:rPr>
                        <a:t>核，</a:t>
                      </a:r>
                      <a:r>
                        <a:rPr lang="en-US" altLang="zh-CN" sz="1050" kern="1200" dirty="0">
                          <a:solidFill>
                            <a:schemeClr val="dk1"/>
                          </a:solidFill>
                          <a:latin typeface="+mn-lt"/>
                          <a:ea typeface="+mn-ea"/>
                          <a:cs typeface="+mn-cs"/>
                        </a:rPr>
                        <a:t>8</a:t>
                      </a:r>
                      <a:r>
                        <a:rPr lang="zh-CN" altLang="en-US" sz="1050" kern="1200" dirty="0">
                          <a:solidFill>
                            <a:schemeClr val="dk1"/>
                          </a:solidFill>
                          <a:latin typeface="+mn-lt"/>
                          <a:ea typeface="+mn-ea"/>
                          <a:cs typeface="+mn-cs"/>
                        </a:rPr>
                        <a:t>张</a:t>
                      </a:r>
                      <a:r>
                        <a:rPr lang="en-US" altLang="zh-CN" sz="1050" kern="1200" dirty="0">
                          <a:solidFill>
                            <a:schemeClr val="dk1"/>
                          </a:solidFill>
                          <a:latin typeface="+mn-lt"/>
                          <a:ea typeface="+mn-ea"/>
                          <a:cs typeface="+mn-cs"/>
                        </a:rPr>
                        <a:t>V100 GPU</a:t>
                      </a:r>
                      <a:r>
                        <a:rPr lang="zh-CN" altLang="en-US" sz="1050" kern="1200" dirty="0">
                          <a:solidFill>
                            <a:schemeClr val="dk1"/>
                          </a:solidFill>
                          <a:latin typeface="+mn-lt"/>
                          <a:ea typeface="+mn-ea"/>
                          <a:cs typeface="+mn-cs"/>
                        </a:rPr>
                        <a:t>卡</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65FAA">
                        <a:tint val="40000"/>
                      </a:srgbClr>
                    </a:solidFill>
                  </a:tcPr>
                </a:tc>
                <a:extLst>
                  <a:ext uri="{0D108BD9-81ED-4DB2-BD59-A6C34878D82A}">
                    <a16:rowId xmlns:a16="http://schemas.microsoft.com/office/drawing/2014/main" val="3504840094"/>
                  </a:ext>
                </a:extLst>
              </a:tr>
              <a:tr h="700004">
                <a:tc>
                  <a:txBody>
                    <a:bodyPr/>
                    <a:lstStyle>
                      <a:lvl1pPr marL="0" algn="l" defTabSz="914400" rtl="0" eaLnBrk="1" latinLnBrk="0" hangingPunct="1">
                        <a:defRPr sz="1800" kern="1200">
                          <a:solidFill>
                            <a:schemeClr val="dk1"/>
                          </a:solidFill>
                          <a:latin typeface="微软雅黑"/>
                          <a:ea typeface="微软雅黑"/>
                        </a:defRPr>
                      </a:lvl1pPr>
                      <a:lvl2pPr marL="457200" algn="l" defTabSz="914400" rtl="0" eaLnBrk="1" latinLnBrk="0" hangingPunct="1">
                        <a:defRPr sz="1800" kern="1200">
                          <a:solidFill>
                            <a:schemeClr val="dk1"/>
                          </a:solidFill>
                          <a:latin typeface="微软雅黑"/>
                          <a:ea typeface="微软雅黑"/>
                        </a:defRPr>
                      </a:lvl2pPr>
                      <a:lvl3pPr marL="914400" algn="l" defTabSz="914400" rtl="0" eaLnBrk="1" latinLnBrk="0" hangingPunct="1">
                        <a:defRPr sz="1800" kern="1200">
                          <a:solidFill>
                            <a:schemeClr val="dk1"/>
                          </a:solidFill>
                          <a:latin typeface="微软雅黑"/>
                          <a:ea typeface="微软雅黑"/>
                        </a:defRPr>
                      </a:lvl3pPr>
                      <a:lvl4pPr marL="1371600" algn="l" defTabSz="914400" rtl="0" eaLnBrk="1" latinLnBrk="0" hangingPunct="1">
                        <a:defRPr sz="1800" kern="1200">
                          <a:solidFill>
                            <a:schemeClr val="dk1"/>
                          </a:solidFill>
                          <a:latin typeface="微软雅黑"/>
                          <a:ea typeface="微软雅黑"/>
                        </a:defRPr>
                      </a:lvl4pPr>
                      <a:lvl5pPr marL="1828800" algn="l" defTabSz="914400" rtl="0" eaLnBrk="1" latinLnBrk="0" hangingPunct="1">
                        <a:defRPr sz="1800" kern="1200">
                          <a:solidFill>
                            <a:schemeClr val="dk1"/>
                          </a:solidFill>
                          <a:latin typeface="微软雅黑"/>
                          <a:ea typeface="微软雅黑"/>
                        </a:defRPr>
                      </a:lvl5pPr>
                      <a:lvl6pPr marL="2286000" algn="l" defTabSz="914400" rtl="0" eaLnBrk="1" latinLnBrk="0" hangingPunct="1">
                        <a:defRPr sz="1800" kern="1200">
                          <a:solidFill>
                            <a:schemeClr val="dk1"/>
                          </a:solidFill>
                          <a:latin typeface="微软雅黑"/>
                          <a:ea typeface="微软雅黑"/>
                        </a:defRPr>
                      </a:lvl6pPr>
                      <a:lvl7pPr marL="2743200" algn="l" defTabSz="914400" rtl="0" eaLnBrk="1" latinLnBrk="0" hangingPunct="1">
                        <a:defRPr sz="1800" kern="1200">
                          <a:solidFill>
                            <a:schemeClr val="dk1"/>
                          </a:solidFill>
                          <a:latin typeface="微软雅黑"/>
                          <a:ea typeface="微软雅黑"/>
                        </a:defRPr>
                      </a:lvl7pPr>
                      <a:lvl8pPr marL="3200400" algn="l" defTabSz="914400" rtl="0" eaLnBrk="1" latinLnBrk="0" hangingPunct="1">
                        <a:defRPr sz="1800" kern="1200">
                          <a:solidFill>
                            <a:schemeClr val="dk1"/>
                          </a:solidFill>
                          <a:latin typeface="微软雅黑"/>
                          <a:ea typeface="微软雅黑"/>
                        </a:defRPr>
                      </a:lvl8pPr>
                      <a:lvl9pPr marL="3657600" algn="l" defTabSz="914400" rtl="0" eaLnBrk="1" latinLnBrk="0" hangingPunct="1">
                        <a:defRPr sz="1800" kern="1200">
                          <a:solidFill>
                            <a:schemeClr val="dk1"/>
                          </a:solidFill>
                          <a:latin typeface="微软雅黑"/>
                          <a:ea typeface="微软雅黑"/>
                        </a:defRPr>
                      </a:lvl9pPr>
                    </a:lstStyle>
                    <a:p>
                      <a:pPr marL="0" algn="l" defTabSz="914423" rtl="0" eaLnBrk="1" latinLnBrk="0" hangingPunct="1"/>
                      <a:r>
                        <a:rPr lang="en-US" altLang="zh-CN" sz="1050" kern="1200" dirty="0">
                          <a:solidFill>
                            <a:schemeClr val="dk1"/>
                          </a:solidFill>
                          <a:latin typeface="+mn-lt"/>
                          <a:ea typeface="+mn-ea"/>
                          <a:cs typeface="+mn-cs"/>
                        </a:rPr>
                        <a:t>gpu</a:t>
                      </a:r>
                      <a:endParaRPr lang="zh-CN" altLang="en-US" sz="1050"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65FAA">
                        <a:tint val="20000"/>
                      </a:srgbClr>
                    </a:solidFill>
                  </a:tcPr>
                </a:tc>
                <a:tc>
                  <a:txBody>
                    <a:bodyPr/>
                    <a:lstStyle>
                      <a:lvl1pPr marL="0" algn="l" defTabSz="914400" rtl="0" eaLnBrk="1" latinLnBrk="0" hangingPunct="1">
                        <a:defRPr sz="1800" kern="1200">
                          <a:solidFill>
                            <a:schemeClr val="dk1"/>
                          </a:solidFill>
                          <a:latin typeface="微软雅黑"/>
                          <a:ea typeface="微软雅黑"/>
                        </a:defRPr>
                      </a:lvl1pPr>
                      <a:lvl2pPr marL="457200" algn="l" defTabSz="914400" rtl="0" eaLnBrk="1" latinLnBrk="0" hangingPunct="1">
                        <a:defRPr sz="1800" kern="1200">
                          <a:solidFill>
                            <a:schemeClr val="dk1"/>
                          </a:solidFill>
                          <a:latin typeface="微软雅黑"/>
                          <a:ea typeface="微软雅黑"/>
                        </a:defRPr>
                      </a:lvl2pPr>
                      <a:lvl3pPr marL="914400" algn="l" defTabSz="914400" rtl="0" eaLnBrk="1" latinLnBrk="0" hangingPunct="1">
                        <a:defRPr sz="1800" kern="1200">
                          <a:solidFill>
                            <a:schemeClr val="dk1"/>
                          </a:solidFill>
                          <a:latin typeface="微软雅黑"/>
                          <a:ea typeface="微软雅黑"/>
                        </a:defRPr>
                      </a:lvl3pPr>
                      <a:lvl4pPr marL="1371600" algn="l" defTabSz="914400" rtl="0" eaLnBrk="1" latinLnBrk="0" hangingPunct="1">
                        <a:defRPr sz="1800" kern="1200">
                          <a:solidFill>
                            <a:schemeClr val="dk1"/>
                          </a:solidFill>
                          <a:latin typeface="微软雅黑"/>
                          <a:ea typeface="微软雅黑"/>
                        </a:defRPr>
                      </a:lvl4pPr>
                      <a:lvl5pPr marL="1828800" algn="l" defTabSz="914400" rtl="0" eaLnBrk="1" latinLnBrk="0" hangingPunct="1">
                        <a:defRPr sz="1800" kern="1200">
                          <a:solidFill>
                            <a:schemeClr val="dk1"/>
                          </a:solidFill>
                          <a:latin typeface="微软雅黑"/>
                          <a:ea typeface="微软雅黑"/>
                        </a:defRPr>
                      </a:lvl5pPr>
                      <a:lvl6pPr marL="2286000" algn="l" defTabSz="914400" rtl="0" eaLnBrk="1" latinLnBrk="0" hangingPunct="1">
                        <a:defRPr sz="1800" kern="1200">
                          <a:solidFill>
                            <a:schemeClr val="dk1"/>
                          </a:solidFill>
                          <a:latin typeface="微软雅黑"/>
                          <a:ea typeface="微软雅黑"/>
                        </a:defRPr>
                      </a:lvl6pPr>
                      <a:lvl7pPr marL="2743200" algn="l" defTabSz="914400" rtl="0" eaLnBrk="1" latinLnBrk="0" hangingPunct="1">
                        <a:defRPr sz="1800" kern="1200">
                          <a:solidFill>
                            <a:schemeClr val="dk1"/>
                          </a:solidFill>
                          <a:latin typeface="微软雅黑"/>
                          <a:ea typeface="微软雅黑"/>
                        </a:defRPr>
                      </a:lvl7pPr>
                      <a:lvl8pPr marL="3200400" algn="l" defTabSz="914400" rtl="0" eaLnBrk="1" latinLnBrk="0" hangingPunct="1">
                        <a:defRPr sz="1800" kern="1200">
                          <a:solidFill>
                            <a:schemeClr val="dk1"/>
                          </a:solidFill>
                          <a:latin typeface="微软雅黑"/>
                          <a:ea typeface="微软雅黑"/>
                        </a:defRPr>
                      </a:lvl8pPr>
                      <a:lvl9pPr marL="3657600" algn="l" defTabSz="914400" rtl="0" eaLnBrk="1" latinLnBrk="0" hangingPunct="1">
                        <a:defRPr sz="1800" kern="1200">
                          <a:solidFill>
                            <a:schemeClr val="dk1"/>
                          </a:solidFill>
                          <a:latin typeface="微软雅黑"/>
                          <a:ea typeface="微软雅黑"/>
                        </a:defRPr>
                      </a:lvl9pPr>
                    </a:lstStyle>
                    <a:p>
                      <a:pPr marL="0" algn="l" defTabSz="914423" rtl="0" eaLnBrk="1" latinLnBrk="0" hangingPunct="1"/>
                      <a:r>
                        <a:rPr lang="en-US" altLang="zh-CN" sz="1050" kern="1200" dirty="0">
                          <a:solidFill>
                            <a:srgbClr val="FF0000"/>
                          </a:solidFill>
                          <a:latin typeface="+mn-lt"/>
                          <a:ea typeface="+mn-ea"/>
                          <a:cs typeface="+mn-cs"/>
                        </a:rPr>
                        <a:t>normal</a:t>
                      </a:r>
                    </a:p>
                    <a:p>
                      <a:pPr marL="0" algn="l" defTabSz="914423" rtl="0" eaLnBrk="1" latinLnBrk="0" hangingPunct="1"/>
                      <a:r>
                        <a:rPr lang="en-US" altLang="zh-CN" sz="1050" kern="1200" dirty="0">
                          <a:solidFill>
                            <a:srgbClr val="FF0000"/>
                          </a:solidFill>
                          <a:latin typeface="+mn-lt"/>
                          <a:ea typeface="+mn-ea"/>
                          <a:cs typeface="+mn-cs"/>
                        </a:rPr>
                        <a:t>debug</a:t>
                      </a:r>
                      <a:endParaRPr lang="zh-CN" altLang="en-US" sz="1050" kern="1200" dirty="0">
                        <a:solidFill>
                          <a:srgbClr val="FF0000"/>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65FAA">
                        <a:tint val="20000"/>
                      </a:srgbClr>
                    </a:solidFill>
                  </a:tcPr>
                </a:tc>
                <a:tc>
                  <a:txBody>
                    <a:bodyPr/>
                    <a:lstStyle>
                      <a:lvl1pPr marL="0" algn="l" defTabSz="914400" rtl="0" eaLnBrk="1" latinLnBrk="0" hangingPunct="1">
                        <a:defRPr sz="1800" kern="1200">
                          <a:solidFill>
                            <a:schemeClr val="dk1"/>
                          </a:solidFill>
                          <a:latin typeface="微软雅黑"/>
                          <a:ea typeface="微软雅黑"/>
                        </a:defRPr>
                      </a:lvl1pPr>
                      <a:lvl2pPr marL="457200" algn="l" defTabSz="914400" rtl="0" eaLnBrk="1" latinLnBrk="0" hangingPunct="1">
                        <a:defRPr sz="1800" kern="1200">
                          <a:solidFill>
                            <a:schemeClr val="dk1"/>
                          </a:solidFill>
                          <a:latin typeface="微软雅黑"/>
                          <a:ea typeface="微软雅黑"/>
                        </a:defRPr>
                      </a:lvl2pPr>
                      <a:lvl3pPr marL="914400" algn="l" defTabSz="914400" rtl="0" eaLnBrk="1" latinLnBrk="0" hangingPunct="1">
                        <a:defRPr sz="1800" kern="1200">
                          <a:solidFill>
                            <a:schemeClr val="dk1"/>
                          </a:solidFill>
                          <a:latin typeface="微软雅黑"/>
                          <a:ea typeface="微软雅黑"/>
                        </a:defRPr>
                      </a:lvl3pPr>
                      <a:lvl4pPr marL="1371600" algn="l" defTabSz="914400" rtl="0" eaLnBrk="1" latinLnBrk="0" hangingPunct="1">
                        <a:defRPr sz="1800" kern="1200">
                          <a:solidFill>
                            <a:schemeClr val="dk1"/>
                          </a:solidFill>
                          <a:latin typeface="微软雅黑"/>
                          <a:ea typeface="微软雅黑"/>
                        </a:defRPr>
                      </a:lvl4pPr>
                      <a:lvl5pPr marL="1828800" algn="l" defTabSz="914400" rtl="0" eaLnBrk="1" latinLnBrk="0" hangingPunct="1">
                        <a:defRPr sz="1800" kern="1200">
                          <a:solidFill>
                            <a:schemeClr val="dk1"/>
                          </a:solidFill>
                          <a:latin typeface="微软雅黑"/>
                          <a:ea typeface="微软雅黑"/>
                        </a:defRPr>
                      </a:lvl5pPr>
                      <a:lvl6pPr marL="2286000" algn="l" defTabSz="914400" rtl="0" eaLnBrk="1" latinLnBrk="0" hangingPunct="1">
                        <a:defRPr sz="1800" kern="1200">
                          <a:solidFill>
                            <a:schemeClr val="dk1"/>
                          </a:solidFill>
                          <a:latin typeface="微软雅黑"/>
                          <a:ea typeface="微软雅黑"/>
                        </a:defRPr>
                      </a:lvl6pPr>
                      <a:lvl7pPr marL="2743200" algn="l" defTabSz="914400" rtl="0" eaLnBrk="1" latinLnBrk="0" hangingPunct="1">
                        <a:defRPr sz="1800" kern="1200">
                          <a:solidFill>
                            <a:schemeClr val="dk1"/>
                          </a:solidFill>
                          <a:latin typeface="微软雅黑"/>
                          <a:ea typeface="微软雅黑"/>
                        </a:defRPr>
                      </a:lvl7pPr>
                      <a:lvl8pPr marL="3200400" algn="l" defTabSz="914400" rtl="0" eaLnBrk="1" latinLnBrk="0" hangingPunct="1">
                        <a:defRPr sz="1800" kern="1200">
                          <a:solidFill>
                            <a:schemeClr val="dk1"/>
                          </a:solidFill>
                          <a:latin typeface="微软雅黑"/>
                          <a:ea typeface="微软雅黑"/>
                        </a:defRPr>
                      </a:lvl8pPr>
                      <a:lvl9pPr marL="3657600" algn="l" defTabSz="914400" rtl="0" eaLnBrk="1" latinLnBrk="0" hangingPunct="1">
                        <a:defRPr sz="1800" kern="1200">
                          <a:solidFill>
                            <a:schemeClr val="dk1"/>
                          </a:solidFill>
                          <a:latin typeface="微软雅黑"/>
                          <a:ea typeface="微软雅黑"/>
                        </a:defRPr>
                      </a:lvl9pPr>
                    </a:lstStyle>
                    <a:p>
                      <a:pPr marL="0" algn="l" defTabSz="914423" rtl="0" eaLnBrk="1" latinLnBrk="0" hangingPunct="1"/>
                      <a:r>
                        <a:rPr lang="en-US" altLang="zh-CN" sz="1050" kern="1200" dirty="0">
                          <a:solidFill>
                            <a:schemeClr val="dk1"/>
                          </a:solidFill>
                          <a:latin typeface="+mn-lt"/>
                          <a:ea typeface="+mn-ea"/>
                          <a:cs typeface="+mn-cs"/>
                        </a:rPr>
                        <a:t>lqcd</a:t>
                      </a:r>
                    </a:p>
                    <a:p>
                      <a:pPr marL="0" algn="l" defTabSz="914423" rtl="0" eaLnBrk="1" latinLnBrk="0" hangingPunct="1"/>
                      <a:r>
                        <a:rPr lang="en-US" altLang="zh-CN" sz="1050" kern="1200" dirty="0">
                          <a:solidFill>
                            <a:srgbClr val="FF0000"/>
                          </a:solidFill>
                          <a:latin typeface="+mn-lt"/>
                          <a:ea typeface="+mn-ea"/>
                          <a:cs typeface="+mn-cs"/>
                        </a:rPr>
                        <a:t>junogpu</a:t>
                      </a:r>
                    </a:p>
                    <a:p>
                      <a:pPr marL="0" algn="l" defTabSz="914423" rtl="0" eaLnBrk="1" latinLnBrk="0" hangingPunct="1"/>
                      <a:r>
                        <a:rPr lang="en-US" altLang="zh-CN" sz="1050" kern="1200" dirty="0">
                          <a:solidFill>
                            <a:schemeClr val="dk1"/>
                          </a:solidFill>
                          <a:latin typeface="+mn-lt"/>
                          <a:ea typeface="+mn-ea"/>
                          <a:cs typeface="+mn-cs"/>
                        </a:rPr>
                        <a:t>mlgpu</a:t>
                      </a:r>
                    </a:p>
                    <a:p>
                      <a:pPr marL="0" algn="l" defTabSz="914423" rtl="0" eaLnBrk="1" latinLnBrk="0" hangingPunct="1"/>
                      <a:r>
                        <a:rPr lang="en-US" altLang="zh-CN" sz="1050" kern="1200" dirty="0">
                          <a:solidFill>
                            <a:schemeClr val="dk1"/>
                          </a:solidFill>
                          <a:latin typeface="+mn-lt"/>
                          <a:ea typeface="+mn-ea"/>
                          <a:cs typeface="+mn-cs"/>
                        </a:rPr>
                        <a:t>higgsgpu</a:t>
                      </a:r>
                      <a:endParaRPr lang="zh-CN" altLang="en-US" sz="1050"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65FAA">
                        <a:tint val="20000"/>
                      </a:srgbClr>
                    </a:solidFill>
                  </a:tcPr>
                </a:tc>
                <a:tc>
                  <a:txBody>
                    <a:bodyPr/>
                    <a:lstStyle>
                      <a:lvl1pPr marL="0" algn="l" defTabSz="914400" rtl="0" eaLnBrk="1" latinLnBrk="0" hangingPunct="1">
                        <a:defRPr sz="1800" kern="1200">
                          <a:solidFill>
                            <a:schemeClr val="dk1"/>
                          </a:solidFill>
                          <a:latin typeface="微软雅黑"/>
                          <a:ea typeface="微软雅黑"/>
                        </a:defRPr>
                      </a:lvl1pPr>
                      <a:lvl2pPr marL="457200" algn="l" defTabSz="914400" rtl="0" eaLnBrk="1" latinLnBrk="0" hangingPunct="1">
                        <a:defRPr sz="1800" kern="1200">
                          <a:solidFill>
                            <a:schemeClr val="dk1"/>
                          </a:solidFill>
                          <a:latin typeface="微软雅黑"/>
                          <a:ea typeface="微软雅黑"/>
                        </a:defRPr>
                      </a:lvl2pPr>
                      <a:lvl3pPr marL="914400" algn="l" defTabSz="914400" rtl="0" eaLnBrk="1" latinLnBrk="0" hangingPunct="1">
                        <a:defRPr sz="1800" kern="1200">
                          <a:solidFill>
                            <a:schemeClr val="dk1"/>
                          </a:solidFill>
                          <a:latin typeface="微软雅黑"/>
                          <a:ea typeface="微软雅黑"/>
                        </a:defRPr>
                      </a:lvl3pPr>
                      <a:lvl4pPr marL="1371600" algn="l" defTabSz="914400" rtl="0" eaLnBrk="1" latinLnBrk="0" hangingPunct="1">
                        <a:defRPr sz="1800" kern="1200">
                          <a:solidFill>
                            <a:schemeClr val="dk1"/>
                          </a:solidFill>
                          <a:latin typeface="微软雅黑"/>
                          <a:ea typeface="微软雅黑"/>
                        </a:defRPr>
                      </a:lvl4pPr>
                      <a:lvl5pPr marL="1828800" algn="l" defTabSz="914400" rtl="0" eaLnBrk="1" latinLnBrk="0" hangingPunct="1">
                        <a:defRPr sz="1800" kern="1200">
                          <a:solidFill>
                            <a:schemeClr val="dk1"/>
                          </a:solidFill>
                          <a:latin typeface="微软雅黑"/>
                          <a:ea typeface="微软雅黑"/>
                        </a:defRPr>
                      </a:lvl5pPr>
                      <a:lvl6pPr marL="2286000" algn="l" defTabSz="914400" rtl="0" eaLnBrk="1" latinLnBrk="0" hangingPunct="1">
                        <a:defRPr sz="1800" kern="1200">
                          <a:solidFill>
                            <a:schemeClr val="dk1"/>
                          </a:solidFill>
                          <a:latin typeface="微软雅黑"/>
                          <a:ea typeface="微软雅黑"/>
                        </a:defRPr>
                      </a:lvl6pPr>
                      <a:lvl7pPr marL="2743200" algn="l" defTabSz="914400" rtl="0" eaLnBrk="1" latinLnBrk="0" hangingPunct="1">
                        <a:defRPr sz="1800" kern="1200">
                          <a:solidFill>
                            <a:schemeClr val="dk1"/>
                          </a:solidFill>
                          <a:latin typeface="微软雅黑"/>
                          <a:ea typeface="微软雅黑"/>
                        </a:defRPr>
                      </a:lvl7pPr>
                      <a:lvl8pPr marL="3200400" algn="l" defTabSz="914400" rtl="0" eaLnBrk="1" latinLnBrk="0" hangingPunct="1">
                        <a:defRPr sz="1800" kern="1200">
                          <a:solidFill>
                            <a:schemeClr val="dk1"/>
                          </a:solidFill>
                          <a:latin typeface="微软雅黑"/>
                          <a:ea typeface="微软雅黑"/>
                        </a:defRPr>
                      </a:lvl8pPr>
                      <a:lvl9pPr marL="3657600" algn="l" defTabSz="914400" rtl="0" eaLnBrk="1" latinLnBrk="0" hangingPunct="1">
                        <a:defRPr sz="1800" kern="1200">
                          <a:solidFill>
                            <a:schemeClr val="dk1"/>
                          </a:solidFill>
                          <a:latin typeface="微软雅黑"/>
                          <a:ea typeface="微软雅黑"/>
                        </a:defRPr>
                      </a:lvl9pPr>
                    </a:lstStyle>
                    <a:p>
                      <a:pPr marL="0" algn="l" defTabSz="914423" rtl="0" eaLnBrk="1" latinLnBrk="0" hangingPunct="1"/>
                      <a:r>
                        <a:rPr lang="en-US" altLang="zh-CN" sz="1050" kern="1200" dirty="0">
                          <a:solidFill>
                            <a:schemeClr val="dk1"/>
                          </a:solidFill>
                          <a:latin typeface="+mn-lt"/>
                          <a:ea typeface="+mn-ea"/>
                          <a:cs typeface="+mn-cs"/>
                        </a:rPr>
                        <a:t>24</a:t>
                      </a:r>
                      <a:r>
                        <a:rPr lang="zh-CN" altLang="en-US" sz="1050" kern="1200" dirty="0">
                          <a:solidFill>
                            <a:schemeClr val="dk1"/>
                          </a:solidFill>
                          <a:latin typeface="+mn-lt"/>
                          <a:ea typeface="+mn-ea"/>
                          <a:cs typeface="+mn-cs"/>
                        </a:rPr>
                        <a:t>节点，共</a:t>
                      </a:r>
                      <a:r>
                        <a:rPr lang="en-US" altLang="zh-CN" sz="1050" kern="1200" dirty="0">
                          <a:solidFill>
                            <a:schemeClr val="dk1"/>
                          </a:solidFill>
                          <a:latin typeface="+mn-lt"/>
                          <a:ea typeface="+mn-ea"/>
                          <a:cs typeface="+mn-cs"/>
                        </a:rPr>
                        <a:t>892CPU</a:t>
                      </a:r>
                      <a:r>
                        <a:rPr lang="zh-CN" altLang="en-US" sz="1050" kern="1200" dirty="0">
                          <a:solidFill>
                            <a:schemeClr val="dk1"/>
                          </a:solidFill>
                          <a:latin typeface="+mn-lt"/>
                          <a:ea typeface="+mn-ea"/>
                          <a:cs typeface="+mn-cs"/>
                        </a:rPr>
                        <a:t>核，</a:t>
                      </a:r>
                      <a:r>
                        <a:rPr lang="en-US" altLang="zh-CN" sz="1050" kern="1200" dirty="0">
                          <a:solidFill>
                            <a:schemeClr val="dk1"/>
                          </a:solidFill>
                          <a:latin typeface="+mn-lt"/>
                          <a:ea typeface="+mn-ea"/>
                          <a:cs typeface="+mn-cs"/>
                        </a:rPr>
                        <a:t>182</a:t>
                      </a:r>
                      <a:r>
                        <a:rPr lang="zh-CN" altLang="en-US" sz="1050" kern="1200" dirty="0">
                          <a:solidFill>
                            <a:schemeClr val="dk1"/>
                          </a:solidFill>
                          <a:latin typeface="+mn-lt"/>
                          <a:ea typeface="+mn-ea"/>
                          <a:cs typeface="+mn-cs"/>
                        </a:rPr>
                        <a:t>张</a:t>
                      </a:r>
                      <a:r>
                        <a:rPr lang="en-US" altLang="zh-CN" sz="1050" kern="1200" dirty="0">
                          <a:solidFill>
                            <a:schemeClr val="dk1"/>
                          </a:solidFill>
                          <a:latin typeface="+mn-lt"/>
                          <a:ea typeface="+mn-ea"/>
                          <a:cs typeface="+mn-cs"/>
                        </a:rPr>
                        <a:t>V100 GPU</a:t>
                      </a:r>
                      <a:r>
                        <a:rPr lang="zh-CN" altLang="en-US" sz="1050" kern="1200" dirty="0">
                          <a:solidFill>
                            <a:schemeClr val="dk1"/>
                          </a:solidFill>
                          <a:latin typeface="+mn-lt"/>
                          <a:ea typeface="+mn-ea"/>
                          <a:cs typeface="+mn-cs"/>
                        </a:rPr>
                        <a:t>卡，</a:t>
                      </a:r>
                      <a:r>
                        <a:rPr lang="en-US" altLang="zh-CN" sz="1050" kern="1200" dirty="0">
                          <a:solidFill>
                            <a:schemeClr val="dk1"/>
                          </a:solidFill>
                          <a:latin typeface="+mn-lt"/>
                          <a:ea typeface="+mn-ea"/>
                          <a:cs typeface="+mn-cs"/>
                        </a:rPr>
                        <a:t>1</a:t>
                      </a:r>
                      <a:r>
                        <a:rPr lang="zh-CN" altLang="en-US" sz="1050" kern="1200" dirty="0">
                          <a:solidFill>
                            <a:schemeClr val="dk1"/>
                          </a:solidFill>
                          <a:latin typeface="+mn-lt"/>
                          <a:ea typeface="+mn-ea"/>
                          <a:cs typeface="+mn-cs"/>
                        </a:rPr>
                        <a:t>张</a:t>
                      </a:r>
                      <a:r>
                        <a:rPr lang="en-US" altLang="zh-CN" sz="1050" kern="1200" dirty="0">
                          <a:solidFill>
                            <a:schemeClr val="dk1"/>
                          </a:solidFill>
                          <a:latin typeface="+mn-lt"/>
                          <a:ea typeface="+mn-ea"/>
                          <a:cs typeface="+mn-cs"/>
                        </a:rPr>
                        <a:t>A100 GPU</a:t>
                      </a:r>
                      <a:r>
                        <a:rPr lang="zh-CN" altLang="en-US" sz="1050" kern="1200" dirty="0">
                          <a:solidFill>
                            <a:schemeClr val="dk1"/>
                          </a:solidFill>
                          <a:latin typeface="+mn-lt"/>
                          <a:ea typeface="+mn-ea"/>
                          <a:cs typeface="+mn-cs"/>
                        </a:rPr>
                        <a:t>卡</a:t>
                      </a:r>
                      <a:endParaRPr lang="en-US" altLang="zh-CN" sz="1050"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65FAA">
                        <a:tint val="20000"/>
                      </a:srgbClr>
                    </a:solidFill>
                  </a:tcPr>
                </a:tc>
                <a:extLst>
                  <a:ext uri="{0D108BD9-81ED-4DB2-BD59-A6C34878D82A}">
                    <a16:rowId xmlns:a16="http://schemas.microsoft.com/office/drawing/2014/main" val="166094948"/>
                  </a:ext>
                </a:extLst>
              </a:tr>
            </a:tbl>
          </a:graphicData>
        </a:graphic>
      </p:graphicFrame>
    </p:spTree>
    <p:extLst>
      <p:ext uri="{BB962C8B-B14F-4D97-AF65-F5344CB8AC3E}">
        <p14:creationId xmlns:p14="http://schemas.microsoft.com/office/powerpoint/2010/main" val="2780686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CB0EA26-E2A6-1EC9-5255-FA6646ACAAAB}"/>
              </a:ext>
            </a:extLst>
          </p:cNvPr>
          <p:cNvSpPr>
            <a:spLocks noGrp="1"/>
          </p:cNvSpPr>
          <p:nvPr>
            <p:ph idx="1"/>
          </p:nvPr>
        </p:nvSpPr>
        <p:spPr>
          <a:xfrm>
            <a:off x="486810" y="1124744"/>
            <a:ext cx="6921028" cy="5184576"/>
          </a:xfrm>
        </p:spPr>
        <p:txBody>
          <a:bodyPr>
            <a:normAutofit/>
          </a:bodyPr>
          <a:lstStyle/>
          <a:p>
            <a:pPr>
              <a:lnSpc>
                <a:spcPct val="130000"/>
              </a:lnSpc>
              <a:spcBef>
                <a:spcPts val="0"/>
              </a:spcBef>
              <a:defRPr/>
            </a:pPr>
            <a:r>
              <a:rPr lang="zh-CN" altLang="en-US" sz="2400" dirty="0"/>
              <a:t>作业提交</a:t>
            </a:r>
            <a:endParaRPr lang="en-US" altLang="zh-CN" sz="2400" dirty="0"/>
          </a:p>
          <a:p>
            <a:pPr lvl="1">
              <a:lnSpc>
                <a:spcPct val="130000"/>
              </a:lnSpc>
              <a:spcBef>
                <a:spcPts val="0"/>
              </a:spcBef>
              <a:defRPr/>
            </a:pPr>
            <a:r>
              <a:rPr lang="zh-CN" altLang="en-US" sz="1600" dirty="0"/>
              <a:t>在作业脚本中 </a:t>
            </a:r>
            <a:r>
              <a:rPr lang="en-US" altLang="zh-CN" sz="1600" dirty="0"/>
              <a:t>#!/bin/bash </a:t>
            </a:r>
            <a:r>
              <a:rPr lang="zh-CN" altLang="en-US" sz="1600" dirty="0"/>
              <a:t>下方加入</a:t>
            </a:r>
            <a:r>
              <a:rPr lang="en-US" altLang="zh-CN" sz="1600" dirty="0" err="1"/>
              <a:t>slurm</a:t>
            </a:r>
            <a:r>
              <a:rPr lang="zh-CN" altLang="en-US" sz="1600" dirty="0"/>
              <a:t>集群的权限信息</a:t>
            </a:r>
            <a:endParaRPr lang="en-US" altLang="zh-CN" sz="1600" dirty="0"/>
          </a:p>
          <a:p>
            <a:pPr lvl="1">
              <a:lnSpc>
                <a:spcPct val="130000"/>
              </a:lnSpc>
              <a:spcBef>
                <a:spcPts val="0"/>
              </a:spcBef>
              <a:defRPr/>
            </a:pPr>
            <a:r>
              <a:rPr lang="en-US" altLang="zh-CN" sz="1600" dirty="0"/>
              <a:t>#SBATCH  --partition=</a:t>
            </a:r>
            <a:r>
              <a:rPr lang="zh-CN" altLang="en-US" sz="1600" dirty="0"/>
              <a:t>账号</a:t>
            </a:r>
            <a:r>
              <a:rPr lang="en-US" altLang="zh-CN" sz="1600" dirty="0" err="1"/>
              <a:t>qos</a:t>
            </a:r>
            <a:r>
              <a:rPr lang="zh-CN" altLang="en-US" sz="1600" dirty="0"/>
              <a:t>和</a:t>
            </a:r>
            <a:r>
              <a:rPr lang="en-US" altLang="zh-CN" sz="1600" dirty="0"/>
              <a:t>account</a:t>
            </a:r>
            <a:r>
              <a:rPr lang="zh-CN" altLang="en-US" sz="1600" dirty="0"/>
              <a:t>对应的</a:t>
            </a:r>
            <a:r>
              <a:rPr lang="en-US" altLang="zh-CN" sz="1600" dirty="0"/>
              <a:t>partition</a:t>
            </a:r>
          </a:p>
          <a:p>
            <a:pPr lvl="1">
              <a:lnSpc>
                <a:spcPct val="130000"/>
              </a:lnSpc>
              <a:spcBef>
                <a:spcPts val="0"/>
              </a:spcBef>
              <a:defRPr/>
            </a:pPr>
            <a:r>
              <a:rPr lang="en-US" altLang="zh-CN" sz="1600" dirty="0"/>
              <a:t>#SBATCH  --account=</a:t>
            </a:r>
            <a:r>
              <a:rPr lang="zh-CN" altLang="en-US" sz="1600" dirty="0"/>
              <a:t>自己账号的</a:t>
            </a:r>
            <a:r>
              <a:rPr lang="en-US" altLang="zh-CN" sz="1600" dirty="0"/>
              <a:t>account</a:t>
            </a:r>
          </a:p>
          <a:p>
            <a:pPr lvl="1">
              <a:lnSpc>
                <a:spcPct val="130000"/>
              </a:lnSpc>
              <a:spcBef>
                <a:spcPts val="0"/>
              </a:spcBef>
              <a:defRPr/>
            </a:pPr>
            <a:r>
              <a:rPr lang="en-US" altLang="zh-CN" sz="1600" dirty="0"/>
              <a:t>#SBATCH  --</a:t>
            </a:r>
            <a:r>
              <a:rPr lang="en-US" altLang="zh-CN" sz="1600" dirty="0" err="1"/>
              <a:t>qos</a:t>
            </a:r>
            <a:r>
              <a:rPr lang="en-US" altLang="zh-CN" sz="1600" dirty="0"/>
              <a:t>=</a:t>
            </a:r>
            <a:r>
              <a:rPr lang="zh-CN" altLang="en-US" sz="1600" dirty="0"/>
              <a:t>自己账号所拥有的</a:t>
            </a:r>
            <a:r>
              <a:rPr lang="en-US" altLang="zh-CN" sz="1600" dirty="0" err="1"/>
              <a:t>qos</a:t>
            </a:r>
            <a:endParaRPr lang="en-US" altLang="zh-CN" sz="1600" dirty="0"/>
          </a:p>
          <a:p>
            <a:pPr lvl="1">
              <a:lnSpc>
                <a:spcPct val="130000"/>
              </a:lnSpc>
              <a:spcBef>
                <a:spcPts val="0"/>
              </a:spcBef>
              <a:defRPr/>
            </a:pPr>
            <a:r>
              <a:rPr lang="en-US" altLang="zh-CN" sz="1600" dirty="0"/>
              <a:t>#SBATCH  --</a:t>
            </a:r>
            <a:r>
              <a:rPr lang="en-US" altLang="zh-CN" sz="1600" dirty="0" err="1"/>
              <a:t>ntasks</a:t>
            </a:r>
            <a:r>
              <a:rPr lang="en-US" altLang="zh-CN" sz="1600" dirty="0"/>
              <a:t>=</a:t>
            </a:r>
            <a:r>
              <a:rPr lang="zh-CN" altLang="en-US" sz="1600" dirty="0"/>
              <a:t>作业并行度（需要的</a:t>
            </a:r>
            <a:r>
              <a:rPr lang="en-US" altLang="zh-CN" sz="1600" dirty="0"/>
              <a:t>CPU</a:t>
            </a:r>
            <a:r>
              <a:rPr lang="zh-CN" altLang="en-US" sz="1600" dirty="0"/>
              <a:t>核数量）</a:t>
            </a:r>
            <a:endParaRPr lang="en-US" altLang="zh-CN" sz="1600" dirty="0"/>
          </a:p>
          <a:p>
            <a:pPr lvl="1">
              <a:lnSpc>
                <a:spcPct val="130000"/>
              </a:lnSpc>
              <a:spcBef>
                <a:spcPts val="0"/>
              </a:spcBef>
              <a:defRPr/>
            </a:pPr>
            <a:r>
              <a:rPr lang="en-US" altLang="zh-CN" sz="1600" dirty="0"/>
              <a:t>#SBATCH  --mem-per-</a:t>
            </a:r>
            <a:r>
              <a:rPr lang="en-US" altLang="zh-CN" sz="1600" dirty="0" err="1"/>
              <a:t>cpu</a:t>
            </a:r>
            <a:r>
              <a:rPr lang="en-US" altLang="zh-CN" sz="1600" dirty="0"/>
              <a:t>=</a:t>
            </a:r>
            <a:r>
              <a:rPr lang="zh-CN" altLang="en-US" sz="1600" dirty="0"/>
              <a:t>每个</a:t>
            </a:r>
            <a:r>
              <a:rPr lang="en-US" altLang="zh-CN" sz="1600" dirty="0"/>
              <a:t>CPU</a:t>
            </a:r>
            <a:r>
              <a:rPr lang="zh-CN" altLang="en-US" sz="1600" dirty="0"/>
              <a:t>需要的内存大小</a:t>
            </a:r>
            <a:endParaRPr lang="en-US" altLang="zh-CN" sz="1600" dirty="0"/>
          </a:p>
          <a:p>
            <a:pPr lvl="1">
              <a:lnSpc>
                <a:spcPct val="130000"/>
              </a:lnSpc>
              <a:spcBef>
                <a:spcPts val="0"/>
              </a:spcBef>
              <a:defRPr/>
            </a:pPr>
            <a:r>
              <a:rPr lang="en-US" altLang="zh-CN" sz="1600" dirty="0">
                <a:solidFill>
                  <a:srgbClr val="FF0000"/>
                </a:solidFill>
              </a:rPr>
              <a:t>#SBATCH  --gres=gpu:v100:1  </a:t>
            </a:r>
            <a:r>
              <a:rPr lang="zh-CN" altLang="en-US" sz="1600" dirty="0"/>
              <a:t>（</a:t>
            </a:r>
            <a:r>
              <a:rPr lang="en-US" altLang="zh-CN" sz="1600" dirty="0"/>
              <a:t>v100</a:t>
            </a:r>
            <a:r>
              <a:rPr lang="zh-CN" altLang="en-US" sz="1600" dirty="0"/>
              <a:t>代表显卡类型，</a:t>
            </a:r>
            <a:r>
              <a:rPr lang="en-US" altLang="zh-CN" sz="1600" dirty="0"/>
              <a:t>1</a:t>
            </a:r>
            <a:r>
              <a:rPr lang="zh-CN" altLang="en-US" sz="1600" dirty="0"/>
              <a:t>代表需要</a:t>
            </a:r>
            <a:r>
              <a:rPr lang="en-US" altLang="zh-CN" sz="1600" dirty="0"/>
              <a:t>1</a:t>
            </a:r>
            <a:r>
              <a:rPr lang="zh-CN" altLang="en-US" sz="1600" dirty="0"/>
              <a:t>张卡的资源，可在 </a:t>
            </a:r>
            <a:r>
              <a:rPr lang="en-US" altLang="zh-CN" sz="1600" dirty="0">
                <a:hlinkClick r:id="rId3">
                  <a:extLst>
                    <a:ext uri="{A12FA001-AC4F-418D-AE19-62706E023703}">
                      <ahyp:hlinkClr xmlns:ahyp="http://schemas.microsoft.com/office/drawing/2018/hyperlinkcolor" val="tx"/>
                    </a:ext>
                  </a:extLst>
                </a:hlinkClick>
              </a:rPr>
              <a:t>http://afsapply.ihep.ac.cn/cchelp/zh/local-cluster/jobs/slurm/</a:t>
            </a:r>
            <a:r>
              <a:rPr lang="en-US" altLang="zh-CN" sz="1600" dirty="0"/>
              <a:t> </a:t>
            </a:r>
            <a:r>
              <a:rPr lang="zh-CN" altLang="en-US" sz="1600" dirty="0"/>
              <a:t>查看每个分区拥有的显卡类型和数量，根据类型和数量申请对应的资源）</a:t>
            </a:r>
            <a:endParaRPr lang="en-US" altLang="zh-CN" sz="1600" dirty="0"/>
          </a:p>
          <a:p>
            <a:pPr>
              <a:lnSpc>
                <a:spcPct val="130000"/>
              </a:lnSpc>
              <a:spcBef>
                <a:spcPts val="0"/>
              </a:spcBef>
              <a:defRPr/>
            </a:pPr>
            <a:r>
              <a:rPr lang="zh-CN" altLang="en-US" sz="2400" dirty="0"/>
              <a:t>提交命令</a:t>
            </a:r>
            <a:endParaRPr lang="en-US" altLang="zh-CN" sz="2400" dirty="0"/>
          </a:p>
          <a:p>
            <a:pPr lvl="1">
              <a:lnSpc>
                <a:spcPct val="130000"/>
              </a:lnSpc>
              <a:spcBef>
                <a:spcPts val="0"/>
              </a:spcBef>
              <a:defRPr/>
            </a:pPr>
            <a:r>
              <a:rPr lang="zh-CN" altLang="en-US" sz="1600" dirty="0"/>
              <a:t>将写好的作业脚本保存后，</a:t>
            </a:r>
            <a:r>
              <a:rPr lang="en-US" altLang="zh-CN" sz="1600" dirty="0" err="1"/>
              <a:t>sbatch</a:t>
            </a:r>
            <a:r>
              <a:rPr lang="en-US" altLang="zh-CN" sz="1600" dirty="0"/>
              <a:t> </a:t>
            </a:r>
            <a:r>
              <a:rPr lang="zh-CN" altLang="en-US" sz="1600" dirty="0"/>
              <a:t>命令提交即可</a:t>
            </a:r>
            <a:endParaRPr lang="en-US" altLang="zh-CN" sz="1600" dirty="0"/>
          </a:p>
          <a:p>
            <a:pPr lvl="1">
              <a:lnSpc>
                <a:spcPct val="130000"/>
              </a:lnSpc>
              <a:spcBef>
                <a:spcPts val="0"/>
              </a:spcBef>
              <a:defRPr/>
            </a:pPr>
            <a:r>
              <a:rPr lang="zh-CN" altLang="en-US" sz="1600" dirty="0"/>
              <a:t>示例：假设作业脚本名为 </a:t>
            </a:r>
            <a:r>
              <a:rPr lang="en-US" altLang="zh-CN" sz="1600" dirty="0"/>
              <a:t>job.sh</a:t>
            </a:r>
          </a:p>
          <a:p>
            <a:pPr lvl="2">
              <a:lnSpc>
                <a:spcPct val="130000"/>
              </a:lnSpc>
              <a:spcBef>
                <a:spcPts val="0"/>
              </a:spcBef>
              <a:defRPr/>
            </a:pPr>
            <a:r>
              <a:rPr lang="en-US" altLang="zh-CN" sz="1600" dirty="0" err="1"/>
              <a:t>sbatch</a:t>
            </a:r>
            <a:r>
              <a:rPr lang="en-US" altLang="zh-CN" sz="1600" dirty="0"/>
              <a:t>   job.sh </a:t>
            </a:r>
          </a:p>
        </p:txBody>
      </p:sp>
      <p:sp>
        <p:nvSpPr>
          <p:cNvPr id="3" name="标题 2">
            <a:extLst>
              <a:ext uri="{FF2B5EF4-FFF2-40B4-BE49-F238E27FC236}">
                <a16:creationId xmlns:a16="http://schemas.microsoft.com/office/drawing/2014/main" id="{C4172BF7-EE7A-207F-ADE8-9B075B95A493}"/>
              </a:ext>
            </a:extLst>
          </p:cNvPr>
          <p:cNvSpPr>
            <a:spLocks noGrp="1"/>
          </p:cNvSpPr>
          <p:nvPr>
            <p:ph type="title"/>
          </p:nvPr>
        </p:nvSpPr>
        <p:spPr/>
        <p:txBody>
          <a:bodyPr/>
          <a:lstStyle/>
          <a:p>
            <a:r>
              <a:rPr lang="en-US" altLang="zh-CN" dirty="0"/>
              <a:t>Slurm </a:t>
            </a:r>
            <a:r>
              <a:rPr lang="zh-CN" altLang="en-US" dirty="0"/>
              <a:t>集群的使用</a:t>
            </a:r>
          </a:p>
        </p:txBody>
      </p:sp>
      <p:pic>
        <p:nvPicPr>
          <p:cNvPr id="8" name="图片 7">
            <a:extLst>
              <a:ext uri="{FF2B5EF4-FFF2-40B4-BE49-F238E27FC236}">
                <a16:creationId xmlns:a16="http://schemas.microsoft.com/office/drawing/2014/main" id="{34AAD4B5-7D9D-4A7F-A920-A721CB95A496}"/>
              </a:ext>
            </a:extLst>
          </p:cNvPr>
          <p:cNvPicPr>
            <a:picLocks noChangeAspect="1"/>
          </p:cNvPicPr>
          <p:nvPr/>
        </p:nvPicPr>
        <p:blipFill>
          <a:blip r:embed="rId4"/>
          <a:stretch>
            <a:fillRect/>
          </a:stretch>
        </p:blipFill>
        <p:spPr>
          <a:xfrm>
            <a:off x="9276993" y="1395351"/>
            <a:ext cx="2683438" cy="3367582"/>
          </a:xfrm>
          <a:prstGeom prst="rect">
            <a:avLst/>
          </a:prstGeom>
        </p:spPr>
      </p:pic>
      <p:sp>
        <p:nvSpPr>
          <p:cNvPr id="9" name="矩形 8">
            <a:extLst>
              <a:ext uri="{FF2B5EF4-FFF2-40B4-BE49-F238E27FC236}">
                <a16:creationId xmlns:a16="http://schemas.microsoft.com/office/drawing/2014/main" id="{A3D68ABC-1839-48E2-9488-F4FD56527AEC}"/>
              </a:ext>
            </a:extLst>
          </p:cNvPr>
          <p:cNvSpPr/>
          <p:nvPr/>
        </p:nvSpPr>
        <p:spPr>
          <a:xfrm>
            <a:off x="9209314" y="1745673"/>
            <a:ext cx="2339439" cy="65908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4A6A2893-9AE6-405D-A2F6-6E9BD7847433}"/>
              </a:ext>
            </a:extLst>
          </p:cNvPr>
          <p:cNvSpPr/>
          <p:nvPr/>
        </p:nvSpPr>
        <p:spPr>
          <a:xfrm>
            <a:off x="9209314" y="3004456"/>
            <a:ext cx="2392877" cy="86096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箭头连接符 10">
            <a:extLst>
              <a:ext uri="{FF2B5EF4-FFF2-40B4-BE49-F238E27FC236}">
                <a16:creationId xmlns:a16="http://schemas.microsoft.com/office/drawing/2014/main" id="{AC1F7B5F-A7D0-485D-8D74-3C83A9BF542D}"/>
              </a:ext>
            </a:extLst>
          </p:cNvPr>
          <p:cNvCxnSpPr>
            <a:endCxn id="9" idx="1"/>
          </p:cNvCxnSpPr>
          <p:nvPr/>
        </p:nvCxnSpPr>
        <p:spPr>
          <a:xfrm>
            <a:off x="8633361" y="1870364"/>
            <a:ext cx="575953" cy="2048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4F70E447-0E52-4ED7-B56C-1ECED549E39D}"/>
              </a:ext>
            </a:extLst>
          </p:cNvPr>
          <p:cNvSpPr/>
          <p:nvPr/>
        </p:nvSpPr>
        <p:spPr>
          <a:xfrm>
            <a:off x="7475517" y="1570512"/>
            <a:ext cx="1157844" cy="59970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2">
                    <a:lumMod val="25000"/>
                  </a:schemeClr>
                </a:solidFill>
              </a:rPr>
              <a:t>队列信息</a:t>
            </a:r>
          </a:p>
        </p:txBody>
      </p:sp>
      <p:sp>
        <p:nvSpPr>
          <p:cNvPr id="13" name="矩形 12">
            <a:extLst>
              <a:ext uri="{FF2B5EF4-FFF2-40B4-BE49-F238E27FC236}">
                <a16:creationId xmlns:a16="http://schemas.microsoft.com/office/drawing/2014/main" id="{9BA535F9-0807-4E95-9CE2-5736D15B223D}"/>
              </a:ext>
            </a:extLst>
          </p:cNvPr>
          <p:cNvSpPr/>
          <p:nvPr/>
        </p:nvSpPr>
        <p:spPr>
          <a:xfrm>
            <a:off x="7475517" y="2501654"/>
            <a:ext cx="1157844" cy="59970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2">
                    <a:lumMod val="25000"/>
                  </a:schemeClr>
                </a:solidFill>
              </a:rPr>
              <a:t>资源信息</a:t>
            </a:r>
          </a:p>
        </p:txBody>
      </p:sp>
      <p:cxnSp>
        <p:nvCxnSpPr>
          <p:cNvPr id="14" name="直接箭头连接符 13">
            <a:extLst>
              <a:ext uri="{FF2B5EF4-FFF2-40B4-BE49-F238E27FC236}">
                <a16:creationId xmlns:a16="http://schemas.microsoft.com/office/drawing/2014/main" id="{4DC25329-9AA6-49DA-96C1-F3B61D8EC92D}"/>
              </a:ext>
            </a:extLst>
          </p:cNvPr>
          <p:cNvCxnSpPr>
            <a:cxnSpLocks/>
          </p:cNvCxnSpPr>
          <p:nvPr/>
        </p:nvCxnSpPr>
        <p:spPr>
          <a:xfrm>
            <a:off x="8633360" y="2758022"/>
            <a:ext cx="575954" cy="4462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a16="http://schemas.microsoft.com/office/drawing/2014/main" id="{A7486F1E-7DFD-40B3-85FE-82A4757AA603}"/>
              </a:ext>
            </a:extLst>
          </p:cNvPr>
          <p:cNvSpPr/>
          <p:nvPr/>
        </p:nvSpPr>
        <p:spPr>
          <a:xfrm>
            <a:off x="7475517" y="3484315"/>
            <a:ext cx="1157844" cy="59970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FF0000"/>
                </a:solidFill>
              </a:rPr>
              <a:t>GPU</a:t>
            </a:r>
            <a:r>
              <a:rPr lang="zh-CN" altLang="en-US" b="1" dirty="0">
                <a:solidFill>
                  <a:srgbClr val="FF0000"/>
                </a:solidFill>
              </a:rPr>
              <a:t>作业</a:t>
            </a:r>
          </a:p>
        </p:txBody>
      </p:sp>
      <p:cxnSp>
        <p:nvCxnSpPr>
          <p:cNvPr id="16" name="直接箭头连接符 15">
            <a:extLst>
              <a:ext uri="{FF2B5EF4-FFF2-40B4-BE49-F238E27FC236}">
                <a16:creationId xmlns:a16="http://schemas.microsoft.com/office/drawing/2014/main" id="{9DFE920D-8E82-4A96-9617-47C8F58888B3}"/>
              </a:ext>
            </a:extLst>
          </p:cNvPr>
          <p:cNvCxnSpPr>
            <a:cxnSpLocks/>
          </p:cNvCxnSpPr>
          <p:nvPr/>
        </p:nvCxnSpPr>
        <p:spPr>
          <a:xfrm flipV="1">
            <a:off x="8633360" y="3722914"/>
            <a:ext cx="706583" cy="564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3085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CB0EA26-E2A6-1EC9-5255-FA6646ACAAAB}"/>
              </a:ext>
            </a:extLst>
          </p:cNvPr>
          <p:cNvSpPr>
            <a:spLocks noGrp="1"/>
          </p:cNvSpPr>
          <p:nvPr>
            <p:ph idx="1"/>
          </p:nvPr>
        </p:nvSpPr>
        <p:spPr>
          <a:xfrm>
            <a:off x="479376" y="1052736"/>
            <a:ext cx="11441838" cy="5184576"/>
          </a:xfrm>
        </p:spPr>
        <p:txBody>
          <a:bodyPr>
            <a:normAutofit fontScale="92500" lnSpcReduction="20000"/>
          </a:bodyPr>
          <a:lstStyle/>
          <a:p>
            <a:pPr>
              <a:lnSpc>
                <a:spcPct val="150000"/>
              </a:lnSpc>
              <a:spcBef>
                <a:spcPts val="0"/>
              </a:spcBef>
              <a:defRPr/>
            </a:pPr>
            <a:r>
              <a:rPr lang="zh-CN" altLang="en-US" sz="2600" dirty="0"/>
              <a:t>作业查询</a:t>
            </a:r>
            <a:endParaRPr lang="en-US" altLang="zh-CN" sz="2600" dirty="0"/>
          </a:p>
          <a:p>
            <a:pPr lvl="1">
              <a:lnSpc>
                <a:spcPct val="150000"/>
              </a:lnSpc>
              <a:spcBef>
                <a:spcPts val="0"/>
              </a:spcBef>
              <a:defRPr/>
            </a:pPr>
            <a:r>
              <a:rPr lang="zh-CN" altLang="en-US" sz="1900" dirty="0"/>
              <a:t>根据作业号查询：</a:t>
            </a:r>
            <a:r>
              <a:rPr lang="en-US" altLang="zh-CN" sz="1900" dirty="0" err="1"/>
              <a:t>sacct</a:t>
            </a:r>
            <a:r>
              <a:rPr lang="en-US" altLang="zh-CN" sz="1900" dirty="0"/>
              <a:t>  -j  jobid</a:t>
            </a:r>
          </a:p>
          <a:p>
            <a:pPr lvl="1">
              <a:lnSpc>
                <a:spcPct val="150000"/>
              </a:lnSpc>
              <a:spcBef>
                <a:spcPts val="0"/>
              </a:spcBef>
              <a:defRPr/>
            </a:pPr>
            <a:r>
              <a:rPr lang="zh-CN" altLang="en-US" sz="1900" dirty="0"/>
              <a:t>根据用户名查询：</a:t>
            </a:r>
            <a:r>
              <a:rPr lang="en-US" altLang="zh-CN" sz="1900" dirty="0" err="1"/>
              <a:t>sacct</a:t>
            </a:r>
            <a:r>
              <a:rPr lang="en-US" altLang="zh-CN" sz="1900" dirty="0"/>
              <a:t>  -u  username</a:t>
            </a:r>
          </a:p>
          <a:p>
            <a:pPr lvl="1">
              <a:lnSpc>
                <a:spcPct val="150000"/>
              </a:lnSpc>
              <a:spcBef>
                <a:spcPts val="0"/>
              </a:spcBef>
              <a:defRPr/>
            </a:pPr>
            <a:r>
              <a:rPr lang="zh-CN" altLang="en-US" sz="1900" dirty="0"/>
              <a:t>根据时间查询：</a:t>
            </a:r>
            <a:r>
              <a:rPr lang="en-US" altLang="zh-CN" sz="1900" dirty="0" err="1"/>
              <a:t>sacct</a:t>
            </a:r>
            <a:r>
              <a:rPr lang="en-US" altLang="zh-CN" sz="1900" dirty="0"/>
              <a:t>  -u  username  --</a:t>
            </a:r>
            <a:r>
              <a:rPr lang="en-US" altLang="zh-CN" sz="1900" dirty="0" err="1"/>
              <a:t>starttime</a:t>
            </a:r>
            <a:r>
              <a:rPr lang="en-US" altLang="zh-CN" sz="1900" dirty="0"/>
              <a:t>=‘YYYY-MM-DD’</a:t>
            </a:r>
          </a:p>
          <a:p>
            <a:pPr>
              <a:lnSpc>
                <a:spcPct val="150000"/>
              </a:lnSpc>
              <a:spcBef>
                <a:spcPts val="0"/>
              </a:spcBef>
              <a:defRPr/>
            </a:pPr>
            <a:r>
              <a:rPr lang="zh-CN" altLang="en-US" sz="2600" dirty="0"/>
              <a:t>取消作业</a:t>
            </a:r>
            <a:endParaRPr lang="en-US" altLang="zh-CN" sz="2600" dirty="0"/>
          </a:p>
          <a:p>
            <a:pPr lvl="1">
              <a:lnSpc>
                <a:spcPct val="150000"/>
              </a:lnSpc>
              <a:spcBef>
                <a:spcPts val="0"/>
              </a:spcBef>
              <a:defRPr/>
            </a:pPr>
            <a:r>
              <a:rPr lang="zh-CN" altLang="en-US" sz="1900" dirty="0"/>
              <a:t>根据作业号删除：</a:t>
            </a:r>
            <a:r>
              <a:rPr lang="en-US" altLang="zh-CN" sz="1900" dirty="0" err="1"/>
              <a:t>scancel</a:t>
            </a:r>
            <a:r>
              <a:rPr lang="en-US" altLang="zh-CN" sz="1900" dirty="0"/>
              <a:t>  jobid</a:t>
            </a:r>
          </a:p>
          <a:p>
            <a:pPr lvl="1">
              <a:lnSpc>
                <a:spcPct val="150000"/>
              </a:lnSpc>
              <a:spcBef>
                <a:spcPts val="0"/>
              </a:spcBef>
              <a:defRPr/>
            </a:pPr>
            <a:r>
              <a:rPr lang="zh-CN" altLang="en-US" sz="1900" dirty="0"/>
              <a:t>根据用户名删除：</a:t>
            </a:r>
            <a:r>
              <a:rPr lang="en-US" altLang="zh-CN" sz="1900" dirty="0" err="1"/>
              <a:t>scancel</a:t>
            </a:r>
            <a:r>
              <a:rPr lang="en-US" altLang="zh-CN" sz="1900" dirty="0"/>
              <a:t>  -u  username</a:t>
            </a:r>
          </a:p>
          <a:p>
            <a:pPr>
              <a:lnSpc>
                <a:spcPct val="150000"/>
              </a:lnSpc>
              <a:spcBef>
                <a:spcPts val="0"/>
              </a:spcBef>
              <a:defRPr/>
            </a:pPr>
            <a:r>
              <a:rPr lang="zh-CN" altLang="en-US" sz="2600" dirty="0"/>
              <a:t>实验组没有 </a:t>
            </a:r>
            <a:r>
              <a:rPr lang="en-US" altLang="zh-CN" sz="2600" dirty="0"/>
              <a:t>Slurm </a:t>
            </a:r>
            <a:r>
              <a:rPr lang="zh-CN" altLang="en-US" sz="2600" dirty="0"/>
              <a:t>集群资源怎么办？</a:t>
            </a:r>
            <a:endParaRPr lang="en-US" altLang="zh-CN" sz="2600" dirty="0"/>
          </a:p>
          <a:p>
            <a:pPr lvl="1">
              <a:lnSpc>
                <a:spcPct val="150000"/>
              </a:lnSpc>
              <a:spcBef>
                <a:spcPts val="0"/>
              </a:spcBef>
              <a:defRPr/>
            </a:pPr>
            <a:r>
              <a:rPr lang="zh-CN" altLang="en-US" sz="1900" dirty="0"/>
              <a:t>公共计算平台</a:t>
            </a:r>
            <a:endParaRPr lang="en-US" altLang="zh-CN" sz="1900" dirty="0"/>
          </a:p>
          <a:p>
            <a:pPr lvl="2">
              <a:lnSpc>
                <a:spcPct val="150000"/>
              </a:lnSpc>
              <a:spcBef>
                <a:spcPts val="0"/>
              </a:spcBef>
              <a:defRPr/>
            </a:pPr>
            <a:r>
              <a:rPr lang="zh-CN" altLang="en-US" sz="1600" dirty="0"/>
              <a:t>公共计算平台是有计算中心建设的，为所内用户提供可租用的并行计算服务平台。</a:t>
            </a:r>
            <a:endParaRPr lang="en-US" altLang="zh-CN" sz="1600" dirty="0"/>
          </a:p>
          <a:p>
            <a:pPr lvl="2">
              <a:lnSpc>
                <a:spcPct val="150000"/>
              </a:lnSpc>
              <a:spcBef>
                <a:spcPts val="0"/>
              </a:spcBef>
              <a:defRPr/>
            </a:pPr>
            <a:r>
              <a:rPr lang="en-US" altLang="zh-CN" sz="1600" dirty="0"/>
              <a:t>16</a:t>
            </a:r>
            <a:r>
              <a:rPr lang="zh-CN" altLang="en-US" sz="1600" dirty="0"/>
              <a:t>个</a:t>
            </a:r>
            <a:r>
              <a:rPr lang="en-US" altLang="zh-CN" sz="1600" dirty="0"/>
              <a:t>CPU</a:t>
            </a:r>
            <a:r>
              <a:rPr lang="zh-CN" altLang="en-US" sz="1600" dirty="0"/>
              <a:t>节点：每节点</a:t>
            </a:r>
            <a:r>
              <a:rPr lang="en-US" altLang="zh-CN" sz="1600" dirty="0"/>
              <a:t>56</a:t>
            </a:r>
            <a:r>
              <a:rPr lang="zh-CN" altLang="en-US" sz="1600" dirty="0"/>
              <a:t>个</a:t>
            </a:r>
            <a:r>
              <a:rPr lang="en-US" altLang="zh-CN" sz="1600" dirty="0"/>
              <a:t>CPU</a:t>
            </a:r>
            <a:r>
              <a:rPr lang="zh-CN" altLang="en-US" sz="1600" dirty="0"/>
              <a:t>核，</a:t>
            </a:r>
            <a:r>
              <a:rPr lang="en-US" altLang="zh-CN" sz="1600" dirty="0"/>
              <a:t>240GB</a:t>
            </a:r>
            <a:r>
              <a:rPr lang="zh-CN" altLang="en-US" sz="1600" dirty="0"/>
              <a:t>内存</a:t>
            </a:r>
            <a:endParaRPr lang="en-US" altLang="zh-CN" sz="1600" dirty="0"/>
          </a:p>
          <a:p>
            <a:pPr lvl="2">
              <a:lnSpc>
                <a:spcPct val="150000"/>
              </a:lnSpc>
              <a:spcBef>
                <a:spcPts val="0"/>
              </a:spcBef>
              <a:defRPr/>
            </a:pPr>
            <a:r>
              <a:rPr lang="en-US" altLang="zh-CN" sz="1600" dirty="0"/>
              <a:t>4</a:t>
            </a:r>
            <a:r>
              <a:rPr lang="zh-CN" altLang="en-US" sz="1600" dirty="0"/>
              <a:t>个</a:t>
            </a:r>
            <a:r>
              <a:rPr lang="en-US" altLang="zh-CN" sz="1600" dirty="0"/>
              <a:t>CPU</a:t>
            </a:r>
            <a:r>
              <a:rPr lang="zh-CN" altLang="en-US" sz="1600" dirty="0"/>
              <a:t>节点：每节点</a:t>
            </a:r>
            <a:r>
              <a:rPr lang="en-US" altLang="zh-CN" sz="1600" dirty="0"/>
              <a:t>36</a:t>
            </a:r>
            <a:r>
              <a:rPr lang="zh-CN" altLang="en-US" sz="1600" dirty="0"/>
              <a:t>个</a:t>
            </a:r>
            <a:r>
              <a:rPr lang="en-US" altLang="zh-CN" sz="1600" dirty="0"/>
              <a:t>CPU</a:t>
            </a:r>
            <a:r>
              <a:rPr lang="zh-CN" altLang="en-US" sz="1600" dirty="0"/>
              <a:t>核，</a:t>
            </a:r>
            <a:r>
              <a:rPr lang="en-US" altLang="zh-CN" sz="1600" dirty="0"/>
              <a:t>110GB</a:t>
            </a:r>
            <a:r>
              <a:rPr lang="zh-CN" altLang="en-US" sz="1600" dirty="0"/>
              <a:t>内存</a:t>
            </a:r>
            <a:endParaRPr lang="en-US" altLang="zh-CN" sz="1600" dirty="0"/>
          </a:p>
          <a:p>
            <a:pPr lvl="2">
              <a:lnSpc>
                <a:spcPct val="150000"/>
              </a:lnSpc>
              <a:spcBef>
                <a:spcPts val="0"/>
              </a:spcBef>
              <a:defRPr/>
            </a:pPr>
            <a:r>
              <a:rPr lang="en-US" altLang="zh-CN" sz="1600" dirty="0"/>
              <a:t>1</a:t>
            </a:r>
            <a:r>
              <a:rPr lang="zh-CN" altLang="en-US" sz="1600" dirty="0"/>
              <a:t>个</a:t>
            </a:r>
            <a:r>
              <a:rPr lang="en-US" altLang="zh-CN" sz="1600" dirty="0"/>
              <a:t>GPU</a:t>
            </a:r>
            <a:r>
              <a:rPr lang="zh-CN" altLang="en-US" sz="1600" dirty="0"/>
              <a:t>节点：每节点</a:t>
            </a:r>
            <a:r>
              <a:rPr lang="en-US" altLang="zh-CN" sz="1600" dirty="0"/>
              <a:t>48</a:t>
            </a:r>
            <a:r>
              <a:rPr lang="zh-CN" altLang="en-US" sz="1600" dirty="0"/>
              <a:t>个</a:t>
            </a:r>
            <a:r>
              <a:rPr lang="en-US" altLang="zh-CN" sz="1600" dirty="0"/>
              <a:t>CPU</a:t>
            </a:r>
            <a:r>
              <a:rPr lang="zh-CN" altLang="en-US" sz="1600" dirty="0"/>
              <a:t>核，</a:t>
            </a:r>
            <a:r>
              <a:rPr lang="en-US" altLang="zh-CN" sz="1600" dirty="0"/>
              <a:t>360GB</a:t>
            </a:r>
            <a:r>
              <a:rPr lang="zh-CN" altLang="en-US" sz="1600" dirty="0"/>
              <a:t>内存，</a:t>
            </a:r>
            <a:r>
              <a:rPr lang="en-US" altLang="zh-CN" sz="1600" dirty="0"/>
              <a:t>4</a:t>
            </a:r>
            <a:r>
              <a:rPr lang="zh-CN" altLang="en-US" sz="1600" dirty="0"/>
              <a:t>张</a:t>
            </a:r>
            <a:r>
              <a:rPr lang="en-US" altLang="zh-CN" sz="1600" dirty="0"/>
              <a:t>NVIDIA  A100  PCI-e  40GB  GPU</a:t>
            </a:r>
            <a:r>
              <a:rPr lang="zh-CN" altLang="en-US" sz="1600" dirty="0"/>
              <a:t>卡</a:t>
            </a:r>
            <a:endParaRPr lang="en-US" altLang="zh-CN" sz="1600" dirty="0"/>
          </a:p>
          <a:p>
            <a:pPr lvl="2">
              <a:lnSpc>
                <a:spcPct val="150000"/>
              </a:lnSpc>
              <a:spcBef>
                <a:spcPts val="0"/>
              </a:spcBef>
              <a:defRPr/>
            </a:pPr>
            <a:r>
              <a:rPr lang="zh-CN" altLang="en-US" sz="1600" dirty="0"/>
              <a:t>挂载目录 </a:t>
            </a:r>
            <a:r>
              <a:rPr lang="en-US" altLang="zh-CN" sz="1600" dirty="0"/>
              <a:t>/</a:t>
            </a:r>
            <a:r>
              <a:rPr lang="en-US" altLang="zh-CN" sz="1600" dirty="0" err="1"/>
              <a:t>ihepfs</a:t>
            </a:r>
            <a:r>
              <a:rPr lang="zh-CN" altLang="en-US" sz="1600" dirty="0"/>
              <a:t>，总容量 </a:t>
            </a:r>
            <a:r>
              <a:rPr lang="en-US" altLang="zh-CN" sz="1600" dirty="0"/>
              <a:t>400TB</a:t>
            </a:r>
            <a:r>
              <a:rPr lang="zh-CN" altLang="en-US" sz="1600" dirty="0"/>
              <a:t>，默认限制每个用户</a:t>
            </a:r>
            <a:r>
              <a:rPr lang="en-US" altLang="zh-CN" sz="1600" dirty="0"/>
              <a:t>500GB</a:t>
            </a:r>
            <a:r>
              <a:rPr lang="zh-CN" altLang="en-US" sz="1600" dirty="0"/>
              <a:t>，</a:t>
            </a:r>
            <a:r>
              <a:rPr lang="en-US" altLang="zh-CN" sz="1600" dirty="0"/>
              <a:t>30</a:t>
            </a:r>
            <a:r>
              <a:rPr lang="zh-CN" altLang="en-US" sz="1600" dirty="0"/>
              <a:t>万个文件</a:t>
            </a:r>
            <a:endParaRPr lang="en-US" altLang="zh-CN" sz="1600" dirty="0"/>
          </a:p>
        </p:txBody>
      </p:sp>
      <p:sp>
        <p:nvSpPr>
          <p:cNvPr id="3" name="标题 2">
            <a:extLst>
              <a:ext uri="{FF2B5EF4-FFF2-40B4-BE49-F238E27FC236}">
                <a16:creationId xmlns:a16="http://schemas.microsoft.com/office/drawing/2014/main" id="{C4172BF7-EE7A-207F-ADE8-9B075B95A493}"/>
              </a:ext>
            </a:extLst>
          </p:cNvPr>
          <p:cNvSpPr>
            <a:spLocks noGrp="1"/>
          </p:cNvSpPr>
          <p:nvPr>
            <p:ph type="title"/>
          </p:nvPr>
        </p:nvSpPr>
        <p:spPr/>
        <p:txBody>
          <a:bodyPr/>
          <a:lstStyle/>
          <a:p>
            <a:r>
              <a:rPr lang="en-US" altLang="zh-CN" dirty="0"/>
              <a:t>Slurm </a:t>
            </a:r>
            <a:r>
              <a:rPr lang="zh-CN" altLang="en-US" dirty="0"/>
              <a:t>集群的使用</a:t>
            </a:r>
          </a:p>
        </p:txBody>
      </p:sp>
    </p:spTree>
    <p:extLst>
      <p:ext uri="{BB962C8B-B14F-4D97-AF65-F5344CB8AC3E}">
        <p14:creationId xmlns:p14="http://schemas.microsoft.com/office/powerpoint/2010/main" val="1093446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A9A1DC-A32F-4619-A8C0-8D475BFF20AD}"/>
              </a:ext>
            </a:extLst>
          </p:cNvPr>
          <p:cNvSpPr>
            <a:spLocks noGrp="1"/>
          </p:cNvSpPr>
          <p:nvPr>
            <p:ph type="title"/>
          </p:nvPr>
        </p:nvSpPr>
        <p:spPr>
          <a:xfrm>
            <a:off x="407368" y="101129"/>
            <a:ext cx="10515600" cy="663575"/>
          </a:xfrm>
        </p:spPr>
        <p:txBody>
          <a:bodyPr/>
          <a:lstStyle/>
          <a:p>
            <a:r>
              <a:rPr lang="en-US" altLang="zh-CN" dirty="0"/>
              <a:t>Outline</a:t>
            </a:r>
            <a:endParaRPr lang="zh-CN" altLang="en-US" dirty="0"/>
          </a:p>
        </p:txBody>
      </p:sp>
      <p:sp>
        <p:nvSpPr>
          <p:cNvPr id="3" name="文本占位符 2">
            <a:extLst>
              <a:ext uri="{FF2B5EF4-FFF2-40B4-BE49-F238E27FC236}">
                <a16:creationId xmlns:a16="http://schemas.microsoft.com/office/drawing/2014/main" id="{2165B7CF-B693-4922-91B5-57BB38AB6B2A}"/>
              </a:ext>
            </a:extLst>
          </p:cNvPr>
          <p:cNvSpPr>
            <a:spLocks noGrp="1"/>
          </p:cNvSpPr>
          <p:nvPr>
            <p:ph type="body" sz="quarter" idx="10"/>
          </p:nvPr>
        </p:nvSpPr>
        <p:spPr>
          <a:xfrm>
            <a:off x="2456996" y="1772817"/>
            <a:ext cx="817033" cy="561975"/>
          </a:xfrm>
        </p:spPr>
        <p:txBody>
          <a:bodyPr/>
          <a:lstStyle/>
          <a:p>
            <a:r>
              <a:rPr lang="en-US" altLang="zh-CN" dirty="0"/>
              <a:t>1</a:t>
            </a:r>
            <a:endParaRPr lang="zh-CN" altLang="en-US" dirty="0"/>
          </a:p>
        </p:txBody>
      </p:sp>
      <p:sp>
        <p:nvSpPr>
          <p:cNvPr id="4" name="文本占位符 3">
            <a:extLst>
              <a:ext uri="{FF2B5EF4-FFF2-40B4-BE49-F238E27FC236}">
                <a16:creationId xmlns:a16="http://schemas.microsoft.com/office/drawing/2014/main" id="{A1B533E6-C8B3-4811-B4BC-50776F7FFA75}"/>
              </a:ext>
            </a:extLst>
          </p:cNvPr>
          <p:cNvSpPr>
            <a:spLocks noGrp="1"/>
          </p:cNvSpPr>
          <p:nvPr>
            <p:ph type="body" sz="quarter" idx="11"/>
          </p:nvPr>
        </p:nvSpPr>
        <p:spPr>
          <a:xfrm>
            <a:off x="3287688" y="1772816"/>
            <a:ext cx="6318251" cy="561974"/>
          </a:xfrm>
        </p:spPr>
        <p:txBody>
          <a:bodyPr/>
          <a:lstStyle/>
          <a:p>
            <a:r>
              <a:rPr lang="zh-CN" altLang="en-US" dirty="0"/>
              <a:t>计算集群的概念及使用</a:t>
            </a:r>
            <a:endParaRPr lang="en-US" altLang="zh-CN" dirty="0"/>
          </a:p>
        </p:txBody>
      </p:sp>
      <p:sp>
        <p:nvSpPr>
          <p:cNvPr id="5" name="文本占位符 4">
            <a:extLst>
              <a:ext uri="{FF2B5EF4-FFF2-40B4-BE49-F238E27FC236}">
                <a16:creationId xmlns:a16="http://schemas.microsoft.com/office/drawing/2014/main" id="{CD2A7F3B-4E0A-44D9-91C6-6161FE10ADFD}"/>
              </a:ext>
            </a:extLst>
          </p:cNvPr>
          <p:cNvSpPr>
            <a:spLocks noGrp="1"/>
          </p:cNvSpPr>
          <p:nvPr>
            <p:ph type="body" sz="quarter" idx="12"/>
          </p:nvPr>
        </p:nvSpPr>
        <p:spPr>
          <a:xfrm>
            <a:off x="2456996" y="2590235"/>
            <a:ext cx="817033" cy="561975"/>
          </a:xfrm>
        </p:spPr>
        <p:txBody>
          <a:bodyPr/>
          <a:lstStyle/>
          <a:p>
            <a:r>
              <a:rPr lang="en-US" altLang="zh-CN" dirty="0"/>
              <a:t>2</a:t>
            </a:r>
            <a:endParaRPr lang="zh-CN" altLang="en-US" dirty="0"/>
          </a:p>
        </p:txBody>
      </p:sp>
      <p:sp>
        <p:nvSpPr>
          <p:cNvPr id="6" name="文本占位符 5">
            <a:extLst>
              <a:ext uri="{FF2B5EF4-FFF2-40B4-BE49-F238E27FC236}">
                <a16:creationId xmlns:a16="http://schemas.microsoft.com/office/drawing/2014/main" id="{5E3FBC8D-D5C6-417C-BAFB-61B6C3F6ADD8}"/>
              </a:ext>
            </a:extLst>
          </p:cNvPr>
          <p:cNvSpPr>
            <a:spLocks noGrp="1"/>
          </p:cNvSpPr>
          <p:nvPr>
            <p:ph type="body" sz="quarter" idx="13"/>
          </p:nvPr>
        </p:nvSpPr>
        <p:spPr>
          <a:xfrm>
            <a:off x="3287688" y="2590234"/>
            <a:ext cx="6318251" cy="561974"/>
          </a:xfrm>
        </p:spPr>
        <p:txBody>
          <a:bodyPr/>
          <a:lstStyle/>
          <a:p>
            <a:r>
              <a:rPr lang="zh-CN" altLang="en-US" dirty="0"/>
              <a:t>文件系统的概念及使用</a:t>
            </a:r>
            <a:endParaRPr lang="en-US" altLang="zh-CN" dirty="0"/>
          </a:p>
        </p:txBody>
      </p:sp>
      <p:sp>
        <p:nvSpPr>
          <p:cNvPr id="7" name="文本占位符 6">
            <a:extLst>
              <a:ext uri="{FF2B5EF4-FFF2-40B4-BE49-F238E27FC236}">
                <a16:creationId xmlns:a16="http://schemas.microsoft.com/office/drawing/2014/main" id="{D10AF7D9-2A98-4E3B-ADB6-6CB9DEDFD739}"/>
              </a:ext>
            </a:extLst>
          </p:cNvPr>
          <p:cNvSpPr>
            <a:spLocks noGrp="1"/>
          </p:cNvSpPr>
          <p:nvPr>
            <p:ph type="body" sz="quarter" idx="14"/>
          </p:nvPr>
        </p:nvSpPr>
        <p:spPr>
          <a:xfrm>
            <a:off x="2456996" y="3407652"/>
            <a:ext cx="817033" cy="561975"/>
          </a:xfrm>
        </p:spPr>
        <p:txBody>
          <a:bodyPr/>
          <a:lstStyle/>
          <a:p>
            <a:r>
              <a:rPr lang="en-US" altLang="zh-CN" dirty="0"/>
              <a:t>3</a:t>
            </a:r>
            <a:endParaRPr lang="zh-CN" altLang="en-US" dirty="0"/>
          </a:p>
        </p:txBody>
      </p:sp>
      <p:sp>
        <p:nvSpPr>
          <p:cNvPr id="8" name="文本占位符 7">
            <a:extLst>
              <a:ext uri="{FF2B5EF4-FFF2-40B4-BE49-F238E27FC236}">
                <a16:creationId xmlns:a16="http://schemas.microsoft.com/office/drawing/2014/main" id="{D7E1CEF8-9BE6-4B2F-9775-6DB36F495C59}"/>
              </a:ext>
            </a:extLst>
          </p:cNvPr>
          <p:cNvSpPr>
            <a:spLocks noGrp="1"/>
          </p:cNvSpPr>
          <p:nvPr>
            <p:ph type="body" sz="quarter" idx="15"/>
          </p:nvPr>
        </p:nvSpPr>
        <p:spPr>
          <a:xfrm>
            <a:off x="3287688" y="3407650"/>
            <a:ext cx="6318251" cy="561976"/>
          </a:xfrm>
        </p:spPr>
        <p:txBody>
          <a:bodyPr/>
          <a:lstStyle/>
          <a:p>
            <a:r>
              <a:rPr lang="zh-CN" altLang="en-US" dirty="0"/>
              <a:t>常见</a:t>
            </a:r>
            <a:r>
              <a:rPr lang="en-US" altLang="zh-CN" dirty="0"/>
              <a:t>FAQ</a:t>
            </a:r>
          </a:p>
        </p:txBody>
      </p:sp>
      <p:sp>
        <p:nvSpPr>
          <p:cNvPr id="9" name="文本占位符 8">
            <a:extLst>
              <a:ext uri="{FF2B5EF4-FFF2-40B4-BE49-F238E27FC236}">
                <a16:creationId xmlns:a16="http://schemas.microsoft.com/office/drawing/2014/main" id="{C1EF5965-8BD4-4F54-8DC2-099E301DB97F}"/>
              </a:ext>
            </a:extLst>
          </p:cNvPr>
          <p:cNvSpPr>
            <a:spLocks noGrp="1"/>
          </p:cNvSpPr>
          <p:nvPr>
            <p:ph type="body" sz="quarter" idx="16"/>
          </p:nvPr>
        </p:nvSpPr>
        <p:spPr>
          <a:xfrm>
            <a:off x="2456996" y="4225068"/>
            <a:ext cx="817033" cy="561975"/>
          </a:xfrm>
        </p:spPr>
        <p:txBody>
          <a:bodyPr/>
          <a:lstStyle/>
          <a:p>
            <a:r>
              <a:rPr lang="en-US" altLang="zh-CN" dirty="0"/>
              <a:t>4</a:t>
            </a:r>
            <a:endParaRPr lang="zh-CN" altLang="en-US" dirty="0"/>
          </a:p>
        </p:txBody>
      </p:sp>
      <p:sp>
        <p:nvSpPr>
          <p:cNvPr id="10" name="文本占位符 9">
            <a:extLst>
              <a:ext uri="{FF2B5EF4-FFF2-40B4-BE49-F238E27FC236}">
                <a16:creationId xmlns:a16="http://schemas.microsoft.com/office/drawing/2014/main" id="{AF370DB0-A128-4917-A05F-4FEAA28790AB}"/>
              </a:ext>
            </a:extLst>
          </p:cNvPr>
          <p:cNvSpPr>
            <a:spLocks noGrp="1"/>
          </p:cNvSpPr>
          <p:nvPr>
            <p:ph type="body" sz="quarter" idx="17"/>
          </p:nvPr>
        </p:nvSpPr>
        <p:spPr>
          <a:xfrm>
            <a:off x="3287688" y="4225067"/>
            <a:ext cx="6318251" cy="561974"/>
          </a:xfrm>
        </p:spPr>
        <p:txBody>
          <a:bodyPr/>
          <a:lstStyle/>
          <a:p>
            <a:r>
              <a:rPr lang="en-US" altLang="zh-CN" dirty="0"/>
              <a:t>Helpdesk </a:t>
            </a:r>
            <a:r>
              <a:rPr lang="zh-CN" altLang="en-US" dirty="0"/>
              <a:t>的使用</a:t>
            </a:r>
            <a:endParaRPr lang="en-US" altLang="zh-CN" dirty="0"/>
          </a:p>
        </p:txBody>
      </p:sp>
    </p:spTree>
    <p:extLst>
      <p:ext uri="{BB962C8B-B14F-4D97-AF65-F5344CB8AC3E}">
        <p14:creationId xmlns:p14="http://schemas.microsoft.com/office/powerpoint/2010/main" val="1313802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CB0EA26-E2A6-1EC9-5255-FA6646ACAAAB}"/>
              </a:ext>
            </a:extLst>
          </p:cNvPr>
          <p:cNvSpPr>
            <a:spLocks noGrp="1"/>
          </p:cNvSpPr>
          <p:nvPr>
            <p:ph idx="1"/>
          </p:nvPr>
        </p:nvSpPr>
        <p:spPr>
          <a:xfrm>
            <a:off x="486810" y="1124744"/>
            <a:ext cx="11441838" cy="5184576"/>
          </a:xfrm>
        </p:spPr>
        <p:txBody>
          <a:bodyPr>
            <a:normAutofit fontScale="85000" lnSpcReduction="10000"/>
          </a:bodyPr>
          <a:lstStyle/>
          <a:p>
            <a:pPr>
              <a:lnSpc>
                <a:spcPct val="150000"/>
              </a:lnSpc>
              <a:spcBef>
                <a:spcPts val="0"/>
              </a:spcBef>
              <a:defRPr/>
            </a:pPr>
            <a:r>
              <a:rPr lang="zh-CN" altLang="en-US" sz="2800" dirty="0"/>
              <a:t> 计算平台为各个实验组和个人用户提供了多种级别的文件存储服务，主要包括：</a:t>
            </a:r>
            <a:endParaRPr lang="en-US" altLang="zh-CN" sz="2800" dirty="0"/>
          </a:p>
          <a:p>
            <a:pPr lvl="1">
              <a:lnSpc>
                <a:spcPct val="150000"/>
              </a:lnSpc>
              <a:spcBef>
                <a:spcPts val="0"/>
              </a:spcBef>
              <a:defRPr/>
            </a:pPr>
            <a:r>
              <a:rPr lang="en-US" altLang="zh-CN" sz="2000" dirty="0"/>
              <a:t>AFS </a:t>
            </a:r>
            <a:r>
              <a:rPr lang="zh-CN" altLang="en-US" sz="2000" dirty="0"/>
              <a:t>文件存储</a:t>
            </a:r>
            <a:endParaRPr lang="en-US" altLang="zh-CN" sz="2000" dirty="0"/>
          </a:p>
          <a:p>
            <a:pPr lvl="2">
              <a:lnSpc>
                <a:spcPct val="150000"/>
              </a:lnSpc>
              <a:spcBef>
                <a:spcPts val="0"/>
              </a:spcBef>
              <a:defRPr/>
            </a:pPr>
            <a:r>
              <a:rPr lang="en-US" altLang="zh-CN" sz="1600" dirty="0"/>
              <a:t>AFS</a:t>
            </a:r>
            <a:r>
              <a:rPr lang="zh-CN" altLang="en-US" sz="1600" dirty="0"/>
              <a:t>分布式文件存储系统，提供用户本地环境中轻松共享和访问数据文件。计算平台为每位用户提供</a:t>
            </a:r>
            <a:r>
              <a:rPr lang="en-US" altLang="zh-CN" sz="1600" dirty="0"/>
              <a:t>AFS</a:t>
            </a:r>
            <a:r>
              <a:rPr lang="zh-CN" altLang="en-US" sz="1600" dirty="0"/>
              <a:t>个人用户空间，供用户编写文件，读写数据，此外</a:t>
            </a:r>
            <a:r>
              <a:rPr lang="en-US" altLang="zh-CN" sz="1600" dirty="0"/>
              <a:t>AFS</a:t>
            </a:r>
            <a:r>
              <a:rPr lang="zh-CN" altLang="en-US" sz="1600" dirty="0"/>
              <a:t>还提供较大空间的公共盘和软件盘，供用户作业读取软件，保证集群作业的正常运行。</a:t>
            </a:r>
            <a:endParaRPr lang="en-US" altLang="zh-CN" sz="1600" dirty="0"/>
          </a:p>
          <a:p>
            <a:pPr lvl="1">
              <a:lnSpc>
                <a:spcPct val="150000"/>
              </a:lnSpc>
              <a:spcBef>
                <a:spcPts val="0"/>
              </a:spcBef>
              <a:defRPr/>
            </a:pPr>
            <a:r>
              <a:rPr lang="en-US" altLang="zh-CN" sz="2000" dirty="0"/>
              <a:t>EOS </a:t>
            </a:r>
            <a:r>
              <a:rPr lang="zh-CN" altLang="en-US" sz="2000" dirty="0"/>
              <a:t>文件存储</a:t>
            </a:r>
            <a:endParaRPr lang="en-US" altLang="zh-CN" sz="2000" dirty="0"/>
          </a:p>
          <a:p>
            <a:pPr lvl="2">
              <a:lnSpc>
                <a:spcPct val="150000"/>
              </a:lnSpc>
              <a:spcBef>
                <a:spcPts val="0"/>
              </a:spcBef>
              <a:defRPr/>
            </a:pPr>
            <a:r>
              <a:rPr lang="en-US" altLang="zh-CN" sz="1600" dirty="0"/>
              <a:t>EOS</a:t>
            </a:r>
            <a:r>
              <a:rPr lang="zh-CN" altLang="en-US" sz="1600" dirty="0"/>
              <a:t>文件系统是一套基于</a:t>
            </a:r>
            <a:r>
              <a:rPr lang="en-US" altLang="zh-CN" sz="1600" dirty="0"/>
              <a:t>XRootD</a:t>
            </a:r>
            <a:r>
              <a:rPr lang="zh-CN" altLang="en-US" sz="1600" dirty="0"/>
              <a:t>框架的面向 </a:t>
            </a:r>
            <a:r>
              <a:rPr lang="en-US" altLang="zh-CN" sz="1600" dirty="0"/>
              <a:t>EB </a:t>
            </a:r>
            <a:r>
              <a:rPr lang="zh-CN" altLang="en-US" sz="1600" dirty="0"/>
              <a:t>级数据存储的分布式文件系统。目前提供</a:t>
            </a:r>
            <a:r>
              <a:rPr lang="en-US" altLang="zh-CN" sz="1600" dirty="0"/>
              <a:t>LHAASO</a:t>
            </a:r>
            <a:r>
              <a:rPr lang="zh-CN" altLang="en-US" sz="1600" dirty="0"/>
              <a:t>、</a:t>
            </a:r>
            <a:r>
              <a:rPr lang="en-US" altLang="zh-CN" sz="1600" dirty="0"/>
              <a:t>HXMT</a:t>
            </a:r>
            <a:r>
              <a:rPr lang="zh-CN" altLang="en-US" sz="1600" dirty="0"/>
              <a:t>等多个实验的海量数据存储服务。</a:t>
            </a:r>
            <a:endParaRPr lang="en-US" altLang="zh-CN" sz="1600" dirty="0"/>
          </a:p>
          <a:p>
            <a:pPr lvl="1">
              <a:lnSpc>
                <a:spcPct val="150000"/>
              </a:lnSpc>
              <a:spcBef>
                <a:spcPts val="0"/>
              </a:spcBef>
              <a:defRPr/>
            </a:pPr>
            <a:r>
              <a:rPr lang="en-US" altLang="zh-CN" sz="2000" dirty="0"/>
              <a:t>LUSTRE </a:t>
            </a:r>
            <a:r>
              <a:rPr lang="zh-CN" altLang="en-US" sz="2000" dirty="0"/>
              <a:t>文件存储</a:t>
            </a:r>
            <a:endParaRPr lang="en-US" altLang="zh-CN" sz="2000" dirty="0"/>
          </a:p>
          <a:p>
            <a:pPr lvl="2">
              <a:lnSpc>
                <a:spcPct val="150000"/>
              </a:lnSpc>
              <a:spcBef>
                <a:spcPts val="0"/>
              </a:spcBef>
              <a:defRPr/>
            </a:pPr>
            <a:r>
              <a:rPr lang="en-US" altLang="zh-CN" sz="1600" dirty="0"/>
              <a:t>LUSTRE</a:t>
            </a:r>
            <a:r>
              <a:rPr lang="zh-CN" altLang="en-US" sz="1600" dirty="0"/>
              <a:t>是高性能计算平台中使用规模最大的文件系统。提供 </a:t>
            </a:r>
            <a:r>
              <a:rPr lang="en-US" altLang="zh-CN" sz="1600" dirty="0"/>
              <a:t>BES</a:t>
            </a:r>
            <a:r>
              <a:rPr lang="zh-CN" altLang="en-US" sz="1600" dirty="0"/>
              <a:t>，</a:t>
            </a:r>
            <a:r>
              <a:rPr lang="en-US" altLang="zh-CN" sz="1600" dirty="0"/>
              <a:t>DYB</a:t>
            </a:r>
            <a:r>
              <a:rPr lang="zh-CN" altLang="en-US" sz="1600" dirty="0"/>
              <a:t>，</a:t>
            </a:r>
            <a:r>
              <a:rPr lang="en-US" altLang="zh-CN" sz="1600" dirty="0"/>
              <a:t>JUNO </a:t>
            </a:r>
            <a:r>
              <a:rPr lang="zh-CN" altLang="en-US" sz="1600" dirty="0"/>
              <a:t>等多个实验海量存储服务。</a:t>
            </a:r>
            <a:endParaRPr lang="en-US" altLang="zh-CN" sz="1600" dirty="0"/>
          </a:p>
          <a:p>
            <a:pPr lvl="1">
              <a:lnSpc>
                <a:spcPct val="150000"/>
              </a:lnSpc>
              <a:spcBef>
                <a:spcPts val="0"/>
              </a:spcBef>
              <a:defRPr/>
            </a:pPr>
            <a:r>
              <a:rPr lang="en-US" altLang="zh-CN" sz="2000" dirty="0"/>
              <a:t>CVMFS </a:t>
            </a:r>
            <a:r>
              <a:rPr lang="zh-CN" altLang="en-US" sz="2000" dirty="0"/>
              <a:t>文件存储</a:t>
            </a:r>
            <a:endParaRPr lang="en-US" altLang="zh-CN" sz="2000" dirty="0"/>
          </a:p>
          <a:p>
            <a:pPr lvl="2">
              <a:lnSpc>
                <a:spcPct val="150000"/>
              </a:lnSpc>
              <a:spcBef>
                <a:spcPts val="0"/>
              </a:spcBef>
              <a:defRPr/>
            </a:pPr>
            <a:r>
              <a:rPr lang="en-US" altLang="zh-CN" sz="1600" dirty="0" err="1"/>
              <a:t>CernVM</a:t>
            </a:r>
            <a:r>
              <a:rPr lang="en-US" altLang="zh-CN" sz="1600" dirty="0"/>
              <a:t>-FS</a:t>
            </a:r>
            <a:r>
              <a:rPr lang="zh-CN" altLang="en-US" sz="1600" dirty="0"/>
              <a:t>文件系统提供可伸缩、可靠和低维护的软件分发服务。帮助高能物理在用于运行数据处理应用程序的全球分布式计算基础设施上部署软件。</a:t>
            </a:r>
            <a:endParaRPr lang="en-US" altLang="zh-CN" sz="1600" dirty="0"/>
          </a:p>
          <a:p>
            <a:pPr lvl="1">
              <a:lnSpc>
                <a:spcPct val="150000"/>
              </a:lnSpc>
              <a:spcBef>
                <a:spcPts val="0"/>
              </a:spcBef>
              <a:defRPr/>
            </a:pPr>
            <a:r>
              <a:rPr lang="zh-CN" altLang="en-US" sz="2000" dirty="0"/>
              <a:t>磁带库存储</a:t>
            </a:r>
            <a:endParaRPr lang="en-US" altLang="zh-CN" sz="2000" dirty="0"/>
          </a:p>
          <a:p>
            <a:pPr lvl="2">
              <a:lnSpc>
                <a:spcPct val="150000"/>
              </a:lnSpc>
              <a:spcBef>
                <a:spcPts val="0"/>
              </a:spcBef>
              <a:defRPr/>
            </a:pPr>
            <a:r>
              <a:rPr lang="zh-CN" altLang="en-US" sz="1600" dirty="0"/>
              <a:t>高能所计算中心采用</a:t>
            </a:r>
            <a:r>
              <a:rPr lang="en-US" altLang="zh-CN" sz="1600" dirty="0"/>
              <a:t>LTO</a:t>
            </a:r>
            <a:r>
              <a:rPr lang="zh-CN" altLang="en-US" sz="1600" dirty="0"/>
              <a:t>磁带作为长期存储的主要介质，采用</a:t>
            </a:r>
            <a:r>
              <a:rPr lang="en-US" altLang="zh-CN" sz="1600" dirty="0"/>
              <a:t>EOSCTA</a:t>
            </a:r>
            <a:r>
              <a:rPr lang="zh-CN" altLang="en-US" sz="1600" dirty="0"/>
              <a:t>作为磁带存储软件。</a:t>
            </a:r>
            <a:endParaRPr lang="en-US" altLang="zh-CN" sz="1600" dirty="0"/>
          </a:p>
        </p:txBody>
      </p:sp>
      <p:sp>
        <p:nvSpPr>
          <p:cNvPr id="3" name="标题 2">
            <a:extLst>
              <a:ext uri="{FF2B5EF4-FFF2-40B4-BE49-F238E27FC236}">
                <a16:creationId xmlns:a16="http://schemas.microsoft.com/office/drawing/2014/main" id="{C4172BF7-EE7A-207F-ADE8-9B075B95A493}"/>
              </a:ext>
            </a:extLst>
          </p:cNvPr>
          <p:cNvSpPr>
            <a:spLocks noGrp="1"/>
          </p:cNvSpPr>
          <p:nvPr>
            <p:ph type="title"/>
          </p:nvPr>
        </p:nvSpPr>
        <p:spPr/>
        <p:txBody>
          <a:bodyPr/>
          <a:lstStyle/>
          <a:p>
            <a:r>
              <a:rPr lang="zh-CN" altLang="en-US" dirty="0"/>
              <a:t>文件存储服务</a:t>
            </a:r>
          </a:p>
        </p:txBody>
      </p:sp>
    </p:spTree>
    <p:extLst>
      <p:ext uri="{BB962C8B-B14F-4D97-AF65-F5344CB8AC3E}">
        <p14:creationId xmlns:p14="http://schemas.microsoft.com/office/powerpoint/2010/main" val="4212299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CB0EA26-E2A6-1EC9-5255-FA6646ACAAAB}"/>
              </a:ext>
            </a:extLst>
          </p:cNvPr>
          <p:cNvSpPr>
            <a:spLocks noGrp="1"/>
          </p:cNvSpPr>
          <p:nvPr>
            <p:ph idx="1"/>
          </p:nvPr>
        </p:nvSpPr>
        <p:spPr>
          <a:xfrm>
            <a:off x="486810" y="1124744"/>
            <a:ext cx="11441838" cy="5184576"/>
          </a:xfrm>
        </p:spPr>
        <p:txBody>
          <a:bodyPr>
            <a:normAutofit fontScale="77500" lnSpcReduction="20000"/>
          </a:bodyPr>
          <a:lstStyle/>
          <a:p>
            <a:pPr>
              <a:lnSpc>
                <a:spcPct val="150000"/>
              </a:lnSpc>
              <a:spcBef>
                <a:spcPts val="0"/>
              </a:spcBef>
              <a:defRPr/>
            </a:pPr>
            <a:r>
              <a:rPr lang="zh-CN" altLang="en-US" sz="2000" dirty="0"/>
              <a:t>分布式文件系统，基于 </a:t>
            </a:r>
            <a:r>
              <a:rPr lang="en-US" altLang="zh-CN" sz="2000" dirty="0"/>
              <a:t>Kerberos </a:t>
            </a:r>
            <a:r>
              <a:rPr lang="zh-CN" altLang="en-US" sz="2000" dirty="0"/>
              <a:t>认证，具有很强的安全性</a:t>
            </a:r>
            <a:endParaRPr lang="en-US" altLang="zh-CN" sz="2000" dirty="0"/>
          </a:p>
          <a:p>
            <a:pPr>
              <a:lnSpc>
                <a:spcPct val="150000"/>
              </a:lnSpc>
              <a:spcBef>
                <a:spcPts val="0"/>
              </a:spcBef>
              <a:defRPr/>
            </a:pPr>
            <a:r>
              <a:rPr lang="zh-CN" altLang="en-US" sz="2000" dirty="0"/>
              <a:t>提供公共软件库的存储，通过只读发布，保证所有节点上的软件版本的一致性</a:t>
            </a:r>
            <a:endParaRPr lang="en-US" altLang="zh-CN" sz="2000" dirty="0"/>
          </a:p>
          <a:p>
            <a:pPr>
              <a:lnSpc>
                <a:spcPct val="150000"/>
              </a:lnSpc>
              <a:spcBef>
                <a:spcPts val="0"/>
              </a:spcBef>
              <a:defRPr/>
            </a:pPr>
            <a:r>
              <a:rPr lang="zh-CN" altLang="en-US" sz="2000" dirty="0"/>
              <a:t>优点：数据安全性高，私密性强，适合存放个人数据</a:t>
            </a:r>
            <a:endParaRPr lang="en-US" altLang="zh-CN" sz="2000" dirty="0"/>
          </a:p>
          <a:p>
            <a:pPr>
              <a:lnSpc>
                <a:spcPct val="150000"/>
              </a:lnSpc>
              <a:spcBef>
                <a:spcPts val="0"/>
              </a:spcBef>
              <a:defRPr/>
            </a:pPr>
            <a:r>
              <a:rPr lang="zh-CN" altLang="en-US" sz="2000" dirty="0"/>
              <a:t>缺点：存储空间小，访问速度慢</a:t>
            </a:r>
            <a:endParaRPr lang="en-US" altLang="zh-CN" sz="2000" dirty="0"/>
          </a:p>
          <a:p>
            <a:pPr>
              <a:lnSpc>
                <a:spcPct val="150000"/>
              </a:lnSpc>
              <a:spcBef>
                <a:spcPts val="0"/>
              </a:spcBef>
              <a:defRPr/>
            </a:pPr>
            <a:r>
              <a:rPr lang="en-US" altLang="zh-CN" sz="2000" dirty="0"/>
              <a:t>AFS</a:t>
            </a:r>
            <a:r>
              <a:rPr lang="zh-CN" altLang="en-US" sz="2000" dirty="0"/>
              <a:t>系统当前拥有</a:t>
            </a:r>
            <a:r>
              <a:rPr lang="en-US" altLang="zh-CN" sz="2000" dirty="0"/>
              <a:t>2000</a:t>
            </a:r>
            <a:r>
              <a:rPr lang="zh-CN" altLang="en-US" sz="2000" dirty="0"/>
              <a:t>多个用户卷，为用户提供数据文件读写和数据共享服务。用户成功登录后，默认进入用户</a:t>
            </a:r>
            <a:r>
              <a:rPr lang="en-US" altLang="zh-CN" sz="2000" dirty="0"/>
              <a:t>home</a:t>
            </a:r>
            <a:r>
              <a:rPr lang="zh-CN" altLang="en-US" sz="2000" dirty="0"/>
              <a:t>目录。</a:t>
            </a:r>
            <a:r>
              <a:rPr lang="zh-CN" altLang="en-US" sz="2000" dirty="0">
                <a:solidFill>
                  <a:srgbClr val="FF0000"/>
                </a:solidFill>
              </a:rPr>
              <a:t>每个用户在个人</a:t>
            </a:r>
            <a:r>
              <a:rPr lang="en-US" altLang="zh-CN" sz="2000" dirty="0" err="1">
                <a:solidFill>
                  <a:srgbClr val="FF0000"/>
                </a:solidFill>
              </a:rPr>
              <a:t>afs</a:t>
            </a:r>
            <a:r>
              <a:rPr lang="en-US" altLang="zh-CN" sz="2000" dirty="0">
                <a:solidFill>
                  <a:srgbClr val="FF0000"/>
                </a:solidFill>
              </a:rPr>
              <a:t> home</a:t>
            </a:r>
            <a:r>
              <a:rPr lang="zh-CN" altLang="en-US" sz="2000" dirty="0">
                <a:solidFill>
                  <a:srgbClr val="FF0000"/>
                </a:solidFill>
              </a:rPr>
              <a:t>目录下拥有</a:t>
            </a:r>
            <a:r>
              <a:rPr lang="en-US" altLang="zh-CN" sz="2000" dirty="0">
                <a:solidFill>
                  <a:srgbClr val="FF0000"/>
                </a:solidFill>
              </a:rPr>
              <a:t>500MB</a:t>
            </a:r>
            <a:r>
              <a:rPr lang="zh-CN" altLang="en-US" sz="2000" dirty="0">
                <a:solidFill>
                  <a:srgbClr val="FF0000"/>
                </a:solidFill>
              </a:rPr>
              <a:t>空间，不要在这个目录下存数据文件。</a:t>
            </a:r>
            <a:r>
              <a:rPr lang="zh-CN" altLang="en-US" sz="2000" dirty="0"/>
              <a:t>路径：</a:t>
            </a:r>
            <a:r>
              <a:rPr lang="en-US" altLang="zh-CN" sz="2000" dirty="0"/>
              <a:t>/</a:t>
            </a:r>
            <a:r>
              <a:rPr lang="en-US" altLang="zh-CN" sz="2000" dirty="0" err="1"/>
              <a:t>afs</a:t>
            </a:r>
            <a:r>
              <a:rPr lang="en-US" altLang="zh-CN" sz="2000" dirty="0"/>
              <a:t>/ihep.ac.cn/users/a-z/username</a:t>
            </a:r>
          </a:p>
          <a:p>
            <a:pPr>
              <a:lnSpc>
                <a:spcPct val="150000"/>
              </a:lnSpc>
              <a:spcBef>
                <a:spcPts val="0"/>
              </a:spcBef>
              <a:defRPr/>
            </a:pPr>
            <a:r>
              <a:rPr lang="zh-CN" altLang="en-US" sz="2000" dirty="0"/>
              <a:t>具体使用教程参考：</a:t>
            </a:r>
            <a:r>
              <a:rPr lang="en-US" altLang="zh-CN" sz="2000" dirty="0">
                <a:hlinkClick r:id="rId3"/>
              </a:rPr>
              <a:t>AFS </a:t>
            </a:r>
            <a:r>
              <a:rPr lang="zh-CN" altLang="en-US" sz="2000" dirty="0">
                <a:hlinkClick r:id="rId3"/>
              </a:rPr>
              <a:t>操作手册</a:t>
            </a:r>
            <a:endParaRPr lang="en-US" altLang="zh-CN" sz="2000" dirty="0"/>
          </a:p>
          <a:p>
            <a:pPr>
              <a:lnSpc>
                <a:spcPct val="150000"/>
              </a:lnSpc>
              <a:spcBef>
                <a:spcPts val="0"/>
              </a:spcBef>
              <a:defRPr/>
            </a:pPr>
            <a:r>
              <a:rPr lang="zh-CN" altLang="en-US" sz="2000" dirty="0"/>
              <a:t>常用命令：</a:t>
            </a:r>
            <a:endParaRPr lang="en-US" altLang="zh-CN" sz="2000" dirty="0"/>
          </a:p>
          <a:p>
            <a:pPr lvl="1">
              <a:lnSpc>
                <a:spcPct val="150000"/>
              </a:lnSpc>
              <a:spcBef>
                <a:spcPts val="0"/>
              </a:spcBef>
              <a:defRPr/>
            </a:pPr>
            <a:r>
              <a:rPr lang="zh-CN" altLang="en-US" sz="1800" dirty="0"/>
              <a:t>查看目录的访问权限：</a:t>
            </a:r>
            <a:r>
              <a:rPr lang="en-US" altLang="zh-CN" sz="1800" dirty="0"/>
              <a:t>fs  listacl  -path  </a:t>
            </a:r>
            <a:r>
              <a:rPr lang="en-US" altLang="zh-CN" sz="1800" dirty="0" err="1"/>
              <a:t>dirpath</a:t>
            </a:r>
            <a:endParaRPr lang="en-US" altLang="zh-CN" sz="1800" dirty="0"/>
          </a:p>
          <a:p>
            <a:pPr lvl="1">
              <a:lnSpc>
                <a:spcPct val="150000"/>
              </a:lnSpc>
              <a:spcBef>
                <a:spcPts val="0"/>
              </a:spcBef>
              <a:defRPr/>
            </a:pPr>
            <a:r>
              <a:rPr lang="zh-CN" altLang="en-US" sz="1800" dirty="0"/>
              <a:t>设置目录的访问权限：</a:t>
            </a:r>
            <a:r>
              <a:rPr lang="en-US" altLang="zh-CN" sz="1800" dirty="0"/>
              <a:t>fs  </a:t>
            </a:r>
            <a:r>
              <a:rPr lang="en-US" altLang="zh-CN" sz="1800" dirty="0" err="1"/>
              <a:t>setacl</a:t>
            </a:r>
            <a:r>
              <a:rPr lang="en-US" altLang="zh-CN" sz="1800" dirty="0"/>
              <a:t>  -</a:t>
            </a:r>
            <a:r>
              <a:rPr lang="en-US" altLang="zh-CN" sz="1800" dirty="0" err="1"/>
              <a:t>dir</a:t>
            </a:r>
            <a:r>
              <a:rPr lang="en-US" altLang="zh-CN" sz="1800" dirty="0"/>
              <a:t>  </a:t>
            </a:r>
            <a:r>
              <a:rPr lang="en-US" altLang="zh-CN" sz="1800" dirty="0" err="1"/>
              <a:t>dirpath</a:t>
            </a:r>
            <a:r>
              <a:rPr lang="en-US" altLang="zh-CN" sz="1800" dirty="0"/>
              <a:t>  -</a:t>
            </a:r>
            <a:r>
              <a:rPr lang="en-US" altLang="zh-CN" sz="1800" dirty="0" err="1"/>
              <a:t>acl</a:t>
            </a:r>
            <a:r>
              <a:rPr lang="en-US" altLang="zh-CN" sz="1800" dirty="0"/>
              <a:t>  [user / group]  [</a:t>
            </a:r>
            <a:r>
              <a:rPr lang="en-US" altLang="zh-CN" sz="1800" dirty="0" err="1"/>
              <a:t>rl</a:t>
            </a:r>
            <a:r>
              <a:rPr lang="en-US" altLang="zh-CN" sz="1800" dirty="0"/>
              <a:t> / all / none]</a:t>
            </a:r>
          </a:p>
          <a:p>
            <a:pPr lvl="1">
              <a:lnSpc>
                <a:spcPct val="150000"/>
              </a:lnSpc>
              <a:spcBef>
                <a:spcPts val="0"/>
              </a:spcBef>
              <a:defRPr/>
            </a:pPr>
            <a:r>
              <a:rPr lang="zh-CN" altLang="en-US" sz="1800" dirty="0"/>
              <a:t>查看目录</a:t>
            </a:r>
            <a:r>
              <a:rPr lang="en-US" altLang="zh-CN" sz="1800" dirty="0"/>
              <a:t>quota</a:t>
            </a:r>
            <a:r>
              <a:rPr lang="zh-CN" altLang="en-US" sz="1800" dirty="0"/>
              <a:t>情况：</a:t>
            </a:r>
            <a:r>
              <a:rPr lang="en-US" altLang="zh-CN" sz="1800" dirty="0"/>
              <a:t>fs  </a:t>
            </a:r>
            <a:r>
              <a:rPr lang="en-US" altLang="zh-CN" sz="1800" dirty="0" err="1"/>
              <a:t>listquota</a:t>
            </a:r>
            <a:r>
              <a:rPr lang="en-US" altLang="zh-CN" sz="1800" dirty="0"/>
              <a:t>  </a:t>
            </a:r>
            <a:r>
              <a:rPr lang="en-US" altLang="zh-CN" sz="1800" dirty="0" err="1"/>
              <a:t>dirpath</a:t>
            </a:r>
            <a:endParaRPr lang="en-US" altLang="zh-CN" sz="1800" dirty="0"/>
          </a:p>
          <a:p>
            <a:pPr lvl="1">
              <a:lnSpc>
                <a:spcPct val="150000"/>
              </a:lnSpc>
              <a:spcBef>
                <a:spcPts val="0"/>
              </a:spcBef>
              <a:defRPr/>
            </a:pPr>
            <a:r>
              <a:rPr lang="zh-CN" altLang="en-US" sz="1800" dirty="0"/>
              <a:t>查看</a:t>
            </a:r>
            <a:r>
              <a:rPr lang="en-US" altLang="zh-CN" sz="1800" dirty="0" err="1"/>
              <a:t>afs</a:t>
            </a:r>
            <a:r>
              <a:rPr lang="zh-CN" altLang="en-US" sz="1800" dirty="0"/>
              <a:t>用户目录空间使用情况：</a:t>
            </a:r>
            <a:r>
              <a:rPr lang="en-US" altLang="zh-CN" sz="1800" dirty="0"/>
              <a:t>fs  quota  </a:t>
            </a:r>
            <a:r>
              <a:rPr lang="en-US" altLang="zh-CN" sz="1800" dirty="0" err="1"/>
              <a:t>dirpath</a:t>
            </a:r>
            <a:endParaRPr lang="en-US" altLang="zh-CN" sz="1800" dirty="0"/>
          </a:p>
          <a:p>
            <a:pPr>
              <a:lnSpc>
                <a:spcPct val="150000"/>
              </a:lnSpc>
              <a:spcBef>
                <a:spcPts val="0"/>
              </a:spcBef>
              <a:defRPr/>
            </a:pPr>
            <a:r>
              <a:rPr lang="zh-CN" altLang="en-US" sz="2000" dirty="0">
                <a:solidFill>
                  <a:srgbClr val="FF0000"/>
                </a:solidFill>
              </a:rPr>
              <a:t>注意：</a:t>
            </a:r>
            <a:endParaRPr lang="en-US" altLang="zh-CN" sz="2000" dirty="0">
              <a:solidFill>
                <a:srgbClr val="FF0000"/>
              </a:solidFill>
            </a:endParaRPr>
          </a:p>
          <a:p>
            <a:pPr lvl="1">
              <a:lnSpc>
                <a:spcPct val="150000"/>
              </a:lnSpc>
              <a:spcBef>
                <a:spcPts val="0"/>
              </a:spcBef>
              <a:defRPr/>
            </a:pPr>
            <a:r>
              <a:rPr lang="en-US" altLang="zh-CN" sz="1800" dirty="0" err="1">
                <a:solidFill>
                  <a:srgbClr val="FF0000"/>
                </a:solidFill>
              </a:rPr>
              <a:t>afs</a:t>
            </a:r>
            <a:r>
              <a:rPr lang="en-US" altLang="zh-CN" sz="1800" dirty="0">
                <a:solidFill>
                  <a:srgbClr val="FF0000"/>
                </a:solidFill>
              </a:rPr>
              <a:t> </a:t>
            </a:r>
            <a:r>
              <a:rPr lang="zh-CN" altLang="en-US" sz="1800" dirty="0">
                <a:solidFill>
                  <a:srgbClr val="FF0000"/>
                </a:solidFill>
              </a:rPr>
              <a:t>目录权限相对 </a:t>
            </a:r>
            <a:r>
              <a:rPr lang="en-US" altLang="zh-CN" sz="1800" dirty="0">
                <a:solidFill>
                  <a:srgbClr val="FF0000"/>
                </a:solidFill>
              </a:rPr>
              <a:t>Linux </a:t>
            </a:r>
            <a:r>
              <a:rPr lang="zh-CN" altLang="en-US" sz="1800" dirty="0">
                <a:solidFill>
                  <a:srgbClr val="FF0000"/>
                </a:solidFill>
              </a:rPr>
              <a:t>访问权限独立</a:t>
            </a:r>
            <a:endParaRPr lang="en-US" altLang="zh-CN" sz="1800" dirty="0">
              <a:solidFill>
                <a:srgbClr val="FF0000"/>
              </a:solidFill>
            </a:endParaRPr>
          </a:p>
          <a:p>
            <a:pPr lvl="1">
              <a:lnSpc>
                <a:spcPct val="150000"/>
              </a:lnSpc>
              <a:spcBef>
                <a:spcPts val="0"/>
              </a:spcBef>
              <a:defRPr/>
            </a:pPr>
            <a:r>
              <a:rPr lang="zh-CN" altLang="en-US" sz="1800" dirty="0">
                <a:solidFill>
                  <a:srgbClr val="FF0000"/>
                </a:solidFill>
              </a:rPr>
              <a:t>不要在 </a:t>
            </a:r>
            <a:r>
              <a:rPr lang="en-US" altLang="zh-CN" sz="1800" dirty="0">
                <a:solidFill>
                  <a:srgbClr val="FF0000"/>
                </a:solidFill>
              </a:rPr>
              <a:t>/</a:t>
            </a:r>
            <a:r>
              <a:rPr lang="en-US" altLang="zh-CN" sz="1800" dirty="0" err="1">
                <a:solidFill>
                  <a:srgbClr val="FF0000"/>
                </a:solidFill>
              </a:rPr>
              <a:t>afs</a:t>
            </a:r>
            <a:r>
              <a:rPr lang="en-US" altLang="zh-CN" sz="1800" dirty="0">
                <a:solidFill>
                  <a:srgbClr val="FF0000"/>
                </a:solidFill>
              </a:rPr>
              <a:t> </a:t>
            </a:r>
            <a:r>
              <a:rPr lang="zh-CN" altLang="en-US" sz="1800" dirty="0">
                <a:solidFill>
                  <a:srgbClr val="FF0000"/>
                </a:solidFill>
              </a:rPr>
              <a:t>目录下提交集群作业，作业在计算节点无权对</a:t>
            </a:r>
            <a:r>
              <a:rPr lang="en-US" altLang="zh-CN" sz="1800" dirty="0">
                <a:solidFill>
                  <a:srgbClr val="FF0000"/>
                </a:solidFill>
              </a:rPr>
              <a:t> /</a:t>
            </a:r>
            <a:r>
              <a:rPr lang="en-US" altLang="zh-CN" sz="1800" dirty="0" err="1">
                <a:solidFill>
                  <a:srgbClr val="FF0000"/>
                </a:solidFill>
              </a:rPr>
              <a:t>afs</a:t>
            </a:r>
            <a:r>
              <a:rPr lang="en-US" altLang="zh-CN" sz="1800" dirty="0">
                <a:solidFill>
                  <a:srgbClr val="FF0000"/>
                </a:solidFill>
              </a:rPr>
              <a:t> </a:t>
            </a:r>
            <a:r>
              <a:rPr lang="zh-CN" altLang="en-US" sz="1800" dirty="0">
                <a:solidFill>
                  <a:srgbClr val="FF0000"/>
                </a:solidFill>
              </a:rPr>
              <a:t>目录读写</a:t>
            </a:r>
            <a:endParaRPr lang="en-US" altLang="zh-CN" sz="1800" dirty="0"/>
          </a:p>
          <a:p>
            <a:pPr lvl="1">
              <a:lnSpc>
                <a:spcPct val="150000"/>
              </a:lnSpc>
              <a:spcBef>
                <a:spcPts val="0"/>
              </a:spcBef>
              <a:defRPr/>
            </a:pPr>
            <a:r>
              <a:rPr lang="zh-CN" altLang="en-US" sz="1800" dirty="0">
                <a:solidFill>
                  <a:srgbClr val="FF0000"/>
                </a:solidFill>
              </a:rPr>
              <a:t>如果个人</a:t>
            </a:r>
            <a:r>
              <a:rPr lang="en-US" altLang="zh-CN" sz="1800" dirty="0">
                <a:solidFill>
                  <a:srgbClr val="FF0000"/>
                </a:solidFill>
              </a:rPr>
              <a:t>tokens</a:t>
            </a:r>
            <a:r>
              <a:rPr lang="zh-CN" altLang="en-US" sz="1800" dirty="0">
                <a:solidFill>
                  <a:srgbClr val="FF0000"/>
                </a:solidFill>
              </a:rPr>
              <a:t>过期，将无法读写 </a:t>
            </a:r>
            <a:r>
              <a:rPr lang="en-US" altLang="zh-CN" sz="1800" dirty="0">
                <a:solidFill>
                  <a:srgbClr val="FF0000"/>
                </a:solidFill>
              </a:rPr>
              <a:t>/</a:t>
            </a:r>
            <a:r>
              <a:rPr lang="en-US" altLang="zh-CN" sz="1800" dirty="0" err="1">
                <a:solidFill>
                  <a:srgbClr val="FF0000"/>
                </a:solidFill>
              </a:rPr>
              <a:t>afs</a:t>
            </a:r>
            <a:r>
              <a:rPr lang="en-US" altLang="zh-CN" sz="1800" dirty="0">
                <a:solidFill>
                  <a:srgbClr val="FF0000"/>
                </a:solidFill>
              </a:rPr>
              <a:t> </a:t>
            </a:r>
            <a:r>
              <a:rPr lang="zh-CN" altLang="en-US" sz="1800" dirty="0">
                <a:solidFill>
                  <a:srgbClr val="FF0000"/>
                </a:solidFill>
              </a:rPr>
              <a:t>目录；需要更新</a:t>
            </a:r>
            <a:r>
              <a:rPr lang="en-US" altLang="zh-CN" sz="1800" dirty="0">
                <a:solidFill>
                  <a:srgbClr val="FF0000"/>
                </a:solidFill>
              </a:rPr>
              <a:t>tokens</a:t>
            </a:r>
            <a:r>
              <a:rPr lang="zh-CN" altLang="en-US" sz="1800" dirty="0">
                <a:solidFill>
                  <a:srgbClr val="FF0000"/>
                </a:solidFill>
              </a:rPr>
              <a:t>，获得操作权限：</a:t>
            </a:r>
            <a:r>
              <a:rPr lang="en-US" altLang="zh-CN" sz="1800" dirty="0">
                <a:solidFill>
                  <a:srgbClr val="FF0000"/>
                </a:solidFill>
              </a:rPr>
              <a:t>1. kinit  2. </a:t>
            </a:r>
            <a:r>
              <a:rPr lang="en-US" altLang="zh-CN" sz="1800" dirty="0" err="1">
                <a:solidFill>
                  <a:srgbClr val="FF0000"/>
                </a:solidFill>
              </a:rPr>
              <a:t>aklog</a:t>
            </a:r>
            <a:endParaRPr lang="en-US" altLang="zh-CN" sz="1400" dirty="0">
              <a:solidFill>
                <a:srgbClr val="FF0000"/>
              </a:solidFill>
            </a:endParaRPr>
          </a:p>
        </p:txBody>
      </p:sp>
      <p:sp>
        <p:nvSpPr>
          <p:cNvPr id="3" name="标题 2">
            <a:extLst>
              <a:ext uri="{FF2B5EF4-FFF2-40B4-BE49-F238E27FC236}">
                <a16:creationId xmlns:a16="http://schemas.microsoft.com/office/drawing/2014/main" id="{C4172BF7-EE7A-207F-ADE8-9B075B95A493}"/>
              </a:ext>
            </a:extLst>
          </p:cNvPr>
          <p:cNvSpPr>
            <a:spLocks noGrp="1"/>
          </p:cNvSpPr>
          <p:nvPr>
            <p:ph type="title"/>
          </p:nvPr>
        </p:nvSpPr>
        <p:spPr/>
        <p:txBody>
          <a:bodyPr/>
          <a:lstStyle/>
          <a:p>
            <a:r>
              <a:rPr lang="en-US" altLang="zh-CN" dirty="0"/>
              <a:t>AFS </a:t>
            </a:r>
            <a:r>
              <a:rPr lang="zh-CN" altLang="en-US" dirty="0"/>
              <a:t>文件存储</a:t>
            </a:r>
          </a:p>
        </p:txBody>
      </p:sp>
    </p:spTree>
    <p:extLst>
      <p:ext uri="{BB962C8B-B14F-4D97-AF65-F5344CB8AC3E}">
        <p14:creationId xmlns:p14="http://schemas.microsoft.com/office/powerpoint/2010/main" val="1759332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CB0EA26-E2A6-1EC9-5255-FA6646ACAAAB}"/>
              </a:ext>
            </a:extLst>
          </p:cNvPr>
          <p:cNvSpPr>
            <a:spLocks noGrp="1"/>
          </p:cNvSpPr>
          <p:nvPr>
            <p:ph idx="1"/>
          </p:nvPr>
        </p:nvSpPr>
        <p:spPr>
          <a:xfrm>
            <a:off x="486810" y="1124744"/>
            <a:ext cx="11513846" cy="5184576"/>
          </a:xfrm>
        </p:spPr>
        <p:txBody>
          <a:bodyPr>
            <a:normAutofit fontScale="85000" lnSpcReduction="10000"/>
          </a:bodyPr>
          <a:lstStyle/>
          <a:p>
            <a:pPr>
              <a:lnSpc>
                <a:spcPct val="150000"/>
              </a:lnSpc>
              <a:spcBef>
                <a:spcPts val="0"/>
              </a:spcBef>
              <a:defRPr/>
            </a:pPr>
            <a:r>
              <a:rPr lang="zh-CN" altLang="en-US" sz="2400" dirty="0"/>
              <a:t>当前</a:t>
            </a:r>
            <a:r>
              <a:rPr lang="en-US" altLang="zh-CN" sz="2400" dirty="0"/>
              <a:t>EOS</a:t>
            </a:r>
            <a:r>
              <a:rPr lang="zh-CN" altLang="en-US" sz="2400" dirty="0"/>
              <a:t>文件系统的信息如下表所示</a:t>
            </a:r>
            <a:endParaRPr lang="en-US" altLang="zh-CN" sz="2400" dirty="0"/>
          </a:p>
          <a:p>
            <a:pPr>
              <a:lnSpc>
                <a:spcPct val="150000"/>
              </a:lnSpc>
              <a:spcBef>
                <a:spcPts val="0"/>
              </a:spcBef>
              <a:defRPr/>
            </a:pPr>
            <a:r>
              <a:rPr lang="zh-CN" altLang="en-US" sz="2400" dirty="0"/>
              <a:t>两种访问方式：</a:t>
            </a:r>
            <a:r>
              <a:rPr lang="en-US" altLang="zh-CN" sz="2400" dirty="0"/>
              <a:t>FUSE</a:t>
            </a:r>
            <a:r>
              <a:rPr lang="zh-CN" altLang="en-US" sz="2400" dirty="0"/>
              <a:t>，</a:t>
            </a:r>
            <a:r>
              <a:rPr lang="en-US" altLang="zh-CN" sz="2400" dirty="0"/>
              <a:t>XRootD</a:t>
            </a:r>
          </a:p>
          <a:p>
            <a:pPr>
              <a:lnSpc>
                <a:spcPct val="150000"/>
              </a:lnSpc>
              <a:spcBef>
                <a:spcPts val="0"/>
              </a:spcBef>
              <a:defRPr/>
            </a:pPr>
            <a:r>
              <a:rPr lang="en-US" altLang="zh-CN" sz="2400" dirty="0"/>
              <a:t>FUSE</a:t>
            </a:r>
            <a:r>
              <a:rPr lang="zh-CN" altLang="en-US" sz="2400" dirty="0"/>
              <a:t>：挂载点的方式，类似于本地文件系统</a:t>
            </a:r>
            <a:endParaRPr lang="en-US" altLang="zh-CN" sz="2400" dirty="0"/>
          </a:p>
          <a:p>
            <a:pPr>
              <a:lnSpc>
                <a:spcPct val="150000"/>
              </a:lnSpc>
              <a:spcBef>
                <a:spcPts val="0"/>
              </a:spcBef>
              <a:defRPr/>
            </a:pPr>
            <a:r>
              <a:rPr lang="en-US" altLang="zh-CN" sz="2400" dirty="0"/>
              <a:t>XRootD</a:t>
            </a:r>
            <a:r>
              <a:rPr lang="zh-CN" altLang="en-US" sz="2400" dirty="0"/>
              <a:t>：配置实例服务器环境</a:t>
            </a:r>
            <a:endParaRPr lang="en-US" altLang="zh-CN" sz="2400" dirty="0"/>
          </a:p>
          <a:p>
            <a:pPr lvl="1">
              <a:lnSpc>
                <a:spcPct val="150000"/>
              </a:lnSpc>
              <a:spcBef>
                <a:spcPts val="0"/>
              </a:spcBef>
              <a:defRPr/>
            </a:pPr>
            <a:r>
              <a:rPr lang="en-US" altLang="zh-CN" sz="2000" dirty="0"/>
              <a:t>export  EOS_MGM_URL=</a:t>
            </a:r>
            <a:r>
              <a:rPr lang="en-US" altLang="zh-CN" sz="2000" dirty="0">
                <a:solidFill>
                  <a:srgbClr val="FF0000"/>
                </a:solidFill>
              </a:rPr>
              <a:t>root://xxx.ihep.ac.cn/</a:t>
            </a:r>
          </a:p>
          <a:p>
            <a:pPr lvl="2">
              <a:lnSpc>
                <a:spcPct val="150000"/>
              </a:lnSpc>
              <a:spcBef>
                <a:spcPts val="0"/>
              </a:spcBef>
              <a:defRPr/>
            </a:pPr>
            <a:r>
              <a:rPr lang="en-US" altLang="zh-CN" sz="1800" dirty="0"/>
              <a:t>LHAASO:</a:t>
            </a:r>
            <a:r>
              <a:rPr lang="zh-CN" altLang="en-US" sz="1800" dirty="0"/>
              <a:t> </a:t>
            </a:r>
            <a:r>
              <a:rPr lang="en-US" altLang="zh-CN" sz="1800" dirty="0"/>
              <a:t>eos01.ihep.ac.cn</a:t>
            </a:r>
          </a:p>
          <a:p>
            <a:pPr lvl="2">
              <a:lnSpc>
                <a:spcPct val="150000"/>
              </a:lnSpc>
              <a:spcBef>
                <a:spcPts val="0"/>
              </a:spcBef>
              <a:defRPr/>
            </a:pPr>
            <a:r>
              <a:rPr lang="en-US" altLang="zh-CN" sz="1800" dirty="0"/>
              <a:t>HXMT: hxmteos01.ihep.ac.cn</a:t>
            </a:r>
          </a:p>
          <a:p>
            <a:pPr lvl="2">
              <a:lnSpc>
                <a:spcPct val="150000"/>
              </a:lnSpc>
              <a:spcBef>
                <a:spcPts val="0"/>
              </a:spcBef>
              <a:defRPr/>
            </a:pPr>
            <a:r>
              <a:rPr lang="en-US" altLang="zh-CN" sz="1800" dirty="0"/>
              <a:t>JUNO: junoeos01.ihep.ac.cn</a:t>
            </a:r>
          </a:p>
          <a:p>
            <a:pPr lvl="1">
              <a:lnSpc>
                <a:spcPct val="150000"/>
              </a:lnSpc>
              <a:spcBef>
                <a:spcPts val="0"/>
              </a:spcBef>
              <a:defRPr/>
            </a:pPr>
            <a:r>
              <a:rPr lang="en-US" altLang="zh-CN" sz="2000" dirty="0" err="1"/>
              <a:t>xrdfs</a:t>
            </a:r>
            <a:r>
              <a:rPr lang="en-US" altLang="zh-CN" sz="2000" dirty="0"/>
              <a:t>  root://eos01.ihep.ac.cn  ls  /eos/user/file.txt</a:t>
            </a:r>
          </a:p>
          <a:p>
            <a:pPr>
              <a:lnSpc>
                <a:spcPct val="150000"/>
              </a:lnSpc>
              <a:spcBef>
                <a:spcPts val="0"/>
              </a:spcBef>
              <a:defRPr/>
            </a:pPr>
            <a:r>
              <a:rPr lang="zh-CN" altLang="en-US" sz="2400" dirty="0"/>
              <a:t>回收站功能：支持查看，清空，恢复三种操作</a:t>
            </a:r>
            <a:endParaRPr lang="en-US" altLang="zh-CN" sz="2400" dirty="0"/>
          </a:p>
          <a:p>
            <a:pPr lvl="1">
              <a:lnSpc>
                <a:spcPct val="150000"/>
              </a:lnSpc>
              <a:spcBef>
                <a:spcPts val="0"/>
              </a:spcBef>
              <a:defRPr/>
            </a:pPr>
            <a:r>
              <a:rPr lang="en-US" altLang="zh-CN" sz="2000" dirty="0"/>
              <a:t>eos  recycle  [ls / purge / restore]  </a:t>
            </a:r>
          </a:p>
          <a:p>
            <a:pPr lvl="1">
              <a:lnSpc>
                <a:spcPct val="150000"/>
              </a:lnSpc>
              <a:spcBef>
                <a:spcPts val="0"/>
              </a:spcBef>
              <a:defRPr/>
            </a:pPr>
            <a:r>
              <a:rPr lang="zh-CN" altLang="en-US" sz="2000" dirty="0"/>
              <a:t>回收站中的文件只保留</a:t>
            </a:r>
            <a:r>
              <a:rPr lang="en-US" altLang="zh-CN" sz="2000" dirty="0"/>
              <a:t>3</a:t>
            </a:r>
            <a:r>
              <a:rPr lang="zh-CN" altLang="en-US" sz="2000" dirty="0"/>
              <a:t>天</a:t>
            </a:r>
            <a:endParaRPr lang="en-US" altLang="zh-CN" sz="2000" dirty="0"/>
          </a:p>
          <a:p>
            <a:pPr>
              <a:lnSpc>
                <a:spcPct val="150000"/>
              </a:lnSpc>
              <a:spcBef>
                <a:spcPts val="0"/>
              </a:spcBef>
              <a:defRPr/>
            </a:pPr>
            <a:r>
              <a:rPr lang="en-US" altLang="zh-CN" sz="2400" dirty="0"/>
              <a:t>EOS</a:t>
            </a:r>
            <a:r>
              <a:rPr lang="zh-CN" altLang="en-US" sz="2400" dirty="0"/>
              <a:t>具体使用教程参考：</a:t>
            </a:r>
            <a:r>
              <a:rPr lang="en-US" altLang="zh-CN" sz="2400" dirty="0">
                <a:hlinkClick r:id="rId3"/>
              </a:rPr>
              <a:t>EOS </a:t>
            </a:r>
            <a:r>
              <a:rPr lang="zh-CN" altLang="en-US" sz="2400" dirty="0">
                <a:hlinkClick r:id="rId3"/>
              </a:rPr>
              <a:t>操作手册</a:t>
            </a:r>
            <a:endParaRPr lang="en-US" altLang="zh-CN" sz="2400" dirty="0"/>
          </a:p>
        </p:txBody>
      </p:sp>
      <p:sp>
        <p:nvSpPr>
          <p:cNvPr id="3" name="标题 2">
            <a:extLst>
              <a:ext uri="{FF2B5EF4-FFF2-40B4-BE49-F238E27FC236}">
                <a16:creationId xmlns:a16="http://schemas.microsoft.com/office/drawing/2014/main" id="{C4172BF7-EE7A-207F-ADE8-9B075B95A493}"/>
              </a:ext>
            </a:extLst>
          </p:cNvPr>
          <p:cNvSpPr>
            <a:spLocks noGrp="1"/>
          </p:cNvSpPr>
          <p:nvPr>
            <p:ph type="title"/>
          </p:nvPr>
        </p:nvSpPr>
        <p:spPr/>
        <p:txBody>
          <a:bodyPr/>
          <a:lstStyle/>
          <a:p>
            <a:r>
              <a:rPr lang="en-US" altLang="zh-CN" dirty="0"/>
              <a:t>EOS </a:t>
            </a:r>
            <a:r>
              <a:rPr lang="zh-CN" altLang="en-US" dirty="0"/>
              <a:t>文件存储</a:t>
            </a:r>
          </a:p>
        </p:txBody>
      </p:sp>
      <p:pic>
        <p:nvPicPr>
          <p:cNvPr id="6" name="图片 5">
            <a:extLst>
              <a:ext uri="{FF2B5EF4-FFF2-40B4-BE49-F238E27FC236}">
                <a16:creationId xmlns:a16="http://schemas.microsoft.com/office/drawing/2014/main" id="{EB722D97-F657-49B6-9F42-DFCB3403DEC3}"/>
              </a:ext>
            </a:extLst>
          </p:cNvPr>
          <p:cNvPicPr>
            <a:picLocks noChangeAspect="1"/>
          </p:cNvPicPr>
          <p:nvPr/>
        </p:nvPicPr>
        <p:blipFill>
          <a:blip r:embed="rId4"/>
          <a:stretch>
            <a:fillRect/>
          </a:stretch>
        </p:blipFill>
        <p:spPr>
          <a:xfrm>
            <a:off x="6960096" y="1268760"/>
            <a:ext cx="4680520" cy="4761674"/>
          </a:xfrm>
          <a:prstGeom prst="rect">
            <a:avLst/>
          </a:prstGeom>
        </p:spPr>
      </p:pic>
    </p:spTree>
    <p:extLst>
      <p:ext uri="{BB962C8B-B14F-4D97-AF65-F5344CB8AC3E}">
        <p14:creationId xmlns:p14="http://schemas.microsoft.com/office/powerpoint/2010/main" val="842196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CB0EA26-E2A6-1EC9-5255-FA6646ACAAAB}"/>
              </a:ext>
            </a:extLst>
          </p:cNvPr>
          <p:cNvSpPr>
            <a:spLocks noGrp="1"/>
          </p:cNvSpPr>
          <p:nvPr>
            <p:ph idx="1"/>
          </p:nvPr>
        </p:nvSpPr>
        <p:spPr>
          <a:xfrm>
            <a:off x="486810" y="1124744"/>
            <a:ext cx="5897222" cy="5184576"/>
          </a:xfrm>
        </p:spPr>
        <p:txBody>
          <a:bodyPr>
            <a:normAutofit lnSpcReduction="10000"/>
          </a:bodyPr>
          <a:lstStyle/>
          <a:p>
            <a:pPr>
              <a:lnSpc>
                <a:spcPct val="130000"/>
              </a:lnSpc>
              <a:spcBef>
                <a:spcPts val="0"/>
              </a:spcBef>
              <a:defRPr/>
            </a:pPr>
            <a:r>
              <a:rPr lang="en-US" altLang="zh-CN" sz="2000" dirty="0"/>
              <a:t>LUSTRE </a:t>
            </a:r>
            <a:r>
              <a:rPr lang="zh-CN" altLang="en-US" sz="2000" dirty="0"/>
              <a:t>是一个开源、可扩展的高性能面向对象的并行文件系统，被广泛应用于超级计算平台。在全球的超级计算机中有超过 </a:t>
            </a:r>
            <a:r>
              <a:rPr lang="en-US" altLang="zh-CN" sz="2000" dirty="0"/>
              <a:t>70% </a:t>
            </a:r>
            <a:r>
              <a:rPr lang="zh-CN" altLang="en-US" sz="2000" dirty="0"/>
              <a:t>使用了</a:t>
            </a:r>
            <a:r>
              <a:rPr lang="en-US" altLang="zh-CN" sz="2000" dirty="0"/>
              <a:t>LUSTRE</a:t>
            </a:r>
            <a:r>
              <a:rPr lang="zh-CN" altLang="en-US" sz="2000" dirty="0"/>
              <a:t>文件系统。</a:t>
            </a:r>
            <a:endParaRPr lang="en-US" altLang="zh-CN" sz="2000" dirty="0"/>
          </a:p>
          <a:p>
            <a:pPr>
              <a:lnSpc>
                <a:spcPct val="130000"/>
              </a:lnSpc>
              <a:spcBef>
                <a:spcPts val="0"/>
              </a:spcBef>
              <a:defRPr/>
            </a:pPr>
            <a:r>
              <a:rPr lang="en-US" altLang="zh-CN" sz="2000" dirty="0"/>
              <a:t>LUSTRE </a:t>
            </a:r>
            <a:r>
              <a:rPr lang="zh-CN" altLang="en-US" sz="2000" dirty="0"/>
              <a:t>具有很强的可扩展性，能够轻松管理数十</a:t>
            </a:r>
            <a:r>
              <a:rPr lang="en-US" altLang="zh-CN" sz="2000" dirty="0"/>
              <a:t>PB</a:t>
            </a:r>
            <a:r>
              <a:rPr lang="zh-CN" altLang="en-US" sz="2000" dirty="0"/>
              <a:t>的存储空间，且具有极高的性能，聚合带宽能够达到每秒几十甚至上百</a:t>
            </a:r>
            <a:r>
              <a:rPr lang="en-US" altLang="zh-CN" sz="2000" dirty="0"/>
              <a:t>GB</a:t>
            </a:r>
            <a:r>
              <a:rPr lang="zh-CN" altLang="en-US" sz="2000" dirty="0"/>
              <a:t>，因此其在高性能计算领域获得广泛应用。</a:t>
            </a:r>
            <a:endParaRPr lang="en-US" altLang="zh-CN" sz="2000" dirty="0"/>
          </a:p>
          <a:p>
            <a:pPr>
              <a:lnSpc>
                <a:spcPct val="130000"/>
              </a:lnSpc>
              <a:spcBef>
                <a:spcPts val="0"/>
              </a:spcBef>
              <a:defRPr/>
            </a:pPr>
            <a:r>
              <a:rPr lang="en-US" altLang="zh-CN" sz="2000" dirty="0"/>
              <a:t>LUSTRE</a:t>
            </a:r>
            <a:r>
              <a:rPr lang="zh-CN" altLang="en-US" sz="2000" dirty="0"/>
              <a:t>是目前计算中心主要的磁盘文件系统之一。</a:t>
            </a:r>
            <a:endParaRPr lang="en-US" altLang="zh-CN" sz="2000" dirty="0"/>
          </a:p>
          <a:p>
            <a:pPr>
              <a:lnSpc>
                <a:spcPct val="130000"/>
              </a:lnSpc>
              <a:spcBef>
                <a:spcPts val="0"/>
              </a:spcBef>
              <a:defRPr/>
            </a:pPr>
            <a:r>
              <a:rPr lang="en-US" altLang="zh-CN" sz="2000" dirty="0"/>
              <a:t>LUSTRE </a:t>
            </a:r>
            <a:r>
              <a:rPr lang="zh-CN" altLang="en-US" sz="2000" dirty="0"/>
              <a:t>使用情况</a:t>
            </a:r>
            <a:endParaRPr lang="en-US" altLang="zh-CN" sz="2000" dirty="0"/>
          </a:p>
          <a:p>
            <a:pPr lvl="1">
              <a:lnSpc>
                <a:spcPct val="130000"/>
              </a:lnSpc>
              <a:spcBef>
                <a:spcPts val="0"/>
              </a:spcBef>
              <a:defRPr/>
            </a:pPr>
            <a:r>
              <a:rPr lang="zh-CN" altLang="en-US" sz="1800" dirty="0"/>
              <a:t>如右图所示</a:t>
            </a:r>
            <a:endParaRPr lang="en-US" altLang="zh-CN" sz="2000" dirty="0"/>
          </a:p>
          <a:p>
            <a:pPr>
              <a:lnSpc>
                <a:spcPct val="130000"/>
              </a:lnSpc>
              <a:spcBef>
                <a:spcPts val="0"/>
              </a:spcBef>
              <a:defRPr/>
            </a:pPr>
            <a:r>
              <a:rPr lang="zh-CN" altLang="en-US" sz="2000" dirty="0"/>
              <a:t>常用命令</a:t>
            </a:r>
            <a:endParaRPr lang="en-US" altLang="zh-CN" sz="2000" dirty="0"/>
          </a:p>
          <a:p>
            <a:pPr lvl="1">
              <a:lnSpc>
                <a:spcPct val="130000"/>
              </a:lnSpc>
              <a:spcBef>
                <a:spcPts val="0"/>
              </a:spcBef>
              <a:defRPr/>
            </a:pPr>
            <a:r>
              <a:rPr lang="zh-CN" altLang="en-US" sz="1600" dirty="0"/>
              <a:t>查看资源配额</a:t>
            </a:r>
            <a:r>
              <a:rPr lang="en-US" altLang="zh-CN" sz="1600" dirty="0"/>
              <a:t>:</a:t>
            </a:r>
            <a:r>
              <a:rPr lang="zh-CN" altLang="en-US" sz="1600" dirty="0"/>
              <a:t> </a:t>
            </a:r>
            <a:r>
              <a:rPr lang="en-US" altLang="zh-CN" sz="1600" dirty="0" err="1"/>
              <a:t>lfs</a:t>
            </a:r>
            <a:r>
              <a:rPr lang="en-US" altLang="zh-CN" sz="1600" dirty="0"/>
              <a:t>  quota  -u  username  </a:t>
            </a:r>
            <a:r>
              <a:rPr lang="en-US" altLang="zh-CN" sz="1600" dirty="0" err="1"/>
              <a:t>dirname</a:t>
            </a:r>
            <a:endParaRPr lang="en-US" altLang="zh-CN" sz="1600" dirty="0"/>
          </a:p>
          <a:p>
            <a:pPr>
              <a:lnSpc>
                <a:spcPct val="130000"/>
              </a:lnSpc>
              <a:spcBef>
                <a:spcPts val="0"/>
              </a:spcBef>
              <a:defRPr/>
            </a:pPr>
            <a:r>
              <a:rPr lang="en-US" altLang="zh-CN" sz="2000" dirty="0"/>
              <a:t>LUSTRE </a:t>
            </a:r>
            <a:r>
              <a:rPr lang="zh-CN" altLang="en-US" sz="2000" dirty="0"/>
              <a:t>具体使用教程参考：</a:t>
            </a:r>
            <a:r>
              <a:rPr lang="en-US" altLang="zh-CN" sz="2000" dirty="0">
                <a:hlinkClick r:id="rId3"/>
              </a:rPr>
              <a:t>LUSTRE </a:t>
            </a:r>
            <a:r>
              <a:rPr lang="zh-CN" altLang="en-US" sz="2000" dirty="0">
                <a:hlinkClick r:id="rId3"/>
              </a:rPr>
              <a:t>操作手册</a:t>
            </a:r>
            <a:endParaRPr lang="en-US" altLang="zh-CN" sz="2000" dirty="0"/>
          </a:p>
          <a:p>
            <a:pPr marL="0" indent="0">
              <a:lnSpc>
                <a:spcPct val="130000"/>
              </a:lnSpc>
              <a:spcBef>
                <a:spcPts val="0"/>
              </a:spcBef>
              <a:buNone/>
              <a:defRPr/>
            </a:pPr>
            <a:endParaRPr lang="en-US" altLang="zh-CN" sz="2000" dirty="0"/>
          </a:p>
        </p:txBody>
      </p:sp>
      <p:sp>
        <p:nvSpPr>
          <p:cNvPr id="3" name="标题 2">
            <a:extLst>
              <a:ext uri="{FF2B5EF4-FFF2-40B4-BE49-F238E27FC236}">
                <a16:creationId xmlns:a16="http://schemas.microsoft.com/office/drawing/2014/main" id="{C4172BF7-EE7A-207F-ADE8-9B075B95A493}"/>
              </a:ext>
            </a:extLst>
          </p:cNvPr>
          <p:cNvSpPr>
            <a:spLocks noGrp="1"/>
          </p:cNvSpPr>
          <p:nvPr>
            <p:ph type="title"/>
          </p:nvPr>
        </p:nvSpPr>
        <p:spPr/>
        <p:txBody>
          <a:bodyPr/>
          <a:lstStyle/>
          <a:p>
            <a:r>
              <a:rPr lang="en-US" altLang="zh-CN" dirty="0"/>
              <a:t>LUSTRE </a:t>
            </a:r>
            <a:r>
              <a:rPr lang="zh-CN" altLang="en-US" dirty="0"/>
              <a:t>文件存储</a:t>
            </a:r>
          </a:p>
        </p:txBody>
      </p:sp>
      <p:pic>
        <p:nvPicPr>
          <p:cNvPr id="5" name="图片 4">
            <a:extLst>
              <a:ext uri="{FF2B5EF4-FFF2-40B4-BE49-F238E27FC236}">
                <a16:creationId xmlns:a16="http://schemas.microsoft.com/office/drawing/2014/main" id="{41716A8B-7D47-4505-A79C-6FE10A930236}"/>
              </a:ext>
            </a:extLst>
          </p:cNvPr>
          <p:cNvPicPr>
            <a:picLocks noChangeAspect="1"/>
          </p:cNvPicPr>
          <p:nvPr/>
        </p:nvPicPr>
        <p:blipFill>
          <a:blip r:embed="rId4"/>
          <a:stretch>
            <a:fillRect/>
          </a:stretch>
        </p:blipFill>
        <p:spPr>
          <a:xfrm>
            <a:off x="6384032" y="1124744"/>
            <a:ext cx="5727641" cy="5124658"/>
          </a:xfrm>
          <a:prstGeom prst="rect">
            <a:avLst/>
          </a:prstGeom>
        </p:spPr>
      </p:pic>
    </p:spTree>
    <p:extLst>
      <p:ext uri="{BB962C8B-B14F-4D97-AF65-F5344CB8AC3E}">
        <p14:creationId xmlns:p14="http://schemas.microsoft.com/office/powerpoint/2010/main" val="3002388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CB0EA26-E2A6-1EC9-5255-FA6646ACAAAB}"/>
              </a:ext>
            </a:extLst>
          </p:cNvPr>
          <p:cNvSpPr>
            <a:spLocks noGrp="1"/>
          </p:cNvSpPr>
          <p:nvPr>
            <p:ph idx="1"/>
          </p:nvPr>
        </p:nvSpPr>
        <p:spPr>
          <a:xfrm>
            <a:off x="486810" y="1124744"/>
            <a:ext cx="11297822" cy="5184576"/>
          </a:xfrm>
        </p:spPr>
        <p:txBody>
          <a:bodyPr>
            <a:normAutofit fontScale="85000" lnSpcReduction="20000"/>
          </a:bodyPr>
          <a:lstStyle/>
          <a:p>
            <a:pPr>
              <a:lnSpc>
                <a:spcPct val="150000"/>
              </a:lnSpc>
              <a:spcBef>
                <a:spcPts val="0"/>
              </a:spcBef>
              <a:defRPr/>
            </a:pPr>
            <a:r>
              <a:rPr lang="en-US" altLang="zh-CN" sz="2400" dirty="0"/>
              <a:t>ACL</a:t>
            </a:r>
            <a:r>
              <a:rPr lang="zh-CN" altLang="en-US" sz="2400" dirty="0"/>
              <a:t>操作</a:t>
            </a:r>
            <a:endParaRPr lang="en-US" altLang="zh-CN" sz="2400" dirty="0"/>
          </a:p>
          <a:p>
            <a:pPr lvl="1">
              <a:lnSpc>
                <a:spcPct val="150000"/>
              </a:lnSpc>
              <a:spcBef>
                <a:spcPts val="0"/>
              </a:spcBef>
              <a:defRPr/>
            </a:pPr>
            <a:r>
              <a:rPr lang="zh-CN" altLang="en-US" sz="2000" dirty="0"/>
              <a:t>假设文件或目录权限为</a:t>
            </a:r>
            <a:r>
              <a:rPr lang="en-US" altLang="zh-CN" sz="2000" dirty="0"/>
              <a:t>700</a:t>
            </a:r>
            <a:r>
              <a:rPr lang="zh-CN" altLang="en-US" sz="2000" dirty="0"/>
              <a:t>，但又想让某个单独的用户或组访问</a:t>
            </a:r>
            <a:endParaRPr lang="en-US" altLang="zh-CN" sz="2000" dirty="0"/>
          </a:p>
          <a:p>
            <a:pPr lvl="1">
              <a:lnSpc>
                <a:spcPct val="150000"/>
              </a:lnSpc>
              <a:spcBef>
                <a:spcPts val="0"/>
              </a:spcBef>
              <a:defRPr/>
            </a:pPr>
            <a:r>
              <a:rPr lang="zh-CN" altLang="en-US" sz="2000" dirty="0"/>
              <a:t>设置对单个用户的</a:t>
            </a:r>
            <a:r>
              <a:rPr lang="en-US" altLang="zh-CN" sz="2000" dirty="0"/>
              <a:t>ACL</a:t>
            </a:r>
          </a:p>
          <a:p>
            <a:pPr lvl="2">
              <a:lnSpc>
                <a:spcPct val="150000"/>
              </a:lnSpc>
              <a:spcBef>
                <a:spcPts val="0"/>
              </a:spcBef>
              <a:defRPr/>
            </a:pPr>
            <a:r>
              <a:rPr lang="en-US" altLang="zh-CN" sz="1600" dirty="0" err="1"/>
              <a:t>setfacl</a:t>
            </a:r>
            <a:r>
              <a:rPr lang="en-US" altLang="zh-CN" sz="1600" dirty="0"/>
              <a:t>  -m  </a:t>
            </a:r>
            <a:r>
              <a:rPr lang="en-US" altLang="zh-CN" sz="1600" dirty="0" err="1"/>
              <a:t>user:username:rwx</a:t>
            </a:r>
            <a:r>
              <a:rPr lang="en-US" altLang="zh-CN" sz="1600" dirty="0"/>
              <a:t>  filename/</a:t>
            </a:r>
            <a:r>
              <a:rPr lang="en-US" altLang="zh-CN" sz="1600" dirty="0" err="1"/>
              <a:t>dirname</a:t>
            </a:r>
            <a:endParaRPr lang="en-US" altLang="zh-CN" sz="1600" dirty="0"/>
          </a:p>
          <a:p>
            <a:pPr lvl="1">
              <a:lnSpc>
                <a:spcPct val="150000"/>
              </a:lnSpc>
              <a:spcBef>
                <a:spcPts val="0"/>
              </a:spcBef>
              <a:defRPr/>
            </a:pPr>
            <a:r>
              <a:rPr lang="zh-CN" altLang="en-US" sz="2000" dirty="0"/>
              <a:t>设置对单个组的</a:t>
            </a:r>
            <a:r>
              <a:rPr lang="en-US" altLang="zh-CN" sz="2000" dirty="0"/>
              <a:t>ACL</a:t>
            </a:r>
          </a:p>
          <a:p>
            <a:pPr lvl="2">
              <a:lnSpc>
                <a:spcPct val="150000"/>
              </a:lnSpc>
              <a:spcBef>
                <a:spcPts val="0"/>
              </a:spcBef>
              <a:defRPr/>
            </a:pPr>
            <a:r>
              <a:rPr lang="en-US" altLang="zh-CN" sz="1600" dirty="0" err="1"/>
              <a:t>setfacl</a:t>
            </a:r>
            <a:r>
              <a:rPr lang="en-US" altLang="zh-CN" sz="1600" dirty="0"/>
              <a:t>  -m  </a:t>
            </a:r>
            <a:r>
              <a:rPr lang="en-US" altLang="zh-CN" sz="1600" dirty="0" err="1"/>
              <a:t>groupname:rwx</a:t>
            </a:r>
            <a:r>
              <a:rPr lang="en-US" altLang="zh-CN" sz="1600" dirty="0"/>
              <a:t>  filename/</a:t>
            </a:r>
            <a:r>
              <a:rPr lang="en-US" altLang="zh-CN" sz="1600" dirty="0" err="1"/>
              <a:t>dirname</a:t>
            </a:r>
            <a:endParaRPr lang="en-US" altLang="zh-CN" sz="1600" dirty="0"/>
          </a:p>
          <a:p>
            <a:pPr lvl="1">
              <a:lnSpc>
                <a:spcPct val="150000"/>
              </a:lnSpc>
              <a:spcBef>
                <a:spcPts val="0"/>
              </a:spcBef>
              <a:defRPr/>
            </a:pPr>
            <a:r>
              <a:rPr lang="zh-CN" altLang="en-US" sz="2000" dirty="0"/>
              <a:t>删除具体用户的</a:t>
            </a:r>
            <a:r>
              <a:rPr lang="en-US" altLang="zh-CN" sz="2000" dirty="0"/>
              <a:t>ACL</a:t>
            </a:r>
            <a:r>
              <a:rPr lang="zh-CN" altLang="en-US" sz="2000" dirty="0"/>
              <a:t>权限</a:t>
            </a:r>
            <a:endParaRPr lang="en-US" altLang="zh-CN" sz="2000" dirty="0"/>
          </a:p>
          <a:p>
            <a:pPr lvl="2">
              <a:lnSpc>
                <a:spcPct val="150000"/>
              </a:lnSpc>
              <a:spcBef>
                <a:spcPts val="0"/>
              </a:spcBef>
              <a:defRPr/>
            </a:pPr>
            <a:r>
              <a:rPr lang="en-US" altLang="zh-CN" sz="1600" dirty="0" err="1"/>
              <a:t>setfacl</a:t>
            </a:r>
            <a:r>
              <a:rPr lang="en-US" altLang="zh-CN" sz="1600" dirty="0"/>
              <a:t>  -x  </a:t>
            </a:r>
            <a:r>
              <a:rPr lang="en-US" altLang="zh-CN" sz="1600" dirty="0" err="1"/>
              <a:t>user:username</a:t>
            </a:r>
            <a:r>
              <a:rPr lang="en-US" altLang="zh-CN" sz="1600" dirty="0"/>
              <a:t>  filename/</a:t>
            </a:r>
            <a:r>
              <a:rPr lang="en-US" altLang="zh-CN" sz="1600" dirty="0" err="1"/>
              <a:t>dirname</a:t>
            </a:r>
            <a:endParaRPr lang="en-US" altLang="zh-CN" sz="1600" dirty="0"/>
          </a:p>
          <a:p>
            <a:pPr lvl="1">
              <a:lnSpc>
                <a:spcPct val="150000"/>
              </a:lnSpc>
              <a:spcBef>
                <a:spcPts val="0"/>
              </a:spcBef>
              <a:defRPr/>
            </a:pPr>
            <a:r>
              <a:rPr lang="zh-CN" altLang="en-US" sz="2000" dirty="0"/>
              <a:t>删除所有的</a:t>
            </a:r>
            <a:r>
              <a:rPr lang="en-US" altLang="zh-CN" sz="2000" dirty="0"/>
              <a:t>ACL</a:t>
            </a:r>
            <a:r>
              <a:rPr lang="zh-CN" altLang="en-US" sz="2000" dirty="0"/>
              <a:t>权限</a:t>
            </a:r>
            <a:endParaRPr lang="en-US" altLang="zh-CN" sz="2000" dirty="0"/>
          </a:p>
          <a:p>
            <a:pPr lvl="2">
              <a:lnSpc>
                <a:spcPct val="150000"/>
              </a:lnSpc>
              <a:spcBef>
                <a:spcPts val="0"/>
              </a:spcBef>
              <a:defRPr/>
            </a:pPr>
            <a:r>
              <a:rPr lang="en-US" altLang="zh-CN" sz="1600" dirty="0" err="1"/>
              <a:t>setfacl</a:t>
            </a:r>
            <a:r>
              <a:rPr lang="en-US" altLang="zh-CN" sz="1600" dirty="0"/>
              <a:t>  -b  filename/</a:t>
            </a:r>
            <a:r>
              <a:rPr lang="en-US" altLang="zh-CN" sz="1600" dirty="0" err="1"/>
              <a:t>dirname</a:t>
            </a:r>
            <a:endParaRPr lang="en-US" altLang="zh-CN" sz="1600" dirty="0"/>
          </a:p>
          <a:p>
            <a:pPr lvl="1">
              <a:lnSpc>
                <a:spcPct val="150000"/>
              </a:lnSpc>
              <a:spcBef>
                <a:spcPts val="0"/>
              </a:spcBef>
              <a:defRPr/>
            </a:pPr>
            <a:r>
              <a:rPr lang="zh-CN" altLang="en-US" sz="2000" dirty="0"/>
              <a:t>查看具体目录的</a:t>
            </a:r>
            <a:r>
              <a:rPr lang="en-US" altLang="zh-CN" sz="2000" dirty="0"/>
              <a:t>ACL</a:t>
            </a:r>
          </a:p>
          <a:p>
            <a:pPr lvl="2">
              <a:lnSpc>
                <a:spcPct val="150000"/>
              </a:lnSpc>
              <a:spcBef>
                <a:spcPts val="0"/>
              </a:spcBef>
              <a:defRPr/>
            </a:pPr>
            <a:r>
              <a:rPr lang="en-US" altLang="zh-CN" sz="1600" dirty="0" err="1"/>
              <a:t>getfacl</a:t>
            </a:r>
            <a:r>
              <a:rPr lang="en-US" altLang="zh-CN" sz="1600" dirty="0"/>
              <a:t>   </a:t>
            </a:r>
            <a:r>
              <a:rPr lang="en-US" altLang="zh-CN" sz="1600" dirty="0" err="1"/>
              <a:t>dirname</a:t>
            </a:r>
            <a:endParaRPr lang="en-US" altLang="zh-CN" sz="2000" dirty="0"/>
          </a:p>
          <a:p>
            <a:pPr>
              <a:lnSpc>
                <a:spcPct val="150000"/>
              </a:lnSpc>
              <a:spcBef>
                <a:spcPts val="0"/>
              </a:spcBef>
              <a:defRPr/>
            </a:pPr>
            <a:r>
              <a:rPr lang="zh-CN" altLang="en-US" sz="2400" dirty="0"/>
              <a:t>分条存储，提高并发访问单个文件性能</a:t>
            </a:r>
            <a:endParaRPr lang="en-US" altLang="zh-CN" sz="2400" dirty="0"/>
          </a:p>
          <a:p>
            <a:pPr lvl="1">
              <a:lnSpc>
                <a:spcPct val="150000"/>
              </a:lnSpc>
              <a:spcBef>
                <a:spcPts val="0"/>
              </a:spcBef>
              <a:defRPr/>
            </a:pPr>
            <a:r>
              <a:rPr lang="pt-BR" altLang="zh-CN" sz="2000" dirty="0"/>
              <a:t>lfs  setstripe  </a:t>
            </a:r>
            <a:r>
              <a:rPr lang="en-US" altLang="zh-CN" sz="2000" dirty="0"/>
              <a:t>filename/</a:t>
            </a:r>
            <a:r>
              <a:rPr lang="pt-BR" altLang="zh-CN" sz="2000" dirty="0"/>
              <a:t>dirname  –c  n</a:t>
            </a:r>
          </a:p>
          <a:p>
            <a:pPr lvl="1">
              <a:lnSpc>
                <a:spcPct val="150000"/>
              </a:lnSpc>
              <a:spcBef>
                <a:spcPts val="0"/>
              </a:spcBef>
              <a:defRPr/>
            </a:pPr>
            <a:r>
              <a:rPr lang="zh-CN" altLang="en-US" sz="2000" dirty="0"/>
              <a:t>目录下的文件会继承目录的分条属性</a:t>
            </a:r>
            <a:endParaRPr lang="en-US" altLang="zh-CN" sz="2000" dirty="0"/>
          </a:p>
          <a:p>
            <a:pPr marL="457212" lvl="1" indent="0">
              <a:lnSpc>
                <a:spcPct val="150000"/>
              </a:lnSpc>
              <a:spcBef>
                <a:spcPts val="0"/>
              </a:spcBef>
              <a:buNone/>
              <a:defRPr/>
            </a:pPr>
            <a:endParaRPr lang="en-US" altLang="zh-CN" sz="1500" dirty="0">
              <a:effectLst>
                <a:outerShdw blurRad="38100" dist="38100" dir="2700000" algn="tl">
                  <a:srgbClr val="C0C0C0"/>
                </a:outerShdw>
              </a:effectLst>
            </a:endParaRPr>
          </a:p>
        </p:txBody>
      </p:sp>
      <p:sp>
        <p:nvSpPr>
          <p:cNvPr id="3" name="标题 2">
            <a:extLst>
              <a:ext uri="{FF2B5EF4-FFF2-40B4-BE49-F238E27FC236}">
                <a16:creationId xmlns:a16="http://schemas.microsoft.com/office/drawing/2014/main" id="{C4172BF7-EE7A-207F-ADE8-9B075B95A493}"/>
              </a:ext>
            </a:extLst>
          </p:cNvPr>
          <p:cNvSpPr>
            <a:spLocks noGrp="1"/>
          </p:cNvSpPr>
          <p:nvPr>
            <p:ph type="title"/>
          </p:nvPr>
        </p:nvSpPr>
        <p:spPr/>
        <p:txBody>
          <a:bodyPr/>
          <a:lstStyle/>
          <a:p>
            <a:r>
              <a:rPr lang="en-US" altLang="zh-CN" dirty="0"/>
              <a:t>LUSTRE </a:t>
            </a:r>
            <a:r>
              <a:rPr lang="zh-CN" altLang="en-US" dirty="0"/>
              <a:t>文件存储</a:t>
            </a:r>
          </a:p>
        </p:txBody>
      </p:sp>
    </p:spTree>
    <p:extLst>
      <p:ext uri="{BB962C8B-B14F-4D97-AF65-F5344CB8AC3E}">
        <p14:creationId xmlns:p14="http://schemas.microsoft.com/office/powerpoint/2010/main" val="2547750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CB0EA26-E2A6-1EC9-5255-FA6646ACAAAB}"/>
              </a:ext>
            </a:extLst>
          </p:cNvPr>
          <p:cNvSpPr>
            <a:spLocks noGrp="1"/>
          </p:cNvSpPr>
          <p:nvPr>
            <p:ph idx="1"/>
          </p:nvPr>
        </p:nvSpPr>
        <p:spPr>
          <a:xfrm>
            <a:off x="486810" y="1124744"/>
            <a:ext cx="11297822" cy="5184576"/>
          </a:xfrm>
        </p:spPr>
        <p:txBody>
          <a:bodyPr>
            <a:normAutofit fontScale="85000" lnSpcReduction="10000"/>
          </a:bodyPr>
          <a:lstStyle/>
          <a:p>
            <a:pPr>
              <a:lnSpc>
                <a:spcPct val="150000"/>
              </a:lnSpc>
              <a:spcBef>
                <a:spcPts val="0"/>
              </a:spcBef>
              <a:defRPr/>
            </a:pPr>
            <a:r>
              <a:rPr lang="en-US" altLang="zh-CN" sz="2600" dirty="0"/>
              <a:t>CVMFS </a:t>
            </a:r>
            <a:r>
              <a:rPr lang="zh-CN" altLang="en-US" sz="2600" dirty="0"/>
              <a:t>软件仓库概况</a:t>
            </a:r>
            <a:endParaRPr lang="en-US" altLang="zh-CN" sz="2600" dirty="0"/>
          </a:p>
          <a:p>
            <a:pPr lvl="1">
              <a:lnSpc>
                <a:spcPct val="150000"/>
              </a:lnSpc>
              <a:spcBef>
                <a:spcPts val="0"/>
              </a:spcBef>
              <a:defRPr/>
            </a:pPr>
            <a:r>
              <a:rPr lang="zh-CN" altLang="en-US" sz="2000" dirty="0"/>
              <a:t>当前拥有</a:t>
            </a:r>
            <a:r>
              <a:rPr lang="en-US" altLang="zh-CN" sz="2000" dirty="0"/>
              <a:t>13</a:t>
            </a:r>
            <a:r>
              <a:rPr lang="zh-CN" altLang="en-US" sz="2000" dirty="0"/>
              <a:t>个软件卷，为不同实验作业提供软件环境</a:t>
            </a:r>
            <a:endParaRPr lang="en-US" altLang="zh-CN" sz="2000" dirty="0"/>
          </a:p>
          <a:p>
            <a:pPr lvl="1">
              <a:lnSpc>
                <a:spcPct val="150000"/>
              </a:lnSpc>
              <a:spcBef>
                <a:spcPts val="0"/>
              </a:spcBef>
              <a:defRPr/>
            </a:pPr>
            <a:r>
              <a:rPr lang="en-US" altLang="zh-CN" sz="2000" dirty="0"/>
              <a:t>1</a:t>
            </a:r>
            <a:r>
              <a:rPr lang="zh-CN" altLang="en-US" sz="2000" dirty="0"/>
              <a:t>个公共卷，提供计算平台上用户的公共软件存储</a:t>
            </a:r>
            <a:endParaRPr lang="en-US" altLang="zh-CN" sz="2000" dirty="0"/>
          </a:p>
          <a:p>
            <a:pPr lvl="1">
              <a:lnSpc>
                <a:spcPct val="150000"/>
              </a:lnSpc>
              <a:spcBef>
                <a:spcPts val="0"/>
              </a:spcBef>
              <a:defRPr/>
            </a:pPr>
            <a:r>
              <a:rPr lang="zh-CN" altLang="en-US" sz="2000" dirty="0"/>
              <a:t>外部卷（如 </a:t>
            </a:r>
            <a:r>
              <a:rPr lang="en-US" altLang="zh-CN" sz="2000" dirty="0"/>
              <a:t>CERN </a:t>
            </a:r>
            <a:r>
              <a:rPr lang="zh-CN" altLang="en-US" sz="2000" dirty="0"/>
              <a:t>仓库）</a:t>
            </a:r>
            <a:endParaRPr lang="en-US" altLang="zh-CN" sz="2000" dirty="0"/>
          </a:p>
          <a:p>
            <a:pPr lvl="1">
              <a:lnSpc>
                <a:spcPct val="150000"/>
              </a:lnSpc>
              <a:spcBef>
                <a:spcPts val="0"/>
              </a:spcBef>
              <a:defRPr/>
            </a:pPr>
            <a:r>
              <a:rPr lang="zh-CN" altLang="en-US" sz="2000" dirty="0"/>
              <a:t>只读文件系统</a:t>
            </a:r>
            <a:endParaRPr lang="en-US" altLang="zh-CN" sz="2000" dirty="0"/>
          </a:p>
          <a:p>
            <a:pPr lvl="1">
              <a:lnSpc>
                <a:spcPct val="150000"/>
              </a:lnSpc>
              <a:spcBef>
                <a:spcPts val="0"/>
              </a:spcBef>
              <a:defRPr/>
            </a:pPr>
            <a:r>
              <a:rPr lang="zh-CN" altLang="en-US" sz="2000" dirty="0"/>
              <a:t>使用绝对路径访问</a:t>
            </a:r>
            <a:endParaRPr lang="en-US" altLang="zh-CN" sz="2000" dirty="0"/>
          </a:p>
          <a:p>
            <a:pPr lvl="1">
              <a:lnSpc>
                <a:spcPct val="150000"/>
              </a:lnSpc>
              <a:spcBef>
                <a:spcPts val="0"/>
              </a:spcBef>
              <a:defRPr/>
            </a:pPr>
            <a:endParaRPr lang="en-US" altLang="zh-CN" sz="2000" dirty="0"/>
          </a:p>
          <a:p>
            <a:pPr>
              <a:lnSpc>
                <a:spcPct val="150000"/>
              </a:lnSpc>
              <a:spcBef>
                <a:spcPts val="0"/>
              </a:spcBef>
              <a:defRPr/>
            </a:pPr>
            <a:r>
              <a:rPr lang="en-US" altLang="zh-CN" sz="2600" dirty="0"/>
              <a:t>CVMFS </a:t>
            </a:r>
            <a:r>
              <a:rPr lang="zh-CN" altLang="en-US" sz="2600" dirty="0"/>
              <a:t>软件文件发布流程</a:t>
            </a:r>
            <a:endParaRPr lang="en-US" altLang="zh-CN" sz="2600" dirty="0"/>
          </a:p>
          <a:p>
            <a:pPr lvl="1">
              <a:lnSpc>
                <a:spcPct val="150000"/>
              </a:lnSpc>
              <a:spcBef>
                <a:spcPts val="0"/>
              </a:spcBef>
              <a:defRPr/>
            </a:pPr>
            <a:r>
              <a:rPr lang="zh-CN" altLang="en-US" sz="2000" dirty="0"/>
              <a:t>由</a:t>
            </a:r>
            <a:r>
              <a:rPr lang="zh-CN" altLang="en-US" sz="2000" dirty="0">
                <a:solidFill>
                  <a:srgbClr val="FF0000"/>
                </a:solidFill>
              </a:rPr>
              <a:t>各实验计算负责人发布</a:t>
            </a:r>
            <a:endParaRPr lang="en-US" altLang="zh-CN" sz="2000" dirty="0">
              <a:solidFill>
                <a:srgbClr val="FF0000"/>
              </a:solidFill>
            </a:endParaRPr>
          </a:p>
          <a:p>
            <a:pPr lvl="1">
              <a:lnSpc>
                <a:spcPct val="150000"/>
              </a:lnSpc>
              <a:spcBef>
                <a:spcPts val="0"/>
              </a:spcBef>
              <a:defRPr/>
            </a:pPr>
            <a:r>
              <a:rPr lang="zh-CN" altLang="en-US" sz="2000" dirty="0"/>
              <a:t>存储一些公共文件和软件</a:t>
            </a:r>
            <a:endParaRPr lang="en-US" altLang="zh-CN" sz="1800" dirty="0"/>
          </a:p>
          <a:p>
            <a:pPr lvl="1">
              <a:lnSpc>
                <a:spcPct val="150000"/>
              </a:lnSpc>
              <a:spcBef>
                <a:spcPts val="0"/>
              </a:spcBef>
              <a:defRPr/>
            </a:pPr>
            <a:r>
              <a:rPr lang="zh-CN" altLang="en-US" sz="2000" dirty="0"/>
              <a:t>也可以联系计算中心协助发布</a:t>
            </a:r>
            <a:endParaRPr lang="en-US" altLang="zh-CN" sz="2000" dirty="0"/>
          </a:p>
          <a:p>
            <a:pPr marL="457212" lvl="1" indent="0">
              <a:lnSpc>
                <a:spcPct val="150000"/>
              </a:lnSpc>
              <a:spcBef>
                <a:spcPts val="0"/>
              </a:spcBef>
              <a:buNone/>
              <a:defRPr/>
            </a:pPr>
            <a:endParaRPr lang="en-US" altLang="zh-CN" sz="2000" dirty="0"/>
          </a:p>
          <a:p>
            <a:pPr>
              <a:lnSpc>
                <a:spcPct val="150000"/>
              </a:lnSpc>
              <a:spcBef>
                <a:spcPts val="0"/>
              </a:spcBef>
              <a:defRPr/>
            </a:pPr>
            <a:r>
              <a:rPr lang="en-US" altLang="zh-CN" sz="2600" dirty="0"/>
              <a:t>CVMFS </a:t>
            </a:r>
            <a:r>
              <a:rPr lang="zh-CN" altLang="en-US" sz="2600" dirty="0"/>
              <a:t>具体使用教程参考：</a:t>
            </a:r>
            <a:r>
              <a:rPr lang="en-US" altLang="zh-CN" sz="2400" dirty="0">
                <a:hlinkClick r:id="rId3"/>
              </a:rPr>
              <a:t>CVMFS </a:t>
            </a:r>
            <a:r>
              <a:rPr lang="zh-CN" altLang="en-US" sz="2400" dirty="0">
                <a:hlinkClick r:id="rId3"/>
              </a:rPr>
              <a:t>操作手册</a:t>
            </a:r>
            <a:endParaRPr lang="en-US" altLang="zh-CN" sz="2800" dirty="0">
              <a:effectLst>
                <a:outerShdw blurRad="38100" dist="38100" dir="2700000" algn="tl">
                  <a:srgbClr val="C0C0C0"/>
                </a:outerShdw>
              </a:effectLst>
            </a:endParaRPr>
          </a:p>
        </p:txBody>
      </p:sp>
      <p:sp>
        <p:nvSpPr>
          <p:cNvPr id="3" name="标题 2">
            <a:extLst>
              <a:ext uri="{FF2B5EF4-FFF2-40B4-BE49-F238E27FC236}">
                <a16:creationId xmlns:a16="http://schemas.microsoft.com/office/drawing/2014/main" id="{C4172BF7-EE7A-207F-ADE8-9B075B95A493}"/>
              </a:ext>
            </a:extLst>
          </p:cNvPr>
          <p:cNvSpPr>
            <a:spLocks noGrp="1"/>
          </p:cNvSpPr>
          <p:nvPr>
            <p:ph type="title"/>
          </p:nvPr>
        </p:nvSpPr>
        <p:spPr/>
        <p:txBody>
          <a:bodyPr/>
          <a:lstStyle/>
          <a:p>
            <a:r>
              <a:rPr lang="en-US" altLang="zh-CN" dirty="0"/>
              <a:t>CVMFS </a:t>
            </a:r>
            <a:r>
              <a:rPr lang="zh-CN" altLang="en-US" dirty="0"/>
              <a:t>文件存储</a:t>
            </a:r>
          </a:p>
        </p:txBody>
      </p:sp>
      <p:pic>
        <p:nvPicPr>
          <p:cNvPr id="4" name="图片 3">
            <a:extLst>
              <a:ext uri="{FF2B5EF4-FFF2-40B4-BE49-F238E27FC236}">
                <a16:creationId xmlns:a16="http://schemas.microsoft.com/office/drawing/2014/main" id="{9E47CEAF-AD07-46E5-97EA-C8EFC310662E}"/>
              </a:ext>
            </a:extLst>
          </p:cNvPr>
          <p:cNvPicPr>
            <a:picLocks noChangeAspect="1"/>
          </p:cNvPicPr>
          <p:nvPr/>
        </p:nvPicPr>
        <p:blipFill>
          <a:blip r:embed="rId4"/>
          <a:stretch>
            <a:fillRect/>
          </a:stretch>
        </p:blipFill>
        <p:spPr>
          <a:xfrm>
            <a:off x="5303912" y="2410085"/>
            <a:ext cx="6630384" cy="3319701"/>
          </a:xfrm>
          <a:prstGeom prst="rect">
            <a:avLst/>
          </a:prstGeom>
        </p:spPr>
      </p:pic>
    </p:spTree>
    <p:extLst>
      <p:ext uri="{BB962C8B-B14F-4D97-AF65-F5344CB8AC3E}">
        <p14:creationId xmlns:p14="http://schemas.microsoft.com/office/powerpoint/2010/main" val="411909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CB0EA26-E2A6-1EC9-5255-FA6646ACAAAB}"/>
              </a:ext>
            </a:extLst>
          </p:cNvPr>
          <p:cNvSpPr>
            <a:spLocks noGrp="1"/>
          </p:cNvSpPr>
          <p:nvPr>
            <p:ph idx="1"/>
          </p:nvPr>
        </p:nvSpPr>
        <p:spPr>
          <a:xfrm>
            <a:off x="486810" y="1124744"/>
            <a:ext cx="11297822" cy="5184576"/>
          </a:xfrm>
        </p:spPr>
        <p:txBody>
          <a:bodyPr>
            <a:normAutofit/>
          </a:bodyPr>
          <a:lstStyle/>
          <a:p>
            <a:pPr>
              <a:lnSpc>
                <a:spcPct val="130000"/>
              </a:lnSpc>
              <a:spcBef>
                <a:spcPts val="0"/>
              </a:spcBef>
              <a:defRPr/>
            </a:pPr>
            <a:r>
              <a:rPr lang="zh-CN" altLang="en-US" dirty="0"/>
              <a:t>针对使用文件系统的几点建议</a:t>
            </a:r>
            <a:endParaRPr lang="en-US" altLang="zh-CN" dirty="0"/>
          </a:p>
          <a:p>
            <a:pPr lvl="1">
              <a:lnSpc>
                <a:spcPct val="130000"/>
              </a:lnSpc>
              <a:spcBef>
                <a:spcPts val="0"/>
              </a:spcBef>
              <a:defRPr/>
            </a:pPr>
            <a:r>
              <a:rPr lang="zh-CN" altLang="en-US" dirty="0"/>
              <a:t>单一目录下不要有过多（几万以上）数据或脚本等文件，应按照一定的规律创建子目录，将文件放在子目录下，</a:t>
            </a:r>
            <a:r>
              <a:rPr lang="zh-CN" altLang="en-US" dirty="0">
                <a:solidFill>
                  <a:srgbClr val="FF0000"/>
                </a:solidFill>
              </a:rPr>
              <a:t>单个目录文件数量控制在</a:t>
            </a:r>
            <a:r>
              <a:rPr lang="en-US" altLang="zh-CN" dirty="0">
                <a:solidFill>
                  <a:srgbClr val="FF0000"/>
                </a:solidFill>
              </a:rPr>
              <a:t>3000</a:t>
            </a:r>
            <a:r>
              <a:rPr lang="zh-CN" altLang="en-US" dirty="0">
                <a:solidFill>
                  <a:srgbClr val="FF0000"/>
                </a:solidFill>
              </a:rPr>
              <a:t>以内</a:t>
            </a:r>
            <a:r>
              <a:rPr lang="zh-CN" altLang="en-US" dirty="0"/>
              <a:t>。</a:t>
            </a:r>
            <a:endParaRPr lang="en-US" altLang="zh-CN" dirty="0"/>
          </a:p>
          <a:p>
            <a:pPr lvl="1">
              <a:lnSpc>
                <a:spcPct val="130000"/>
              </a:lnSpc>
              <a:spcBef>
                <a:spcPts val="0"/>
              </a:spcBef>
              <a:defRPr/>
            </a:pPr>
            <a:r>
              <a:rPr lang="zh-CN" altLang="en-US" dirty="0"/>
              <a:t>避免使用通配符操作</a:t>
            </a:r>
            <a:endParaRPr lang="en-US" altLang="zh-CN" dirty="0"/>
          </a:p>
          <a:p>
            <a:pPr lvl="2">
              <a:lnSpc>
                <a:spcPct val="130000"/>
              </a:lnSpc>
              <a:spcBef>
                <a:spcPts val="0"/>
              </a:spcBef>
              <a:defRPr/>
            </a:pPr>
            <a:r>
              <a:rPr lang="zh-CN" altLang="en-US" sz="1800" dirty="0">
                <a:solidFill>
                  <a:srgbClr val="FF0000"/>
                </a:solidFill>
              </a:rPr>
              <a:t>作业中避免使用 </a:t>
            </a:r>
            <a:r>
              <a:rPr lang="en-US" altLang="zh-CN" sz="1800" dirty="0">
                <a:solidFill>
                  <a:srgbClr val="FF0000"/>
                </a:solidFill>
              </a:rPr>
              <a:t>ls * </a:t>
            </a:r>
            <a:r>
              <a:rPr lang="zh-CN" altLang="en-US" sz="1800" dirty="0">
                <a:solidFill>
                  <a:srgbClr val="FF0000"/>
                </a:solidFill>
              </a:rPr>
              <a:t>或 </a:t>
            </a:r>
            <a:r>
              <a:rPr lang="en-US" altLang="zh-CN" sz="1800" dirty="0">
                <a:solidFill>
                  <a:srgbClr val="FF0000"/>
                </a:solidFill>
              </a:rPr>
              <a:t>rm * </a:t>
            </a:r>
            <a:r>
              <a:rPr lang="zh-CN" altLang="en-US" sz="1800" dirty="0">
                <a:solidFill>
                  <a:srgbClr val="FF0000"/>
                </a:solidFill>
              </a:rPr>
              <a:t>之类的操作</a:t>
            </a:r>
            <a:r>
              <a:rPr lang="zh-CN" altLang="en-US" sz="1800" dirty="0"/>
              <a:t>；如果只需要查看文件名信息，可以使用 </a:t>
            </a:r>
            <a:r>
              <a:rPr lang="en-US" altLang="zh-CN" sz="1800" dirty="0"/>
              <a:t>/bin/ls </a:t>
            </a:r>
            <a:r>
              <a:rPr lang="zh-CN" altLang="en-US" sz="1800" dirty="0"/>
              <a:t>代替 </a:t>
            </a:r>
            <a:r>
              <a:rPr lang="en-US" altLang="zh-CN" sz="1800" dirty="0"/>
              <a:t>ls</a:t>
            </a:r>
            <a:r>
              <a:rPr lang="zh-CN" altLang="en-US" sz="1800" dirty="0"/>
              <a:t>，可以加快速度；如果需要查看 </a:t>
            </a:r>
            <a:r>
              <a:rPr lang="en-US" altLang="zh-CN" sz="1800" dirty="0"/>
              <a:t>/eos </a:t>
            </a:r>
            <a:r>
              <a:rPr lang="zh-CN" altLang="en-US" sz="1800" dirty="0"/>
              <a:t>目录，则使用 </a:t>
            </a:r>
            <a:r>
              <a:rPr lang="en-US" altLang="zh-CN" sz="1800" dirty="0"/>
              <a:t>eos  ls  </a:t>
            </a:r>
            <a:r>
              <a:rPr lang="zh-CN" altLang="en-US" sz="1800" dirty="0"/>
              <a:t>目录的绝对路径，速度会更快</a:t>
            </a:r>
            <a:endParaRPr lang="en-US" altLang="zh-CN" sz="1800" dirty="0"/>
          </a:p>
          <a:p>
            <a:pPr lvl="2">
              <a:lnSpc>
                <a:spcPct val="130000"/>
              </a:lnSpc>
              <a:spcBef>
                <a:spcPts val="0"/>
              </a:spcBef>
              <a:defRPr/>
            </a:pPr>
            <a:r>
              <a:rPr lang="zh-CN" altLang="en-US" sz="1800" dirty="0">
                <a:solidFill>
                  <a:srgbClr val="FF0000"/>
                </a:solidFill>
              </a:rPr>
              <a:t>避免使用类似</a:t>
            </a:r>
            <a:r>
              <a:rPr lang="en-US" altLang="zh-CN" sz="1800" dirty="0">
                <a:solidFill>
                  <a:srgbClr val="FF0000"/>
                </a:solidFill>
              </a:rPr>
              <a:t> hadd*.root</a:t>
            </a:r>
            <a:r>
              <a:rPr lang="zh-CN" altLang="en-US" sz="1800" dirty="0"/>
              <a:t>， *</a:t>
            </a:r>
            <a:r>
              <a:rPr lang="en-US" altLang="zh-CN" sz="1800" dirty="0"/>
              <a:t>.root</a:t>
            </a:r>
            <a:r>
              <a:rPr lang="zh-CN" altLang="en-US" sz="1800" dirty="0"/>
              <a:t>文件数量过多的前提下，该操作对文件系统压力会非常大。建议提前将需要合并的文件生成到一个列表里，直接遍历特定文件；</a:t>
            </a:r>
            <a:endParaRPr lang="en-US" altLang="zh-CN" sz="1800" dirty="0"/>
          </a:p>
          <a:p>
            <a:pPr lvl="1">
              <a:lnSpc>
                <a:spcPct val="130000"/>
              </a:lnSpc>
              <a:spcBef>
                <a:spcPts val="0"/>
              </a:spcBef>
              <a:defRPr/>
            </a:pPr>
            <a:r>
              <a:rPr lang="zh-CN" altLang="en-US" dirty="0"/>
              <a:t>可以直接将生成的数据文件存放在 </a:t>
            </a:r>
            <a:r>
              <a:rPr lang="en-US" altLang="zh-CN" dirty="0"/>
              <a:t>eos </a:t>
            </a:r>
            <a:r>
              <a:rPr lang="zh-CN" altLang="en-US" dirty="0"/>
              <a:t>上，建议使用</a:t>
            </a:r>
            <a:r>
              <a:rPr lang="en-US" altLang="zh-CN" dirty="0"/>
              <a:t>XRootD</a:t>
            </a:r>
            <a:r>
              <a:rPr lang="zh-CN" altLang="en-US" dirty="0"/>
              <a:t>方式读写文件 </a:t>
            </a:r>
            <a:endParaRPr lang="en-US" altLang="zh-CN" dirty="0"/>
          </a:p>
        </p:txBody>
      </p:sp>
      <p:sp>
        <p:nvSpPr>
          <p:cNvPr id="3" name="标题 2">
            <a:extLst>
              <a:ext uri="{FF2B5EF4-FFF2-40B4-BE49-F238E27FC236}">
                <a16:creationId xmlns:a16="http://schemas.microsoft.com/office/drawing/2014/main" id="{C4172BF7-EE7A-207F-ADE8-9B075B95A493}"/>
              </a:ext>
            </a:extLst>
          </p:cNvPr>
          <p:cNvSpPr>
            <a:spLocks noGrp="1"/>
          </p:cNvSpPr>
          <p:nvPr>
            <p:ph type="title"/>
          </p:nvPr>
        </p:nvSpPr>
        <p:spPr/>
        <p:txBody>
          <a:bodyPr/>
          <a:lstStyle/>
          <a:p>
            <a:r>
              <a:rPr lang="zh-CN" altLang="en-US" dirty="0"/>
              <a:t>文件系统目录使用建议</a:t>
            </a:r>
          </a:p>
        </p:txBody>
      </p:sp>
    </p:spTree>
    <p:extLst>
      <p:ext uri="{BB962C8B-B14F-4D97-AF65-F5344CB8AC3E}">
        <p14:creationId xmlns:p14="http://schemas.microsoft.com/office/powerpoint/2010/main" val="281680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CB0EA26-E2A6-1EC9-5255-FA6646ACAAAB}"/>
              </a:ext>
            </a:extLst>
          </p:cNvPr>
          <p:cNvSpPr>
            <a:spLocks noGrp="1"/>
          </p:cNvSpPr>
          <p:nvPr>
            <p:ph idx="1"/>
          </p:nvPr>
        </p:nvSpPr>
        <p:spPr>
          <a:xfrm>
            <a:off x="486810" y="1124744"/>
            <a:ext cx="11297822" cy="5184576"/>
          </a:xfrm>
        </p:spPr>
        <p:txBody>
          <a:bodyPr>
            <a:normAutofit/>
          </a:bodyPr>
          <a:lstStyle/>
          <a:p>
            <a:pPr>
              <a:defRPr/>
            </a:pPr>
            <a:r>
              <a:rPr lang="zh-CN" altLang="en-US" sz="2800" dirty="0"/>
              <a:t>如需恢复数据</a:t>
            </a:r>
            <a:endParaRPr lang="en-US" altLang="zh-CN" sz="2800" dirty="0"/>
          </a:p>
          <a:p>
            <a:pPr lvl="1">
              <a:defRPr/>
            </a:pPr>
            <a:r>
              <a:rPr lang="zh-CN" altLang="en-US" sz="2000" dirty="0"/>
              <a:t>发送具体的</a:t>
            </a:r>
            <a:r>
              <a:rPr lang="zh-CN" altLang="en-US" sz="2000" dirty="0">
                <a:solidFill>
                  <a:srgbClr val="FF0000"/>
                </a:solidFill>
              </a:rPr>
              <a:t>目录名、文件名和恢复的日期</a:t>
            </a:r>
            <a:r>
              <a:rPr lang="zh-CN" altLang="en-US" sz="2000" dirty="0"/>
              <a:t>到 </a:t>
            </a:r>
            <a:r>
              <a:rPr lang="en-US" altLang="zh-CN" sz="2000" dirty="0"/>
              <a:t>helpdesk@ihep.ac.cn</a:t>
            </a:r>
          </a:p>
          <a:p>
            <a:pPr marL="457212" lvl="1" indent="0">
              <a:buNone/>
              <a:defRPr/>
            </a:pPr>
            <a:r>
              <a:rPr lang="en-US" altLang="zh-CN" sz="2400" dirty="0">
                <a:effectLst>
                  <a:outerShdw blurRad="38100" dist="38100" dir="2700000" algn="tl">
                    <a:srgbClr val="C0C0C0"/>
                  </a:outerShdw>
                </a:effectLst>
              </a:rPr>
              <a:t>	</a:t>
            </a:r>
          </a:p>
          <a:p>
            <a:pPr lvl="1">
              <a:defRPr/>
            </a:pPr>
            <a:endParaRPr lang="en-US" altLang="zh-CN" sz="2800" dirty="0">
              <a:effectLst>
                <a:outerShdw blurRad="38100" dist="38100" dir="2700000" algn="tl">
                  <a:srgbClr val="C0C0C0"/>
                </a:outerShdw>
              </a:effectLst>
            </a:endParaRPr>
          </a:p>
          <a:p>
            <a:pPr marL="457212" lvl="1" indent="0">
              <a:buNone/>
              <a:defRPr/>
            </a:pPr>
            <a:endParaRPr lang="en-US" altLang="zh-CN" sz="1500" dirty="0">
              <a:effectLst>
                <a:outerShdw blurRad="38100" dist="38100" dir="2700000" algn="tl">
                  <a:srgbClr val="C0C0C0"/>
                </a:outerShdw>
              </a:effectLst>
            </a:endParaRPr>
          </a:p>
        </p:txBody>
      </p:sp>
      <p:sp>
        <p:nvSpPr>
          <p:cNvPr id="3" name="标题 2">
            <a:extLst>
              <a:ext uri="{FF2B5EF4-FFF2-40B4-BE49-F238E27FC236}">
                <a16:creationId xmlns:a16="http://schemas.microsoft.com/office/drawing/2014/main" id="{C4172BF7-EE7A-207F-ADE8-9B075B95A493}"/>
              </a:ext>
            </a:extLst>
          </p:cNvPr>
          <p:cNvSpPr>
            <a:spLocks noGrp="1"/>
          </p:cNvSpPr>
          <p:nvPr>
            <p:ph type="title"/>
          </p:nvPr>
        </p:nvSpPr>
        <p:spPr/>
        <p:txBody>
          <a:bodyPr/>
          <a:lstStyle/>
          <a:p>
            <a:r>
              <a:rPr lang="zh-CN" altLang="en-US" dirty="0"/>
              <a:t>数据恢复</a:t>
            </a:r>
          </a:p>
        </p:txBody>
      </p:sp>
      <p:pic>
        <p:nvPicPr>
          <p:cNvPr id="4" name="图片 3">
            <a:extLst>
              <a:ext uri="{FF2B5EF4-FFF2-40B4-BE49-F238E27FC236}">
                <a16:creationId xmlns:a16="http://schemas.microsoft.com/office/drawing/2014/main" id="{DFAE60DE-522D-4AC0-88E4-0C9A43919613}"/>
              </a:ext>
            </a:extLst>
          </p:cNvPr>
          <p:cNvPicPr>
            <a:picLocks noChangeAspect="1"/>
          </p:cNvPicPr>
          <p:nvPr/>
        </p:nvPicPr>
        <p:blipFill>
          <a:blip r:embed="rId3"/>
          <a:stretch>
            <a:fillRect/>
          </a:stretch>
        </p:blipFill>
        <p:spPr>
          <a:xfrm>
            <a:off x="2063552" y="2348880"/>
            <a:ext cx="7548748" cy="3700478"/>
          </a:xfrm>
          <a:prstGeom prst="rect">
            <a:avLst/>
          </a:prstGeom>
        </p:spPr>
      </p:pic>
    </p:spTree>
    <p:extLst>
      <p:ext uri="{BB962C8B-B14F-4D97-AF65-F5344CB8AC3E}">
        <p14:creationId xmlns:p14="http://schemas.microsoft.com/office/powerpoint/2010/main" val="2453334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CB0EA26-E2A6-1EC9-5255-FA6646ACAAAB}"/>
              </a:ext>
            </a:extLst>
          </p:cNvPr>
          <p:cNvSpPr>
            <a:spLocks noGrp="1"/>
          </p:cNvSpPr>
          <p:nvPr>
            <p:ph idx="1"/>
          </p:nvPr>
        </p:nvSpPr>
        <p:spPr>
          <a:xfrm>
            <a:off x="486810" y="1124744"/>
            <a:ext cx="4817102" cy="5184576"/>
          </a:xfrm>
        </p:spPr>
        <p:txBody>
          <a:bodyPr>
            <a:normAutofit/>
          </a:bodyPr>
          <a:lstStyle/>
          <a:p>
            <a:pPr marL="0" indent="0">
              <a:lnSpc>
                <a:spcPct val="130000"/>
              </a:lnSpc>
              <a:spcBef>
                <a:spcPts val="0"/>
              </a:spcBef>
              <a:buNone/>
            </a:pPr>
            <a:r>
              <a:rPr lang="zh-CN" altLang="en-US" sz="2800" dirty="0"/>
              <a:t>公共类手册</a:t>
            </a:r>
            <a:endParaRPr lang="en-US" altLang="zh-CN" sz="2800" dirty="0">
              <a:hlinkClick r:id="rId3"/>
            </a:endParaRPr>
          </a:p>
          <a:p>
            <a:pPr>
              <a:lnSpc>
                <a:spcPct val="130000"/>
              </a:lnSpc>
              <a:spcBef>
                <a:spcPts val="0"/>
              </a:spcBef>
            </a:pPr>
            <a:r>
              <a:rPr lang="zh-CN" altLang="en-US" sz="1800" dirty="0">
                <a:hlinkClick r:id="rId3"/>
              </a:rPr>
              <a:t>用户账号申请</a:t>
            </a:r>
            <a:endParaRPr lang="en-US" altLang="zh-CN" sz="1800" dirty="0"/>
          </a:p>
          <a:p>
            <a:pPr>
              <a:lnSpc>
                <a:spcPct val="130000"/>
              </a:lnSpc>
              <a:spcBef>
                <a:spcPts val="0"/>
              </a:spcBef>
            </a:pPr>
            <a:r>
              <a:rPr lang="en-US" altLang="zh-CN" sz="1800" dirty="0">
                <a:hlinkClick r:id="rId4"/>
              </a:rPr>
              <a:t>HTCondor </a:t>
            </a:r>
            <a:r>
              <a:rPr lang="zh-CN" altLang="en-US" sz="1800" dirty="0">
                <a:hlinkClick r:id="rId4"/>
              </a:rPr>
              <a:t>集群操作手册</a:t>
            </a:r>
            <a:endParaRPr lang="en-US" altLang="zh-CN" sz="1800" dirty="0"/>
          </a:p>
          <a:p>
            <a:pPr>
              <a:lnSpc>
                <a:spcPct val="130000"/>
              </a:lnSpc>
              <a:spcBef>
                <a:spcPts val="0"/>
              </a:spcBef>
            </a:pPr>
            <a:r>
              <a:rPr lang="en-US" altLang="zh-CN" sz="1800" dirty="0">
                <a:hlinkClick r:id="rId5"/>
              </a:rPr>
              <a:t>Slurm</a:t>
            </a:r>
            <a:r>
              <a:rPr lang="zh-CN" altLang="en-US" sz="1800" dirty="0">
                <a:hlinkClick r:id="rId5"/>
              </a:rPr>
              <a:t> 集群操作手册</a:t>
            </a:r>
            <a:endParaRPr lang="en-US" altLang="zh-CN" sz="1800" dirty="0"/>
          </a:p>
          <a:p>
            <a:pPr>
              <a:lnSpc>
                <a:spcPct val="130000"/>
              </a:lnSpc>
              <a:spcBef>
                <a:spcPts val="0"/>
              </a:spcBef>
            </a:pPr>
            <a:r>
              <a:rPr lang="en-US" altLang="zh-CN" sz="1800" dirty="0">
                <a:hlinkClick r:id="rId6"/>
              </a:rPr>
              <a:t>AFS</a:t>
            </a:r>
            <a:r>
              <a:rPr lang="zh-CN" altLang="en-US" sz="1800" dirty="0">
                <a:hlinkClick r:id="rId6"/>
              </a:rPr>
              <a:t> 操作手册</a:t>
            </a:r>
            <a:endParaRPr lang="en-US" altLang="zh-CN" sz="1800" dirty="0"/>
          </a:p>
          <a:p>
            <a:pPr>
              <a:lnSpc>
                <a:spcPct val="130000"/>
              </a:lnSpc>
              <a:spcBef>
                <a:spcPts val="0"/>
              </a:spcBef>
            </a:pPr>
            <a:r>
              <a:rPr lang="en-US" altLang="zh-CN" sz="1800" dirty="0">
                <a:hlinkClick r:id="rId7"/>
              </a:rPr>
              <a:t>EOS</a:t>
            </a:r>
            <a:r>
              <a:rPr lang="zh-CN" altLang="en-US" sz="1800" dirty="0">
                <a:hlinkClick r:id="rId7"/>
              </a:rPr>
              <a:t> 操作手册</a:t>
            </a:r>
            <a:endParaRPr lang="en-US" altLang="zh-CN" sz="1800" dirty="0"/>
          </a:p>
          <a:p>
            <a:pPr>
              <a:lnSpc>
                <a:spcPct val="130000"/>
              </a:lnSpc>
              <a:spcBef>
                <a:spcPts val="0"/>
              </a:spcBef>
            </a:pPr>
            <a:r>
              <a:rPr lang="en-US" altLang="zh-CN" sz="1800" dirty="0">
                <a:hlinkClick r:id="rId8"/>
              </a:rPr>
              <a:t>Lustre</a:t>
            </a:r>
            <a:r>
              <a:rPr lang="zh-CN" altLang="en-US" sz="1800" dirty="0">
                <a:hlinkClick r:id="rId8"/>
              </a:rPr>
              <a:t> 操作手册</a:t>
            </a:r>
            <a:endParaRPr lang="en-US" altLang="zh-CN" sz="1800" dirty="0"/>
          </a:p>
          <a:p>
            <a:pPr>
              <a:lnSpc>
                <a:spcPct val="130000"/>
              </a:lnSpc>
              <a:spcBef>
                <a:spcPts val="0"/>
              </a:spcBef>
            </a:pPr>
            <a:r>
              <a:rPr lang="en-US" altLang="zh-CN" sz="1800" dirty="0">
                <a:hlinkClick r:id="rId9"/>
              </a:rPr>
              <a:t>CVMFS</a:t>
            </a:r>
            <a:r>
              <a:rPr lang="zh-CN" altLang="en-US" sz="1800" dirty="0">
                <a:hlinkClick r:id="rId9"/>
              </a:rPr>
              <a:t> 操作手册</a:t>
            </a:r>
            <a:endParaRPr lang="zh-CN" altLang="en-US" sz="1800" dirty="0"/>
          </a:p>
        </p:txBody>
      </p:sp>
      <p:sp>
        <p:nvSpPr>
          <p:cNvPr id="3" name="标题 2">
            <a:extLst>
              <a:ext uri="{FF2B5EF4-FFF2-40B4-BE49-F238E27FC236}">
                <a16:creationId xmlns:a16="http://schemas.microsoft.com/office/drawing/2014/main" id="{C4172BF7-EE7A-207F-ADE8-9B075B95A493}"/>
              </a:ext>
            </a:extLst>
          </p:cNvPr>
          <p:cNvSpPr>
            <a:spLocks noGrp="1"/>
          </p:cNvSpPr>
          <p:nvPr>
            <p:ph type="title"/>
          </p:nvPr>
        </p:nvSpPr>
        <p:spPr/>
        <p:txBody>
          <a:bodyPr/>
          <a:lstStyle/>
          <a:p>
            <a:r>
              <a:rPr lang="zh-CN" altLang="en-US" dirty="0"/>
              <a:t>资源列表索引</a:t>
            </a:r>
          </a:p>
        </p:txBody>
      </p:sp>
      <p:sp>
        <p:nvSpPr>
          <p:cNvPr id="7" name="内容占位符 1">
            <a:extLst>
              <a:ext uri="{FF2B5EF4-FFF2-40B4-BE49-F238E27FC236}">
                <a16:creationId xmlns:a16="http://schemas.microsoft.com/office/drawing/2014/main" id="{3CECA582-5E96-4685-8C43-3C505384C1BF}"/>
              </a:ext>
            </a:extLst>
          </p:cNvPr>
          <p:cNvSpPr txBox="1">
            <a:spLocks/>
          </p:cNvSpPr>
          <p:nvPr/>
        </p:nvSpPr>
        <p:spPr>
          <a:xfrm>
            <a:off x="6888088" y="1124744"/>
            <a:ext cx="4817102" cy="5184576"/>
          </a:xfrm>
          <a:prstGeom prst="rect">
            <a:avLst/>
          </a:prstGeom>
        </p:spPr>
        <p:txBody>
          <a:bodyPr vert="horz" lIns="91440" tIns="45720" rIns="91440" bIns="45720" rtlCol="0" anchor="t">
            <a:normAutofit/>
          </a:bodyPr>
          <a:lstStyle>
            <a:lvl1pPr marL="18288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l"/>
              <a:defRPr lang="zh-CN" altLang="en-US" sz="3200" kern="1200" baseline="0" smtClean="0">
                <a:solidFill>
                  <a:srgbClr val="000099"/>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lang="zh-CN" altLang="en-US" sz="2400" kern="1200" smtClean="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lang="zh-CN" altLang="en-US" sz="2000" kern="1200" smtClean="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lang="zh-CN" altLang="en-US" sz="1800" kern="1200" smtClean="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9pPr>
          </a:lstStyle>
          <a:p>
            <a:pPr marL="0" indent="0">
              <a:lnSpc>
                <a:spcPct val="130000"/>
              </a:lnSpc>
              <a:spcBef>
                <a:spcPts val="0"/>
              </a:spcBef>
              <a:buNone/>
              <a:defRPr/>
            </a:pPr>
            <a:r>
              <a:rPr lang="zh-CN" altLang="en-US" sz="2800" dirty="0"/>
              <a:t>各实验操作手册</a:t>
            </a:r>
            <a:endParaRPr lang="en-US" altLang="zh-CN" sz="2800" dirty="0"/>
          </a:p>
          <a:p>
            <a:pPr>
              <a:lnSpc>
                <a:spcPct val="130000"/>
              </a:lnSpc>
              <a:spcBef>
                <a:spcPts val="0"/>
              </a:spcBef>
              <a:defRPr/>
            </a:pPr>
            <a:r>
              <a:rPr lang="en-US" altLang="zh-CN" sz="1600" dirty="0">
                <a:effectLst>
                  <a:outerShdw blurRad="38100" dist="38100" dir="2700000" algn="tl">
                    <a:srgbClr val="C0C0C0"/>
                  </a:outerShdw>
                </a:effectLst>
                <a:hlinkClick r:id="rId10"/>
              </a:rPr>
              <a:t>BESIII</a:t>
            </a:r>
            <a:endParaRPr lang="en-US" altLang="zh-CN" sz="1600" dirty="0">
              <a:effectLst>
                <a:outerShdw blurRad="38100" dist="38100" dir="2700000" algn="tl">
                  <a:srgbClr val="C0C0C0"/>
                </a:outerShdw>
              </a:effectLst>
            </a:endParaRPr>
          </a:p>
          <a:p>
            <a:pPr>
              <a:lnSpc>
                <a:spcPct val="130000"/>
              </a:lnSpc>
              <a:spcBef>
                <a:spcPts val="0"/>
              </a:spcBef>
              <a:defRPr/>
            </a:pPr>
            <a:r>
              <a:rPr lang="en-US" altLang="zh-CN" sz="1600" dirty="0">
                <a:effectLst>
                  <a:outerShdw blurRad="38100" dist="38100" dir="2700000" algn="tl">
                    <a:srgbClr val="C0C0C0"/>
                  </a:outerShdw>
                </a:effectLst>
                <a:hlinkClick r:id="rId11"/>
              </a:rPr>
              <a:t>LHAASO</a:t>
            </a:r>
            <a:endParaRPr lang="en-US" altLang="zh-CN" sz="1600" dirty="0">
              <a:effectLst>
                <a:outerShdw blurRad="38100" dist="38100" dir="2700000" algn="tl">
                  <a:srgbClr val="C0C0C0"/>
                </a:outerShdw>
              </a:effectLst>
            </a:endParaRPr>
          </a:p>
          <a:p>
            <a:pPr>
              <a:lnSpc>
                <a:spcPct val="130000"/>
              </a:lnSpc>
              <a:spcBef>
                <a:spcPts val="0"/>
              </a:spcBef>
              <a:defRPr/>
            </a:pPr>
            <a:r>
              <a:rPr lang="en-US" altLang="zh-CN" sz="1600" dirty="0">
                <a:effectLst>
                  <a:outerShdw blurRad="38100" dist="38100" dir="2700000" algn="tl">
                    <a:srgbClr val="C0C0C0"/>
                  </a:outerShdw>
                </a:effectLst>
                <a:hlinkClick r:id="rId12"/>
              </a:rPr>
              <a:t>DYB</a:t>
            </a:r>
            <a:endParaRPr lang="en-US" altLang="zh-CN" sz="1600" dirty="0">
              <a:effectLst>
                <a:outerShdw blurRad="38100" dist="38100" dir="2700000" algn="tl">
                  <a:srgbClr val="C0C0C0"/>
                </a:outerShdw>
              </a:effectLst>
            </a:endParaRPr>
          </a:p>
          <a:p>
            <a:pPr>
              <a:lnSpc>
                <a:spcPct val="130000"/>
              </a:lnSpc>
              <a:spcBef>
                <a:spcPts val="0"/>
              </a:spcBef>
              <a:defRPr/>
            </a:pPr>
            <a:r>
              <a:rPr lang="en-US" altLang="zh-CN" sz="1600" dirty="0">
                <a:effectLst>
                  <a:outerShdw blurRad="38100" dist="38100" dir="2700000" algn="tl">
                    <a:srgbClr val="C0C0C0"/>
                  </a:outerShdw>
                </a:effectLst>
                <a:hlinkClick r:id="rId13"/>
              </a:rPr>
              <a:t>JUNO</a:t>
            </a:r>
            <a:endParaRPr lang="en-US" altLang="zh-CN" sz="1600" dirty="0">
              <a:effectLst>
                <a:outerShdw blurRad="38100" dist="38100" dir="2700000" algn="tl">
                  <a:srgbClr val="C0C0C0"/>
                </a:outerShdw>
              </a:effectLst>
            </a:endParaRPr>
          </a:p>
          <a:p>
            <a:pPr>
              <a:lnSpc>
                <a:spcPct val="130000"/>
              </a:lnSpc>
              <a:spcBef>
                <a:spcPts val="0"/>
              </a:spcBef>
              <a:defRPr/>
            </a:pPr>
            <a:r>
              <a:rPr lang="en-US" altLang="zh-CN" sz="1600" dirty="0">
                <a:effectLst>
                  <a:outerShdw blurRad="38100" dist="38100" dir="2700000" algn="tl">
                    <a:srgbClr val="C0C0C0"/>
                  </a:outerShdw>
                </a:effectLst>
                <a:hlinkClick r:id="rId14"/>
              </a:rPr>
              <a:t>ATLAS</a:t>
            </a:r>
            <a:endParaRPr lang="en-US" altLang="zh-CN" sz="1600" dirty="0">
              <a:effectLst>
                <a:outerShdw blurRad="38100" dist="38100" dir="2700000" algn="tl">
                  <a:srgbClr val="C0C0C0"/>
                </a:outerShdw>
              </a:effectLst>
            </a:endParaRPr>
          </a:p>
          <a:p>
            <a:pPr>
              <a:lnSpc>
                <a:spcPct val="130000"/>
              </a:lnSpc>
              <a:spcBef>
                <a:spcPts val="0"/>
              </a:spcBef>
              <a:defRPr/>
            </a:pPr>
            <a:r>
              <a:rPr lang="en-US" altLang="zh-CN" sz="1600" dirty="0">
                <a:effectLst>
                  <a:outerShdw blurRad="38100" dist="38100" dir="2700000" algn="tl">
                    <a:srgbClr val="C0C0C0"/>
                  </a:outerShdw>
                </a:effectLst>
                <a:hlinkClick r:id="rId15"/>
              </a:rPr>
              <a:t>CMS</a:t>
            </a:r>
            <a:endParaRPr lang="en-US" altLang="zh-CN" sz="1600" dirty="0">
              <a:effectLst>
                <a:outerShdw blurRad="38100" dist="38100" dir="2700000" algn="tl">
                  <a:srgbClr val="C0C0C0"/>
                </a:outerShdw>
              </a:effectLst>
            </a:endParaRPr>
          </a:p>
          <a:p>
            <a:pPr>
              <a:lnSpc>
                <a:spcPct val="130000"/>
              </a:lnSpc>
              <a:spcBef>
                <a:spcPts val="0"/>
              </a:spcBef>
              <a:defRPr/>
            </a:pPr>
            <a:r>
              <a:rPr lang="en-US" altLang="zh-CN" sz="1600" dirty="0" err="1">
                <a:effectLst>
                  <a:outerShdw blurRad="38100" dist="38100" dir="2700000" algn="tl">
                    <a:srgbClr val="C0C0C0"/>
                  </a:outerShdw>
                </a:effectLst>
                <a:hlinkClick r:id="rId16"/>
              </a:rPr>
              <a:t>LHCb</a:t>
            </a:r>
            <a:endParaRPr lang="en-US" altLang="zh-CN" sz="1600" dirty="0">
              <a:effectLst>
                <a:outerShdw blurRad="38100" dist="38100" dir="2700000" algn="tl">
                  <a:srgbClr val="C0C0C0"/>
                </a:outerShdw>
              </a:effectLst>
            </a:endParaRPr>
          </a:p>
          <a:p>
            <a:pPr>
              <a:lnSpc>
                <a:spcPct val="130000"/>
              </a:lnSpc>
              <a:spcBef>
                <a:spcPts val="0"/>
              </a:spcBef>
              <a:defRPr/>
            </a:pPr>
            <a:r>
              <a:rPr lang="en-US" altLang="zh-CN" sz="1600" dirty="0">
                <a:effectLst>
                  <a:outerShdw blurRad="38100" dist="38100" dir="2700000" algn="tl">
                    <a:srgbClr val="C0C0C0"/>
                  </a:outerShdw>
                </a:effectLst>
                <a:hlinkClick r:id="rId17"/>
              </a:rPr>
              <a:t>HXMT</a:t>
            </a:r>
            <a:endParaRPr lang="en-US" altLang="zh-CN" sz="1600" dirty="0">
              <a:effectLst>
                <a:outerShdw blurRad="38100" dist="38100" dir="2700000" algn="tl">
                  <a:srgbClr val="C0C0C0"/>
                </a:outerShdw>
              </a:effectLst>
            </a:endParaRPr>
          </a:p>
          <a:p>
            <a:pPr>
              <a:lnSpc>
                <a:spcPct val="130000"/>
              </a:lnSpc>
              <a:spcBef>
                <a:spcPts val="0"/>
              </a:spcBef>
              <a:defRPr/>
            </a:pPr>
            <a:r>
              <a:rPr lang="en-US" altLang="zh-CN" sz="1600" dirty="0">
                <a:effectLst>
                  <a:outerShdw blurRad="38100" dist="38100" dir="2700000" algn="tl">
                    <a:srgbClr val="C0C0C0"/>
                  </a:outerShdw>
                </a:effectLst>
                <a:hlinkClick r:id="rId18"/>
              </a:rPr>
              <a:t>HEPS</a:t>
            </a:r>
            <a:endParaRPr lang="en-US" altLang="zh-CN" sz="1600" dirty="0">
              <a:effectLst>
                <a:outerShdw blurRad="38100" dist="38100" dir="2700000" algn="tl">
                  <a:srgbClr val="C0C0C0"/>
                </a:outerShdw>
              </a:effectLst>
            </a:endParaRPr>
          </a:p>
          <a:p>
            <a:pPr>
              <a:lnSpc>
                <a:spcPct val="130000"/>
              </a:lnSpc>
              <a:spcBef>
                <a:spcPts val="0"/>
              </a:spcBef>
              <a:defRPr/>
            </a:pPr>
            <a:r>
              <a:rPr lang="en-US" altLang="zh-CN" sz="1600" dirty="0">
                <a:effectLst>
                  <a:outerShdw blurRad="38100" dist="38100" dir="2700000" algn="tl">
                    <a:srgbClr val="C0C0C0"/>
                  </a:outerShdw>
                </a:effectLst>
                <a:hlinkClick r:id="rId19"/>
              </a:rPr>
              <a:t>LQCD</a:t>
            </a:r>
            <a:endParaRPr lang="en-US" altLang="zh-CN" sz="1600" dirty="0">
              <a:effectLst>
                <a:outerShdw blurRad="38100" dist="38100" dir="2700000" algn="tl">
                  <a:srgbClr val="C0C0C0"/>
                </a:outerShdw>
              </a:effectLst>
            </a:endParaRPr>
          </a:p>
          <a:p>
            <a:pPr>
              <a:lnSpc>
                <a:spcPct val="130000"/>
              </a:lnSpc>
              <a:spcBef>
                <a:spcPts val="0"/>
              </a:spcBef>
              <a:defRPr/>
            </a:pPr>
            <a:r>
              <a:rPr lang="en-US" altLang="zh-CN" sz="1600" dirty="0">
                <a:effectLst>
                  <a:outerShdw blurRad="38100" dist="38100" dir="2700000" algn="tl">
                    <a:srgbClr val="C0C0C0"/>
                  </a:outerShdw>
                </a:effectLst>
                <a:hlinkClick r:id="rId20"/>
              </a:rPr>
              <a:t>AliCPT</a:t>
            </a:r>
            <a:endParaRPr lang="en-US" altLang="zh-CN" sz="1600" dirty="0">
              <a:effectLst>
                <a:outerShdw blurRad="38100" dist="38100" dir="2700000" algn="tl">
                  <a:srgbClr val="C0C0C0"/>
                </a:outerShdw>
              </a:effectLst>
            </a:endParaRPr>
          </a:p>
          <a:p>
            <a:pPr>
              <a:lnSpc>
                <a:spcPct val="130000"/>
              </a:lnSpc>
              <a:spcBef>
                <a:spcPts val="0"/>
              </a:spcBef>
              <a:defRPr/>
            </a:pPr>
            <a:r>
              <a:rPr lang="en-US" altLang="zh-CN" sz="1600" dirty="0">
                <a:effectLst>
                  <a:outerShdw blurRad="38100" dist="38100" dir="2700000" algn="tl">
                    <a:srgbClr val="C0C0C0"/>
                  </a:outerShdw>
                </a:effectLst>
                <a:hlinkClick r:id="rId21"/>
              </a:rPr>
              <a:t>HERD</a:t>
            </a:r>
            <a:endParaRPr lang="en-US" altLang="zh-CN" sz="1600" dirty="0">
              <a:effectLst>
                <a:outerShdw blurRad="38100" dist="38100" dir="2700000" algn="tl">
                  <a:srgbClr val="C0C0C0"/>
                </a:outerShdw>
              </a:effectLst>
            </a:endParaRPr>
          </a:p>
          <a:p>
            <a:pPr>
              <a:lnSpc>
                <a:spcPct val="130000"/>
              </a:lnSpc>
              <a:spcBef>
                <a:spcPts val="0"/>
              </a:spcBef>
              <a:defRPr/>
            </a:pPr>
            <a:r>
              <a:rPr lang="en-US" altLang="zh-CN" sz="1600" dirty="0">
                <a:effectLst>
                  <a:outerShdw blurRad="38100" dist="38100" dir="2700000" algn="tl">
                    <a:srgbClr val="C0C0C0"/>
                  </a:outerShdw>
                </a:effectLst>
                <a:hlinkClick r:id="rId22"/>
              </a:rPr>
              <a:t>EP</a:t>
            </a:r>
            <a:endParaRPr lang="en-US" altLang="zh-CN" sz="1600" dirty="0">
              <a:effectLst>
                <a:outerShdw blurRad="38100" dist="38100" dir="2700000" algn="tl">
                  <a:srgbClr val="C0C0C0"/>
                </a:outerShdw>
              </a:effectLst>
            </a:endParaRPr>
          </a:p>
          <a:p>
            <a:pPr>
              <a:lnSpc>
                <a:spcPct val="130000"/>
              </a:lnSpc>
              <a:spcBef>
                <a:spcPts val="0"/>
              </a:spcBef>
              <a:defRPr/>
            </a:pPr>
            <a:r>
              <a:rPr lang="zh-CN" altLang="en-US" sz="1600" dirty="0">
                <a:effectLst>
                  <a:outerShdw blurRad="38100" dist="38100" dir="2700000" algn="tl">
                    <a:srgbClr val="C0C0C0"/>
                  </a:outerShdw>
                </a:effectLst>
                <a:hlinkClick r:id="rId23"/>
              </a:rPr>
              <a:t>其他实验</a:t>
            </a:r>
            <a:r>
              <a:rPr lang="en-US" altLang="zh-CN" sz="1600" dirty="0">
                <a:effectLst>
                  <a:outerShdw blurRad="38100" dist="38100" dir="2700000" algn="tl">
                    <a:srgbClr val="C0C0C0"/>
                  </a:outerShdw>
                </a:effectLst>
              </a:rPr>
              <a:t>	</a:t>
            </a:r>
            <a:endParaRPr lang="en-US" altLang="zh-CN" sz="1100" dirty="0">
              <a:effectLst>
                <a:outerShdw blurRad="38100" dist="38100" dir="2700000" algn="tl">
                  <a:srgbClr val="C0C0C0"/>
                </a:outerShdw>
              </a:effectLst>
            </a:endParaRPr>
          </a:p>
        </p:txBody>
      </p:sp>
    </p:spTree>
    <p:extLst>
      <p:ext uri="{BB962C8B-B14F-4D97-AF65-F5344CB8AC3E}">
        <p14:creationId xmlns:p14="http://schemas.microsoft.com/office/powerpoint/2010/main" val="2523334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CB0EA26-E2A6-1EC9-5255-FA6646ACAAAB}"/>
              </a:ext>
            </a:extLst>
          </p:cNvPr>
          <p:cNvSpPr>
            <a:spLocks noGrp="1"/>
          </p:cNvSpPr>
          <p:nvPr>
            <p:ph idx="1"/>
          </p:nvPr>
        </p:nvSpPr>
        <p:spPr>
          <a:xfrm>
            <a:off x="407368" y="980728"/>
            <a:ext cx="6113246" cy="5184576"/>
          </a:xfrm>
        </p:spPr>
        <p:txBody>
          <a:bodyPr>
            <a:normAutofit/>
          </a:bodyPr>
          <a:lstStyle/>
          <a:p>
            <a:pPr>
              <a:lnSpc>
                <a:spcPct val="130000"/>
              </a:lnSpc>
              <a:spcBef>
                <a:spcPts val="0"/>
              </a:spcBef>
              <a:defRPr/>
            </a:pPr>
            <a:r>
              <a:rPr lang="en-US" altLang="zh-CN" sz="2800" dirty="0"/>
              <a:t>Helpdesk </a:t>
            </a:r>
            <a:r>
              <a:rPr lang="zh-CN" altLang="en-US" sz="2800" dirty="0"/>
              <a:t>网址</a:t>
            </a:r>
            <a:endParaRPr lang="en-US" altLang="zh-CN" sz="2800" dirty="0"/>
          </a:p>
          <a:p>
            <a:pPr lvl="1">
              <a:lnSpc>
                <a:spcPct val="130000"/>
              </a:lnSpc>
              <a:spcBef>
                <a:spcPts val="0"/>
              </a:spcBef>
              <a:defRPr/>
            </a:pPr>
            <a:r>
              <a:rPr lang="en-US" altLang="zh-CN" sz="2000" dirty="0">
                <a:hlinkClick r:id="rId3">
                  <a:extLst>
                    <a:ext uri="{A12FA001-AC4F-418D-AE19-62706E023703}">
                      <ahyp:hlinkClr xmlns:ahyp="http://schemas.microsoft.com/office/drawing/2018/hyperlinkcolor" val="tx"/>
                    </a:ext>
                  </a:extLst>
                </a:hlinkClick>
              </a:rPr>
              <a:t>http://helpdesk.ihep.ac.cn</a:t>
            </a:r>
            <a:endParaRPr lang="en-US" altLang="zh-CN" sz="2000" dirty="0"/>
          </a:p>
          <a:p>
            <a:pPr lvl="1">
              <a:lnSpc>
                <a:spcPct val="130000"/>
              </a:lnSpc>
              <a:spcBef>
                <a:spcPts val="0"/>
              </a:spcBef>
              <a:defRPr/>
            </a:pPr>
            <a:r>
              <a:rPr lang="zh-CN" altLang="en-US" sz="2000" dirty="0"/>
              <a:t>使用</a:t>
            </a:r>
            <a:r>
              <a:rPr lang="en-US" altLang="zh-CN" sz="2000" dirty="0"/>
              <a:t>IHEP</a:t>
            </a:r>
            <a:r>
              <a:rPr lang="zh-CN" altLang="en-US" sz="2000" dirty="0"/>
              <a:t>统一认证账号登录</a:t>
            </a:r>
            <a:endParaRPr lang="en-US" altLang="zh-CN" sz="2000" dirty="0"/>
          </a:p>
          <a:p>
            <a:pPr lvl="1">
              <a:lnSpc>
                <a:spcPct val="130000"/>
              </a:lnSpc>
              <a:spcBef>
                <a:spcPts val="0"/>
              </a:spcBef>
              <a:defRPr/>
            </a:pPr>
            <a:r>
              <a:rPr lang="zh-CN" altLang="en-US" sz="2000" dirty="0"/>
              <a:t>登录后自动跳转票单提交界面</a:t>
            </a:r>
            <a:endParaRPr lang="en-US" altLang="zh-CN" sz="2000" dirty="0"/>
          </a:p>
          <a:p>
            <a:pPr lvl="1">
              <a:lnSpc>
                <a:spcPct val="130000"/>
              </a:lnSpc>
              <a:spcBef>
                <a:spcPts val="0"/>
              </a:spcBef>
              <a:defRPr/>
            </a:pPr>
            <a:r>
              <a:rPr lang="zh-CN" altLang="en-US" sz="2000" dirty="0"/>
              <a:t>票单会根据用户提交的类型发送到对应的系统管理员</a:t>
            </a:r>
            <a:endParaRPr lang="en-US" altLang="zh-CN" sz="2000" dirty="0"/>
          </a:p>
          <a:p>
            <a:pPr lvl="1">
              <a:lnSpc>
                <a:spcPct val="130000"/>
              </a:lnSpc>
              <a:spcBef>
                <a:spcPts val="0"/>
              </a:spcBef>
              <a:defRPr/>
            </a:pPr>
            <a:endParaRPr lang="en-US" altLang="zh-CN" sz="2800" dirty="0">
              <a:effectLst>
                <a:outerShdw blurRad="38100" dist="38100" dir="2700000" algn="tl">
                  <a:srgbClr val="C0C0C0"/>
                </a:outerShdw>
              </a:effectLst>
            </a:endParaRPr>
          </a:p>
          <a:p>
            <a:pPr marL="457212" lvl="1" indent="0">
              <a:lnSpc>
                <a:spcPct val="130000"/>
              </a:lnSpc>
              <a:spcBef>
                <a:spcPts val="0"/>
              </a:spcBef>
              <a:buNone/>
              <a:defRPr/>
            </a:pPr>
            <a:endParaRPr lang="en-US" altLang="zh-CN" sz="1500" dirty="0">
              <a:effectLst>
                <a:outerShdw blurRad="38100" dist="38100" dir="2700000" algn="tl">
                  <a:srgbClr val="C0C0C0"/>
                </a:outerShdw>
              </a:effectLst>
            </a:endParaRPr>
          </a:p>
        </p:txBody>
      </p:sp>
      <p:sp>
        <p:nvSpPr>
          <p:cNvPr id="3" name="标题 2">
            <a:extLst>
              <a:ext uri="{FF2B5EF4-FFF2-40B4-BE49-F238E27FC236}">
                <a16:creationId xmlns:a16="http://schemas.microsoft.com/office/drawing/2014/main" id="{C4172BF7-EE7A-207F-ADE8-9B075B95A493}"/>
              </a:ext>
            </a:extLst>
          </p:cNvPr>
          <p:cNvSpPr>
            <a:spLocks noGrp="1"/>
          </p:cNvSpPr>
          <p:nvPr>
            <p:ph type="title"/>
          </p:nvPr>
        </p:nvSpPr>
        <p:spPr/>
        <p:txBody>
          <a:bodyPr/>
          <a:lstStyle/>
          <a:p>
            <a:r>
              <a:rPr lang="en-US" altLang="zh-CN" dirty="0"/>
              <a:t>Helpdesk </a:t>
            </a:r>
            <a:r>
              <a:rPr lang="zh-CN" altLang="en-US" dirty="0"/>
              <a:t>互助平台</a:t>
            </a:r>
          </a:p>
        </p:txBody>
      </p:sp>
      <p:pic>
        <p:nvPicPr>
          <p:cNvPr id="5" name="图片 4">
            <a:extLst>
              <a:ext uri="{FF2B5EF4-FFF2-40B4-BE49-F238E27FC236}">
                <a16:creationId xmlns:a16="http://schemas.microsoft.com/office/drawing/2014/main" id="{64D8F340-ECA0-480D-87F5-ADDC03D229A0}"/>
              </a:ext>
            </a:extLst>
          </p:cNvPr>
          <p:cNvPicPr>
            <a:picLocks noChangeAspect="1"/>
          </p:cNvPicPr>
          <p:nvPr/>
        </p:nvPicPr>
        <p:blipFill>
          <a:blip r:embed="rId4"/>
          <a:stretch>
            <a:fillRect/>
          </a:stretch>
        </p:blipFill>
        <p:spPr>
          <a:xfrm>
            <a:off x="1884765" y="3496784"/>
            <a:ext cx="4608512" cy="2880320"/>
          </a:xfrm>
          <a:prstGeom prst="rect">
            <a:avLst/>
          </a:prstGeom>
        </p:spPr>
      </p:pic>
      <p:pic>
        <p:nvPicPr>
          <p:cNvPr id="6" name="图片 5">
            <a:extLst>
              <a:ext uri="{FF2B5EF4-FFF2-40B4-BE49-F238E27FC236}">
                <a16:creationId xmlns:a16="http://schemas.microsoft.com/office/drawing/2014/main" id="{B21BB36F-5867-46B7-A2F4-F77586ECB180}"/>
              </a:ext>
            </a:extLst>
          </p:cNvPr>
          <p:cNvPicPr>
            <a:picLocks noChangeAspect="1"/>
          </p:cNvPicPr>
          <p:nvPr/>
        </p:nvPicPr>
        <p:blipFill>
          <a:blip r:embed="rId5"/>
          <a:stretch>
            <a:fillRect/>
          </a:stretch>
        </p:blipFill>
        <p:spPr>
          <a:xfrm>
            <a:off x="6816080" y="1268760"/>
            <a:ext cx="5154558" cy="4947065"/>
          </a:xfrm>
          <a:prstGeom prst="rect">
            <a:avLst/>
          </a:prstGeom>
        </p:spPr>
      </p:pic>
    </p:spTree>
    <p:extLst>
      <p:ext uri="{BB962C8B-B14F-4D97-AF65-F5344CB8AC3E}">
        <p14:creationId xmlns:p14="http://schemas.microsoft.com/office/powerpoint/2010/main" val="283959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CB0EA26-E2A6-1EC9-5255-FA6646ACAAAB}"/>
              </a:ext>
            </a:extLst>
          </p:cNvPr>
          <p:cNvSpPr>
            <a:spLocks noGrp="1"/>
          </p:cNvSpPr>
          <p:nvPr>
            <p:ph idx="1"/>
          </p:nvPr>
        </p:nvSpPr>
        <p:spPr>
          <a:xfrm>
            <a:off x="349308" y="1127353"/>
            <a:ext cx="11218380" cy="5094188"/>
          </a:xfrm>
        </p:spPr>
        <p:txBody>
          <a:bodyPr>
            <a:normAutofit/>
          </a:bodyPr>
          <a:lstStyle/>
          <a:p>
            <a:pPr>
              <a:spcBef>
                <a:spcPts val="600"/>
              </a:spcBef>
            </a:pPr>
            <a:r>
              <a:rPr lang="zh-CN" altLang="en-US" sz="2600" dirty="0"/>
              <a:t>概念</a:t>
            </a:r>
            <a:endParaRPr lang="en-US" altLang="zh-CN" sz="2600" dirty="0"/>
          </a:p>
          <a:p>
            <a:pPr lvl="1">
              <a:spcBef>
                <a:spcPts val="600"/>
              </a:spcBef>
            </a:pPr>
            <a:r>
              <a:rPr lang="zh-CN" altLang="en-US" sz="2000" dirty="0"/>
              <a:t>将一组松散的同构或异构的计算机的软硬件通过局域网连接起来紧密协同工作</a:t>
            </a:r>
            <a:endParaRPr lang="en-US" altLang="zh-CN" sz="2000" dirty="0"/>
          </a:p>
          <a:p>
            <a:pPr>
              <a:spcBef>
                <a:spcPts val="600"/>
              </a:spcBef>
            </a:pPr>
            <a:r>
              <a:rPr lang="zh-CN" altLang="en-US" sz="2600" dirty="0"/>
              <a:t>特点</a:t>
            </a:r>
            <a:endParaRPr lang="en-US" altLang="zh-CN" sz="2600" dirty="0"/>
          </a:p>
          <a:p>
            <a:pPr lvl="1">
              <a:defRPr/>
            </a:pPr>
            <a:r>
              <a:rPr lang="zh-CN" altLang="en-US" sz="1800" dirty="0"/>
              <a:t>多用户：提供众多用户同时使用</a:t>
            </a:r>
            <a:endParaRPr lang="en-US" altLang="zh-CN" sz="1800" dirty="0"/>
          </a:p>
          <a:p>
            <a:pPr lvl="1">
              <a:defRPr/>
            </a:pPr>
            <a:r>
              <a:rPr lang="zh-CN" altLang="en-US" sz="1800" dirty="0"/>
              <a:t>物理位置一致：一般位于同一计算站点</a:t>
            </a:r>
            <a:endParaRPr lang="en-US" altLang="zh-CN" sz="1800" dirty="0"/>
          </a:p>
          <a:p>
            <a:pPr lvl="1">
              <a:defRPr/>
            </a:pPr>
            <a:r>
              <a:rPr lang="zh-CN" altLang="en-US" sz="1800" dirty="0"/>
              <a:t>局域网连接：网络延时低</a:t>
            </a:r>
            <a:endParaRPr lang="en-US" altLang="zh-CN" sz="1800" dirty="0"/>
          </a:p>
          <a:p>
            <a:pPr lvl="1">
              <a:defRPr/>
            </a:pPr>
            <a:r>
              <a:rPr lang="zh-CN" altLang="en-US" sz="1800" dirty="0"/>
              <a:t>用户采用非交互的作业形式运行计算任务</a:t>
            </a:r>
            <a:endParaRPr lang="en-US" altLang="zh-CN" sz="1800" dirty="0"/>
          </a:p>
          <a:p>
            <a:pPr lvl="1">
              <a:defRPr/>
            </a:pPr>
            <a:r>
              <a:rPr lang="zh-CN" altLang="en-US" sz="1800" dirty="0"/>
              <a:t>一般具有同一用户名空间和存储空间</a:t>
            </a:r>
            <a:endParaRPr lang="en-US" altLang="zh-CN" sz="1800" dirty="0"/>
          </a:p>
          <a:p>
            <a:pPr lvl="1">
              <a:defRPr/>
            </a:pPr>
            <a:r>
              <a:rPr lang="zh-CN" altLang="en-US" sz="1800" dirty="0"/>
              <a:t>集群管理中间件：作业工具</a:t>
            </a:r>
            <a:endParaRPr lang="en-US" altLang="zh-CN" sz="1800" dirty="0"/>
          </a:p>
        </p:txBody>
      </p:sp>
      <p:sp>
        <p:nvSpPr>
          <p:cNvPr id="3" name="标题 2">
            <a:extLst>
              <a:ext uri="{FF2B5EF4-FFF2-40B4-BE49-F238E27FC236}">
                <a16:creationId xmlns:a16="http://schemas.microsoft.com/office/drawing/2014/main" id="{C4172BF7-EE7A-207F-ADE8-9B075B95A493}"/>
              </a:ext>
            </a:extLst>
          </p:cNvPr>
          <p:cNvSpPr>
            <a:spLocks noGrp="1"/>
          </p:cNvSpPr>
          <p:nvPr>
            <p:ph type="title"/>
          </p:nvPr>
        </p:nvSpPr>
        <p:spPr/>
        <p:txBody>
          <a:bodyPr/>
          <a:lstStyle/>
          <a:p>
            <a:r>
              <a:rPr lang="zh-CN" altLang="en-US" dirty="0"/>
              <a:t>计算集群</a:t>
            </a:r>
          </a:p>
        </p:txBody>
      </p:sp>
      <p:grpSp>
        <p:nvGrpSpPr>
          <p:cNvPr id="124" name="组合 123">
            <a:extLst>
              <a:ext uri="{FF2B5EF4-FFF2-40B4-BE49-F238E27FC236}">
                <a16:creationId xmlns:a16="http://schemas.microsoft.com/office/drawing/2014/main" id="{E91889B4-02C6-4373-9E2A-A71C96946D8A}"/>
              </a:ext>
            </a:extLst>
          </p:cNvPr>
          <p:cNvGrpSpPr/>
          <p:nvPr/>
        </p:nvGrpSpPr>
        <p:grpSpPr>
          <a:xfrm>
            <a:off x="5663952" y="2060848"/>
            <a:ext cx="6240992" cy="4235408"/>
            <a:chOff x="2298355" y="1296724"/>
            <a:chExt cx="7306987" cy="4218387"/>
          </a:xfrm>
        </p:grpSpPr>
        <p:sp>
          <p:nvSpPr>
            <p:cNvPr id="125" name="矩形 124">
              <a:extLst>
                <a:ext uri="{FF2B5EF4-FFF2-40B4-BE49-F238E27FC236}">
                  <a16:creationId xmlns:a16="http://schemas.microsoft.com/office/drawing/2014/main" id="{C9844DC7-181B-49B0-8D52-731D0B929A24}"/>
                </a:ext>
              </a:extLst>
            </p:cNvPr>
            <p:cNvSpPr/>
            <p:nvPr/>
          </p:nvSpPr>
          <p:spPr>
            <a:xfrm>
              <a:off x="2335427" y="5053914"/>
              <a:ext cx="7269915" cy="461197"/>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高速网络交换机</a:t>
              </a:r>
            </a:p>
          </p:txBody>
        </p:sp>
        <p:grpSp>
          <p:nvGrpSpPr>
            <p:cNvPr id="126" name="组合 125">
              <a:extLst>
                <a:ext uri="{FF2B5EF4-FFF2-40B4-BE49-F238E27FC236}">
                  <a16:creationId xmlns:a16="http://schemas.microsoft.com/office/drawing/2014/main" id="{70863B96-D997-4F19-A9F3-614EE0D836B4}"/>
                </a:ext>
              </a:extLst>
            </p:cNvPr>
            <p:cNvGrpSpPr/>
            <p:nvPr/>
          </p:nvGrpSpPr>
          <p:grpSpPr>
            <a:xfrm>
              <a:off x="2335427" y="2903838"/>
              <a:ext cx="1729946" cy="2063578"/>
              <a:chOff x="2335427" y="2903838"/>
              <a:chExt cx="1729946" cy="2063578"/>
            </a:xfrm>
          </p:grpSpPr>
          <p:sp>
            <p:nvSpPr>
              <p:cNvPr id="175" name="矩形 174">
                <a:extLst>
                  <a:ext uri="{FF2B5EF4-FFF2-40B4-BE49-F238E27FC236}">
                    <a16:creationId xmlns:a16="http://schemas.microsoft.com/office/drawing/2014/main" id="{463D4299-9E55-4FC5-95B2-7BC5FECF731A}"/>
                  </a:ext>
                </a:extLst>
              </p:cNvPr>
              <p:cNvSpPr/>
              <p:nvPr/>
            </p:nvSpPr>
            <p:spPr>
              <a:xfrm>
                <a:off x="2335427" y="2903838"/>
                <a:ext cx="1729946" cy="2063578"/>
              </a:xfrm>
              <a:prstGeom prst="rect">
                <a:avLst/>
              </a:prstGeom>
              <a:solidFill>
                <a:schemeClr val="tx2">
                  <a:lumMod val="20000"/>
                  <a:lumOff val="80000"/>
                </a:schemeClr>
              </a:solidFill>
              <a:ln>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76" name="矩形 175">
                <a:extLst>
                  <a:ext uri="{FF2B5EF4-FFF2-40B4-BE49-F238E27FC236}">
                    <a16:creationId xmlns:a16="http://schemas.microsoft.com/office/drawing/2014/main" id="{96AD10C4-D730-45DC-951E-45F80F0F04AB}"/>
                  </a:ext>
                </a:extLst>
              </p:cNvPr>
              <p:cNvSpPr/>
              <p:nvPr/>
            </p:nvSpPr>
            <p:spPr>
              <a:xfrm>
                <a:off x="2438400" y="3686433"/>
                <a:ext cx="1519881" cy="395416"/>
              </a:xfrm>
              <a:prstGeom prst="rect">
                <a:avLst/>
              </a:prstGeom>
              <a:ln>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操作系统</a:t>
                </a:r>
              </a:p>
            </p:txBody>
          </p:sp>
          <p:sp>
            <p:nvSpPr>
              <p:cNvPr id="177" name="矩形 176">
                <a:extLst>
                  <a:ext uri="{FF2B5EF4-FFF2-40B4-BE49-F238E27FC236}">
                    <a16:creationId xmlns:a16="http://schemas.microsoft.com/office/drawing/2014/main" id="{B0C3B98B-7D5A-4C49-B85B-BD958D8118D1}"/>
                  </a:ext>
                </a:extLst>
              </p:cNvPr>
              <p:cNvSpPr/>
              <p:nvPr/>
            </p:nvSpPr>
            <p:spPr>
              <a:xfrm>
                <a:off x="2438400" y="4081849"/>
                <a:ext cx="1519881" cy="395416"/>
              </a:xfrm>
              <a:prstGeom prst="rect">
                <a:avLst/>
              </a:prstGeom>
              <a:ln>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网卡驱动</a:t>
                </a:r>
              </a:p>
            </p:txBody>
          </p:sp>
          <p:sp>
            <p:nvSpPr>
              <p:cNvPr id="178" name="矩形 177">
                <a:extLst>
                  <a:ext uri="{FF2B5EF4-FFF2-40B4-BE49-F238E27FC236}">
                    <a16:creationId xmlns:a16="http://schemas.microsoft.com/office/drawing/2014/main" id="{4809E8C2-5278-4E99-8953-5AFD522B1843}"/>
                  </a:ext>
                </a:extLst>
              </p:cNvPr>
              <p:cNvSpPr/>
              <p:nvPr/>
            </p:nvSpPr>
            <p:spPr>
              <a:xfrm>
                <a:off x="2434284" y="4473156"/>
                <a:ext cx="1519881" cy="395416"/>
              </a:xfrm>
              <a:prstGeom prst="rect">
                <a:avLst/>
              </a:prstGeom>
              <a:ln>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网卡</a:t>
                </a:r>
              </a:p>
            </p:txBody>
          </p:sp>
          <p:sp>
            <p:nvSpPr>
              <p:cNvPr id="179" name="矩形 178">
                <a:extLst>
                  <a:ext uri="{FF2B5EF4-FFF2-40B4-BE49-F238E27FC236}">
                    <a16:creationId xmlns:a16="http://schemas.microsoft.com/office/drawing/2014/main" id="{3B1DA4FD-5B71-43CE-B2E1-FA3F578AACBC}"/>
                  </a:ext>
                </a:extLst>
              </p:cNvPr>
              <p:cNvSpPr/>
              <p:nvPr/>
            </p:nvSpPr>
            <p:spPr>
              <a:xfrm>
                <a:off x="2430159" y="3282777"/>
                <a:ext cx="1519881" cy="395416"/>
              </a:xfrm>
              <a:prstGeom prst="rect">
                <a:avLst/>
              </a:prstGeom>
              <a:ln>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应用软件</a:t>
                </a:r>
              </a:p>
            </p:txBody>
          </p:sp>
          <p:sp>
            <p:nvSpPr>
              <p:cNvPr id="180" name="文本框 179">
                <a:extLst>
                  <a:ext uri="{FF2B5EF4-FFF2-40B4-BE49-F238E27FC236}">
                    <a16:creationId xmlns:a16="http://schemas.microsoft.com/office/drawing/2014/main" id="{E9925A76-2C85-4677-B3E3-A33B26A071BA}"/>
                  </a:ext>
                </a:extLst>
              </p:cNvPr>
              <p:cNvSpPr txBox="1"/>
              <p:nvPr/>
            </p:nvSpPr>
            <p:spPr>
              <a:xfrm>
                <a:off x="2671119" y="2918360"/>
                <a:ext cx="1175951" cy="337194"/>
              </a:xfrm>
              <a:prstGeom prst="rect">
                <a:avLst/>
              </a:prstGeom>
              <a:noFill/>
              <a:ln>
                <a:solidFill>
                  <a:schemeClr val="bg2">
                    <a:lumMod val="75000"/>
                  </a:schemeClr>
                </a:solidFill>
              </a:ln>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计算节点</a:t>
                </a:r>
              </a:p>
            </p:txBody>
          </p:sp>
        </p:grpSp>
        <p:grpSp>
          <p:nvGrpSpPr>
            <p:cNvPr id="127" name="组合 126">
              <a:extLst>
                <a:ext uri="{FF2B5EF4-FFF2-40B4-BE49-F238E27FC236}">
                  <a16:creationId xmlns:a16="http://schemas.microsoft.com/office/drawing/2014/main" id="{D31B5101-0DD4-4E8C-8A41-660D51924313}"/>
                </a:ext>
              </a:extLst>
            </p:cNvPr>
            <p:cNvGrpSpPr/>
            <p:nvPr/>
          </p:nvGrpSpPr>
          <p:grpSpPr>
            <a:xfrm>
              <a:off x="4205418" y="2920311"/>
              <a:ext cx="1729946" cy="2063578"/>
              <a:chOff x="2335427" y="2903838"/>
              <a:chExt cx="1729946" cy="2063578"/>
            </a:xfrm>
            <a:solidFill>
              <a:schemeClr val="tx2">
                <a:lumMod val="20000"/>
                <a:lumOff val="80000"/>
              </a:schemeClr>
            </a:solidFill>
          </p:grpSpPr>
          <p:sp>
            <p:nvSpPr>
              <p:cNvPr id="169" name="矩形 168">
                <a:extLst>
                  <a:ext uri="{FF2B5EF4-FFF2-40B4-BE49-F238E27FC236}">
                    <a16:creationId xmlns:a16="http://schemas.microsoft.com/office/drawing/2014/main" id="{93B4B815-AF7A-46F7-AF89-8CC13461E111}"/>
                  </a:ext>
                </a:extLst>
              </p:cNvPr>
              <p:cNvSpPr/>
              <p:nvPr/>
            </p:nvSpPr>
            <p:spPr>
              <a:xfrm>
                <a:off x="2335427" y="2903838"/>
                <a:ext cx="1729946" cy="2063578"/>
              </a:xfrm>
              <a:prstGeom prst="rect">
                <a:avLst/>
              </a:prstGeom>
              <a:grpFill/>
              <a:ln>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70" name="矩形 169">
                <a:extLst>
                  <a:ext uri="{FF2B5EF4-FFF2-40B4-BE49-F238E27FC236}">
                    <a16:creationId xmlns:a16="http://schemas.microsoft.com/office/drawing/2014/main" id="{2C9230DB-E297-4096-A436-2AEF522FC238}"/>
                  </a:ext>
                </a:extLst>
              </p:cNvPr>
              <p:cNvSpPr/>
              <p:nvPr/>
            </p:nvSpPr>
            <p:spPr>
              <a:xfrm>
                <a:off x="2438400" y="3686433"/>
                <a:ext cx="1519881" cy="395416"/>
              </a:xfrm>
              <a:prstGeom prst="rect">
                <a:avLst/>
              </a:prstGeom>
              <a:solidFill>
                <a:schemeClr val="bg1"/>
              </a:solidFill>
              <a:ln>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操作系统</a:t>
                </a:r>
              </a:p>
            </p:txBody>
          </p:sp>
          <p:sp>
            <p:nvSpPr>
              <p:cNvPr id="171" name="矩形 170">
                <a:extLst>
                  <a:ext uri="{FF2B5EF4-FFF2-40B4-BE49-F238E27FC236}">
                    <a16:creationId xmlns:a16="http://schemas.microsoft.com/office/drawing/2014/main" id="{E55FD117-F6CB-4EE1-BFA3-982968F6B12E}"/>
                  </a:ext>
                </a:extLst>
              </p:cNvPr>
              <p:cNvSpPr/>
              <p:nvPr/>
            </p:nvSpPr>
            <p:spPr>
              <a:xfrm>
                <a:off x="2438400" y="4081849"/>
                <a:ext cx="1519881" cy="395416"/>
              </a:xfrm>
              <a:prstGeom prst="rect">
                <a:avLst/>
              </a:prstGeom>
              <a:solidFill>
                <a:schemeClr val="bg1"/>
              </a:solidFill>
              <a:ln>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网卡驱动</a:t>
                </a:r>
              </a:p>
            </p:txBody>
          </p:sp>
          <p:sp>
            <p:nvSpPr>
              <p:cNvPr id="172" name="矩形 171">
                <a:extLst>
                  <a:ext uri="{FF2B5EF4-FFF2-40B4-BE49-F238E27FC236}">
                    <a16:creationId xmlns:a16="http://schemas.microsoft.com/office/drawing/2014/main" id="{268A9E96-D44C-44DE-B400-45B260F4380F}"/>
                  </a:ext>
                </a:extLst>
              </p:cNvPr>
              <p:cNvSpPr/>
              <p:nvPr/>
            </p:nvSpPr>
            <p:spPr>
              <a:xfrm>
                <a:off x="2434284" y="4473156"/>
                <a:ext cx="1519881" cy="395416"/>
              </a:xfrm>
              <a:prstGeom prst="rect">
                <a:avLst/>
              </a:prstGeom>
              <a:solidFill>
                <a:schemeClr val="bg1"/>
              </a:solidFill>
              <a:ln>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网卡</a:t>
                </a:r>
              </a:p>
            </p:txBody>
          </p:sp>
          <p:sp>
            <p:nvSpPr>
              <p:cNvPr id="173" name="矩形 172">
                <a:extLst>
                  <a:ext uri="{FF2B5EF4-FFF2-40B4-BE49-F238E27FC236}">
                    <a16:creationId xmlns:a16="http://schemas.microsoft.com/office/drawing/2014/main" id="{01894CEE-8F15-4A10-82C2-A9839E7491CE}"/>
                  </a:ext>
                </a:extLst>
              </p:cNvPr>
              <p:cNvSpPr/>
              <p:nvPr/>
            </p:nvSpPr>
            <p:spPr>
              <a:xfrm>
                <a:off x="2430159" y="3282777"/>
                <a:ext cx="1519881" cy="395416"/>
              </a:xfrm>
              <a:prstGeom prst="rect">
                <a:avLst/>
              </a:prstGeom>
              <a:solidFill>
                <a:schemeClr val="bg1"/>
              </a:solidFill>
              <a:ln>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应用软件</a:t>
                </a:r>
              </a:p>
            </p:txBody>
          </p:sp>
          <p:sp>
            <p:nvSpPr>
              <p:cNvPr id="174" name="文本框 173">
                <a:extLst>
                  <a:ext uri="{FF2B5EF4-FFF2-40B4-BE49-F238E27FC236}">
                    <a16:creationId xmlns:a16="http://schemas.microsoft.com/office/drawing/2014/main" id="{0C463961-E47F-4D6B-9E29-1A5608D24197}"/>
                  </a:ext>
                </a:extLst>
              </p:cNvPr>
              <p:cNvSpPr txBox="1"/>
              <p:nvPr/>
            </p:nvSpPr>
            <p:spPr>
              <a:xfrm>
                <a:off x="2671119" y="2918360"/>
                <a:ext cx="1175950" cy="337194"/>
              </a:xfrm>
              <a:prstGeom prst="rect">
                <a:avLst/>
              </a:prstGeom>
              <a:grpFill/>
              <a:ln>
                <a:solidFill>
                  <a:schemeClr val="bg2">
                    <a:lumMod val="75000"/>
                  </a:schemeClr>
                </a:solidFill>
              </a:ln>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计算节点</a:t>
                </a:r>
              </a:p>
            </p:txBody>
          </p:sp>
        </p:grpSp>
        <p:grpSp>
          <p:nvGrpSpPr>
            <p:cNvPr id="128" name="组合 127">
              <a:extLst>
                <a:ext uri="{FF2B5EF4-FFF2-40B4-BE49-F238E27FC236}">
                  <a16:creationId xmlns:a16="http://schemas.microsoft.com/office/drawing/2014/main" id="{9A6178BD-CF96-47BB-9120-F82F686DE488}"/>
                </a:ext>
              </a:extLst>
            </p:cNvPr>
            <p:cNvGrpSpPr/>
            <p:nvPr/>
          </p:nvGrpSpPr>
          <p:grpSpPr>
            <a:xfrm>
              <a:off x="6058947" y="2895597"/>
              <a:ext cx="1729946" cy="2063578"/>
              <a:chOff x="2335427" y="2903838"/>
              <a:chExt cx="1729946" cy="2063578"/>
            </a:xfrm>
          </p:grpSpPr>
          <p:sp>
            <p:nvSpPr>
              <p:cNvPr id="163" name="矩形 162">
                <a:extLst>
                  <a:ext uri="{FF2B5EF4-FFF2-40B4-BE49-F238E27FC236}">
                    <a16:creationId xmlns:a16="http://schemas.microsoft.com/office/drawing/2014/main" id="{C7E25D5E-5D00-4881-B2B4-0DDFBE08EA18}"/>
                  </a:ext>
                </a:extLst>
              </p:cNvPr>
              <p:cNvSpPr/>
              <p:nvPr/>
            </p:nvSpPr>
            <p:spPr>
              <a:xfrm>
                <a:off x="2335427" y="2903838"/>
                <a:ext cx="1729946" cy="2063578"/>
              </a:xfrm>
              <a:prstGeom prst="rect">
                <a:avLst/>
              </a:prstGeom>
              <a:solidFill>
                <a:schemeClr val="tx2">
                  <a:lumMod val="20000"/>
                  <a:lumOff val="80000"/>
                </a:schemeClr>
              </a:solidFill>
              <a:ln>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64" name="矩形 163">
                <a:extLst>
                  <a:ext uri="{FF2B5EF4-FFF2-40B4-BE49-F238E27FC236}">
                    <a16:creationId xmlns:a16="http://schemas.microsoft.com/office/drawing/2014/main" id="{A2BCD29A-3509-44FE-8754-C4BEDCFD8F89}"/>
                  </a:ext>
                </a:extLst>
              </p:cNvPr>
              <p:cNvSpPr/>
              <p:nvPr/>
            </p:nvSpPr>
            <p:spPr>
              <a:xfrm>
                <a:off x="2438400" y="3686433"/>
                <a:ext cx="1519881" cy="395416"/>
              </a:xfrm>
              <a:prstGeom prst="rect">
                <a:avLst/>
              </a:prstGeom>
              <a:ln>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操作系统</a:t>
                </a:r>
              </a:p>
            </p:txBody>
          </p:sp>
          <p:sp>
            <p:nvSpPr>
              <p:cNvPr id="165" name="矩形 164">
                <a:extLst>
                  <a:ext uri="{FF2B5EF4-FFF2-40B4-BE49-F238E27FC236}">
                    <a16:creationId xmlns:a16="http://schemas.microsoft.com/office/drawing/2014/main" id="{66A03F62-31BC-42BE-8B7F-E91DF318C5A2}"/>
                  </a:ext>
                </a:extLst>
              </p:cNvPr>
              <p:cNvSpPr/>
              <p:nvPr/>
            </p:nvSpPr>
            <p:spPr>
              <a:xfrm>
                <a:off x="2438400" y="4081849"/>
                <a:ext cx="1519881" cy="395416"/>
              </a:xfrm>
              <a:prstGeom prst="rect">
                <a:avLst/>
              </a:prstGeom>
              <a:ln>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网卡驱动</a:t>
                </a:r>
              </a:p>
            </p:txBody>
          </p:sp>
          <p:sp>
            <p:nvSpPr>
              <p:cNvPr id="166" name="矩形 165">
                <a:extLst>
                  <a:ext uri="{FF2B5EF4-FFF2-40B4-BE49-F238E27FC236}">
                    <a16:creationId xmlns:a16="http://schemas.microsoft.com/office/drawing/2014/main" id="{4E01C8D5-42BF-4BE7-8820-F3E81B63CCBD}"/>
                  </a:ext>
                </a:extLst>
              </p:cNvPr>
              <p:cNvSpPr/>
              <p:nvPr/>
            </p:nvSpPr>
            <p:spPr>
              <a:xfrm>
                <a:off x="2434284" y="4473156"/>
                <a:ext cx="1519881" cy="395416"/>
              </a:xfrm>
              <a:prstGeom prst="rect">
                <a:avLst/>
              </a:prstGeom>
              <a:ln>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网卡</a:t>
                </a:r>
              </a:p>
            </p:txBody>
          </p:sp>
          <p:sp>
            <p:nvSpPr>
              <p:cNvPr id="167" name="矩形 166">
                <a:extLst>
                  <a:ext uri="{FF2B5EF4-FFF2-40B4-BE49-F238E27FC236}">
                    <a16:creationId xmlns:a16="http://schemas.microsoft.com/office/drawing/2014/main" id="{42CEECDF-C6CA-44A5-97A2-2A804DECF182}"/>
                  </a:ext>
                </a:extLst>
              </p:cNvPr>
              <p:cNvSpPr/>
              <p:nvPr/>
            </p:nvSpPr>
            <p:spPr>
              <a:xfrm>
                <a:off x="2430159" y="3282777"/>
                <a:ext cx="1519881" cy="395416"/>
              </a:xfrm>
              <a:prstGeom prst="rect">
                <a:avLst/>
              </a:prstGeom>
              <a:ln>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应用软件</a:t>
                </a:r>
              </a:p>
            </p:txBody>
          </p:sp>
          <p:sp>
            <p:nvSpPr>
              <p:cNvPr id="168" name="文本框 167">
                <a:extLst>
                  <a:ext uri="{FF2B5EF4-FFF2-40B4-BE49-F238E27FC236}">
                    <a16:creationId xmlns:a16="http://schemas.microsoft.com/office/drawing/2014/main" id="{86DDE73F-0054-40F7-9E0A-82D5EEDD6A85}"/>
                  </a:ext>
                </a:extLst>
              </p:cNvPr>
              <p:cNvSpPr txBox="1"/>
              <p:nvPr/>
            </p:nvSpPr>
            <p:spPr>
              <a:xfrm>
                <a:off x="2671119" y="2918360"/>
                <a:ext cx="1175950" cy="337194"/>
              </a:xfrm>
              <a:prstGeom prst="rect">
                <a:avLst/>
              </a:prstGeom>
              <a:noFill/>
              <a:ln>
                <a:solidFill>
                  <a:schemeClr val="bg2">
                    <a:lumMod val="75000"/>
                  </a:schemeClr>
                </a:solidFill>
              </a:ln>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计算节点</a:t>
                </a:r>
              </a:p>
            </p:txBody>
          </p:sp>
        </p:grpSp>
        <p:grpSp>
          <p:nvGrpSpPr>
            <p:cNvPr id="129" name="组合 128">
              <a:extLst>
                <a:ext uri="{FF2B5EF4-FFF2-40B4-BE49-F238E27FC236}">
                  <a16:creationId xmlns:a16="http://schemas.microsoft.com/office/drawing/2014/main" id="{7B34EACE-7ACA-4E40-A2FC-AA2B92FF329D}"/>
                </a:ext>
              </a:extLst>
            </p:cNvPr>
            <p:cNvGrpSpPr/>
            <p:nvPr/>
          </p:nvGrpSpPr>
          <p:grpSpPr>
            <a:xfrm>
              <a:off x="7875396" y="2895597"/>
              <a:ext cx="1729946" cy="2063578"/>
              <a:chOff x="2335427" y="2903838"/>
              <a:chExt cx="1729946" cy="2063578"/>
            </a:xfrm>
          </p:grpSpPr>
          <p:sp>
            <p:nvSpPr>
              <p:cNvPr id="157" name="矩形 156">
                <a:extLst>
                  <a:ext uri="{FF2B5EF4-FFF2-40B4-BE49-F238E27FC236}">
                    <a16:creationId xmlns:a16="http://schemas.microsoft.com/office/drawing/2014/main" id="{B0F082B3-E495-4312-9568-E2A46920D82A}"/>
                  </a:ext>
                </a:extLst>
              </p:cNvPr>
              <p:cNvSpPr/>
              <p:nvPr/>
            </p:nvSpPr>
            <p:spPr>
              <a:xfrm>
                <a:off x="2335427" y="2903838"/>
                <a:ext cx="1729946" cy="2063578"/>
              </a:xfrm>
              <a:prstGeom prst="rect">
                <a:avLst/>
              </a:prstGeom>
              <a:solidFill>
                <a:schemeClr val="tx2">
                  <a:lumMod val="20000"/>
                  <a:lumOff val="80000"/>
                </a:schemeClr>
              </a:solidFill>
              <a:ln>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58" name="矩形 157">
                <a:extLst>
                  <a:ext uri="{FF2B5EF4-FFF2-40B4-BE49-F238E27FC236}">
                    <a16:creationId xmlns:a16="http://schemas.microsoft.com/office/drawing/2014/main" id="{18AA85A0-80BF-46C2-A4B9-2E1B45772E8F}"/>
                  </a:ext>
                </a:extLst>
              </p:cNvPr>
              <p:cNvSpPr/>
              <p:nvPr/>
            </p:nvSpPr>
            <p:spPr>
              <a:xfrm>
                <a:off x="2438400" y="3686433"/>
                <a:ext cx="1519881" cy="395416"/>
              </a:xfrm>
              <a:prstGeom prst="rect">
                <a:avLst/>
              </a:prstGeom>
              <a:ln>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操作系统</a:t>
                </a:r>
              </a:p>
            </p:txBody>
          </p:sp>
          <p:sp>
            <p:nvSpPr>
              <p:cNvPr id="159" name="矩形 158">
                <a:extLst>
                  <a:ext uri="{FF2B5EF4-FFF2-40B4-BE49-F238E27FC236}">
                    <a16:creationId xmlns:a16="http://schemas.microsoft.com/office/drawing/2014/main" id="{1DA8A693-82EB-46F7-B44A-142589DDA3ED}"/>
                  </a:ext>
                </a:extLst>
              </p:cNvPr>
              <p:cNvSpPr/>
              <p:nvPr/>
            </p:nvSpPr>
            <p:spPr>
              <a:xfrm>
                <a:off x="2438400" y="4081849"/>
                <a:ext cx="1519881" cy="395416"/>
              </a:xfrm>
              <a:prstGeom prst="rect">
                <a:avLst/>
              </a:prstGeom>
              <a:ln>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网卡驱动</a:t>
                </a:r>
              </a:p>
            </p:txBody>
          </p:sp>
          <p:sp>
            <p:nvSpPr>
              <p:cNvPr id="160" name="矩形 159">
                <a:extLst>
                  <a:ext uri="{FF2B5EF4-FFF2-40B4-BE49-F238E27FC236}">
                    <a16:creationId xmlns:a16="http://schemas.microsoft.com/office/drawing/2014/main" id="{D15CFF09-206F-41BE-BB1F-6156EC6C912B}"/>
                  </a:ext>
                </a:extLst>
              </p:cNvPr>
              <p:cNvSpPr/>
              <p:nvPr/>
            </p:nvSpPr>
            <p:spPr>
              <a:xfrm>
                <a:off x="2434284" y="4473156"/>
                <a:ext cx="1519881" cy="395416"/>
              </a:xfrm>
              <a:prstGeom prst="rect">
                <a:avLst/>
              </a:prstGeom>
              <a:ln>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网卡</a:t>
                </a:r>
              </a:p>
            </p:txBody>
          </p:sp>
          <p:sp>
            <p:nvSpPr>
              <p:cNvPr id="161" name="矩形 160">
                <a:extLst>
                  <a:ext uri="{FF2B5EF4-FFF2-40B4-BE49-F238E27FC236}">
                    <a16:creationId xmlns:a16="http://schemas.microsoft.com/office/drawing/2014/main" id="{75AF1B7B-1B95-406A-BD24-A48FD65521DA}"/>
                  </a:ext>
                </a:extLst>
              </p:cNvPr>
              <p:cNvSpPr/>
              <p:nvPr/>
            </p:nvSpPr>
            <p:spPr>
              <a:xfrm>
                <a:off x="2430159" y="3282777"/>
                <a:ext cx="1519881" cy="395416"/>
              </a:xfrm>
              <a:prstGeom prst="rect">
                <a:avLst/>
              </a:prstGeom>
              <a:ln>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应用软件</a:t>
                </a:r>
              </a:p>
            </p:txBody>
          </p:sp>
          <p:sp>
            <p:nvSpPr>
              <p:cNvPr id="162" name="文本框 161">
                <a:extLst>
                  <a:ext uri="{FF2B5EF4-FFF2-40B4-BE49-F238E27FC236}">
                    <a16:creationId xmlns:a16="http://schemas.microsoft.com/office/drawing/2014/main" id="{44BE1E69-B9D3-40A6-A685-4B6DE38D55AB}"/>
                  </a:ext>
                </a:extLst>
              </p:cNvPr>
              <p:cNvSpPr txBox="1"/>
              <p:nvPr/>
            </p:nvSpPr>
            <p:spPr>
              <a:xfrm>
                <a:off x="2671119" y="2918360"/>
                <a:ext cx="1175950" cy="33719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计算节点</a:t>
                </a:r>
              </a:p>
            </p:txBody>
          </p:sp>
        </p:grpSp>
        <p:sp>
          <p:nvSpPr>
            <p:cNvPr id="130" name="矩形 129">
              <a:extLst>
                <a:ext uri="{FF2B5EF4-FFF2-40B4-BE49-F238E27FC236}">
                  <a16:creationId xmlns:a16="http://schemas.microsoft.com/office/drawing/2014/main" id="{EADE7BCB-0BB8-489B-9A0D-ECCDE76B56CA}"/>
                </a:ext>
              </a:extLst>
            </p:cNvPr>
            <p:cNvSpPr/>
            <p:nvPr/>
          </p:nvSpPr>
          <p:spPr>
            <a:xfrm>
              <a:off x="2298355" y="2214990"/>
              <a:ext cx="7306987" cy="603330"/>
            </a:xfrm>
            <a:prstGeom prst="rect">
              <a:avLst/>
            </a:prstGeom>
            <a:solidFill>
              <a:schemeClr val="accent6">
                <a:lumMod val="40000"/>
                <a:lumOff val="60000"/>
              </a:schemeClr>
            </a:solidFill>
            <a:ln>
              <a:solidFill>
                <a:schemeClr val="accent6">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集 群 管 理 中 间 件</a:t>
              </a:r>
            </a:p>
          </p:txBody>
        </p:sp>
        <p:grpSp>
          <p:nvGrpSpPr>
            <p:cNvPr id="131" name="组合 130">
              <a:extLst>
                <a:ext uri="{FF2B5EF4-FFF2-40B4-BE49-F238E27FC236}">
                  <a16:creationId xmlns:a16="http://schemas.microsoft.com/office/drawing/2014/main" id="{ED964958-920B-427F-AE6B-7E7DC6B0E638}"/>
                </a:ext>
              </a:extLst>
            </p:cNvPr>
            <p:cNvGrpSpPr/>
            <p:nvPr/>
          </p:nvGrpSpPr>
          <p:grpSpPr>
            <a:xfrm>
              <a:off x="2298355" y="1332560"/>
              <a:ext cx="3154072" cy="850461"/>
              <a:chOff x="2298355" y="1332560"/>
              <a:chExt cx="3154072" cy="850461"/>
            </a:xfrm>
            <a:solidFill>
              <a:srgbClr val="FFFFCC"/>
            </a:solidFill>
          </p:grpSpPr>
          <p:grpSp>
            <p:nvGrpSpPr>
              <p:cNvPr id="145" name="组合 144">
                <a:extLst>
                  <a:ext uri="{FF2B5EF4-FFF2-40B4-BE49-F238E27FC236}">
                    <a16:creationId xmlns:a16="http://schemas.microsoft.com/office/drawing/2014/main" id="{DB2D2D46-8328-475A-8A72-7E317EE3D1EB}"/>
                  </a:ext>
                </a:extLst>
              </p:cNvPr>
              <p:cNvGrpSpPr/>
              <p:nvPr/>
            </p:nvGrpSpPr>
            <p:grpSpPr>
              <a:xfrm>
                <a:off x="2298355" y="1332560"/>
                <a:ext cx="1734061" cy="644521"/>
                <a:chOff x="2199504" y="1332560"/>
                <a:chExt cx="1734061" cy="644521"/>
              </a:xfrm>
              <a:grpFill/>
            </p:grpSpPr>
            <p:sp>
              <p:nvSpPr>
                <p:cNvPr id="155" name="矩形 154">
                  <a:extLst>
                    <a:ext uri="{FF2B5EF4-FFF2-40B4-BE49-F238E27FC236}">
                      <a16:creationId xmlns:a16="http://schemas.microsoft.com/office/drawing/2014/main" id="{67FA76EC-07BB-4478-8C36-D4206397E870}"/>
                    </a:ext>
                  </a:extLst>
                </p:cNvPr>
                <p:cNvSpPr/>
                <p:nvPr/>
              </p:nvSpPr>
              <p:spPr>
                <a:xfrm>
                  <a:off x="2199504" y="1649719"/>
                  <a:ext cx="1729945" cy="327362"/>
                </a:xfrm>
                <a:prstGeom prst="rect">
                  <a:avLst/>
                </a:prstGeom>
                <a:grpFill/>
                <a:ln>
                  <a:solidFill>
                    <a:srgbClr val="FFCC99"/>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用户环境</a:t>
                  </a:r>
                </a:p>
              </p:txBody>
            </p:sp>
            <p:sp>
              <p:nvSpPr>
                <p:cNvPr id="156" name="矩形 155">
                  <a:extLst>
                    <a:ext uri="{FF2B5EF4-FFF2-40B4-BE49-F238E27FC236}">
                      <a16:creationId xmlns:a16="http://schemas.microsoft.com/office/drawing/2014/main" id="{1C06482D-F556-4F3C-8A2E-3F96819D85C8}"/>
                    </a:ext>
                  </a:extLst>
                </p:cNvPr>
                <p:cNvSpPr/>
                <p:nvPr/>
              </p:nvSpPr>
              <p:spPr>
                <a:xfrm>
                  <a:off x="2203620" y="1332560"/>
                  <a:ext cx="1729945" cy="327362"/>
                </a:xfrm>
                <a:prstGeom prst="rect">
                  <a:avLst/>
                </a:prstGeom>
                <a:grpFill/>
                <a:ln>
                  <a:solidFill>
                    <a:srgbClr val="FFCC99"/>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t>串行计算任务</a:t>
                  </a:r>
                </a:p>
              </p:txBody>
            </p:sp>
          </p:grpSp>
          <p:grpSp>
            <p:nvGrpSpPr>
              <p:cNvPr id="146" name="组合 145">
                <a:extLst>
                  <a:ext uri="{FF2B5EF4-FFF2-40B4-BE49-F238E27FC236}">
                    <a16:creationId xmlns:a16="http://schemas.microsoft.com/office/drawing/2014/main" id="{E8414CB5-D84F-40C4-ABEF-6EC99E22ABCB}"/>
                  </a:ext>
                </a:extLst>
              </p:cNvPr>
              <p:cNvGrpSpPr/>
              <p:nvPr/>
            </p:nvGrpSpPr>
            <p:grpSpPr>
              <a:xfrm>
                <a:off x="2775125" y="1398457"/>
                <a:ext cx="1734061" cy="644521"/>
                <a:chOff x="2199504" y="1332560"/>
                <a:chExt cx="1734061" cy="644521"/>
              </a:xfrm>
              <a:grpFill/>
            </p:grpSpPr>
            <p:sp>
              <p:nvSpPr>
                <p:cNvPr id="153" name="矩形 152">
                  <a:extLst>
                    <a:ext uri="{FF2B5EF4-FFF2-40B4-BE49-F238E27FC236}">
                      <a16:creationId xmlns:a16="http://schemas.microsoft.com/office/drawing/2014/main" id="{F1EE4B05-E93D-4060-98C4-5FBB940D210A}"/>
                    </a:ext>
                  </a:extLst>
                </p:cNvPr>
                <p:cNvSpPr/>
                <p:nvPr/>
              </p:nvSpPr>
              <p:spPr>
                <a:xfrm>
                  <a:off x="2199504" y="1649719"/>
                  <a:ext cx="1729945" cy="327362"/>
                </a:xfrm>
                <a:prstGeom prst="rect">
                  <a:avLst/>
                </a:prstGeom>
                <a:grpFill/>
                <a:ln>
                  <a:solidFill>
                    <a:srgbClr val="FFCC99"/>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用户环境</a:t>
                  </a:r>
                </a:p>
              </p:txBody>
            </p:sp>
            <p:sp>
              <p:nvSpPr>
                <p:cNvPr id="154" name="矩形 153">
                  <a:extLst>
                    <a:ext uri="{FF2B5EF4-FFF2-40B4-BE49-F238E27FC236}">
                      <a16:creationId xmlns:a16="http://schemas.microsoft.com/office/drawing/2014/main" id="{76179CF0-C6FC-402E-91A7-2920D571F1EE}"/>
                    </a:ext>
                  </a:extLst>
                </p:cNvPr>
                <p:cNvSpPr/>
                <p:nvPr/>
              </p:nvSpPr>
              <p:spPr>
                <a:xfrm>
                  <a:off x="2203620" y="1332560"/>
                  <a:ext cx="1729945" cy="327362"/>
                </a:xfrm>
                <a:prstGeom prst="rect">
                  <a:avLst/>
                </a:prstGeom>
                <a:grpFill/>
                <a:ln>
                  <a:solidFill>
                    <a:srgbClr val="FFCC99"/>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t>串行计算任务</a:t>
                  </a:r>
                </a:p>
              </p:txBody>
            </p:sp>
          </p:grpSp>
          <p:grpSp>
            <p:nvGrpSpPr>
              <p:cNvPr id="147" name="组合 146">
                <a:extLst>
                  <a:ext uri="{FF2B5EF4-FFF2-40B4-BE49-F238E27FC236}">
                    <a16:creationId xmlns:a16="http://schemas.microsoft.com/office/drawing/2014/main" id="{F137794D-9289-4B11-92D3-06E6A5FD69A8}"/>
                  </a:ext>
                </a:extLst>
              </p:cNvPr>
              <p:cNvGrpSpPr/>
              <p:nvPr/>
            </p:nvGrpSpPr>
            <p:grpSpPr>
              <a:xfrm>
                <a:off x="3248803" y="1464358"/>
                <a:ext cx="1734061" cy="644521"/>
                <a:chOff x="2199504" y="1332560"/>
                <a:chExt cx="1734061" cy="644521"/>
              </a:xfrm>
              <a:grpFill/>
            </p:grpSpPr>
            <p:sp>
              <p:nvSpPr>
                <p:cNvPr id="151" name="矩形 150">
                  <a:extLst>
                    <a:ext uri="{FF2B5EF4-FFF2-40B4-BE49-F238E27FC236}">
                      <a16:creationId xmlns:a16="http://schemas.microsoft.com/office/drawing/2014/main" id="{1CCBD306-7604-4E94-8885-903D6EA0E2E4}"/>
                    </a:ext>
                  </a:extLst>
                </p:cNvPr>
                <p:cNvSpPr/>
                <p:nvPr/>
              </p:nvSpPr>
              <p:spPr>
                <a:xfrm>
                  <a:off x="2199504" y="1649719"/>
                  <a:ext cx="1729945" cy="327362"/>
                </a:xfrm>
                <a:prstGeom prst="rect">
                  <a:avLst/>
                </a:prstGeom>
                <a:grpFill/>
                <a:ln>
                  <a:solidFill>
                    <a:srgbClr val="FFCC99"/>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用户环境</a:t>
                  </a:r>
                </a:p>
              </p:txBody>
            </p:sp>
            <p:sp>
              <p:nvSpPr>
                <p:cNvPr id="152" name="矩形 151">
                  <a:extLst>
                    <a:ext uri="{FF2B5EF4-FFF2-40B4-BE49-F238E27FC236}">
                      <a16:creationId xmlns:a16="http://schemas.microsoft.com/office/drawing/2014/main" id="{832AD19D-92E7-42AC-9AED-308DBA5307F5}"/>
                    </a:ext>
                  </a:extLst>
                </p:cNvPr>
                <p:cNvSpPr/>
                <p:nvPr/>
              </p:nvSpPr>
              <p:spPr>
                <a:xfrm>
                  <a:off x="2203620" y="1332560"/>
                  <a:ext cx="1729945" cy="327362"/>
                </a:xfrm>
                <a:prstGeom prst="rect">
                  <a:avLst/>
                </a:prstGeom>
                <a:grpFill/>
                <a:ln>
                  <a:solidFill>
                    <a:srgbClr val="FFCC99"/>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t>串行计算任务</a:t>
                  </a:r>
                </a:p>
              </p:txBody>
            </p:sp>
          </p:grpSp>
          <p:grpSp>
            <p:nvGrpSpPr>
              <p:cNvPr id="148" name="组合 147">
                <a:extLst>
                  <a:ext uri="{FF2B5EF4-FFF2-40B4-BE49-F238E27FC236}">
                    <a16:creationId xmlns:a16="http://schemas.microsoft.com/office/drawing/2014/main" id="{1E96F81E-79D8-47F2-906B-733AB51DB2C2}"/>
                  </a:ext>
                </a:extLst>
              </p:cNvPr>
              <p:cNvGrpSpPr/>
              <p:nvPr/>
            </p:nvGrpSpPr>
            <p:grpSpPr>
              <a:xfrm>
                <a:off x="3718366" y="1538500"/>
                <a:ext cx="1734061" cy="644521"/>
                <a:chOff x="2199504" y="1332560"/>
                <a:chExt cx="1734061" cy="644521"/>
              </a:xfrm>
              <a:grpFill/>
            </p:grpSpPr>
            <p:sp>
              <p:nvSpPr>
                <p:cNvPr id="149" name="矩形 148">
                  <a:extLst>
                    <a:ext uri="{FF2B5EF4-FFF2-40B4-BE49-F238E27FC236}">
                      <a16:creationId xmlns:a16="http://schemas.microsoft.com/office/drawing/2014/main" id="{8E669A5F-DAC1-4D91-92DA-9B00CF90756F}"/>
                    </a:ext>
                  </a:extLst>
                </p:cNvPr>
                <p:cNvSpPr/>
                <p:nvPr/>
              </p:nvSpPr>
              <p:spPr>
                <a:xfrm>
                  <a:off x="2199504" y="1649719"/>
                  <a:ext cx="1729945" cy="327362"/>
                </a:xfrm>
                <a:prstGeom prst="rect">
                  <a:avLst/>
                </a:prstGeom>
                <a:grpFill/>
                <a:ln>
                  <a:solidFill>
                    <a:srgbClr val="FFCC99"/>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t>用户串行环境</a:t>
                  </a:r>
                </a:p>
              </p:txBody>
            </p:sp>
            <p:sp>
              <p:nvSpPr>
                <p:cNvPr id="150" name="矩形 149">
                  <a:extLst>
                    <a:ext uri="{FF2B5EF4-FFF2-40B4-BE49-F238E27FC236}">
                      <a16:creationId xmlns:a16="http://schemas.microsoft.com/office/drawing/2014/main" id="{ACE007E4-A55C-4377-B1B1-4D09715086E4}"/>
                    </a:ext>
                  </a:extLst>
                </p:cNvPr>
                <p:cNvSpPr/>
                <p:nvPr/>
              </p:nvSpPr>
              <p:spPr>
                <a:xfrm>
                  <a:off x="2203620" y="1332560"/>
                  <a:ext cx="1729945" cy="327362"/>
                </a:xfrm>
                <a:prstGeom prst="rect">
                  <a:avLst/>
                </a:prstGeom>
                <a:grpFill/>
                <a:ln>
                  <a:solidFill>
                    <a:srgbClr val="FFCC99"/>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t>串行计算任务</a:t>
                  </a:r>
                </a:p>
              </p:txBody>
            </p:sp>
          </p:grpSp>
        </p:grpSp>
        <p:grpSp>
          <p:nvGrpSpPr>
            <p:cNvPr id="132" name="组合 131">
              <a:extLst>
                <a:ext uri="{FF2B5EF4-FFF2-40B4-BE49-F238E27FC236}">
                  <a16:creationId xmlns:a16="http://schemas.microsoft.com/office/drawing/2014/main" id="{BD136DED-31FD-4492-9C2D-B4D8785EF3A3}"/>
                </a:ext>
              </a:extLst>
            </p:cNvPr>
            <p:cNvGrpSpPr/>
            <p:nvPr/>
          </p:nvGrpSpPr>
          <p:grpSpPr>
            <a:xfrm>
              <a:off x="6528133" y="1296724"/>
              <a:ext cx="3060352" cy="908134"/>
              <a:chOff x="6565204" y="1296724"/>
              <a:chExt cx="3060352" cy="908134"/>
            </a:xfrm>
            <a:solidFill>
              <a:srgbClr val="E8ECC6"/>
            </a:solidFill>
          </p:grpSpPr>
          <p:grpSp>
            <p:nvGrpSpPr>
              <p:cNvPr id="133" name="组合 132">
                <a:extLst>
                  <a:ext uri="{FF2B5EF4-FFF2-40B4-BE49-F238E27FC236}">
                    <a16:creationId xmlns:a16="http://schemas.microsoft.com/office/drawing/2014/main" id="{2BAC0422-686F-4E61-9257-17A1DF3FE786}"/>
                  </a:ext>
                </a:extLst>
              </p:cNvPr>
              <p:cNvGrpSpPr/>
              <p:nvPr/>
            </p:nvGrpSpPr>
            <p:grpSpPr>
              <a:xfrm>
                <a:off x="6565204" y="1296724"/>
                <a:ext cx="1734061" cy="644521"/>
                <a:chOff x="2338149" y="1332560"/>
                <a:chExt cx="1734061" cy="644521"/>
              </a:xfrm>
              <a:grpFill/>
            </p:grpSpPr>
            <p:sp>
              <p:nvSpPr>
                <p:cNvPr id="143" name="矩形 142">
                  <a:extLst>
                    <a:ext uri="{FF2B5EF4-FFF2-40B4-BE49-F238E27FC236}">
                      <a16:creationId xmlns:a16="http://schemas.microsoft.com/office/drawing/2014/main" id="{AB4ADB67-E543-40D8-A52B-AE13B44B341C}"/>
                    </a:ext>
                  </a:extLst>
                </p:cNvPr>
                <p:cNvSpPr/>
                <p:nvPr/>
              </p:nvSpPr>
              <p:spPr>
                <a:xfrm>
                  <a:off x="2338149" y="1649719"/>
                  <a:ext cx="1729945" cy="327362"/>
                </a:xfrm>
                <a:prstGeom prst="rect">
                  <a:avLst/>
                </a:prstGeom>
                <a:grpFill/>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用户环境</a:t>
                  </a:r>
                </a:p>
              </p:txBody>
            </p:sp>
            <p:sp>
              <p:nvSpPr>
                <p:cNvPr id="144" name="矩形 143">
                  <a:extLst>
                    <a:ext uri="{FF2B5EF4-FFF2-40B4-BE49-F238E27FC236}">
                      <a16:creationId xmlns:a16="http://schemas.microsoft.com/office/drawing/2014/main" id="{8709A249-623D-4E46-AF68-7923E9FFB115}"/>
                    </a:ext>
                  </a:extLst>
                </p:cNvPr>
                <p:cNvSpPr/>
                <p:nvPr/>
              </p:nvSpPr>
              <p:spPr>
                <a:xfrm>
                  <a:off x="2342265" y="1332560"/>
                  <a:ext cx="1729945" cy="327362"/>
                </a:xfrm>
                <a:prstGeom prst="rect">
                  <a:avLst/>
                </a:prstGeom>
                <a:grpFill/>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t>并行计算任</a:t>
                  </a:r>
                  <a:r>
                    <a:rPr lang="zh-CN" altLang="en-US" dirty="0"/>
                    <a:t>务</a:t>
                  </a:r>
                </a:p>
              </p:txBody>
            </p:sp>
          </p:grpSp>
          <p:grpSp>
            <p:nvGrpSpPr>
              <p:cNvPr id="134" name="组合 133">
                <a:extLst>
                  <a:ext uri="{FF2B5EF4-FFF2-40B4-BE49-F238E27FC236}">
                    <a16:creationId xmlns:a16="http://schemas.microsoft.com/office/drawing/2014/main" id="{881226DA-1E7F-44F3-884A-3D3B5BFA45DF}"/>
                  </a:ext>
                </a:extLst>
              </p:cNvPr>
              <p:cNvGrpSpPr/>
              <p:nvPr/>
            </p:nvGrpSpPr>
            <p:grpSpPr>
              <a:xfrm>
                <a:off x="7014166" y="1399696"/>
                <a:ext cx="1734061" cy="644521"/>
                <a:chOff x="2338149" y="1332560"/>
                <a:chExt cx="1734061" cy="644521"/>
              </a:xfrm>
              <a:grpFill/>
            </p:grpSpPr>
            <p:sp>
              <p:nvSpPr>
                <p:cNvPr id="141" name="矩形 140">
                  <a:extLst>
                    <a:ext uri="{FF2B5EF4-FFF2-40B4-BE49-F238E27FC236}">
                      <a16:creationId xmlns:a16="http://schemas.microsoft.com/office/drawing/2014/main" id="{7DCE31E1-0358-44BA-9B84-9A60A870C31C}"/>
                    </a:ext>
                  </a:extLst>
                </p:cNvPr>
                <p:cNvSpPr/>
                <p:nvPr/>
              </p:nvSpPr>
              <p:spPr>
                <a:xfrm>
                  <a:off x="2338149" y="1649719"/>
                  <a:ext cx="1729945" cy="327362"/>
                </a:xfrm>
                <a:prstGeom prst="rect">
                  <a:avLst/>
                </a:prstGeom>
                <a:grpFill/>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用户环境</a:t>
                  </a:r>
                </a:p>
              </p:txBody>
            </p:sp>
            <p:sp>
              <p:nvSpPr>
                <p:cNvPr id="142" name="矩形 141">
                  <a:extLst>
                    <a:ext uri="{FF2B5EF4-FFF2-40B4-BE49-F238E27FC236}">
                      <a16:creationId xmlns:a16="http://schemas.microsoft.com/office/drawing/2014/main" id="{DE43186B-E2B3-4CB5-AB9E-3BBF61836B39}"/>
                    </a:ext>
                  </a:extLst>
                </p:cNvPr>
                <p:cNvSpPr/>
                <p:nvPr/>
              </p:nvSpPr>
              <p:spPr>
                <a:xfrm>
                  <a:off x="2342265" y="1332560"/>
                  <a:ext cx="1729945" cy="327362"/>
                </a:xfrm>
                <a:prstGeom prst="rect">
                  <a:avLst/>
                </a:prstGeom>
                <a:grpFill/>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t>并行计算任</a:t>
                  </a:r>
                  <a:r>
                    <a:rPr lang="zh-CN" altLang="en-US" dirty="0"/>
                    <a:t>务</a:t>
                  </a:r>
                </a:p>
              </p:txBody>
            </p:sp>
          </p:grpSp>
          <p:grpSp>
            <p:nvGrpSpPr>
              <p:cNvPr id="135" name="组合 134">
                <a:extLst>
                  <a:ext uri="{FF2B5EF4-FFF2-40B4-BE49-F238E27FC236}">
                    <a16:creationId xmlns:a16="http://schemas.microsoft.com/office/drawing/2014/main" id="{22C3DC6F-289B-4E90-9C2A-7C70D94855FC}"/>
                  </a:ext>
                </a:extLst>
              </p:cNvPr>
              <p:cNvGrpSpPr/>
              <p:nvPr/>
            </p:nvGrpSpPr>
            <p:grpSpPr>
              <a:xfrm>
                <a:off x="7471370" y="1473838"/>
                <a:ext cx="1734061" cy="644521"/>
                <a:chOff x="2338149" y="1332560"/>
                <a:chExt cx="1734061" cy="644521"/>
              </a:xfrm>
              <a:grpFill/>
            </p:grpSpPr>
            <p:sp>
              <p:nvSpPr>
                <p:cNvPr id="139" name="矩形 138">
                  <a:extLst>
                    <a:ext uri="{FF2B5EF4-FFF2-40B4-BE49-F238E27FC236}">
                      <a16:creationId xmlns:a16="http://schemas.microsoft.com/office/drawing/2014/main" id="{3A54F868-F2D1-4C25-BC41-511E0F8E27EC}"/>
                    </a:ext>
                  </a:extLst>
                </p:cNvPr>
                <p:cNvSpPr/>
                <p:nvPr/>
              </p:nvSpPr>
              <p:spPr>
                <a:xfrm>
                  <a:off x="2338149" y="1649719"/>
                  <a:ext cx="1729945" cy="327362"/>
                </a:xfrm>
                <a:prstGeom prst="rect">
                  <a:avLst/>
                </a:prstGeom>
                <a:grpFill/>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用户环境</a:t>
                  </a:r>
                </a:p>
              </p:txBody>
            </p:sp>
            <p:sp>
              <p:nvSpPr>
                <p:cNvPr id="140" name="矩形 139">
                  <a:extLst>
                    <a:ext uri="{FF2B5EF4-FFF2-40B4-BE49-F238E27FC236}">
                      <a16:creationId xmlns:a16="http://schemas.microsoft.com/office/drawing/2014/main" id="{501C1E87-3075-4EDD-B7D0-4E1DF62A9D7B}"/>
                    </a:ext>
                  </a:extLst>
                </p:cNvPr>
                <p:cNvSpPr/>
                <p:nvPr/>
              </p:nvSpPr>
              <p:spPr>
                <a:xfrm>
                  <a:off x="2342266" y="1332560"/>
                  <a:ext cx="1729944" cy="327362"/>
                </a:xfrm>
                <a:prstGeom prst="rect">
                  <a:avLst/>
                </a:prstGeom>
                <a:grpFill/>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t>并行计算任务</a:t>
                  </a:r>
                </a:p>
              </p:txBody>
            </p:sp>
          </p:grpSp>
          <p:grpSp>
            <p:nvGrpSpPr>
              <p:cNvPr id="136" name="组合 135">
                <a:extLst>
                  <a:ext uri="{FF2B5EF4-FFF2-40B4-BE49-F238E27FC236}">
                    <a16:creationId xmlns:a16="http://schemas.microsoft.com/office/drawing/2014/main" id="{C4682B73-E058-4289-844D-29D63E150B4E}"/>
                  </a:ext>
                </a:extLst>
              </p:cNvPr>
              <p:cNvGrpSpPr/>
              <p:nvPr/>
            </p:nvGrpSpPr>
            <p:grpSpPr>
              <a:xfrm>
                <a:off x="7891495" y="1560337"/>
                <a:ext cx="1734061" cy="644521"/>
                <a:chOff x="2338149" y="1332560"/>
                <a:chExt cx="1734061" cy="644521"/>
              </a:xfrm>
              <a:grpFill/>
            </p:grpSpPr>
            <p:sp>
              <p:nvSpPr>
                <p:cNvPr id="137" name="矩形 136">
                  <a:extLst>
                    <a:ext uri="{FF2B5EF4-FFF2-40B4-BE49-F238E27FC236}">
                      <a16:creationId xmlns:a16="http://schemas.microsoft.com/office/drawing/2014/main" id="{60595B79-1DC3-4AD6-B9AB-59A32D092E47}"/>
                    </a:ext>
                  </a:extLst>
                </p:cNvPr>
                <p:cNvSpPr/>
                <p:nvPr/>
              </p:nvSpPr>
              <p:spPr>
                <a:xfrm>
                  <a:off x="2338149" y="1649719"/>
                  <a:ext cx="1729945" cy="327362"/>
                </a:xfrm>
                <a:prstGeom prst="rect">
                  <a:avLst/>
                </a:prstGeom>
                <a:grpFill/>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t>用户并行环境</a:t>
                  </a:r>
                </a:p>
              </p:txBody>
            </p:sp>
            <p:sp>
              <p:nvSpPr>
                <p:cNvPr id="138" name="矩形 137">
                  <a:extLst>
                    <a:ext uri="{FF2B5EF4-FFF2-40B4-BE49-F238E27FC236}">
                      <a16:creationId xmlns:a16="http://schemas.microsoft.com/office/drawing/2014/main" id="{CDCAFC2E-A402-44DF-9004-EC372C8882BE}"/>
                    </a:ext>
                  </a:extLst>
                </p:cNvPr>
                <p:cNvSpPr/>
                <p:nvPr/>
              </p:nvSpPr>
              <p:spPr>
                <a:xfrm>
                  <a:off x="2342265" y="1332560"/>
                  <a:ext cx="1729945" cy="327362"/>
                </a:xfrm>
                <a:prstGeom prst="rect">
                  <a:avLst/>
                </a:prstGeom>
                <a:grpFill/>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t>并行计算任务</a:t>
                  </a:r>
                </a:p>
              </p:txBody>
            </p:sp>
          </p:grpSp>
        </p:grpSp>
      </p:grpSp>
      <p:cxnSp>
        <p:nvCxnSpPr>
          <p:cNvPr id="181" name="直接箭头连接符 180">
            <a:extLst>
              <a:ext uri="{FF2B5EF4-FFF2-40B4-BE49-F238E27FC236}">
                <a16:creationId xmlns:a16="http://schemas.microsoft.com/office/drawing/2014/main" id="{51FBA8A8-3D00-4992-8A27-2CF4721166B0}"/>
              </a:ext>
            </a:extLst>
          </p:cNvPr>
          <p:cNvCxnSpPr>
            <a:stCxn id="149" idx="2"/>
          </p:cNvCxnSpPr>
          <p:nvPr/>
        </p:nvCxnSpPr>
        <p:spPr>
          <a:xfrm flipH="1">
            <a:off x="6644296" y="2950722"/>
            <a:ext cx="971290" cy="7154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直接箭头连接符 181">
            <a:extLst>
              <a:ext uri="{FF2B5EF4-FFF2-40B4-BE49-F238E27FC236}">
                <a16:creationId xmlns:a16="http://schemas.microsoft.com/office/drawing/2014/main" id="{AB7CB6DF-53D5-4ECB-9E07-417E1BDEF86F}"/>
              </a:ext>
            </a:extLst>
          </p:cNvPr>
          <p:cNvCxnSpPr>
            <a:endCxn id="174" idx="0"/>
          </p:cNvCxnSpPr>
          <p:nvPr/>
        </p:nvCxnSpPr>
        <p:spPr>
          <a:xfrm>
            <a:off x="6578981" y="2876281"/>
            <a:ext cx="1502734" cy="8292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直接箭头连接符 182">
            <a:extLst>
              <a:ext uri="{FF2B5EF4-FFF2-40B4-BE49-F238E27FC236}">
                <a16:creationId xmlns:a16="http://schemas.microsoft.com/office/drawing/2014/main" id="{8AEAE730-F64E-47F9-BEB5-CD59240E6C41}"/>
              </a:ext>
            </a:extLst>
          </p:cNvPr>
          <p:cNvCxnSpPr>
            <a:endCxn id="163" idx="0"/>
          </p:cNvCxnSpPr>
          <p:nvPr/>
        </p:nvCxnSpPr>
        <p:spPr>
          <a:xfrm flipH="1">
            <a:off x="9614707" y="2982819"/>
            <a:ext cx="1522985" cy="6833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直接箭头连接符 183">
            <a:extLst>
              <a:ext uri="{FF2B5EF4-FFF2-40B4-BE49-F238E27FC236}">
                <a16:creationId xmlns:a16="http://schemas.microsoft.com/office/drawing/2014/main" id="{22A9901C-316A-4B2F-9A20-184B22E347AB}"/>
              </a:ext>
            </a:extLst>
          </p:cNvPr>
          <p:cNvCxnSpPr>
            <a:endCxn id="157" idx="0"/>
          </p:cNvCxnSpPr>
          <p:nvPr/>
        </p:nvCxnSpPr>
        <p:spPr>
          <a:xfrm>
            <a:off x="11137692" y="2982819"/>
            <a:ext cx="28468" cy="6833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3840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CB0EA26-E2A6-1EC9-5255-FA6646ACAAAB}"/>
              </a:ext>
            </a:extLst>
          </p:cNvPr>
          <p:cNvSpPr>
            <a:spLocks noGrp="1"/>
          </p:cNvSpPr>
          <p:nvPr>
            <p:ph idx="1"/>
          </p:nvPr>
        </p:nvSpPr>
        <p:spPr>
          <a:xfrm>
            <a:off x="407368" y="980728"/>
            <a:ext cx="6113246" cy="5184576"/>
          </a:xfrm>
        </p:spPr>
        <p:txBody>
          <a:bodyPr>
            <a:normAutofit fontScale="85000" lnSpcReduction="20000"/>
          </a:bodyPr>
          <a:lstStyle/>
          <a:p>
            <a:pPr>
              <a:lnSpc>
                <a:spcPct val="140000"/>
              </a:lnSpc>
              <a:spcBef>
                <a:spcPts val="0"/>
              </a:spcBef>
              <a:defRPr/>
            </a:pPr>
            <a:r>
              <a:rPr lang="zh-CN" altLang="en-US" sz="2800" dirty="0"/>
              <a:t>票单更新</a:t>
            </a:r>
            <a:endParaRPr lang="en-US" altLang="zh-CN" sz="2800" dirty="0"/>
          </a:p>
          <a:p>
            <a:pPr lvl="1">
              <a:lnSpc>
                <a:spcPct val="140000"/>
              </a:lnSpc>
              <a:spcBef>
                <a:spcPts val="0"/>
              </a:spcBef>
              <a:defRPr/>
            </a:pPr>
            <a:r>
              <a:rPr lang="zh-CN" altLang="en-US" sz="2400" dirty="0"/>
              <a:t>当管理员对问题回复时，会有相应的邮件提醒</a:t>
            </a:r>
            <a:endParaRPr lang="en-US" altLang="zh-CN" sz="2400" dirty="0"/>
          </a:p>
          <a:p>
            <a:pPr lvl="1">
              <a:lnSpc>
                <a:spcPct val="140000"/>
              </a:lnSpc>
              <a:spcBef>
                <a:spcPts val="0"/>
              </a:spcBef>
              <a:defRPr/>
            </a:pPr>
            <a:r>
              <a:rPr lang="zh-CN" altLang="en-US" sz="2400" dirty="0"/>
              <a:t>可以直接用邮件进行回复，也可以在</a:t>
            </a:r>
            <a:r>
              <a:rPr lang="en-US" altLang="zh-CN" sz="2400" dirty="0"/>
              <a:t>helpdesk</a:t>
            </a:r>
            <a:r>
              <a:rPr lang="zh-CN" altLang="en-US" sz="2400" dirty="0"/>
              <a:t>票单下回复</a:t>
            </a:r>
            <a:endParaRPr lang="en-US" altLang="zh-CN" sz="2400" dirty="0"/>
          </a:p>
          <a:p>
            <a:pPr>
              <a:lnSpc>
                <a:spcPct val="140000"/>
              </a:lnSpc>
              <a:spcBef>
                <a:spcPts val="0"/>
              </a:spcBef>
              <a:defRPr/>
            </a:pPr>
            <a:r>
              <a:rPr lang="zh-CN" altLang="en-US" sz="2800" dirty="0"/>
              <a:t>票单查询</a:t>
            </a:r>
            <a:endParaRPr lang="en-US" altLang="zh-CN" sz="2800" dirty="0"/>
          </a:p>
          <a:p>
            <a:pPr lvl="1">
              <a:lnSpc>
                <a:spcPct val="140000"/>
              </a:lnSpc>
              <a:spcBef>
                <a:spcPts val="0"/>
              </a:spcBef>
              <a:defRPr/>
            </a:pPr>
            <a:r>
              <a:rPr lang="zh-CN" altLang="en-US" sz="2400" dirty="0"/>
              <a:t>用户可以通过票单搜索栏搜索问题关键词，快速寻找之前类似问题的解决办法</a:t>
            </a:r>
            <a:endParaRPr lang="en-US" altLang="zh-CN" sz="2400" dirty="0"/>
          </a:p>
          <a:p>
            <a:pPr lvl="1">
              <a:lnSpc>
                <a:spcPct val="140000"/>
              </a:lnSpc>
              <a:spcBef>
                <a:spcPts val="0"/>
              </a:spcBef>
              <a:defRPr/>
            </a:pPr>
            <a:r>
              <a:rPr lang="zh-CN" altLang="en-US" sz="2400" dirty="0"/>
              <a:t>也可以通过“分类”按钮，浏览同类型下的相关提问</a:t>
            </a:r>
            <a:endParaRPr lang="en-US" altLang="zh-CN" sz="2400" dirty="0"/>
          </a:p>
          <a:p>
            <a:pPr>
              <a:lnSpc>
                <a:spcPct val="140000"/>
              </a:lnSpc>
              <a:spcBef>
                <a:spcPts val="0"/>
              </a:spcBef>
              <a:defRPr/>
            </a:pPr>
            <a:r>
              <a:rPr lang="zh-CN" altLang="en-US" sz="2800" dirty="0"/>
              <a:t>关闭票单</a:t>
            </a:r>
            <a:endParaRPr lang="en-US" altLang="zh-CN" sz="2800" dirty="0"/>
          </a:p>
          <a:p>
            <a:pPr lvl="1">
              <a:lnSpc>
                <a:spcPct val="140000"/>
              </a:lnSpc>
              <a:spcBef>
                <a:spcPts val="0"/>
              </a:spcBef>
              <a:defRPr/>
            </a:pPr>
            <a:r>
              <a:rPr lang="zh-CN" altLang="en-US" sz="2400" dirty="0"/>
              <a:t>问题解决，或一段时间内没有票单内容更新，票单会自动关闭</a:t>
            </a:r>
            <a:endParaRPr lang="en-US" altLang="zh-CN" sz="2400" dirty="0"/>
          </a:p>
          <a:p>
            <a:pPr lvl="1">
              <a:lnSpc>
                <a:spcPct val="140000"/>
              </a:lnSpc>
              <a:spcBef>
                <a:spcPts val="0"/>
              </a:spcBef>
              <a:defRPr/>
            </a:pPr>
            <a:r>
              <a:rPr lang="zh-CN" altLang="en-US" sz="2400" dirty="0"/>
              <a:t>如问题没有解决，请及时回复</a:t>
            </a:r>
            <a:endParaRPr lang="en-US" altLang="zh-CN" sz="2400" dirty="0"/>
          </a:p>
          <a:p>
            <a:pPr marL="457212" lvl="1" indent="0">
              <a:lnSpc>
                <a:spcPct val="140000"/>
              </a:lnSpc>
              <a:spcBef>
                <a:spcPts val="0"/>
              </a:spcBef>
              <a:buNone/>
              <a:defRPr/>
            </a:pPr>
            <a:endParaRPr lang="en-US" altLang="zh-CN" sz="1500" dirty="0">
              <a:effectLst>
                <a:outerShdw blurRad="38100" dist="38100" dir="2700000" algn="tl">
                  <a:srgbClr val="C0C0C0"/>
                </a:outerShdw>
              </a:effectLst>
            </a:endParaRPr>
          </a:p>
        </p:txBody>
      </p:sp>
      <p:sp>
        <p:nvSpPr>
          <p:cNvPr id="3" name="标题 2">
            <a:extLst>
              <a:ext uri="{FF2B5EF4-FFF2-40B4-BE49-F238E27FC236}">
                <a16:creationId xmlns:a16="http://schemas.microsoft.com/office/drawing/2014/main" id="{C4172BF7-EE7A-207F-ADE8-9B075B95A493}"/>
              </a:ext>
            </a:extLst>
          </p:cNvPr>
          <p:cNvSpPr>
            <a:spLocks noGrp="1"/>
          </p:cNvSpPr>
          <p:nvPr>
            <p:ph type="title"/>
          </p:nvPr>
        </p:nvSpPr>
        <p:spPr/>
        <p:txBody>
          <a:bodyPr/>
          <a:lstStyle/>
          <a:p>
            <a:r>
              <a:rPr lang="en-US" altLang="zh-CN" dirty="0"/>
              <a:t>Helpdesk </a:t>
            </a:r>
            <a:r>
              <a:rPr lang="zh-CN" altLang="en-US" dirty="0"/>
              <a:t>互助平台</a:t>
            </a:r>
          </a:p>
        </p:txBody>
      </p:sp>
      <p:pic>
        <p:nvPicPr>
          <p:cNvPr id="7" name="图片 6">
            <a:extLst>
              <a:ext uri="{FF2B5EF4-FFF2-40B4-BE49-F238E27FC236}">
                <a16:creationId xmlns:a16="http://schemas.microsoft.com/office/drawing/2014/main" id="{EBEB5ED0-8303-4601-8E39-BA88A86A7605}"/>
              </a:ext>
            </a:extLst>
          </p:cNvPr>
          <p:cNvPicPr>
            <a:picLocks noChangeAspect="1"/>
          </p:cNvPicPr>
          <p:nvPr/>
        </p:nvPicPr>
        <p:blipFill>
          <a:blip r:embed="rId3"/>
          <a:stretch>
            <a:fillRect/>
          </a:stretch>
        </p:blipFill>
        <p:spPr>
          <a:xfrm>
            <a:off x="6744072" y="980728"/>
            <a:ext cx="5352300" cy="5419617"/>
          </a:xfrm>
          <a:prstGeom prst="rect">
            <a:avLst/>
          </a:prstGeom>
        </p:spPr>
      </p:pic>
    </p:spTree>
    <p:extLst>
      <p:ext uri="{BB962C8B-B14F-4D97-AF65-F5344CB8AC3E}">
        <p14:creationId xmlns:p14="http://schemas.microsoft.com/office/powerpoint/2010/main" val="2500982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C4172BF7-EE7A-207F-ADE8-9B075B95A493}"/>
              </a:ext>
            </a:extLst>
          </p:cNvPr>
          <p:cNvSpPr>
            <a:spLocks noGrp="1"/>
          </p:cNvSpPr>
          <p:nvPr>
            <p:ph type="title"/>
          </p:nvPr>
        </p:nvSpPr>
        <p:spPr/>
        <p:txBody>
          <a:bodyPr/>
          <a:lstStyle/>
          <a:p>
            <a:r>
              <a:rPr lang="en-US" altLang="zh-CN" dirty="0"/>
              <a:t>Questions ?</a:t>
            </a:r>
            <a:endParaRPr lang="zh-CN" altLang="en-US" dirty="0"/>
          </a:p>
        </p:txBody>
      </p:sp>
      <p:pic>
        <p:nvPicPr>
          <p:cNvPr id="8" name="Picture 2">
            <a:extLst>
              <a:ext uri="{FF2B5EF4-FFF2-40B4-BE49-F238E27FC236}">
                <a16:creationId xmlns:a16="http://schemas.microsoft.com/office/drawing/2014/main" id="{FF1C29B6-A9D8-4910-8919-A355118CD55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367212" y="1268760"/>
            <a:ext cx="3457575"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3882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CB0EA26-E2A6-1EC9-5255-FA6646ACAAAB}"/>
              </a:ext>
            </a:extLst>
          </p:cNvPr>
          <p:cNvSpPr>
            <a:spLocks noGrp="1"/>
          </p:cNvSpPr>
          <p:nvPr>
            <p:ph idx="1"/>
          </p:nvPr>
        </p:nvSpPr>
        <p:spPr>
          <a:xfrm>
            <a:off x="551384" y="1124744"/>
            <a:ext cx="11218380" cy="5094188"/>
          </a:xfrm>
        </p:spPr>
        <p:txBody>
          <a:bodyPr>
            <a:normAutofit lnSpcReduction="10000"/>
          </a:bodyPr>
          <a:lstStyle/>
          <a:p>
            <a:pPr>
              <a:spcBef>
                <a:spcPts val="600"/>
              </a:spcBef>
            </a:pPr>
            <a:r>
              <a:rPr lang="zh-CN" altLang="en-US" sz="2600" dirty="0"/>
              <a:t>登录节点（</a:t>
            </a:r>
            <a:r>
              <a:rPr lang="en-US" altLang="zh-CN" sz="2600" dirty="0"/>
              <a:t>lxlogin.ihep.ac.cn</a:t>
            </a:r>
            <a:r>
              <a:rPr lang="zh-CN" altLang="en-US" sz="2600" dirty="0"/>
              <a:t>）</a:t>
            </a:r>
            <a:endParaRPr lang="en-US" altLang="zh-CN" sz="2600" dirty="0"/>
          </a:p>
          <a:p>
            <a:pPr lvl="1">
              <a:lnSpc>
                <a:spcPct val="120000"/>
              </a:lnSpc>
              <a:spcBef>
                <a:spcPts val="600"/>
              </a:spcBef>
            </a:pPr>
            <a:r>
              <a:rPr lang="zh-CN" altLang="en-US" sz="2000" dirty="0"/>
              <a:t>用户交互服务器：</a:t>
            </a:r>
            <a:r>
              <a:rPr lang="en-US" altLang="zh-CN" sz="2000" dirty="0"/>
              <a:t>coding</a:t>
            </a:r>
            <a:r>
              <a:rPr lang="zh-CN" altLang="en-US" sz="2000" dirty="0"/>
              <a:t>，</a:t>
            </a:r>
            <a:r>
              <a:rPr lang="en-US" altLang="zh-CN" sz="2000" dirty="0"/>
              <a:t>debugging</a:t>
            </a:r>
          </a:p>
          <a:p>
            <a:pPr lvl="1">
              <a:lnSpc>
                <a:spcPct val="120000"/>
              </a:lnSpc>
              <a:spcBef>
                <a:spcPts val="600"/>
              </a:spcBef>
            </a:pPr>
            <a:r>
              <a:rPr lang="zh-CN" altLang="en-US" sz="2000" dirty="0"/>
              <a:t>登录方式：</a:t>
            </a:r>
            <a:r>
              <a:rPr lang="en-US" altLang="zh-CN" sz="2000" dirty="0"/>
              <a:t>ssh username@lxlogin.ihep.ac.cn</a:t>
            </a:r>
          </a:p>
          <a:p>
            <a:pPr>
              <a:spcBef>
                <a:spcPts val="600"/>
              </a:spcBef>
            </a:pPr>
            <a:r>
              <a:rPr lang="zh-CN" altLang="en-US" sz="2600" dirty="0"/>
              <a:t>调度服务器</a:t>
            </a:r>
            <a:endParaRPr lang="en-US" altLang="zh-CN" sz="2600" dirty="0"/>
          </a:p>
          <a:p>
            <a:pPr lvl="1">
              <a:lnSpc>
                <a:spcPct val="110000"/>
              </a:lnSpc>
              <a:spcBef>
                <a:spcPts val="600"/>
              </a:spcBef>
            </a:pPr>
            <a:r>
              <a:rPr lang="en-US" altLang="zh-CN" sz="2000" dirty="0"/>
              <a:t>HTCondor</a:t>
            </a:r>
            <a:r>
              <a:rPr lang="zh-CN" altLang="en-US" sz="2000" dirty="0"/>
              <a:t>：作业量大，单核作业</a:t>
            </a:r>
            <a:endParaRPr lang="en-US" altLang="zh-CN" sz="2000" dirty="0"/>
          </a:p>
          <a:p>
            <a:pPr lvl="1">
              <a:lnSpc>
                <a:spcPct val="110000"/>
              </a:lnSpc>
              <a:spcBef>
                <a:spcPts val="600"/>
              </a:spcBef>
            </a:pPr>
            <a:r>
              <a:rPr lang="en-US" altLang="zh-CN" sz="2000" dirty="0"/>
              <a:t>Slurm</a:t>
            </a:r>
            <a:r>
              <a:rPr lang="zh-CN" altLang="en-US" sz="2000" dirty="0"/>
              <a:t>：作业量少，并行作业</a:t>
            </a:r>
            <a:endParaRPr lang="en-US" altLang="zh-CN" sz="2000" dirty="0"/>
          </a:p>
          <a:p>
            <a:pPr>
              <a:lnSpc>
                <a:spcPct val="110000"/>
              </a:lnSpc>
              <a:spcBef>
                <a:spcPts val="600"/>
              </a:spcBef>
            </a:pPr>
            <a:r>
              <a:rPr lang="zh-CN" altLang="en-US" sz="2600" dirty="0"/>
              <a:t>计算节点</a:t>
            </a:r>
            <a:endParaRPr lang="en-US" altLang="zh-CN" sz="2600" dirty="0"/>
          </a:p>
          <a:p>
            <a:pPr lvl="1">
              <a:spcBef>
                <a:spcPts val="600"/>
              </a:spcBef>
            </a:pPr>
            <a:r>
              <a:rPr lang="en-US" altLang="zh-CN" sz="2000" dirty="0"/>
              <a:t>CPU</a:t>
            </a:r>
            <a:r>
              <a:rPr lang="zh-CN" altLang="en-US" sz="2000" dirty="0"/>
              <a:t>、</a:t>
            </a:r>
            <a:r>
              <a:rPr lang="en-US" altLang="zh-CN" sz="2000" dirty="0"/>
              <a:t>GPU</a:t>
            </a:r>
          </a:p>
          <a:p>
            <a:pPr>
              <a:lnSpc>
                <a:spcPct val="120000"/>
              </a:lnSpc>
              <a:spcBef>
                <a:spcPts val="600"/>
              </a:spcBef>
            </a:pPr>
            <a:r>
              <a:rPr lang="zh-CN" altLang="en-US" sz="2600" dirty="0"/>
              <a:t>存储空间</a:t>
            </a:r>
            <a:endParaRPr lang="en-US" altLang="zh-CN" sz="2600" dirty="0"/>
          </a:p>
          <a:p>
            <a:pPr lvl="1">
              <a:spcBef>
                <a:spcPts val="600"/>
              </a:spcBef>
            </a:pPr>
            <a:r>
              <a:rPr lang="zh-CN" altLang="en-US" sz="2000" dirty="0"/>
              <a:t>用户数据共享存储空间</a:t>
            </a:r>
            <a:endParaRPr lang="en-US" altLang="zh-CN" sz="2000" dirty="0"/>
          </a:p>
          <a:p>
            <a:pPr lvl="2">
              <a:spcBef>
                <a:spcPts val="600"/>
              </a:spcBef>
            </a:pPr>
            <a:r>
              <a:rPr lang="en-US" altLang="zh-CN" sz="1600" dirty="0"/>
              <a:t>Lustre</a:t>
            </a:r>
          </a:p>
          <a:p>
            <a:pPr lvl="2">
              <a:spcBef>
                <a:spcPts val="600"/>
              </a:spcBef>
            </a:pPr>
            <a:r>
              <a:rPr lang="en-US" altLang="zh-CN" sz="1600" dirty="0"/>
              <a:t>EOS</a:t>
            </a:r>
          </a:p>
          <a:p>
            <a:pPr lvl="2">
              <a:spcBef>
                <a:spcPts val="600"/>
              </a:spcBef>
            </a:pPr>
            <a:r>
              <a:rPr lang="en-US" altLang="zh-CN" sz="1600" dirty="0"/>
              <a:t>AFS</a:t>
            </a:r>
          </a:p>
        </p:txBody>
      </p:sp>
      <p:sp>
        <p:nvSpPr>
          <p:cNvPr id="3" name="标题 2">
            <a:extLst>
              <a:ext uri="{FF2B5EF4-FFF2-40B4-BE49-F238E27FC236}">
                <a16:creationId xmlns:a16="http://schemas.microsoft.com/office/drawing/2014/main" id="{C4172BF7-EE7A-207F-ADE8-9B075B95A493}"/>
              </a:ext>
            </a:extLst>
          </p:cNvPr>
          <p:cNvSpPr>
            <a:spLocks noGrp="1"/>
          </p:cNvSpPr>
          <p:nvPr>
            <p:ph type="title"/>
          </p:nvPr>
        </p:nvSpPr>
        <p:spPr/>
        <p:txBody>
          <a:bodyPr/>
          <a:lstStyle/>
          <a:p>
            <a:r>
              <a:rPr lang="zh-CN" altLang="en-US" dirty="0"/>
              <a:t>高能所计算平台集群</a:t>
            </a:r>
          </a:p>
        </p:txBody>
      </p:sp>
      <p:grpSp>
        <p:nvGrpSpPr>
          <p:cNvPr id="5" name="组合 4">
            <a:extLst>
              <a:ext uri="{FF2B5EF4-FFF2-40B4-BE49-F238E27FC236}">
                <a16:creationId xmlns:a16="http://schemas.microsoft.com/office/drawing/2014/main" id="{2D14FC06-D94D-4C44-B18B-F604976F82C7}"/>
              </a:ext>
            </a:extLst>
          </p:cNvPr>
          <p:cNvGrpSpPr/>
          <p:nvPr/>
        </p:nvGrpSpPr>
        <p:grpSpPr>
          <a:xfrm>
            <a:off x="5663952" y="1412776"/>
            <a:ext cx="6383471" cy="4162141"/>
            <a:chOff x="2234714" y="1222131"/>
            <a:chExt cx="7990741" cy="4694903"/>
          </a:xfrm>
        </p:grpSpPr>
        <p:cxnSp>
          <p:nvCxnSpPr>
            <p:cNvPr id="6" name="直接连接符 5">
              <a:extLst>
                <a:ext uri="{FF2B5EF4-FFF2-40B4-BE49-F238E27FC236}">
                  <a16:creationId xmlns:a16="http://schemas.microsoft.com/office/drawing/2014/main" id="{326F6340-776F-4A7B-A032-ED6DB78E83AA}"/>
                </a:ext>
              </a:extLst>
            </p:cNvPr>
            <p:cNvCxnSpPr>
              <a:cxnSpLocks noChangeShapeType="1"/>
            </p:cNvCxnSpPr>
            <p:nvPr/>
          </p:nvCxnSpPr>
          <p:spPr bwMode="auto">
            <a:xfrm flipH="1">
              <a:off x="6449159" y="3853962"/>
              <a:ext cx="7326" cy="297474"/>
            </a:xfrm>
            <a:prstGeom prst="line">
              <a:avLst/>
            </a:prstGeom>
            <a:noFill/>
            <a:ln w="44450">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7" name="直接连接符 6">
              <a:extLst>
                <a:ext uri="{FF2B5EF4-FFF2-40B4-BE49-F238E27FC236}">
                  <a16:creationId xmlns:a16="http://schemas.microsoft.com/office/drawing/2014/main" id="{8322341F-F84B-4795-9D92-CC7B5900F3A1}"/>
                </a:ext>
              </a:extLst>
            </p:cNvPr>
            <p:cNvCxnSpPr>
              <a:cxnSpLocks noChangeShapeType="1"/>
            </p:cNvCxnSpPr>
            <p:nvPr/>
          </p:nvCxnSpPr>
          <p:spPr bwMode="auto">
            <a:xfrm flipH="1">
              <a:off x="8723435" y="4169020"/>
              <a:ext cx="5862" cy="546588"/>
            </a:xfrm>
            <a:prstGeom prst="line">
              <a:avLst/>
            </a:prstGeom>
            <a:noFill/>
            <a:ln w="44450">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9" name="直接连接符 8">
              <a:extLst>
                <a:ext uri="{FF2B5EF4-FFF2-40B4-BE49-F238E27FC236}">
                  <a16:creationId xmlns:a16="http://schemas.microsoft.com/office/drawing/2014/main" id="{741FE031-777E-4040-B5CC-06BE52148311}"/>
                </a:ext>
              </a:extLst>
            </p:cNvPr>
            <p:cNvCxnSpPr>
              <a:cxnSpLocks noChangeShapeType="1"/>
            </p:cNvCxnSpPr>
            <p:nvPr/>
          </p:nvCxnSpPr>
          <p:spPr bwMode="auto">
            <a:xfrm flipH="1">
              <a:off x="8248650" y="4163159"/>
              <a:ext cx="5862" cy="546588"/>
            </a:xfrm>
            <a:prstGeom prst="line">
              <a:avLst/>
            </a:prstGeom>
            <a:noFill/>
            <a:ln w="44450">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0" name="直接连接符 9">
              <a:extLst>
                <a:ext uri="{FF2B5EF4-FFF2-40B4-BE49-F238E27FC236}">
                  <a16:creationId xmlns:a16="http://schemas.microsoft.com/office/drawing/2014/main" id="{C43B25DE-0375-4930-A9F0-7080B230A5F1}"/>
                </a:ext>
              </a:extLst>
            </p:cNvPr>
            <p:cNvCxnSpPr>
              <a:cxnSpLocks noChangeShapeType="1"/>
            </p:cNvCxnSpPr>
            <p:nvPr/>
          </p:nvCxnSpPr>
          <p:spPr bwMode="auto">
            <a:xfrm flipH="1">
              <a:off x="7672754" y="4151436"/>
              <a:ext cx="5862" cy="546588"/>
            </a:xfrm>
            <a:prstGeom prst="line">
              <a:avLst/>
            </a:prstGeom>
            <a:noFill/>
            <a:ln w="44450">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pic>
          <p:nvPicPr>
            <p:cNvPr id="11" name="Picture 2" descr="“docker”的图片搜索结果">
              <a:extLst>
                <a:ext uri="{FF2B5EF4-FFF2-40B4-BE49-F238E27FC236}">
                  <a16:creationId xmlns:a16="http://schemas.microsoft.com/office/drawing/2014/main" id="{F3C6312A-9B1C-479D-955E-21DFF41DB0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387" y="4411781"/>
              <a:ext cx="399108" cy="37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8">
              <a:extLst>
                <a:ext uri="{FF2B5EF4-FFF2-40B4-BE49-F238E27FC236}">
                  <a16:creationId xmlns:a16="http://schemas.microsoft.com/office/drawing/2014/main" id="{7EDFDB65-C2F9-4990-B82F-9A04DE662A03}"/>
                </a:ext>
              </a:extLst>
            </p:cNvPr>
            <p:cNvSpPr txBox="1">
              <a:spLocks noChangeArrowheads="1"/>
            </p:cNvSpPr>
            <p:nvPr/>
          </p:nvSpPr>
          <p:spPr bwMode="auto">
            <a:xfrm>
              <a:off x="8221525" y="3830593"/>
              <a:ext cx="1285780" cy="27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kumimoji="0" lang="en-US" altLang="zh-CN" sz="1000" dirty="0">
                  <a:solidFill>
                    <a:srgbClr val="000000"/>
                  </a:solidFill>
                  <a:latin typeface="Arial" panose="020B0604020202020204" pitchFamily="34" charset="0"/>
                  <a:ea typeface="宋体" panose="02010600030101010101" pitchFamily="2" charset="-122"/>
                </a:rPr>
                <a:t>70+ PB Storage</a:t>
              </a:r>
              <a:endParaRPr kumimoji="0" lang="zh-CN" altLang="en-US" sz="1000" dirty="0">
                <a:solidFill>
                  <a:srgbClr val="000000"/>
                </a:solidFill>
                <a:latin typeface="Arial" panose="020B0604020202020204" pitchFamily="34" charset="0"/>
                <a:ea typeface="宋体" panose="02010600030101010101" pitchFamily="2" charset="-122"/>
              </a:endParaRPr>
            </a:p>
          </p:txBody>
        </p:sp>
        <p:grpSp>
          <p:nvGrpSpPr>
            <p:cNvPr id="13" name="组合 12">
              <a:extLst>
                <a:ext uri="{FF2B5EF4-FFF2-40B4-BE49-F238E27FC236}">
                  <a16:creationId xmlns:a16="http://schemas.microsoft.com/office/drawing/2014/main" id="{B09A6B20-8E51-4364-9DC3-FEB2E922193E}"/>
                </a:ext>
              </a:extLst>
            </p:cNvPr>
            <p:cNvGrpSpPr/>
            <p:nvPr/>
          </p:nvGrpSpPr>
          <p:grpSpPr bwMode="auto">
            <a:xfrm>
              <a:off x="7468685" y="3504555"/>
              <a:ext cx="888650" cy="337511"/>
              <a:chOff x="2376339" y="2190960"/>
              <a:chExt cx="2160240" cy="933477"/>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p:grpSpPr>
          <p:sp>
            <p:nvSpPr>
              <p:cNvPr id="189" name="圆柱形 257">
                <a:extLst>
                  <a:ext uri="{FF2B5EF4-FFF2-40B4-BE49-F238E27FC236}">
                    <a16:creationId xmlns:a16="http://schemas.microsoft.com/office/drawing/2014/main" id="{155BD041-4131-47F8-9A36-9F23B4FF2EE0}"/>
                  </a:ext>
                </a:extLst>
              </p:cNvPr>
              <p:cNvSpPr/>
              <p:nvPr/>
            </p:nvSpPr>
            <p:spPr>
              <a:xfrm>
                <a:off x="3492463" y="2190960"/>
                <a:ext cx="540060" cy="658395"/>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90" name="圆柱形 258">
                <a:extLst>
                  <a:ext uri="{FF2B5EF4-FFF2-40B4-BE49-F238E27FC236}">
                    <a16:creationId xmlns:a16="http://schemas.microsoft.com/office/drawing/2014/main" id="{93BDFB07-9C58-4974-B170-430A3F53FCC2}"/>
                  </a:ext>
                </a:extLst>
              </p:cNvPr>
              <p:cNvSpPr/>
              <p:nvPr/>
            </p:nvSpPr>
            <p:spPr>
              <a:xfrm>
                <a:off x="2952403" y="2190960"/>
                <a:ext cx="540060" cy="658395"/>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91" name="圆柱形 259">
                <a:extLst>
                  <a:ext uri="{FF2B5EF4-FFF2-40B4-BE49-F238E27FC236}">
                    <a16:creationId xmlns:a16="http://schemas.microsoft.com/office/drawing/2014/main" id="{6D935B84-1A76-4342-9E19-A62D5446D2C3}"/>
                  </a:ext>
                </a:extLst>
              </p:cNvPr>
              <p:cNvSpPr/>
              <p:nvPr/>
            </p:nvSpPr>
            <p:spPr>
              <a:xfrm>
                <a:off x="3780496" y="2312745"/>
                <a:ext cx="540060" cy="658392"/>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92" name="圆柱形 260">
                <a:extLst>
                  <a:ext uri="{FF2B5EF4-FFF2-40B4-BE49-F238E27FC236}">
                    <a16:creationId xmlns:a16="http://schemas.microsoft.com/office/drawing/2014/main" id="{7735455F-C0AD-483D-AB54-23AF1133B7F7}"/>
                  </a:ext>
                </a:extLst>
              </p:cNvPr>
              <p:cNvSpPr/>
              <p:nvPr/>
            </p:nvSpPr>
            <p:spPr>
              <a:xfrm>
                <a:off x="2700376" y="2322038"/>
                <a:ext cx="540060" cy="658392"/>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93" name="圆柱形 261">
                <a:extLst>
                  <a:ext uri="{FF2B5EF4-FFF2-40B4-BE49-F238E27FC236}">
                    <a16:creationId xmlns:a16="http://schemas.microsoft.com/office/drawing/2014/main" id="{58912517-EFDA-451A-8116-2C30056C5A1D}"/>
                  </a:ext>
                </a:extLst>
              </p:cNvPr>
              <p:cNvSpPr/>
              <p:nvPr/>
            </p:nvSpPr>
            <p:spPr>
              <a:xfrm>
                <a:off x="3240436" y="2322038"/>
                <a:ext cx="540060" cy="658392"/>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94" name="圆柱形 262">
                <a:extLst>
                  <a:ext uri="{FF2B5EF4-FFF2-40B4-BE49-F238E27FC236}">
                    <a16:creationId xmlns:a16="http://schemas.microsoft.com/office/drawing/2014/main" id="{2B992507-B9F3-4DD3-BDB4-20768F44B9B4}"/>
                  </a:ext>
                </a:extLst>
              </p:cNvPr>
              <p:cNvSpPr/>
              <p:nvPr/>
            </p:nvSpPr>
            <p:spPr>
              <a:xfrm>
                <a:off x="3996519" y="2456755"/>
                <a:ext cx="540060" cy="658389"/>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95" name="圆柱形 263">
                <a:extLst>
                  <a:ext uri="{FF2B5EF4-FFF2-40B4-BE49-F238E27FC236}">
                    <a16:creationId xmlns:a16="http://schemas.microsoft.com/office/drawing/2014/main" id="{533B094F-66BA-4062-9253-EF769B8C5D15}"/>
                  </a:ext>
                </a:extLst>
              </p:cNvPr>
              <p:cNvSpPr/>
              <p:nvPr/>
            </p:nvSpPr>
            <p:spPr>
              <a:xfrm>
                <a:off x="2916399" y="2466049"/>
                <a:ext cx="540060" cy="658388"/>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96" name="圆柱形 264">
                <a:extLst>
                  <a:ext uri="{FF2B5EF4-FFF2-40B4-BE49-F238E27FC236}">
                    <a16:creationId xmlns:a16="http://schemas.microsoft.com/office/drawing/2014/main" id="{337D43C4-807F-4990-AF02-1F3BA2787B16}"/>
                  </a:ext>
                </a:extLst>
              </p:cNvPr>
              <p:cNvSpPr/>
              <p:nvPr/>
            </p:nvSpPr>
            <p:spPr>
              <a:xfrm>
                <a:off x="3456459" y="2466048"/>
                <a:ext cx="540060" cy="658389"/>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97" name="圆柱形 265">
                <a:extLst>
                  <a:ext uri="{FF2B5EF4-FFF2-40B4-BE49-F238E27FC236}">
                    <a16:creationId xmlns:a16="http://schemas.microsoft.com/office/drawing/2014/main" id="{7BAA1A5B-69F4-45F9-94D0-F4DC86CF9AB0}"/>
                  </a:ext>
                </a:extLst>
              </p:cNvPr>
              <p:cNvSpPr/>
              <p:nvPr/>
            </p:nvSpPr>
            <p:spPr>
              <a:xfrm>
                <a:off x="2376339" y="2456759"/>
                <a:ext cx="540060" cy="658388"/>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grpSp>
        <p:pic>
          <p:nvPicPr>
            <p:cNvPr id="14" name="图片 112">
              <a:extLst>
                <a:ext uri="{FF2B5EF4-FFF2-40B4-BE49-F238E27FC236}">
                  <a16:creationId xmlns:a16="http://schemas.microsoft.com/office/drawing/2014/main" id="{93437306-FCCC-4FF2-955A-115D4BBA0BE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7457" y="2175641"/>
              <a:ext cx="601898" cy="45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13">
              <a:extLst>
                <a:ext uri="{FF2B5EF4-FFF2-40B4-BE49-F238E27FC236}">
                  <a16:creationId xmlns:a16="http://schemas.microsoft.com/office/drawing/2014/main" id="{FDADCDEC-ADBF-4F3A-A57C-79677B17097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5559" y="2236535"/>
              <a:ext cx="1539538" cy="30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14">
              <a:extLst>
                <a:ext uri="{FF2B5EF4-FFF2-40B4-BE49-F238E27FC236}">
                  <a16:creationId xmlns:a16="http://schemas.microsoft.com/office/drawing/2014/main" id="{98FAA498-C7BD-43E8-BE46-F0E30CB06FF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56736" y="4775189"/>
              <a:ext cx="551677" cy="41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20">
              <a:extLst>
                <a:ext uri="{FF2B5EF4-FFF2-40B4-BE49-F238E27FC236}">
                  <a16:creationId xmlns:a16="http://schemas.microsoft.com/office/drawing/2014/main" id="{BE4B6EE3-B796-4A62-92A1-9C4FEF05FA70}"/>
                </a:ext>
              </a:extLst>
            </p:cNvPr>
            <p:cNvSpPr txBox="1">
              <a:spLocks noChangeArrowheads="1"/>
            </p:cNvSpPr>
            <p:nvPr/>
          </p:nvSpPr>
          <p:spPr bwMode="auto">
            <a:xfrm>
              <a:off x="2397401" y="5148799"/>
              <a:ext cx="882386" cy="41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buFontTx/>
                <a:buNone/>
                <a:defRPr kumimoji="0" sz="1200">
                  <a:solidFill>
                    <a:srgbClr val="000000"/>
                  </a:solidFill>
                </a:defRPr>
              </a:lvl1pPr>
              <a:lvl2pPr marL="742950" indent="-285750">
                <a:spcBef>
                  <a:spcPct val="20000"/>
                </a:spcBef>
                <a:buFont typeface="Arial" panose="020B0604020202020204" pitchFamily="34" charset="0"/>
                <a:buChar char="–"/>
                <a:defRPr kumimoji="1" sz="2800">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latin typeface="Times New Roman" panose="02020603050405020304" pitchFamily="18" charset="0"/>
                  <a:ea typeface="微软雅黑" panose="020B0503020204020204" pitchFamily="34" charset="-122"/>
                </a:defRPr>
              </a:lvl9pPr>
            </a:lstStyle>
            <a:p>
              <a:r>
                <a:rPr lang="en-US" altLang="zh-CN" sz="900" dirty="0"/>
                <a:t>GPU Server</a:t>
              </a:r>
              <a:endParaRPr lang="zh-CN" altLang="en-US" sz="900" dirty="0"/>
            </a:p>
          </p:txBody>
        </p:sp>
        <p:sp>
          <p:nvSpPr>
            <p:cNvPr id="18" name="TextBox 21">
              <a:extLst>
                <a:ext uri="{FF2B5EF4-FFF2-40B4-BE49-F238E27FC236}">
                  <a16:creationId xmlns:a16="http://schemas.microsoft.com/office/drawing/2014/main" id="{E96A373B-C595-4C58-AE57-F6BDDE41FAA6}"/>
                </a:ext>
              </a:extLst>
            </p:cNvPr>
            <p:cNvSpPr txBox="1">
              <a:spLocks noChangeArrowheads="1"/>
            </p:cNvSpPr>
            <p:nvPr/>
          </p:nvSpPr>
          <p:spPr bwMode="auto">
            <a:xfrm>
              <a:off x="3239474" y="5556767"/>
              <a:ext cx="1335118"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kumimoji="0" lang="en-US" altLang="zh-CN" sz="1292" dirty="0">
                  <a:solidFill>
                    <a:srgbClr val="00B0F0"/>
                  </a:solidFill>
                  <a:latin typeface="Arial" panose="020B0604020202020204" pitchFamily="34" charset="0"/>
                  <a:ea typeface="宋体" panose="02010600030101010101" pitchFamily="2" charset="-122"/>
                </a:rPr>
                <a:t>HPC Cluster</a:t>
              </a:r>
              <a:endParaRPr kumimoji="0" lang="zh-CN" altLang="en-US" sz="1292" dirty="0">
                <a:solidFill>
                  <a:srgbClr val="00B0F0"/>
                </a:solidFill>
                <a:latin typeface="Arial" panose="020B0604020202020204" pitchFamily="34" charset="0"/>
                <a:ea typeface="宋体" panose="02010600030101010101" pitchFamily="2" charset="-122"/>
              </a:endParaRPr>
            </a:p>
          </p:txBody>
        </p:sp>
        <p:cxnSp>
          <p:nvCxnSpPr>
            <p:cNvPr id="19" name="直接连接符 18">
              <a:extLst>
                <a:ext uri="{FF2B5EF4-FFF2-40B4-BE49-F238E27FC236}">
                  <a16:creationId xmlns:a16="http://schemas.microsoft.com/office/drawing/2014/main" id="{D82734DF-3FA4-406F-A718-80BE25AF0ECA}"/>
                </a:ext>
              </a:extLst>
            </p:cNvPr>
            <p:cNvCxnSpPr>
              <a:cxnSpLocks noChangeShapeType="1"/>
            </p:cNvCxnSpPr>
            <p:nvPr/>
          </p:nvCxnSpPr>
          <p:spPr bwMode="auto">
            <a:xfrm flipV="1">
              <a:off x="2359270" y="4618894"/>
              <a:ext cx="3061189" cy="20515"/>
            </a:xfrm>
            <a:prstGeom prst="line">
              <a:avLst/>
            </a:prstGeom>
            <a:noFill/>
            <a:ln w="57150">
              <a:solidFill>
                <a:srgbClr val="FFC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0" name="直接连接符 19">
              <a:extLst>
                <a:ext uri="{FF2B5EF4-FFF2-40B4-BE49-F238E27FC236}">
                  <a16:creationId xmlns:a16="http://schemas.microsoft.com/office/drawing/2014/main" id="{9C516816-4F04-423A-B178-3414CC45E64C}"/>
                </a:ext>
              </a:extLst>
            </p:cNvPr>
            <p:cNvCxnSpPr>
              <a:cxnSpLocks noChangeShapeType="1"/>
              <a:stCxn id="156" idx="2"/>
            </p:cNvCxnSpPr>
            <p:nvPr/>
          </p:nvCxnSpPr>
          <p:spPr bwMode="auto">
            <a:xfrm flipH="1">
              <a:off x="3663461" y="3909648"/>
              <a:ext cx="1466" cy="759069"/>
            </a:xfrm>
            <a:prstGeom prst="line">
              <a:avLst/>
            </a:prstGeom>
            <a:noFill/>
            <a:ln w="57150">
              <a:solidFill>
                <a:srgbClr val="FFC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21" name="直接连接符 20">
              <a:extLst>
                <a:ext uri="{FF2B5EF4-FFF2-40B4-BE49-F238E27FC236}">
                  <a16:creationId xmlns:a16="http://schemas.microsoft.com/office/drawing/2014/main" id="{A513E249-701A-4DCE-AE31-368596A30EF3}"/>
                </a:ext>
              </a:extLst>
            </p:cNvPr>
            <p:cNvCxnSpPr>
              <a:cxnSpLocks noChangeShapeType="1"/>
            </p:cNvCxnSpPr>
            <p:nvPr/>
          </p:nvCxnSpPr>
          <p:spPr bwMode="auto">
            <a:xfrm>
              <a:off x="2756389" y="4645270"/>
              <a:ext cx="0" cy="142143"/>
            </a:xfrm>
            <a:prstGeom prst="line">
              <a:avLst/>
            </a:prstGeom>
            <a:noFill/>
            <a:ln w="57150">
              <a:solidFill>
                <a:srgbClr val="FFC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22" name="直接连接符 21">
              <a:extLst>
                <a:ext uri="{FF2B5EF4-FFF2-40B4-BE49-F238E27FC236}">
                  <a16:creationId xmlns:a16="http://schemas.microsoft.com/office/drawing/2014/main" id="{4E0EDD2E-5060-494D-BCDB-CDEF27589003}"/>
                </a:ext>
              </a:extLst>
            </p:cNvPr>
            <p:cNvCxnSpPr>
              <a:cxnSpLocks noChangeShapeType="1"/>
            </p:cNvCxnSpPr>
            <p:nvPr/>
          </p:nvCxnSpPr>
          <p:spPr bwMode="auto">
            <a:xfrm>
              <a:off x="3823189" y="4645270"/>
              <a:ext cx="0" cy="142143"/>
            </a:xfrm>
            <a:prstGeom prst="line">
              <a:avLst/>
            </a:prstGeom>
            <a:noFill/>
            <a:ln w="57150">
              <a:solidFill>
                <a:srgbClr val="FFC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23" name="直接连接符 22">
              <a:extLst>
                <a:ext uri="{FF2B5EF4-FFF2-40B4-BE49-F238E27FC236}">
                  <a16:creationId xmlns:a16="http://schemas.microsoft.com/office/drawing/2014/main" id="{B8F9F7A3-17DF-45FE-B25B-830780D8E3C7}"/>
                </a:ext>
              </a:extLst>
            </p:cNvPr>
            <p:cNvCxnSpPr>
              <a:cxnSpLocks noChangeShapeType="1"/>
            </p:cNvCxnSpPr>
            <p:nvPr/>
          </p:nvCxnSpPr>
          <p:spPr bwMode="auto">
            <a:xfrm>
              <a:off x="4954466" y="4645270"/>
              <a:ext cx="0" cy="142143"/>
            </a:xfrm>
            <a:prstGeom prst="line">
              <a:avLst/>
            </a:prstGeom>
            <a:noFill/>
            <a:ln w="57150">
              <a:solidFill>
                <a:srgbClr val="FFC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24" name="直接连接符 23">
              <a:extLst>
                <a:ext uri="{FF2B5EF4-FFF2-40B4-BE49-F238E27FC236}">
                  <a16:creationId xmlns:a16="http://schemas.microsoft.com/office/drawing/2014/main" id="{EE37199F-C27B-4C23-9D42-EED249BEE296}"/>
                </a:ext>
              </a:extLst>
            </p:cNvPr>
            <p:cNvCxnSpPr>
              <a:cxnSpLocks noChangeShapeType="1"/>
            </p:cNvCxnSpPr>
            <p:nvPr/>
          </p:nvCxnSpPr>
          <p:spPr bwMode="auto">
            <a:xfrm>
              <a:off x="5164017" y="3594589"/>
              <a:ext cx="993531" cy="5862"/>
            </a:xfrm>
            <a:prstGeom prst="line">
              <a:avLst/>
            </a:prstGeom>
            <a:noFill/>
            <a:ln w="44450">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25" name="直接连接符 24">
              <a:extLst>
                <a:ext uri="{FF2B5EF4-FFF2-40B4-BE49-F238E27FC236}">
                  <a16:creationId xmlns:a16="http://schemas.microsoft.com/office/drawing/2014/main" id="{E70E9982-9D42-4B89-9F22-A24BA3D2D904}"/>
                </a:ext>
              </a:extLst>
            </p:cNvPr>
            <p:cNvCxnSpPr>
              <a:cxnSpLocks noChangeShapeType="1"/>
            </p:cNvCxnSpPr>
            <p:nvPr/>
          </p:nvCxnSpPr>
          <p:spPr bwMode="auto">
            <a:xfrm>
              <a:off x="2665536" y="2801817"/>
              <a:ext cx="7026519" cy="4397"/>
            </a:xfrm>
            <a:prstGeom prst="line">
              <a:avLst/>
            </a:prstGeom>
            <a:noFill/>
            <a:ln w="44450">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26" name="直接连接符 25">
              <a:extLst>
                <a:ext uri="{FF2B5EF4-FFF2-40B4-BE49-F238E27FC236}">
                  <a16:creationId xmlns:a16="http://schemas.microsoft.com/office/drawing/2014/main" id="{D05B8CFA-E404-462F-B75C-2BCB64B8C174}"/>
                </a:ext>
              </a:extLst>
            </p:cNvPr>
            <p:cNvCxnSpPr>
              <a:cxnSpLocks noChangeShapeType="1"/>
            </p:cNvCxnSpPr>
            <p:nvPr/>
          </p:nvCxnSpPr>
          <p:spPr bwMode="auto">
            <a:xfrm>
              <a:off x="6431574" y="2806213"/>
              <a:ext cx="0" cy="574431"/>
            </a:xfrm>
            <a:prstGeom prst="line">
              <a:avLst/>
            </a:prstGeom>
            <a:noFill/>
            <a:ln w="44450">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grpSp>
          <p:nvGrpSpPr>
            <p:cNvPr id="27" name="组合 127">
              <a:extLst>
                <a:ext uri="{FF2B5EF4-FFF2-40B4-BE49-F238E27FC236}">
                  <a16:creationId xmlns:a16="http://schemas.microsoft.com/office/drawing/2014/main" id="{8289BACB-B8F0-4E9A-8DED-1D680AD2E1B4}"/>
                </a:ext>
              </a:extLst>
            </p:cNvPr>
            <p:cNvGrpSpPr>
              <a:grpSpLocks/>
            </p:cNvGrpSpPr>
            <p:nvPr/>
          </p:nvGrpSpPr>
          <p:grpSpPr bwMode="auto">
            <a:xfrm>
              <a:off x="2570776" y="1222131"/>
              <a:ext cx="598035" cy="593684"/>
              <a:chOff x="2718370" y="-79723"/>
              <a:chExt cx="800707" cy="856044"/>
            </a:xfrm>
          </p:grpSpPr>
          <p:pic>
            <p:nvPicPr>
              <p:cNvPr id="187" name="图片 255">
                <a:extLst>
                  <a:ext uri="{FF2B5EF4-FFF2-40B4-BE49-F238E27FC236}">
                    <a16:creationId xmlns:a16="http://schemas.microsoft.com/office/drawing/2014/main" id="{800BA6DC-1D5D-46E1-A157-8A66C427DE8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00176" y="-79723"/>
                <a:ext cx="558618" cy="50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 name="TextBox 34">
                <a:extLst>
                  <a:ext uri="{FF2B5EF4-FFF2-40B4-BE49-F238E27FC236}">
                    <a16:creationId xmlns:a16="http://schemas.microsoft.com/office/drawing/2014/main" id="{D4ECF5C8-65EB-43ED-951E-C07EFD6B14C2}"/>
                  </a:ext>
                </a:extLst>
              </p:cNvPr>
              <p:cNvSpPr txBox="1">
                <a:spLocks noChangeArrowheads="1"/>
              </p:cNvSpPr>
              <p:nvPr/>
            </p:nvSpPr>
            <p:spPr bwMode="auto">
              <a:xfrm>
                <a:off x="2718370" y="400876"/>
                <a:ext cx="800707" cy="37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kumimoji="0" lang="en-US" altLang="zh-CN" sz="900" dirty="0">
                    <a:solidFill>
                      <a:srgbClr val="000000"/>
                    </a:solidFill>
                    <a:latin typeface="Arial" panose="020B0604020202020204" pitchFamily="34" charset="0"/>
                    <a:ea typeface="宋体" panose="02010600030101010101" pitchFamily="2" charset="-122"/>
                  </a:rPr>
                  <a:t>Users</a:t>
                </a:r>
                <a:endParaRPr kumimoji="0" lang="zh-CN" altLang="en-US" sz="900" dirty="0">
                  <a:solidFill>
                    <a:srgbClr val="000000"/>
                  </a:solidFill>
                  <a:latin typeface="Arial" panose="020B0604020202020204" pitchFamily="34" charset="0"/>
                  <a:ea typeface="宋体" panose="02010600030101010101" pitchFamily="2" charset="-122"/>
                </a:endParaRPr>
              </a:p>
            </p:txBody>
          </p:sp>
        </p:grpSp>
        <p:grpSp>
          <p:nvGrpSpPr>
            <p:cNvPr id="28" name="组合 128">
              <a:extLst>
                <a:ext uri="{FF2B5EF4-FFF2-40B4-BE49-F238E27FC236}">
                  <a16:creationId xmlns:a16="http://schemas.microsoft.com/office/drawing/2014/main" id="{81775F97-3C26-441F-88B3-1200A1CFC729}"/>
                </a:ext>
              </a:extLst>
            </p:cNvPr>
            <p:cNvGrpSpPr>
              <a:grpSpLocks/>
            </p:cNvGrpSpPr>
            <p:nvPr/>
          </p:nvGrpSpPr>
          <p:grpSpPr bwMode="auto">
            <a:xfrm>
              <a:off x="5601118" y="2184635"/>
              <a:ext cx="1146207" cy="588308"/>
              <a:chOff x="3108094" y="1557586"/>
              <a:chExt cx="1812809" cy="1002047"/>
            </a:xfrm>
          </p:grpSpPr>
          <p:grpSp>
            <p:nvGrpSpPr>
              <p:cNvPr id="178" name="组合 246">
                <a:extLst>
                  <a:ext uri="{FF2B5EF4-FFF2-40B4-BE49-F238E27FC236}">
                    <a16:creationId xmlns:a16="http://schemas.microsoft.com/office/drawing/2014/main" id="{980D5CE7-0B79-44D1-924A-14989185E19F}"/>
                  </a:ext>
                </a:extLst>
              </p:cNvPr>
              <p:cNvGrpSpPr>
                <a:grpSpLocks/>
              </p:cNvGrpSpPr>
              <p:nvPr/>
            </p:nvGrpSpPr>
            <p:grpSpPr bwMode="auto">
              <a:xfrm>
                <a:off x="3380551" y="1557586"/>
                <a:ext cx="953627" cy="650170"/>
                <a:chOff x="3127563" y="2443428"/>
                <a:chExt cx="562645" cy="356511"/>
              </a:xfrm>
            </p:grpSpPr>
            <p:pic>
              <p:nvPicPr>
                <p:cNvPr id="180" name="Picture 1939" descr="图片682">
                  <a:extLst>
                    <a:ext uri="{FF2B5EF4-FFF2-40B4-BE49-F238E27FC236}">
                      <a16:creationId xmlns:a16="http://schemas.microsoft.com/office/drawing/2014/main" id="{4E3E2293-613D-4373-9D23-BCB154CB11A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7563" y="2443428"/>
                  <a:ext cx="161958" cy="25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 name="Picture 1939" descr="图片682">
                  <a:extLst>
                    <a:ext uri="{FF2B5EF4-FFF2-40B4-BE49-F238E27FC236}">
                      <a16:creationId xmlns:a16="http://schemas.microsoft.com/office/drawing/2014/main" id="{02802390-512A-40B0-A132-B3C165B636A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62543" y="2443432"/>
                  <a:ext cx="161958" cy="25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 name="Picture 1939" descr="图片682">
                  <a:extLst>
                    <a:ext uri="{FF2B5EF4-FFF2-40B4-BE49-F238E27FC236}">
                      <a16:creationId xmlns:a16="http://schemas.microsoft.com/office/drawing/2014/main" id="{2EF38A89-09D2-4058-B14A-A639F4994CE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97523" y="2443429"/>
                  <a:ext cx="161958" cy="25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 name="Picture 1939" descr="图片682">
                  <a:extLst>
                    <a:ext uri="{FF2B5EF4-FFF2-40B4-BE49-F238E27FC236}">
                      <a16:creationId xmlns:a16="http://schemas.microsoft.com/office/drawing/2014/main" id="{6498FA19-AAF9-4183-99F9-A9F0448197C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28250" y="2443431"/>
                  <a:ext cx="161958" cy="25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 name="Picture 1939" descr="图片682">
                  <a:extLst>
                    <a:ext uri="{FF2B5EF4-FFF2-40B4-BE49-F238E27FC236}">
                      <a16:creationId xmlns:a16="http://schemas.microsoft.com/office/drawing/2014/main" id="{5EAE19BE-170C-43DE-8AF0-9FD188155F0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7567" y="2536501"/>
                  <a:ext cx="161958" cy="25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 name="Picture 1939" descr="图片682">
                  <a:extLst>
                    <a:ext uri="{FF2B5EF4-FFF2-40B4-BE49-F238E27FC236}">
                      <a16:creationId xmlns:a16="http://schemas.microsoft.com/office/drawing/2014/main" id="{303691A4-3FD8-4F12-9940-B225C26A61B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62565" y="2538011"/>
                  <a:ext cx="161958" cy="25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 name="Picture 1939" descr="图片682">
                  <a:extLst>
                    <a:ext uri="{FF2B5EF4-FFF2-40B4-BE49-F238E27FC236}">
                      <a16:creationId xmlns:a16="http://schemas.microsoft.com/office/drawing/2014/main" id="{3826938A-C36E-44A5-A12D-FD31450BCCD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05367" y="2541137"/>
                  <a:ext cx="161958" cy="25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9" name="TextBox 35">
                <a:extLst>
                  <a:ext uri="{FF2B5EF4-FFF2-40B4-BE49-F238E27FC236}">
                    <a16:creationId xmlns:a16="http://schemas.microsoft.com/office/drawing/2014/main" id="{1D287F84-BA6F-44BD-88A0-3624F469C4C3}"/>
                  </a:ext>
                </a:extLst>
              </p:cNvPr>
              <p:cNvSpPr txBox="1">
                <a:spLocks noChangeArrowheads="1"/>
              </p:cNvSpPr>
              <p:nvPr/>
            </p:nvSpPr>
            <p:spPr bwMode="auto">
              <a:xfrm>
                <a:off x="3108094" y="2086570"/>
                <a:ext cx="1812809" cy="4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kumimoji="0" lang="en-US" altLang="zh-CN" sz="1000" dirty="0">
                    <a:solidFill>
                      <a:srgbClr val="000000"/>
                    </a:solidFill>
                    <a:latin typeface="Arial" panose="020B0604020202020204" pitchFamily="34" charset="0"/>
                    <a:ea typeface="宋体" panose="02010600030101010101" pitchFamily="2" charset="-122"/>
                  </a:rPr>
                  <a:t>Login nodes</a:t>
                </a:r>
                <a:endParaRPr kumimoji="0" lang="zh-CN" altLang="en-US" sz="1000" dirty="0">
                  <a:solidFill>
                    <a:srgbClr val="000000"/>
                  </a:solidFill>
                  <a:latin typeface="Arial" panose="020B0604020202020204" pitchFamily="34" charset="0"/>
                  <a:ea typeface="宋体" panose="02010600030101010101" pitchFamily="2" charset="-122"/>
                </a:endParaRPr>
              </a:p>
            </p:txBody>
          </p:sp>
        </p:grpSp>
        <p:cxnSp>
          <p:nvCxnSpPr>
            <p:cNvPr id="29" name="曲线连接符 129">
              <a:extLst>
                <a:ext uri="{FF2B5EF4-FFF2-40B4-BE49-F238E27FC236}">
                  <a16:creationId xmlns:a16="http://schemas.microsoft.com/office/drawing/2014/main" id="{0A670F70-66AE-48C2-A51B-3276F65B3CF6}"/>
                </a:ext>
              </a:extLst>
            </p:cNvPr>
            <p:cNvCxnSpPr>
              <a:stCxn id="43" idx="3"/>
            </p:cNvCxnSpPr>
            <p:nvPr/>
          </p:nvCxnSpPr>
          <p:spPr bwMode="auto">
            <a:xfrm>
              <a:off x="6605955" y="2000252"/>
              <a:ext cx="1125415" cy="301869"/>
            </a:xfrm>
            <a:prstGeom prst="curvedConnector3">
              <a:avLst>
                <a:gd name="adj1" fmla="val 50000"/>
              </a:avLst>
            </a:prstGeom>
            <a:ln>
              <a:prstDash val="lgDash"/>
              <a:tailEnd type="arrow"/>
            </a:ln>
          </p:spPr>
          <p:style>
            <a:lnRef idx="1">
              <a:schemeClr val="dk1"/>
            </a:lnRef>
            <a:fillRef idx="0">
              <a:schemeClr val="dk1"/>
            </a:fillRef>
            <a:effectRef idx="0">
              <a:schemeClr val="dk1"/>
            </a:effectRef>
            <a:fontRef idx="minor">
              <a:schemeClr val="tx1"/>
            </a:fontRef>
          </p:style>
        </p:cxnSp>
        <p:grpSp>
          <p:nvGrpSpPr>
            <p:cNvPr id="30" name="组合 130">
              <a:extLst>
                <a:ext uri="{FF2B5EF4-FFF2-40B4-BE49-F238E27FC236}">
                  <a16:creationId xmlns:a16="http://schemas.microsoft.com/office/drawing/2014/main" id="{769EC259-47D6-4940-9D39-DE4EF0B77002}"/>
                </a:ext>
              </a:extLst>
            </p:cNvPr>
            <p:cNvGrpSpPr>
              <a:grpSpLocks/>
            </p:cNvGrpSpPr>
            <p:nvPr/>
          </p:nvGrpSpPr>
          <p:grpSpPr bwMode="auto">
            <a:xfrm>
              <a:off x="6956184" y="2107349"/>
              <a:ext cx="352982" cy="205890"/>
              <a:chOff x="8155133" y="2569992"/>
              <a:chExt cx="590171" cy="416581"/>
            </a:xfrm>
          </p:grpSpPr>
          <p:sp>
            <p:nvSpPr>
              <p:cNvPr id="176" name="椭圆形标注 244">
                <a:extLst>
                  <a:ext uri="{FF2B5EF4-FFF2-40B4-BE49-F238E27FC236}">
                    <a16:creationId xmlns:a16="http://schemas.microsoft.com/office/drawing/2014/main" id="{5FF92A00-CD5F-49BA-BFB8-EC0E7C3AC71C}"/>
                  </a:ext>
                </a:extLst>
              </p:cNvPr>
              <p:cNvSpPr/>
              <p:nvPr/>
            </p:nvSpPr>
            <p:spPr>
              <a:xfrm>
                <a:off x="8245778" y="2611249"/>
                <a:ext cx="396910" cy="299460"/>
              </a:xfrm>
              <a:prstGeom prst="wedgeEllipseCallou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77" name="TextBox 79">
                <a:extLst>
                  <a:ext uri="{FF2B5EF4-FFF2-40B4-BE49-F238E27FC236}">
                    <a16:creationId xmlns:a16="http://schemas.microsoft.com/office/drawing/2014/main" id="{4B30534E-AA60-4264-A53E-E3093E1C1BFA}"/>
                  </a:ext>
                </a:extLst>
              </p:cNvPr>
              <p:cNvSpPr txBox="1">
                <a:spLocks noChangeArrowheads="1"/>
              </p:cNvSpPr>
              <p:nvPr/>
            </p:nvSpPr>
            <p:spPr bwMode="auto">
              <a:xfrm>
                <a:off x="8155133" y="2569992"/>
                <a:ext cx="590171" cy="416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kumimoji="0" lang="en-US" altLang="zh-CN" sz="738" b="1" dirty="0">
                    <a:solidFill>
                      <a:srgbClr val="000000"/>
                    </a:solidFill>
                    <a:latin typeface="Arial" panose="020B0604020202020204" pitchFamily="34" charset="0"/>
                    <a:ea typeface="宋体" panose="02010600030101010101" pitchFamily="2" charset="-122"/>
                  </a:rPr>
                  <a:t>Job</a:t>
                </a:r>
                <a:endParaRPr kumimoji="0" lang="zh-CN" altLang="en-US" sz="738" b="1">
                  <a:solidFill>
                    <a:srgbClr val="000000"/>
                  </a:solidFill>
                  <a:latin typeface="Arial" panose="020B0604020202020204" pitchFamily="34" charset="0"/>
                  <a:ea typeface="宋体" panose="02010600030101010101" pitchFamily="2" charset="-122"/>
                </a:endParaRPr>
              </a:p>
            </p:txBody>
          </p:sp>
        </p:grpSp>
        <p:cxnSp>
          <p:nvCxnSpPr>
            <p:cNvPr id="31" name="曲线连接符 131">
              <a:extLst>
                <a:ext uri="{FF2B5EF4-FFF2-40B4-BE49-F238E27FC236}">
                  <a16:creationId xmlns:a16="http://schemas.microsoft.com/office/drawing/2014/main" id="{A8885DB2-0E0D-494E-89EF-9E1157283963}"/>
                </a:ext>
              </a:extLst>
            </p:cNvPr>
            <p:cNvCxnSpPr>
              <a:stCxn id="43" idx="1"/>
              <a:endCxn id="14" idx="3"/>
            </p:cNvCxnSpPr>
            <p:nvPr/>
          </p:nvCxnSpPr>
          <p:spPr bwMode="auto">
            <a:xfrm rot="10800000" flipV="1">
              <a:off x="3999037" y="2000251"/>
              <a:ext cx="1396511" cy="402980"/>
            </a:xfrm>
            <a:prstGeom prst="curvedConnector3">
              <a:avLst>
                <a:gd name="adj1" fmla="val 50000"/>
              </a:avLst>
            </a:prstGeom>
            <a:ln>
              <a:prstDash val="lgDash"/>
              <a:tailEnd type="arrow"/>
            </a:ln>
          </p:spPr>
          <p:style>
            <a:lnRef idx="1">
              <a:schemeClr val="dk1"/>
            </a:lnRef>
            <a:fillRef idx="0">
              <a:schemeClr val="dk1"/>
            </a:fillRef>
            <a:effectRef idx="0">
              <a:schemeClr val="dk1"/>
            </a:effectRef>
            <a:fontRef idx="minor">
              <a:schemeClr val="tx1"/>
            </a:fontRef>
          </p:style>
        </p:cxnSp>
        <p:cxnSp>
          <p:nvCxnSpPr>
            <p:cNvPr id="32" name="曲线连接符 132">
              <a:extLst>
                <a:ext uri="{FF2B5EF4-FFF2-40B4-BE49-F238E27FC236}">
                  <a16:creationId xmlns:a16="http://schemas.microsoft.com/office/drawing/2014/main" id="{22D845E9-62CC-4348-BAD1-009C7A1FBF47}"/>
                </a:ext>
              </a:extLst>
            </p:cNvPr>
            <p:cNvCxnSpPr>
              <a:stCxn id="187" idx="3"/>
            </p:cNvCxnSpPr>
            <p:nvPr/>
          </p:nvCxnSpPr>
          <p:spPr bwMode="auto">
            <a:xfrm>
              <a:off x="3049466" y="1396513"/>
              <a:ext cx="2724150" cy="611065"/>
            </a:xfrm>
            <a:prstGeom prst="curvedConnector3">
              <a:avLst>
                <a:gd name="adj1" fmla="val 50000"/>
              </a:avLst>
            </a:prstGeom>
            <a:ln>
              <a:prstDash val="lgDash"/>
              <a:tailEnd type="arrow"/>
            </a:ln>
          </p:spPr>
          <p:style>
            <a:lnRef idx="1">
              <a:schemeClr val="dk1"/>
            </a:lnRef>
            <a:fillRef idx="0">
              <a:schemeClr val="dk1"/>
            </a:fillRef>
            <a:effectRef idx="0">
              <a:schemeClr val="dk1"/>
            </a:effectRef>
            <a:fontRef idx="minor">
              <a:schemeClr val="tx1"/>
            </a:fontRef>
          </p:style>
        </p:cxnSp>
        <p:grpSp>
          <p:nvGrpSpPr>
            <p:cNvPr id="33" name="组合 133">
              <a:extLst>
                <a:ext uri="{FF2B5EF4-FFF2-40B4-BE49-F238E27FC236}">
                  <a16:creationId xmlns:a16="http://schemas.microsoft.com/office/drawing/2014/main" id="{C53A1120-A468-429F-8105-BA32C70C7383}"/>
                </a:ext>
              </a:extLst>
            </p:cNvPr>
            <p:cNvGrpSpPr>
              <a:grpSpLocks/>
            </p:cNvGrpSpPr>
            <p:nvPr/>
          </p:nvGrpSpPr>
          <p:grpSpPr bwMode="auto">
            <a:xfrm>
              <a:off x="2535777" y="4799021"/>
              <a:ext cx="507408" cy="316656"/>
              <a:chOff x="3958640" y="1637800"/>
              <a:chExt cx="4884320" cy="3895222"/>
            </a:xfrm>
          </p:grpSpPr>
          <p:pic>
            <p:nvPicPr>
              <p:cNvPr id="173" name="图片 241">
                <a:extLst>
                  <a:ext uri="{FF2B5EF4-FFF2-40B4-BE49-F238E27FC236}">
                    <a16:creationId xmlns:a16="http://schemas.microsoft.com/office/drawing/2014/main" id="{5111E3A9-DB65-4563-9910-B000443CFCD9}"/>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8640" y="1637800"/>
                <a:ext cx="4162425"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 name="图片 242">
                <a:extLst>
                  <a:ext uri="{FF2B5EF4-FFF2-40B4-BE49-F238E27FC236}">
                    <a16:creationId xmlns:a16="http://schemas.microsoft.com/office/drawing/2014/main" id="{7301DC2D-8DB4-4D0A-8136-AFEA1591220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95524" y="2014788"/>
                <a:ext cx="4162425"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 name="图片 243">
                <a:extLst>
                  <a:ext uri="{FF2B5EF4-FFF2-40B4-BE49-F238E27FC236}">
                    <a16:creationId xmlns:a16="http://schemas.microsoft.com/office/drawing/2014/main" id="{2EA11B38-BE08-4477-AEEC-3F6732A87204}"/>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80535" y="2351672"/>
                <a:ext cx="4162425"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矩形 134">
              <a:extLst>
                <a:ext uri="{FF2B5EF4-FFF2-40B4-BE49-F238E27FC236}">
                  <a16:creationId xmlns:a16="http://schemas.microsoft.com/office/drawing/2014/main" id="{6BAC7C14-2F83-47CA-8D53-18FC8083ABB0}"/>
                </a:ext>
              </a:extLst>
            </p:cNvPr>
            <p:cNvSpPr>
              <a:spLocks noChangeArrowheads="1"/>
            </p:cNvSpPr>
            <p:nvPr/>
          </p:nvSpPr>
          <p:spPr bwMode="auto">
            <a:xfrm>
              <a:off x="2252258" y="4392323"/>
              <a:ext cx="1196161"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kumimoji="0" lang="en-US" altLang="zh-CN" sz="1108" dirty="0">
                  <a:solidFill>
                    <a:srgbClr val="000000"/>
                  </a:solidFill>
                  <a:latin typeface="Arial" panose="020B0604020202020204" pitchFamily="34" charset="0"/>
                  <a:ea typeface="宋体" panose="02010600030101010101" pitchFamily="2" charset="-122"/>
                </a:rPr>
                <a:t>EDR InfiniBand </a:t>
              </a:r>
              <a:endParaRPr kumimoji="0" lang="zh-CN" altLang="en-US" sz="1108">
                <a:solidFill>
                  <a:srgbClr val="000000"/>
                </a:solidFill>
                <a:latin typeface="Arial" panose="020B0604020202020204" pitchFamily="34" charset="0"/>
                <a:ea typeface="宋体" panose="02010600030101010101" pitchFamily="2" charset="-122"/>
              </a:endParaRPr>
            </a:p>
          </p:txBody>
        </p:sp>
        <p:sp>
          <p:nvSpPr>
            <p:cNvPr id="35" name="矩形 135">
              <a:extLst>
                <a:ext uri="{FF2B5EF4-FFF2-40B4-BE49-F238E27FC236}">
                  <a16:creationId xmlns:a16="http://schemas.microsoft.com/office/drawing/2014/main" id="{09305E44-ADBA-413E-832D-C0DA9BE301CF}"/>
                </a:ext>
              </a:extLst>
            </p:cNvPr>
            <p:cNvSpPr>
              <a:spLocks noChangeArrowheads="1"/>
            </p:cNvSpPr>
            <p:nvPr/>
          </p:nvSpPr>
          <p:spPr bwMode="auto">
            <a:xfrm>
              <a:off x="5729176" y="4215785"/>
              <a:ext cx="1314758" cy="27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kumimoji="0" lang="en-US" altLang="zh-CN" sz="1000" dirty="0">
                  <a:solidFill>
                    <a:srgbClr val="000000"/>
                  </a:solidFill>
                  <a:latin typeface="Arial" panose="020B0604020202020204" pitchFamily="34" charset="0"/>
                  <a:ea typeface="宋体" panose="02010600030101010101" pitchFamily="2" charset="-122"/>
                </a:rPr>
                <a:t>100Gb Ethernet </a:t>
              </a:r>
              <a:endParaRPr kumimoji="0" lang="zh-CN" altLang="en-US" sz="1000" dirty="0">
                <a:solidFill>
                  <a:srgbClr val="000000"/>
                </a:solidFill>
                <a:latin typeface="Arial" panose="020B0604020202020204" pitchFamily="34" charset="0"/>
                <a:ea typeface="宋体" panose="02010600030101010101" pitchFamily="2" charset="-122"/>
              </a:endParaRPr>
            </a:p>
          </p:txBody>
        </p:sp>
        <p:cxnSp>
          <p:nvCxnSpPr>
            <p:cNvPr id="36" name="直接连接符 35">
              <a:extLst>
                <a:ext uri="{FF2B5EF4-FFF2-40B4-BE49-F238E27FC236}">
                  <a16:creationId xmlns:a16="http://schemas.microsoft.com/office/drawing/2014/main" id="{F2E1E8F1-AFFC-414A-8403-B00BD2B0FC60}"/>
                </a:ext>
              </a:extLst>
            </p:cNvPr>
            <p:cNvCxnSpPr>
              <a:cxnSpLocks noChangeShapeType="1"/>
            </p:cNvCxnSpPr>
            <p:nvPr/>
          </p:nvCxnSpPr>
          <p:spPr bwMode="auto">
            <a:xfrm>
              <a:off x="3686908" y="2671398"/>
              <a:ext cx="0" cy="124557"/>
            </a:xfrm>
            <a:prstGeom prst="line">
              <a:avLst/>
            </a:prstGeom>
            <a:noFill/>
            <a:ln w="44450">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37" name="直接连接符 36">
              <a:extLst>
                <a:ext uri="{FF2B5EF4-FFF2-40B4-BE49-F238E27FC236}">
                  <a16:creationId xmlns:a16="http://schemas.microsoft.com/office/drawing/2014/main" id="{87BBF7F4-1592-4119-9D52-FA90BE8857F9}"/>
                </a:ext>
              </a:extLst>
            </p:cNvPr>
            <p:cNvCxnSpPr>
              <a:cxnSpLocks noChangeShapeType="1"/>
            </p:cNvCxnSpPr>
            <p:nvPr/>
          </p:nvCxnSpPr>
          <p:spPr bwMode="auto">
            <a:xfrm>
              <a:off x="6032989" y="2671398"/>
              <a:ext cx="0" cy="124557"/>
            </a:xfrm>
            <a:prstGeom prst="line">
              <a:avLst/>
            </a:prstGeom>
            <a:noFill/>
            <a:ln w="44450">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grpSp>
          <p:nvGrpSpPr>
            <p:cNvPr id="38" name="组合 138">
              <a:extLst>
                <a:ext uri="{FF2B5EF4-FFF2-40B4-BE49-F238E27FC236}">
                  <a16:creationId xmlns:a16="http://schemas.microsoft.com/office/drawing/2014/main" id="{12457F97-E54A-4CAF-B87B-DA3FD76392D3}"/>
                </a:ext>
              </a:extLst>
            </p:cNvPr>
            <p:cNvGrpSpPr>
              <a:grpSpLocks/>
            </p:cNvGrpSpPr>
            <p:nvPr/>
          </p:nvGrpSpPr>
          <p:grpSpPr bwMode="auto">
            <a:xfrm>
              <a:off x="3819884" y="1395997"/>
              <a:ext cx="352982" cy="205890"/>
              <a:chOff x="7479392" y="2741272"/>
              <a:chExt cx="590164" cy="416586"/>
            </a:xfrm>
          </p:grpSpPr>
          <p:sp>
            <p:nvSpPr>
              <p:cNvPr id="171" name="椭圆形标注 239">
                <a:extLst>
                  <a:ext uri="{FF2B5EF4-FFF2-40B4-BE49-F238E27FC236}">
                    <a16:creationId xmlns:a16="http://schemas.microsoft.com/office/drawing/2014/main" id="{9274FB1C-4ACB-4D8A-9C46-46C11FC04186}"/>
                  </a:ext>
                </a:extLst>
              </p:cNvPr>
              <p:cNvSpPr/>
              <p:nvPr/>
            </p:nvSpPr>
            <p:spPr>
              <a:xfrm>
                <a:off x="7578018" y="2801615"/>
                <a:ext cx="396906" cy="299461"/>
              </a:xfrm>
              <a:prstGeom prst="wedgeEllipseCallou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72" name="TextBox 71">
                <a:extLst>
                  <a:ext uri="{FF2B5EF4-FFF2-40B4-BE49-F238E27FC236}">
                    <a16:creationId xmlns:a16="http://schemas.microsoft.com/office/drawing/2014/main" id="{A5548FC7-2CDD-45D1-AED1-EF4B1FE9A98F}"/>
                  </a:ext>
                </a:extLst>
              </p:cNvPr>
              <p:cNvSpPr txBox="1">
                <a:spLocks noChangeArrowheads="1"/>
              </p:cNvSpPr>
              <p:nvPr/>
            </p:nvSpPr>
            <p:spPr bwMode="auto">
              <a:xfrm>
                <a:off x="7479392" y="2741272"/>
                <a:ext cx="590164" cy="4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kumimoji="0" lang="en-US" altLang="zh-CN" sz="738" b="1" dirty="0">
                    <a:solidFill>
                      <a:srgbClr val="000000"/>
                    </a:solidFill>
                    <a:latin typeface="Arial" panose="020B0604020202020204" pitchFamily="34" charset="0"/>
                    <a:ea typeface="宋体" panose="02010600030101010101" pitchFamily="2" charset="-122"/>
                  </a:rPr>
                  <a:t>Job</a:t>
                </a:r>
                <a:endParaRPr kumimoji="0" lang="zh-CN" altLang="en-US" sz="738" b="1">
                  <a:solidFill>
                    <a:srgbClr val="000000"/>
                  </a:solidFill>
                  <a:latin typeface="Arial" panose="020B0604020202020204" pitchFamily="34" charset="0"/>
                  <a:ea typeface="宋体" panose="02010600030101010101" pitchFamily="2" charset="-122"/>
                </a:endParaRPr>
              </a:p>
            </p:txBody>
          </p:sp>
        </p:grpSp>
        <p:grpSp>
          <p:nvGrpSpPr>
            <p:cNvPr id="39" name="组合 139">
              <a:extLst>
                <a:ext uri="{FF2B5EF4-FFF2-40B4-BE49-F238E27FC236}">
                  <a16:creationId xmlns:a16="http://schemas.microsoft.com/office/drawing/2014/main" id="{15400C8B-A97B-47B3-96CF-B1A1527857CA}"/>
                </a:ext>
              </a:extLst>
            </p:cNvPr>
            <p:cNvGrpSpPr>
              <a:grpSpLocks/>
            </p:cNvGrpSpPr>
            <p:nvPr/>
          </p:nvGrpSpPr>
          <p:grpSpPr bwMode="auto">
            <a:xfrm>
              <a:off x="4658449" y="2035039"/>
              <a:ext cx="352982" cy="205890"/>
              <a:chOff x="7337231" y="2908227"/>
              <a:chExt cx="590168" cy="416582"/>
            </a:xfrm>
          </p:grpSpPr>
          <p:sp>
            <p:nvSpPr>
              <p:cNvPr id="169" name="椭圆形标注 237">
                <a:extLst>
                  <a:ext uri="{FF2B5EF4-FFF2-40B4-BE49-F238E27FC236}">
                    <a16:creationId xmlns:a16="http://schemas.microsoft.com/office/drawing/2014/main" id="{A100DA4F-7EB2-4110-AC2E-3B2B3EFAAD07}"/>
                  </a:ext>
                </a:extLst>
              </p:cNvPr>
              <p:cNvSpPr/>
              <p:nvPr/>
            </p:nvSpPr>
            <p:spPr>
              <a:xfrm>
                <a:off x="7437693" y="2968297"/>
                <a:ext cx="396908" cy="299458"/>
              </a:xfrm>
              <a:prstGeom prst="wedgeEllipseCallou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70" name="TextBox 67">
                <a:extLst>
                  <a:ext uri="{FF2B5EF4-FFF2-40B4-BE49-F238E27FC236}">
                    <a16:creationId xmlns:a16="http://schemas.microsoft.com/office/drawing/2014/main" id="{29422E42-E7EB-413E-A1D5-020009F7B4F6}"/>
                  </a:ext>
                </a:extLst>
              </p:cNvPr>
              <p:cNvSpPr txBox="1">
                <a:spLocks noChangeArrowheads="1"/>
              </p:cNvSpPr>
              <p:nvPr/>
            </p:nvSpPr>
            <p:spPr bwMode="auto">
              <a:xfrm>
                <a:off x="7337231" y="2908227"/>
                <a:ext cx="590168" cy="416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kumimoji="0" lang="en-US" altLang="zh-CN" sz="738" b="1" dirty="0">
                    <a:solidFill>
                      <a:srgbClr val="000000"/>
                    </a:solidFill>
                    <a:latin typeface="Arial" panose="020B0604020202020204" pitchFamily="34" charset="0"/>
                    <a:ea typeface="宋体" panose="02010600030101010101" pitchFamily="2" charset="-122"/>
                  </a:rPr>
                  <a:t>Job</a:t>
                </a:r>
                <a:endParaRPr kumimoji="0" lang="zh-CN" altLang="en-US" sz="738" b="1">
                  <a:solidFill>
                    <a:srgbClr val="000000"/>
                  </a:solidFill>
                  <a:latin typeface="Arial" panose="020B0604020202020204" pitchFamily="34" charset="0"/>
                  <a:ea typeface="宋体" panose="02010600030101010101" pitchFamily="2" charset="-122"/>
                </a:endParaRPr>
              </a:p>
            </p:txBody>
          </p:sp>
        </p:grpSp>
        <p:grpSp>
          <p:nvGrpSpPr>
            <p:cNvPr id="40" name="组合 140">
              <a:extLst>
                <a:ext uri="{FF2B5EF4-FFF2-40B4-BE49-F238E27FC236}">
                  <a16:creationId xmlns:a16="http://schemas.microsoft.com/office/drawing/2014/main" id="{2878C6B8-FE8B-4609-9C98-8B39BCD3BD74}"/>
                </a:ext>
              </a:extLst>
            </p:cNvPr>
            <p:cNvGrpSpPr>
              <a:grpSpLocks/>
            </p:cNvGrpSpPr>
            <p:nvPr/>
          </p:nvGrpSpPr>
          <p:grpSpPr bwMode="auto">
            <a:xfrm>
              <a:off x="4193105" y="2293021"/>
              <a:ext cx="352982" cy="205890"/>
              <a:chOff x="7377065" y="3042507"/>
              <a:chExt cx="590168" cy="416584"/>
            </a:xfrm>
          </p:grpSpPr>
          <p:sp>
            <p:nvSpPr>
              <p:cNvPr id="167" name="椭圆形标注 235">
                <a:extLst>
                  <a:ext uri="{FF2B5EF4-FFF2-40B4-BE49-F238E27FC236}">
                    <a16:creationId xmlns:a16="http://schemas.microsoft.com/office/drawing/2014/main" id="{9C16178B-72BF-4AE3-A645-BB680E4441A4}"/>
                  </a:ext>
                </a:extLst>
              </p:cNvPr>
              <p:cNvSpPr/>
              <p:nvPr/>
            </p:nvSpPr>
            <p:spPr>
              <a:xfrm>
                <a:off x="7478895" y="3102424"/>
                <a:ext cx="396908" cy="299459"/>
              </a:xfrm>
              <a:prstGeom prst="wedgeEllipseCallou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68" name="TextBox 65">
                <a:extLst>
                  <a:ext uri="{FF2B5EF4-FFF2-40B4-BE49-F238E27FC236}">
                    <a16:creationId xmlns:a16="http://schemas.microsoft.com/office/drawing/2014/main" id="{A65125F9-8520-42EE-A501-4EBD7B38C367}"/>
                  </a:ext>
                </a:extLst>
              </p:cNvPr>
              <p:cNvSpPr txBox="1">
                <a:spLocks noChangeArrowheads="1"/>
              </p:cNvSpPr>
              <p:nvPr/>
            </p:nvSpPr>
            <p:spPr bwMode="auto">
              <a:xfrm>
                <a:off x="7377065" y="3042507"/>
                <a:ext cx="590168" cy="41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kumimoji="0" lang="en-US" altLang="zh-CN" sz="738" b="1" dirty="0">
                    <a:solidFill>
                      <a:srgbClr val="000000"/>
                    </a:solidFill>
                    <a:latin typeface="Arial" panose="020B0604020202020204" pitchFamily="34" charset="0"/>
                    <a:ea typeface="宋体" panose="02010600030101010101" pitchFamily="2" charset="-122"/>
                  </a:rPr>
                  <a:t>Job</a:t>
                </a:r>
                <a:endParaRPr kumimoji="0" lang="zh-CN" altLang="en-US" sz="738" b="1">
                  <a:solidFill>
                    <a:srgbClr val="000000"/>
                  </a:solidFill>
                  <a:latin typeface="Arial" panose="020B0604020202020204" pitchFamily="34" charset="0"/>
                  <a:ea typeface="宋体" panose="02010600030101010101" pitchFamily="2" charset="-122"/>
                </a:endParaRPr>
              </a:p>
            </p:txBody>
          </p:sp>
        </p:grpSp>
        <p:grpSp>
          <p:nvGrpSpPr>
            <p:cNvPr id="41" name="组合 141">
              <a:extLst>
                <a:ext uri="{FF2B5EF4-FFF2-40B4-BE49-F238E27FC236}">
                  <a16:creationId xmlns:a16="http://schemas.microsoft.com/office/drawing/2014/main" id="{D817441F-38CD-4A18-AA1C-634DA14C1202}"/>
                </a:ext>
              </a:extLst>
            </p:cNvPr>
            <p:cNvGrpSpPr>
              <a:grpSpLocks/>
            </p:cNvGrpSpPr>
            <p:nvPr/>
          </p:nvGrpSpPr>
          <p:grpSpPr bwMode="auto">
            <a:xfrm>
              <a:off x="7223504" y="2227481"/>
              <a:ext cx="352982" cy="205890"/>
              <a:chOff x="8295805" y="2595552"/>
              <a:chExt cx="590166" cy="416586"/>
            </a:xfrm>
          </p:grpSpPr>
          <p:sp>
            <p:nvSpPr>
              <p:cNvPr id="165" name="椭圆形标注 233">
                <a:extLst>
                  <a:ext uri="{FF2B5EF4-FFF2-40B4-BE49-F238E27FC236}">
                    <a16:creationId xmlns:a16="http://schemas.microsoft.com/office/drawing/2014/main" id="{5014FAA7-539E-4633-ACEF-CC15D2B9080E}"/>
                  </a:ext>
                </a:extLst>
              </p:cNvPr>
              <p:cNvSpPr/>
              <p:nvPr/>
            </p:nvSpPr>
            <p:spPr>
              <a:xfrm>
                <a:off x="8365801" y="2625009"/>
                <a:ext cx="399357" cy="296497"/>
              </a:xfrm>
              <a:prstGeom prst="wedgeEllipseCallou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66" name="TextBox 63">
                <a:extLst>
                  <a:ext uri="{FF2B5EF4-FFF2-40B4-BE49-F238E27FC236}">
                    <a16:creationId xmlns:a16="http://schemas.microsoft.com/office/drawing/2014/main" id="{1022A807-0AFE-48E8-A8BB-B11469693AC8}"/>
                  </a:ext>
                </a:extLst>
              </p:cNvPr>
              <p:cNvSpPr txBox="1">
                <a:spLocks noChangeArrowheads="1"/>
              </p:cNvSpPr>
              <p:nvPr/>
            </p:nvSpPr>
            <p:spPr bwMode="auto">
              <a:xfrm>
                <a:off x="8295805" y="2595552"/>
                <a:ext cx="590166" cy="4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kumimoji="0" lang="en-US" altLang="zh-CN" sz="738" b="1" dirty="0">
                    <a:solidFill>
                      <a:srgbClr val="000000"/>
                    </a:solidFill>
                    <a:latin typeface="Arial" panose="020B0604020202020204" pitchFamily="34" charset="0"/>
                    <a:ea typeface="宋体" panose="02010600030101010101" pitchFamily="2" charset="-122"/>
                  </a:rPr>
                  <a:t>Job</a:t>
                </a:r>
                <a:endParaRPr kumimoji="0" lang="zh-CN" altLang="en-US" sz="738" b="1">
                  <a:solidFill>
                    <a:srgbClr val="000000"/>
                  </a:solidFill>
                  <a:latin typeface="Arial" panose="020B0604020202020204" pitchFamily="34" charset="0"/>
                  <a:ea typeface="宋体" panose="02010600030101010101" pitchFamily="2" charset="-122"/>
                </a:endParaRPr>
              </a:p>
            </p:txBody>
          </p:sp>
        </p:grpSp>
        <p:grpSp>
          <p:nvGrpSpPr>
            <p:cNvPr id="42" name="组合 142">
              <a:extLst>
                <a:ext uri="{FF2B5EF4-FFF2-40B4-BE49-F238E27FC236}">
                  <a16:creationId xmlns:a16="http://schemas.microsoft.com/office/drawing/2014/main" id="{E882B6DD-16B8-44FC-902E-5DB69BC8F339}"/>
                </a:ext>
              </a:extLst>
            </p:cNvPr>
            <p:cNvGrpSpPr>
              <a:grpSpLocks/>
            </p:cNvGrpSpPr>
            <p:nvPr/>
          </p:nvGrpSpPr>
          <p:grpSpPr bwMode="auto">
            <a:xfrm>
              <a:off x="3432137" y="1352519"/>
              <a:ext cx="352982" cy="205890"/>
              <a:chOff x="7745884" y="2279103"/>
              <a:chExt cx="590168" cy="416582"/>
            </a:xfrm>
          </p:grpSpPr>
          <p:sp>
            <p:nvSpPr>
              <p:cNvPr id="163" name="椭圆形标注 231">
                <a:extLst>
                  <a:ext uri="{FF2B5EF4-FFF2-40B4-BE49-F238E27FC236}">
                    <a16:creationId xmlns:a16="http://schemas.microsoft.com/office/drawing/2014/main" id="{6C6E7754-B67E-4D4C-B37F-96716362E3DE}"/>
                  </a:ext>
                </a:extLst>
              </p:cNvPr>
              <p:cNvSpPr/>
              <p:nvPr/>
            </p:nvSpPr>
            <p:spPr>
              <a:xfrm>
                <a:off x="7833737" y="2326606"/>
                <a:ext cx="396908" cy="296494"/>
              </a:xfrm>
              <a:prstGeom prst="wedgeEllipseCallou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64" name="TextBox 61">
                <a:extLst>
                  <a:ext uri="{FF2B5EF4-FFF2-40B4-BE49-F238E27FC236}">
                    <a16:creationId xmlns:a16="http://schemas.microsoft.com/office/drawing/2014/main" id="{FA7044C6-9C93-48B8-8056-019B5E2355EE}"/>
                  </a:ext>
                </a:extLst>
              </p:cNvPr>
              <p:cNvSpPr txBox="1">
                <a:spLocks noChangeArrowheads="1"/>
              </p:cNvSpPr>
              <p:nvPr/>
            </p:nvSpPr>
            <p:spPr bwMode="auto">
              <a:xfrm>
                <a:off x="7745884" y="2279103"/>
                <a:ext cx="590168" cy="416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kumimoji="0" lang="en-US" altLang="zh-CN" sz="738" b="1" dirty="0">
                    <a:solidFill>
                      <a:srgbClr val="000000"/>
                    </a:solidFill>
                    <a:latin typeface="Arial" panose="020B0604020202020204" pitchFamily="34" charset="0"/>
                    <a:ea typeface="宋体" panose="02010600030101010101" pitchFamily="2" charset="-122"/>
                  </a:rPr>
                  <a:t>Job</a:t>
                </a:r>
                <a:endParaRPr kumimoji="0" lang="zh-CN" altLang="en-US" sz="738" b="1">
                  <a:solidFill>
                    <a:srgbClr val="000000"/>
                  </a:solidFill>
                  <a:latin typeface="Arial" panose="020B0604020202020204" pitchFamily="34" charset="0"/>
                  <a:ea typeface="宋体" panose="02010600030101010101" pitchFamily="2" charset="-122"/>
                </a:endParaRPr>
              </a:p>
            </p:txBody>
          </p:sp>
        </p:grpSp>
        <p:sp>
          <p:nvSpPr>
            <p:cNvPr id="43" name="流程图: 终止 42">
              <a:extLst>
                <a:ext uri="{FF2B5EF4-FFF2-40B4-BE49-F238E27FC236}">
                  <a16:creationId xmlns:a16="http://schemas.microsoft.com/office/drawing/2014/main" id="{9A462BBA-E889-42C8-9F1B-397327B4641F}"/>
                </a:ext>
              </a:extLst>
            </p:cNvPr>
            <p:cNvSpPr/>
            <p:nvPr/>
          </p:nvSpPr>
          <p:spPr bwMode="auto">
            <a:xfrm>
              <a:off x="5395546" y="1921120"/>
              <a:ext cx="1210408" cy="156796"/>
            </a:xfrm>
            <a:prstGeom prst="flowChartTerminator">
              <a:avLst/>
            </a:prstGeom>
          </p:spPr>
          <p:style>
            <a:lnRef idx="2">
              <a:schemeClr val="accent5"/>
            </a:lnRef>
            <a:fillRef idx="1">
              <a:schemeClr val="lt1"/>
            </a:fillRef>
            <a:effectRef idx="0">
              <a:schemeClr val="accent5"/>
            </a:effectRef>
            <a:fontRef idx="minor">
              <a:schemeClr val="dk1"/>
            </a:fontRef>
          </p:style>
          <p:txBody>
            <a:bodyPr lIns="71455" tIns="35728" rIns="71455" bIns="35728" anchor="ctr"/>
            <a:lstStyle/>
            <a:p>
              <a:pPr algn="ctr">
                <a:defRPr/>
              </a:pPr>
              <a:r>
                <a:rPr lang="en-US" altLang="zh-CN" sz="900" dirty="0">
                  <a:solidFill>
                    <a:srgbClr val="000000"/>
                  </a:solidFill>
                  <a:cs typeface="微软雅黑" charset="0"/>
                </a:rPr>
                <a:t>HEP Job Tool</a:t>
              </a:r>
              <a:endParaRPr lang="zh-CN" altLang="en-US" sz="900">
                <a:solidFill>
                  <a:srgbClr val="000000"/>
                </a:solidFill>
                <a:cs typeface="微软雅黑" charset="0"/>
              </a:endParaRPr>
            </a:p>
          </p:txBody>
        </p:sp>
        <p:cxnSp>
          <p:nvCxnSpPr>
            <p:cNvPr id="44" name="直接连接符 43">
              <a:extLst>
                <a:ext uri="{FF2B5EF4-FFF2-40B4-BE49-F238E27FC236}">
                  <a16:creationId xmlns:a16="http://schemas.microsoft.com/office/drawing/2014/main" id="{16FC4A65-1EB0-43F3-845F-0DA25404FC76}"/>
                </a:ext>
              </a:extLst>
            </p:cNvPr>
            <p:cNvCxnSpPr>
              <a:cxnSpLocks noChangeShapeType="1"/>
              <a:stCxn id="15" idx="2"/>
            </p:cNvCxnSpPr>
            <p:nvPr/>
          </p:nvCxnSpPr>
          <p:spPr bwMode="auto">
            <a:xfrm>
              <a:off x="8635513" y="2539512"/>
              <a:ext cx="2931" cy="266700"/>
            </a:xfrm>
            <a:prstGeom prst="line">
              <a:avLst/>
            </a:prstGeom>
            <a:noFill/>
            <a:ln w="44450">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45" name="直接连接符 44">
              <a:extLst>
                <a:ext uri="{FF2B5EF4-FFF2-40B4-BE49-F238E27FC236}">
                  <a16:creationId xmlns:a16="http://schemas.microsoft.com/office/drawing/2014/main" id="{109714CA-FAEA-49C1-8662-CEE886E13004}"/>
                </a:ext>
              </a:extLst>
            </p:cNvPr>
            <p:cNvCxnSpPr>
              <a:cxnSpLocks noChangeShapeType="1"/>
            </p:cNvCxnSpPr>
            <p:nvPr/>
          </p:nvCxnSpPr>
          <p:spPr bwMode="auto">
            <a:xfrm>
              <a:off x="2410560" y="4148505"/>
              <a:ext cx="7722577" cy="8792"/>
            </a:xfrm>
            <a:prstGeom prst="line">
              <a:avLst/>
            </a:prstGeom>
            <a:noFill/>
            <a:ln w="44450">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pic>
          <p:nvPicPr>
            <p:cNvPr id="46" name="图片 146">
              <a:extLst>
                <a:ext uri="{FF2B5EF4-FFF2-40B4-BE49-F238E27FC236}">
                  <a16:creationId xmlns:a16="http://schemas.microsoft.com/office/drawing/2014/main" id="{B546FEDC-AEDA-46B3-BBDD-C1284FAE3A5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00934" y="4639868"/>
              <a:ext cx="551677" cy="41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图片 147">
              <a:extLst>
                <a:ext uri="{FF2B5EF4-FFF2-40B4-BE49-F238E27FC236}">
                  <a16:creationId xmlns:a16="http://schemas.microsoft.com/office/drawing/2014/main" id="{AE70A136-43ED-47D3-8497-92C431FFA08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55907" y="4668676"/>
              <a:ext cx="551677" cy="41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图片 148">
              <a:extLst>
                <a:ext uri="{FF2B5EF4-FFF2-40B4-BE49-F238E27FC236}">
                  <a16:creationId xmlns:a16="http://schemas.microsoft.com/office/drawing/2014/main" id="{5C9F2118-F10C-4D7E-81CA-06F5BD85DC5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91581" y="4689759"/>
              <a:ext cx="558618" cy="424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图片 149">
              <a:extLst>
                <a:ext uri="{FF2B5EF4-FFF2-40B4-BE49-F238E27FC236}">
                  <a16:creationId xmlns:a16="http://schemas.microsoft.com/office/drawing/2014/main" id="{F05A3C48-2FDC-4109-9F38-48EADE0B746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80135" y="4923916"/>
              <a:ext cx="551677" cy="41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图片 150">
              <a:extLst>
                <a:ext uri="{FF2B5EF4-FFF2-40B4-BE49-F238E27FC236}">
                  <a16:creationId xmlns:a16="http://schemas.microsoft.com/office/drawing/2014/main" id="{CA6F2C55-0845-47F4-BB47-744AF4F500B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32913" y="4939031"/>
              <a:ext cx="551677" cy="41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图片 151">
              <a:extLst>
                <a:ext uri="{FF2B5EF4-FFF2-40B4-BE49-F238E27FC236}">
                  <a16:creationId xmlns:a16="http://schemas.microsoft.com/office/drawing/2014/main" id="{036022EC-FA30-499D-B853-6586ED8F222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94036" y="4775189"/>
              <a:ext cx="551677" cy="41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图片 152">
              <a:extLst>
                <a:ext uri="{FF2B5EF4-FFF2-40B4-BE49-F238E27FC236}">
                  <a16:creationId xmlns:a16="http://schemas.microsoft.com/office/drawing/2014/main" id="{DDF7D658-AB78-47D7-8092-CB88147842E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55907" y="5169430"/>
              <a:ext cx="551677" cy="41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Box 22">
              <a:extLst>
                <a:ext uri="{FF2B5EF4-FFF2-40B4-BE49-F238E27FC236}">
                  <a16:creationId xmlns:a16="http://schemas.microsoft.com/office/drawing/2014/main" id="{135510B2-9444-43F7-8915-3322FADAD712}"/>
                </a:ext>
              </a:extLst>
            </p:cNvPr>
            <p:cNvSpPr txBox="1">
              <a:spLocks noChangeArrowheads="1"/>
            </p:cNvSpPr>
            <p:nvPr/>
          </p:nvSpPr>
          <p:spPr bwMode="auto">
            <a:xfrm>
              <a:off x="3416593" y="5168781"/>
              <a:ext cx="926095" cy="41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kumimoji="0" lang="en-US" altLang="zh-CN" sz="900" dirty="0">
                  <a:solidFill>
                    <a:srgbClr val="000000"/>
                  </a:solidFill>
                  <a:latin typeface="Arial" panose="020B0604020202020204" pitchFamily="34" charset="0"/>
                  <a:ea typeface="宋体" panose="02010600030101010101" pitchFamily="2" charset="-122"/>
                </a:rPr>
                <a:t>CPU Server</a:t>
              </a:r>
              <a:endParaRPr kumimoji="0" lang="zh-CN" altLang="en-US" sz="900" dirty="0">
                <a:solidFill>
                  <a:srgbClr val="000000"/>
                </a:solidFill>
                <a:latin typeface="Arial" panose="020B0604020202020204" pitchFamily="34" charset="0"/>
                <a:ea typeface="宋体" panose="02010600030101010101" pitchFamily="2" charset="-122"/>
              </a:endParaRPr>
            </a:p>
          </p:txBody>
        </p:sp>
        <p:sp>
          <p:nvSpPr>
            <p:cNvPr id="54" name="TextBox 21">
              <a:extLst>
                <a:ext uri="{FF2B5EF4-FFF2-40B4-BE49-F238E27FC236}">
                  <a16:creationId xmlns:a16="http://schemas.microsoft.com/office/drawing/2014/main" id="{BD0769BB-0B02-41FA-8B5D-067CEB5FAE15}"/>
                </a:ext>
              </a:extLst>
            </p:cNvPr>
            <p:cNvSpPr txBox="1">
              <a:spLocks noChangeArrowheads="1"/>
            </p:cNvSpPr>
            <p:nvPr/>
          </p:nvSpPr>
          <p:spPr bwMode="auto">
            <a:xfrm>
              <a:off x="8221822" y="5625864"/>
              <a:ext cx="1335118"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kumimoji="0" lang="en-US" altLang="zh-CN" sz="1292" dirty="0">
                  <a:solidFill>
                    <a:srgbClr val="00B0F0"/>
                  </a:solidFill>
                  <a:latin typeface="Arial" panose="020B0604020202020204" pitchFamily="34" charset="0"/>
                  <a:ea typeface="宋体" panose="02010600030101010101" pitchFamily="2" charset="-122"/>
                </a:rPr>
                <a:t>HTC Cluster</a:t>
              </a:r>
              <a:endParaRPr kumimoji="0" lang="zh-CN" altLang="en-US" sz="1292">
                <a:solidFill>
                  <a:srgbClr val="00B0F0"/>
                </a:solidFill>
                <a:latin typeface="Arial" panose="020B0604020202020204" pitchFamily="34" charset="0"/>
                <a:ea typeface="宋体" panose="02010600030101010101" pitchFamily="2" charset="-122"/>
              </a:endParaRPr>
            </a:p>
          </p:txBody>
        </p:sp>
        <p:grpSp>
          <p:nvGrpSpPr>
            <p:cNvPr id="55" name="组合 155">
              <a:extLst>
                <a:ext uri="{FF2B5EF4-FFF2-40B4-BE49-F238E27FC236}">
                  <a16:creationId xmlns:a16="http://schemas.microsoft.com/office/drawing/2014/main" id="{5BF4A955-8CBC-43D6-B634-26EAFCE8B857}"/>
                </a:ext>
              </a:extLst>
            </p:cNvPr>
            <p:cNvGrpSpPr>
              <a:grpSpLocks/>
            </p:cNvGrpSpPr>
            <p:nvPr/>
          </p:nvGrpSpPr>
          <p:grpSpPr bwMode="auto">
            <a:xfrm>
              <a:off x="4129128" y="1518471"/>
              <a:ext cx="352982" cy="205890"/>
              <a:chOff x="7441212" y="3016776"/>
              <a:chExt cx="590168" cy="416578"/>
            </a:xfrm>
          </p:grpSpPr>
          <p:sp>
            <p:nvSpPr>
              <p:cNvPr id="161" name="椭圆形标注 229">
                <a:extLst>
                  <a:ext uri="{FF2B5EF4-FFF2-40B4-BE49-F238E27FC236}">
                    <a16:creationId xmlns:a16="http://schemas.microsoft.com/office/drawing/2014/main" id="{1C2A5350-3521-4488-B68E-566412E81989}"/>
                  </a:ext>
                </a:extLst>
              </p:cNvPr>
              <p:cNvSpPr/>
              <p:nvPr/>
            </p:nvSpPr>
            <p:spPr>
              <a:xfrm>
                <a:off x="7527506" y="3108017"/>
                <a:ext cx="396908" cy="296493"/>
              </a:xfrm>
              <a:prstGeom prst="wedgeEllipseCallou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62" name="TextBox 71">
                <a:extLst>
                  <a:ext uri="{FF2B5EF4-FFF2-40B4-BE49-F238E27FC236}">
                    <a16:creationId xmlns:a16="http://schemas.microsoft.com/office/drawing/2014/main" id="{BAE55494-336F-43F4-8619-3591BC21F9C8}"/>
                  </a:ext>
                </a:extLst>
              </p:cNvPr>
              <p:cNvSpPr txBox="1">
                <a:spLocks noChangeArrowheads="1"/>
              </p:cNvSpPr>
              <p:nvPr/>
            </p:nvSpPr>
            <p:spPr bwMode="auto">
              <a:xfrm>
                <a:off x="7441212" y="3016776"/>
                <a:ext cx="590168" cy="41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kumimoji="0" lang="en-US" altLang="zh-CN" sz="738" b="1" dirty="0">
                    <a:solidFill>
                      <a:srgbClr val="000000"/>
                    </a:solidFill>
                    <a:latin typeface="Arial" panose="020B0604020202020204" pitchFamily="34" charset="0"/>
                    <a:ea typeface="宋体" panose="02010600030101010101" pitchFamily="2" charset="-122"/>
                  </a:rPr>
                  <a:t>Job</a:t>
                </a:r>
                <a:endParaRPr kumimoji="0" lang="zh-CN" altLang="en-US" sz="738" b="1">
                  <a:solidFill>
                    <a:srgbClr val="000000"/>
                  </a:solidFill>
                  <a:latin typeface="Arial" panose="020B0604020202020204" pitchFamily="34" charset="0"/>
                  <a:ea typeface="宋体" panose="02010600030101010101" pitchFamily="2" charset="-122"/>
                </a:endParaRPr>
              </a:p>
            </p:txBody>
          </p:sp>
        </p:grpSp>
        <p:grpSp>
          <p:nvGrpSpPr>
            <p:cNvPr id="56" name="组合 156">
              <a:extLst>
                <a:ext uri="{FF2B5EF4-FFF2-40B4-BE49-F238E27FC236}">
                  <a16:creationId xmlns:a16="http://schemas.microsoft.com/office/drawing/2014/main" id="{F844624E-3162-4261-AB7B-8C15252AE0A1}"/>
                </a:ext>
              </a:extLst>
            </p:cNvPr>
            <p:cNvGrpSpPr>
              <a:grpSpLocks/>
            </p:cNvGrpSpPr>
            <p:nvPr/>
          </p:nvGrpSpPr>
          <p:grpSpPr bwMode="auto">
            <a:xfrm>
              <a:off x="4788418" y="1821249"/>
              <a:ext cx="354584" cy="205890"/>
              <a:chOff x="7615452" y="3118291"/>
              <a:chExt cx="592846" cy="416582"/>
            </a:xfrm>
          </p:grpSpPr>
          <p:sp>
            <p:nvSpPr>
              <p:cNvPr id="159" name="椭圆形标注 227">
                <a:extLst>
                  <a:ext uri="{FF2B5EF4-FFF2-40B4-BE49-F238E27FC236}">
                    <a16:creationId xmlns:a16="http://schemas.microsoft.com/office/drawing/2014/main" id="{8B96B725-2FCA-427B-8779-358E16C820CF}"/>
                  </a:ext>
                </a:extLst>
              </p:cNvPr>
              <p:cNvSpPr/>
              <p:nvPr/>
            </p:nvSpPr>
            <p:spPr>
              <a:xfrm>
                <a:off x="7711767" y="3160263"/>
                <a:ext cx="396907" cy="299459"/>
              </a:xfrm>
              <a:prstGeom prst="wedgeEllipseCallou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53029" rtl="0" eaLnBrk="1" latinLnBrk="0" hangingPunct="1">
                  <a:defRPr sz="1900" kern="1200">
                    <a:solidFill>
                      <a:schemeClr val="lt1"/>
                    </a:solidFill>
                    <a:latin typeface="+mn-lt"/>
                    <a:ea typeface="+mn-ea"/>
                    <a:cs typeface="+mn-cs"/>
                  </a:defRPr>
                </a:lvl1pPr>
                <a:lvl2pPr marL="476515" algn="l" defTabSz="953029" rtl="0" eaLnBrk="1" latinLnBrk="0" hangingPunct="1">
                  <a:defRPr sz="1900" kern="1200">
                    <a:solidFill>
                      <a:schemeClr val="lt1"/>
                    </a:solidFill>
                    <a:latin typeface="+mn-lt"/>
                    <a:ea typeface="+mn-ea"/>
                    <a:cs typeface="+mn-cs"/>
                  </a:defRPr>
                </a:lvl2pPr>
                <a:lvl3pPr marL="953029" algn="l" defTabSz="953029" rtl="0" eaLnBrk="1" latinLnBrk="0" hangingPunct="1">
                  <a:defRPr sz="1900" kern="1200">
                    <a:solidFill>
                      <a:schemeClr val="lt1"/>
                    </a:solidFill>
                    <a:latin typeface="+mn-lt"/>
                    <a:ea typeface="+mn-ea"/>
                    <a:cs typeface="+mn-cs"/>
                  </a:defRPr>
                </a:lvl3pPr>
                <a:lvl4pPr marL="1429543" algn="l" defTabSz="953029" rtl="0" eaLnBrk="1" latinLnBrk="0" hangingPunct="1">
                  <a:defRPr sz="1900" kern="1200">
                    <a:solidFill>
                      <a:schemeClr val="lt1"/>
                    </a:solidFill>
                    <a:latin typeface="+mn-lt"/>
                    <a:ea typeface="+mn-ea"/>
                    <a:cs typeface="+mn-cs"/>
                  </a:defRPr>
                </a:lvl4pPr>
                <a:lvl5pPr marL="1906057" algn="l" defTabSz="953029" rtl="0" eaLnBrk="1" latinLnBrk="0" hangingPunct="1">
                  <a:defRPr sz="1900" kern="1200">
                    <a:solidFill>
                      <a:schemeClr val="lt1"/>
                    </a:solidFill>
                    <a:latin typeface="+mn-lt"/>
                    <a:ea typeface="+mn-ea"/>
                    <a:cs typeface="+mn-cs"/>
                  </a:defRPr>
                </a:lvl5pPr>
                <a:lvl6pPr marL="2382572" algn="l" defTabSz="953029" rtl="0" eaLnBrk="1" latinLnBrk="0" hangingPunct="1">
                  <a:defRPr sz="1900" kern="1200">
                    <a:solidFill>
                      <a:schemeClr val="lt1"/>
                    </a:solidFill>
                    <a:latin typeface="+mn-lt"/>
                    <a:ea typeface="+mn-ea"/>
                    <a:cs typeface="+mn-cs"/>
                  </a:defRPr>
                </a:lvl6pPr>
                <a:lvl7pPr marL="2859086" algn="l" defTabSz="953029" rtl="0" eaLnBrk="1" latinLnBrk="0" hangingPunct="1">
                  <a:defRPr sz="1900" kern="1200">
                    <a:solidFill>
                      <a:schemeClr val="lt1"/>
                    </a:solidFill>
                    <a:latin typeface="+mn-lt"/>
                    <a:ea typeface="+mn-ea"/>
                    <a:cs typeface="+mn-cs"/>
                  </a:defRPr>
                </a:lvl7pPr>
                <a:lvl8pPr marL="3335601" algn="l" defTabSz="953029" rtl="0" eaLnBrk="1" latinLnBrk="0" hangingPunct="1">
                  <a:defRPr sz="1900" kern="1200">
                    <a:solidFill>
                      <a:schemeClr val="lt1"/>
                    </a:solidFill>
                    <a:latin typeface="+mn-lt"/>
                    <a:ea typeface="+mn-ea"/>
                    <a:cs typeface="+mn-cs"/>
                  </a:defRPr>
                </a:lvl8pPr>
                <a:lvl9pPr marL="3812115" algn="l" defTabSz="953029" rtl="0" eaLnBrk="1" latinLnBrk="0" hangingPunct="1">
                  <a:defRPr sz="1900" kern="1200">
                    <a:solidFill>
                      <a:schemeClr val="lt1"/>
                    </a:solidFill>
                    <a:latin typeface="+mn-lt"/>
                    <a:ea typeface="+mn-ea"/>
                    <a:cs typeface="+mn-cs"/>
                  </a:defRPr>
                </a:lvl9pPr>
              </a:lstStyle>
              <a:p>
                <a:pPr algn="ctr">
                  <a:defRPr/>
                </a:pPr>
                <a:endParaRPr lang="zh-CN" altLang="en-US" sz="738">
                  <a:solidFill>
                    <a:prstClr val="white"/>
                  </a:solidFill>
                </a:endParaRPr>
              </a:p>
            </p:txBody>
          </p:sp>
          <p:sp>
            <p:nvSpPr>
              <p:cNvPr id="160" name="TextBox 71">
                <a:extLst>
                  <a:ext uri="{FF2B5EF4-FFF2-40B4-BE49-F238E27FC236}">
                    <a16:creationId xmlns:a16="http://schemas.microsoft.com/office/drawing/2014/main" id="{C7738E46-E8B4-44DF-B335-78714C182C53}"/>
                  </a:ext>
                </a:extLst>
              </p:cNvPr>
              <p:cNvSpPr txBox="1">
                <a:spLocks noChangeArrowheads="1"/>
              </p:cNvSpPr>
              <p:nvPr/>
            </p:nvSpPr>
            <p:spPr bwMode="auto">
              <a:xfrm>
                <a:off x="7615452" y="3118291"/>
                <a:ext cx="592846" cy="416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52500">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defTabSz="95250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defTabSz="9525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defTabSz="9525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defTabSz="9525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defTabSz="9525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defTabSz="9525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defTabSz="9525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defTabSz="9525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eaLnBrk="1" hangingPunct="1">
                  <a:spcBef>
                    <a:spcPct val="0"/>
                  </a:spcBef>
                  <a:buFontTx/>
                  <a:buNone/>
                </a:pPr>
                <a:r>
                  <a:rPr kumimoji="0" lang="en-US" altLang="zh-CN" sz="738" b="1" dirty="0">
                    <a:solidFill>
                      <a:srgbClr val="000000"/>
                    </a:solidFill>
                    <a:latin typeface="微软雅黑" panose="020B0503020204020204" pitchFamily="34" charset="-122"/>
                  </a:rPr>
                  <a:t>Job</a:t>
                </a:r>
                <a:endParaRPr kumimoji="0" lang="zh-CN" altLang="en-US" sz="738" b="1">
                  <a:solidFill>
                    <a:srgbClr val="000000"/>
                  </a:solidFill>
                  <a:latin typeface="微软雅黑" panose="020B0503020204020204" pitchFamily="34" charset="-122"/>
                </a:endParaRPr>
              </a:p>
            </p:txBody>
          </p:sp>
        </p:grpSp>
        <p:sp>
          <p:nvSpPr>
            <p:cNvPr id="57" name="TextBox 22">
              <a:extLst>
                <a:ext uri="{FF2B5EF4-FFF2-40B4-BE49-F238E27FC236}">
                  <a16:creationId xmlns:a16="http://schemas.microsoft.com/office/drawing/2014/main" id="{9916D83A-62AC-439A-9B6C-086F15258995}"/>
                </a:ext>
              </a:extLst>
            </p:cNvPr>
            <p:cNvSpPr txBox="1">
              <a:spLocks noChangeArrowheads="1"/>
            </p:cNvSpPr>
            <p:nvPr/>
          </p:nvSpPr>
          <p:spPr bwMode="auto">
            <a:xfrm>
              <a:off x="7032105" y="5517233"/>
              <a:ext cx="1171919"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kumimoji="0" lang="en-US" altLang="zh-CN" sz="900" dirty="0">
                  <a:solidFill>
                    <a:srgbClr val="000000"/>
                  </a:solidFill>
                  <a:latin typeface="Arial" panose="020B0604020202020204" pitchFamily="34" charset="0"/>
                  <a:ea typeface="宋体" panose="02010600030101010101" pitchFamily="2" charset="-122"/>
                </a:rPr>
                <a:t> HTC cpu cores</a:t>
              </a:r>
              <a:endParaRPr kumimoji="0" lang="zh-CN" altLang="en-US" sz="900" dirty="0">
                <a:solidFill>
                  <a:srgbClr val="000000"/>
                </a:solidFill>
                <a:latin typeface="Arial" panose="020B0604020202020204" pitchFamily="34" charset="0"/>
                <a:ea typeface="宋体" panose="02010600030101010101" pitchFamily="2" charset="-122"/>
              </a:endParaRPr>
            </a:p>
          </p:txBody>
        </p:sp>
        <p:pic>
          <p:nvPicPr>
            <p:cNvPr id="58" name="Picture 2" descr="“docker”的图片搜索结果">
              <a:extLst>
                <a:ext uri="{FF2B5EF4-FFF2-40B4-BE49-F238E27FC236}">
                  <a16:creationId xmlns:a16="http://schemas.microsoft.com/office/drawing/2014/main" id="{4C4125F4-317A-464C-9946-F0C8B16C7B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5617" y="4426991"/>
              <a:ext cx="399108" cy="37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6" descr="图片搜索结果">
              <a:extLst>
                <a:ext uri="{FF2B5EF4-FFF2-40B4-BE49-F238E27FC236}">
                  <a16:creationId xmlns:a16="http://schemas.microsoft.com/office/drawing/2014/main" id="{81615CD7-D378-4976-A0FB-642D0466D4D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59886" y="5053109"/>
              <a:ext cx="343545" cy="31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6" descr="图片搜索结果">
              <a:extLst>
                <a:ext uri="{FF2B5EF4-FFF2-40B4-BE49-F238E27FC236}">
                  <a16:creationId xmlns:a16="http://schemas.microsoft.com/office/drawing/2014/main" id="{316F8416-D07E-46FC-B74B-59122F059F7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67387" y="5253454"/>
              <a:ext cx="343545" cy="31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 name="组合 161">
              <a:extLst>
                <a:ext uri="{FF2B5EF4-FFF2-40B4-BE49-F238E27FC236}">
                  <a16:creationId xmlns:a16="http://schemas.microsoft.com/office/drawing/2014/main" id="{808E0A2D-7CB7-48A5-B2DE-031E0226AB54}"/>
                </a:ext>
              </a:extLst>
            </p:cNvPr>
            <p:cNvGrpSpPr>
              <a:grpSpLocks/>
            </p:cNvGrpSpPr>
            <p:nvPr/>
          </p:nvGrpSpPr>
          <p:grpSpPr bwMode="auto">
            <a:xfrm>
              <a:off x="2574750" y="3255401"/>
              <a:ext cx="1343774" cy="654960"/>
              <a:chOff x="2510410" y="3281143"/>
              <a:chExt cx="1799174" cy="944400"/>
            </a:xfrm>
          </p:grpSpPr>
          <p:sp>
            <p:nvSpPr>
              <p:cNvPr id="154" name="矩形 222">
                <a:extLst>
                  <a:ext uri="{FF2B5EF4-FFF2-40B4-BE49-F238E27FC236}">
                    <a16:creationId xmlns:a16="http://schemas.microsoft.com/office/drawing/2014/main" id="{8A90F995-F25F-4AC1-91AE-6153B8E762CD}"/>
                  </a:ext>
                </a:extLst>
              </p:cNvPr>
              <p:cNvSpPr>
                <a:spLocks noChangeArrowheads="1"/>
              </p:cNvSpPr>
              <p:nvPr/>
            </p:nvSpPr>
            <p:spPr bwMode="auto">
              <a:xfrm>
                <a:off x="2510410" y="3359938"/>
                <a:ext cx="1129112" cy="65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kumimoji="0" lang="en-US" altLang="zh-CN" sz="1000" dirty="0">
                    <a:solidFill>
                      <a:srgbClr val="000000"/>
                    </a:solidFill>
                    <a:latin typeface="Arial" panose="020B0604020202020204" pitchFamily="34" charset="0"/>
                    <a:ea typeface="宋体" panose="02010600030101010101" pitchFamily="2" charset="-122"/>
                  </a:rPr>
                  <a:t>IB Switch</a:t>
                </a:r>
              </a:p>
              <a:p>
                <a:pPr>
                  <a:spcBef>
                    <a:spcPct val="0"/>
                  </a:spcBef>
                  <a:buFontTx/>
                  <a:buNone/>
                </a:pPr>
                <a:r>
                  <a:rPr kumimoji="0" lang="en-US" altLang="zh-CN" sz="1000" dirty="0">
                    <a:solidFill>
                      <a:srgbClr val="000000"/>
                    </a:solidFill>
                    <a:latin typeface="Arial" panose="020B0604020202020204" pitchFamily="34" charset="0"/>
                    <a:ea typeface="宋体" panose="02010600030101010101" pitchFamily="2" charset="-122"/>
                  </a:rPr>
                  <a:t> MCS </a:t>
                </a:r>
                <a:endParaRPr kumimoji="0" lang="zh-CN" altLang="en-US" sz="1000" dirty="0">
                  <a:solidFill>
                    <a:srgbClr val="000000"/>
                  </a:solidFill>
                  <a:latin typeface="Arial" panose="020B0604020202020204" pitchFamily="34" charset="0"/>
                  <a:ea typeface="宋体" panose="02010600030101010101" pitchFamily="2" charset="-122"/>
                </a:endParaRPr>
              </a:p>
            </p:txBody>
          </p:sp>
          <p:grpSp>
            <p:nvGrpSpPr>
              <p:cNvPr id="155" name="Group 179">
                <a:extLst>
                  <a:ext uri="{FF2B5EF4-FFF2-40B4-BE49-F238E27FC236}">
                    <a16:creationId xmlns:a16="http://schemas.microsoft.com/office/drawing/2014/main" id="{646756AF-ABEA-4013-A484-ABDC472325CC}"/>
                  </a:ext>
                </a:extLst>
              </p:cNvPr>
              <p:cNvGrpSpPr>
                <a:grpSpLocks/>
              </p:cNvGrpSpPr>
              <p:nvPr/>
            </p:nvGrpSpPr>
            <p:grpSpPr bwMode="auto">
              <a:xfrm>
                <a:off x="3628316" y="3281143"/>
                <a:ext cx="681268" cy="944400"/>
                <a:chOff x="1768" y="187"/>
                <a:chExt cx="2860" cy="2807"/>
              </a:xfrm>
            </p:grpSpPr>
            <p:pic>
              <p:nvPicPr>
                <p:cNvPr id="156" name="Picture 180" descr="通用交换机">
                  <a:extLst>
                    <a:ext uri="{FF2B5EF4-FFF2-40B4-BE49-F238E27FC236}">
                      <a16:creationId xmlns:a16="http://schemas.microsoft.com/office/drawing/2014/main" id="{EE22BA66-4839-4E3E-8027-17D1FFE0C40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69" y="1570"/>
                  <a:ext cx="2859" cy="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 name="Picture 181" descr="中继器">
                  <a:extLst>
                    <a:ext uri="{FF2B5EF4-FFF2-40B4-BE49-F238E27FC236}">
                      <a16:creationId xmlns:a16="http://schemas.microsoft.com/office/drawing/2014/main" id="{D4803A65-B18F-4F23-9186-7F934EA2597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68" y="482"/>
                  <a:ext cx="2858" cy="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 name="Picture 182" descr="通用交换机">
                  <a:extLst>
                    <a:ext uri="{FF2B5EF4-FFF2-40B4-BE49-F238E27FC236}">
                      <a16:creationId xmlns:a16="http://schemas.microsoft.com/office/drawing/2014/main" id="{7C9DA8BC-B116-40AB-98C3-FB9B96592D5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69" y="187"/>
                  <a:ext cx="2859" cy="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62" name="组合 61">
              <a:extLst>
                <a:ext uri="{FF2B5EF4-FFF2-40B4-BE49-F238E27FC236}">
                  <a16:creationId xmlns:a16="http://schemas.microsoft.com/office/drawing/2014/main" id="{8DB1A9D7-9067-4183-9851-1B6438FC4000}"/>
                </a:ext>
              </a:extLst>
            </p:cNvPr>
            <p:cNvGrpSpPr/>
            <p:nvPr/>
          </p:nvGrpSpPr>
          <p:grpSpPr bwMode="auto">
            <a:xfrm>
              <a:off x="4531496" y="4829668"/>
              <a:ext cx="888650" cy="345557"/>
              <a:chOff x="2376339" y="1412776"/>
              <a:chExt cx="2160240" cy="955718"/>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p:grpSpPr>
          <p:sp>
            <p:nvSpPr>
              <p:cNvPr id="145" name="圆柱形 213">
                <a:extLst>
                  <a:ext uri="{FF2B5EF4-FFF2-40B4-BE49-F238E27FC236}">
                    <a16:creationId xmlns:a16="http://schemas.microsoft.com/office/drawing/2014/main" id="{6422CB7C-F707-468A-9B5B-4AB10146FEC7}"/>
                  </a:ext>
                </a:extLst>
              </p:cNvPr>
              <p:cNvSpPr/>
              <p:nvPr/>
            </p:nvSpPr>
            <p:spPr>
              <a:xfrm>
                <a:off x="3492463" y="1412776"/>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46" name="圆柱形 214">
                <a:extLst>
                  <a:ext uri="{FF2B5EF4-FFF2-40B4-BE49-F238E27FC236}">
                    <a16:creationId xmlns:a16="http://schemas.microsoft.com/office/drawing/2014/main" id="{8CE1BBC4-3DC6-4228-8627-740414C8E39C}"/>
                  </a:ext>
                </a:extLst>
              </p:cNvPr>
              <p:cNvSpPr/>
              <p:nvPr/>
            </p:nvSpPr>
            <p:spPr>
              <a:xfrm>
                <a:off x="2952403" y="1412776"/>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47" name="圆柱形 215">
                <a:extLst>
                  <a:ext uri="{FF2B5EF4-FFF2-40B4-BE49-F238E27FC236}">
                    <a16:creationId xmlns:a16="http://schemas.microsoft.com/office/drawing/2014/main" id="{4C391C23-9B86-441B-ACB5-638268641E1B}"/>
                  </a:ext>
                </a:extLst>
              </p:cNvPr>
              <p:cNvSpPr/>
              <p:nvPr/>
            </p:nvSpPr>
            <p:spPr>
              <a:xfrm>
                <a:off x="3780495" y="1556792"/>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48" name="圆柱形 216">
                <a:extLst>
                  <a:ext uri="{FF2B5EF4-FFF2-40B4-BE49-F238E27FC236}">
                    <a16:creationId xmlns:a16="http://schemas.microsoft.com/office/drawing/2014/main" id="{87EB2C3D-F4D3-4EA0-AFDD-CDD22FA43F89}"/>
                  </a:ext>
                </a:extLst>
              </p:cNvPr>
              <p:cNvSpPr/>
              <p:nvPr/>
            </p:nvSpPr>
            <p:spPr>
              <a:xfrm>
                <a:off x="2700375" y="1566084"/>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49" name="圆柱形 217">
                <a:extLst>
                  <a:ext uri="{FF2B5EF4-FFF2-40B4-BE49-F238E27FC236}">
                    <a16:creationId xmlns:a16="http://schemas.microsoft.com/office/drawing/2014/main" id="{3B62591A-44C3-4290-8CEA-BC0A0403ADEE}"/>
                  </a:ext>
                </a:extLst>
              </p:cNvPr>
              <p:cNvSpPr/>
              <p:nvPr/>
            </p:nvSpPr>
            <p:spPr>
              <a:xfrm>
                <a:off x="3240435" y="1566084"/>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50" name="圆柱形 218">
                <a:extLst>
                  <a:ext uri="{FF2B5EF4-FFF2-40B4-BE49-F238E27FC236}">
                    <a16:creationId xmlns:a16="http://schemas.microsoft.com/office/drawing/2014/main" id="{E8DD9E29-1212-49E6-8B23-AE71F1E71F95}"/>
                  </a:ext>
                </a:extLst>
              </p:cNvPr>
              <p:cNvSpPr/>
              <p:nvPr/>
            </p:nvSpPr>
            <p:spPr>
              <a:xfrm>
                <a:off x="3996519" y="1700808"/>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51" name="圆柱形 219">
                <a:extLst>
                  <a:ext uri="{FF2B5EF4-FFF2-40B4-BE49-F238E27FC236}">
                    <a16:creationId xmlns:a16="http://schemas.microsoft.com/office/drawing/2014/main" id="{69AC3E97-26DC-4D30-BCBE-724CCD2E61BD}"/>
                  </a:ext>
                </a:extLst>
              </p:cNvPr>
              <p:cNvSpPr/>
              <p:nvPr/>
            </p:nvSpPr>
            <p:spPr>
              <a:xfrm>
                <a:off x="2916399" y="1710100"/>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52" name="圆柱形 220">
                <a:extLst>
                  <a:ext uri="{FF2B5EF4-FFF2-40B4-BE49-F238E27FC236}">
                    <a16:creationId xmlns:a16="http://schemas.microsoft.com/office/drawing/2014/main" id="{9817788C-1804-44CD-89BE-EFA122E99824}"/>
                  </a:ext>
                </a:extLst>
              </p:cNvPr>
              <p:cNvSpPr/>
              <p:nvPr/>
            </p:nvSpPr>
            <p:spPr>
              <a:xfrm>
                <a:off x="3456459" y="1710100"/>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53" name="圆柱形 221">
                <a:extLst>
                  <a:ext uri="{FF2B5EF4-FFF2-40B4-BE49-F238E27FC236}">
                    <a16:creationId xmlns:a16="http://schemas.microsoft.com/office/drawing/2014/main" id="{4F25730F-B580-4075-B33B-5D865F4D831B}"/>
                  </a:ext>
                </a:extLst>
              </p:cNvPr>
              <p:cNvSpPr/>
              <p:nvPr/>
            </p:nvSpPr>
            <p:spPr>
              <a:xfrm>
                <a:off x="2376339" y="1700808"/>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grpSp>
        <p:sp>
          <p:nvSpPr>
            <p:cNvPr id="63" name="TextBox 22">
              <a:extLst>
                <a:ext uri="{FF2B5EF4-FFF2-40B4-BE49-F238E27FC236}">
                  <a16:creationId xmlns:a16="http://schemas.microsoft.com/office/drawing/2014/main" id="{4047C969-CF6F-486D-B338-1ACEB91D2B4E}"/>
                </a:ext>
              </a:extLst>
            </p:cNvPr>
            <p:cNvSpPr txBox="1">
              <a:spLocks noChangeArrowheads="1"/>
            </p:cNvSpPr>
            <p:nvPr/>
          </p:nvSpPr>
          <p:spPr bwMode="auto">
            <a:xfrm>
              <a:off x="4632020" y="5180052"/>
              <a:ext cx="948079"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kumimoji="0" lang="en-US" altLang="zh-CN" sz="900" dirty="0">
                  <a:solidFill>
                    <a:srgbClr val="000000"/>
                  </a:solidFill>
                  <a:latin typeface="Arial" panose="020B0604020202020204" pitchFamily="34" charset="0"/>
                  <a:ea typeface="宋体" panose="02010600030101010101" pitchFamily="2" charset="-122"/>
                </a:rPr>
                <a:t> Storage</a:t>
              </a:r>
              <a:endParaRPr kumimoji="0" lang="zh-CN" altLang="en-US" sz="900" dirty="0">
                <a:solidFill>
                  <a:srgbClr val="000000"/>
                </a:solidFill>
                <a:latin typeface="Arial" panose="020B0604020202020204" pitchFamily="34" charset="0"/>
                <a:ea typeface="宋体" panose="02010600030101010101" pitchFamily="2" charset="-122"/>
              </a:endParaRPr>
            </a:p>
          </p:txBody>
        </p:sp>
        <p:grpSp>
          <p:nvGrpSpPr>
            <p:cNvPr id="64" name="组合 63">
              <a:extLst>
                <a:ext uri="{FF2B5EF4-FFF2-40B4-BE49-F238E27FC236}">
                  <a16:creationId xmlns:a16="http://schemas.microsoft.com/office/drawing/2014/main" id="{05974C65-3732-4B68-B2E3-6B27A9A3F5F3}"/>
                </a:ext>
              </a:extLst>
            </p:cNvPr>
            <p:cNvGrpSpPr/>
            <p:nvPr/>
          </p:nvGrpSpPr>
          <p:grpSpPr bwMode="auto">
            <a:xfrm>
              <a:off x="8345493" y="3492473"/>
              <a:ext cx="888650" cy="345557"/>
              <a:chOff x="2376339" y="1412776"/>
              <a:chExt cx="2160240" cy="955718"/>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p:grpSpPr>
          <p:sp>
            <p:nvSpPr>
              <p:cNvPr id="136" name="圆柱形 204">
                <a:extLst>
                  <a:ext uri="{FF2B5EF4-FFF2-40B4-BE49-F238E27FC236}">
                    <a16:creationId xmlns:a16="http://schemas.microsoft.com/office/drawing/2014/main" id="{6D38E065-17FC-43B8-8E01-7C9F398ED8E0}"/>
                  </a:ext>
                </a:extLst>
              </p:cNvPr>
              <p:cNvSpPr/>
              <p:nvPr/>
            </p:nvSpPr>
            <p:spPr>
              <a:xfrm>
                <a:off x="3492463" y="1412776"/>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37" name="圆柱形 205">
                <a:extLst>
                  <a:ext uri="{FF2B5EF4-FFF2-40B4-BE49-F238E27FC236}">
                    <a16:creationId xmlns:a16="http://schemas.microsoft.com/office/drawing/2014/main" id="{3B8E24D9-1C87-4375-BD85-20E6F2063F7C}"/>
                  </a:ext>
                </a:extLst>
              </p:cNvPr>
              <p:cNvSpPr/>
              <p:nvPr/>
            </p:nvSpPr>
            <p:spPr>
              <a:xfrm>
                <a:off x="2952403" y="1412776"/>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38" name="圆柱形 206">
                <a:extLst>
                  <a:ext uri="{FF2B5EF4-FFF2-40B4-BE49-F238E27FC236}">
                    <a16:creationId xmlns:a16="http://schemas.microsoft.com/office/drawing/2014/main" id="{642F1771-0E7E-43C7-8BD5-2AFC430D867E}"/>
                  </a:ext>
                </a:extLst>
              </p:cNvPr>
              <p:cNvSpPr/>
              <p:nvPr/>
            </p:nvSpPr>
            <p:spPr>
              <a:xfrm>
                <a:off x="3780495" y="1556792"/>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39" name="圆柱形 207">
                <a:extLst>
                  <a:ext uri="{FF2B5EF4-FFF2-40B4-BE49-F238E27FC236}">
                    <a16:creationId xmlns:a16="http://schemas.microsoft.com/office/drawing/2014/main" id="{98564AAD-96AF-4DCA-A8C4-BC863C64FC6C}"/>
                  </a:ext>
                </a:extLst>
              </p:cNvPr>
              <p:cNvSpPr/>
              <p:nvPr/>
            </p:nvSpPr>
            <p:spPr>
              <a:xfrm>
                <a:off x="2700375" y="1566084"/>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40" name="圆柱形 208">
                <a:extLst>
                  <a:ext uri="{FF2B5EF4-FFF2-40B4-BE49-F238E27FC236}">
                    <a16:creationId xmlns:a16="http://schemas.microsoft.com/office/drawing/2014/main" id="{A7AE578C-EC2E-426B-96E9-931204478A68}"/>
                  </a:ext>
                </a:extLst>
              </p:cNvPr>
              <p:cNvSpPr/>
              <p:nvPr/>
            </p:nvSpPr>
            <p:spPr>
              <a:xfrm>
                <a:off x="3240435" y="1566084"/>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41" name="圆柱形 209">
                <a:extLst>
                  <a:ext uri="{FF2B5EF4-FFF2-40B4-BE49-F238E27FC236}">
                    <a16:creationId xmlns:a16="http://schemas.microsoft.com/office/drawing/2014/main" id="{09B78FF3-1A53-4A34-998A-DE0198908A9C}"/>
                  </a:ext>
                </a:extLst>
              </p:cNvPr>
              <p:cNvSpPr/>
              <p:nvPr/>
            </p:nvSpPr>
            <p:spPr>
              <a:xfrm>
                <a:off x="3996519" y="1700808"/>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42" name="圆柱形 210">
                <a:extLst>
                  <a:ext uri="{FF2B5EF4-FFF2-40B4-BE49-F238E27FC236}">
                    <a16:creationId xmlns:a16="http://schemas.microsoft.com/office/drawing/2014/main" id="{7CCC3764-EC47-4A09-9A47-C6EC4DE10DFD}"/>
                  </a:ext>
                </a:extLst>
              </p:cNvPr>
              <p:cNvSpPr/>
              <p:nvPr/>
            </p:nvSpPr>
            <p:spPr>
              <a:xfrm>
                <a:off x="2916399" y="1710100"/>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43" name="圆柱形 211">
                <a:extLst>
                  <a:ext uri="{FF2B5EF4-FFF2-40B4-BE49-F238E27FC236}">
                    <a16:creationId xmlns:a16="http://schemas.microsoft.com/office/drawing/2014/main" id="{D43B920B-C805-494C-80F0-B28D5DEFA7E2}"/>
                  </a:ext>
                </a:extLst>
              </p:cNvPr>
              <p:cNvSpPr/>
              <p:nvPr/>
            </p:nvSpPr>
            <p:spPr>
              <a:xfrm>
                <a:off x="3456459" y="1710100"/>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44" name="圆柱形 212">
                <a:extLst>
                  <a:ext uri="{FF2B5EF4-FFF2-40B4-BE49-F238E27FC236}">
                    <a16:creationId xmlns:a16="http://schemas.microsoft.com/office/drawing/2014/main" id="{01A631A1-5777-4CC8-A9A8-FC0D40D61E32}"/>
                  </a:ext>
                </a:extLst>
              </p:cNvPr>
              <p:cNvSpPr/>
              <p:nvPr/>
            </p:nvSpPr>
            <p:spPr>
              <a:xfrm>
                <a:off x="2376339" y="1700808"/>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grpSp>
        <p:grpSp>
          <p:nvGrpSpPr>
            <p:cNvPr id="65" name="组合 64">
              <a:extLst>
                <a:ext uri="{FF2B5EF4-FFF2-40B4-BE49-F238E27FC236}">
                  <a16:creationId xmlns:a16="http://schemas.microsoft.com/office/drawing/2014/main" id="{9DDED38B-F42F-441E-B776-0243311FD487}"/>
                </a:ext>
              </a:extLst>
            </p:cNvPr>
            <p:cNvGrpSpPr/>
            <p:nvPr/>
          </p:nvGrpSpPr>
          <p:grpSpPr bwMode="auto">
            <a:xfrm>
              <a:off x="7875932" y="3232330"/>
              <a:ext cx="888650" cy="345557"/>
              <a:chOff x="2376339" y="1412776"/>
              <a:chExt cx="2160240" cy="955718"/>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p:grpSpPr>
          <p:sp>
            <p:nvSpPr>
              <p:cNvPr id="127" name="圆柱形 195">
                <a:extLst>
                  <a:ext uri="{FF2B5EF4-FFF2-40B4-BE49-F238E27FC236}">
                    <a16:creationId xmlns:a16="http://schemas.microsoft.com/office/drawing/2014/main" id="{A3A8775C-AC71-4078-949F-6CDE499D193A}"/>
                  </a:ext>
                </a:extLst>
              </p:cNvPr>
              <p:cNvSpPr/>
              <p:nvPr/>
            </p:nvSpPr>
            <p:spPr>
              <a:xfrm>
                <a:off x="3492463" y="1412776"/>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28" name="圆柱形 196">
                <a:extLst>
                  <a:ext uri="{FF2B5EF4-FFF2-40B4-BE49-F238E27FC236}">
                    <a16:creationId xmlns:a16="http://schemas.microsoft.com/office/drawing/2014/main" id="{515776DC-1CE2-4DA6-AA02-5EC6F298DCB3}"/>
                  </a:ext>
                </a:extLst>
              </p:cNvPr>
              <p:cNvSpPr/>
              <p:nvPr/>
            </p:nvSpPr>
            <p:spPr>
              <a:xfrm>
                <a:off x="2952403" y="1412776"/>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29" name="圆柱形 197">
                <a:extLst>
                  <a:ext uri="{FF2B5EF4-FFF2-40B4-BE49-F238E27FC236}">
                    <a16:creationId xmlns:a16="http://schemas.microsoft.com/office/drawing/2014/main" id="{90B7CFEB-136B-4A41-8168-F99000E0482C}"/>
                  </a:ext>
                </a:extLst>
              </p:cNvPr>
              <p:cNvSpPr/>
              <p:nvPr/>
            </p:nvSpPr>
            <p:spPr>
              <a:xfrm>
                <a:off x="3780495" y="1556792"/>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30" name="圆柱形 198">
                <a:extLst>
                  <a:ext uri="{FF2B5EF4-FFF2-40B4-BE49-F238E27FC236}">
                    <a16:creationId xmlns:a16="http://schemas.microsoft.com/office/drawing/2014/main" id="{5634DEEC-7459-4C5A-903A-1632B66E4D0A}"/>
                  </a:ext>
                </a:extLst>
              </p:cNvPr>
              <p:cNvSpPr/>
              <p:nvPr/>
            </p:nvSpPr>
            <p:spPr>
              <a:xfrm>
                <a:off x="2700375" y="1566084"/>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31" name="圆柱形 199">
                <a:extLst>
                  <a:ext uri="{FF2B5EF4-FFF2-40B4-BE49-F238E27FC236}">
                    <a16:creationId xmlns:a16="http://schemas.microsoft.com/office/drawing/2014/main" id="{E64063DD-9F9C-4E83-A970-2DA8A4A7D2AF}"/>
                  </a:ext>
                </a:extLst>
              </p:cNvPr>
              <p:cNvSpPr/>
              <p:nvPr/>
            </p:nvSpPr>
            <p:spPr>
              <a:xfrm>
                <a:off x="3240435" y="1566084"/>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32" name="圆柱形 200">
                <a:extLst>
                  <a:ext uri="{FF2B5EF4-FFF2-40B4-BE49-F238E27FC236}">
                    <a16:creationId xmlns:a16="http://schemas.microsoft.com/office/drawing/2014/main" id="{2C4129D1-DA27-4193-9A03-2DD56970EA78}"/>
                  </a:ext>
                </a:extLst>
              </p:cNvPr>
              <p:cNvSpPr/>
              <p:nvPr/>
            </p:nvSpPr>
            <p:spPr>
              <a:xfrm>
                <a:off x="3996519" y="1700808"/>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33" name="圆柱形 201">
                <a:extLst>
                  <a:ext uri="{FF2B5EF4-FFF2-40B4-BE49-F238E27FC236}">
                    <a16:creationId xmlns:a16="http://schemas.microsoft.com/office/drawing/2014/main" id="{6F78B198-B19B-4796-AA2A-76E5749C6377}"/>
                  </a:ext>
                </a:extLst>
              </p:cNvPr>
              <p:cNvSpPr/>
              <p:nvPr/>
            </p:nvSpPr>
            <p:spPr>
              <a:xfrm>
                <a:off x="2916399" y="1710100"/>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34" name="圆柱形 202">
                <a:extLst>
                  <a:ext uri="{FF2B5EF4-FFF2-40B4-BE49-F238E27FC236}">
                    <a16:creationId xmlns:a16="http://schemas.microsoft.com/office/drawing/2014/main" id="{9150E739-5323-4406-9F9D-6AB5E4C5A87F}"/>
                  </a:ext>
                </a:extLst>
              </p:cNvPr>
              <p:cNvSpPr/>
              <p:nvPr/>
            </p:nvSpPr>
            <p:spPr>
              <a:xfrm>
                <a:off x="3456459" y="1710100"/>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35" name="圆柱形 203">
                <a:extLst>
                  <a:ext uri="{FF2B5EF4-FFF2-40B4-BE49-F238E27FC236}">
                    <a16:creationId xmlns:a16="http://schemas.microsoft.com/office/drawing/2014/main" id="{BB17CCED-17C8-4148-8A1C-D0BA4199EA96}"/>
                  </a:ext>
                </a:extLst>
              </p:cNvPr>
              <p:cNvSpPr/>
              <p:nvPr/>
            </p:nvSpPr>
            <p:spPr>
              <a:xfrm>
                <a:off x="2376339" y="1700808"/>
                <a:ext cx="540060" cy="658394"/>
              </a:xfrm>
              <a:prstGeom prst="can">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grpSp>
        <p:grpSp>
          <p:nvGrpSpPr>
            <p:cNvPr id="66" name="组合 168">
              <a:extLst>
                <a:ext uri="{FF2B5EF4-FFF2-40B4-BE49-F238E27FC236}">
                  <a16:creationId xmlns:a16="http://schemas.microsoft.com/office/drawing/2014/main" id="{CBBE1426-11E4-432C-B7E8-C25108E32235}"/>
                </a:ext>
              </a:extLst>
            </p:cNvPr>
            <p:cNvGrpSpPr>
              <a:grpSpLocks/>
            </p:cNvGrpSpPr>
            <p:nvPr/>
          </p:nvGrpSpPr>
          <p:grpSpPr bwMode="auto">
            <a:xfrm>
              <a:off x="4440027" y="2183580"/>
              <a:ext cx="352982" cy="205890"/>
              <a:chOff x="7337231" y="2908227"/>
              <a:chExt cx="590168" cy="416582"/>
            </a:xfrm>
          </p:grpSpPr>
          <p:sp>
            <p:nvSpPr>
              <p:cNvPr id="125" name="椭圆形标注 193">
                <a:extLst>
                  <a:ext uri="{FF2B5EF4-FFF2-40B4-BE49-F238E27FC236}">
                    <a16:creationId xmlns:a16="http://schemas.microsoft.com/office/drawing/2014/main" id="{A9EDCF64-3607-4922-9515-D121AD80725E}"/>
                  </a:ext>
                </a:extLst>
              </p:cNvPr>
              <p:cNvSpPr/>
              <p:nvPr/>
            </p:nvSpPr>
            <p:spPr>
              <a:xfrm>
                <a:off x="7437827" y="2967208"/>
                <a:ext cx="396908" cy="299460"/>
              </a:xfrm>
              <a:prstGeom prst="wedgeEllipseCallou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26" name="TextBox 67">
                <a:extLst>
                  <a:ext uri="{FF2B5EF4-FFF2-40B4-BE49-F238E27FC236}">
                    <a16:creationId xmlns:a16="http://schemas.microsoft.com/office/drawing/2014/main" id="{C40D8BB3-36EF-40C9-A49D-2C9631B9D3C6}"/>
                  </a:ext>
                </a:extLst>
              </p:cNvPr>
              <p:cNvSpPr txBox="1">
                <a:spLocks noChangeArrowheads="1"/>
              </p:cNvSpPr>
              <p:nvPr/>
            </p:nvSpPr>
            <p:spPr bwMode="auto">
              <a:xfrm>
                <a:off x="7337231" y="2908227"/>
                <a:ext cx="590168" cy="416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kumimoji="0" lang="en-US" altLang="zh-CN" sz="738" b="1" dirty="0">
                    <a:solidFill>
                      <a:srgbClr val="000000"/>
                    </a:solidFill>
                    <a:latin typeface="Arial" panose="020B0604020202020204" pitchFamily="34" charset="0"/>
                    <a:ea typeface="宋体" panose="02010600030101010101" pitchFamily="2" charset="-122"/>
                  </a:rPr>
                  <a:t>Job</a:t>
                </a:r>
                <a:endParaRPr kumimoji="0" lang="zh-CN" altLang="en-US" sz="738" b="1">
                  <a:solidFill>
                    <a:srgbClr val="000000"/>
                  </a:solidFill>
                  <a:latin typeface="Arial" panose="020B0604020202020204" pitchFamily="34" charset="0"/>
                  <a:ea typeface="宋体" panose="02010600030101010101" pitchFamily="2" charset="-122"/>
                </a:endParaRPr>
              </a:p>
            </p:txBody>
          </p:sp>
        </p:grpSp>
        <p:grpSp>
          <p:nvGrpSpPr>
            <p:cNvPr id="67" name="组合 169">
              <a:extLst>
                <a:ext uri="{FF2B5EF4-FFF2-40B4-BE49-F238E27FC236}">
                  <a16:creationId xmlns:a16="http://schemas.microsoft.com/office/drawing/2014/main" id="{DCA5A5CB-CF39-44B5-9149-78C58C55A230}"/>
                </a:ext>
              </a:extLst>
            </p:cNvPr>
            <p:cNvGrpSpPr>
              <a:grpSpLocks/>
            </p:cNvGrpSpPr>
            <p:nvPr/>
          </p:nvGrpSpPr>
          <p:grpSpPr bwMode="auto">
            <a:xfrm>
              <a:off x="4403110" y="1720812"/>
              <a:ext cx="352982" cy="205890"/>
              <a:chOff x="7337231" y="2908227"/>
              <a:chExt cx="590168" cy="416582"/>
            </a:xfrm>
          </p:grpSpPr>
          <p:sp>
            <p:nvSpPr>
              <p:cNvPr id="123" name="椭圆形标注 191">
                <a:extLst>
                  <a:ext uri="{FF2B5EF4-FFF2-40B4-BE49-F238E27FC236}">
                    <a16:creationId xmlns:a16="http://schemas.microsoft.com/office/drawing/2014/main" id="{E3D7E945-6564-430C-84BF-F429CF0122F3}"/>
                  </a:ext>
                </a:extLst>
              </p:cNvPr>
              <p:cNvSpPr/>
              <p:nvPr/>
            </p:nvSpPr>
            <p:spPr>
              <a:xfrm>
                <a:off x="7438300" y="2966614"/>
                <a:ext cx="396908" cy="299460"/>
              </a:xfrm>
              <a:prstGeom prst="wedgeEllipseCallou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24" name="TextBox 67">
                <a:extLst>
                  <a:ext uri="{FF2B5EF4-FFF2-40B4-BE49-F238E27FC236}">
                    <a16:creationId xmlns:a16="http://schemas.microsoft.com/office/drawing/2014/main" id="{AF1C909E-A8F4-4E69-A10E-B8D8C3539248}"/>
                  </a:ext>
                </a:extLst>
              </p:cNvPr>
              <p:cNvSpPr txBox="1">
                <a:spLocks noChangeArrowheads="1"/>
              </p:cNvSpPr>
              <p:nvPr/>
            </p:nvSpPr>
            <p:spPr bwMode="auto">
              <a:xfrm>
                <a:off x="7337231" y="2908227"/>
                <a:ext cx="590168" cy="416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kumimoji="0" lang="en-US" altLang="zh-CN" sz="738" b="1" dirty="0">
                    <a:solidFill>
                      <a:srgbClr val="000000"/>
                    </a:solidFill>
                    <a:latin typeface="Arial" panose="020B0604020202020204" pitchFamily="34" charset="0"/>
                    <a:ea typeface="宋体" panose="02010600030101010101" pitchFamily="2" charset="-122"/>
                  </a:rPr>
                  <a:t>Job</a:t>
                </a:r>
                <a:endParaRPr kumimoji="0" lang="zh-CN" altLang="en-US" sz="738" b="1">
                  <a:solidFill>
                    <a:srgbClr val="000000"/>
                  </a:solidFill>
                  <a:latin typeface="Arial" panose="020B0604020202020204" pitchFamily="34" charset="0"/>
                  <a:ea typeface="宋体" panose="02010600030101010101" pitchFamily="2" charset="-122"/>
                </a:endParaRPr>
              </a:p>
            </p:txBody>
          </p:sp>
        </p:grpSp>
        <p:grpSp>
          <p:nvGrpSpPr>
            <p:cNvPr id="68" name="组合 170">
              <a:extLst>
                <a:ext uri="{FF2B5EF4-FFF2-40B4-BE49-F238E27FC236}">
                  <a16:creationId xmlns:a16="http://schemas.microsoft.com/office/drawing/2014/main" id="{7B31A3F7-BA35-4870-BC44-6A4C56EE4A1C}"/>
                </a:ext>
              </a:extLst>
            </p:cNvPr>
            <p:cNvGrpSpPr>
              <a:grpSpLocks/>
            </p:cNvGrpSpPr>
            <p:nvPr/>
          </p:nvGrpSpPr>
          <p:grpSpPr bwMode="auto">
            <a:xfrm>
              <a:off x="6634095" y="1969287"/>
              <a:ext cx="354584" cy="205890"/>
              <a:chOff x="7615452" y="3118291"/>
              <a:chExt cx="592846" cy="416582"/>
            </a:xfrm>
          </p:grpSpPr>
          <p:sp>
            <p:nvSpPr>
              <p:cNvPr id="121" name="椭圆形标注 189">
                <a:extLst>
                  <a:ext uri="{FF2B5EF4-FFF2-40B4-BE49-F238E27FC236}">
                    <a16:creationId xmlns:a16="http://schemas.microsoft.com/office/drawing/2014/main" id="{0F2CE679-F98E-4356-8C08-1F0E8CDF2083}"/>
                  </a:ext>
                </a:extLst>
              </p:cNvPr>
              <p:cNvSpPr/>
              <p:nvPr/>
            </p:nvSpPr>
            <p:spPr>
              <a:xfrm>
                <a:off x="7710500" y="3160192"/>
                <a:ext cx="396907" cy="299461"/>
              </a:xfrm>
              <a:prstGeom prst="wedgeEllipseCallou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53029" rtl="0" eaLnBrk="1" latinLnBrk="0" hangingPunct="1">
                  <a:defRPr sz="1900" kern="1200">
                    <a:solidFill>
                      <a:schemeClr val="lt1"/>
                    </a:solidFill>
                    <a:latin typeface="+mn-lt"/>
                    <a:ea typeface="+mn-ea"/>
                    <a:cs typeface="+mn-cs"/>
                  </a:defRPr>
                </a:lvl1pPr>
                <a:lvl2pPr marL="476515" algn="l" defTabSz="953029" rtl="0" eaLnBrk="1" latinLnBrk="0" hangingPunct="1">
                  <a:defRPr sz="1900" kern="1200">
                    <a:solidFill>
                      <a:schemeClr val="lt1"/>
                    </a:solidFill>
                    <a:latin typeface="+mn-lt"/>
                    <a:ea typeface="+mn-ea"/>
                    <a:cs typeface="+mn-cs"/>
                  </a:defRPr>
                </a:lvl2pPr>
                <a:lvl3pPr marL="953029" algn="l" defTabSz="953029" rtl="0" eaLnBrk="1" latinLnBrk="0" hangingPunct="1">
                  <a:defRPr sz="1900" kern="1200">
                    <a:solidFill>
                      <a:schemeClr val="lt1"/>
                    </a:solidFill>
                    <a:latin typeface="+mn-lt"/>
                    <a:ea typeface="+mn-ea"/>
                    <a:cs typeface="+mn-cs"/>
                  </a:defRPr>
                </a:lvl3pPr>
                <a:lvl4pPr marL="1429543" algn="l" defTabSz="953029" rtl="0" eaLnBrk="1" latinLnBrk="0" hangingPunct="1">
                  <a:defRPr sz="1900" kern="1200">
                    <a:solidFill>
                      <a:schemeClr val="lt1"/>
                    </a:solidFill>
                    <a:latin typeface="+mn-lt"/>
                    <a:ea typeface="+mn-ea"/>
                    <a:cs typeface="+mn-cs"/>
                  </a:defRPr>
                </a:lvl4pPr>
                <a:lvl5pPr marL="1906057" algn="l" defTabSz="953029" rtl="0" eaLnBrk="1" latinLnBrk="0" hangingPunct="1">
                  <a:defRPr sz="1900" kern="1200">
                    <a:solidFill>
                      <a:schemeClr val="lt1"/>
                    </a:solidFill>
                    <a:latin typeface="+mn-lt"/>
                    <a:ea typeface="+mn-ea"/>
                    <a:cs typeface="+mn-cs"/>
                  </a:defRPr>
                </a:lvl5pPr>
                <a:lvl6pPr marL="2382572" algn="l" defTabSz="953029" rtl="0" eaLnBrk="1" latinLnBrk="0" hangingPunct="1">
                  <a:defRPr sz="1900" kern="1200">
                    <a:solidFill>
                      <a:schemeClr val="lt1"/>
                    </a:solidFill>
                    <a:latin typeface="+mn-lt"/>
                    <a:ea typeface="+mn-ea"/>
                    <a:cs typeface="+mn-cs"/>
                  </a:defRPr>
                </a:lvl6pPr>
                <a:lvl7pPr marL="2859086" algn="l" defTabSz="953029" rtl="0" eaLnBrk="1" latinLnBrk="0" hangingPunct="1">
                  <a:defRPr sz="1900" kern="1200">
                    <a:solidFill>
                      <a:schemeClr val="lt1"/>
                    </a:solidFill>
                    <a:latin typeface="+mn-lt"/>
                    <a:ea typeface="+mn-ea"/>
                    <a:cs typeface="+mn-cs"/>
                  </a:defRPr>
                </a:lvl7pPr>
                <a:lvl8pPr marL="3335601" algn="l" defTabSz="953029" rtl="0" eaLnBrk="1" latinLnBrk="0" hangingPunct="1">
                  <a:defRPr sz="1900" kern="1200">
                    <a:solidFill>
                      <a:schemeClr val="lt1"/>
                    </a:solidFill>
                    <a:latin typeface="+mn-lt"/>
                    <a:ea typeface="+mn-ea"/>
                    <a:cs typeface="+mn-cs"/>
                  </a:defRPr>
                </a:lvl8pPr>
                <a:lvl9pPr marL="3812115" algn="l" defTabSz="953029" rtl="0" eaLnBrk="1" latinLnBrk="0" hangingPunct="1">
                  <a:defRPr sz="1900" kern="1200">
                    <a:solidFill>
                      <a:schemeClr val="lt1"/>
                    </a:solidFill>
                    <a:latin typeface="+mn-lt"/>
                    <a:ea typeface="+mn-ea"/>
                    <a:cs typeface="+mn-cs"/>
                  </a:defRPr>
                </a:lvl9pPr>
              </a:lstStyle>
              <a:p>
                <a:pPr algn="ctr">
                  <a:defRPr/>
                </a:pPr>
                <a:endParaRPr lang="zh-CN" altLang="en-US" sz="738">
                  <a:solidFill>
                    <a:prstClr val="white"/>
                  </a:solidFill>
                </a:endParaRPr>
              </a:p>
            </p:txBody>
          </p:sp>
          <p:sp>
            <p:nvSpPr>
              <p:cNvPr id="122" name="TextBox 71">
                <a:extLst>
                  <a:ext uri="{FF2B5EF4-FFF2-40B4-BE49-F238E27FC236}">
                    <a16:creationId xmlns:a16="http://schemas.microsoft.com/office/drawing/2014/main" id="{9B702078-02A5-445D-BE8A-C1C235BF102F}"/>
                  </a:ext>
                </a:extLst>
              </p:cNvPr>
              <p:cNvSpPr txBox="1">
                <a:spLocks noChangeArrowheads="1"/>
              </p:cNvSpPr>
              <p:nvPr/>
            </p:nvSpPr>
            <p:spPr bwMode="auto">
              <a:xfrm>
                <a:off x="7615452" y="3118291"/>
                <a:ext cx="592846" cy="416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52500">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defTabSz="95250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defTabSz="9525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defTabSz="9525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defTabSz="9525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defTabSz="9525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defTabSz="9525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defTabSz="9525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defTabSz="9525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eaLnBrk="1" hangingPunct="1">
                  <a:spcBef>
                    <a:spcPct val="0"/>
                  </a:spcBef>
                  <a:buFontTx/>
                  <a:buNone/>
                </a:pPr>
                <a:r>
                  <a:rPr kumimoji="0" lang="en-US" altLang="zh-CN" sz="738" b="1" dirty="0">
                    <a:solidFill>
                      <a:srgbClr val="000000"/>
                    </a:solidFill>
                    <a:latin typeface="微软雅黑" panose="020B0503020204020204" pitchFamily="34" charset="-122"/>
                  </a:rPr>
                  <a:t>Job</a:t>
                </a:r>
                <a:endParaRPr kumimoji="0" lang="zh-CN" altLang="en-US" sz="738" b="1">
                  <a:solidFill>
                    <a:srgbClr val="000000"/>
                  </a:solidFill>
                  <a:latin typeface="微软雅黑" panose="020B0503020204020204" pitchFamily="34" charset="-122"/>
                </a:endParaRPr>
              </a:p>
            </p:txBody>
          </p:sp>
        </p:grpSp>
        <p:cxnSp>
          <p:nvCxnSpPr>
            <p:cNvPr id="69" name="直接连接符 68">
              <a:extLst>
                <a:ext uri="{FF2B5EF4-FFF2-40B4-BE49-F238E27FC236}">
                  <a16:creationId xmlns:a16="http://schemas.microsoft.com/office/drawing/2014/main" id="{2548938E-AE95-4E7C-AC25-6A6259107665}"/>
                </a:ext>
              </a:extLst>
            </p:cNvPr>
            <p:cNvCxnSpPr>
              <a:cxnSpLocks noChangeShapeType="1"/>
            </p:cNvCxnSpPr>
            <p:nvPr/>
          </p:nvCxnSpPr>
          <p:spPr bwMode="auto">
            <a:xfrm>
              <a:off x="5164015" y="4149969"/>
              <a:ext cx="1466" cy="653562"/>
            </a:xfrm>
            <a:prstGeom prst="line">
              <a:avLst/>
            </a:prstGeom>
            <a:noFill/>
            <a:ln w="44450">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70" name="直接连接符 69">
              <a:extLst>
                <a:ext uri="{FF2B5EF4-FFF2-40B4-BE49-F238E27FC236}">
                  <a16:creationId xmlns:a16="http://schemas.microsoft.com/office/drawing/2014/main" id="{8A71683F-AAA0-42B7-84CC-5F89DF4E3C7F}"/>
                </a:ext>
              </a:extLst>
            </p:cNvPr>
            <p:cNvCxnSpPr>
              <a:cxnSpLocks noChangeShapeType="1"/>
            </p:cNvCxnSpPr>
            <p:nvPr/>
          </p:nvCxnSpPr>
          <p:spPr bwMode="auto">
            <a:xfrm>
              <a:off x="4086960" y="4144108"/>
              <a:ext cx="1465" cy="653562"/>
            </a:xfrm>
            <a:prstGeom prst="line">
              <a:avLst/>
            </a:prstGeom>
            <a:noFill/>
            <a:ln w="44450">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71" name="直接连接符 70">
              <a:extLst>
                <a:ext uri="{FF2B5EF4-FFF2-40B4-BE49-F238E27FC236}">
                  <a16:creationId xmlns:a16="http://schemas.microsoft.com/office/drawing/2014/main" id="{9588B1E8-B7F2-42B9-996D-CA2F8BE5D6E9}"/>
                </a:ext>
              </a:extLst>
            </p:cNvPr>
            <p:cNvCxnSpPr>
              <a:cxnSpLocks noChangeShapeType="1"/>
            </p:cNvCxnSpPr>
            <p:nvPr/>
          </p:nvCxnSpPr>
          <p:spPr bwMode="auto">
            <a:xfrm>
              <a:off x="3577004" y="4648201"/>
              <a:ext cx="0" cy="142143"/>
            </a:xfrm>
            <a:prstGeom prst="line">
              <a:avLst/>
            </a:prstGeom>
            <a:noFill/>
            <a:ln w="57150">
              <a:solidFill>
                <a:srgbClr val="FFC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72" name="直接连接符 71">
              <a:extLst>
                <a:ext uri="{FF2B5EF4-FFF2-40B4-BE49-F238E27FC236}">
                  <a16:creationId xmlns:a16="http://schemas.microsoft.com/office/drawing/2014/main" id="{04638E9C-2488-472C-B948-55C4C912C355}"/>
                </a:ext>
              </a:extLst>
            </p:cNvPr>
            <p:cNvCxnSpPr>
              <a:cxnSpLocks noChangeShapeType="1"/>
            </p:cNvCxnSpPr>
            <p:nvPr/>
          </p:nvCxnSpPr>
          <p:spPr bwMode="auto">
            <a:xfrm>
              <a:off x="3324958" y="4147039"/>
              <a:ext cx="0" cy="653562"/>
            </a:xfrm>
            <a:prstGeom prst="line">
              <a:avLst/>
            </a:prstGeom>
            <a:noFill/>
            <a:ln w="44450">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73" name="直接连接符 72">
              <a:extLst>
                <a:ext uri="{FF2B5EF4-FFF2-40B4-BE49-F238E27FC236}">
                  <a16:creationId xmlns:a16="http://schemas.microsoft.com/office/drawing/2014/main" id="{F0878368-0964-4E3A-86CA-508DDFBFDA8C}"/>
                </a:ext>
              </a:extLst>
            </p:cNvPr>
            <p:cNvCxnSpPr>
              <a:cxnSpLocks noChangeShapeType="1"/>
            </p:cNvCxnSpPr>
            <p:nvPr/>
          </p:nvCxnSpPr>
          <p:spPr bwMode="auto">
            <a:xfrm>
              <a:off x="2668467" y="4130920"/>
              <a:ext cx="1465" cy="653562"/>
            </a:xfrm>
            <a:prstGeom prst="line">
              <a:avLst/>
            </a:prstGeom>
            <a:noFill/>
            <a:ln w="44450">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74" name="直接连接符 73">
              <a:extLst>
                <a:ext uri="{FF2B5EF4-FFF2-40B4-BE49-F238E27FC236}">
                  <a16:creationId xmlns:a16="http://schemas.microsoft.com/office/drawing/2014/main" id="{549A1A91-1A24-4201-860C-E0358F92A915}"/>
                </a:ext>
              </a:extLst>
            </p:cNvPr>
            <p:cNvCxnSpPr>
              <a:cxnSpLocks noChangeShapeType="1"/>
            </p:cNvCxnSpPr>
            <p:nvPr/>
          </p:nvCxnSpPr>
          <p:spPr bwMode="auto">
            <a:xfrm>
              <a:off x="8335108" y="2801815"/>
              <a:ext cx="0" cy="482112"/>
            </a:xfrm>
            <a:prstGeom prst="line">
              <a:avLst/>
            </a:prstGeom>
            <a:noFill/>
            <a:ln w="44450">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75" name="圆角矩形 178">
              <a:extLst>
                <a:ext uri="{FF2B5EF4-FFF2-40B4-BE49-F238E27FC236}">
                  <a16:creationId xmlns:a16="http://schemas.microsoft.com/office/drawing/2014/main" id="{482D649D-58FF-4DAA-B03B-B6247267AC67}"/>
                </a:ext>
              </a:extLst>
            </p:cNvPr>
            <p:cNvSpPr/>
            <p:nvPr/>
          </p:nvSpPr>
          <p:spPr bwMode="auto">
            <a:xfrm>
              <a:off x="2234714" y="2116017"/>
              <a:ext cx="3349869" cy="3708889"/>
            </a:xfrm>
            <a:prstGeom prst="roundRect">
              <a:avLst/>
            </a:prstGeom>
            <a:noFill/>
            <a:ln>
              <a:prstDash val="dash"/>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zh-CN" altLang="en-US" sz="738">
                <a:solidFill>
                  <a:prstClr val="black"/>
                </a:solidFill>
              </a:endParaRPr>
            </a:p>
          </p:txBody>
        </p:sp>
        <p:sp>
          <p:nvSpPr>
            <p:cNvPr id="76" name="圆角矩形 179">
              <a:extLst>
                <a:ext uri="{FF2B5EF4-FFF2-40B4-BE49-F238E27FC236}">
                  <a16:creationId xmlns:a16="http://schemas.microsoft.com/office/drawing/2014/main" id="{423C7C2A-A4B2-4B54-85A1-E58F33D6BB67}"/>
                </a:ext>
              </a:extLst>
            </p:cNvPr>
            <p:cNvSpPr/>
            <p:nvPr/>
          </p:nvSpPr>
          <p:spPr bwMode="auto">
            <a:xfrm>
              <a:off x="7066086" y="2116016"/>
              <a:ext cx="3159369" cy="3766038"/>
            </a:xfrm>
            <a:prstGeom prst="roundRect">
              <a:avLst/>
            </a:prstGeom>
            <a:noFill/>
            <a:ln>
              <a:prstDash val="dash"/>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zh-CN" altLang="en-US" sz="738">
                <a:solidFill>
                  <a:prstClr val="black"/>
                </a:solidFill>
              </a:endParaRPr>
            </a:p>
          </p:txBody>
        </p:sp>
        <p:pic>
          <p:nvPicPr>
            <p:cNvPr id="77" name="Picture 172" descr="中继器">
              <a:extLst>
                <a:ext uri="{FF2B5EF4-FFF2-40B4-BE49-F238E27FC236}">
                  <a16:creationId xmlns:a16="http://schemas.microsoft.com/office/drawing/2014/main" id="{4D206DA8-440B-436D-8F63-529C95EFD11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769872" y="3255622"/>
              <a:ext cx="1367670" cy="732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Freeform 174">
              <a:extLst>
                <a:ext uri="{FF2B5EF4-FFF2-40B4-BE49-F238E27FC236}">
                  <a16:creationId xmlns:a16="http://schemas.microsoft.com/office/drawing/2014/main" id="{E9AEEEE2-91DF-4BF2-AE04-DF3A3463F877}"/>
                </a:ext>
              </a:extLst>
            </p:cNvPr>
            <p:cNvSpPr>
              <a:spLocks/>
            </p:cNvSpPr>
            <p:nvPr/>
          </p:nvSpPr>
          <p:spPr bwMode="auto">
            <a:xfrm>
              <a:off x="5753170" y="3223329"/>
              <a:ext cx="1372904" cy="755073"/>
            </a:xfrm>
            <a:custGeom>
              <a:avLst/>
              <a:gdLst>
                <a:gd name="T0" fmla="*/ 0 w 952"/>
                <a:gd name="T1" fmla="*/ 260787463 h 1066"/>
                <a:gd name="T2" fmla="*/ 1774630526 w 952"/>
                <a:gd name="T3" fmla="*/ 0 h 1066"/>
                <a:gd name="T4" fmla="*/ 2147483646 w 952"/>
                <a:gd name="T5" fmla="*/ 260787463 h 1066"/>
                <a:gd name="T6" fmla="*/ 2147483646 w 952"/>
                <a:gd name="T7" fmla="*/ 852252085 h 1066"/>
                <a:gd name="T8" fmla="*/ 1688881114 w 952"/>
                <a:gd name="T9" fmla="*/ 1111995732 h 1066"/>
                <a:gd name="T10" fmla="*/ 0 w 952"/>
                <a:gd name="T11" fmla="*/ 852252085 h 1066"/>
                <a:gd name="T12" fmla="*/ 0 w 952"/>
                <a:gd name="T13" fmla="*/ 260787463 h 10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2" h="1066">
                  <a:moveTo>
                    <a:pt x="0" y="250"/>
                  </a:moveTo>
                  <a:lnTo>
                    <a:pt x="476" y="0"/>
                  </a:lnTo>
                  <a:lnTo>
                    <a:pt x="952" y="250"/>
                  </a:lnTo>
                  <a:lnTo>
                    <a:pt x="952" y="817"/>
                  </a:lnTo>
                  <a:lnTo>
                    <a:pt x="453" y="1066"/>
                  </a:lnTo>
                  <a:lnTo>
                    <a:pt x="0" y="817"/>
                  </a:lnTo>
                  <a:lnTo>
                    <a:pt x="0" y="250"/>
                  </a:lnTo>
                  <a:close/>
                </a:path>
              </a:pathLst>
            </a:custGeom>
            <a:solidFill>
              <a:schemeClr val="bg1">
                <a:alpha val="58038"/>
              </a:schemeClr>
            </a:solidFill>
            <a:ln w="28575" cap="flat" cmpd="sng">
              <a:solidFill>
                <a:srgbClr val="C0C0C0"/>
              </a:solidFill>
              <a:prstDash val="solid"/>
              <a:round/>
              <a:headEnd type="none" w="med" len="med"/>
              <a:tailEnd type="none" w="med" len="med"/>
            </a:ln>
          </p:spPr>
          <p:txBody>
            <a:bodyPr/>
            <a:lstStyle/>
            <a:p>
              <a:endParaRPr lang="zh-CN" altLang="en-US" sz="1662"/>
            </a:p>
          </p:txBody>
        </p:sp>
        <p:cxnSp>
          <p:nvCxnSpPr>
            <p:cNvPr id="79" name="AutoShape 56">
              <a:extLst>
                <a:ext uri="{FF2B5EF4-FFF2-40B4-BE49-F238E27FC236}">
                  <a16:creationId xmlns:a16="http://schemas.microsoft.com/office/drawing/2014/main" id="{52C742BE-D7CF-41BA-9C7E-77A1F7C1C624}"/>
                </a:ext>
              </a:extLst>
            </p:cNvPr>
            <p:cNvCxnSpPr>
              <a:cxnSpLocks noChangeShapeType="1"/>
            </p:cNvCxnSpPr>
            <p:nvPr/>
          </p:nvCxnSpPr>
          <p:spPr bwMode="auto">
            <a:xfrm flipV="1">
              <a:off x="6057229" y="3193992"/>
              <a:ext cx="67332" cy="118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0" name="椭圆 79">
              <a:extLst>
                <a:ext uri="{FF2B5EF4-FFF2-40B4-BE49-F238E27FC236}">
                  <a16:creationId xmlns:a16="http://schemas.microsoft.com/office/drawing/2014/main" id="{F3850213-BD40-4C53-BA29-654AAA461FE6}"/>
                </a:ext>
              </a:extLst>
            </p:cNvPr>
            <p:cNvSpPr/>
            <p:nvPr/>
          </p:nvSpPr>
          <p:spPr bwMode="auto">
            <a:xfrm>
              <a:off x="6381751" y="3484685"/>
              <a:ext cx="61546" cy="1963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81" name="Line 126">
              <a:extLst>
                <a:ext uri="{FF2B5EF4-FFF2-40B4-BE49-F238E27FC236}">
                  <a16:creationId xmlns:a16="http://schemas.microsoft.com/office/drawing/2014/main" id="{DB525C7C-8371-45D2-A224-AFAE48094508}"/>
                </a:ext>
              </a:extLst>
            </p:cNvPr>
            <p:cNvSpPr>
              <a:spLocks noChangeShapeType="1"/>
            </p:cNvSpPr>
            <p:nvPr/>
          </p:nvSpPr>
          <p:spPr bwMode="auto">
            <a:xfrm flipH="1" flipV="1">
              <a:off x="6320454" y="3537113"/>
              <a:ext cx="198187" cy="14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sz="1662"/>
            </a:p>
          </p:txBody>
        </p:sp>
        <p:sp>
          <p:nvSpPr>
            <p:cNvPr id="82" name="Line 126">
              <a:extLst>
                <a:ext uri="{FF2B5EF4-FFF2-40B4-BE49-F238E27FC236}">
                  <a16:creationId xmlns:a16="http://schemas.microsoft.com/office/drawing/2014/main" id="{A4DA514A-B445-41A2-9FB2-AA40088005C3}"/>
                </a:ext>
              </a:extLst>
            </p:cNvPr>
            <p:cNvSpPr>
              <a:spLocks noChangeShapeType="1"/>
            </p:cNvSpPr>
            <p:nvPr/>
          </p:nvSpPr>
          <p:spPr bwMode="auto">
            <a:xfrm flipH="1" flipV="1">
              <a:off x="6323158" y="3607574"/>
              <a:ext cx="198187" cy="14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sz="1662"/>
            </a:p>
          </p:txBody>
        </p:sp>
        <p:pic>
          <p:nvPicPr>
            <p:cNvPr id="83" name="Picture 3">
              <a:extLst>
                <a:ext uri="{FF2B5EF4-FFF2-40B4-BE49-F238E27FC236}">
                  <a16:creationId xmlns:a16="http://schemas.microsoft.com/office/drawing/2014/main" id="{1B08A8BA-A0CA-4C82-B166-7073C75968A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02561" y="3361545"/>
              <a:ext cx="414568" cy="46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4" name="Picture 3">
              <a:extLst>
                <a:ext uri="{FF2B5EF4-FFF2-40B4-BE49-F238E27FC236}">
                  <a16:creationId xmlns:a16="http://schemas.microsoft.com/office/drawing/2014/main" id="{9AA2B4AF-E696-4F0B-A1E7-12440A9E726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26810" y="3361545"/>
              <a:ext cx="414568" cy="46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5" name="TextBox 20">
              <a:extLst>
                <a:ext uri="{FF2B5EF4-FFF2-40B4-BE49-F238E27FC236}">
                  <a16:creationId xmlns:a16="http://schemas.microsoft.com/office/drawing/2014/main" id="{53F96BE8-1E80-4582-A505-D7EFD22E7E33}"/>
                </a:ext>
              </a:extLst>
            </p:cNvPr>
            <p:cNvSpPr txBox="1">
              <a:spLocks noChangeArrowheads="1"/>
            </p:cNvSpPr>
            <p:nvPr/>
          </p:nvSpPr>
          <p:spPr bwMode="auto">
            <a:xfrm>
              <a:off x="5798946" y="3911124"/>
              <a:ext cx="1598399"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Times New Roman" panose="02020603050405020304" pitchFamily="18" charset="0"/>
                  <a:ea typeface="微软雅黑" panose="020B0503020204020204" pitchFamily="34" charset="-122"/>
                </a:defRPr>
              </a:lvl1pPr>
              <a:lvl2pPr marL="742950" indent="-285750">
                <a:spcBef>
                  <a:spcPct val="20000"/>
                </a:spcBef>
                <a:buFont typeface="Arial" panose="020B0604020202020204" pitchFamily="34" charset="0"/>
                <a:buChar char="–"/>
                <a:defRPr kumimoji="1" sz="2800">
                  <a:solidFill>
                    <a:schemeClr val="tx1"/>
                  </a:solidFill>
                  <a:latin typeface="Times New Roman" panose="02020603050405020304" pitchFamily="18" charset="0"/>
                  <a:ea typeface="微软雅黑" panose="020B0503020204020204" pitchFamily="34" charset="-122"/>
                </a:defRPr>
              </a:lvl2pPr>
              <a:lvl3pPr marL="1143000" indent="-228600">
                <a:spcBef>
                  <a:spcPct val="20000"/>
                </a:spcBef>
                <a:buFont typeface="Arial" panose="020B0604020202020204" pitchFamily="34" charset="0"/>
                <a:buChar char="•"/>
                <a:defRPr kumimoji="1" sz="2400">
                  <a:solidFill>
                    <a:schemeClr val="tx1"/>
                  </a:solidFill>
                  <a:latin typeface="Times New Roman" panose="02020603050405020304" pitchFamily="18" charset="0"/>
                  <a:ea typeface="微软雅黑" panose="020B0503020204020204" pitchFamily="34" charset="-122"/>
                </a:defRPr>
              </a:lvl3pPr>
              <a:lvl4pPr marL="16002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4pPr>
              <a:lvl5pPr marL="2057400" indent="-228600">
                <a:spcBef>
                  <a:spcPct val="20000"/>
                </a:spcBef>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Times New Roman" panose="02020603050405020304" pitchFamily="18" charset="0"/>
                  <a:ea typeface="微软雅黑" panose="020B0503020204020204" pitchFamily="34" charset="-122"/>
                </a:defRPr>
              </a:lvl9pPr>
            </a:lstStyle>
            <a:p>
              <a:pPr>
                <a:spcBef>
                  <a:spcPct val="0"/>
                </a:spcBef>
                <a:buFontTx/>
                <a:buNone/>
              </a:pPr>
              <a:r>
                <a:rPr kumimoji="0" lang="en-US" altLang="zh-CN" sz="900" dirty="0">
                  <a:solidFill>
                    <a:srgbClr val="000000"/>
                  </a:solidFill>
                  <a:latin typeface="Arial" panose="020B0604020202020204" pitchFamily="34" charset="0"/>
                  <a:ea typeface="宋体" panose="02010600030101010101" pitchFamily="2" charset="-122"/>
                </a:rPr>
                <a:t>Ethernet  core switch </a:t>
              </a:r>
              <a:endParaRPr kumimoji="0" lang="zh-CN" altLang="en-US" sz="900">
                <a:solidFill>
                  <a:srgbClr val="000000"/>
                </a:solidFill>
                <a:latin typeface="Arial" panose="020B0604020202020204" pitchFamily="34" charset="0"/>
                <a:ea typeface="宋体" panose="02010600030101010101" pitchFamily="2" charset="-122"/>
              </a:endParaRPr>
            </a:p>
          </p:txBody>
        </p:sp>
        <p:sp>
          <p:nvSpPr>
            <p:cNvPr id="86" name="圆柱形 266">
              <a:extLst>
                <a:ext uri="{FF2B5EF4-FFF2-40B4-BE49-F238E27FC236}">
                  <a16:creationId xmlns:a16="http://schemas.microsoft.com/office/drawing/2014/main" id="{A377A253-AB60-4336-90EE-28C343EFFE58}"/>
                </a:ext>
              </a:extLst>
            </p:cNvPr>
            <p:cNvSpPr/>
            <p:nvPr/>
          </p:nvSpPr>
          <p:spPr>
            <a:xfrm>
              <a:off x="9237785" y="3241431"/>
              <a:ext cx="222738" cy="237392"/>
            </a:xfrm>
            <a:prstGeom prst="ca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87" name="圆柱形 267">
              <a:extLst>
                <a:ext uri="{FF2B5EF4-FFF2-40B4-BE49-F238E27FC236}">
                  <a16:creationId xmlns:a16="http://schemas.microsoft.com/office/drawing/2014/main" id="{70FEF355-B52F-4C98-A97E-5A3C8C67CC32}"/>
                </a:ext>
              </a:extLst>
            </p:cNvPr>
            <p:cNvSpPr/>
            <p:nvPr/>
          </p:nvSpPr>
          <p:spPr>
            <a:xfrm>
              <a:off x="9016513" y="3241431"/>
              <a:ext cx="221273" cy="237392"/>
            </a:xfrm>
            <a:prstGeom prst="ca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88" name="圆柱形 268">
              <a:extLst>
                <a:ext uri="{FF2B5EF4-FFF2-40B4-BE49-F238E27FC236}">
                  <a16:creationId xmlns:a16="http://schemas.microsoft.com/office/drawing/2014/main" id="{16763884-1711-466B-A691-40F7F77F8B4A}"/>
                </a:ext>
              </a:extLst>
            </p:cNvPr>
            <p:cNvSpPr/>
            <p:nvPr/>
          </p:nvSpPr>
          <p:spPr>
            <a:xfrm>
              <a:off x="9356481" y="3292721"/>
              <a:ext cx="222738" cy="238857"/>
            </a:xfrm>
            <a:prstGeom prst="ca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89" name="圆柱形 269">
              <a:extLst>
                <a:ext uri="{FF2B5EF4-FFF2-40B4-BE49-F238E27FC236}">
                  <a16:creationId xmlns:a16="http://schemas.microsoft.com/office/drawing/2014/main" id="{AD9480A8-108A-4BF8-853A-53486BDC6CFF}"/>
                </a:ext>
              </a:extLst>
            </p:cNvPr>
            <p:cNvSpPr/>
            <p:nvPr/>
          </p:nvSpPr>
          <p:spPr>
            <a:xfrm>
              <a:off x="8912469" y="3295652"/>
              <a:ext cx="222738" cy="238857"/>
            </a:xfrm>
            <a:prstGeom prst="ca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90" name="圆柱形 270">
              <a:extLst>
                <a:ext uri="{FF2B5EF4-FFF2-40B4-BE49-F238E27FC236}">
                  <a16:creationId xmlns:a16="http://schemas.microsoft.com/office/drawing/2014/main" id="{C10C09DD-8494-4CE4-B513-C28CC53730C2}"/>
                </a:ext>
              </a:extLst>
            </p:cNvPr>
            <p:cNvSpPr/>
            <p:nvPr/>
          </p:nvSpPr>
          <p:spPr>
            <a:xfrm>
              <a:off x="9445869" y="3345474"/>
              <a:ext cx="221274" cy="237392"/>
            </a:xfrm>
            <a:prstGeom prst="ca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91" name="圆柱形 271">
              <a:extLst>
                <a:ext uri="{FF2B5EF4-FFF2-40B4-BE49-F238E27FC236}">
                  <a16:creationId xmlns:a16="http://schemas.microsoft.com/office/drawing/2014/main" id="{02A6256B-1391-427C-8C24-CEE05CFEBFEF}"/>
                </a:ext>
              </a:extLst>
            </p:cNvPr>
            <p:cNvSpPr/>
            <p:nvPr/>
          </p:nvSpPr>
          <p:spPr>
            <a:xfrm>
              <a:off x="8779120" y="3345474"/>
              <a:ext cx="222738" cy="237392"/>
            </a:xfrm>
            <a:prstGeom prst="ca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92" name="圆柱形 272">
              <a:extLst>
                <a:ext uri="{FF2B5EF4-FFF2-40B4-BE49-F238E27FC236}">
                  <a16:creationId xmlns:a16="http://schemas.microsoft.com/office/drawing/2014/main" id="{0D677720-F5C1-4834-B2C2-1C92566470A5}"/>
                </a:ext>
              </a:extLst>
            </p:cNvPr>
            <p:cNvSpPr/>
            <p:nvPr/>
          </p:nvSpPr>
          <p:spPr>
            <a:xfrm>
              <a:off x="9696451" y="3484685"/>
              <a:ext cx="221273" cy="238858"/>
            </a:xfrm>
            <a:prstGeom prst="ca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93" name="圆柱形 273">
              <a:extLst>
                <a:ext uri="{FF2B5EF4-FFF2-40B4-BE49-F238E27FC236}">
                  <a16:creationId xmlns:a16="http://schemas.microsoft.com/office/drawing/2014/main" id="{64C7A869-3514-4667-9D28-D7C100C09832}"/>
                </a:ext>
              </a:extLst>
            </p:cNvPr>
            <p:cNvSpPr/>
            <p:nvPr/>
          </p:nvSpPr>
          <p:spPr>
            <a:xfrm>
              <a:off x="9473712" y="3484685"/>
              <a:ext cx="222738" cy="238858"/>
            </a:xfrm>
            <a:prstGeom prst="ca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94" name="圆柱形 274">
              <a:extLst>
                <a:ext uri="{FF2B5EF4-FFF2-40B4-BE49-F238E27FC236}">
                  <a16:creationId xmlns:a16="http://schemas.microsoft.com/office/drawing/2014/main" id="{2C11FCB4-3C1E-433D-9646-74EEC1481E55}"/>
                </a:ext>
              </a:extLst>
            </p:cNvPr>
            <p:cNvSpPr/>
            <p:nvPr/>
          </p:nvSpPr>
          <p:spPr>
            <a:xfrm>
              <a:off x="9815146" y="3537439"/>
              <a:ext cx="221274" cy="237392"/>
            </a:xfrm>
            <a:prstGeom prst="ca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95" name="圆柱形 275">
              <a:extLst>
                <a:ext uri="{FF2B5EF4-FFF2-40B4-BE49-F238E27FC236}">
                  <a16:creationId xmlns:a16="http://schemas.microsoft.com/office/drawing/2014/main" id="{DE9DE22F-730A-4A5F-A2A2-3A0F6C39ED60}"/>
                </a:ext>
              </a:extLst>
            </p:cNvPr>
            <p:cNvSpPr/>
            <p:nvPr/>
          </p:nvSpPr>
          <p:spPr>
            <a:xfrm>
              <a:off x="9369669" y="3540370"/>
              <a:ext cx="222738" cy="237392"/>
            </a:xfrm>
            <a:prstGeom prst="ca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96" name="圆柱形 276">
              <a:extLst>
                <a:ext uri="{FF2B5EF4-FFF2-40B4-BE49-F238E27FC236}">
                  <a16:creationId xmlns:a16="http://schemas.microsoft.com/office/drawing/2014/main" id="{E3CEE4E2-E8C5-438C-9462-A53E678189B7}"/>
                </a:ext>
              </a:extLst>
            </p:cNvPr>
            <p:cNvSpPr/>
            <p:nvPr/>
          </p:nvSpPr>
          <p:spPr>
            <a:xfrm>
              <a:off x="9903069" y="3588729"/>
              <a:ext cx="222738" cy="238857"/>
            </a:xfrm>
            <a:prstGeom prst="ca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97" name="圆柱形 277">
              <a:extLst>
                <a:ext uri="{FF2B5EF4-FFF2-40B4-BE49-F238E27FC236}">
                  <a16:creationId xmlns:a16="http://schemas.microsoft.com/office/drawing/2014/main" id="{C2B51CF8-6EBB-4CEE-A807-D5FA1B16A0C3}"/>
                </a:ext>
              </a:extLst>
            </p:cNvPr>
            <p:cNvSpPr/>
            <p:nvPr/>
          </p:nvSpPr>
          <p:spPr>
            <a:xfrm>
              <a:off x="9236320" y="3588729"/>
              <a:ext cx="222738" cy="238857"/>
            </a:xfrm>
            <a:prstGeom prst="ca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98" name="圆柱形 280">
              <a:extLst>
                <a:ext uri="{FF2B5EF4-FFF2-40B4-BE49-F238E27FC236}">
                  <a16:creationId xmlns:a16="http://schemas.microsoft.com/office/drawing/2014/main" id="{61B46E52-1347-48CF-827B-78F2B8FF9CE7}"/>
                </a:ext>
              </a:extLst>
            </p:cNvPr>
            <p:cNvSpPr/>
            <p:nvPr/>
          </p:nvSpPr>
          <p:spPr>
            <a:xfrm>
              <a:off x="9135208" y="3295652"/>
              <a:ext cx="221274" cy="238857"/>
            </a:xfrm>
            <a:prstGeom prst="ca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99" name="圆柱形 281">
              <a:extLst>
                <a:ext uri="{FF2B5EF4-FFF2-40B4-BE49-F238E27FC236}">
                  <a16:creationId xmlns:a16="http://schemas.microsoft.com/office/drawing/2014/main" id="{B7E945CC-F43D-4682-BBFD-BCE4B28E87DE}"/>
                </a:ext>
              </a:extLst>
            </p:cNvPr>
            <p:cNvSpPr/>
            <p:nvPr/>
          </p:nvSpPr>
          <p:spPr>
            <a:xfrm>
              <a:off x="9001859" y="3348405"/>
              <a:ext cx="221273" cy="237392"/>
            </a:xfrm>
            <a:prstGeom prst="ca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00" name="圆柱形 282">
              <a:extLst>
                <a:ext uri="{FF2B5EF4-FFF2-40B4-BE49-F238E27FC236}">
                  <a16:creationId xmlns:a16="http://schemas.microsoft.com/office/drawing/2014/main" id="{CF9F29B5-334A-4F92-A19A-F45F88B43B32}"/>
                </a:ext>
              </a:extLst>
            </p:cNvPr>
            <p:cNvSpPr/>
            <p:nvPr/>
          </p:nvSpPr>
          <p:spPr>
            <a:xfrm>
              <a:off x="9223131" y="3348405"/>
              <a:ext cx="222738" cy="237392"/>
            </a:xfrm>
            <a:prstGeom prst="ca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01" name="圆柱形 283">
              <a:extLst>
                <a:ext uri="{FF2B5EF4-FFF2-40B4-BE49-F238E27FC236}">
                  <a16:creationId xmlns:a16="http://schemas.microsoft.com/office/drawing/2014/main" id="{849EA4AB-2BE8-46FF-AF53-0A351EAA075D}"/>
                </a:ext>
              </a:extLst>
            </p:cNvPr>
            <p:cNvSpPr/>
            <p:nvPr/>
          </p:nvSpPr>
          <p:spPr>
            <a:xfrm>
              <a:off x="9602667" y="3540370"/>
              <a:ext cx="221273" cy="237392"/>
            </a:xfrm>
            <a:prstGeom prst="ca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02" name="圆柱形 284">
              <a:extLst>
                <a:ext uri="{FF2B5EF4-FFF2-40B4-BE49-F238E27FC236}">
                  <a16:creationId xmlns:a16="http://schemas.microsoft.com/office/drawing/2014/main" id="{EC87CCCC-62DA-4C2D-BB93-DAAE93EF29FE}"/>
                </a:ext>
              </a:extLst>
            </p:cNvPr>
            <p:cNvSpPr/>
            <p:nvPr/>
          </p:nvSpPr>
          <p:spPr>
            <a:xfrm>
              <a:off x="9469316" y="3593124"/>
              <a:ext cx="222738" cy="237392"/>
            </a:xfrm>
            <a:prstGeom prst="ca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sp>
          <p:nvSpPr>
            <p:cNvPr id="103" name="圆柱形 285">
              <a:extLst>
                <a:ext uri="{FF2B5EF4-FFF2-40B4-BE49-F238E27FC236}">
                  <a16:creationId xmlns:a16="http://schemas.microsoft.com/office/drawing/2014/main" id="{21FE34D9-83DE-41DB-B45C-63E0452FC59E}"/>
                </a:ext>
              </a:extLst>
            </p:cNvPr>
            <p:cNvSpPr/>
            <p:nvPr/>
          </p:nvSpPr>
          <p:spPr>
            <a:xfrm>
              <a:off x="9692054" y="3593124"/>
              <a:ext cx="221274" cy="237392"/>
            </a:xfrm>
            <a:prstGeom prst="ca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38">
                <a:solidFill>
                  <a:prstClr val="white"/>
                </a:solidFill>
              </a:endParaRPr>
            </a:p>
          </p:txBody>
        </p:sp>
        <p:cxnSp>
          <p:nvCxnSpPr>
            <p:cNvPr id="104" name="直接连接符 103">
              <a:extLst>
                <a:ext uri="{FF2B5EF4-FFF2-40B4-BE49-F238E27FC236}">
                  <a16:creationId xmlns:a16="http://schemas.microsoft.com/office/drawing/2014/main" id="{FC5D1ED9-F0E7-409C-B6C6-541BF6CD5138}"/>
                </a:ext>
              </a:extLst>
            </p:cNvPr>
            <p:cNvCxnSpPr>
              <a:cxnSpLocks noChangeShapeType="1"/>
            </p:cNvCxnSpPr>
            <p:nvPr/>
          </p:nvCxnSpPr>
          <p:spPr bwMode="auto">
            <a:xfrm>
              <a:off x="9240715" y="2810608"/>
              <a:ext cx="0" cy="482112"/>
            </a:xfrm>
            <a:prstGeom prst="line">
              <a:avLst/>
            </a:prstGeom>
            <a:noFill/>
            <a:ln w="44450">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pic>
          <p:nvPicPr>
            <p:cNvPr id="105" name="图片 292">
              <a:extLst>
                <a:ext uri="{FF2B5EF4-FFF2-40B4-BE49-F238E27FC236}">
                  <a16:creationId xmlns:a16="http://schemas.microsoft.com/office/drawing/2014/main" id="{068BC83F-7E5E-4D39-82FB-994F93AE693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34098" y="4706816"/>
              <a:ext cx="558311" cy="42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293">
              <a:extLst>
                <a:ext uri="{FF2B5EF4-FFF2-40B4-BE49-F238E27FC236}">
                  <a16:creationId xmlns:a16="http://schemas.microsoft.com/office/drawing/2014/main" id="{A2C60443-8932-4F6F-BFE6-C627484699A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41121" y="4706816"/>
              <a:ext cx="558311" cy="42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图片 295">
              <a:extLst>
                <a:ext uri="{FF2B5EF4-FFF2-40B4-BE49-F238E27FC236}">
                  <a16:creationId xmlns:a16="http://schemas.microsoft.com/office/drawing/2014/main" id="{1A27801B-E533-4968-A52B-26C93EDD1C0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84983" y="4932485"/>
              <a:ext cx="558311" cy="42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296">
              <a:extLst>
                <a:ext uri="{FF2B5EF4-FFF2-40B4-BE49-F238E27FC236}">
                  <a16:creationId xmlns:a16="http://schemas.microsoft.com/office/drawing/2014/main" id="{0F2C5EE0-DBBF-4E05-A05D-D5C743B9EA5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34500" y="4939812"/>
              <a:ext cx="558312" cy="42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图片 297">
              <a:extLst>
                <a:ext uri="{FF2B5EF4-FFF2-40B4-BE49-F238E27FC236}">
                  <a16:creationId xmlns:a16="http://schemas.microsoft.com/office/drawing/2014/main" id="{C464EC67-87BA-4D0B-B519-41C74B42F75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91906" y="5165481"/>
              <a:ext cx="558311" cy="42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298">
              <a:extLst>
                <a:ext uri="{FF2B5EF4-FFF2-40B4-BE49-F238E27FC236}">
                  <a16:creationId xmlns:a16="http://schemas.microsoft.com/office/drawing/2014/main" id="{D755288D-D276-43CC-8DA2-938D9D94D31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88669" y="5156689"/>
              <a:ext cx="558312" cy="42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6" descr="图片搜索结果">
              <a:extLst>
                <a:ext uri="{FF2B5EF4-FFF2-40B4-BE49-F238E27FC236}">
                  <a16:creationId xmlns:a16="http://schemas.microsoft.com/office/drawing/2014/main" id="{EBB01FD3-43A9-465E-97BB-69ADF44825E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864970" y="5037993"/>
              <a:ext cx="342900" cy="31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6" descr="图片搜索结果">
              <a:extLst>
                <a:ext uri="{FF2B5EF4-FFF2-40B4-BE49-F238E27FC236}">
                  <a16:creationId xmlns:a16="http://schemas.microsoft.com/office/drawing/2014/main" id="{208D6698-44AC-4125-9DD3-80E1DD46DDB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486900" y="5334000"/>
              <a:ext cx="342900" cy="31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3" name="直接连接符 112">
              <a:extLst>
                <a:ext uri="{FF2B5EF4-FFF2-40B4-BE49-F238E27FC236}">
                  <a16:creationId xmlns:a16="http://schemas.microsoft.com/office/drawing/2014/main" id="{09DA8D49-0192-4D19-AAB2-972E9908CC59}"/>
                </a:ext>
              </a:extLst>
            </p:cNvPr>
            <p:cNvCxnSpPr>
              <a:cxnSpLocks noChangeShapeType="1"/>
            </p:cNvCxnSpPr>
            <p:nvPr/>
          </p:nvCxnSpPr>
          <p:spPr bwMode="auto">
            <a:xfrm flipH="1">
              <a:off x="9302261" y="4169020"/>
              <a:ext cx="5862" cy="546588"/>
            </a:xfrm>
            <a:prstGeom prst="line">
              <a:avLst/>
            </a:prstGeom>
            <a:noFill/>
            <a:ln w="44450">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pic>
          <p:nvPicPr>
            <p:cNvPr id="114" name="Picture 2" descr="“docker”的图片搜索结果">
              <a:extLst>
                <a:ext uri="{FF2B5EF4-FFF2-40B4-BE49-F238E27FC236}">
                  <a16:creationId xmlns:a16="http://schemas.microsoft.com/office/drawing/2014/main" id="{94989215-BA00-4CD8-9D45-C61E501900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4451" y="4425462"/>
              <a:ext cx="400050" cy="37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5" name="直接连接符 114">
              <a:extLst>
                <a:ext uri="{FF2B5EF4-FFF2-40B4-BE49-F238E27FC236}">
                  <a16:creationId xmlns:a16="http://schemas.microsoft.com/office/drawing/2014/main" id="{65F8FC0C-AA63-4849-83A2-1162A6E02F26}"/>
                </a:ext>
              </a:extLst>
            </p:cNvPr>
            <p:cNvCxnSpPr>
              <a:cxnSpLocks noChangeShapeType="1"/>
            </p:cNvCxnSpPr>
            <p:nvPr/>
          </p:nvCxnSpPr>
          <p:spPr bwMode="auto">
            <a:xfrm flipH="1">
              <a:off x="9779977" y="4157297"/>
              <a:ext cx="5862" cy="546588"/>
            </a:xfrm>
            <a:prstGeom prst="line">
              <a:avLst/>
            </a:prstGeom>
            <a:noFill/>
            <a:ln w="44450">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pic>
          <p:nvPicPr>
            <p:cNvPr id="116" name="Picture 2" descr="“docker”的图片搜索结果">
              <a:extLst>
                <a:ext uri="{FF2B5EF4-FFF2-40B4-BE49-F238E27FC236}">
                  <a16:creationId xmlns:a16="http://schemas.microsoft.com/office/drawing/2014/main" id="{FE5C4B59-F6A0-48C0-B090-A213F07BC9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12166" y="4415205"/>
              <a:ext cx="400050" cy="370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7" name="直接连接符 116">
              <a:extLst>
                <a:ext uri="{FF2B5EF4-FFF2-40B4-BE49-F238E27FC236}">
                  <a16:creationId xmlns:a16="http://schemas.microsoft.com/office/drawing/2014/main" id="{4FEADBCB-5B40-4E3B-9B17-129676AFAE66}"/>
                </a:ext>
              </a:extLst>
            </p:cNvPr>
            <p:cNvCxnSpPr>
              <a:cxnSpLocks noChangeShapeType="1"/>
            </p:cNvCxnSpPr>
            <p:nvPr/>
          </p:nvCxnSpPr>
          <p:spPr bwMode="auto">
            <a:xfrm>
              <a:off x="8242648" y="3834794"/>
              <a:ext cx="0" cy="332308"/>
            </a:xfrm>
            <a:prstGeom prst="line">
              <a:avLst/>
            </a:prstGeom>
            <a:noFill/>
            <a:ln w="44450">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18" name="直接连接符 117">
              <a:extLst>
                <a:ext uri="{FF2B5EF4-FFF2-40B4-BE49-F238E27FC236}">
                  <a16:creationId xmlns:a16="http://schemas.microsoft.com/office/drawing/2014/main" id="{15AC8A0E-F085-4538-8D57-74C5F0A1F68C}"/>
                </a:ext>
              </a:extLst>
            </p:cNvPr>
            <p:cNvCxnSpPr>
              <a:cxnSpLocks noChangeShapeType="1"/>
            </p:cNvCxnSpPr>
            <p:nvPr/>
          </p:nvCxnSpPr>
          <p:spPr bwMode="auto">
            <a:xfrm>
              <a:off x="9444450" y="3806650"/>
              <a:ext cx="0" cy="332308"/>
            </a:xfrm>
            <a:prstGeom prst="line">
              <a:avLst/>
            </a:prstGeom>
            <a:noFill/>
            <a:ln w="44450">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19" name="直接连接符 118">
              <a:extLst>
                <a:ext uri="{FF2B5EF4-FFF2-40B4-BE49-F238E27FC236}">
                  <a16:creationId xmlns:a16="http://schemas.microsoft.com/office/drawing/2014/main" id="{749F422A-4507-4D6A-AAEF-068B5CA7A5E8}"/>
                </a:ext>
              </a:extLst>
            </p:cNvPr>
            <p:cNvCxnSpPr>
              <a:cxnSpLocks noChangeShapeType="1"/>
            </p:cNvCxnSpPr>
            <p:nvPr/>
          </p:nvCxnSpPr>
          <p:spPr bwMode="auto">
            <a:xfrm>
              <a:off x="9966959" y="3830767"/>
              <a:ext cx="0" cy="332308"/>
            </a:xfrm>
            <a:prstGeom prst="line">
              <a:avLst/>
            </a:prstGeom>
            <a:noFill/>
            <a:ln w="44450">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20" name="直接连接符 119">
              <a:extLst>
                <a:ext uri="{FF2B5EF4-FFF2-40B4-BE49-F238E27FC236}">
                  <a16:creationId xmlns:a16="http://schemas.microsoft.com/office/drawing/2014/main" id="{287749A9-B5B0-4793-ABC6-FA08AB36C2C7}"/>
                </a:ext>
              </a:extLst>
            </p:cNvPr>
            <p:cNvCxnSpPr>
              <a:cxnSpLocks noChangeShapeType="1"/>
            </p:cNvCxnSpPr>
            <p:nvPr/>
          </p:nvCxnSpPr>
          <p:spPr bwMode="auto">
            <a:xfrm>
              <a:off x="7748278" y="3838806"/>
              <a:ext cx="0" cy="332308"/>
            </a:xfrm>
            <a:prstGeom prst="line">
              <a:avLst/>
            </a:prstGeom>
            <a:noFill/>
            <a:ln w="44450">
              <a:solidFill>
                <a:srgbClr val="0070C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158349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箭头: 右 8">
            <a:extLst>
              <a:ext uri="{FF2B5EF4-FFF2-40B4-BE49-F238E27FC236}">
                <a16:creationId xmlns:a16="http://schemas.microsoft.com/office/drawing/2014/main" id="{A2BC4A7D-FFC3-EA2D-75EF-BBCA75810877}"/>
              </a:ext>
            </a:extLst>
          </p:cNvPr>
          <p:cNvSpPr/>
          <p:nvPr/>
        </p:nvSpPr>
        <p:spPr>
          <a:xfrm>
            <a:off x="335361" y="1628800"/>
            <a:ext cx="11737304" cy="4752528"/>
          </a:xfrm>
          <a:prstGeom prst="rightArrow">
            <a:avLst>
              <a:gd name="adj1" fmla="val 50000"/>
              <a:gd name="adj2" fmla="val 38106"/>
            </a:avLst>
          </a:prstGeom>
          <a:solidFill>
            <a:srgbClr val="E9F2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内容占位符 1">
            <a:extLst>
              <a:ext uri="{FF2B5EF4-FFF2-40B4-BE49-F238E27FC236}">
                <a16:creationId xmlns:a16="http://schemas.microsoft.com/office/drawing/2014/main" id="{2CB0EA26-E2A6-1EC9-5255-FA6646ACAAAB}"/>
              </a:ext>
            </a:extLst>
          </p:cNvPr>
          <p:cNvSpPr>
            <a:spLocks noGrp="1"/>
          </p:cNvSpPr>
          <p:nvPr>
            <p:ph idx="1"/>
          </p:nvPr>
        </p:nvSpPr>
        <p:spPr>
          <a:xfrm>
            <a:off x="551384" y="1124744"/>
            <a:ext cx="11218380" cy="5094188"/>
          </a:xfrm>
        </p:spPr>
        <p:txBody>
          <a:bodyPr>
            <a:normAutofit/>
          </a:bodyPr>
          <a:lstStyle/>
          <a:p>
            <a:pPr>
              <a:spcBef>
                <a:spcPts val="600"/>
              </a:spcBef>
            </a:pPr>
            <a:r>
              <a:rPr lang="zh-CN" altLang="en-US" sz="2600" dirty="0"/>
              <a:t> 基本使用流程</a:t>
            </a:r>
            <a:endParaRPr lang="en-US" altLang="zh-CN" sz="2600" dirty="0"/>
          </a:p>
          <a:p>
            <a:pPr lvl="1">
              <a:spcBef>
                <a:spcPts val="600"/>
              </a:spcBef>
            </a:pPr>
            <a:r>
              <a:rPr lang="zh-CN" altLang="en-US" sz="1800" dirty="0"/>
              <a:t>用户只需要进入登录节点（集群入口）</a:t>
            </a:r>
            <a:endParaRPr lang="en-US" altLang="zh-CN" sz="1800" dirty="0"/>
          </a:p>
        </p:txBody>
      </p:sp>
      <p:sp>
        <p:nvSpPr>
          <p:cNvPr id="3" name="标题 2">
            <a:extLst>
              <a:ext uri="{FF2B5EF4-FFF2-40B4-BE49-F238E27FC236}">
                <a16:creationId xmlns:a16="http://schemas.microsoft.com/office/drawing/2014/main" id="{C4172BF7-EE7A-207F-ADE8-9B075B95A493}"/>
              </a:ext>
            </a:extLst>
          </p:cNvPr>
          <p:cNvSpPr>
            <a:spLocks noGrp="1"/>
          </p:cNvSpPr>
          <p:nvPr>
            <p:ph type="title"/>
          </p:nvPr>
        </p:nvSpPr>
        <p:spPr/>
        <p:txBody>
          <a:bodyPr/>
          <a:lstStyle/>
          <a:p>
            <a:r>
              <a:rPr lang="zh-CN" altLang="en-US" dirty="0"/>
              <a:t>高能所计算平台集群</a:t>
            </a:r>
          </a:p>
        </p:txBody>
      </p:sp>
      <p:sp>
        <p:nvSpPr>
          <p:cNvPr id="4" name="矩形: 圆角 3">
            <a:extLst>
              <a:ext uri="{FF2B5EF4-FFF2-40B4-BE49-F238E27FC236}">
                <a16:creationId xmlns:a16="http://schemas.microsoft.com/office/drawing/2014/main" id="{190C5611-DC27-36D3-F412-AA89D92EEB95}"/>
              </a:ext>
            </a:extLst>
          </p:cNvPr>
          <p:cNvSpPr/>
          <p:nvPr/>
        </p:nvSpPr>
        <p:spPr>
          <a:xfrm>
            <a:off x="407368" y="3212976"/>
            <a:ext cx="2232248" cy="1656184"/>
          </a:xfrm>
          <a:prstGeom prst="roundRect">
            <a:avLst/>
          </a:prstGeom>
          <a:solidFill>
            <a:srgbClr val="B1F8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ysClr val="windowText" lastClr="000000"/>
                </a:solidFill>
              </a:rPr>
              <a:t>连接到登录节点</a:t>
            </a:r>
            <a:endParaRPr lang="en-US" altLang="zh-CN" dirty="0">
              <a:solidFill>
                <a:sysClr val="windowText" lastClr="000000"/>
              </a:solidFill>
            </a:endParaRPr>
          </a:p>
          <a:p>
            <a:pPr algn="ctr"/>
            <a:r>
              <a:rPr lang="zh-CN" altLang="en-US" dirty="0">
                <a:solidFill>
                  <a:sysClr val="windowText" lastClr="000000"/>
                </a:solidFill>
              </a:rPr>
              <a:t>（</a:t>
            </a:r>
            <a:r>
              <a:rPr lang="en-US" altLang="zh-CN" dirty="0">
                <a:solidFill>
                  <a:sysClr val="windowText" lastClr="000000"/>
                </a:solidFill>
              </a:rPr>
              <a:t>lxlogin.ihep.ac.cn</a:t>
            </a:r>
            <a:r>
              <a:rPr lang="zh-CN" altLang="en-US" dirty="0">
                <a:solidFill>
                  <a:sysClr val="windowText" lastClr="000000"/>
                </a:solidFill>
              </a:rPr>
              <a:t>）</a:t>
            </a:r>
          </a:p>
        </p:txBody>
      </p:sp>
      <p:sp>
        <p:nvSpPr>
          <p:cNvPr id="5" name="矩形: 圆角 4">
            <a:extLst>
              <a:ext uri="{FF2B5EF4-FFF2-40B4-BE49-F238E27FC236}">
                <a16:creationId xmlns:a16="http://schemas.microsoft.com/office/drawing/2014/main" id="{929DA893-75DE-3AD3-6E78-166BB4B39687}"/>
              </a:ext>
            </a:extLst>
          </p:cNvPr>
          <p:cNvSpPr/>
          <p:nvPr/>
        </p:nvSpPr>
        <p:spPr>
          <a:xfrm>
            <a:off x="2878689" y="3212976"/>
            <a:ext cx="1728192" cy="1656184"/>
          </a:xfrm>
          <a:prstGeom prst="roundRect">
            <a:avLst/>
          </a:prstGeom>
          <a:solidFill>
            <a:srgbClr val="B1F8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ysClr val="windowText" lastClr="000000"/>
                </a:solidFill>
              </a:rPr>
              <a:t>操作文件系统编辑程序</a:t>
            </a:r>
            <a:endParaRPr lang="en-US" altLang="zh-CN" dirty="0">
              <a:solidFill>
                <a:sysClr val="windowText" lastClr="000000"/>
              </a:solidFill>
            </a:endParaRPr>
          </a:p>
          <a:p>
            <a:pPr algn="ctr"/>
            <a:r>
              <a:rPr lang="zh-CN" altLang="en-US" dirty="0">
                <a:solidFill>
                  <a:sysClr val="windowText" lastClr="000000"/>
                </a:solidFill>
              </a:rPr>
              <a:t>调试程序</a:t>
            </a:r>
          </a:p>
        </p:txBody>
      </p:sp>
      <p:sp>
        <p:nvSpPr>
          <p:cNvPr id="6" name="矩形: 圆角 5">
            <a:extLst>
              <a:ext uri="{FF2B5EF4-FFF2-40B4-BE49-F238E27FC236}">
                <a16:creationId xmlns:a16="http://schemas.microsoft.com/office/drawing/2014/main" id="{5579CDFC-1EB1-9484-9803-7D1860C72D64}"/>
              </a:ext>
            </a:extLst>
          </p:cNvPr>
          <p:cNvSpPr/>
          <p:nvPr/>
        </p:nvSpPr>
        <p:spPr>
          <a:xfrm>
            <a:off x="4845954" y="3222745"/>
            <a:ext cx="1728192" cy="1656184"/>
          </a:xfrm>
          <a:prstGeom prst="roundRect">
            <a:avLst/>
          </a:prstGeom>
          <a:solidFill>
            <a:srgbClr val="B1F8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ysClr val="windowText" lastClr="000000"/>
                </a:solidFill>
              </a:rPr>
              <a:t>提交作业</a:t>
            </a:r>
            <a:endParaRPr lang="en-US" altLang="zh-CN" dirty="0">
              <a:solidFill>
                <a:sysClr val="windowText" lastClr="000000"/>
              </a:solidFill>
            </a:endParaRPr>
          </a:p>
          <a:p>
            <a:pPr algn="ctr"/>
            <a:r>
              <a:rPr lang="zh-CN" altLang="en-US" dirty="0">
                <a:solidFill>
                  <a:sysClr val="windowText" lastClr="000000"/>
                </a:solidFill>
              </a:rPr>
              <a:t>等待作业运行</a:t>
            </a:r>
            <a:endParaRPr lang="en-US" altLang="zh-CN" dirty="0">
              <a:solidFill>
                <a:sysClr val="windowText" lastClr="000000"/>
              </a:solidFill>
            </a:endParaRPr>
          </a:p>
        </p:txBody>
      </p:sp>
      <p:sp>
        <p:nvSpPr>
          <p:cNvPr id="7" name="矩形: 圆角 6">
            <a:extLst>
              <a:ext uri="{FF2B5EF4-FFF2-40B4-BE49-F238E27FC236}">
                <a16:creationId xmlns:a16="http://schemas.microsoft.com/office/drawing/2014/main" id="{B7E342D7-A32E-A771-464A-0F73874D653F}"/>
              </a:ext>
            </a:extLst>
          </p:cNvPr>
          <p:cNvSpPr/>
          <p:nvPr/>
        </p:nvSpPr>
        <p:spPr>
          <a:xfrm>
            <a:off x="6817300" y="3222745"/>
            <a:ext cx="2421142" cy="1656184"/>
          </a:xfrm>
          <a:prstGeom prst="roundRect">
            <a:avLst/>
          </a:prstGeom>
          <a:solidFill>
            <a:srgbClr val="B1F8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ysClr val="windowText" lastClr="000000"/>
                </a:solidFill>
              </a:rPr>
              <a:t>作业在计算节点执行</a:t>
            </a:r>
            <a:endParaRPr lang="en-US" altLang="zh-CN" dirty="0">
              <a:solidFill>
                <a:sysClr val="windowText" lastClr="000000"/>
              </a:solidFill>
            </a:endParaRPr>
          </a:p>
          <a:p>
            <a:pPr algn="ctr"/>
            <a:endParaRPr lang="en-US" altLang="zh-CN" dirty="0">
              <a:solidFill>
                <a:sysClr val="windowText" lastClr="000000"/>
              </a:solidFill>
            </a:endParaRPr>
          </a:p>
          <a:p>
            <a:pPr algn="ctr"/>
            <a:r>
              <a:rPr lang="zh-CN" altLang="en-US" dirty="0">
                <a:solidFill>
                  <a:sysClr val="windowText" lastClr="000000"/>
                </a:solidFill>
              </a:rPr>
              <a:t>作业结果生成在指定目录</a:t>
            </a:r>
            <a:endParaRPr lang="en-US" altLang="zh-CN" dirty="0">
              <a:solidFill>
                <a:sysClr val="windowText" lastClr="000000"/>
              </a:solidFill>
            </a:endParaRPr>
          </a:p>
        </p:txBody>
      </p:sp>
      <p:sp>
        <p:nvSpPr>
          <p:cNvPr id="8" name="矩形: 圆角 7">
            <a:extLst>
              <a:ext uri="{FF2B5EF4-FFF2-40B4-BE49-F238E27FC236}">
                <a16:creationId xmlns:a16="http://schemas.microsoft.com/office/drawing/2014/main" id="{7D35AC45-AA88-AC9A-CFFF-53A071DB8D49}"/>
              </a:ext>
            </a:extLst>
          </p:cNvPr>
          <p:cNvSpPr/>
          <p:nvPr/>
        </p:nvSpPr>
        <p:spPr>
          <a:xfrm>
            <a:off x="9471511" y="3212976"/>
            <a:ext cx="1728192" cy="1656184"/>
          </a:xfrm>
          <a:prstGeom prst="roundRect">
            <a:avLst/>
          </a:prstGeom>
          <a:solidFill>
            <a:srgbClr val="B1F8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ysClr val="windowText" lastClr="000000"/>
                </a:solidFill>
              </a:rPr>
              <a:t>查看作业结果</a:t>
            </a:r>
            <a:endParaRPr lang="en-US" altLang="zh-CN" dirty="0">
              <a:solidFill>
                <a:sysClr val="windowText" lastClr="000000"/>
              </a:solidFill>
            </a:endParaRPr>
          </a:p>
        </p:txBody>
      </p:sp>
    </p:spTree>
    <p:extLst>
      <p:ext uri="{BB962C8B-B14F-4D97-AF65-F5344CB8AC3E}">
        <p14:creationId xmlns:p14="http://schemas.microsoft.com/office/powerpoint/2010/main" val="3332492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CB0EA26-E2A6-1EC9-5255-FA6646ACAAAB}"/>
              </a:ext>
            </a:extLst>
          </p:cNvPr>
          <p:cNvSpPr>
            <a:spLocks noGrp="1"/>
          </p:cNvSpPr>
          <p:nvPr>
            <p:ph idx="1"/>
          </p:nvPr>
        </p:nvSpPr>
        <p:spPr>
          <a:xfrm>
            <a:off x="551384" y="1124744"/>
            <a:ext cx="11218380" cy="5094188"/>
          </a:xfrm>
        </p:spPr>
        <p:txBody>
          <a:bodyPr>
            <a:normAutofit/>
          </a:bodyPr>
          <a:lstStyle/>
          <a:p>
            <a:pPr>
              <a:lnSpc>
                <a:spcPct val="130000"/>
              </a:lnSpc>
              <a:spcBef>
                <a:spcPts val="600"/>
              </a:spcBef>
            </a:pPr>
            <a:r>
              <a:rPr lang="zh-CN" altLang="en-US" sz="2600" dirty="0"/>
              <a:t> 统一认证用户申请集群账号（</a:t>
            </a:r>
            <a:r>
              <a:rPr lang="en-US" altLang="zh-CN" sz="2600" dirty="0">
                <a:hlinkClick r:id="rId3"/>
              </a:rPr>
              <a:t>https://login.ihep.ac.cn</a:t>
            </a:r>
            <a:r>
              <a:rPr lang="zh-CN" altLang="en-US" sz="2600" dirty="0"/>
              <a:t>）</a:t>
            </a:r>
          </a:p>
          <a:p>
            <a:pPr>
              <a:lnSpc>
                <a:spcPct val="130000"/>
              </a:lnSpc>
              <a:spcBef>
                <a:spcPts val="600"/>
              </a:spcBef>
            </a:pPr>
            <a:r>
              <a:rPr lang="en-US" altLang="zh-CN" sz="2600" dirty="0"/>
              <a:t> </a:t>
            </a:r>
            <a:r>
              <a:rPr lang="zh-CN" altLang="en-US" sz="2600" dirty="0"/>
              <a:t>具体步骤可查看用户手册：</a:t>
            </a:r>
            <a:r>
              <a:rPr lang="zh-CN" altLang="en-US" sz="2600" dirty="0">
                <a:hlinkClick r:id="rId4"/>
              </a:rPr>
              <a:t>用户账号申请及密码管理 </a:t>
            </a:r>
            <a:endParaRPr lang="en-US" altLang="zh-CN" sz="2600" dirty="0"/>
          </a:p>
        </p:txBody>
      </p:sp>
      <p:sp>
        <p:nvSpPr>
          <p:cNvPr id="3" name="标题 2">
            <a:extLst>
              <a:ext uri="{FF2B5EF4-FFF2-40B4-BE49-F238E27FC236}">
                <a16:creationId xmlns:a16="http://schemas.microsoft.com/office/drawing/2014/main" id="{C4172BF7-EE7A-207F-ADE8-9B075B95A493}"/>
              </a:ext>
            </a:extLst>
          </p:cNvPr>
          <p:cNvSpPr>
            <a:spLocks noGrp="1"/>
          </p:cNvSpPr>
          <p:nvPr>
            <p:ph type="title"/>
          </p:nvPr>
        </p:nvSpPr>
        <p:spPr/>
        <p:txBody>
          <a:bodyPr/>
          <a:lstStyle/>
          <a:p>
            <a:r>
              <a:rPr lang="zh-CN" altLang="en-US" dirty="0"/>
              <a:t>高能所计算集群账号申请</a:t>
            </a:r>
          </a:p>
        </p:txBody>
      </p:sp>
      <p:pic>
        <p:nvPicPr>
          <p:cNvPr id="5" name="图片 4">
            <a:extLst>
              <a:ext uri="{FF2B5EF4-FFF2-40B4-BE49-F238E27FC236}">
                <a16:creationId xmlns:a16="http://schemas.microsoft.com/office/drawing/2014/main" id="{43838696-9FF4-4588-8382-14B2C3E603ED}"/>
              </a:ext>
            </a:extLst>
          </p:cNvPr>
          <p:cNvPicPr>
            <a:picLocks noChangeAspect="1"/>
          </p:cNvPicPr>
          <p:nvPr/>
        </p:nvPicPr>
        <p:blipFill>
          <a:blip r:embed="rId5"/>
          <a:stretch>
            <a:fillRect/>
          </a:stretch>
        </p:blipFill>
        <p:spPr>
          <a:xfrm>
            <a:off x="2207568" y="2299452"/>
            <a:ext cx="7776864" cy="3930698"/>
          </a:xfrm>
          <a:prstGeom prst="rect">
            <a:avLst/>
          </a:prstGeom>
        </p:spPr>
      </p:pic>
    </p:spTree>
    <p:extLst>
      <p:ext uri="{BB962C8B-B14F-4D97-AF65-F5344CB8AC3E}">
        <p14:creationId xmlns:p14="http://schemas.microsoft.com/office/powerpoint/2010/main" val="633141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C4172BF7-EE7A-207F-ADE8-9B075B95A493}"/>
              </a:ext>
            </a:extLst>
          </p:cNvPr>
          <p:cNvSpPr>
            <a:spLocks noGrp="1"/>
          </p:cNvSpPr>
          <p:nvPr>
            <p:ph type="title"/>
          </p:nvPr>
        </p:nvSpPr>
        <p:spPr/>
        <p:txBody>
          <a:bodyPr/>
          <a:lstStyle/>
          <a:p>
            <a:r>
              <a:rPr lang="zh-CN" altLang="en-US" dirty="0"/>
              <a:t>高能所计算集群账号申请</a:t>
            </a:r>
          </a:p>
        </p:txBody>
      </p:sp>
      <p:pic>
        <p:nvPicPr>
          <p:cNvPr id="7" name="图片 6">
            <a:extLst>
              <a:ext uri="{FF2B5EF4-FFF2-40B4-BE49-F238E27FC236}">
                <a16:creationId xmlns:a16="http://schemas.microsoft.com/office/drawing/2014/main" id="{AE311D39-F821-47F0-9056-56120C559A50}"/>
              </a:ext>
            </a:extLst>
          </p:cNvPr>
          <p:cNvPicPr>
            <a:picLocks noChangeAspect="1"/>
          </p:cNvPicPr>
          <p:nvPr/>
        </p:nvPicPr>
        <p:blipFill>
          <a:blip r:embed="rId3"/>
          <a:stretch>
            <a:fillRect/>
          </a:stretch>
        </p:blipFill>
        <p:spPr>
          <a:xfrm>
            <a:off x="1547535" y="1052736"/>
            <a:ext cx="9096930" cy="5295228"/>
          </a:xfrm>
          <a:prstGeom prst="rect">
            <a:avLst/>
          </a:prstGeom>
        </p:spPr>
      </p:pic>
    </p:spTree>
    <p:extLst>
      <p:ext uri="{BB962C8B-B14F-4D97-AF65-F5344CB8AC3E}">
        <p14:creationId xmlns:p14="http://schemas.microsoft.com/office/powerpoint/2010/main" val="2334361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CB0EA26-E2A6-1EC9-5255-FA6646ACAAAB}"/>
              </a:ext>
            </a:extLst>
          </p:cNvPr>
          <p:cNvSpPr>
            <a:spLocks noGrp="1"/>
          </p:cNvSpPr>
          <p:nvPr>
            <p:ph idx="1"/>
          </p:nvPr>
        </p:nvSpPr>
        <p:spPr>
          <a:xfrm>
            <a:off x="551384" y="1124744"/>
            <a:ext cx="11218380" cy="5094188"/>
          </a:xfrm>
        </p:spPr>
        <p:txBody>
          <a:bodyPr>
            <a:normAutofit fontScale="85000" lnSpcReduction="20000"/>
          </a:bodyPr>
          <a:lstStyle/>
          <a:p>
            <a:pPr>
              <a:lnSpc>
                <a:spcPct val="150000"/>
              </a:lnSpc>
              <a:defRPr/>
            </a:pPr>
            <a:r>
              <a:rPr lang="zh-CN" altLang="en-US" sz="2600" dirty="0"/>
              <a:t>用户申请账号填写的手机号码、电子邮件地址必需真实有效 </a:t>
            </a:r>
            <a:endParaRPr lang="en-US" altLang="zh-CN" sz="2600" dirty="0"/>
          </a:p>
          <a:p>
            <a:pPr>
              <a:lnSpc>
                <a:spcPct val="150000"/>
              </a:lnSpc>
              <a:defRPr/>
            </a:pPr>
            <a:r>
              <a:rPr lang="zh-CN" altLang="en-US" sz="2600" dirty="0"/>
              <a:t>密码遗忘 </a:t>
            </a:r>
            <a:r>
              <a:rPr lang="en-US" altLang="zh-CN" sz="2600" dirty="0"/>
              <a:t>&amp;&amp; </a:t>
            </a:r>
            <a:r>
              <a:rPr lang="zh-CN" altLang="en-US" sz="2600" dirty="0"/>
              <a:t>重置密码（在统一认证界面修改密码）</a:t>
            </a:r>
            <a:endParaRPr lang="en-US" altLang="zh-CN" sz="2600" dirty="0"/>
          </a:p>
          <a:p>
            <a:pPr>
              <a:lnSpc>
                <a:spcPct val="150000"/>
              </a:lnSpc>
              <a:defRPr/>
            </a:pPr>
            <a:r>
              <a:rPr lang="zh-CN" altLang="en-US" sz="2600" dirty="0"/>
              <a:t>为了个人账号安全，请使用</a:t>
            </a:r>
            <a:r>
              <a:rPr lang="zh-CN" altLang="en-US" sz="2600" dirty="0">
                <a:solidFill>
                  <a:srgbClr val="FF0000"/>
                </a:solidFill>
              </a:rPr>
              <a:t>强密码格式</a:t>
            </a:r>
            <a:r>
              <a:rPr lang="zh-CN" altLang="en-US" sz="2600" dirty="0"/>
              <a:t>。计算平台规定用户密码长度不得少于</a:t>
            </a:r>
            <a:r>
              <a:rPr lang="en-US" altLang="zh-CN" sz="2600" dirty="0"/>
              <a:t>10</a:t>
            </a:r>
            <a:r>
              <a:rPr lang="zh-CN" altLang="en-US" sz="2600" dirty="0"/>
              <a:t>位，且必须包含字母、数字或特殊字符中的任意两种。不符合上述要求的密码将不被系统接受。 </a:t>
            </a:r>
            <a:endParaRPr lang="en-US" altLang="zh-CN" sz="2600" dirty="0"/>
          </a:p>
          <a:p>
            <a:pPr>
              <a:lnSpc>
                <a:spcPct val="150000"/>
              </a:lnSpc>
              <a:defRPr/>
            </a:pPr>
            <a:r>
              <a:rPr lang="zh-CN" altLang="en-US" sz="2600" dirty="0"/>
              <a:t>账号创建成功后，用户会收到通知邮件 </a:t>
            </a:r>
            <a:endParaRPr lang="en-US" altLang="zh-CN" sz="2600" dirty="0"/>
          </a:p>
          <a:p>
            <a:pPr>
              <a:lnSpc>
                <a:spcPct val="150000"/>
              </a:lnSpc>
              <a:defRPr/>
            </a:pPr>
            <a:r>
              <a:rPr lang="zh-CN" altLang="en-US" sz="2600" dirty="0"/>
              <a:t>密码到期前的</a:t>
            </a:r>
            <a:r>
              <a:rPr lang="en-US" altLang="zh-CN" sz="2600" dirty="0">
                <a:solidFill>
                  <a:srgbClr val="FF0000"/>
                </a:solidFill>
              </a:rPr>
              <a:t>30</a:t>
            </a:r>
            <a:r>
              <a:rPr lang="zh-CN" altLang="en-US" sz="2600" dirty="0">
                <a:solidFill>
                  <a:srgbClr val="FF0000"/>
                </a:solidFill>
              </a:rPr>
              <a:t>天、</a:t>
            </a:r>
            <a:r>
              <a:rPr lang="en-US" altLang="zh-CN" sz="2600" dirty="0">
                <a:solidFill>
                  <a:srgbClr val="FF0000"/>
                </a:solidFill>
              </a:rPr>
              <a:t>7</a:t>
            </a:r>
            <a:r>
              <a:rPr lang="zh-CN" altLang="en-US" sz="2600" dirty="0">
                <a:solidFill>
                  <a:srgbClr val="FF0000"/>
                </a:solidFill>
              </a:rPr>
              <a:t>天和</a:t>
            </a:r>
            <a:r>
              <a:rPr lang="en-US" altLang="zh-CN" sz="2600" dirty="0">
                <a:solidFill>
                  <a:srgbClr val="FF0000"/>
                </a:solidFill>
              </a:rPr>
              <a:t>2</a:t>
            </a:r>
            <a:r>
              <a:rPr lang="zh-CN" altLang="en-US" sz="2600" dirty="0">
                <a:solidFill>
                  <a:srgbClr val="FF0000"/>
                </a:solidFill>
              </a:rPr>
              <a:t>天</a:t>
            </a:r>
            <a:r>
              <a:rPr lang="zh-CN" altLang="en-US" sz="2600" dirty="0"/>
              <a:t>，用户将会分别收到三次邮件提醒 </a:t>
            </a:r>
            <a:endParaRPr lang="en-US" altLang="zh-CN" sz="2600" dirty="0"/>
          </a:p>
          <a:p>
            <a:pPr>
              <a:lnSpc>
                <a:spcPct val="150000"/>
              </a:lnSpc>
              <a:defRPr/>
            </a:pPr>
            <a:r>
              <a:rPr lang="zh-CN" altLang="en-US" sz="2600" dirty="0"/>
              <a:t>集群账号创建后，</a:t>
            </a:r>
            <a:r>
              <a:rPr lang="zh-CN" altLang="en-US" sz="2600" dirty="0">
                <a:solidFill>
                  <a:srgbClr val="FF0000"/>
                </a:solidFill>
              </a:rPr>
              <a:t>默认创建对应的 </a:t>
            </a:r>
            <a:r>
              <a:rPr lang="en-US" altLang="zh-CN" sz="2600" dirty="0">
                <a:solidFill>
                  <a:srgbClr val="FF0000"/>
                </a:solidFill>
              </a:rPr>
              <a:t>/afs</a:t>
            </a:r>
            <a:r>
              <a:rPr lang="zh-CN" altLang="en-US" sz="2600" dirty="0">
                <a:solidFill>
                  <a:srgbClr val="FF0000"/>
                </a:solidFill>
              </a:rPr>
              <a:t>，</a:t>
            </a:r>
            <a:r>
              <a:rPr lang="en-US" altLang="zh-CN" sz="2600" dirty="0">
                <a:solidFill>
                  <a:srgbClr val="FF0000"/>
                </a:solidFill>
              </a:rPr>
              <a:t>/workfs2</a:t>
            </a:r>
            <a:r>
              <a:rPr lang="zh-CN" altLang="en-US" sz="2600" dirty="0">
                <a:solidFill>
                  <a:srgbClr val="FF0000"/>
                </a:solidFill>
              </a:rPr>
              <a:t>，</a:t>
            </a:r>
            <a:r>
              <a:rPr lang="en-US" altLang="zh-CN" sz="2600" dirty="0">
                <a:solidFill>
                  <a:srgbClr val="FF0000"/>
                </a:solidFill>
              </a:rPr>
              <a:t>/scratchfs </a:t>
            </a:r>
            <a:r>
              <a:rPr lang="zh-CN" altLang="en-US" sz="2600" dirty="0">
                <a:solidFill>
                  <a:srgbClr val="FF0000"/>
                </a:solidFill>
              </a:rPr>
              <a:t>目录</a:t>
            </a:r>
            <a:endParaRPr lang="en-US" altLang="zh-CN" sz="2600" dirty="0">
              <a:solidFill>
                <a:srgbClr val="FF0000"/>
              </a:solidFill>
            </a:endParaRPr>
          </a:p>
          <a:p>
            <a:pPr>
              <a:lnSpc>
                <a:spcPct val="150000"/>
              </a:lnSpc>
              <a:defRPr/>
            </a:pPr>
            <a:r>
              <a:rPr lang="zh-CN" altLang="en-US" sz="2600" dirty="0"/>
              <a:t>修改集群账号信息（账号延期，增加辅组，修改 </a:t>
            </a:r>
            <a:r>
              <a:rPr lang="en-US" altLang="zh-CN" sz="2600" dirty="0"/>
              <a:t>SHELL </a:t>
            </a:r>
            <a:r>
              <a:rPr lang="zh-CN" altLang="en-US" sz="2600" dirty="0"/>
              <a:t>类型）</a:t>
            </a:r>
            <a:endParaRPr lang="en-US" altLang="zh-CN" sz="2600" dirty="0"/>
          </a:p>
          <a:p>
            <a:pPr lvl="1">
              <a:lnSpc>
                <a:spcPct val="150000"/>
              </a:lnSpc>
              <a:defRPr/>
            </a:pPr>
            <a:r>
              <a:rPr lang="en-US" altLang="zh-CN" sz="2200" dirty="0"/>
              <a:t>http://ccs.ihep.ac.cn/jeeplus</a:t>
            </a:r>
          </a:p>
        </p:txBody>
      </p:sp>
      <p:sp>
        <p:nvSpPr>
          <p:cNvPr id="3" name="标题 2">
            <a:extLst>
              <a:ext uri="{FF2B5EF4-FFF2-40B4-BE49-F238E27FC236}">
                <a16:creationId xmlns:a16="http://schemas.microsoft.com/office/drawing/2014/main" id="{C4172BF7-EE7A-207F-ADE8-9B075B95A493}"/>
              </a:ext>
            </a:extLst>
          </p:cNvPr>
          <p:cNvSpPr>
            <a:spLocks noGrp="1"/>
          </p:cNvSpPr>
          <p:nvPr>
            <p:ph type="title"/>
          </p:nvPr>
        </p:nvSpPr>
        <p:spPr/>
        <p:txBody>
          <a:bodyPr/>
          <a:lstStyle/>
          <a:p>
            <a:r>
              <a:rPr lang="zh-CN" altLang="en-US" dirty="0"/>
              <a:t>账号注意事项</a:t>
            </a:r>
          </a:p>
        </p:txBody>
      </p:sp>
    </p:spTree>
    <p:extLst>
      <p:ext uri="{BB962C8B-B14F-4D97-AF65-F5344CB8AC3E}">
        <p14:creationId xmlns:p14="http://schemas.microsoft.com/office/powerpoint/2010/main" val="3911997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CB0EA26-E2A6-1EC9-5255-FA6646ACAAAB}"/>
              </a:ext>
            </a:extLst>
          </p:cNvPr>
          <p:cNvSpPr>
            <a:spLocks noGrp="1"/>
          </p:cNvSpPr>
          <p:nvPr>
            <p:ph idx="1"/>
          </p:nvPr>
        </p:nvSpPr>
        <p:spPr>
          <a:xfrm>
            <a:off x="551384" y="1124744"/>
            <a:ext cx="11218380" cy="5094188"/>
          </a:xfrm>
        </p:spPr>
        <p:txBody>
          <a:bodyPr>
            <a:normAutofit fontScale="70000" lnSpcReduction="20000"/>
          </a:bodyPr>
          <a:lstStyle/>
          <a:p>
            <a:pPr>
              <a:lnSpc>
                <a:spcPct val="140000"/>
              </a:lnSpc>
              <a:defRPr/>
            </a:pPr>
            <a:r>
              <a:rPr lang="zh-CN" altLang="en-US" sz="2600" dirty="0"/>
              <a:t>提供高通量计算，在一个较长时间提供大量计算资源。</a:t>
            </a:r>
            <a:r>
              <a:rPr lang="en-US" altLang="zh-CN" sz="2600" dirty="0"/>
              <a:t>HTC</a:t>
            </a:r>
            <a:r>
              <a:rPr lang="zh-CN" altLang="en-US" sz="2600" dirty="0"/>
              <a:t>不关注每秒完成的操作，而是每月、每年完成的操作。其目标是在一个很长的周期内完成的尽可能多的作业量，而非可以多快时间内完成时间单个作业。</a:t>
            </a:r>
            <a:endParaRPr lang="en-US" altLang="zh-CN" sz="2600" dirty="0"/>
          </a:p>
          <a:p>
            <a:pPr>
              <a:lnSpc>
                <a:spcPct val="140000"/>
              </a:lnSpc>
              <a:defRPr/>
            </a:pPr>
            <a:r>
              <a:rPr lang="zh-CN" altLang="en-US" sz="2600" dirty="0"/>
              <a:t>资源情况（当前可用 </a:t>
            </a:r>
            <a:r>
              <a:rPr lang="en-US" altLang="zh-CN" sz="2600" dirty="0"/>
              <a:t>~40k CPU cores</a:t>
            </a:r>
            <a:r>
              <a:rPr lang="zh-CN" altLang="en-US" sz="2600" dirty="0"/>
              <a:t>，</a:t>
            </a:r>
            <a:r>
              <a:rPr lang="en-US" altLang="zh-CN" sz="2600" dirty="0"/>
              <a:t>10+</a:t>
            </a:r>
            <a:r>
              <a:rPr lang="zh-CN" altLang="en-US" sz="2600" dirty="0"/>
              <a:t>个实验与应用）</a:t>
            </a:r>
            <a:endParaRPr lang="en-US" altLang="zh-CN" sz="2600" dirty="0"/>
          </a:p>
          <a:p>
            <a:pPr lvl="1">
              <a:lnSpc>
                <a:spcPct val="140000"/>
              </a:lnSpc>
              <a:defRPr/>
            </a:pPr>
            <a:r>
              <a:rPr lang="en-US" altLang="zh-CN" sz="2000" dirty="0"/>
              <a:t>BES</a:t>
            </a:r>
            <a:r>
              <a:rPr lang="zh-CN" altLang="en-US" sz="2000" dirty="0"/>
              <a:t>（</a:t>
            </a:r>
            <a:r>
              <a:rPr lang="en-US" altLang="zh-CN" sz="2000" dirty="0"/>
              <a:t>15192 cores</a:t>
            </a:r>
            <a:r>
              <a:rPr lang="zh-CN" altLang="en-US" sz="2000" dirty="0"/>
              <a:t>），</a:t>
            </a:r>
            <a:r>
              <a:rPr lang="en-US" altLang="zh-CN" sz="2000" dirty="0"/>
              <a:t>LHAASO</a:t>
            </a:r>
            <a:r>
              <a:rPr lang="zh-CN" altLang="en-US" sz="2000" dirty="0"/>
              <a:t>（</a:t>
            </a:r>
            <a:r>
              <a:rPr lang="en-US" altLang="zh-CN" sz="2000" dirty="0"/>
              <a:t>12480 cores</a:t>
            </a:r>
            <a:r>
              <a:rPr lang="zh-CN" altLang="en-US" sz="2000" dirty="0"/>
              <a:t>）</a:t>
            </a:r>
            <a:endParaRPr lang="en-US" altLang="zh-CN" sz="2000" dirty="0"/>
          </a:p>
          <a:p>
            <a:pPr lvl="1">
              <a:lnSpc>
                <a:spcPct val="140000"/>
              </a:lnSpc>
              <a:defRPr/>
            </a:pPr>
            <a:r>
              <a:rPr lang="en-US" altLang="zh-CN" sz="2000" dirty="0"/>
              <a:t>JUNO</a:t>
            </a:r>
            <a:r>
              <a:rPr lang="zh-CN" altLang="en-US" sz="2000" dirty="0"/>
              <a:t>（</a:t>
            </a:r>
            <a:r>
              <a:rPr lang="en-US" altLang="zh-CN" sz="2000" dirty="0"/>
              <a:t>6152 cores</a:t>
            </a:r>
            <a:r>
              <a:rPr lang="zh-CN" altLang="en-US" sz="2000" dirty="0"/>
              <a:t>），</a:t>
            </a:r>
            <a:r>
              <a:rPr lang="en-US" altLang="zh-CN" sz="2000" dirty="0"/>
              <a:t>DYW</a:t>
            </a:r>
            <a:r>
              <a:rPr lang="zh-CN" altLang="en-US" sz="2000" dirty="0"/>
              <a:t>（</a:t>
            </a:r>
            <a:r>
              <a:rPr lang="en-US" altLang="zh-CN" sz="2000" dirty="0"/>
              <a:t>2048 cores</a:t>
            </a:r>
            <a:r>
              <a:rPr lang="zh-CN" altLang="en-US" sz="2000" dirty="0"/>
              <a:t>），</a:t>
            </a:r>
            <a:r>
              <a:rPr lang="en-US" altLang="zh-CN" sz="2000" dirty="0"/>
              <a:t>HXMT</a:t>
            </a:r>
            <a:r>
              <a:rPr lang="zh-CN" altLang="en-US" sz="2000" dirty="0"/>
              <a:t>（</a:t>
            </a:r>
            <a:r>
              <a:rPr lang="en-US" altLang="zh-CN" sz="2000" dirty="0"/>
              <a:t>2208 cores</a:t>
            </a:r>
            <a:r>
              <a:rPr lang="zh-CN" altLang="en-US" sz="2000" dirty="0"/>
              <a:t>）</a:t>
            </a:r>
            <a:endParaRPr lang="en-US" altLang="zh-CN" sz="2000" dirty="0"/>
          </a:p>
          <a:p>
            <a:pPr lvl="1">
              <a:lnSpc>
                <a:spcPct val="140000"/>
              </a:lnSpc>
              <a:defRPr/>
            </a:pPr>
            <a:r>
              <a:rPr lang="en-US" altLang="zh-CN" sz="2000" dirty="0"/>
              <a:t>CMS</a:t>
            </a:r>
            <a:r>
              <a:rPr lang="zh-CN" altLang="en-US" sz="2000" dirty="0"/>
              <a:t>（</a:t>
            </a:r>
            <a:r>
              <a:rPr lang="en-US" altLang="zh-CN" sz="2000" dirty="0"/>
              <a:t>456 cores</a:t>
            </a:r>
            <a:r>
              <a:rPr lang="zh-CN" altLang="en-US" sz="2000" dirty="0"/>
              <a:t>），</a:t>
            </a:r>
            <a:r>
              <a:rPr lang="en-US" altLang="zh-CN" sz="2000" dirty="0"/>
              <a:t>ATLAS</a:t>
            </a:r>
            <a:r>
              <a:rPr lang="zh-CN" altLang="en-US" sz="2000" dirty="0"/>
              <a:t>（</a:t>
            </a:r>
            <a:r>
              <a:rPr lang="en-US" altLang="zh-CN" sz="2000" dirty="0"/>
              <a:t>704 cores</a:t>
            </a:r>
            <a:r>
              <a:rPr lang="zh-CN" altLang="en-US" sz="2000" dirty="0"/>
              <a:t>），</a:t>
            </a:r>
            <a:r>
              <a:rPr lang="en-US" altLang="zh-CN" sz="2000" dirty="0"/>
              <a:t>HERD</a:t>
            </a:r>
            <a:r>
              <a:rPr lang="zh-CN" altLang="en-US" sz="2000" dirty="0"/>
              <a:t>（</a:t>
            </a:r>
            <a:r>
              <a:rPr lang="en-US" altLang="zh-CN" sz="2000" dirty="0"/>
              <a:t>64 cores</a:t>
            </a:r>
            <a:r>
              <a:rPr lang="zh-CN" altLang="en-US" sz="2000" dirty="0"/>
              <a:t>），</a:t>
            </a:r>
            <a:r>
              <a:rPr lang="en-US" altLang="zh-CN" sz="2000" dirty="0"/>
              <a:t>LHCB</a:t>
            </a:r>
            <a:r>
              <a:rPr lang="zh-CN" altLang="en-US" sz="2000" dirty="0"/>
              <a:t>（</a:t>
            </a:r>
            <a:r>
              <a:rPr lang="en-US" altLang="zh-CN" sz="2000" dirty="0"/>
              <a:t>584 cores</a:t>
            </a:r>
            <a:r>
              <a:rPr lang="zh-CN" altLang="en-US" sz="2000" dirty="0"/>
              <a:t>），</a:t>
            </a:r>
            <a:r>
              <a:rPr lang="en-US" altLang="zh-CN" sz="2000" dirty="0"/>
              <a:t>GECAM</a:t>
            </a:r>
            <a:r>
              <a:rPr lang="zh-CN" altLang="en-US" sz="2000" dirty="0"/>
              <a:t>（</a:t>
            </a:r>
            <a:r>
              <a:rPr lang="en-US" altLang="zh-CN" sz="2000" dirty="0"/>
              <a:t>576 cores</a:t>
            </a:r>
            <a:r>
              <a:rPr lang="zh-CN" altLang="en-US" sz="2000" dirty="0"/>
              <a:t>），</a:t>
            </a:r>
            <a:r>
              <a:rPr lang="en-US" altLang="zh-CN" sz="2000" dirty="0"/>
              <a:t>EP</a:t>
            </a:r>
            <a:r>
              <a:rPr lang="zh-CN" altLang="en-US" sz="2000" dirty="0"/>
              <a:t>（</a:t>
            </a:r>
            <a:r>
              <a:rPr lang="en-US" altLang="zh-CN" sz="2000" dirty="0"/>
              <a:t>256 cores</a:t>
            </a:r>
            <a:r>
              <a:rPr lang="zh-CN" altLang="en-US" sz="2000" dirty="0"/>
              <a:t>），</a:t>
            </a:r>
            <a:r>
              <a:rPr lang="en-US" altLang="zh-CN" sz="2000" dirty="0"/>
              <a:t>eXTP</a:t>
            </a:r>
            <a:r>
              <a:rPr lang="zh-CN" altLang="en-US" sz="2000" dirty="0"/>
              <a:t>（</a:t>
            </a:r>
            <a:r>
              <a:rPr lang="en-US" altLang="zh-CN" sz="2000" dirty="0"/>
              <a:t>256 cores</a:t>
            </a:r>
            <a:r>
              <a:rPr lang="zh-CN" altLang="en-US" sz="2000" dirty="0"/>
              <a:t>）</a:t>
            </a:r>
            <a:r>
              <a:rPr lang="en-US" altLang="zh-CN" sz="2000" dirty="0"/>
              <a:t>…</a:t>
            </a:r>
          </a:p>
          <a:p>
            <a:pPr>
              <a:lnSpc>
                <a:spcPct val="140000"/>
              </a:lnSpc>
              <a:defRPr/>
            </a:pPr>
            <a:r>
              <a:rPr lang="zh-CN" altLang="en-US" sz="2600" dirty="0"/>
              <a:t>多种作业队列</a:t>
            </a:r>
            <a:endParaRPr lang="en-US" altLang="zh-CN" sz="2600" dirty="0"/>
          </a:p>
          <a:p>
            <a:pPr lvl="1">
              <a:lnSpc>
                <a:spcPct val="140000"/>
              </a:lnSpc>
              <a:defRPr/>
            </a:pPr>
            <a:r>
              <a:rPr lang="zh-CN" altLang="en-US" sz="2000" dirty="0"/>
              <a:t>默认队列（作业没有特殊需求，在默认分配的内存和时间限制内即可完成）</a:t>
            </a:r>
            <a:endParaRPr lang="en-US" altLang="zh-CN" sz="2000" dirty="0"/>
          </a:p>
          <a:p>
            <a:pPr lvl="1">
              <a:lnSpc>
                <a:spcPct val="140000"/>
              </a:lnSpc>
              <a:defRPr/>
            </a:pPr>
            <a:r>
              <a:rPr lang="zh-CN" altLang="en-US" sz="2000" dirty="0"/>
              <a:t>大内存队列（作业运行需要更多的内存空间）</a:t>
            </a:r>
            <a:endParaRPr lang="en-US" altLang="zh-CN" sz="2000" dirty="0"/>
          </a:p>
          <a:p>
            <a:pPr lvl="1">
              <a:lnSpc>
                <a:spcPct val="140000"/>
              </a:lnSpc>
              <a:defRPr/>
            </a:pPr>
            <a:r>
              <a:rPr lang="zh-CN" altLang="en-US" sz="2000" dirty="0"/>
              <a:t>短作业队列（作业运行普遍时间较短）</a:t>
            </a:r>
            <a:endParaRPr lang="en-US" altLang="zh-CN" sz="2000" dirty="0"/>
          </a:p>
          <a:p>
            <a:pPr lvl="1">
              <a:lnSpc>
                <a:spcPct val="140000"/>
              </a:lnSpc>
              <a:defRPr/>
            </a:pPr>
            <a:r>
              <a:rPr lang="zh-CN" altLang="en-US" sz="2000" dirty="0"/>
              <a:t>长作业队列（作业通常需要运行很多天，甚至半个月</a:t>
            </a:r>
            <a:r>
              <a:rPr lang="zh-CN" altLang="en-US" sz="2000" dirty="0">
                <a:effectLst>
                  <a:outerShdw blurRad="38100" dist="38100" dir="2700000" algn="tl">
                    <a:srgbClr val="C0C0C0"/>
                  </a:outerShdw>
                </a:effectLst>
              </a:rPr>
              <a:t>）</a:t>
            </a:r>
            <a:endParaRPr lang="en-US" altLang="zh-CN" sz="2000" dirty="0">
              <a:effectLst>
                <a:outerShdw blurRad="38100" dist="38100" dir="2700000" algn="tl">
                  <a:srgbClr val="C0C0C0"/>
                </a:outerShdw>
              </a:effectLst>
            </a:endParaRPr>
          </a:p>
        </p:txBody>
      </p:sp>
      <p:sp>
        <p:nvSpPr>
          <p:cNvPr id="3" name="标题 2">
            <a:extLst>
              <a:ext uri="{FF2B5EF4-FFF2-40B4-BE49-F238E27FC236}">
                <a16:creationId xmlns:a16="http://schemas.microsoft.com/office/drawing/2014/main" id="{C4172BF7-EE7A-207F-ADE8-9B075B95A493}"/>
              </a:ext>
            </a:extLst>
          </p:cNvPr>
          <p:cNvSpPr>
            <a:spLocks noGrp="1"/>
          </p:cNvSpPr>
          <p:nvPr>
            <p:ph type="title"/>
          </p:nvPr>
        </p:nvSpPr>
        <p:spPr/>
        <p:txBody>
          <a:bodyPr/>
          <a:lstStyle/>
          <a:p>
            <a:r>
              <a:rPr lang="en-US" altLang="zh-CN" dirty="0"/>
              <a:t>HTCondor </a:t>
            </a:r>
            <a:r>
              <a:rPr lang="zh-CN" altLang="en-US" dirty="0"/>
              <a:t>计算集群</a:t>
            </a:r>
          </a:p>
        </p:txBody>
      </p:sp>
    </p:spTree>
    <p:extLst>
      <p:ext uri="{BB962C8B-B14F-4D97-AF65-F5344CB8AC3E}">
        <p14:creationId xmlns:p14="http://schemas.microsoft.com/office/powerpoint/2010/main" val="578621675"/>
      </p:ext>
    </p:extLst>
  </p:cSld>
  <p:clrMapOvr>
    <a:masterClrMapping/>
  </p:clrMapOvr>
</p:sld>
</file>

<file path=ppt/theme/theme1.xml><?xml version="1.0" encoding="utf-8"?>
<a:theme xmlns:a="http://schemas.openxmlformats.org/drawingml/2006/main" name="2nd meeting of HEPS-TF International Advisory Committee">
  <a:themeElements>
    <a:clrScheme name="黄色">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HEPSTF">
      <a:majorFont>
        <a:latin typeface="Times New Roman"/>
        <a:ea typeface="微软雅黑"/>
        <a:cs typeface=""/>
      </a:majorFont>
      <a:minorFont>
        <a:latin typeface="Calibri"/>
        <a:ea typeface="微软雅黑"/>
        <a:cs typeface=""/>
      </a:minorFont>
    </a:fontScheme>
    <a:fmtScheme name="框架">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20913</TotalTime>
  <Words>3671</Words>
  <Application>Microsoft Office PowerPoint</Application>
  <PresentationFormat>宽屏</PresentationFormat>
  <Paragraphs>489</Paragraphs>
  <Slides>31</Slides>
  <Notes>31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31</vt:i4>
      </vt:variant>
    </vt:vector>
  </HeadingPairs>
  <TitlesOfParts>
    <vt:vector size="40" baseType="lpstr">
      <vt:lpstr>Adobe Gothic Std B</vt:lpstr>
      <vt:lpstr>微软雅黑</vt:lpstr>
      <vt:lpstr>Arial</vt:lpstr>
      <vt:lpstr>Calibri</vt:lpstr>
      <vt:lpstr>Rockwell Extra Bold</vt:lpstr>
      <vt:lpstr>Times New Roman</vt:lpstr>
      <vt:lpstr>Wingdings</vt:lpstr>
      <vt:lpstr>Wingdings 2</vt:lpstr>
      <vt:lpstr>2nd meeting of HEPS-TF International Advisory Committee</vt:lpstr>
      <vt:lpstr>高能所计算平台 使用培训</vt:lpstr>
      <vt:lpstr>Outline</vt:lpstr>
      <vt:lpstr>计算集群</vt:lpstr>
      <vt:lpstr>高能所计算平台集群</vt:lpstr>
      <vt:lpstr>高能所计算平台集群</vt:lpstr>
      <vt:lpstr>高能所计算集群账号申请</vt:lpstr>
      <vt:lpstr>高能所计算集群账号申请</vt:lpstr>
      <vt:lpstr>账号注意事项</vt:lpstr>
      <vt:lpstr>HTCondor 计算集群</vt:lpstr>
      <vt:lpstr>HTCondor 调度算法</vt:lpstr>
      <vt:lpstr>HTCondor 集群的使用</vt:lpstr>
      <vt:lpstr>HTCondor 集群的使用</vt:lpstr>
      <vt:lpstr>HTCondor 作业批量提交</vt:lpstr>
      <vt:lpstr>HPC 作业调度与资源管理 - Slurm</vt:lpstr>
      <vt:lpstr>Slurm 计算集群</vt:lpstr>
      <vt:lpstr>Slurm 用户环境设置</vt:lpstr>
      <vt:lpstr>Slurm 集群的使用</vt:lpstr>
      <vt:lpstr>Slurm 集群的使用</vt:lpstr>
      <vt:lpstr>Slurm 集群的使用</vt:lpstr>
      <vt:lpstr>文件存储服务</vt:lpstr>
      <vt:lpstr>AFS 文件存储</vt:lpstr>
      <vt:lpstr>EOS 文件存储</vt:lpstr>
      <vt:lpstr>LUSTRE 文件存储</vt:lpstr>
      <vt:lpstr>LUSTRE 文件存储</vt:lpstr>
      <vt:lpstr>CVMFS 文件存储</vt:lpstr>
      <vt:lpstr>文件系统目录使用建议</vt:lpstr>
      <vt:lpstr>数据恢复</vt:lpstr>
      <vt:lpstr>资源列表索引</vt:lpstr>
      <vt:lpstr>Helpdesk 互助平台</vt:lpstr>
      <vt:lpstr>Helpdesk 互助平台</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Ning ZHAO</dc:creator>
  <cp:lastModifiedBy>超奇 郭</cp:lastModifiedBy>
  <cp:revision>1169</cp:revision>
  <dcterms:created xsi:type="dcterms:W3CDTF">2018-11-27T08:21:00Z</dcterms:created>
  <dcterms:modified xsi:type="dcterms:W3CDTF">2024-08-22T14:41:54Z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723300DAC6F8427AB0B96CEBFA88937E</vt:lpwstr>
  </property>
</Properties>
</file>