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C0CFE-F423-72A0-3196-9E62D2B01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366433-839A-A851-891B-6F54B6E076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5E73E9-3609-F7E0-18D8-E371A782E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A712-E571-495A-9DE3-49D3E225D655}" type="datetimeFigureOut">
              <a:rPr lang="en-US" smtClean="0"/>
              <a:t>2024-07-02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89FE1-E171-1C23-7354-0CE433654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D38CA-60E5-E8D5-3F86-CA097B241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07C4-B261-4A4B-AA5B-EC1EBD544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70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FC0F5-9373-4CA1-BBB1-CCE10759C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81CC58-4968-5478-E07A-9BAD76F9FE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84939-79CE-B2A0-3F2E-60D124026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A712-E571-495A-9DE3-49D3E225D655}" type="datetimeFigureOut">
              <a:rPr lang="en-US" smtClean="0"/>
              <a:t>2024-07-02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55B61-7E59-421D-B52B-AF34D36B4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9FD8B-E70A-829A-38C2-6505224FA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07C4-B261-4A4B-AA5B-EC1EBD544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35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C680F0-73AC-6B22-4950-DE824784DD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F0DAFA-2744-853A-D2DA-917DA03936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C308B6-02FC-6E45-0AA4-35B9A4096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A712-E571-495A-9DE3-49D3E225D655}" type="datetimeFigureOut">
              <a:rPr lang="en-US" smtClean="0"/>
              <a:t>2024-07-02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3FB04-8E5A-C8A6-76BF-84016EBFB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5745C-2B90-5B69-E983-CB520879A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07C4-B261-4A4B-AA5B-EC1EBD544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40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73CC7-1F69-072C-BCC9-AD72265A6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49038-2038-12CF-5582-18E19DEC8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30955-AADE-BF92-C66F-0940980E7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A712-E571-495A-9DE3-49D3E225D655}" type="datetimeFigureOut">
              <a:rPr lang="en-US" smtClean="0"/>
              <a:t>2024-07-02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20581-A836-79CF-DD1A-7829D88F3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31125-C4E4-2487-EE0A-EA0D1E036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07C4-B261-4A4B-AA5B-EC1EBD544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8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C0905-3765-7A32-BBAB-B0E3794D4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14C030-4BA0-423D-E611-AA6CC5C734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996D0-D587-E931-6FF3-4BB112908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A712-E571-495A-9DE3-49D3E225D655}" type="datetimeFigureOut">
              <a:rPr lang="en-US" smtClean="0"/>
              <a:t>2024-07-02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942F21-5F1F-98EB-08A5-B000D6B81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63CEB-BEC9-8412-8417-67174F98F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07C4-B261-4A4B-AA5B-EC1EBD544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45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E4961-654E-9AE8-4FE9-F9DC879CF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F1EAC-07DE-3087-5729-44681C82B9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21982-2887-9809-01BA-873754B0BA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3918AB-D656-160C-92C1-D1EAE7580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A712-E571-495A-9DE3-49D3E225D655}" type="datetimeFigureOut">
              <a:rPr lang="en-US" smtClean="0"/>
              <a:t>2024-07-02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8140C7-DE33-072C-AD32-FD9BCE1A1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FEEF3D-42BD-E367-9802-2EF5CD6E3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07C4-B261-4A4B-AA5B-EC1EBD544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5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1C659-9BAD-27A0-E266-25D0EC538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C2A96-7E6D-1803-A316-0E5D361B3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A6961-F7D5-5B56-EEC5-43E5C01F7F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13DBCB-D6D5-0B5B-B53F-33DF76B0BF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CF69C3-A92B-25C8-5C31-78309E5335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CA6FBF-B1F1-FADF-FEB6-F42787902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A712-E571-495A-9DE3-49D3E225D655}" type="datetimeFigureOut">
              <a:rPr lang="en-US" smtClean="0"/>
              <a:t>2024-07-02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1A13F8-9558-D96D-8AF6-517275455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64D5ED-C3E6-704F-3F22-8D2589F1A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07C4-B261-4A4B-AA5B-EC1EBD544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861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7895F-87A7-A6E8-39C0-3AF04FE98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B3A1EE-C714-4C5A-098A-A95BCA074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A712-E571-495A-9DE3-49D3E225D655}" type="datetimeFigureOut">
              <a:rPr lang="en-US" smtClean="0"/>
              <a:t>2024-07-02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8BD2CE-B17F-3D39-7D7B-CEC275746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722E48-AE7D-C330-0726-E9119EFBF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07C4-B261-4A4B-AA5B-EC1EBD544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20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69DFB2-319E-D98A-FD41-979C91988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A712-E571-495A-9DE3-49D3E225D655}" type="datetimeFigureOut">
              <a:rPr lang="en-US" smtClean="0"/>
              <a:t>2024-07-02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CF8F0D-75DD-E8A3-B9FD-F08F178EE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4849EF-4D52-58D2-E048-3A88FFE7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07C4-B261-4A4B-AA5B-EC1EBD544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11626-968F-F919-B9B0-19517809B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CC651-6CBE-203F-8010-FD41DC9AD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DC311D-0C01-1F82-4C5E-150242D7A9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111D2B-7A7A-78C0-A52A-A0DA9C813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A712-E571-495A-9DE3-49D3E225D655}" type="datetimeFigureOut">
              <a:rPr lang="en-US" smtClean="0"/>
              <a:t>2024-07-02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245DFA-702D-A4EC-E3BA-F5372E0FB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233C0C-CB5A-BDCD-D91E-6EE8C772F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07C4-B261-4A4B-AA5B-EC1EBD544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61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E4023-BFEB-0B51-2DFC-0CD4E7652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8373C9-8053-4FBB-1D42-CA38A4AFEF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6321CF-E7EB-08D2-0DDF-AEC42A8E48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E3959-3C4D-C11F-5820-50324C97A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A712-E571-495A-9DE3-49D3E225D655}" type="datetimeFigureOut">
              <a:rPr lang="en-US" smtClean="0"/>
              <a:t>2024-07-02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3A949B-EE8E-AC59-9DA8-1AF4FB74B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68D491-2039-CFEE-BF40-48FDA4A80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07C4-B261-4A4B-AA5B-EC1EBD544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682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C9D33A-65FC-8518-B849-AF8763DFD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095DA5-F6BC-2C16-2C8E-20FEC797C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5F94C-45B1-1960-BD56-79A39844D5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161A712-E571-495A-9DE3-49D3E225D655}" type="datetimeFigureOut">
              <a:rPr lang="en-US" smtClean="0"/>
              <a:t>2024-07-02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225E9A-D01C-7A3F-13B3-485983815C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E25F9-EE49-C0BA-EF40-EE6905A326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AB507C4-B261-4A4B-AA5B-EC1EBD544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08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27129C0-ACC7-9965-9D0F-BAC71E54076E}"/>
              </a:ext>
            </a:extLst>
          </p:cNvPr>
          <p:cNvSpPr/>
          <p:nvPr/>
        </p:nvSpPr>
        <p:spPr>
          <a:xfrm>
            <a:off x="1524000" y="2546604"/>
            <a:ext cx="9144000" cy="17647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0E6C56C-8211-D186-2B2D-10393E463FC1}"/>
              </a:ext>
            </a:extLst>
          </p:cNvPr>
          <p:cNvSpPr/>
          <p:nvPr/>
        </p:nvSpPr>
        <p:spPr>
          <a:xfrm>
            <a:off x="2936748" y="269748"/>
            <a:ext cx="6318504" cy="6318504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F93979-BF7A-4E03-2E43-ADCF41D85B7D}"/>
              </a:ext>
            </a:extLst>
          </p:cNvPr>
          <p:cNvSpPr/>
          <p:nvPr/>
        </p:nvSpPr>
        <p:spPr>
          <a:xfrm>
            <a:off x="1524000" y="2880360"/>
            <a:ext cx="9143998" cy="10972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55EE062-B8F5-07A6-A502-4EFDB30A1C8B}"/>
              </a:ext>
            </a:extLst>
          </p:cNvPr>
          <p:cNvSpPr/>
          <p:nvPr/>
        </p:nvSpPr>
        <p:spPr>
          <a:xfrm>
            <a:off x="3449892" y="840657"/>
            <a:ext cx="5292215" cy="5176685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C9FBA77-B8A2-3E2F-9F45-B89AC51EC16E}"/>
              </a:ext>
            </a:extLst>
          </p:cNvPr>
          <p:cNvSpPr/>
          <p:nvPr/>
        </p:nvSpPr>
        <p:spPr>
          <a:xfrm>
            <a:off x="3975917" y="1310923"/>
            <a:ext cx="4240161" cy="4236149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4A34C65-5649-9C7A-D13B-66679EFFCE48}"/>
              </a:ext>
            </a:extLst>
          </p:cNvPr>
          <p:cNvSpPr/>
          <p:nvPr/>
        </p:nvSpPr>
        <p:spPr>
          <a:xfrm>
            <a:off x="4502252" y="1803178"/>
            <a:ext cx="3187496" cy="3251638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164F481-D50B-3426-EF4D-D2A35A21C437}"/>
              </a:ext>
            </a:extLst>
          </p:cNvPr>
          <p:cNvSpPr/>
          <p:nvPr/>
        </p:nvSpPr>
        <p:spPr>
          <a:xfrm>
            <a:off x="4952661" y="2262654"/>
            <a:ext cx="2286677" cy="2332692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AD5B40F-C396-C2F8-B20A-0B846360D632}"/>
              </a:ext>
            </a:extLst>
          </p:cNvPr>
          <p:cNvCxnSpPr/>
          <p:nvPr/>
        </p:nvCxnSpPr>
        <p:spPr>
          <a:xfrm>
            <a:off x="5319252" y="2015613"/>
            <a:ext cx="235974" cy="3736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7B62D7D-FB83-9B18-1B78-477D45892634}"/>
              </a:ext>
            </a:extLst>
          </p:cNvPr>
          <p:cNvCxnSpPr>
            <a:cxnSpLocks/>
          </p:cNvCxnSpPr>
          <p:nvPr/>
        </p:nvCxnSpPr>
        <p:spPr>
          <a:xfrm>
            <a:off x="5803830" y="1830901"/>
            <a:ext cx="75860" cy="4403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15BE240-25F4-4DE4-86DD-BE9997363269}"/>
              </a:ext>
            </a:extLst>
          </p:cNvPr>
          <p:cNvCxnSpPr>
            <a:cxnSpLocks/>
          </p:cNvCxnSpPr>
          <p:nvPr/>
        </p:nvCxnSpPr>
        <p:spPr>
          <a:xfrm>
            <a:off x="5479366" y="1408384"/>
            <a:ext cx="144686" cy="4794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1EA345F-EBD4-2F2D-AA0A-8C55D20D797A}"/>
              </a:ext>
            </a:extLst>
          </p:cNvPr>
          <p:cNvCxnSpPr>
            <a:cxnSpLocks/>
          </p:cNvCxnSpPr>
          <p:nvPr/>
        </p:nvCxnSpPr>
        <p:spPr>
          <a:xfrm>
            <a:off x="4974531" y="1616366"/>
            <a:ext cx="302969" cy="4347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E2F80B5-FADE-0CB4-C5F1-60CE0C7D7604}"/>
              </a:ext>
            </a:extLst>
          </p:cNvPr>
          <p:cNvCxnSpPr>
            <a:cxnSpLocks/>
          </p:cNvCxnSpPr>
          <p:nvPr/>
        </p:nvCxnSpPr>
        <p:spPr>
          <a:xfrm>
            <a:off x="5138035" y="999280"/>
            <a:ext cx="191049" cy="4460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81C5BAF-42EC-C535-ABC4-33069C45C55F}"/>
              </a:ext>
            </a:extLst>
          </p:cNvPr>
          <p:cNvCxnSpPr>
            <a:cxnSpLocks/>
          </p:cNvCxnSpPr>
          <p:nvPr/>
        </p:nvCxnSpPr>
        <p:spPr>
          <a:xfrm>
            <a:off x="4622435" y="1294693"/>
            <a:ext cx="283862" cy="3767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4C0EA99-61A2-D2E6-428A-AB881890FEC1}"/>
              </a:ext>
            </a:extLst>
          </p:cNvPr>
          <p:cNvCxnSpPr>
            <a:cxnSpLocks/>
          </p:cNvCxnSpPr>
          <p:nvPr/>
        </p:nvCxnSpPr>
        <p:spPr>
          <a:xfrm>
            <a:off x="4049366" y="1005382"/>
            <a:ext cx="393291" cy="4030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D50157F-36C6-F0F9-A846-08F2E5989F87}"/>
              </a:ext>
            </a:extLst>
          </p:cNvPr>
          <p:cNvCxnSpPr>
            <a:cxnSpLocks/>
          </p:cNvCxnSpPr>
          <p:nvPr/>
        </p:nvCxnSpPr>
        <p:spPr>
          <a:xfrm>
            <a:off x="4458847" y="707916"/>
            <a:ext cx="305519" cy="5084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04DE3E1-7FF9-AF8A-1E34-5495173E13D2}"/>
              </a:ext>
            </a:extLst>
          </p:cNvPr>
          <p:cNvCxnSpPr>
            <a:cxnSpLocks/>
          </p:cNvCxnSpPr>
          <p:nvPr/>
        </p:nvCxnSpPr>
        <p:spPr>
          <a:xfrm>
            <a:off x="5702944" y="2317984"/>
            <a:ext cx="176746" cy="4431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FC909F2-6C60-ABBC-F74F-68C62BBCB7EA}"/>
              </a:ext>
            </a:extLst>
          </p:cNvPr>
          <p:cNvCxnSpPr>
            <a:cxnSpLocks/>
          </p:cNvCxnSpPr>
          <p:nvPr/>
        </p:nvCxnSpPr>
        <p:spPr>
          <a:xfrm flipH="1">
            <a:off x="6146677" y="2280186"/>
            <a:ext cx="26549" cy="4505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CD02590-2BB3-BFF5-DC1A-F7F4A891BE09}"/>
              </a:ext>
            </a:extLst>
          </p:cNvPr>
          <p:cNvCxnSpPr>
            <a:cxnSpLocks/>
          </p:cNvCxnSpPr>
          <p:nvPr/>
        </p:nvCxnSpPr>
        <p:spPr>
          <a:xfrm flipV="1">
            <a:off x="5879690" y="2703005"/>
            <a:ext cx="280261" cy="581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74E4A59A-AFFB-1550-CA58-3255F3077631}"/>
              </a:ext>
            </a:extLst>
          </p:cNvPr>
          <p:cNvSpPr txBox="1"/>
          <p:nvPr/>
        </p:nvSpPr>
        <p:spPr>
          <a:xfrm>
            <a:off x="9225033" y="682293"/>
            <a:ext cx="2426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/>
              <a:t>弧线用直线替代</a:t>
            </a:r>
            <a:endParaRPr lang="en-US" altLang="zh-CN"/>
          </a:p>
          <a:p>
            <a:pPr algn="ctr"/>
            <a:r>
              <a:rPr lang="zh-CN" altLang="en-US"/>
              <a:t>每层之间有缝隙</a:t>
            </a:r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65A34A0-213E-9220-0F74-3715632D6C45}"/>
              </a:ext>
            </a:extLst>
          </p:cNvPr>
          <p:cNvCxnSpPr>
            <a:cxnSpLocks/>
          </p:cNvCxnSpPr>
          <p:nvPr/>
        </p:nvCxnSpPr>
        <p:spPr>
          <a:xfrm flipH="1">
            <a:off x="5277500" y="999280"/>
            <a:ext cx="3977752" cy="534552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749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27129C0-ACC7-9965-9D0F-BAC71E54076E}"/>
              </a:ext>
            </a:extLst>
          </p:cNvPr>
          <p:cNvSpPr/>
          <p:nvPr/>
        </p:nvSpPr>
        <p:spPr>
          <a:xfrm>
            <a:off x="1524000" y="2546604"/>
            <a:ext cx="9144000" cy="17647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0E6C56C-8211-D186-2B2D-10393E463FC1}"/>
              </a:ext>
            </a:extLst>
          </p:cNvPr>
          <p:cNvSpPr/>
          <p:nvPr/>
        </p:nvSpPr>
        <p:spPr>
          <a:xfrm>
            <a:off x="2936748" y="269748"/>
            <a:ext cx="6318504" cy="6318504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F93979-BF7A-4E03-2E43-ADCF41D85B7D}"/>
              </a:ext>
            </a:extLst>
          </p:cNvPr>
          <p:cNvSpPr/>
          <p:nvPr/>
        </p:nvSpPr>
        <p:spPr>
          <a:xfrm>
            <a:off x="1524000" y="2880360"/>
            <a:ext cx="9143998" cy="10972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55EE062-B8F5-07A6-A502-4EFDB30A1C8B}"/>
              </a:ext>
            </a:extLst>
          </p:cNvPr>
          <p:cNvSpPr/>
          <p:nvPr/>
        </p:nvSpPr>
        <p:spPr>
          <a:xfrm>
            <a:off x="3449892" y="840657"/>
            <a:ext cx="5292215" cy="5176685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C9FBA77-B8A2-3E2F-9F45-B89AC51EC16E}"/>
              </a:ext>
            </a:extLst>
          </p:cNvPr>
          <p:cNvSpPr/>
          <p:nvPr/>
        </p:nvSpPr>
        <p:spPr>
          <a:xfrm>
            <a:off x="3975917" y="1310923"/>
            <a:ext cx="4240161" cy="4236149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4A34C65-5649-9C7A-D13B-66679EFFCE48}"/>
              </a:ext>
            </a:extLst>
          </p:cNvPr>
          <p:cNvSpPr/>
          <p:nvPr/>
        </p:nvSpPr>
        <p:spPr>
          <a:xfrm>
            <a:off x="4502252" y="1803178"/>
            <a:ext cx="3187496" cy="3251638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164F481-D50B-3426-EF4D-D2A35A21C437}"/>
              </a:ext>
            </a:extLst>
          </p:cNvPr>
          <p:cNvSpPr/>
          <p:nvPr/>
        </p:nvSpPr>
        <p:spPr>
          <a:xfrm>
            <a:off x="4952661" y="2262654"/>
            <a:ext cx="2286677" cy="2332692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8C5B670-DF86-7C45-A8D4-6592D0AF6F07}"/>
              </a:ext>
            </a:extLst>
          </p:cNvPr>
          <p:cNvCxnSpPr>
            <a:cxnSpLocks/>
          </p:cNvCxnSpPr>
          <p:nvPr/>
        </p:nvCxnSpPr>
        <p:spPr>
          <a:xfrm flipH="1">
            <a:off x="6475616" y="695291"/>
            <a:ext cx="1214132" cy="20673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3D09787-8A86-A2FA-51F5-96B630DD2148}"/>
              </a:ext>
            </a:extLst>
          </p:cNvPr>
          <p:cNvCxnSpPr>
            <a:cxnSpLocks/>
            <a:stCxn id="5" idx="0"/>
          </p:cNvCxnSpPr>
          <p:nvPr/>
        </p:nvCxnSpPr>
        <p:spPr>
          <a:xfrm>
            <a:off x="6096000" y="269748"/>
            <a:ext cx="9832" cy="23751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82FBAD5-0706-FC27-8E80-6AA72723EE70}"/>
              </a:ext>
            </a:extLst>
          </p:cNvPr>
          <p:cNvCxnSpPr>
            <a:cxnSpLocks/>
          </p:cNvCxnSpPr>
          <p:nvPr/>
        </p:nvCxnSpPr>
        <p:spPr>
          <a:xfrm>
            <a:off x="4391256" y="740013"/>
            <a:ext cx="1348542" cy="203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57F2646-5F50-C998-B124-2DB3EB5A27FE}"/>
              </a:ext>
            </a:extLst>
          </p:cNvPr>
          <p:cNvCxnSpPr>
            <a:cxnSpLocks/>
          </p:cNvCxnSpPr>
          <p:nvPr/>
        </p:nvCxnSpPr>
        <p:spPr>
          <a:xfrm>
            <a:off x="5238070" y="376038"/>
            <a:ext cx="574661" cy="19334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2901A92-57AE-8566-6A91-C7D1F0165707}"/>
              </a:ext>
            </a:extLst>
          </p:cNvPr>
          <p:cNvCxnSpPr>
            <a:cxnSpLocks/>
          </p:cNvCxnSpPr>
          <p:nvPr/>
        </p:nvCxnSpPr>
        <p:spPr>
          <a:xfrm flipH="1">
            <a:off x="6312310" y="345258"/>
            <a:ext cx="575978" cy="23389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7D31F4D-48C2-F132-41E4-6C04B9601921}"/>
              </a:ext>
            </a:extLst>
          </p:cNvPr>
          <p:cNvCxnSpPr>
            <a:cxnSpLocks/>
          </p:cNvCxnSpPr>
          <p:nvPr/>
        </p:nvCxnSpPr>
        <p:spPr>
          <a:xfrm flipV="1">
            <a:off x="5742656" y="2644877"/>
            <a:ext cx="353341" cy="1177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D2A6A19-FADB-26CA-D3E1-8179344AC558}"/>
              </a:ext>
            </a:extLst>
          </p:cNvPr>
          <p:cNvCxnSpPr>
            <a:cxnSpLocks/>
          </p:cNvCxnSpPr>
          <p:nvPr/>
        </p:nvCxnSpPr>
        <p:spPr>
          <a:xfrm>
            <a:off x="6108690" y="2642613"/>
            <a:ext cx="213455" cy="298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0F6333A-5729-DE0D-50B5-EA72541CBC04}"/>
              </a:ext>
            </a:extLst>
          </p:cNvPr>
          <p:cNvCxnSpPr/>
          <p:nvPr/>
        </p:nvCxnSpPr>
        <p:spPr>
          <a:xfrm>
            <a:off x="2349910" y="1671484"/>
            <a:ext cx="3008671" cy="73741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F6E3246-1103-E611-C494-C192B19B482C}"/>
              </a:ext>
            </a:extLst>
          </p:cNvPr>
          <p:cNvSpPr txBox="1"/>
          <p:nvPr/>
        </p:nvSpPr>
        <p:spPr>
          <a:xfrm>
            <a:off x="379801" y="972697"/>
            <a:ext cx="1805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/>
              <a:t>如果太细容易断就合并为一条</a:t>
            </a:r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AE64B75-A24F-7961-96AF-0AEAA8149CF3}"/>
              </a:ext>
            </a:extLst>
          </p:cNvPr>
          <p:cNvCxnSpPr>
            <a:cxnSpLocks/>
          </p:cNvCxnSpPr>
          <p:nvPr/>
        </p:nvCxnSpPr>
        <p:spPr>
          <a:xfrm>
            <a:off x="6299617" y="2678608"/>
            <a:ext cx="175999" cy="840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6C44957-8546-F91D-E18A-AB4AC0AE403D}"/>
              </a:ext>
            </a:extLst>
          </p:cNvPr>
          <p:cNvCxnSpPr>
            <a:cxnSpLocks/>
          </p:cNvCxnSpPr>
          <p:nvPr/>
        </p:nvCxnSpPr>
        <p:spPr>
          <a:xfrm flipH="1">
            <a:off x="7194306" y="972697"/>
            <a:ext cx="2903423" cy="54276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6C486CF-8734-1344-0C6A-D1CAA3020A25}"/>
              </a:ext>
            </a:extLst>
          </p:cNvPr>
          <p:cNvSpPr txBox="1"/>
          <p:nvPr/>
        </p:nvSpPr>
        <p:spPr>
          <a:xfrm>
            <a:off x="10196615" y="682293"/>
            <a:ext cx="14546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/>
              <a:t>弧线用直线替代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65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3E0D5CD-C5B9-B513-8CE7-4563E857B5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57" y="384492"/>
            <a:ext cx="11994285" cy="165982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C6AC1B4-33E6-63B3-93B7-797A028EC6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57" y="3154926"/>
            <a:ext cx="7328698" cy="228231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1D6D96D-3E89-0C21-DDE9-3DFECBF698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3005" y="2587109"/>
            <a:ext cx="4530137" cy="3596398"/>
          </a:xfrm>
          <a:prstGeom prst="rect">
            <a:avLst/>
          </a:prstGeom>
          <a:ln>
            <a:solidFill>
              <a:schemeClr val="accent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28EE024-12C3-BD05-6480-0DBA423AA7BA}"/>
                  </a:ext>
                </a:extLst>
              </p:cNvPr>
              <p:cNvSpPr txBox="1"/>
              <p:nvPr/>
            </p:nvSpPr>
            <p:spPr>
              <a:xfrm>
                <a:off x="806245" y="5722374"/>
                <a:ext cx="5869858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0.021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×900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≈4.95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𝑚𝑚</m:t>
                      </m:r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28EE024-12C3-BD05-6480-0DBA423AA7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245" y="5722374"/>
                <a:ext cx="5869858" cy="5629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470D8DC-C521-692C-5BBA-5A17F1B727A5}"/>
              </a:ext>
            </a:extLst>
          </p:cNvPr>
          <p:cNvCxnSpPr>
            <a:cxnSpLocks/>
          </p:cNvCxnSpPr>
          <p:nvPr/>
        </p:nvCxnSpPr>
        <p:spPr>
          <a:xfrm flipV="1">
            <a:off x="6577781" y="4601497"/>
            <a:ext cx="3038167" cy="119953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4557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33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Cambria Math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CelestialDust 256</dc:creator>
  <cp:lastModifiedBy>CelestialDust 256</cp:lastModifiedBy>
  <cp:revision>10</cp:revision>
  <dcterms:created xsi:type="dcterms:W3CDTF">2024-06-27T06:14:39Z</dcterms:created>
  <dcterms:modified xsi:type="dcterms:W3CDTF">2024-07-02T01:06:22Z</dcterms:modified>
</cp:coreProperties>
</file>