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2"/>
  </p:notesMasterIdLst>
  <p:handoutMasterIdLst>
    <p:handoutMasterId r:id="rId13"/>
  </p:handoutMasterIdLst>
  <p:sldIdLst>
    <p:sldId id="256" r:id="rId3"/>
    <p:sldId id="257" r:id="rId4"/>
    <p:sldId id="258" r:id="rId5"/>
    <p:sldId id="259" r:id="rId6"/>
    <p:sldId id="260" r:id="rId7"/>
    <p:sldId id="261" r:id="rId8"/>
    <p:sldId id="262" r:id="rId9"/>
    <p:sldId id="263" r:id="rId10"/>
    <p:sldId id="264" r:id="rId11"/>
  </p:sldIdLst>
  <p:sldSz cx="12192000" cy="6858000"/>
  <p:notesSz cx="7103745" cy="10234295"/>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2B2B2"/>
    <a:srgbClr val="202020"/>
    <a:srgbClr val="323232"/>
    <a:srgbClr val="CC3300"/>
    <a:srgbClr val="CC0000"/>
    <a:srgbClr val="FF3300"/>
    <a:srgbClr val="990000"/>
    <a:srgbClr val="FF8D41"/>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278" autoAdjust="0"/>
    <p:restoredTop sz="94660"/>
  </p:normalViewPr>
  <p:slideViewPr>
    <p:cSldViewPr snapToGrid="0" showGuides="1">
      <p:cViewPr varScale="1">
        <p:scale>
          <a:sx n="75" d="100"/>
          <a:sy n="75" d="100"/>
        </p:scale>
        <p:origin x="90" y="96"/>
      </p:cViewPr>
      <p:guideLst>
        <p:guide orient="horz" pos="2159"/>
        <p:guide pos="3840"/>
      </p:guideLst>
    </p:cSldViewPr>
  </p:slideViewPr>
  <p:notesTextViewPr>
    <p:cViewPr>
      <p:scale>
        <a:sx n="3" d="2"/>
        <a:sy n="3" d="2"/>
      </p:scale>
      <p:origin x="0" y="0"/>
    </p:cViewPr>
  </p:notesTextViewPr>
  <p:gridSpacing cx="72000" cy="720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6" Type="http://schemas.openxmlformats.org/officeDocument/2006/relationships/tableStyles" Target="tableStyles.xml"/><Relationship Id="rId15" Type="http://schemas.openxmlformats.org/officeDocument/2006/relationships/viewProps" Target="viewProps.xml"/><Relationship Id="rId14" Type="http://schemas.openxmlformats.org/officeDocument/2006/relationships/presProps" Target="presProps.xml"/><Relationship Id="rId13" Type="http://schemas.openxmlformats.org/officeDocument/2006/relationships/handoutMaster" Target="handoutMasters/handoutMaster1.xml"/><Relationship Id="rId12" Type="http://schemas.openxmlformats.org/officeDocument/2006/relationships/notesMaster" Target="notesMasters/notesMaster1.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45"/>
            </a:lvl1pPr>
          </a:lstStyle>
          <a:p>
            <a:endParaRPr lang="zh-CN" altLang="en-US"/>
          </a:p>
        </p:txBody>
      </p:sp>
      <p:sp>
        <p:nvSpPr>
          <p:cNvPr id="3" name="日期占位符 2"/>
          <p:cNvSpPr>
            <a:spLocks noGrp="1"/>
          </p:cNvSpPr>
          <p:nvPr>
            <p:ph type="dt" sz="quarter" idx="1"/>
          </p:nvPr>
        </p:nvSpPr>
        <p:spPr>
          <a:xfrm>
            <a:off x="4023812" y="0"/>
            <a:ext cx="3078290" cy="513492"/>
          </a:xfrm>
          <a:prstGeom prst="rect">
            <a:avLst/>
          </a:prstGeom>
        </p:spPr>
        <p:txBody>
          <a:bodyPr vert="horz" lIns="91440" tIns="45720" rIns="91440" bIns="45720" rtlCol="0"/>
          <a:lstStyle>
            <a:lvl1pPr algn="r">
              <a:defRPr sz="1245"/>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9720804"/>
            <a:ext cx="3078290" cy="513491"/>
          </a:xfrm>
          <a:prstGeom prst="rect">
            <a:avLst/>
          </a:prstGeom>
        </p:spPr>
        <p:txBody>
          <a:bodyPr vert="horz" lIns="91440" tIns="45720" rIns="91440" bIns="45720" rtlCol="0" anchor="b"/>
          <a:lstStyle>
            <a:lvl1pPr algn="l">
              <a:defRPr sz="1245"/>
            </a:lvl1pPr>
          </a:lstStyle>
          <a:p>
            <a:endParaRPr lang="zh-CN" altLang="en-US"/>
          </a:p>
        </p:txBody>
      </p:sp>
      <p:sp>
        <p:nvSpPr>
          <p:cNvPr id="5" name="灯片编号占位符 4"/>
          <p:cNvSpPr>
            <a:spLocks noGrp="1"/>
          </p:cNvSpPr>
          <p:nvPr>
            <p:ph type="sldNum" sz="quarter" idx="3"/>
          </p:nvPr>
        </p:nvSpPr>
        <p:spPr>
          <a:xfrm>
            <a:off x="4023812" y="9720804"/>
            <a:ext cx="3078290" cy="513491"/>
          </a:xfrm>
          <a:prstGeom prst="rect">
            <a:avLst/>
          </a:prstGeom>
        </p:spPr>
        <p:txBody>
          <a:bodyPr vert="horz" lIns="91440" tIns="45720" rIns="91440" bIns="45720" rtlCol="0" anchor="b"/>
          <a:lstStyle>
            <a:lvl1pPr algn="r">
              <a:defRPr sz="1245"/>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4313" y="0"/>
            <a:ext cx="3078162" cy="512763"/>
          </a:xfrm>
          <a:prstGeom prst="rect">
            <a:avLst/>
          </a:prstGeom>
        </p:spPr>
        <p:txBody>
          <a:bodyPr vert="horz" lIns="91440" tIns="45720" rIns="91440" bIns="45720" rtlCol="0"/>
          <a:lstStyle>
            <a:lvl1pPr algn="r">
              <a:defRPr sz="1200"/>
            </a:lvl1pPr>
          </a:lstStyle>
          <a:p>
            <a:fld id="{D6C8D182-E4C8-4120-9249-FC9774456FF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1200" y="4926013"/>
            <a:ext cx="5683250" cy="4029075"/>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9721850"/>
            <a:ext cx="3078163" cy="512763"/>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4313" y="9721850"/>
            <a:ext cx="3078162" cy="512763"/>
          </a:xfrm>
          <a:prstGeom prst="rect">
            <a:avLst/>
          </a:prstGeom>
        </p:spPr>
        <p:txBody>
          <a:bodyPr vert="horz" lIns="91440" tIns="45720" rIns="91440" bIns="45720" rtlCol="0" anchor="b"/>
          <a:lstStyle>
            <a:lvl1pPr algn="r">
              <a:defRPr sz="1200"/>
            </a:lvl1pPr>
          </a:lstStyle>
          <a:p>
            <a:fld id="{85D0DACE-38E0-42D2-9336-2B707D34BC6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322962"/>
            <a:ext cx="9144000" cy="2187001"/>
          </a:xfrm>
        </p:spPr>
        <p:txBody>
          <a:bodyPr anchor="b">
            <a:normAutofit/>
          </a:bodyPr>
          <a:lstStyle>
            <a:lvl1pPr algn="ctr">
              <a:lnSpc>
                <a:spcPct val="130000"/>
              </a:lnSpc>
              <a:defRPr sz="6000">
                <a:effectLst>
                  <a:outerShdw blurRad="38100" dist="38100" dir="2700000" algn="tl">
                    <a:srgbClr val="000000">
                      <a:alpha val="43137"/>
                    </a:srgbClr>
                  </a:outerShdw>
                </a:effectLst>
              </a:defRPr>
            </a:lvl1pPr>
          </a:lstStyle>
          <a:p>
            <a:r>
              <a:rPr lang="zh-CN" altLang="en-US" dirty="0"/>
              <a:t>单击此处添加标题</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
        <p:nvSpPr>
          <p:cNvPr id="3" name="副标题 2"/>
          <p:cNvSpPr>
            <a:spLocks noGrp="1"/>
          </p:cNvSpPr>
          <p:nvPr>
            <p:ph type="subTitle" idx="1" hasCustomPrompt="1"/>
          </p:nvPr>
        </p:nvSpPr>
        <p:spPr>
          <a:xfrm>
            <a:off x="1524000" y="3602038"/>
            <a:ext cx="9144000" cy="1655762"/>
          </a:xfrm>
        </p:spPr>
        <p:txBody>
          <a:bodyPr>
            <a:normAutofit/>
          </a:bodyPr>
          <a:lstStyle>
            <a:lvl1pPr marL="0" indent="0" algn="ctr">
              <a:buNone/>
              <a:defRPr sz="1800">
                <a:solidFill>
                  <a:schemeClr val="tx1">
                    <a:lumMod val="75000"/>
                    <a:lumOff val="25000"/>
                  </a:schemeClr>
                </a:solidFill>
                <a:effectLst/>
                <a:latin typeface="+mj-lt"/>
                <a:ea typeface="+mj-ea"/>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单击此处添加副标题</a:t>
            </a:r>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nvPr>
        </p:nvSpPr>
        <p:spPr>
          <a:xfrm>
            <a:off x="838200" y="551543"/>
            <a:ext cx="10515600" cy="5558971"/>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47700" y="258445"/>
            <a:ext cx="10515600" cy="1325563"/>
          </a:xfrm>
        </p:spPr>
        <p:txBody>
          <a:bodyPr anchor="ctr" anchorCtr="0">
            <a:normAutofit/>
          </a:bodyPr>
          <a:lstStyle>
            <a:lvl1pPr>
              <a:defRPr sz="2400" b="1">
                <a:effectLst>
                  <a:outerShdw blurRad="38100" dist="38100" dir="2700000" algn="tl">
                    <a:srgbClr val="000000">
                      <a:alpha val="43137"/>
                    </a:srgbClr>
                  </a:outerShdw>
                </a:effectLst>
              </a:defRPr>
            </a:lvl1pPr>
          </a:lstStyle>
          <a:p>
            <a:r>
              <a:rPr lang="zh-CN" altLang="en-US" dirty="0"/>
              <a:t>单击此处编辑母版标题样式</a:t>
            </a:r>
            <a:endParaRPr lang="zh-CN" altLang="en-US" dirty="0"/>
          </a:p>
        </p:txBody>
      </p:sp>
      <p:sp>
        <p:nvSpPr>
          <p:cNvPr id="3" name="内容占位符 2"/>
          <p:cNvSpPr>
            <a:spLocks noGrp="1"/>
          </p:cNvSpPr>
          <p:nvPr>
            <p:ph idx="1"/>
          </p:nvPr>
        </p:nvSpPr>
        <p:spPr>
          <a:xfrm>
            <a:off x="647700" y="1825625"/>
            <a:ext cx="10515600" cy="4351338"/>
          </a:xfrm>
        </p:spPr>
        <p:txBody>
          <a:bodyPr>
            <a:normAutofit/>
          </a:bodyPr>
          <a:lstStyle>
            <a:lvl1pPr>
              <a:defRPr sz="2000">
                <a:solidFill>
                  <a:schemeClr val="tx1">
                    <a:lumMod val="75000"/>
                    <a:lumOff val="25000"/>
                  </a:schemeClr>
                </a:solidFill>
              </a:defRPr>
            </a:lvl1pPr>
            <a:lvl2pPr>
              <a:defRPr sz="18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3751117"/>
            <a:ext cx="7321550" cy="811357"/>
          </a:xfrm>
        </p:spPr>
        <p:txBody>
          <a:bodyPr anchor="b">
            <a:normAutofit/>
          </a:bodyPr>
          <a:lstStyle>
            <a:lvl1pPr>
              <a:defRPr sz="4000">
                <a:effectLst>
                  <a:outerShdw blurRad="38100" dist="38100" dir="2700000" algn="tl">
                    <a:srgbClr val="000000">
                      <a:alpha val="43137"/>
                    </a:srgbClr>
                  </a:outerShdw>
                </a:effectLst>
              </a:defRPr>
            </a:lvl1pPr>
          </a:lstStyle>
          <a:p>
            <a:r>
              <a:rPr lang="zh-CN" altLang="en-US" dirty="0"/>
              <a:t>单击此处编辑母版标题样式</a:t>
            </a:r>
            <a:endParaRPr lang="zh-CN" altLang="en-US" dirty="0"/>
          </a:p>
        </p:txBody>
      </p:sp>
      <p:sp>
        <p:nvSpPr>
          <p:cNvPr id="3" name="文本占位符 2"/>
          <p:cNvSpPr>
            <a:spLocks noGrp="1"/>
          </p:cNvSpPr>
          <p:nvPr>
            <p:ph type="body" idx="1"/>
          </p:nvPr>
        </p:nvSpPr>
        <p:spPr>
          <a:xfrm>
            <a:off x="831850" y="4610028"/>
            <a:ext cx="7321550" cy="647555"/>
          </a:xfr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47700" y="258445"/>
            <a:ext cx="10515600" cy="1325563"/>
          </a:xfrm>
        </p:spPr>
        <p:txBody>
          <a:bodyPr>
            <a:normAutofit/>
          </a:bodyPr>
          <a:lstStyle>
            <a:lvl1pPr>
              <a:defRPr sz="2400" b="1" i="0">
                <a:effectLst>
                  <a:outerShdw blurRad="38100" dist="38100" dir="2700000" algn="tl">
                    <a:srgbClr val="000000">
                      <a:alpha val="43137"/>
                    </a:srgbClr>
                  </a:outerShdw>
                </a:effectLst>
              </a:defRPr>
            </a:lvl1pPr>
          </a:lstStyle>
          <a:p>
            <a:r>
              <a:rPr lang="zh-CN" altLang="en-US" dirty="0"/>
              <a:t>单击此处编辑母版标题样式</a:t>
            </a:r>
            <a:endParaRPr lang="zh-CN" altLang="en-US" dirty="0"/>
          </a:p>
        </p:txBody>
      </p:sp>
      <p:sp>
        <p:nvSpPr>
          <p:cNvPr id="3" name="内容占位符 2"/>
          <p:cNvSpPr>
            <a:spLocks noGrp="1"/>
          </p:cNvSpPr>
          <p:nvPr>
            <p:ph sz="half" idx="1"/>
          </p:nvPr>
        </p:nvSpPr>
        <p:spPr>
          <a:xfrm>
            <a:off x="647700" y="1825625"/>
            <a:ext cx="5181600" cy="4351338"/>
          </a:xfrm>
        </p:spPr>
        <p:txBody>
          <a:bodyPr>
            <a:normAutofit/>
          </a:bodyPr>
          <a:lstStyle>
            <a:lvl1pPr>
              <a:lnSpc>
                <a:spcPct val="150000"/>
              </a:lnSpc>
              <a:defRPr sz="2000">
                <a:solidFill>
                  <a:schemeClr val="tx1">
                    <a:lumMod val="75000"/>
                    <a:lumOff val="25000"/>
                  </a:schemeClr>
                </a:solidFill>
              </a:defRPr>
            </a:lvl1pPr>
            <a:lvl2pPr>
              <a:lnSpc>
                <a:spcPct val="150000"/>
              </a:lnSpc>
              <a:defRPr sz="1800">
                <a:solidFill>
                  <a:schemeClr val="tx1">
                    <a:lumMod val="75000"/>
                    <a:lumOff val="25000"/>
                  </a:schemeClr>
                </a:solidFill>
              </a:defRPr>
            </a:lvl2pPr>
            <a:lvl3pPr>
              <a:lnSpc>
                <a:spcPct val="150000"/>
              </a:lnSpc>
              <a:defRPr sz="1600">
                <a:solidFill>
                  <a:schemeClr val="tx1">
                    <a:lumMod val="75000"/>
                    <a:lumOff val="25000"/>
                  </a:schemeClr>
                </a:solidFill>
              </a:defRPr>
            </a:lvl3pPr>
            <a:lvl4pPr>
              <a:lnSpc>
                <a:spcPct val="150000"/>
              </a:lnSpc>
              <a:defRPr sz="1600">
                <a:solidFill>
                  <a:schemeClr val="tx1">
                    <a:lumMod val="75000"/>
                    <a:lumOff val="25000"/>
                  </a:schemeClr>
                </a:solidFill>
              </a:defRPr>
            </a:lvl4pPr>
            <a:lvl5pPr>
              <a:lnSpc>
                <a:spcPct val="150000"/>
              </a:lnSpc>
              <a:defRPr sz="1600">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内容占位符 3"/>
          <p:cNvSpPr>
            <a:spLocks noGrp="1"/>
          </p:cNvSpPr>
          <p:nvPr>
            <p:ph sz="half" idx="2"/>
          </p:nvPr>
        </p:nvSpPr>
        <p:spPr>
          <a:xfrm>
            <a:off x="5981700" y="1825625"/>
            <a:ext cx="5181600" cy="4351338"/>
          </a:xfrm>
        </p:spPr>
        <p:txBody>
          <a:bodyPr>
            <a:normAutofit/>
          </a:bodyPr>
          <a:lstStyle>
            <a:lvl1pPr>
              <a:lnSpc>
                <a:spcPct val="150000"/>
              </a:lnSpc>
              <a:defRPr sz="2000">
                <a:solidFill>
                  <a:schemeClr val="tx1">
                    <a:lumMod val="75000"/>
                    <a:lumOff val="25000"/>
                  </a:schemeClr>
                </a:solidFill>
              </a:defRPr>
            </a:lvl1pPr>
            <a:lvl2pPr>
              <a:lnSpc>
                <a:spcPct val="150000"/>
              </a:lnSpc>
              <a:defRPr sz="1800">
                <a:solidFill>
                  <a:schemeClr val="tx1">
                    <a:lumMod val="75000"/>
                    <a:lumOff val="25000"/>
                  </a:schemeClr>
                </a:solidFill>
              </a:defRPr>
            </a:lvl2pPr>
            <a:lvl3pPr>
              <a:lnSpc>
                <a:spcPct val="150000"/>
              </a:lnSpc>
              <a:defRPr sz="1600">
                <a:solidFill>
                  <a:schemeClr val="tx1">
                    <a:lumMod val="75000"/>
                    <a:lumOff val="25000"/>
                  </a:schemeClr>
                </a:solidFill>
              </a:defRPr>
            </a:lvl3pPr>
            <a:lvl4pPr>
              <a:lnSpc>
                <a:spcPct val="150000"/>
              </a:lnSpc>
              <a:defRPr sz="1600">
                <a:solidFill>
                  <a:schemeClr val="tx1">
                    <a:lumMod val="75000"/>
                    <a:lumOff val="25000"/>
                  </a:schemeClr>
                </a:solidFill>
              </a:defRPr>
            </a:lvl4pPr>
            <a:lvl5pPr>
              <a:lnSpc>
                <a:spcPct val="150000"/>
              </a:lnSpc>
              <a:defRPr sz="1600">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74496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4" name="内容占位符 3"/>
          <p:cNvSpPr>
            <a:spLocks noGrp="1"/>
          </p:cNvSpPr>
          <p:nvPr>
            <p:ph sz="half" idx="2"/>
          </p:nvPr>
        </p:nvSpPr>
        <p:spPr>
          <a:xfrm>
            <a:off x="839788" y="2615609"/>
            <a:ext cx="5157787" cy="3574054"/>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文本占位符 4"/>
          <p:cNvSpPr>
            <a:spLocks noGrp="1"/>
          </p:cNvSpPr>
          <p:nvPr>
            <p:ph type="body" sz="quarter" idx="3"/>
          </p:nvPr>
        </p:nvSpPr>
        <p:spPr>
          <a:xfrm>
            <a:off x="6172200" y="174496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6" name="内容占位符 5"/>
          <p:cNvSpPr>
            <a:spLocks noGrp="1"/>
          </p:cNvSpPr>
          <p:nvPr>
            <p:ph sz="quarter" idx="4"/>
          </p:nvPr>
        </p:nvSpPr>
        <p:spPr>
          <a:xfrm>
            <a:off x="6172200" y="2615609"/>
            <a:ext cx="5183188" cy="3574054"/>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7" name="日期占位符 6"/>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2766219"/>
            <a:ext cx="10515600" cy="1325563"/>
          </a:xfrm>
        </p:spPr>
        <p:txBody>
          <a:bodyPr>
            <a:normAutofit/>
          </a:bodyPr>
          <a:lstStyle>
            <a:lvl1pPr algn="ctr">
              <a:defRPr sz="4800" b="0">
                <a:effectLst>
                  <a:outerShdw blurRad="38100" dist="38100" dir="2700000" algn="tl">
                    <a:srgbClr val="000000">
                      <a:alpha val="43137"/>
                    </a:srgbClr>
                  </a:outerShdw>
                </a:effectLst>
              </a:defRPr>
            </a:lvl1pPr>
          </a:lstStyle>
          <a:p>
            <a:r>
              <a:rPr lang="zh-CN" altLang="en-US" dirty="0"/>
              <a:t>单击此处编辑母版标题样式</a:t>
            </a:r>
            <a:endParaRPr lang="zh-CN" altLang="en-US" dirty="0"/>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646747" y="127000"/>
            <a:ext cx="4165200" cy="1600200"/>
          </a:xfrm>
        </p:spPr>
        <p:txBody>
          <a:bodyPr anchor="ctr" anchorCtr="0">
            <a:normAutofit/>
          </a:bodyPr>
          <a:lstStyle>
            <a:lvl1pPr>
              <a:defRPr sz="2400" b="1">
                <a:effectLst>
                  <a:outerShdw blurRad="38100" dist="38100" dir="2700000" algn="tl">
                    <a:srgbClr val="000000">
                      <a:alpha val="43137"/>
                    </a:srgbClr>
                  </a:outerShdw>
                </a:effectLst>
              </a:defRPr>
            </a:lvl1pPr>
          </a:lstStyle>
          <a:p>
            <a:r>
              <a:rPr lang="zh-CN" altLang="en-US" dirty="0"/>
              <a:t>单击此处编辑标题</a:t>
            </a:r>
            <a:endParaRPr lang="zh-CN" altLang="en-US" dirty="0"/>
          </a:p>
        </p:txBody>
      </p:sp>
      <p:sp>
        <p:nvSpPr>
          <p:cNvPr id="3" name="图片占位符 2"/>
          <p:cNvSpPr>
            <a:spLocks noGrp="1" noChangeAspect="1"/>
          </p:cNvSpPr>
          <p:nvPr>
            <p:ph type="pic" idx="1"/>
          </p:nvPr>
        </p:nvSpPr>
        <p:spPr>
          <a:xfrm>
            <a:off x="5184000" y="766354"/>
            <a:ext cx="5817375" cy="509444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651827" y="2057400"/>
            <a:ext cx="4165200" cy="3811588"/>
          </a:xfrm>
        </p:spPr>
        <p:txBody>
          <a:bodyPr>
            <a:normAutofit/>
          </a:bodyPr>
          <a:lstStyle>
            <a:lvl1pPr marL="0" indent="0">
              <a:lnSpc>
                <a:spcPct val="150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endParaRPr lang="zh-CN" altLang="en-US" dirty="0"/>
          </a:p>
        </p:txBody>
      </p:sp>
      <p:sp>
        <p:nvSpPr>
          <p:cNvPr id="5" name="日期占位符 4"/>
          <p:cNvSpPr>
            <a:spLocks noGrp="1"/>
          </p:cNvSpPr>
          <p:nvPr>
            <p:ph type="dt" sz="half" idx="10"/>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nvPr>
        </p:nvSpPr>
        <p:spPr/>
        <p:txBody>
          <a:bodyPr/>
          <a:lstStyle/>
          <a:p>
            <a:endParaRPr lang="zh-CN" altLang="en-US" dirty="0"/>
          </a:p>
        </p:txBody>
      </p:sp>
      <p:sp>
        <p:nvSpPr>
          <p:cNvPr id="7" name="灯片编号占位符 6"/>
          <p:cNvSpPr>
            <a:spLocks noGrp="1"/>
          </p:cNvSpPr>
          <p:nvPr>
            <p:ph type="sldNum" sz="quarter" idx="12"/>
          </p:nvPr>
        </p:nvSpPr>
        <p:spPr/>
        <p:txBody>
          <a:bodyPr/>
          <a:lstStyle/>
          <a:p>
            <a:fld id="{FABC47A4-756D-490B-A52F-7D9E2C9FC05F}"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824484" y="365125"/>
            <a:ext cx="1529316" cy="5811838"/>
          </a:xfrm>
        </p:spPr>
        <p:txBody>
          <a:bodyPr vert="eaVert">
            <a:normAutofit/>
          </a:bodyPr>
          <a:lstStyle>
            <a:lvl1pPr>
              <a:defRPr sz="3600"/>
            </a:lvl1pPr>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8879958" cy="5811838"/>
          </a:xfrm>
        </p:spPr>
        <p:txBody>
          <a:bodyPr vert="eaVert"/>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1" Type="http://schemas.openxmlformats.org/officeDocument/2006/relationships/theme" Target="../theme/theme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p:txBody>
          <a:bodyPr/>
          <a:p>
            <a:r>
              <a:rPr lang="zh-CN" altLang="en-US" sz="8000">
                <a:effectLst/>
                <a:latin typeface="Arial" panose="020B0604020202020204" pitchFamily="34" charset="0"/>
              </a:rPr>
              <a:t>位置分辨</a:t>
            </a:r>
            <a:endParaRPr lang="zh-CN" altLang="en-US" sz="8000">
              <a:effectLst/>
              <a:latin typeface="Arial" panose="020B0604020202020204" pitchFamily="34" charset="0"/>
            </a:endParaRPr>
          </a:p>
        </p:txBody>
      </p:sp>
      <p:sp>
        <p:nvSpPr>
          <p:cNvPr id="3" name="副标题 2"/>
          <p:cNvSpPr>
            <a:spLocks noGrp="1"/>
          </p:cNvSpPr>
          <p:nvPr>
            <p:ph type="subTitle" idx="1"/>
          </p:nvPr>
        </p:nvSpPr>
        <p:spPr/>
        <p:txBody>
          <a:bodyPr>
            <a:normAutofit lnSpcReduction="10000"/>
          </a:bodyPr>
          <a:p>
            <a:pPr fontAlgn="auto">
              <a:lnSpc>
                <a:spcPct val="150000"/>
              </a:lnSpc>
            </a:pPr>
            <a:r>
              <a:rPr lang="en-US" altLang="zh-CN" sz="3200">
                <a:effectLst/>
                <a:latin typeface="Arial" panose="020B0604020202020204" pitchFamily="34" charset="0"/>
                <a:cs typeface="Arial" panose="020B0604020202020204" pitchFamily="34" charset="0"/>
              </a:rPr>
              <a:t>RASER</a:t>
            </a:r>
            <a:endParaRPr lang="en-US" altLang="zh-CN" sz="3200">
              <a:effectLst/>
              <a:latin typeface="Arial" panose="020B0604020202020204" pitchFamily="34" charset="0"/>
              <a:cs typeface="Arial" panose="020B0604020202020204" pitchFamily="34" charset="0"/>
            </a:endParaRPr>
          </a:p>
          <a:p>
            <a:pPr fontAlgn="auto">
              <a:lnSpc>
                <a:spcPct val="150000"/>
              </a:lnSpc>
            </a:pPr>
            <a:r>
              <a:rPr lang="zh-CN" altLang="en-US" sz="3200">
                <a:effectLst/>
                <a:latin typeface="Arial" panose="020B0604020202020204" pitchFamily="34" charset="0"/>
                <a:cs typeface="Arial" panose="020B0604020202020204" pitchFamily="34" charset="0"/>
              </a:rPr>
              <a:t>周嘉奇</a:t>
            </a:r>
            <a:endParaRPr lang="zh-CN" altLang="en-US" sz="3200">
              <a:effectLst/>
              <a:latin typeface="Arial" panose="020B0604020202020204" pitchFamily="34" charset="0"/>
              <a:cs typeface="Arial" panose="020B0604020202020204" pitchFamily="34" charset="0"/>
            </a:endParaRPr>
          </a:p>
        </p:txBody>
      </p:sp>
      <p:pic>
        <p:nvPicPr>
          <p:cNvPr id="4" name="图片 3"/>
          <p:cNvPicPr>
            <a:picLocks noChangeAspect="1"/>
          </p:cNvPicPr>
          <p:nvPr/>
        </p:nvPicPr>
        <p:blipFill>
          <a:blip r:embed="rId1"/>
          <a:stretch>
            <a:fillRect/>
          </a:stretch>
        </p:blipFill>
        <p:spPr>
          <a:xfrm>
            <a:off x="397510" y="236220"/>
            <a:ext cx="1279525" cy="126047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ctrTitle"/>
          </p:nvPr>
        </p:nvSpPr>
        <p:spPr>
          <a:xfrm>
            <a:off x="342265" y="264160"/>
            <a:ext cx="11493500" cy="751205"/>
          </a:xfrm>
        </p:spPr>
        <p:txBody>
          <a:bodyPr>
            <a:normAutofit fontScale="90000"/>
          </a:bodyPr>
          <a:p>
            <a:r>
              <a:rPr lang="zh-CN" altLang="en-US" sz="4000">
                <a:effectLst/>
                <a:latin typeface="Arial" panose="020B0604020202020204" pitchFamily="34" charset="0"/>
              </a:rPr>
              <a:t>什么是位置分辨</a:t>
            </a:r>
            <a:endParaRPr lang="zh-CN" altLang="en-US" sz="4000">
              <a:effectLst/>
              <a:latin typeface="Arial" panose="020B0604020202020204" pitchFamily="34" charset="0"/>
            </a:endParaRPr>
          </a:p>
        </p:txBody>
      </p:sp>
      <p:sp>
        <p:nvSpPr>
          <p:cNvPr id="5" name="副标题 4"/>
          <p:cNvSpPr>
            <a:spLocks noGrp="1"/>
          </p:cNvSpPr>
          <p:nvPr>
            <p:ph type="subTitle" idx="1"/>
          </p:nvPr>
        </p:nvSpPr>
        <p:spPr>
          <a:xfrm>
            <a:off x="342265" y="1203325"/>
            <a:ext cx="11493500" cy="5207000"/>
          </a:xfrm>
        </p:spPr>
        <p:txBody>
          <a:bodyPr>
            <a:normAutofit fontScale="90000" lnSpcReduction="10000"/>
          </a:bodyPr>
          <a:p>
            <a:pPr algn="l" fontAlgn="auto">
              <a:lnSpc>
                <a:spcPct val="200000"/>
              </a:lnSpc>
            </a:pPr>
            <a:r>
              <a:rPr lang="zh-CN" altLang="en-US" sz="2665">
                <a:latin typeface="微软雅黑" panose="020B0503020204020204" charset="-122"/>
                <a:ea typeface="微软雅黑" panose="020B0503020204020204" charset="-122"/>
              </a:rPr>
              <a:t>位置分辨是指在实验或测量中能够准确确定事件或信号发生的位置的能力。在实验室中，位置分辨通常与仪器或探测器的性能有关。具有高位置分辨率的仪器可以更精确地确定事件发生的位置，从而提供更精确的数据和结果。例如，在粒子物理实验中，位置分辨能力可以帮助科学家们准确地跟踪粒子轨迹、测量粒子能量等重要参数。</a:t>
            </a:r>
            <a:endParaRPr lang="zh-CN" altLang="en-US" sz="2665">
              <a:latin typeface="微软雅黑" panose="020B0503020204020204" charset="-122"/>
              <a:ea typeface="微软雅黑" panose="020B0503020204020204" charset="-122"/>
            </a:endParaRPr>
          </a:p>
          <a:p>
            <a:pPr algn="l" fontAlgn="auto">
              <a:lnSpc>
                <a:spcPct val="200000"/>
              </a:lnSpc>
            </a:pPr>
            <a:r>
              <a:rPr lang="zh-CN" altLang="en-US" sz="2665">
                <a:latin typeface="微软雅黑" panose="020B0503020204020204" charset="-122"/>
                <a:ea typeface="微软雅黑" panose="020B0503020204020204" charset="-122"/>
              </a:rPr>
              <a:t>位置分辨通常以长度单位（如毫米、微米、纳米等）来表示，表示在该范围内能够准确确定事件或信号的位置。较高的位置分辨率意味着更准确的位置测量，有助于提高实验的精度和可靠性</a:t>
            </a:r>
            <a:r>
              <a:rPr lang="zh-CN" altLang="en-US" sz="2800">
                <a:latin typeface="微软雅黑" panose="020B0503020204020204" charset="-122"/>
                <a:ea typeface="微软雅黑" panose="020B0503020204020204" charset="-122"/>
              </a:rPr>
              <a:t>。</a:t>
            </a:r>
            <a:endParaRPr lang="zh-CN" altLang="en-US" sz="2800">
              <a:latin typeface="微软雅黑" panose="020B0503020204020204" charset="-122"/>
              <a:ea typeface="微软雅黑" panose="020B0503020204020204"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612140" y="258445"/>
            <a:ext cx="11151870" cy="974090"/>
          </a:xfrm>
        </p:spPr>
        <p:txBody>
          <a:bodyPr/>
          <a:p>
            <a:pPr algn="ctr"/>
            <a:r>
              <a:rPr lang="zh-CN" altLang="en-US" sz="3600" b="0">
                <a:effectLst/>
                <a:latin typeface="Arial" panose="020B0604020202020204" pitchFamily="34" charset="0"/>
              </a:rPr>
              <a:t>为什么需要位置分辨</a:t>
            </a:r>
            <a:endParaRPr lang="zh-CN" altLang="en-US" sz="3600" b="0">
              <a:effectLst/>
              <a:latin typeface="Arial" panose="020B0604020202020204" pitchFamily="34" charset="0"/>
            </a:endParaRPr>
          </a:p>
        </p:txBody>
      </p:sp>
      <p:pic>
        <p:nvPicPr>
          <p:cNvPr id="4" name="内容占位符 3" descr="news-2014-04-07-705x470"/>
          <p:cNvPicPr>
            <a:picLocks noChangeAspect="1"/>
          </p:cNvPicPr>
          <p:nvPr>
            <p:ph idx="1"/>
          </p:nvPr>
        </p:nvPicPr>
        <p:blipFill>
          <a:blip r:embed="rId1"/>
          <a:stretch>
            <a:fillRect/>
          </a:stretch>
        </p:blipFill>
        <p:spPr>
          <a:xfrm>
            <a:off x="2491105" y="1516380"/>
            <a:ext cx="7283450" cy="485584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647700" y="258445"/>
            <a:ext cx="10515600" cy="1320165"/>
          </a:xfrm>
        </p:spPr>
        <p:txBody>
          <a:bodyPr/>
          <a:p>
            <a:pPr algn="ctr"/>
            <a:r>
              <a:rPr lang="en-US" altLang="zh-CN" sz="3600" b="0">
                <a:effectLst/>
                <a:latin typeface="Arial" panose="020B0604020202020204" pitchFamily="34" charset="0"/>
                <a:cs typeface="Arial" panose="020B0604020202020204" pitchFamily="34" charset="0"/>
              </a:rPr>
              <a:t>Telescope </a:t>
            </a:r>
            <a:r>
              <a:rPr lang="zh-CN" altLang="en-US" sz="3600" b="0">
                <a:effectLst/>
                <a:latin typeface="Arial" panose="020B0604020202020204" pitchFamily="34" charset="0"/>
                <a:cs typeface="Arial" panose="020B0604020202020204" pitchFamily="34" charset="0"/>
              </a:rPr>
              <a:t>系统</a:t>
            </a:r>
            <a:endParaRPr lang="zh-CN" altLang="en-US" sz="3600" b="0">
              <a:effectLst/>
              <a:latin typeface="Arial" panose="020B0604020202020204" pitchFamily="34" charset="0"/>
              <a:cs typeface="Arial" panose="020B0604020202020204" pitchFamily="34" charset="0"/>
            </a:endParaRPr>
          </a:p>
        </p:txBody>
      </p:sp>
      <p:pic>
        <p:nvPicPr>
          <p:cNvPr id="4" name="内容占位符 3" descr="E4F8EFCAEE9DBF361A72D2B58203AB68"/>
          <p:cNvPicPr>
            <a:picLocks noChangeAspect="1"/>
          </p:cNvPicPr>
          <p:nvPr>
            <p:ph idx="1"/>
          </p:nvPr>
        </p:nvPicPr>
        <p:blipFill>
          <a:blip r:embed="rId1"/>
          <a:stretch>
            <a:fillRect/>
          </a:stretch>
        </p:blipFill>
        <p:spPr>
          <a:xfrm>
            <a:off x="1841500" y="1756410"/>
            <a:ext cx="8382635" cy="470662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ctrTitle"/>
          </p:nvPr>
        </p:nvSpPr>
        <p:spPr>
          <a:xfrm>
            <a:off x="381635" y="308610"/>
            <a:ext cx="11227435" cy="784225"/>
          </a:xfrm>
        </p:spPr>
        <p:txBody>
          <a:bodyPr>
            <a:normAutofit fontScale="90000"/>
          </a:bodyPr>
          <a:p>
            <a:r>
              <a:rPr lang="zh-CN" altLang="en-US" sz="4000">
                <a:effectLst/>
                <a:latin typeface="Arial" panose="020B0604020202020204" pitchFamily="34" charset="0"/>
                <a:cs typeface="Arial" panose="020B0604020202020204" pitchFamily="34" charset="0"/>
              </a:rPr>
              <a:t>基于</a:t>
            </a:r>
            <a:r>
              <a:rPr lang="en-US" altLang="zh-CN" sz="4000">
                <a:effectLst/>
                <a:latin typeface="Arial" panose="020B0604020202020204" pitchFamily="34" charset="0"/>
                <a:cs typeface="Arial" panose="020B0604020202020204" pitchFamily="34" charset="0"/>
              </a:rPr>
              <a:t>Geant4</a:t>
            </a:r>
            <a:r>
              <a:rPr lang="zh-CN" altLang="en-US" sz="4000">
                <a:effectLst/>
                <a:latin typeface="Arial" panose="020B0604020202020204" pitchFamily="34" charset="0"/>
                <a:cs typeface="Arial" panose="020B0604020202020204" pitchFamily="34" charset="0"/>
              </a:rPr>
              <a:t>模拟</a:t>
            </a:r>
            <a:endParaRPr lang="zh-CN" altLang="en-US" sz="4000">
              <a:effectLst/>
              <a:latin typeface="Arial" panose="020B0604020202020204" pitchFamily="34" charset="0"/>
              <a:cs typeface="Arial" panose="020B0604020202020204" pitchFamily="34" charset="0"/>
            </a:endParaRPr>
          </a:p>
        </p:txBody>
      </p:sp>
      <p:sp>
        <p:nvSpPr>
          <p:cNvPr id="5" name="副标题 4"/>
          <p:cNvSpPr>
            <a:spLocks noGrp="1"/>
          </p:cNvSpPr>
          <p:nvPr>
            <p:ph type="subTitle" idx="1"/>
          </p:nvPr>
        </p:nvSpPr>
        <p:spPr>
          <a:xfrm>
            <a:off x="382270" y="1228725"/>
            <a:ext cx="11227435" cy="5401310"/>
          </a:xfrm>
        </p:spPr>
        <p:txBody>
          <a:bodyPr>
            <a:noAutofit/>
          </a:bodyPr>
          <a:p>
            <a:pPr algn="l" fontAlgn="auto">
              <a:lnSpc>
                <a:spcPct val="150000"/>
              </a:lnSpc>
            </a:pPr>
            <a:r>
              <a:rPr lang="zh-CN" altLang="en-US" sz="2000">
                <a:effectLst/>
                <a:latin typeface="微软雅黑" panose="020B0503020204020204" charset="-122"/>
                <a:ea typeface="微软雅黑" panose="020B0503020204020204" charset="-122"/>
                <a:cs typeface="微软雅黑" panose="020B0503020204020204" charset="-122"/>
              </a:rPr>
              <a:t>Geant4 是一种用于模拟粒子在物质中相互作用的软件工具包，被广泛应用于高能物理、核物理、医学物理等领域的粒子物理研究和实验中。Geant4 是由欧洲核子研究中心（CERN）开发的，是一种基于模拟的工具，可以帮助科学家们研究和理解粒子与物质相互作用的过程。</a:t>
            </a:r>
            <a:endParaRPr lang="zh-CN" altLang="en-US" sz="2000">
              <a:effectLst/>
              <a:latin typeface="微软雅黑" panose="020B0503020204020204" charset="-122"/>
              <a:ea typeface="微软雅黑" panose="020B0503020204020204" charset="-122"/>
              <a:cs typeface="微软雅黑" panose="020B0503020204020204" charset="-122"/>
            </a:endParaRPr>
          </a:p>
          <a:p>
            <a:pPr algn="l" fontAlgn="auto">
              <a:lnSpc>
                <a:spcPct val="150000"/>
              </a:lnSpc>
            </a:pPr>
            <a:r>
              <a:rPr lang="zh-CN" altLang="en-US" sz="2000">
                <a:effectLst/>
                <a:latin typeface="微软雅黑" panose="020B0503020204020204" charset="-122"/>
                <a:ea typeface="微软雅黑" panose="020B0503020204020204" charset="-122"/>
                <a:cs typeface="微软雅黑" panose="020B0503020204020204" charset="-122"/>
              </a:rPr>
              <a:t>GEANT是GEometry ANd Tracking的缩写。Geant3的第一版可以追回到1974年，这时它以FORTRAN为编程语言，主要的开发机构为CERN。与Geant3同期的有探测器模拟软件还有EGS，主要的开发机构为SLAC，LNL和KEK。</a:t>
            </a:r>
            <a:endParaRPr lang="zh-CN" altLang="en-US" sz="2000">
              <a:effectLst/>
              <a:latin typeface="微软雅黑" panose="020B0503020204020204" charset="-122"/>
              <a:ea typeface="微软雅黑" panose="020B0503020204020204" charset="-122"/>
              <a:cs typeface="微软雅黑" panose="020B0503020204020204" charset="-122"/>
            </a:endParaRPr>
          </a:p>
          <a:p>
            <a:pPr algn="l" fontAlgn="auto">
              <a:lnSpc>
                <a:spcPct val="150000"/>
              </a:lnSpc>
            </a:pPr>
            <a:r>
              <a:rPr lang="zh-CN" altLang="en-US" sz="2000">
                <a:effectLst/>
                <a:latin typeface="微软雅黑" panose="020B0503020204020204" charset="-122"/>
                <a:ea typeface="微软雅黑" panose="020B0503020204020204" charset="-122"/>
                <a:cs typeface="微软雅黑" panose="020B0503020204020204" charset="-122"/>
              </a:rPr>
              <a:t>Geant4计划始于1994年，C++为主要编程语言，主要开发机构为CERN，目前已经发布了10个稳定版本，目前每年一版。</a:t>
            </a:r>
            <a:endParaRPr lang="zh-CN" altLang="en-US" sz="2000">
              <a:effectLst/>
              <a:latin typeface="微软雅黑" panose="020B0503020204020204" charset="-122"/>
              <a:ea typeface="微软雅黑" panose="020B0503020204020204" charset="-122"/>
              <a:cs typeface="微软雅黑" panose="020B0503020204020204" charset="-122"/>
            </a:endParaRPr>
          </a:p>
          <a:p>
            <a:pPr algn="l" fontAlgn="auto">
              <a:lnSpc>
                <a:spcPct val="150000"/>
              </a:lnSpc>
            </a:pPr>
            <a:r>
              <a:rPr lang="zh-CN" altLang="en-US" sz="2000">
                <a:effectLst/>
                <a:latin typeface="微软雅黑" panose="020B0503020204020204" charset="-122"/>
                <a:ea typeface="微软雅黑" panose="020B0503020204020204" charset="-122"/>
                <a:cs typeface="微软雅黑" panose="020B0503020204020204" charset="-122"/>
              </a:rPr>
              <a:t>Geant的主要成功在于1）它的易用性，简单清晰的结构，可视化；2）得到了广泛的应用，在各种场合都有使用需求，有充分的更新、调试和维护。https://hep.tsinghua.edu.cn/~wangzhe/Teaching/Simulation/Simulation2</a:t>
            </a:r>
            <a:endParaRPr lang="zh-CN" altLang="en-US" sz="2000">
              <a:effectLst/>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647700" y="258445"/>
            <a:ext cx="11066145" cy="1325880"/>
          </a:xfrm>
        </p:spPr>
        <p:txBody>
          <a:bodyPr/>
          <a:p>
            <a:pPr algn="ctr"/>
            <a:r>
              <a:rPr lang="zh-CN" altLang="en-US" sz="3600" b="0">
                <a:effectLst/>
                <a:latin typeface="Arial" panose="020B0604020202020204" pitchFamily="34" charset="0"/>
                <a:cs typeface="Arial" panose="020B0604020202020204" pitchFamily="34" charset="0"/>
              </a:rPr>
              <a:t>使用</a:t>
            </a:r>
            <a:r>
              <a:rPr lang="en-US" altLang="zh-CN" sz="3600" b="0">
                <a:effectLst/>
                <a:latin typeface="Arial" panose="020B0604020202020204" pitchFamily="34" charset="0"/>
                <a:cs typeface="Arial" panose="020B0604020202020204" pitchFamily="34" charset="0"/>
              </a:rPr>
              <a:t>Geant4</a:t>
            </a:r>
            <a:r>
              <a:rPr lang="zh-CN" altLang="en-US" sz="3600" b="0">
                <a:effectLst/>
                <a:latin typeface="Arial" panose="020B0604020202020204" pitchFamily="34" charset="0"/>
                <a:cs typeface="Arial" panose="020B0604020202020204" pitchFamily="34" charset="0"/>
              </a:rPr>
              <a:t>建立的</a:t>
            </a:r>
            <a:r>
              <a:rPr lang="en-US" altLang="zh-CN" sz="3600" b="0">
                <a:effectLst/>
                <a:latin typeface="Arial" panose="020B0604020202020204" pitchFamily="34" charset="0"/>
                <a:cs typeface="Arial" panose="020B0604020202020204" pitchFamily="34" charset="0"/>
              </a:rPr>
              <a:t>Pixel</a:t>
            </a:r>
            <a:r>
              <a:rPr lang="zh-CN" altLang="en-US" sz="3600" b="0">
                <a:effectLst/>
                <a:latin typeface="Arial" panose="020B0604020202020204" pitchFamily="34" charset="0"/>
                <a:cs typeface="Arial" panose="020B0604020202020204" pitchFamily="34" charset="0"/>
              </a:rPr>
              <a:t>探测器模型</a:t>
            </a:r>
            <a:endParaRPr lang="zh-CN" altLang="en-US" sz="3600" b="0">
              <a:effectLst/>
              <a:latin typeface="Arial" panose="020B0604020202020204" pitchFamily="34" charset="0"/>
              <a:cs typeface="Arial" panose="020B0604020202020204" pitchFamily="34" charset="0"/>
            </a:endParaRPr>
          </a:p>
        </p:txBody>
      </p:sp>
      <p:pic>
        <p:nvPicPr>
          <p:cNvPr id="6" name="内容占位符 5" descr="A355B9F0D5CE955F35898322F9F68EB0"/>
          <p:cNvPicPr>
            <a:picLocks noChangeAspect="1"/>
          </p:cNvPicPr>
          <p:nvPr>
            <p:ph idx="1"/>
          </p:nvPr>
        </p:nvPicPr>
        <p:blipFill>
          <a:blip r:embed="rId1"/>
          <a:stretch>
            <a:fillRect/>
          </a:stretch>
        </p:blipFill>
        <p:spPr>
          <a:xfrm>
            <a:off x="477520" y="2092960"/>
            <a:ext cx="11236325" cy="399923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489585" y="258445"/>
            <a:ext cx="11353165" cy="946785"/>
          </a:xfrm>
        </p:spPr>
        <p:txBody>
          <a:bodyPr/>
          <a:p>
            <a:pPr algn="ctr"/>
            <a:r>
              <a:rPr lang="zh-CN" altLang="en-US" sz="3600" b="0">
                <a:effectLst/>
                <a:latin typeface="Arial" panose="020B0604020202020204" pitchFamily="34" charset="0"/>
              </a:rPr>
              <a:t>发射粒子</a:t>
            </a:r>
            <a:endParaRPr lang="zh-CN" altLang="en-US" sz="3600" b="0">
              <a:effectLst/>
              <a:latin typeface="Arial" panose="020B0604020202020204" pitchFamily="34" charset="0"/>
            </a:endParaRPr>
          </a:p>
        </p:txBody>
      </p:sp>
      <p:pic>
        <p:nvPicPr>
          <p:cNvPr id="4" name="内容占位符 3" descr="BE31D1A81A56FE0484A38A698F8E8FFA"/>
          <p:cNvPicPr>
            <a:picLocks noChangeAspect="1"/>
          </p:cNvPicPr>
          <p:nvPr>
            <p:ph idx="1"/>
          </p:nvPr>
        </p:nvPicPr>
        <p:blipFill>
          <a:blip r:embed="rId1"/>
          <a:stretch>
            <a:fillRect/>
          </a:stretch>
        </p:blipFill>
        <p:spPr>
          <a:xfrm>
            <a:off x="3761105" y="1421130"/>
            <a:ext cx="4809490" cy="481711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a:xfrm>
            <a:off x="453390" y="257810"/>
            <a:ext cx="11303635" cy="749300"/>
          </a:xfrm>
        </p:spPr>
        <p:txBody>
          <a:bodyPr>
            <a:normAutofit fontScale="90000"/>
          </a:bodyPr>
          <a:p>
            <a:pPr algn="ctr"/>
            <a:r>
              <a:rPr lang="zh-CN" altLang="en-US" sz="4000" b="0">
                <a:effectLst/>
                <a:latin typeface="Arial" panose="020B0604020202020204" pitchFamily="34" charset="0"/>
              </a:rPr>
              <a:t>径迹重建</a:t>
            </a:r>
            <a:endParaRPr lang="zh-CN" altLang="en-US" sz="4000" b="0">
              <a:effectLst/>
              <a:latin typeface="Arial" panose="020B0604020202020204" pitchFamily="34" charset="0"/>
            </a:endParaRPr>
          </a:p>
        </p:txBody>
      </p:sp>
      <p:sp>
        <p:nvSpPr>
          <p:cNvPr id="4" name="副标题 3"/>
          <p:cNvSpPr>
            <a:spLocks noGrp="1"/>
          </p:cNvSpPr>
          <p:nvPr>
            <p:ph type="subTitle" idx="1"/>
          </p:nvPr>
        </p:nvSpPr>
        <p:spPr>
          <a:xfrm>
            <a:off x="453390" y="1337945"/>
            <a:ext cx="11304270" cy="5033010"/>
          </a:xfrm>
        </p:spPr>
        <p:txBody>
          <a:bodyPr/>
          <a:p>
            <a:pPr algn="l" fontAlgn="auto">
              <a:lnSpc>
                <a:spcPct val="200000"/>
              </a:lnSpc>
            </a:pPr>
            <a:r>
              <a:rPr lang="zh-CN" altLang="en-US" sz="2400">
                <a:latin typeface="微软雅黑" panose="020B0503020204020204" charset="-122"/>
                <a:ea typeface="微软雅黑" panose="020B0503020204020204" charset="-122"/>
                <a:cs typeface="微软雅黑" panose="020B0503020204020204" charset="-122"/>
              </a:rPr>
              <a:t>根据除DUT外所有探测器的击中位置信息，用最小二乘法拟合这些三维空间数据点来得出拟合直线，计算出直线在DUT的位置信息，与DUT的击中信息比较进一步得出位置分辨</a:t>
            </a:r>
            <a:endParaRPr lang="zh-CN" altLang="en-US" sz="2400">
              <a:latin typeface="微软雅黑" panose="020B0503020204020204" charset="-122"/>
              <a:ea typeface="微软雅黑" panose="020B0503020204020204" charset="-122"/>
              <a:cs typeface="微软雅黑" panose="020B0503020204020204" charset="-122"/>
            </a:endParaRPr>
          </a:p>
          <a:p>
            <a:pPr algn="l" fontAlgn="auto">
              <a:lnSpc>
                <a:spcPct val="200000"/>
              </a:lnSpc>
            </a:pPr>
            <a:r>
              <a:rPr lang="zh-CN" altLang="en-US" sz="2400">
                <a:latin typeface="微软雅黑" panose="020B0503020204020204" charset="-122"/>
                <a:ea typeface="微软雅黑" panose="020B0503020204020204" charset="-122"/>
                <a:cs typeface="微软雅黑" panose="020B0503020204020204" charset="-122"/>
              </a:rPr>
              <a:t>直线方程采用的形式：x = k1 * z + b1；y = k2 * z + b2，具体可见一篇最小二乘法的参考文献：https://www.doc88.com/p-8189740853644.html（文献公式有误，2应该替换为n，n为三维空间数据点的个数）</a:t>
            </a:r>
            <a:endParaRPr lang="zh-CN" altLang="en-US" sz="2400">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pPr algn="ctr"/>
            <a:r>
              <a:rPr lang="zh-CN" altLang="en-US" sz="3600" b="0">
                <a:effectLst/>
                <a:latin typeface="Arial" panose="020B0604020202020204" pitchFamily="34" charset="0"/>
              </a:rPr>
              <a:t>结果</a:t>
            </a:r>
            <a:endParaRPr lang="zh-CN" altLang="en-US" sz="3600" b="0">
              <a:effectLst/>
              <a:latin typeface="Arial" panose="020B0604020202020204" pitchFamily="34" charset="0"/>
            </a:endParaRPr>
          </a:p>
        </p:txBody>
      </p:sp>
      <p:pic>
        <p:nvPicPr>
          <p:cNvPr id="4" name="内容占位符 3" descr="85B85BEA20EEC5D028FFE127BD0B3369"/>
          <p:cNvPicPr>
            <a:picLocks noChangeAspect="1"/>
          </p:cNvPicPr>
          <p:nvPr>
            <p:ph idx="1"/>
          </p:nvPr>
        </p:nvPicPr>
        <p:blipFill>
          <a:blip r:embed="rId1"/>
          <a:stretch>
            <a:fillRect/>
          </a:stretch>
        </p:blipFill>
        <p:spPr>
          <a:xfrm>
            <a:off x="903605" y="2988310"/>
            <a:ext cx="10815955" cy="1272540"/>
          </a:xfrm>
          <a:prstGeom prst="rect">
            <a:avLst/>
          </a:prstGeom>
        </p:spPr>
      </p:pic>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Black-Arial">
      <a:majorFont>
        <a:latin typeface="Arial Black"/>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微软雅黑"/>
        <a:ea typeface=""/>
        <a:cs typeface=""/>
        <a:font script="Jpan" typeface="游ゴシック Light"/>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微软雅黑"/>
        <a:ea typeface=""/>
        <a:cs typeface=""/>
        <a:font script="Jpan" typeface="游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975</Words>
  <Application>WPS 演示</Application>
  <PresentationFormat>宽屏</PresentationFormat>
  <Paragraphs>32</Paragraphs>
  <Slides>9</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9</vt:i4>
      </vt:variant>
    </vt:vector>
  </HeadingPairs>
  <TitlesOfParts>
    <vt:vector size="17" baseType="lpstr">
      <vt:lpstr>Arial</vt:lpstr>
      <vt:lpstr>宋体</vt:lpstr>
      <vt:lpstr>Wingdings</vt:lpstr>
      <vt:lpstr>微软雅黑</vt:lpstr>
      <vt:lpstr>Arial Unicode MS</vt:lpstr>
      <vt:lpstr>Arial Black</vt:lpstr>
      <vt:lpstr>黑体</vt:lpstr>
      <vt:lpstr>Office 主题​​</vt:lpstr>
      <vt:lpstr>位置分辨</vt:lpstr>
      <vt:lpstr>什么是位置分辨</vt:lpstr>
      <vt:lpstr>为什么需要位置分辨</vt:lpstr>
      <vt:lpstr>Telescope 系统</vt:lpstr>
      <vt:lpstr>基于Geant4模拟</vt:lpstr>
      <vt:lpstr>使用Geant4建立的Pixel探测器模型</vt:lpstr>
      <vt:lpstr>发射粒子</vt:lpstr>
      <vt:lpstr>径迹重建</vt:lpstr>
      <vt:lpstr>结果</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Alatreon</cp:lastModifiedBy>
  <cp:revision>23</cp:revision>
  <dcterms:created xsi:type="dcterms:W3CDTF">2019-09-19T02:01:00Z</dcterms:created>
  <dcterms:modified xsi:type="dcterms:W3CDTF">2024-07-24T12:11:36Z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2052-11.8.2.12089</vt:lpwstr>
  </property>
  <property fmtid="{D5CDD505-2E9C-101B-9397-08002B2CF9AE}" pid="3" name="ICV">
    <vt:lpwstr>239F3932CC0D47E99A2E751B7927914E</vt:lpwstr>
  </property>
</Properties>
</file>