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698" r:id="rId4"/>
    <p:sldId id="1643" r:id="rId5"/>
    <p:sldId id="1615" r:id="rId6"/>
    <p:sldId id="1642" r:id="rId7"/>
    <p:sldId id="1610" r:id="rId8"/>
    <p:sldId id="1617" r:id="rId9"/>
    <p:sldId id="1618" r:id="rId10"/>
    <p:sldId id="1619" r:id="rId11"/>
    <p:sldId id="1621" r:id="rId12"/>
    <p:sldId id="700" r:id="rId13"/>
    <p:sldId id="1596" r:id="rId14"/>
    <p:sldId id="1628" r:id="rId15"/>
    <p:sldId id="390" r:id="rId16"/>
    <p:sldId id="391" r:id="rId17"/>
    <p:sldId id="302" r:id="rId18"/>
    <p:sldId id="1601" r:id="rId19"/>
    <p:sldId id="1644" r:id="rId20"/>
    <p:sldId id="272" r:id="rId21"/>
    <p:sldId id="267" r:id="rId22"/>
    <p:sldId id="164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966E3-B5CF-D745-A727-6E8AFCEB3045}" v="16" dt="2024-07-16T01:05:34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oyu Shi" userId="693de0f192d70816" providerId="LiveId" clId="{42C966E3-B5CF-D745-A727-6E8AFCEB3045}"/>
    <pc:docChg chg="delSld modSld">
      <pc:chgData name="Haoyu Shi" userId="693de0f192d70816" providerId="LiveId" clId="{42C966E3-B5CF-D745-A727-6E8AFCEB3045}" dt="2024-07-16T01:05:34.410" v="15" actId="20577"/>
      <pc:docMkLst>
        <pc:docMk/>
      </pc:docMkLst>
      <pc:sldChg chg="modSp mod">
        <pc:chgData name="Haoyu Shi" userId="693de0f192d70816" providerId="LiveId" clId="{42C966E3-B5CF-D745-A727-6E8AFCEB3045}" dt="2024-07-16T01:05:34.410" v="15" actId="20577"/>
        <pc:sldMkLst>
          <pc:docMk/>
          <pc:sldMk cId="1345006853" sldId="258"/>
        </pc:sldMkLst>
        <pc:spChg chg="mod">
          <ac:chgData name="Haoyu Shi" userId="693de0f192d70816" providerId="LiveId" clId="{42C966E3-B5CF-D745-A727-6E8AFCEB3045}" dt="2024-07-16T01:05:34.410" v="15" actId="20577"/>
          <ac:spMkLst>
            <pc:docMk/>
            <pc:sldMk cId="1345006853" sldId="258"/>
            <ac:spMk id="9" creationId="{6FF519AF-79A3-305F-2975-7B9FC4513B06}"/>
          </ac:spMkLst>
        </pc:spChg>
      </pc:sldChg>
      <pc:sldChg chg="del">
        <pc:chgData name="Haoyu Shi" userId="693de0f192d70816" providerId="LiveId" clId="{42C966E3-B5CF-D745-A727-6E8AFCEB3045}" dt="2024-07-16T01:01:09.689" v="0" actId="2696"/>
        <pc:sldMkLst>
          <pc:docMk/>
          <pc:sldMk cId="265550346" sldId="1640"/>
        </pc:sldMkLst>
      </pc:sldChg>
      <pc:sldChg chg="del">
        <pc:chgData name="Haoyu Shi" userId="693de0f192d70816" providerId="LiveId" clId="{42C966E3-B5CF-D745-A727-6E8AFCEB3045}" dt="2024-07-16T01:01:10.072" v="1" actId="2696"/>
        <pc:sldMkLst>
          <pc:docMk/>
          <pc:sldMk cId="2754793323" sldId="1641"/>
        </pc:sldMkLst>
      </pc:sldChg>
    </pc:docChg>
  </pc:docChgLst>
  <pc:docChgLst>
    <pc:chgData name="Haoyu Shi" userId="693de0f192d70816" providerId="LiveId" clId="{8763F8BB-5B43-0A48-9FA1-3A131F9BE629}"/>
    <pc:docChg chg="undo custSel addSld delSld modSld sldOrd">
      <pc:chgData name="Haoyu Shi" userId="693de0f192d70816" providerId="LiveId" clId="{8763F8BB-5B43-0A48-9FA1-3A131F9BE629}" dt="2024-07-15T08:15:09.627" v="1117" actId="20577"/>
      <pc:docMkLst>
        <pc:docMk/>
      </pc:docMkLst>
      <pc:sldChg chg="addSp delSp modSp add mod">
        <pc:chgData name="Haoyu Shi" userId="693de0f192d70816" providerId="LiveId" clId="{8763F8BB-5B43-0A48-9FA1-3A131F9BE629}" dt="2024-07-13T02:37:11.656" v="627"/>
        <pc:sldMkLst>
          <pc:docMk/>
          <pc:sldMk cId="1345006853" sldId="258"/>
        </pc:sldMkLst>
        <pc:spChg chg="mod">
          <ac:chgData name="Haoyu Shi" userId="693de0f192d70816" providerId="LiveId" clId="{8763F8BB-5B43-0A48-9FA1-3A131F9BE629}" dt="2024-07-13T02:33:22.475" v="324"/>
          <ac:spMkLst>
            <pc:docMk/>
            <pc:sldMk cId="1345006853" sldId="258"/>
            <ac:spMk id="2" creationId="{537505AB-3571-6040-8092-240CE13FD091}"/>
          </ac:spMkLst>
        </pc:spChg>
        <pc:spChg chg="del">
          <ac:chgData name="Haoyu Shi" userId="693de0f192d70816" providerId="LiveId" clId="{8763F8BB-5B43-0A48-9FA1-3A131F9BE629}" dt="2024-07-13T02:33:25.182" v="325" actId="478"/>
          <ac:spMkLst>
            <pc:docMk/>
            <pc:sldMk cId="1345006853" sldId="258"/>
            <ac:spMk id="3" creationId="{A852F176-033A-BE47-A6F8-FB8F58CA97D0}"/>
          </ac:spMkLst>
        </pc:spChg>
        <pc:spChg chg="del">
          <ac:chgData name="Haoyu Shi" userId="693de0f192d70816" providerId="LiveId" clId="{8763F8BB-5B43-0A48-9FA1-3A131F9BE629}" dt="2024-07-13T02:37:11.656" v="627"/>
          <ac:spMkLst>
            <pc:docMk/>
            <pc:sldMk cId="1345006853" sldId="258"/>
            <ac:spMk id="4" creationId="{8BEC7B41-C008-8343-8235-E686D9FA5EC4}"/>
          </ac:spMkLst>
        </pc:spChg>
        <pc:spChg chg="del">
          <ac:chgData name="Haoyu Shi" userId="693de0f192d70816" providerId="LiveId" clId="{8763F8BB-5B43-0A48-9FA1-3A131F9BE629}" dt="2024-07-13T02:37:11.656" v="627"/>
          <ac:spMkLst>
            <pc:docMk/>
            <pc:sldMk cId="1345006853" sldId="258"/>
            <ac:spMk id="5" creationId="{CC128156-D2A1-9B46-8D26-44023C58A49B}"/>
          </ac:spMkLst>
        </pc:spChg>
        <pc:spChg chg="del">
          <ac:chgData name="Haoyu Shi" userId="693de0f192d70816" providerId="LiveId" clId="{8763F8BB-5B43-0A48-9FA1-3A131F9BE629}" dt="2024-07-13T02:37:11.656" v="627"/>
          <ac:spMkLst>
            <pc:docMk/>
            <pc:sldMk cId="1345006853" sldId="258"/>
            <ac:spMk id="6" creationId="{28979B24-ECC7-F64F-A6D9-B3FD8E27A736}"/>
          </ac:spMkLst>
        </pc:spChg>
        <pc:spChg chg="add mod">
          <ac:chgData name="Haoyu Shi" userId="693de0f192d70816" providerId="LiveId" clId="{8763F8BB-5B43-0A48-9FA1-3A131F9BE629}" dt="2024-07-13T02:33:49.762" v="384" actId="20577"/>
          <ac:spMkLst>
            <pc:docMk/>
            <pc:sldMk cId="1345006853" sldId="258"/>
            <ac:spMk id="9" creationId="{6FF519AF-79A3-305F-2975-7B9FC4513B06}"/>
          </ac:spMkLst>
        </pc:spChg>
      </pc:sldChg>
      <pc:sldChg chg="delSp">
        <pc:chgData name="Haoyu Shi" userId="693de0f192d70816" providerId="LiveId" clId="{8763F8BB-5B43-0A48-9FA1-3A131F9BE629}" dt="2024-07-13T02:37:11.656" v="627"/>
        <pc:sldMkLst>
          <pc:docMk/>
          <pc:sldMk cId="2878215717" sldId="267"/>
        </pc:sldMkLst>
        <pc:spChg chg="del">
          <ac:chgData name="Haoyu Shi" userId="693de0f192d70816" providerId="LiveId" clId="{8763F8BB-5B43-0A48-9FA1-3A131F9BE629}" dt="2024-07-13T02:37:11.656" v="627"/>
          <ac:spMkLst>
            <pc:docMk/>
            <pc:sldMk cId="2878215717" sldId="267"/>
            <ac:spMk id="17" creationId="{AFE509BA-5536-859A-6A05-4FACA7B878F6}"/>
          </ac:spMkLst>
        </pc:spChg>
      </pc:sldChg>
      <pc:sldChg chg="delSp">
        <pc:chgData name="Haoyu Shi" userId="693de0f192d70816" providerId="LiveId" clId="{8763F8BB-5B43-0A48-9FA1-3A131F9BE629}" dt="2024-07-13T02:37:11.656" v="627"/>
        <pc:sldMkLst>
          <pc:docMk/>
          <pc:sldMk cId="2540191702" sldId="272"/>
        </pc:sldMkLst>
        <pc:spChg chg="del">
          <ac:chgData name="Haoyu Shi" userId="693de0f192d70816" providerId="LiveId" clId="{8763F8BB-5B43-0A48-9FA1-3A131F9BE629}" dt="2024-07-13T02:37:11.656" v="627"/>
          <ac:spMkLst>
            <pc:docMk/>
            <pc:sldMk cId="2540191702" sldId="272"/>
            <ac:spMk id="8" creationId="{A70100C4-39DA-954F-9BFB-3F01C563ED34}"/>
          </ac:spMkLst>
        </pc:spChg>
      </pc:sldChg>
      <pc:sldChg chg="delSp ord">
        <pc:chgData name="Haoyu Shi" userId="693de0f192d70816" providerId="LiveId" clId="{8763F8BB-5B43-0A48-9FA1-3A131F9BE629}" dt="2024-07-13T02:38:29.023" v="629" actId="20578"/>
        <pc:sldMkLst>
          <pc:docMk/>
          <pc:sldMk cId="2685020682" sldId="302"/>
        </pc:sldMkLst>
        <pc:spChg chg="del">
          <ac:chgData name="Haoyu Shi" userId="693de0f192d70816" providerId="LiveId" clId="{8763F8BB-5B43-0A48-9FA1-3A131F9BE629}" dt="2024-07-13T02:37:11.656" v="627"/>
          <ac:spMkLst>
            <pc:docMk/>
            <pc:sldMk cId="2685020682" sldId="302"/>
            <ac:spMk id="6" creationId="{5D0FBF17-5B06-3D43-88B7-DE112A93D9BD}"/>
          </ac:spMkLst>
        </pc:spChg>
      </pc:sldChg>
      <pc:sldChg chg="delSp del">
        <pc:chgData name="Haoyu Shi" userId="693de0f192d70816" providerId="LiveId" clId="{8763F8BB-5B43-0A48-9FA1-3A131F9BE629}" dt="2024-07-13T02:47:26.940" v="1094" actId="2696"/>
        <pc:sldMkLst>
          <pc:docMk/>
          <pc:sldMk cId="2231815427" sldId="329"/>
        </pc:sldMkLst>
        <pc:spChg chg="del">
          <ac:chgData name="Haoyu Shi" userId="693de0f192d70816" providerId="LiveId" clId="{8763F8BB-5B43-0A48-9FA1-3A131F9BE629}" dt="2024-07-13T02:37:11.656" v="627"/>
          <ac:spMkLst>
            <pc:docMk/>
            <pc:sldMk cId="2231815427" sldId="329"/>
            <ac:spMk id="6" creationId="{32E03DBA-7405-B9E6-01B0-61D96D6EBB28}"/>
          </ac:spMkLst>
        </pc:spChg>
      </pc:sldChg>
      <pc:sldChg chg="delSp del">
        <pc:chgData name="Haoyu Shi" userId="693de0f192d70816" providerId="LiveId" clId="{8763F8BB-5B43-0A48-9FA1-3A131F9BE629}" dt="2024-07-13T02:47:26.832" v="1092" actId="2696"/>
        <pc:sldMkLst>
          <pc:docMk/>
          <pc:sldMk cId="185676835" sldId="334"/>
        </pc:sldMkLst>
        <pc:spChg chg="del">
          <ac:chgData name="Haoyu Shi" userId="693de0f192d70816" providerId="LiveId" clId="{8763F8BB-5B43-0A48-9FA1-3A131F9BE629}" dt="2024-07-13T02:37:11.656" v="627"/>
          <ac:spMkLst>
            <pc:docMk/>
            <pc:sldMk cId="185676835" sldId="334"/>
            <ac:spMk id="6" creationId="{ACCADB6F-617C-1AF8-30FC-0EFB9ED9AEA4}"/>
          </ac:spMkLst>
        </pc:spChg>
      </pc:sldChg>
      <pc:sldChg chg="add">
        <pc:chgData name="Haoyu Shi" userId="693de0f192d70816" providerId="LiveId" clId="{8763F8BB-5B43-0A48-9FA1-3A131F9BE629}" dt="2024-07-13T02:47:19.700" v="1091"/>
        <pc:sldMkLst>
          <pc:docMk/>
          <pc:sldMk cId="2866008653" sldId="390"/>
        </pc:sldMkLst>
      </pc:sldChg>
      <pc:sldChg chg="add">
        <pc:chgData name="Haoyu Shi" userId="693de0f192d70816" providerId="LiveId" clId="{8763F8BB-5B43-0A48-9FA1-3A131F9BE629}" dt="2024-07-13T02:47:19.700" v="1091"/>
        <pc:sldMkLst>
          <pc:docMk/>
          <pc:sldMk cId="2153178895" sldId="391"/>
        </pc:sldMkLst>
      </pc:sldChg>
      <pc:sldChg chg="delSp modSp mod">
        <pc:chgData name="Haoyu Shi" userId="693de0f192d70816" providerId="LiveId" clId="{8763F8BB-5B43-0A48-9FA1-3A131F9BE629}" dt="2024-07-13T02:37:11.656" v="627"/>
        <pc:sldMkLst>
          <pc:docMk/>
          <pc:sldMk cId="97637224" sldId="698"/>
        </pc:sldMkLst>
        <pc:spChg chg="mod">
          <ac:chgData name="Haoyu Shi" userId="693de0f192d70816" providerId="LiveId" clId="{8763F8BB-5B43-0A48-9FA1-3A131F9BE629}" dt="2024-07-13T02:35:34.729" v="528" actId="1076"/>
          <ac:spMkLst>
            <pc:docMk/>
            <pc:sldMk cId="97637224" sldId="698"/>
            <ac:spMk id="3" creationId="{5DD36B27-50F1-844E-98C0-44883B47B40A}"/>
          </ac:spMkLst>
        </pc:spChg>
        <pc:spChg chg="del">
          <ac:chgData name="Haoyu Shi" userId="693de0f192d70816" providerId="LiveId" clId="{8763F8BB-5B43-0A48-9FA1-3A131F9BE629}" dt="2024-07-13T02:37:11.656" v="627"/>
          <ac:spMkLst>
            <pc:docMk/>
            <pc:sldMk cId="97637224" sldId="698"/>
            <ac:spMk id="6" creationId="{916DA887-272C-7C4C-A6DF-D57AB3DCAB29}"/>
          </ac:spMkLst>
        </pc:spChg>
        <pc:graphicFrameChg chg="modGraphic">
          <ac:chgData name="Haoyu Shi" userId="693de0f192d70816" providerId="LiveId" clId="{8763F8BB-5B43-0A48-9FA1-3A131F9BE629}" dt="2024-07-13T02:28:16.514" v="322" actId="20577"/>
          <ac:graphicFrameMkLst>
            <pc:docMk/>
            <pc:sldMk cId="97637224" sldId="698"/>
            <ac:graphicFrameMk id="10" creationId="{4C6519E4-E6E9-4F7D-161B-AFCFACF1EDA0}"/>
          </ac:graphicFrameMkLst>
        </pc:graphicFrameChg>
      </pc:sldChg>
      <pc:sldChg chg="delSp">
        <pc:chgData name="Haoyu Shi" userId="693de0f192d70816" providerId="LiveId" clId="{8763F8BB-5B43-0A48-9FA1-3A131F9BE629}" dt="2024-07-13T02:37:11.656" v="627"/>
        <pc:sldMkLst>
          <pc:docMk/>
          <pc:sldMk cId="3964858925" sldId="700"/>
        </pc:sldMkLst>
        <pc:spChg chg="del">
          <ac:chgData name="Haoyu Shi" userId="693de0f192d70816" providerId="LiveId" clId="{8763F8BB-5B43-0A48-9FA1-3A131F9BE629}" dt="2024-07-13T02:37:11.656" v="627"/>
          <ac:spMkLst>
            <pc:docMk/>
            <pc:sldMk cId="3964858925" sldId="700"/>
            <ac:spMk id="6" creationId="{9DD17B86-59AA-9BD7-300C-EFB668FA6F29}"/>
          </ac:spMkLst>
        </pc:spChg>
      </pc:sldChg>
      <pc:sldChg chg="delSp modSp mod">
        <pc:chgData name="Haoyu Shi" userId="693de0f192d70816" providerId="LiveId" clId="{8763F8BB-5B43-0A48-9FA1-3A131F9BE629}" dt="2024-07-13T02:37:45.305" v="628" actId="20577"/>
        <pc:sldMkLst>
          <pc:docMk/>
          <pc:sldMk cId="3420767538" sldId="1596"/>
        </pc:sldMkLst>
        <pc:spChg chg="del">
          <ac:chgData name="Haoyu Shi" userId="693de0f192d70816" providerId="LiveId" clId="{8763F8BB-5B43-0A48-9FA1-3A131F9BE629}" dt="2024-07-13T02:37:11.656" v="627"/>
          <ac:spMkLst>
            <pc:docMk/>
            <pc:sldMk cId="3420767538" sldId="1596"/>
            <ac:spMk id="6" creationId="{D163BEF2-64D7-46D4-8503-9FB4C13AF675}"/>
          </ac:spMkLst>
        </pc:spChg>
        <pc:spChg chg="mod">
          <ac:chgData name="Haoyu Shi" userId="693de0f192d70816" providerId="LiveId" clId="{8763F8BB-5B43-0A48-9FA1-3A131F9BE629}" dt="2024-07-13T02:37:45.305" v="628" actId="20577"/>
          <ac:spMkLst>
            <pc:docMk/>
            <pc:sldMk cId="3420767538" sldId="1596"/>
            <ac:spMk id="7" creationId="{E412AFA7-C9F5-A5CF-A02F-2CF07D901166}"/>
          </ac:spMkLst>
        </pc:spChg>
      </pc:sldChg>
      <pc:sldChg chg="delSp">
        <pc:chgData name="Haoyu Shi" userId="693de0f192d70816" providerId="LiveId" clId="{8763F8BB-5B43-0A48-9FA1-3A131F9BE629}" dt="2024-07-13T02:37:11.656" v="627"/>
        <pc:sldMkLst>
          <pc:docMk/>
          <pc:sldMk cId="3780587144" sldId="1601"/>
        </pc:sldMkLst>
        <pc:spChg chg="del">
          <ac:chgData name="Haoyu Shi" userId="693de0f192d70816" providerId="LiveId" clId="{8763F8BB-5B43-0A48-9FA1-3A131F9BE629}" dt="2024-07-13T02:37:11.656" v="627"/>
          <ac:spMkLst>
            <pc:docMk/>
            <pc:sldMk cId="3780587144" sldId="1601"/>
            <ac:spMk id="6" creationId="{5D0FBF17-5B06-3D43-88B7-DE112A93D9BD}"/>
          </ac:spMkLst>
        </pc:spChg>
      </pc:sldChg>
      <pc:sldChg chg="delSp modSp mod">
        <pc:chgData name="Haoyu Shi" userId="693de0f192d70816" providerId="LiveId" clId="{8763F8BB-5B43-0A48-9FA1-3A131F9BE629}" dt="2024-07-13T02:37:11.656" v="627"/>
        <pc:sldMkLst>
          <pc:docMk/>
          <pc:sldMk cId="4191094191" sldId="1610"/>
        </pc:sldMkLst>
        <pc:spChg chg="mod">
          <ac:chgData name="Haoyu Shi" userId="693de0f192d70816" providerId="LiveId" clId="{8763F8BB-5B43-0A48-9FA1-3A131F9BE629}" dt="2024-07-13T02:36:46.262" v="626" actId="20577"/>
          <ac:spMkLst>
            <pc:docMk/>
            <pc:sldMk cId="4191094191" sldId="1610"/>
            <ac:spMk id="3" creationId="{A136A806-215C-75A8-4182-2DE3FDCF516D}"/>
          </ac:spMkLst>
        </pc:spChg>
        <pc:spChg chg="del">
          <ac:chgData name="Haoyu Shi" userId="693de0f192d70816" providerId="LiveId" clId="{8763F8BB-5B43-0A48-9FA1-3A131F9BE629}" dt="2024-07-13T02:37:11.656" v="627"/>
          <ac:spMkLst>
            <pc:docMk/>
            <pc:sldMk cId="4191094191" sldId="1610"/>
            <ac:spMk id="4" creationId="{C358FD4B-340B-A376-42AA-4B279E9293A9}"/>
          </ac:spMkLst>
        </pc:spChg>
        <pc:spChg chg="del">
          <ac:chgData name="Haoyu Shi" userId="693de0f192d70816" providerId="LiveId" clId="{8763F8BB-5B43-0A48-9FA1-3A131F9BE629}" dt="2024-07-13T02:37:11.656" v="627"/>
          <ac:spMkLst>
            <pc:docMk/>
            <pc:sldMk cId="4191094191" sldId="1610"/>
            <ac:spMk id="5" creationId="{0D986110-545C-9ECF-3AA0-6A6D53900120}"/>
          </ac:spMkLst>
        </pc:spChg>
        <pc:spChg chg="del">
          <ac:chgData name="Haoyu Shi" userId="693de0f192d70816" providerId="LiveId" clId="{8763F8BB-5B43-0A48-9FA1-3A131F9BE629}" dt="2024-07-13T02:37:11.656" v="627"/>
          <ac:spMkLst>
            <pc:docMk/>
            <pc:sldMk cId="4191094191" sldId="1610"/>
            <ac:spMk id="6" creationId="{037F4CF4-A5FB-5EA1-70A1-226FD4BE17EA}"/>
          </ac:spMkLst>
        </pc:spChg>
        <pc:spChg chg="mod">
          <ac:chgData name="Haoyu Shi" userId="693de0f192d70816" providerId="LiveId" clId="{8763F8BB-5B43-0A48-9FA1-3A131F9BE629}" dt="2024-07-13T02:36:09.671" v="543" actId="1076"/>
          <ac:spMkLst>
            <pc:docMk/>
            <pc:sldMk cId="4191094191" sldId="1610"/>
            <ac:spMk id="10" creationId="{D5564BD0-BA42-E632-3DC0-DE74924CC948}"/>
          </ac:spMkLst>
        </pc:spChg>
        <pc:spChg chg="mod">
          <ac:chgData name="Haoyu Shi" userId="693de0f192d70816" providerId="LiveId" clId="{8763F8BB-5B43-0A48-9FA1-3A131F9BE629}" dt="2024-07-13T02:36:12.157" v="544" actId="1076"/>
          <ac:spMkLst>
            <pc:docMk/>
            <pc:sldMk cId="4191094191" sldId="1610"/>
            <ac:spMk id="12" creationId="{09F1D145-5C9B-43FE-3C44-D3C635777BEE}"/>
          </ac:spMkLst>
        </pc:spChg>
        <pc:graphicFrameChg chg="mod">
          <ac:chgData name="Haoyu Shi" userId="693de0f192d70816" providerId="LiveId" clId="{8763F8BB-5B43-0A48-9FA1-3A131F9BE629}" dt="2024-07-13T02:36:16.872" v="546" actId="1076"/>
          <ac:graphicFrameMkLst>
            <pc:docMk/>
            <pc:sldMk cId="4191094191" sldId="1610"/>
            <ac:graphicFrameMk id="11" creationId="{7B28420B-0249-E6CE-2AC4-DCAD6F88406C}"/>
          </ac:graphicFrameMkLst>
        </pc:graphicFrameChg>
        <pc:picChg chg="mod">
          <ac:chgData name="Haoyu Shi" userId="693de0f192d70816" providerId="LiveId" clId="{8763F8BB-5B43-0A48-9FA1-3A131F9BE629}" dt="2024-07-13T02:36:13.361" v="545" actId="1076"/>
          <ac:picMkLst>
            <pc:docMk/>
            <pc:sldMk cId="4191094191" sldId="1610"/>
            <ac:picMk id="9" creationId="{91297C2E-7C51-4C5D-A341-A297E6635BD9}"/>
          </ac:picMkLst>
        </pc:picChg>
      </pc:sldChg>
      <pc:sldChg chg="delSp del">
        <pc:chgData name="Haoyu Shi" userId="693de0f192d70816" providerId="LiveId" clId="{8763F8BB-5B43-0A48-9FA1-3A131F9BE629}" dt="2024-07-13T02:47:26.900" v="1093" actId="2696"/>
        <pc:sldMkLst>
          <pc:docMk/>
          <pc:sldMk cId="3713170674" sldId="1614"/>
        </pc:sldMkLst>
        <pc:spChg chg="del">
          <ac:chgData name="Haoyu Shi" userId="693de0f192d70816" providerId="LiveId" clId="{8763F8BB-5B43-0A48-9FA1-3A131F9BE629}" dt="2024-07-13T02:37:11.656" v="627"/>
          <ac:spMkLst>
            <pc:docMk/>
            <pc:sldMk cId="3713170674" sldId="1614"/>
            <ac:spMk id="4" creationId="{4A3B7A45-F37D-2314-70EC-1460035662C3}"/>
          </ac:spMkLst>
        </pc:spChg>
        <pc:spChg chg="del">
          <ac:chgData name="Haoyu Shi" userId="693de0f192d70816" providerId="LiveId" clId="{8763F8BB-5B43-0A48-9FA1-3A131F9BE629}" dt="2024-07-13T02:37:11.656" v="627"/>
          <ac:spMkLst>
            <pc:docMk/>
            <pc:sldMk cId="3713170674" sldId="1614"/>
            <ac:spMk id="5" creationId="{515EF123-EFBF-9966-6E75-37520F964065}"/>
          </ac:spMkLst>
        </pc:spChg>
        <pc:spChg chg="del">
          <ac:chgData name="Haoyu Shi" userId="693de0f192d70816" providerId="LiveId" clId="{8763F8BB-5B43-0A48-9FA1-3A131F9BE629}" dt="2024-07-13T02:37:11.656" v="627"/>
          <ac:spMkLst>
            <pc:docMk/>
            <pc:sldMk cId="3713170674" sldId="1614"/>
            <ac:spMk id="6" creationId="{D26E2F12-7E9F-0FEE-8ED2-5F12661DCC59}"/>
          </ac:spMkLst>
        </pc:spChg>
      </pc:sldChg>
      <pc:sldChg chg="delSp">
        <pc:chgData name="Haoyu Shi" userId="693de0f192d70816" providerId="LiveId" clId="{8763F8BB-5B43-0A48-9FA1-3A131F9BE629}" dt="2024-07-13T02:37:11.656" v="627"/>
        <pc:sldMkLst>
          <pc:docMk/>
          <pc:sldMk cId="2646178081" sldId="1615"/>
        </pc:sldMkLst>
        <pc:spChg chg="del">
          <ac:chgData name="Haoyu Shi" userId="693de0f192d70816" providerId="LiveId" clId="{8763F8BB-5B43-0A48-9FA1-3A131F9BE629}" dt="2024-07-13T02:37:11.656" v="627"/>
          <ac:spMkLst>
            <pc:docMk/>
            <pc:sldMk cId="2646178081" sldId="1615"/>
            <ac:spMk id="6" creationId="{68375734-5C18-1970-B68D-4398BFBA949A}"/>
          </ac:spMkLst>
        </pc:spChg>
      </pc:sldChg>
      <pc:sldChg chg="delSp">
        <pc:chgData name="Haoyu Shi" userId="693de0f192d70816" providerId="LiveId" clId="{8763F8BB-5B43-0A48-9FA1-3A131F9BE629}" dt="2024-07-13T02:37:11.656" v="627"/>
        <pc:sldMkLst>
          <pc:docMk/>
          <pc:sldMk cId="3930713029" sldId="1617"/>
        </pc:sldMkLst>
        <pc:spChg chg="del">
          <ac:chgData name="Haoyu Shi" userId="693de0f192d70816" providerId="LiveId" clId="{8763F8BB-5B43-0A48-9FA1-3A131F9BE629}" dt="2024-07-13T02:37:11.656" v="627"/>
          <ac:spMkLst>
            <pc:docMk/>
            <pc:sldMk cId="3930713029" sldId="1617"/>
            <ac:spMk id="4" creationId="{70472627-35BA-C900-8ACF-995CBF89E7C4}"/>
          </ac:spMkLst>
        </pc:spChg>
        <pc:spChg chg="del">
          <ac:chgData name="Haoyu Shi" userId="693de0f192d70816" providerId="LiveId" clId="{8763F8BB-5B43-0A48-9FA1-3A131F9BE629}" dt="2024-07-13T02:37:11.656" v="627"/>
          <ac:spMkLst>
            <pc:docMk/>
            <pc:sldMk cId="3930713029" sldId="1617"/>
            <ac:spMk id="5" creationId="{33EC2CF0-F33B-0659-077D-3A60C6949896}"/>
          </ac:spMkLst>
        </pc:spChg>
        <pc:spChg chg="del">
          <ac:chgData name="Haoyu Shi" userId="693de0f192d70816" providerId="LiveId" clId="{8763F8BB-5B43-0A48-9FA1-3A131F9BE629}" dt="2024-07-13T02:37:11.656" v="627"/>
          <ac:spMkLst>
            <pc:docMk/>
            <pc:sldMk cId="3930713029" sldId="1617"/>
            <ac:spMk id="6" creationId="{35DF26A4-264A-D7CE-DF91-84859C1F8A91}"/>
          </ac:spMkLst>
        </pc:spChg>
      </pc:sldChg>
      <pc:sldChg chg="delSp">
        <pc:chgData name="Haoyu Shi" userId="693de0f192d70816" providerId="LiveId" clId="{8763F8BB-5B43-0A48-9FA1-3A131F9BE629}" dt="2024-07-13T02:37:11.656" v="627"/>
        <pc:sldMkLst>
          <pc:docMk/>
          <pc:sldMk cId="1209394813" sldId="1618"/>
        </pc:sldMkLst>
        <pc:spChg chg="del">
          <ac:chgData name="Haoyu Shi" userId="693de0f192d70816" providerId="LiveId" clId="{8763F8BB-5B43-0A48-9FA1-3A131F9BE629}" dt="2024-07-13T02:37:11.656" v="627"/>
          <ac:spMkLst>
            <pc:docMk/>
            <pc:sldMk cId="1209394813" sldId="1618"/>
            <ac:spMk id="4" creationId="{CF77ED87-414C-C87A-70F3-8D180E092BCC}"/>
          </ac:spMkLst>
        </pc:spChg>
        <pc:spChg chg="del">
          <ac:chgData name="Haoyu Shi" userId="693de0f192d70816" providerId="LiveId" clId="{8763F8BB-5B43-0A48-9FA1-3A131F9BE629}" dt="2024-07-13T02:37:11.656" v="627"/>
          <ac:spMkLst>
            <pc:docMk/>
            <pc:sldMk cId="1209394813" sldId="1618"/>
            <ac:spMk id="5" creationId="{EF21E4D0-FF61-1A1F-E279-D98EEC80FBDC}"/>
          </ac:spMkLst>
        </pc:spChg>
        <pc:spChg chg="del">
          <ac:chgData name="Haoyu Shi" userId="693de0f192d70816" providerId="LiveId" clId="{8763F8BB-5B43-0A48-9FA1-3A131F9BE629}" dt="2024-07-13T02:37:11.656" v="627"/>
          <ac:spMkLst>
            <pc:docMk/>
            <pc:sldMk cId="1209394813" sldId="1618"/>
            <ac:spMk id="6" creationId="{8253F04C-14B0-01E5-A9D9-E47E3D45373D}"/>
          </ac:spMkLst>
        </pc:spChg>
      </pc:sldChg>
      <pc:sldChg chg="delSp">
        <pc:chgData name="Haoyu Shi" userId="693de0f192d70816" providerId="LiveId" clId="{8763F8BB-5B43-0A48-9FA1-3A131F9BE629}" dt="2024-07-13T02:37:11.656" v="627"/>
        <pc:sldMkLst>
          <pc:docMk/>
          <pc:sldMk cId="775639587" sldId="1619"/>
        </pc:sldMkLst>
        <pc:spChg chg="del">
          <ac:chgData name="Haoyu Shi" userId="693de0f192d70816" providerId="LiveId" clId="{8763F8BB-5B43-0A48-9FA1-3A131F9BE629}" dt="2024-07-13T02:37:11.656" v="627"/>
          <ac:spMkLst>
            <pc:docMk/>
            <pc:sldMk cId="775639587" sldId="1619"/>
            <ac:spMk id="4" creationId="{49D639E5-79DA-8C81-6570-E4D58C0397AC}"/>
          </ac:spMkLst>
        </pc:spChg>
        <pc:spChg chg="del">
          <ac:chgData name="Haoyu Shi" userId="693de0f192d70816" providerId="LiveId" clId="{8763F8BB-5B43-0A48-9FA1-3A131F9BE629}" dt="2024-07-13T02:37:11.656" v="627"/>
          <ac:spMkLst>
            <pc:docMk/>
            <pc:sldMk cId="775639587" sldId="1619"/>
            <ac:spMk id="5" creationId="{8728717B-5CC3-1731-B010-B54A76FD61D7}"/>
          </ac:spMkLst>
        </pc:spChg>
        <pc:spChg chg="del">
          <ac:chgData name="Haoyu Shi" userId="693de0f192d70816" providerId="LiveId" clId="{8763F8BB-5B43-0A48-9FA1-3A131F9BE629}" dt="2024-07-13T02:37:11.656" v="627"/>
          <ac:spMkLst>
            <pc:docMk/>
            <pc:sldMk cId="775639587" sldId="1619"/>
            <ac:spMk id="6" creationId="{BDFEE17B-C4C9-8C9B-F645-9371CD46652D}"/>
          </ac:spMkLst>
        </pc:spChg>
      </pc:sldChg>
      <pc:sldChg chg="delSp">
        <pc:chgData name="Haoyu Shi" userId="693de0f192d70816" providerId="LiveId" clId="{8763F8BB-5B43-0A48-9FA1-3A131F9BE629}" dt="2024-07-13T02:37:11.656" v="627"/>
        <pc:sldMkLst>
          <pc:docMk/>
          <pc:sldMk cId="3335999425" sldId="1621"/>
        </pc:sldMkLst>
        <pc:spChg chg="del">
          <ac:chgData name="Haoyu Shi" userId="693de0f192d70816" providerId="LiveId" clId="{8763F8BB-5B43-0A48-9FA1-3A131F9BE629}" dt="2024-07-13T02:37:11.656" v="627"/>
          <ac:spMkLst>
            <pc:docMk/>
            <pc:sldMk cId="3335999425" sldId="1621"/>
            <ac:spMk id="4" creationId="{6C0D4676-1EDD-AA22-69A7-66DE95A5A930}"/>
          </ac:spMkLst>
        </pc:spChg>
        <pc:spChg chg="del">
          <ac:chgData name="Haoyu Shi" userId="693de0f192d70816" providerId="LiveId" clId="{8763F8BB-5B43-0A48-9FA1-3A131F9BE629}" dt="2024-07-13T02:37:11.656" v="627"/>
          <ac:spMkLst>
            <pc:docMk/>
            <pc:sldMk cId="3335999425" sldId="1621"/>
            <ac:spMk id="5" creationId="{57C451BD-E407-EDAC-E9B4-453922E5BA9B}"/>
          </ac:spMkLst>
        </pc:spChg>
        <pc:spChg chg="del">
          <ac:chgData name="Haoyu Shi" userId="693de0f192d70816" providerId="LiveId" clId="{8763F8BB-5B43-0A48-9FA1-3A131F9BE629}" dt="2024-07-13T02:37:11.656" v="627"/>
          <ac:spMkLst>
            <pc:docMk/>
            <pc:sldMk cId="3335999425" sldId="1621"/>
            <ac:spMk id="6" creationId="{6D895121-E4A1-9485-9625-167CFD26FE33}"/>
          </ac:spMkLst>
        </pc:spChg>
      </pc:sldChg>
      <pc:sldChg chg="delSp modSp mod">
        <pc:chgData name="Haoyu Shi" userId="693de0f192d70816" providerId="LiveId" clId="{8763F8BB-5B43-0A48-9FA1-3A131F9BE629}" dt="2024-07-13T02:41:41.396" v="657" actId="20577"/>
        <pc:sldMkLst>
          <pc:docMk/>
          <pc:sldMk cId="1802548858" sldId="1628"/>
        </pc:sldMkLst>
        <pc:spChg chg="mod">
          <ac:chgData name="Haoyu Shi" userId="693de0f192d70816" providerId="LiveId" clId="{8763F8BB-5B43-0A48-9FA1-3A131F9BE629}" dt="2024-07-13T02:41:41.396" v="657" actId="20577"/>
          <ac:spMkLst>
            <pc:docMk/>
            <pc:sldMk cId="1802548858" sldId="1628"/>
            <ac:spMk id="3" creationId="{4BAD35C4-35CD-907B-F177-C7502B1D2C17}"/>
          </ac:spMkLst>
        </pc:spChg>
        <pc:spChg chg="del">
          <ac:chgData name="Haoyu Shi" userId="693de0f192d70816" providerId="LiveId" clId="{8763F8BB-5B43-0A48-9FA1-3A131F9BE629}" dt="2024-07-13T02:37:11.656" v="627"/>
          <ac:spMkLst>
            <pc:docMk/>
            <pc:sldMk cId="1802548858" sldId="1628"/>
            <ac:spMk id="6" creationId="{804F8F17-51DA-87E7-F9A4-3E1A14B1C42D}"/>
          </ac:spMkLst>
        </pc:spChg>
      </pc:sldChg>
      <pc:sldChg chg="delSp modSp del mod">
        <pc:chgData name="Haoyu Shi" userId="693de0f192d70816" providerId="LiveId" clId="{8763F8BB-5B43-0A48-9FA1-3A131F9BE629}" dt="2024-07-13T02:38:37.290" v="631" actId="2696"/>
        <pc:sldMkLst>
          <pc:docMk/>
          <pc:sldMk cId="4029073352" sldId="1639"/>
        </pc:sldMkLst>
        <pc:spChg chg="del">
          <ac:chgData name="Haoyu Shi" userId="693de0f192d70816" providerId="LiveId" clId="{8763F8BB-5B43-0A48-9FA1-3A131F9BE629}" dt="2024-07-13T02:37:11.656" v="627"/>
          <ac:spMkLst>
            <pc:docMk/>
            <pc:sldMk cId="4029073352" sldId="1639"/>
            <ac:spMk id="6" creationId="{5D0FBF17-5B06-3D43-88B7-DE112A93D9BD}"/>
          </ac:spMkLst>
        </pc:spChg>
        <pc:picChg chg="mod">
          <ac:chgData name="Haoyu Shi" userId="693de0f192d70816" providerId="LiveId" clId="{8763F8BB-5B43-0A48-9FA1-3A131F9BE629}" dt="2024-07-13T02:38:33.785" v="630" actId="1076"/>
          <ac:picMkLst>
            <pc:docMk/>
            <pc:sldMk cId="4029073352" sldId="1639"/>
            <ac:picMk id="7" creationId="{CD21DED7-D2B0-8409-5852-00980DCE169F}"/>
          </ac:picMkLst>
        </pc:picChg>
      </pc:sldChg>
      <pc:sldChg chg="delSp">
        <pc:chgData name="Haoyu Shi" userId="693de0f192d70816" providerId="LiveId" clId="{8763F8BB-5B43-0A48-9FA1-3A131F9BE629}" dt="2024-07-13T02:37:11.656" v="627"/>
        <pc:sldMkLst>
          <pc:docMk/>
          <pc:sldMk cId="265550346" sldId="1640"/>
        </pc:sldMkLst>
        <pc:spChg chg="del">
          <ac:chgData name="Haoyu Shi" userId="693de0f192d70816" providerId="LiveId" clId="{8763F8BB-5B43-0A48-9FA1-3A131F9BE629}" dt="2024-07-13T02:37:11.656" v="627"/>
          <ac:spMkLst>
            <pc:docMk/>
            <pc:sldMk cId="265550346" sldId="1640"/>
            <ac:spMk id="6" creationId="{3439BDD2-1515-5C46-8DD2-4AD54F109013}"/>
          </ac:spMkLst>
        </pc:spChg>
      </pc:sldChg>
      <pc:sldChg chg="delSp">
        <pc:chgData name="Haoyu Shi" userId="693de0f192d70816" providerId="LiveId" clId="{8763F8BB-5B43-0A48-9FA1-3A131F9BE629}" dt="2024-07-13T02:37:11.656" v="627"/>
        <pc:sldMkLst>
          <pc:docMk/>
          <pc:sldMk cId="2754793323" sldId="1641"/>
        </pc:sldMkLst>
        <pc:spChg chg="del">
          <ac:chgData name="Haoyu Shi" userId="693de0f192d70816" providerId="LiveId" clId="{8763F8BB-5B43-0A48-9FA1-3A131F9BE629}" dt="2024-07-13T02:37:11.656" v="627"/>
          <ac:spMkLst>
            <pc:docMk/>
            <pc:sldMk cId="2754793323" sldId="1641"/>
            <ac:spMk id="6" creationId="{3439BDD2-1515-5C46-8DD2-4AD54F109013}"/>
          </ac:spMkLst>
        </pc:spChg>
      </pc:sldChg>
      <pc:sldChg chg="addSp delSp modSp mod">
        <pc:chgData name="Haoyu Shi" userId="693de0f192d70816" providerId="LiveId" clId="{8763F8BB-5B43-0A48-9FA1-3A131F9BE629}" dt="2024-07-13T02:40:57.340" v="656" actId="1076"/>
        <pc:sldMkLst>
          <pc:docMk/>
          <pc:sldMk cId="3051767117" sldId="1642"/>
        </pc:sldMkLst>
        <pc:spChg chg="del">
          <ac:chgData name="Haoyu Shi" userId="693de0f192d70816" providerId="LiveId" clId="{8763F8BB-5B43-0A48-9FA1-3A131F9BE629}" dt="2024-07-13T02:37:11.656" v="627"/>
          <ac:spMkLst>
            <pc:docMk/>
            <pc:sldMk cId="3051767117" sldId="1642"/>
            <ac:spMk id="4" creationId="{A15D1B78-E461-6CEF-1078-5735530FA4F9}"/>
          </ac:spMkLst>
        </pc:spChg>
        <pc:spChg chg="add mod">
          <ac:chgData name="Haoyu Shi" userId="693de0f192d70816" providerId="LiveId" clId="{8763F8BB-5B43-0A48-9FA1-3A131F9BE629}" dt="2024-07-13T02:40:57.340" v="656" actId="1076"/>
          <ac:spMkLst>
            <pc:docMk/>
            <pc:sldMk cId="3051767117" sldId="1642"/>
            <ac:spMk id="6" creationId="{491F52D7-2A81-37A1-47A3-0DEEE73AF882}"/>
          </ac:spMkLst>
        </pc:spChg>
        <pc:picChg chg="add mod">
          <ac:chgData name="Haoyu Shi" userId="693de0f192d70816" providerId="LiveId" clId="{8763F8BB-5B43-0A48-9FA1-3A131F9BE629}" dt="2024-07-13T02:40:47.205" v="636" actId="1076"/>
          <ac:picMkLst>
            <pc:docMk/>
            <pc:sldMk cId="3051767117" sldId="1642"/>
            <ac:picMk id="3" creationId="{DE3152D9-EC59-9A4D-DFCD-368B67D578E0}"/>
          </ac:picMkLst>
        </pc:picChg>
        <pc:picChg chg="mod">
          <ac:chgData name="Haoyu Shi" userId="693de0f192d70816" providerId="LiveId" clId="{8763F8BB-5B43-0A48-9FA1-3A131F9BE629}" dt="2024-07-13T02:40:40.992" v="632" actId="1076"/>
          <ac:picMkLst>
            <pc:docMk/>
            <pc:sldMk cId="3051767117" sldId="1642"/>
            <ac:picMk id="5" creationId="{0A0B309F-1C21-3541-AEDF-BAFDBFAD60A5}"/>
          </ac:picMkLst>
        </pc:picChg>
      </pc:sldChg>
      <pc:sldChg chg="addSp delSp modSp new mod">
        <pc:chgData name="Haoyu Shi" userId="693de0f192d70816" providerId="LiveId" clId="{8763F8BB-5B43-0A48-9FA1-3A131F9BE629}" dt="2024-07-13T02:37:11.656" v="627"/>
        <pc:sldMkLst>
          <pc:docMk/>
          <pc:sldMk cId="174420653" sldId="1643"/>
        </pc:sldMkLst>
        <pc:spChg chg="mod">
          <ac:chgData name="Haoyu Shi" userId="693de0f192d70816" providerId="LiveId" clId="{8763F8BB-5B43-0A48-9FA1-3A131F9BE629}" dt="2024-07-13T02:22:15.155" v="70" actId="20577"/>
          <ac:spMkLst>
            <pc:docMk/>
            <pc:sldMk cId="174420653" sldId="1643"/>
            <ac:spMk id="2" creationId="{E4E8B408-B00C-C61F-1447-F5EDA49828D3}"/>
          </ac:spMkLst>
        </pc:spChg>
        <pc:spChg chg="mod">
          <ac:chgData name="Haoyu Shi" userId="693de0f192d70816" providerId="LiveId" clId="{8763F8BB-5B43-0A48-9FA1-3A131F9BE629}" dt="2024-07-13T02:35:47.335" v="542" actId="20577"/>
          <ac:spMkLst>
            <pc:docMk/>
            <pc:sldMk cId="174420653" sldId="1643"/>
            <ac:spMk id="3" creationId="{49EB73D1-8B3E-CA4E-98C4-8B3873196CD8}"/>
          </ac:spMkLst>
        </pc:spChg>
        <pc:spChg chg="del">
          <ac:chgData name="Haoyu Shi" userId="693de0f192d70816" providerId="LiveId" clId="{8763F8BB-5B43-0A48-9FA1-3A131F9BE629}" dt="2024-07-13T02:37:11.656" v="627"/>
          <ac:spMkLst>
            <pc:docMk/>
            <pc:sldMk cId="174420653" sldId="1643"/>
            <ac:spMk id="4" creationId="{49A705DB-0BB3-0A85-5731-EBDBA7367C6C}"/>
          </ac:spMkLst>
        </pc:spChg>
        <pc:spChg chg="add mod">
          <ac:chgData name="Haoyu Shi" userId="693de0f192d70816" providerId="LiveId" clId="{8763F8BB-5B43-0A48-9FA1-3A131F9BE629}" dt="2024-07-13T02:34:40.502" v="464" actId="1076"/>
          <ac:spMkLst>
            <pc:docMk/>
            <pc:sldMk cId="174420653" sldId="1643"/>
            <ac:spMk id="6" creationId="{C2A740F2-D297-BF59-6D36-5EB7B3BA4DC8}"/>
          </ac:spMkLst>
        </pc:spChg>
        <pc:graphicFrameChg chg="add mod modGraphic">
          <ac:chgData name="Haoyu Shi" userId="693de0f192d70816" providerId="LiveId" clId="{8763F8BB-5B43-0A48-9FA1-3A131F9BE629}" dt="2024-07-13T02:27:11.306" v="285" actId="20577"/>
          <ac:graphicFrameMkLst>
            <pc:docMk/>
            <pc:sldMk cId="174420653" sldId="1643"/>
            <ac:graphicFrameMk id="5" creationId="{83C707E6-A6AC-85AB-0ED7-81E8DF788CB4}"/>
          </ac:graphicFrameMkLst>
        </pc:graphicFrameChg>
      </pc:sldChg>
      <pc:sldChg chg="addSp delSp modSp new mod chgLayout">
        <pc:chgData name="Haoyu Shi" userId="693de0f192d70816" providerId="LiveId" clId="{8763F8BB-5B43-0A48-9FA1-3A131F9BE629}" dt="2024-07-13T02:46:57.200" v="1090" actId="20577"/>
        <pc:sldMkLst>
          <pc:docMk/>
          <pc:sldMk cId="3157517174" sldId="1644"/>
        </pc:sldMkLst>
        <pc:spChg chg="mod ord">
          <ac:chgData name="Haoyu Shi" userId="693de0f192d70816" providerId="LiveId" clId="{8763F8BB-5B43-0A48-9FA1-3A131F9BE629}" dt="2024-07-13T02:42:44.093" v="718" actId="700"/>
          <ac:spMkLst>
            <pc:docMk/>
            <pc:sldMk cId="3157517174" sldId="1644"/>
            <ac:spMk id="2" creationId="{C8F09AE9-D216-B847-D070-76E15C0C6580}"/>
          </ac:spMkLst>
        </pc:spChg>
        <pc:spChg chg="del">
          <ac:chgData name="Haoyu Shi" userId="693de0f192d70816" providerId="LiveId" clId="{8763F8BB-5B43-0A48-9FA1-3A131F9BE629}" dt="2024-07-13T02:42:31.538" v="710" actId="478"/>
          <ac:spMkLst>
            <pc:docMk/>
            <pc:sldMk cId="3157517174" sldId="1644"/>
            <ac:spMk id="3" creationId="{E5A5E8A8-8DF6-B4FC-FDBE-79A12E182208}"/>
          </ac:spMkLst>
        </pc:spChg>
        <pc:spChg chg="add mod ord">
          <ac:chgData name="Haoyu Shi" userId="693de0f192d70816" providerId="LiveId" clId="{8763F8BB-5B43-0A48-9FA1-3A131F9BE629}" dt="2024-07-13T02:46:57.200" v="1090" actId="20577"/>
          <ac:spMkLst>
            <pc:docMk/>
            <pc:sldMk cId="3157517174" sldId="1644"/>
            <ac:spMk id="6" creationId="{3E50B1BE-AAA8-15F6-4AB3-2AA583A73471}"/>
          </ac:spMkLst>
        </pc:spChg>
        <pc:picChg chg="add mod">
          <ac:chgData name="Haoyu Shi" userId="693de0f192d70816" providerId="LiveId" clId="{8763F8BB-5B43-0A48-9FA1-3A131F9BE629}" dt="2024-07-13T02:42:38.617" v="715" actId="1076"/>
          <ac:picMkLst>
            <pc:docMk/>
            <pc:sldMk cId="3157517174" sldId="1644"/>
            <ac:picMk id="4" creationId="{881E7366-99FB-1204-CEE3-DA4BA606FBFA}"/>
          </ac:picMkLst>
        </pc:picChg>
        <pc:picChg chg="add mod">
          <ac:chgData name="Haoyu Shi" userId="693de0f192d70816" providerId="LiveId" clId="{8763F8BB-5B43-0A48-9FA1-3A131F9BE629}" dt="2024-07-13T02:42:41.553" v="717" actId="14100"/>
          <ac:picMkLst>
            <pc:docMk/>
            <pc:sldMk cId="3157517174" sldId="1644"/>
            <ac:picMk id="5" creationId="{9951B052-2D68-F111-21AE-201F30878309}"/>
          </ac:picMkLst>
        </pc:picChg>
      </pc:sldChg>
      <pc:sldChg chg="modSp new del mod">
        <pc:chgData name="Haoyu Shi" userId="693de0f192d70816" providerId="LiveId" clId="{8763F8BB-5B43-0A48-9FA1-3A131F9BE629}" dt="2024-07-13T02:33:52.601" v="385" actId="2696"/>
        <pc:sldMkLst>
          <pc:docMk/>
          <pc:sldMk cId="4133372646" sldId="1644"/>
        </pc:sldMkLst>
        <pc:spChg chg="mod">
          <ac:chgData name="Haoyu Shi" userId="693de0f192d70816" providerId="LiveId" clId="{8763F8BB-5B43-0A48-9FA1-3A131F9BE629}" dt="2024-07-13T02:28:06.287" v="316" actId="20577"/>
          <ac:spMkLst>
            <pc:docMk/>
            <pc:sldMk cId="4133372646" sldId="1644"/>
            <ac:spMk id="2" creationId="{76089B9D-50F5-13BD-EA8E-016F8FB6952A}"/>
          </ac:spMkLst>
        </pc:spChg>
      </pc:sldChg>
      <pc:sldChg chg="addSp delSp modSp new mod">
        <pc:chgData name="Haoyu Shi" userId="693de0f192d70816" providerId="LiveId" clId="{8763F8BB-5B43-0A48-9FA1-3A131F9BE629}" dt="2024-07-15T08:15:09.627" v="1117" actId="20577"/>
        <pc:sldMkLst>
          <pc:docMk/>
          <pc:sldMk cId="543717658" sldId="1645"/>
        </pc:sldMkLst>
        <pc:spChg chg="mod">
          <ac:chgData name="Haoyu Shi" userId="693de0f192d70816" providerId="LiveId" clId="{8763F8BB-5B43-0A48-9FA1-3A131F9BE629}" dt="2024-07-15T08:15:09.627" v="1117" actId="20577"/>
          <ac:spMkLst>
            <pc:docMk/>
            <pc:sldMk cId="543717658" sldId="1645"/>
            <ac:spMk id="2" creationId="{04CC12D8-47E9-6F9D-62B0-BAC5B09F27E3}"/>
          </ac:spMkLst>
        </pc:spChg>
        <pc:spChg chg="del">
          <ac:chgData name="Haoyu Shi" userId="693de0f192d70816" providerId="LiveId" clId="{8763F8BB-5B43-0A48-9FA1-3A131F9BE629}" dt="2024-07-15T08:11:50.036" v="1104" actId="478"/>
          <ac:spMkLst>
            <pc:docMk/>
            <pc:sldMk cId="543717658" sldId="1645"/>
            <ac:spMk id="3" creationId="{26C9D45C-EFD4-25FA-5D71-8EED575E0103}"/>
          </ac:spMkLst>
        </pc:spChg>
        <pc:picChg chg="add mod">
          <ac:chgData name="Haoyu Shi" userId="693de0f192d70816" providerId="LiveId" clId="{8763F8BB-5B43-0A48-9FA1-3A131F9BE629}" dt="2024-07-15T08:13:08.270" v="1108" actId="14100"/>
          <ac:picMkLst>
            <pc:docMk/>
            <pc:sldMk cId="543717658" sldId="1645"/>
            <ac:picMk id="4" creationId="{FA850421-871F-BF31-AE37-4E917310D1CE}"/>
          </ac:picMkLst>
        </pc:picChg>
        <pc:picChg chg="add mod">
          <ac:chgData name="Haoyu Shi" userId="693de0f192d70816" providerId="LiveId" clId="{8763F8BB-5B43-0A48-9FA1-3A131F9BE629}" dt="2024-07-15T08:13:13.269" v="1112" actId="1076"/>
          <ac:picMkLst>
            <pc:docMk/>
            <pc:sldMk cId="543717658" sldId="1645"/>
            <ac:picMk id="5" creationId="{4951A219-DFA4-57F5-3113-BF3F78FF833E}"/>
          </ac:picMkLst>
        </pc:picChg>
        <pc:picChg chg="add mod">
          <ac:chgData name="Haoyu Shi" userId="693de0f192d70816" providerId="LiveId" clId="{8763F8BB-5B43-0A48-9FA1-3A131F9BE629}" dt="2024-07-15T08:15:06.902" v="1115" actId="1076"/>
          <ac:picMkLst>
            <pc:docMk/>
            <pc:sldMk cId="543717658" sldId="1645"/>
            <ac:picMk id="6" creationId="{F58EB288-FF09-9A44-565A-47DC8ADC857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0B_AB8E162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0B_AB8E1625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tous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v1</c:v>
                </c:pt>
                <c:pt idx="1">
                  <c:v>v2</c:v>
                </c:pt>
                <c:pt idx="2">
                  <c:v>v3</c:v>
                </c:pt>
                <c:pt idx="3">
                  <c:v>v4</c:v>
                </c:pt>
              </c:strCache>
            </c:strRef>
          </c:cat>
          <c:val>
            <c:numRef>
              <c:f>工作表1!$B$2:$B$5</c:f>
              <c:numCache>
                <c:formatCode>0.00E+00</c:formatCode>
                <c:ptCount val="4"/>
                <c:pt idx="0">
                  <c:v>10000</c:v>
                </c:pt>
                <c:pt idx="1">
                  <c:v>2E-3</c:v>
                </c:pt>
                <c:pt idx="2">
                  <c:v>0.02</c:v>
                </c:pt>
                <c:pt idx="3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08-B14D-9C5E-32701ED44A7F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gas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v1</c:v>
                </c:pt>
                <c:pt idx="1">
                  <c:v>v2</c:v>
                </c:pt>
                <c:pt idx="2">
                  <c:v>v3</c:v>
                </c:pt>
                <c:pt idx="3">
                  <c:v>v4</c:v>
                </c:pt>
              </c:strCache>
            </c:strRef>
          </c:cat>
          <c:val>
            <c:numRef>
              <c:f>工作表1!$C$2:$C$5</c:f>
              <c:numCache>
                <c:formatCode>0.00E+00</c:formatCode>
                <c:ptCount val="4"/>
                <c:pt idx="0" formatCode="General">
                  <c:v>0.5</c:v>
                </c:pt>
                <c:pt idx="1">
                  <c:v>0.01</c:v>
                </c:pt>
                <c:pt idx="2">
                  <c:v>0.01</c:v>
                </c:pt>
                <c:pt idx="3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08-B14D-9C5E-32701ED44A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-1504134048"/>
        <c:axId val="-1504131728"/>
      </c:lineChart>
      <c:catAx>
        <c:axId val="-150413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04131728"/>
        <c:crosses val="autoZero"/>
        <c:auto val="1"/>
        <c:lblAlgn val="ctr"/>
        <c:lblOffset val="100"/>
        <c:noMultiLvlLbl val="0"/>
      </c:catAx>
      <c:valAx>
        <c:axId val="-1504131728"/>
        <c:scaling>
          <c:logBase val="10"/>
          <c:orientation val="minMax"/>
        </c:scaling>
        <c:delete val="0"/>
        <c:axPos val="l"/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0413404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52371483169866895"/>
          <c:y val="0.23994547978799899"/>
          <c:w val="0.28444156651471197"/>
          <c:h val="0.1706079307654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Vertical SR critical energy</a:t>
            </a:r>
            <a:r>
              <a:rPr lang="en-US" altLang="zh-CN" baseline="0"/>
              <a:t> distribution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Solenoid!$F$4:$F$57</c:f>
              <c:numCache>
                <c:formatCode>General</c:formatCode>
                <c:ptCount val="54"/>
                <c:pt idx="0">
                  <c:v>0</c:v>
                </c:pt>
                <c:pt idx="1">
                  <c:v>0.04</c:v>
                </c:pt>
                <c:pt idx="2">
                  <c:v>0.08</c:v>
                </c:pt>
                <c:pt idx="3">
                  <c:v>0.119999999999999</c:v>
                </c:pt>
                <c:pt idx="4">
                  <c:v>0.16</c:v>
                </c:pt>
                <c:pt idx="5">
                  <c:v>0.2</c:v>
                </c:pt>
                <c:pt idx="6">
                  <c:v>0.23999999999999899</c:v>
                </c:pt>
                <c:pt idx="7">
                  <c:v>0.28000000000000003</c:v>
                </c:pt>
                <c:pt idx="8">
                  <c:v>0.32</c:v>
                </c:pt>
                <c:pt idx="9">
                  <c:v>0.35999999999999899</c:v>
                </c:pt>
                <c:pt idx="10">
                  <c:v>0.4</c:v>
                </c:pt>
                <c:pt idx="11">
                  <c:v>0.44</c:v>
                </c:pt>
                <c:pt idx="12">
                  <c:v>0.47999999999999898</c:v>
                </c:pt>
                <c:pt idx="13">
                  <c:v>0.52</c:v>
                </c:pt>
                <c:pt idx="14">
                  <c:v>0.56000000000000005</c:v>
                </c:pt>
                <c:pt idx="15">
                  <c:v>0.59999999999999898</c:v>
                </c:pt>
                <c:pt idx="16">
                  <c:v>0.64</c:v>
                </c:pt>
                <c:pt idx="17">
                  <c:v>0.68</c:v>
                </c:pt>
                <c:pt idx="18">
                  <c:v>0.71999999999999897</c:v>
                </c:pt>
                <c:pt idx="19">
                  <c:v>0.76</c:v>
                </c:pt>
                <c:pt idx="20">
                  <c:v>0.8</c:v>
                </c:pt>
                <c:pt idx="21">
                  <c:v>0.83999999999999897</c:v>
                </c:pt>
                <c:pt idx="22">
                  <c:v>0.88</c:v>
                </c:pt>
                <c:pt idx="23">
                  <c:v>0.92</c:v>
                </c:pt>
                <c:pt idx="24">
                  <c:v>0.95999999999999897</c:v>
                </c:pt>
                <c:pt idx="25">
                  <c:v>1</c:v>
                </c:pt>
                <c:pt idx="26">
                  <c:v>1.04</c:v>
                </c:pt>
                <c:pt idx="27">
                  <c:v>1.08</c:v>
                </c:pt>
                <c:pt idx="28">
                  <c:v>1.1200000000000001</c:v>
                </c:pt>
                <c:pt idx="29">
                  <c:v>1.1599999999999899</c:v>
                </c:pt>
                <c:pt idx="30">
                  <c:v>1.19999999999999</c:v>
                </c:pt>
                <c:pt idx="31">
                  <c:v>1.23999999999999</c:v>
                </c:pt>
                <c:pt idx="32">
                  <c:v>1.28</c:v>
                </c:pt>
                <c:pt idx="33">
                  <c:v>1.32</c:v>
                </c:pt>
                <c:pt idx="34">
                  <c:v>1.36</c:v>
                </c:pt>
                <c:pt idx="35">
                  <c:v>1.3999999999999899</c:v>
                </c:pt>
                <c:pt idx="36">
                  <c:v>1.43999999999999</c:v>
                </c:pt>
                <c:pt idx="37">
                  <c:v>1.47999999999999</c:v>
                </c:pt>
                <c:pt idx="38">
                  <c:v>1.52</c:v>
                </c:pt>
                <c:pt idx="39">
                  <c:v>1.56</c:v>
                </c:pt>
                <c:pt idx="40">
                  <c:v>1.6</c:v>
                </c:pt>
                <c:pt idx="41">
                  <c:v>1.6399999999999899</c:v>
                </c:pt>
                <c:pt idx="42">
                  <c:v>1.6799999999999899</c:v>
                </c:pt>
                <c:pt idx="43">
                  <c:v>1.71999999999999</c:v>
                </c:pt>
                <c:pt idx="44">
                  <c:v>1.76</c:v>
                </c:pt>
                <c:pt idx="45">
                  <c:v>1.8</c:v>
                </c:pt>
                <c:pt idx="46">
                  <c:v>1.84</c:v>
                </c:pt>
                <c:pt idx="47">
                  <c:v>1.8799999999999899</c:v>
                </c:pt>
                <c:pt idx="48">
                  <c:v>1.9199999999999899</c:v>
                </c:pt>
                <c:pt idx="49">
                  <c:v>1.95999999999999</c:v>
                </c:pt>
                <c:pt idx="50">
                  <c:v>2</c:v>
                </c:pt>
                <c:pt idx="51">
                  <c:v>2.04</c:v>
                </c:pt>
                <c:pt idx="52">
                  <c:v>2.08</c:v>
                </c:pt>
                <c:pt idx="53">
                  <c:v>2.12</c:v>
                </c:pt>
              </c:numCache>
            </c:numRef>
          </c:cat>
          <c:val>
            <c:numRef>
              <c:f>Solenoid!$N$4:$N$57</c:f>
              <c:numCache>
                <c:formatCode>0.00E+00</c:formatCode>
                <c:ptCount val="54"/>
                <c:pt idx="0">
                  <c:v>476.88754381640496</c:v>
                </c:pt>
                <c:pt idx="1">
                  <c:v>476.75976861399937</c:v>
                </c:pt>
                <c:pt idx="2">
                  <c:v>476.59798412932969</c:v>
                </c:pt>
                <c:pt idx="3">
                  <c:v>476.40169210560782</c:v>
                </c:pt>
                <c:pt idx="4">
                  <c:v>476.16575004743072</c:v>
                </c:pt>
                <c:pt idx="5">
                  <c:v>475.89128714862426</c:v>
                </c:pt>
                <c:pt idx="6">
                  <c:v>475.56930059894529</c:v>
                </c:pt>
                <c:pt idx="7">
                  <c:v>475.20149411153034</c:v>
                </c:pt>
                <c:pt idx="8">
                  <c:v>474.77405537796074</c:v>
                </c:pt>
                <c:pt idx="9">
                  <c:v>474.29037214134371</c:v>
                </c:pt>
                <c:pt idx="10">
                  <c:v>473.72981667225929</c:v>
                </c:pt>
                <c:pt idx="11">
                  <c:v>473.09338625271283</c:v>
                </c:pt>
                <c:pt idx="12">
                  <c:v>472.35414001127145</c:v>
                </c:pt>
                <c:pt idx="13">
                  <c:v>471.50257283531192</c:v>
                </c:pt>
                <c:pt idx="14">
                  <c:v>470.50915814622397</c:v>
                </c:pt>
                <c:pt idx="15">
                  <c:v>469.3498886690432</c:v>
                </c:pt>
                <c:pt idx="16">
                  <c:v>467.95096250190693</c:v>
                </c:pt>
                <c:pt idx="17">
                  <c:v>466.29511163841784</c:v>
                </c:pt>
                <c:pt idx="18">
                  <c:v>464.21908525880355</c:v>
                </c:pt>
                <c:pt idx="19">
                  <c:v>461.67183442342946</c:v>
                </c:pt>
                <c:pt idx="20">
                  <c:v>458.32528685190522</c:v>
                </c:pt>
                <c:pt idx="21">
                  <c:v>454.03825553606072</c:v>
                </c:pt>
                <c:pt idx="22">
                  <c:v>447.86258265002436</c:v>
                </c:pt>
                <c:pt idx="23">
                  <c:v>439.48271704413662</c:v>
                </c:pt>
                <c:pt idx="24">
                  <c:v>425.94268031869706</c:v>
                </c:pt>
                <c:pt idx="25">
                  <c:v>405.41595231557352</c:v>
                </c:pt>
                <c:pt idx="26">
                  <c:v>365.65031548351254</c:v>
                </c:pt>
                <c:pt idx="27">
                  <c:v>294.4639079116385</c:v>
                </c:pt>
                <c:pt idx="28">
                  <c:v>137.9872064604296</c:v>
                </c:pt>
                <c:pt idx="29">
                  <c:v>-114.47764930913539</c:v>
                </c:pt>
                <c:pt idx="30">
                  <c:v>-375.08666120202474</c:v>
                </c:pt>
                <c:pt idx="31">
                  <c:v>-534.32857491846812</c:v>
                </c:pt>
                <c:pt idx="32">
                  <c:v>-622.19125172228087</c:v>
                </c:pt>
                <c:pt idx="33">
                  <c:v>-668.18423715948347</c:v>
                </c:pt>
                <c:pt idx="34">
                  <c:v>-670.31392330695883</c:v>
                </c:pt>
                <c:pt idx="35">
                  <c:v>-662.12026906430322</c:v>
                </c:pt>
                <c:pt idx="36">
                  <c:v>-666.81599676429096</c:v>
                </c:pt>
                <c:pt idx="37">
                  <c:v>-665.65548394912162</c:v>
                </c:pt>
                <c:pt idx="38">
                  <c:v>-665.53053331027593</c:v>
                </c:pt>
                <c:pt idx="39">
                  <c:v>-668.08847077429505</c:v>
                </c:pt>
                <c:pt idx="40">
                  <c:v>-670.15387161934041</c:v>
                </c:pt>
                <c:pt idx="41">
                  <c:v>-670.48096973522922</c:v>
                </c:pt>
                <c:pt idx="42">
                  <c:v>-668.204409983799</c:v>
                </c:pt>
                <c:pt idx="43">
                  <c:v>-662.26637311216132</c:v>
                </c:pt>
                <c:pt idx="44">
                  <c:v>-650.51448379059968</c:v>
                </c:pt>
                <c:pt idx="45">
                  <c:v>-627.89488778584428</c:v>
                </c:pt>
                <c:pt idx="46">
                  <c:v>-586.7503581421455</c:v>
                </c:pt>
                <c:pt idx="47">
                  <c:v>-523.09153724806129</c:v>
                </c:pt>
                <c:pt idx="48">
                  <c:v>-451.23747899077455</c:v>
                </c:pt>
                <c:pt idx="49">
                  <c:v>-377.86990869038533</c:v>
                </c:pt>
                <c:pt idx="50">
                  <c:v>-275.37932845668382</c:v>
                </c:pt>
                <c:pt idx="51">
                  <c:v>-138.97235860354266</c:v>
                </c:pt>
                <c:pt idx="52">
                  <c:v>-31.466986770108782</c:v>
                </c:pt>
                <c:pt idx="53">
                  <c:v>4.2445274388941616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F0-4C33-8CDD-E54EF2C63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3902192"/>
        <c:axId val="583901016"/>
      </c:lineChart>
      <c:catAx>
        <c:axId val="583902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/>
                  <a:t>s(m)</a:t>
                </a:r>
                <a:endParaRPr lang="zh-CN" altLang="en-US" sz="1400"/>
              </a:p>
            </c:rich>
          </c:tx>
          <c:layout>
            <c:manualLayout>
              <c:xMode val="edge"/>
              <c:yMode val="edge"/>
              <c:x val="0.94211884964132364"/>
              <c:y val="0.546360153256704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901016"/>
        <c:crosses val="autoZero"/>
        <c:auto val="1"/>
        <c:lblAlgn val="ctr"/>
        <c:lblOffset val="100"/>
        <c:noMultiLvlLbl val="0"/>
      </c:catAx>
      <c:valAx>
        <c:axId val="58390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 b="0" i="0" baseline="0">
                    <a:effectLst/>
                  </a:rPr>
                  <a:t>Vertical SR critical energy (keV)</a:t>
                </a:r>
                <a:endParaRPr lang="zh-CN" altLang="zh-CN" sz="14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90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Vertical SR power distribution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Solenoid!$F$4:$F$57</c:f>
              <c:numCache>
                <c:formatCode>General</c:formatCode>
                <c:ptCount val="54"/>
                <c:pt idx="0">
                  <c:v>0</c:v>
                </c:pt>
                <c:pt idx="1">
                  <c:v>0.04</c:v>
                </c:pt>
                <c:pt idx="2">
                  <c:v>0.08</c:v>
                </c:pt>
                <c:pt idx="3">
                  <c:v>0.119999999999999</c:v>
                </c:pt>
                <c:pt idx="4">
                  <c:v>0.16</c:v>
                </c:pt>
                <c:pt idx="5">
                  <c:v>0.2</c:v>
                </c:pt>
                <c:pt idx="6">
                  <c:v>0.23999999999999899</c:v>
                </c:pt>
                <c:pt idx="7">
                  <c:v>0.28000000000000003</c:v>
                </c:pt>
                <c:pt idx="8">
                  <c:v>0.32</c:v>
                </c:pt>
                <c:pt idx="9">
                  <c:v>0.35999999999999899</c:v>
                </c:pt>
                <c:pt idx="10">
                  <c:v>0.4</c:v>
                </c:pt>
                <c:pt idx="11">
                  <c:v>0.44</c:v>
                </c:pt>
                <c:pt idx="12">
                  <c:v>0.47999999999999898</c:v>
                </c:pt>
                <c:pt idx="13">
                  <c:v>0.52</c:v>
                </c:pt>
                <c:pt idx="14">
                  <c:v>0.56000000000000005</c:v>
                </c:pt>
                <c:pt idx="15">
                  <c:v>0.59999999999999898</c:v>
                </c:pt>
                <c:pt idx="16">
                  <c:v>0.64</c:v>
                </c:pt>
                <c:pt idx="17">
                  <c:v>0.68</c:v>
                </c:pt>
                <c:pt idx="18">
                  <c:v>0.71999999999999897</c:v>
                </c:pt>
                <c:pt idx="19">
                  <c:v>0.76</c:v>
                </c:pt>
                <c:pt idx="20">
                  <c:v>0.8</c:v>
                </c:pt>
                <c:pt idx="21">
                  <c:v>0.83999999999999897</c:v>
                </c:pt>
                <c:pt idx="22">
                  <c:v>0.88</c:v>
                </c:pt>
                <c:pt idx="23">
                  <c:v>0.92</c:v>
                </c:pt>
                <c:pt idx="24">
                  <c:v>0.95999999999999897</c:v>
                </c:pt>
                <c:pt idx="25">
                  <c:v>1</c:v>
                </c:pt>
                <c:pt idx="26">
                  <c:v>1.04</c:v>
                </c:pt>
                <c:pt idx="27">
                  <c:v>1.08</c:v>
                </c:pt>
                <c:pt idx="28">
                  <c:v>1.1200000000000001</c:v>
                </c:pt>
                <c:pt idx="29">
                  <c:v>1.1599999999999899</c:v>
                </c:pt>
                <c:pt idx="30">
                  <c:v>1.19999999999999</c:v>
                </c:pt>
                <c:pt idx="31">
                  <c:v>1.23999999999999</c:v>
                </c:pt>
                <c:pt idx="32">
                  <c:v>1.28</c:v>
                </c:pt>
                <c:pt idx="33">
                  <c:v>1.32</c:v>
                </c:pt>
                <c:pt idx="34">
                  <c:v>1.36</c:v>
                </c:pt>
                <c:pt idx="35">
                  <c:v>1.3999999999999899</c:v>
                </c:pt>
                <c:pt idx="36">
                  <c:v>1.43999999999999</c:v>
                </c:pt>
                <c:pt idx="37">
                  <c:v>1.47999999999999</c:v>
                </c:pt>
                <c:pt idx="38">
                  <c:v>1.52</c:v>
                </c:pt>
                <c:pt idx="39">
                  <c:v>1.56</c:v>
                </c:pt>
                <c:pt idx="40">
                  <c:v>1.6</c:v>
                </c:pt>
                <c:pt idx="41">
                  <c:v>1.6399999999999899</c:v>
                </c:pt>
                <c:pt idx="42">
                  <c:v>1.6799999999999899</c:v>
                </c:pt>
                <c:pt idx="43">
                  <c:v>1.71999999999999</c:v>
                </c:pt>
                <c:pt idx="44">
                  <c:v>1.76</c:v>
                </c:pt>
                <c:pt idx="45">
                  <c:v>1.8</c:v>
                </c:pt>
                <c:pt idx="46">
                  <c:v>1.84</c:v>
                </c:pt>
                <c:pt idx="47">
                  <c:v>1.8799999999999899</c:v>
                </c:pt>
                <c:pt idx="48">
                  <c:v>1.9199999999999899</c:v>
                </c:pt>
                <c:pt idx="49">
                  <c:v>1.95999999999999</c:v>
                </c:pt>
                <c:pt idx="50">
                  <c:v>2</c:v>
                </c:pt>
                <c:pt idx="51">
                  <c:v>2.04</c:v>
                </c:pt>
                <c:pt idx="52">
                  <c:v>2.08</c:v>
                </c:pt>
                <c:pt idx="53">
                  <c:v>2.12</c:v>
                </c:pt>
              </c:numCache>
            </c:numRef>
          </c:cat>
          <c:val>
            <c:numRef>
              <c:f>Solenoid!$P$4:$P$58</c:f>
              <c:numCache>
                <c:formatCode>0.00E+00</c:formatCode>
                <c:ptCount val="55"/>
                <c:pt idx="0">
                  <c:v>-15.7</c:v>
                </c:pt>
                <c:pt idx="1">
                  <c:v>-15.726384510139789</c:v>
                </c:pt>
                <c:pt idx="2">
                  <c:v>-15.715740014322046</c:v>
                </c:pt>
                <c:pt idx="3">
                  <c:v>-15.702824692165505</c:v>
                </c:pt>
                <c:pt idx="4">
                  <c:v>-15.68721940060386</c:v>
                </c:pt>
                <c:pt idx="5">
                  <c:v>-15.669343911033277</c:v>
                </c:pt>
                <c:pt idx="6">
                  <c:v>-15.647770924738619</c:v>
                </c:pt>
                <c:pt idx="7">
                  <c:v>-15.623698165402113</c:v>
                </c:pt>
                <c:pt idx="8">
                  <c:v>-15.595796431268482</c:v>
                </c:pt>
                <c:pt idx="9">
                  <c:v>-15.563558381519545</c:v>
                </c:pt>
                <c:pt idx="10">
                  <c:v>-15.527577636684017</c:v>
                </c:pt>
                <c:pt idx="11">
                  <c:v>-15.485390891240282</c:v>
                </c:pt>
                <c:pt idx="12">
                  <c:v>-15.436769452665168</c:v>
                </c:pt>
                <c:pt idx="13">
                  <c:v>-15.381433894462068</c:v>
                </c:pt>
                <c:pt idx="14">
                  <c:v>-15.316588054721304</c:v>
                </c:pt>
                <c:pt idx="15">
                  <c:v>-15.240890997587188</c:v>
                </c:pt>
                <c:pt idx="16">
                  <c:v>-15.150793940462716</c:v>
                </c:pt>
                <c:pt idx="17">
                  <c:v>-15.043396617901129</c:v>
                </c:pt>
                <c:pt idx="18">
                  <c:v>-14.909949217503563</c:v>
                </c:pt>
                <c:pt idx="19">
                  <c:v>-14.746114260526916</c:v>
                </c:pt>
                <c:pt idx="20">
                  <c:v>-14.534097442556165</c:v>
                </c:pt>
                <c:pt idx="21">
                  <c:v>-14.262704614497579</c:v>
                </c:pt>
                <c:pt idx="22">
                  <c:v>-13.877507242981659</c:v>
                </c:pt>
                <c:pt idx="23">
                  <c:v>-13.362633557691149</c:v>
                </c:pt>
                <c:pt idx="24">
                  <c:v>-12.552809400677491</c:v>
                </c:pt>
                <c:pt idx="25">
                  <c:v>-11.371120193296742</c:v>
                </c:pt>
                <c:pt idx="26">
                  <c:v>-9.2503139161406889</c:v>
                </c:pt>
                <c:pt idx="27">
                  <c:v>-5.9990473163222022</c:v>
                </c:pt>
                <c:pt idx="28">
                  <c:v>-1.3174101965248717</c:v>
                </c:pt>
                <c:pt idx="29">
                  <c:v>-0.90672441167149875</c:v>
                </c:pt>
                <c:pt idx="30">
                  <c:v>-9.7342073088086796</c:v>
                </c:pt>
                <c:pt idx="31">
                  <c:v>-19.753192037783474</c:v>
                </c:pt>
                <c:pt idx="32">
                  <c:v>-26.784417179219886</c:v>
                </c:pt>
                <c:pt idx="33">
                  <c:v>-30.89051193808676</c:v>
                </c:pt>
                <c:pt idx="34">
                  <c:v>-31.087616986379921</c:v>
                </c:pt>
                <c:pt idx="35">
                  <c:v>-30.332767069800244</c:v>
                </c:pt>
                <c:pt idx="36">
                  <c:v>-30.763603136874089</c:v>
                </c:pt>
                <c:pt idx="37">
                  <c:v>-30.657109847088197</c:v>
                </c:pt>
                <c:pt idx="38">
                  <c:v>-30.646060879447365</c:v>
                </c:pt>
                <c:pt idx="39">
                  <c:v>-30.880769957934859</c:v>
                </c:pt>
                <c:pt idx="40">
                  <c:v>-31.07219753805585</c:v>
                </c:pt>
                <c:pt idx="41">
                  <c:v>-31.103364737778886</c:v>
                </c:pt>
                <c:pt idx="42">
                  <c:v>-30.891444538462093</c:v>
                </c:pt>
                <c:pt idx="43">
                  <c:v>-30.345606715427085</c:v>
                </c:pt>
                <c:pt idx="44">
                  <c:v>-29.277565725107344</c:v>
                </c:pt>
                <c:pt idx="45">
                  <c:v>-27.276365825900942</c:v>
                </c:pt>
                <c:pt idx="46">
                  <c:v>-23.819249833839347</c:v>
                </c:pt>
                <c:pt idx="47">
                  <c:v>-18.930952015025586</c:v>
                </c:pt>
                <c:pt idx="48">
                  <c:v>-14.087257280029959</c:v>
                </c:pt>
                <c:pt idx="49">
                  <c:v>-9.8786810349387846</c:v>
                </c:pt>
                <c:pt idx="50">
                  <c:v>-5.2466017066533626</c:v>
                </c:pt>
                <c:pt idx="51">
                  <c:v>-1.3361906375963937</c:v>
                </c:pt>
                <c:pt idx="52">
                  <c:v>-6.8508450626555431E-2</c:v>
                </c:pt>
                <c:pt idx="53">
                  <c:v>-1.2465005173186554E-3</c:v>
                </c:pt>
                <c:pt idx="54">
                  <c:v>-5.5060936062796606E-2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F8-4DDB-B99A-3AD8ACD72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3900232"/>
        <c:axId val="583899448"/>
      </c:lineChart>
      <c:catAx>
        <c:axId val="583900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/>
                  <a:t>s(m)</a:t>
                </a:r>
                <a:endParaRPr lang="zh-CN" altLang="en-US" sz="1400"/>
              </a:p>
            </c:rich>
          </c:tx>
          <c:layout>
            <c:manualLayout>
              <c:xMode val="edge"/>
              <c:yMode val="edge"/>
              <c:x val="0.92063650350916171"/>
              <c:y val="0.195027195027195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899448"/>
        <c:crosses val="autoZero"/>
        <c:auto val="1"/>
        <c:lblAlgn val="ctr"/>
        <c:lblOffset val="100"/>
        <c:noMultiLvlLbl val="0"/>
      </c:catAx>
      <c:valAx>
        <c:axId val="58389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/>
                  <a:t>Vertical SR power (W)</a:t>
                </a:r>
                <a:endParaRPr lang="zh-CN" alt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900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C94C3-CD26-E044-8B93-D496D2A00910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9C24442A-5FC4-5E44-BF8C-CB277EA8E181}">
      <dgm:prSet phldrT="[文本]"/>
      <dgm:spPr/>
      <dgm:t>
        <a:bodyPr/>
        <a:lstStyle/>
        <a:p>
          <a:pPr rtl="0"/>
          <a:r>
            <a:rPr lang="en-US" altLang="zh-CN"/>
            <a:t>Generate the initial distribution after scattering</a:t>
          </a:r>
          <a:endParaRPr lang="zh-CN" altLang="en-US"/>
        </a:p>
      </dgm:t>
    </dgm:pt>
    <dgm:pt modelId="{3DECD5B3-CA99-1743-ABC0-7321F67B2817}" type="parTrans" cxnId="{6D4FE13D-FECF-A046-A4CA-34B3CD1EB099}">
      <dgm:prSet/>
      <dgm:spPr/>
      <dgm:t>
        <a:bodyPr/>
        <a:lstStyle/>
        <a:p>
          <a:endParaRPr lang="zh-CN" altLang="en-US"/>
        </a:p>
      </dgm:t>
    </dgm:pt>
    <dgm:pt modelId="{06621B4B-C8C3-5C4B-A4C1-0E50B4FDE63D}" type="sibTrans" cxnId="{6D4FE13D-FECF-A046-A4CA-34B3CD1EB099}">
      <dgm:prSet/>
      <dgm:spPr/>
      <dgm:t>
        <a:bodyPr/>
        <a:lstStyle/>
        <a:p>
          <a:endParaRPr lang="zh-CN" altLang="en-US"/>
        </a:p>
      </dgm:t>
    </dgm:pt>
    <dgm:pt modelId="{EE179B85-9353-BF45-BD42-D99C06EF7A74}">
      <dgm:prSet phldrT="[文本]"/>
      <dgm:spPr/>
      <dgm:t>
        <a:bodyPr/>
        <a:lstStyle/>
        <a:p>
          <a:pPr rtl="0"/>
          <a:r>
            <a:rPr lang="en-US" altLang="zh-CN"/>
            <a:t>Tracking when necessary</a:t>
          </a:r>
          <a:endParaRPr lang="zh-CN" altLang="en-US"/>
        </a:p>
      </dgm:t>
    </dgm:pt>
    <dgm:pt modelId="{84789797-0DCB-0E40-B50E-110B3FD66880}" type="parTrans" cxnId="{9E0CDC6A-13E5-7A45-AD3D-5E5EEAB68FBF}">
      <dgm:prSet/>
      <dgm:spPr/>
      <dgm:t>
        <a:bodyPr/>
        <a:lstStyle/>
        <a:p>
          <a:endParaRPr lang="zh-CN" altLang="en-US"/>
        </a:p>
      </dgm:t>
    </dgm:pt>
    <dgm:pt modelId="{375D39F1-D25B-0246-9FB8-2F3AE6872930}" type="sibTrans" cxnId="{9E0CDC6A-13E5-7A45-AD3D-5E5EEAB68FBF}">
      <dgm:prSet/>
      <dgm:spPr/>
      <dgm:t>
        <a:bodyPr/>
        <a:lstStyle/>
        <a:p>
          <a:endParaRPr lang="zh-CN" altLang="en-US"/>
        </a:p>
      </dgm:t>
    </dgm:pt>
    <dgm:pt modelId="{ECDF95D4-B64D-0C4E-9A62-D254EC910FEF}">
      <dgm:prSet phldrT="[文本]"/>
      <dgm:spPr/>
      <dgm:t>
        <a:bodyPr/>
        <a:lstStyle/>
        <a:p>
          <a:pPr rtl="0"/>
          <a:r>
            <a:rPr lang="en-US" altLang="zh-CN"/>
            <a:t>Normalize to Loss Distribution/Handle to Detector Simulation</a:t>
          </a:r>
          <a:endParaRPr lang="zh-CN" altLang="en-US"/>
        </a:p>
      </dgm:t>
    </dgm:pt>
    <dgm:pt modelId="{8BEA0BBD-EEA0-4C46-89AA-6D762219C214}" type="parTrans" cxnId="{D4C54837-CDD0-B14B-B104-5C93D5BA0D9A}">
      <dgm:prSet/>
      <dgm:spPr/>
      <dgm:t>
        <a:bodyPr/>
        <a:lstStyle/>
        <a:p>
          <a:endParaRPr lang="zh-CN" altLang="en-US"/>
        </a:p>
      </dgm:t>
    </dgm:pt>
    <dgm:pt modelId="{5C9345A4-DE44-634E-9DD8-F6861BB172BC}" type="sibTrans" cxnId="{D4C54837-CDD0-B14B-B104-5C93D5BA0D9A}">
      <dgm:prSet/>
      <dgm:spPr/>
      <dgm:t>
        <a:bodyPr/>
        <a:lstStyle/>
        <a:p>
          <a:endParaRPr lang="zh-CN" altLang="en-US"/>
        </a:p>
      </dgm:t>
    </dgm:pt>
    <dgm:pt modelId="{21180D79-7E72-D843-BABA-71FF3CEA5B95}" type="pres">
      <dgm:prSet presAssocID="{1B7C94C3-CD26-E044-8B93-D496D2A00910}" presName="Name0" presStyleCnt="0">
        <dgm:presLayoutVars>
          <dgm:dir/>
          <dgm:resizeHandles val="exact"/>
        </dgm:presLayoutVars>
      </dgm:prSet>
      <dgm:spPr/>
    </dgm:pt>
    <dgm:pt modelId="{412682DE-9FDB-D04D-A26E-3DCA1E704440}" type="pres">
      <dgm:prSet presAssocID="{9C24442A-5FC4-5E44-BF8C-CB277EA8E181}" presName="node" presStyleLbl="node1" presStyleIdx="0" presStyleCnt="3">
        <dgm:presLayoutVars>
          <dgm:bulletEnabled val="1"/>
        </dgm:presLayoutVars>
      </dgm:prSet>
      <dgm:spPr/>
    </dgm:pt>
    <dgm:pt modelId="{B67CF6D0-32F4-D74A-8CAC-66B9448B0051}" type="pres">
      <dgm:prSet presAssocID="{06621B4B-C8C3-5C4B-A4C1-0E50B4FDE63D}" presName="sibTrans" presStyleLbl="sibTrans2D1" presStyleIdx="0" presStyleCnt="2"/>
      <dgm:spPr/>
    </dgm:pt>
    <dgm:pt modelId="{06CE4A0A-E0DF-4944-B7EB-DDA3743C09AC}" type="pres">
      <dgm:prSet presAssocID="{06621B4B-C8C3-5C4B-A4C1-0E50B4FDE63D}" presName="connectorText" presStyleLbl="sibTrans2D1" presStyleIdx="0" presStyleCnt="2"/>
      <dgm:spPr/>
    </dgm:pt>
    <dgm:pt modelId="{7FD0DE4B-294D-344F-9145-BA36E89240B3}" type="pres">
      <dgm:prSet presAssocID="{EE179B85-9353-BF45-BD42-D99C06EF7A74}" presName="node" presStyleLbl="node1" presStyleIdx="1" presStyleCnt="3">
        <dgm:presLayoutVars>
          <dgm:bulletEnabled val="1"/>
        </dgm:presLayoutVars>
      </dgm:prSet>
      <dgm:spPr/>
    </dgm:pt>
    <dgm:pt modelId="{6D81D594-6DEC-FE45-BE63-34FBCE24E2FB}" type="pres">
      <dgm:prSet presAssocID="{375D39F1-D25B-0246-9FB8-2F3AE6872930}" presName="sibTrans" presStyleLbl="sibTrans2D1" presStyleIdx="1" presStyleCnt="2"/>
      <dgm:spPr/>
    </dgm:pt>
    <dgm:pt modelId="{0E8A5A9F-03E7-C840-A0B5-8E1BB61D06B8}" type="pres">
      <dgm:prSet presAssocID="{375D39F1-D25B-0246-9FB8-2F3AE6872930}" presName="connectorText" presStyleLbl="sibTrans2D1" presStyleIdx="1" presStyleCnt="2"/>
      <dgm:spPr/>
    </dgm:pt>
    <dgm:pt modelId="{D0BC15A9-3F3E-714C-88AA-13A72BAEDB8C}" type="pres">
      <dgm:prSet presAssocID="{ECDF95D4-B64D-0C4E-9A62-D254EC910FEF}" presName="node" presStyleLbl="node1" presStyleIdx="2" presStyleCnt="3">
        <dgm:presLayoutVars>
          <dgm:bulletEnabled val="1"/>
        </dgm:presLayoutVars>
      </dgm:prSet>
      <dgm:spPr/>
    </dgm:pt>
  </dgm:ptLst>
  <dgm:cxnLst>
    <dgm:cxn modelId="{02D2C312-5283-0641-8EAB-0CDA95B880C6}" type="presOf" srcId="{9C24442A-5FC4-5E44-BF8C-CB277EA8E181}" destId="{412682DE-9FDB-D04D-A26E-3DCA1E704440}" srcOrd="0" destOrd="0" presId="urn:microsoft.com/office/officeart/2005/8/layout/process1"/>
    <dgm:cxn modelId="{D4C54837-CDD0-B14B-B104-5C93D5BA0D9A}" srcId="{1B7C94C3-CD26-E044-8B93-D496D2A00910}" destId="{ECDF95D4-B64D-0C4E-9A62-D254EC910FEF}" srcOrd="2" destOrd="0" parTransId="{8BEA0BBD-EEA0-4C46-89AA-6D762219C214}" sibTransId="{5C9345A4-DE44-634E-9DD8-F6861BB172BC}"/>
    <dgm:cxn modelId="{6D4FE13D-FECF-A046-A4CA-34B3CD1EB099}" srcId="{1B7C94C3-CD26-E044-8B93-D496D2A00910}" destId="{9C24442A-5FC4-5E44-BF8C-CB277EA8E181}" srcOrd="0" destOrd="0" parTransId="{3DECD5B3-CA99-1743-ABC0-7321F67B2817}" sibTransId="{06621B4B-C8C3-5C4B-A4C1-0E50B4FDE63D}"/>
    <dgm:cxn modelId="{9E0CDC6A-13E5-7A45-AD3D-5E5EEAB68FBF}" srcId="{1B7C94C3-CD26-E044-8B93-D496D2A00910}" destId="{EE179B85-9353-BF45-BD42-D99C06EF7A74}" srcOrd="1" destOrd="0" parTransId="{84789797-0DCB-0E40-B50E-110B3FD66880}" sibTransId="{375D39F1-D25B-0246-9FB8-2F3AE6872930}"/>
    <dgm:cxn modelId="{F07C757E-F46A-A340-B6C9-17286E92B118}" type="presOf" srcId="{06621B4B-C8C3-5C4B-A4C1-0E50B4FDE63D}" destId="{06CE4A0A-E0DF-4944-B7EB-DDA3743C09AC}" srcOrd="1" destOrd="0" presId="urn:microsoft.com/office/officeart/2005/8/layout/process1"/>
    <dgm:cxn modelId="{2D1D07A4-4DD2-FB48-8FB9-B9C030539372}" type="presOf" srcId="{ECDF95D4-B64D-0C4E-9A62-D254EC910FEF}" destId="{D0BC15A9-3F3E-714C-88AA-13A72BAEDB8C}" srcOrd="0" destOrd="0" presId="urn:microsoft.com/office/officeart/2005/8/layout/process1"/>
    <dgm:cxn modelId="{22E0C4A5-98E8-D347-A88F-BAF438063003}" type="presOf" srcId="{375D39F1-D25B-0246-9FB8-2F3AE6872930}" destId="{0E8A5A9F-03E7-C840-A0B5-8E1BB61D06B8}" srcOrd="1" destOrd="0" presId="urn:microsoft.com/office/officeart/2005/8/layout/process1"/>
    <dgm:cxn modelId="{E45696C8-C087-7242-829F-DFC2DCAD1336}" type="presOf" srcId="{375D39F1-D25B-0246-9FB8-2F3AE6872930}" destId="{6D81D594-6DEC-FE45-BE63-34FBCE24E2FB}" srcOrd="0" destOrd="0" presId="urn:microsoft.com/office/officeart/2005/8/layout/process1"/>
    <dgm:cxn modelId="{7D1FABD4-A1AB-0549-8E97-90EFE1F09D51}" type="presOf" srcId="{EE179B85-9353-BF45-BD42-D99C06EF7A74}" destId="{7FD0DE4B-294D-344F-9145-BA36E89240B3}" srcOrd="0" destOrd="0" presId="urn:microsoft.com/office/officeart/2005/8/layout/process1"/>
    <dgm:cxn modelId="{93B07EE7-C0D7-FA45-B6B9-882BFDCD4972}" type="presOf" srcId="{1B7C94C3-CD26-E044-8B93-D496D2A00910}" destId="{21180D79-7E72-D843-BABA-71FF3CEA5B95}" srcOrd="0" destOrd="0" presId="urn:microsoft.com/office/officeart/2005/8/layout/process1"/>
    <dgm:cxn modelId="{1BAE27F0-68E2-9D42-AE6D-0E9BD9A17776}" type="presOf" srcId="{06621B4B-C8C3-5C4B-A4C1-0E50B4FDE63D}" destId="{B67CF6D0-32F4-D74A-8CAC-66B9448B0051}" srcOrd="0" destOrd="0" presId="urn:microsoft.com/office/officeart/2005/8/layout/process1"/>
    <dgm:cxn modelId="{E5D7A036-FCF5-2447-8B57-4DF140362502}" type="presParOf" srcId="{21180D79-7E72-D843-BABA-71FF3CEA5B95}" destId="{412682DE-9FDB-D04D-A26E-3DCA1E704440}" srcOrd="0" destOrd="0" presId="urn:microsoft.com/office/officeart/2005/8/layout/process1"/>
    <dgm:cxn modelId="{CDB37902-92E3-D646-9DC1-BF6313642BC9}" type="presParOf" srcId="{21180D79-7E72-D843-BABA-71FF3CEA5B95}" destId="{B67CF6D0-32F4-D74A-8CAC-66B9448B0051}" srcOrd="1" destOrd="0" presId="urn:microsoft.com/office/officeart/2005/8/layout/process1"/>
    <dgm:cxn modelId="{A732B9B5-5D79-D146-B8EB-9DA8B21C82D7}" type="presParOf" srcId="{B67CF6D0-32F4-D74A-8CAC-66B9448B0051}" destId="{06CE4A0A-E0DF-4944-B7EB-DDA3743C09AC}" srcOrd="0" destOrd="0" presId="urn:microsoft.com/office/officeart/2005/8/layout/process1"/>
    <dgm:cxn modelId="{674BBF35-86EE-304F-B99C-A4E9697E291D}" type="presParOf" srcId="{21180D79-7E72-D843-BABA-71FF3CEA5B95}" destId="{7FD0DE4B-294D-344F-9145-BA36E89240B3}" srcOrd="2" destOrd="0" presId="urn:microsoft.com/office/officeart/2005/8/layout/process1"/>
    <dgm:cxn modelId="{4AB63483-C6AB-3440-8C39-A524D21263CD}" type="presParOf" srcId="{21180D79-7E72-D843-BABA-71FF3CEA5B95}" destId="{6D81D594-6DEC-FE45-BE63-34FBCE24E2FB}" srcOrd="3" destOrd="0" presId="urn:microsoft.com/office/officeart/2005/8/layout/process1"/>
    <dgm:cxn modelId="{71BFD1C8-606E-D448-8AD3-CEDABEB4E45C}" type="presParOf" srcId="{6D81D594-6DEC-FE45-BE63-34FBCE24E2FB}" destId="{0E8A5A9F-03E7-C840-A0B5-8E1BB61D06B8}" srcOrd="0" destOrd="0" presId="urn:microsoft.com/office/officeart/2005/8/layout/process1"/>
    <dgm:cxn modelId="{37963951-CF3E-2B41-91C5-7BC2FF31E578}" type="presParOf" srcId="{21180D79-7E72-D843-BABA-71FF3CEA5B95}" destId="{D0BC15A9-3F3E-714C-88AA-13A72BAEDB8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682DE-9FDB-D04D-A26E-3DCA1E704440}">
      <dsp:nvSpPr>
        <dsp:cNvPr id="0" name=""/>
        <dsp:cNvSpPr/>
      </dsp:nvSpPr>
      <dsp:spPr>
        <a:xfrm>
          <a:off x="7143" y="531493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/>
            <a:t>Generate the initial distribution after scattering</a:t>
          </a:r>
          <a:endParaRPr lang="zh-CN" altLang="en-US" sz="1800" kern="1200"/>
        </a:p>
      </dsp:txBody>
      <dsp:txXfrm>
        <a:off x="44665" y="569015"/>
        <a:ext cx="2060143" cy="1206068"/>
      </dsp:txXfrm>
    </dsp:sp>
    <dsp:sp modelId="{B67CF6D0-32F4-D74A-8CAC-66B9448B0051}">
      <dsp:nvSpPr>
        <dsp:cNvPr id="0" name=""/>
        <dsp:cNvSpPr/>
      </dsp:nvSpPr>
      <dsp:spPr>
        <a:xfrm>
          <a:off x="2355850" y="90728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2355850" y="1013191"/>
        <a:ext cx="316861" cy="317716"/>
      </dsp:txXfrm>
    </dsp:sp>
    <dsp:sp modelId="{7FD0DE4B-294D-344F-9145-BA36E89240B3}">
      <dsp:nvSpPr>
        <dsp:cNvPr id="0" name=""/>
        <dsp:cNvSpPr/>
      </dsp:nvSpPr>
      <dsp:spPr>
        <a:xfrm>
          <a:off x="2996406" y="531493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/>
            <a:t>Tracking when necessary</a:t>
          </a:r>
          <a:endParaRPr lang="zh-CN" altLang="en-US" sz="1800" kern="1200"/>
        </a:p>
      </dsp:txBody>
      <dsp:txXfrm>
        <a:off x="3033928" y="569015"/>
        <a:ext cx="2060143" cy="1206068"/>
      </dsp:txXfrm>
    </dsp:sp>
    <dsp:sp modelId="{6D81D594-6DEC-FE45-BE63-34FBCE24E2FB}">
      <dsp:nvSpPr>
        <dsp:cNvPr id="0" name=""/>
        <dsp:cNvSpPr/>
      </dsp:nvSpPr>
      <dsp:spPr>
        <a:xfrm>
          <a:off x="5345112" y="90728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5345112" y="1013191"/>
        <a:ext cx="316861" cy="317716"/>
      </dsp:txXfrm>
    </dsp:sp>
    <dsp:sp modelId="{D0BC15A9-3F3E-714C-88AA-13A72BAEDB8C}">
      <dsp:nvSpPr>
        <dsp:cNvPr id="0" name=""/>
        <dsp:cNvSpPr/>
      </dsp:nvSpPr>
      <dsp:spPr>
        <a:xfrm>
          <a:off x="5985668" y="531493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/>
            <a:t>Normalize to Loss Distribution/Handle to Detector Simulation</a:t>
          </a:r>
          <a:endParaRPr lang="zh-CN" altLang="en-US" sz="1800" kern="1200"/>
        </a:p>
      </dsp:txBody>
      <dsp:txXfrm>
        <a:off x="6023190" y="569015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6C81DD-D41A-A34E-8B9B-A43D8B2552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006FD-9F89-114D-8434-81DC152FAF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A75D6-4C5C-9747-9B6A-0F854FA21A30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0FD66-CAAB-E94D-BCEA-3EC2EBE716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62D08-6CD8-6444-BEA3-DEDC35AB31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DF419-F6C6-7D47-9C92-988E5FDC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74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2B6C2-B180-264F-AEC3-9EC2FDB3D492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B28DC-9981-7A46-B6C3-A922ABC5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Implemented The </a:t>
            </a:r>
            <a:r>
              <a:rPr kumimoji="1" lang="en-US" altLang="zh-CN" err="1"/>
              <a:t>superKEKB</a:t>
            </a:r>
            <a:r>
              <a:rPr kumimoji="1" lang="en-US" altLang="zh-CN"/>
              <a:t> way of </a:t>
            </a:r>
            <a:r>
              <a:rPr kumimoji="1" lang="en-US" altLang="zh-CN" err="1"/>
              <a:t>bg</a:t>
            </a:r>
            <a:r>
              <a:rPr kumimoji="1" lang="en-US" altLang="zh-CN"/>
              <a:t> simulation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B28DC-9981-7A46-B6C3-A922ABC524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67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9521-68F6-5B4D-98D0-44FF6A8B602E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365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C9521-68F6-5B4D-98D0-44FF6A8B602E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519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/>
              <a:t>需要补充的图片：</a:t>
            </a:r>
            <a:endParaRPr kumimoji="1" lang="en-US" altLang="zh-CN"/>
          </a:p>
          <a:p>
            <a:r>
              <a:rPr kumimoji="1" lang="en-US" altLang="zh-CN"/>
              <a:t>1</a:t>
            </a:r>
            <a:r>
              <a:rPr kumimoji="1" lang="zh-CN" altLang="en-US"/>
              <a:t>、</a:t>
            </a:r>
            <a:r>
              <a:rPr kumimoji="1" lang="en-US" altLang="zh-CN"/>
              <a:t>IR</a:t>
            </a:r>
            <a:r>
              <a:rPr kumimoji="1" lang="zh-CN" altLang="en-US"/>
              <a:t>丢失里面的不同组分占比（</a:t>
            </a:r>
            <a:r>
              <a:rPr kumimoji="1" lang="en-US" altLang="zh-CN"/>
              <a:t>Single</a:t>
            </a:r>
            <a:r>
              <a:rPr kumimoji="1" lang="zh-CN" altLang="en-US"/>
              <a:t> </a:t>
            </a:r>
            <a:r>
              <a:rPr kumimoji="1" lang="en-US" altLang="zh-CN"/>
              <a:t>Beam</a:t>
            </a:r>
            <a:r>
              <a:rPr kumimoji="1" lang="zh-CN" altLang="en-US"/>
              <a:t>）</a:t>
            </a:r>
            <a:endParaRPr kumimoji="1" lang="en-US" altLang="zh-CN"/>
          </a:p>
          <a:p>
            <a:r>
              <a:rPr kumimoji="1" lang="en-US" altLang="zh-CN"/>
              <a:t>2</a:t>
            </a:r>
            <a:r>
              <a:rPr kumimoji="1" lang="zh-CN" altLang="en-US"/>
              <a:t>、</a:t>
            </a:r>
            <a:r>
              <a:rPr kumimoji="1" lang="en-US" altLang="zh-CN"/>
              <a:t>Higgs</a:t>
            </a:r>
            <a:r>
              <a:rPr kumimoji="1" lang="zh-CN" altLang="en-US"/>
              <a:t>有无</a:t>
            </a:r>
            <a:r>
              <a:rPr kumimoji="1" lang="en-US" altLang="zh-CN"/>
              <a:t>Collimator</a:t>
            </a:r>
            <a:r>
              <a:rPr kumimoji="1" lang="zh-CN" altLang="en-US"/>
              <a:t>的对比</a:t>
            </a:r>
            <a:endParaRPr kumimoji="1" lang="en-US" altLang="zh-CN"/>
          </a:p>
          <a:p>
            <a:r>
              <a:rPr kumimoji="1" lang="en-US" altLang="zh-CN"/>
              <a:t>3</a:t>
            </a:r>
            <a:r>
              <a:rPr kumimoji="1" lang="zh-CN" altLang="en-US"/>
              <a:t>、新的</a:t>
            </a:r>
            <a:r>
              <a:rPr kumimoji="1" lang="en-US" altLang="zh-CN"/>
              <a:t>IR</a:t>
            </a:r>
            <a:r>
              <a:rPr kumimoji="1" lang="zh-CN" altLang="en-US"/>
              <a:t> </a:t>
            </a:r>
            <a:r>
              <a:rPr kumimoji="1" lang="en-US" altLang="zh-CN"/>
              <a:t>Loss</a:t>
            </a:r>
            <a:r>
              <a:rPr kumimoji="1" lang="zh-CN" altLang="en-US"/>
              <a:t> </a:t>
            </a:r>
            <a:r>
              <a:rPr kumimoji="1" lang="en-US" altLang="zh-CN"/>
              <a:t>Rate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B28DC-9981-7A46-B6C3-A922ABC524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7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E^-3 in Hiro‘s talk, needs to be checked</a:t>
            </a:r>
          </a:p>
          <a:p>
            <a:r>
              <a:rPr kumimoji="1" lang="zh-CN" altLang="en-US"/>
              <a:t>三种唯象模型 </a:t>
            </a:r>
            <a:r>
              <a:rPr kumimoji="1" lang="en-US" altLang="zh-CN"/>
              <a:t>in Teng‘s thesis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B28DC-9981-7A46-B6C3-A922ABC524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24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How to simulate the whole ring with different pressure?</a:t>
            </a:r>
          </a:p>
          <a:p>
            <a:r>
              <a:rPr kumimoji="1" lang="en-US" altLang="zh-CN"/>
              <a:t>H means beam pipe radius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B28DC-9981-7A46-B6C3-A922ABC524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52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/>
              <a:t>截面和</a:t>
            </a:r>
            <a:r>
              <a:rPr kumimoji="1" lang="en-US" altLang="zh-CN"/>
              <a:t>f</a:t>
            </a:r>
            <a:r>
              <a:rPr kumimoji="1" lang="zh-CN" altLang="en-US"/>
              <a:t>都需要实验和模拟修正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B28DC-9981-7A46-B6C3-A922ABC524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88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B28DC-9981-7A46-B6C3-A922ABC524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92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ATLAS, 90% Collision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B28DC-9981-7A46-B6C3-A922ABC524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17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B28DC-9981-7A46-B6C3-A922ABC524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34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B28DC-9981-7A46-B6C3-A922ABC524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99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04E8-A9ED-DB47-8737-D9935E4D7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EB3B4-E6F6-4A42-8F22-9B84590BC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25EF3-DE0D-154A-B55A-897EA165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2024/7/10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34FF0-E443-E647-BE1F-03AE4E6D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LCWS2024, CF&amp;MDI Session, U.Tokyo, H.Shi(shihy@ihep.ac.cn)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4A02C-65E2-7942-B6A2-51BA00BD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504C-F89A-414D-A090-E880DF830E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6" descr="图片包含 自然, 火山口&#10;&#10;描述已自动生成">
            <a:extLst>
              <a:ext uri="{FF2B5EF4-FFF2-40B4-BE49-F238E27FC236}">
                <a16:creationId xmlns:a16="http://schemas.microsoft.com/office/drawing/2014/main" id="{8461089B-1E41-644D-9E42-015CBD3B16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25178" cy="681037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03782B9D-2140-1B4F-A68C-7483BA2397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3" y="0"/>
            <a:ext cx="1249016" cy="7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6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0EC18-6FEA-E144-8886-48AE9F51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5C7A78-170E-BE41-9E2E-EF5668FC0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C7E58-4CB2-AB42-A3E4-68E12EBE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2024/7/10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07F3F-D94A-8A47-B5CF-E7A5B993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LCWS2024, CF&amp;MDI Session, U.Tokyo, H.Shi(shihy@ihep.ac.cn)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862F3-AF56-C44C-B7F3-6BC9E8C0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504C-F89A-414D-A090-E880DF830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7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74CA5-6BAD-1648-910F-026407511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C7B75-2A83-D54D-8682-90FC36B61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23F88-5C9A-5C4A-8D1A-62384D40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2024/7/10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9F526-0112-FC4C-AB51-12686EDC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LCWS2024, CF&amp;MDI Session, U.Tokyo, H.Shi(shihy@ihep.ac.cn)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0B26-52B6-7941-A760-5B7CA36D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504C-F89A-414D-A090-E880DF830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2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433E66B-DA24-8C4A-B679-9A2EABE69DB6}"/>
              </a:ext>
            </a:extLst>
          </p:cNvPr>
          <p:cNvSpPr/>
          <p:nvPr userDrawn="1"/>
        </p:nvSpPr>
        <p:spPr>
          <a:xfrm>
            <a:off x="1162877" y="590309"/>
            <a:ext cx="9745319" cy="119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5EB36C-EFC9-E04D-BE49-2DD73D0F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91" y="0"/>
            <a:ext cx="9687339" cy="73329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FED40-80A4-3042-BAC6-80B92E4EF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50981"/>
            <a:ext cx="10515600" cy="5231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C98E1-1AA3-3E40-AFE2-26E211CB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2024/7/10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1C974-0565-6940-A3D9-661FBD48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LCWS2024, CF&amp;MDI Session, U.Tokyo, H.Shi(shihy@ihep.ac.cn)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B9E73-636C-234C-8A70-2BB319E3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504C-F89A-414D-A090-E880DF830E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6" descr="图片包含 自然, 火山口&#10;&#10;描述已自动生成">
            <a:extLst>
              <a:ext uri="{FF2B5EF4-FFF2-40B4-BE49-F238E27FC236}">
                <a16:creationId xmlns:a16="http://schemas.microsoft.com/office/drawing/2014/main" id="{82381836-8202-4D43-8F6E-39EC0A0C5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2" y="-12700"/>
            <a:ext cx="1166190" cy="77471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6DE7D65-26D1-4646-8EAC-1C078AB2EE86}"/>
              </a:ext>
            </a:extLst>
          </p:cNvPr>
          <p:cNvSpPr/>
          <p:nvPr userDrawn="1"/>
        </p:nvSpPr>
        <p:spPr>
          <a:xfrm>
            <a:off x="10863469" y="-3"/>
            <a:ext cx="1338470" cy="774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4DB0E0D4-781D-CD4C-9521-4D18AA9894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196" y="-21874"/>
            <a:ext cx="1249016" cy="7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9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61A04-B3D8-F843-8B8B-F0402F683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5A371-71E9-6E48-8F1F-021B1EAED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7ECAE-D494-6C45-8E52-5823C010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2024/7/10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CF4DF-AEEF-4447-852B-928DFAE5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LCWS2024, CF&amp;MDI Session, U.Tokyo, H.Shi(shihy@ihep.ac.cn)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FC12-C648-0548-95E7-5413B841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504C-F89A-414D-A090-E880DF830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9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CB223-9178-3147-A8BA-B57C7B2DC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F091E-0B77-6D45-BF3E-E2D277E76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30B92-ECAA-3D49-8CB5-D3FDF5670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66225-8FDD-5E4D-B6C1-BFEDCC834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2024/7/10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D832D-6F71-164A-995A-57A34016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LCWS2024, CF&amp;MDI Session, U.Tokyo, H.Shi(shihy@ihep.ac.cn)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FC58F-B32F-F845-A056-76E0D8B2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504C-F89A-414D-A090-E880DF830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5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8812-DFD7-6F42-8879-348EAB1F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D5A9B-1508-B045-8FE5-735C270F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C6E3A-C037-1A45-BC2E-E7528A5A1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24F01-946D-CB46-8461-F0897AB02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5AF40-D013-904A-BC4E-B35936A24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6ED33C-4E9A-4447-BE82-EF217CAC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2024/7/10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8C1051-BC44-0949-BBB9-8BA7C4F7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LCWS2024, CF&amp;MDI Session, U.Tokyo, H.Shi(shihy@ihep.ac.cn)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63E11-0CD4-924E-BE03-F30B7DD7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504C-F89A-414D-A090-E880DF830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1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9B13C-5327-954A-A08D-21D8E0E5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31D94B-D543-F545-8073-367EE80B5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2024/7/10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36ADC-8D38-E442-87DA-A344955B3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LCWS2024, CF&amp;MDI Session, U.Tokyo, H.Shi(shihy@ihep.ac.cn)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FB275-4A25-BF4B-B431-6975C7BE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504C-F89A-414D-A090-E880DF830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0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BDCEF2-3B36-8049-816B-23343436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2024/7/10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87FB7-0037-1342-974A-77A8044EE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LCWS2024, CF&amp;MDI Session, U.Tokyo, H.Shi(shihy@ihep.ac.cn)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4F423-CE77-AB42-B0BE-CCAB3384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504C-F89A-414D-A090-E880DF830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9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97C0-3584-1C4B-95F5-BF75CF37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502F0-9069-4A40-9EEE-F7F99A5B0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CB338-3B61-2F41-8C07-D2D96BE38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29380-4C9A-E641-BB3C-3F0F2059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2024/7/10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2A63C-CF2D-6444-B3DA-FEA564EBB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LCWS2024, CF&amp;MDI Session, U.Tokyo, H.Shi(shihy@ihep.ac.cn)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6405B-50D5-DA40-A114-6D69B51D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504C-F89A-414D-A090-E880DF830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9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F6AF3-5FA3-F440-98AC-12FCFB4D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D0F8D-05B3-F44D-8F12-8928647E2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B4D69-91C1-5440-A407-FEDC2356D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1E768-5182-5D4A-8534-96E9B96E4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2024/7/10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BE7BF-E4B7-4A41-BDDF-956EAA951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LCWS2024, CF&amp;MDI Session, U.Tokyo, H.Shi(shihy@ihep.ac.cn)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5D196-900C-BB47-93C3-2F12DF63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504C-F89A-414D-A090-E880DF830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9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30B366-EB14-B848-9758-097AD14D4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0FAB8-BFA9-E44C-98D6-17D488C6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D114-701C-FA42-B2CC-5844F99C0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2024/7/10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9D896-C0C8-9446-A8E3-93FF3512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6852" y="6356350"/>
            <a:ext cx="791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200"/>
              <a:t>LCWS2024, CF&amp;MDI Session, U.Tokyo, H.Shi(shihy@ihep.ac.cn)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0F9E4-752A-0040-8938-160CCF107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2130" y="6356350"/>
            <a:ext cx="118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3504C-F89A-414D-A090-E880DF830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3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pii/S016890022300164X" TargetMode="External"/><Relationship Id="rId5" Type="http://schemas.openxmlformats.org/officeDocument/2006/relationships/image" Target="../media/image44.png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ki.ph.rhul.ac.uk/twiki/bin/view/PP/JAI/BdSim" TargetMode="External"/><Relationship Id="rId13" Type="http://schemas.openxmlformats.org/officeDocument/2006/relationships/hyperlink" Target="https://acc-physics.kek.jp/SAD/" TargetMode="External"/><Relationship Id="rId18" Type="http://schemas.openxmlformats.org/officeDocument/2006/relationships/hyperlink" Target="https://www.sciencedirect.com/science/article/pii/001046559490085X?via%3Dihub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hyperlink" Target="https://accelconf.web.cern.ch/p07/PAPERS/THPMN010.PDF" TargetMode="External"/><Relationship Id="rId17" Type="http://schemas.openxmlformats.org/officeDocument/2006/relationships/hyperlink" Target="http://ir.ihep.ac.cn/handle/311005/253688?mode=full&amp;submit_simple=Show+full+item+record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github.com/shyshi/cepc_bkg/blob/master/Source/BGS2/CEPC_BG2.p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fluka.cern/" TargetMode="External"/><Relationship Id="rId5" Type="http://schemas.openxmlformats.org/officeDocument/2006/relationships/image" Target="../media/image9.png"/><Relationship Id="rId15" Type="http://schemas.openxmlformats.org/officeDocument/2006/relationships/hyperlink" Target="https://cds.cern.ch/record/703373/files/thermal.pdf" TargetMode="External"/><Relationship Id="rId10" Type="http://schemas.openxmlformats.org/officeDocument/2006/relationships/hyperlink" Target="https://github.com/cepc/CEPCSW" TargetMode="External"/><Relationship Id="rId4" Type="http://schemas.openxmlformats.org/officeDocument/2006/relationships/hyperlink" Target="https://indico.ihep.ac.cn/event/11444/session/11/contribution/213/material/slides/0.pdf" TargetMode="External"/><Relationship Id="rId9" Type="http://schemas.openxmlformats.org/officeDocument/2006/relationships/hyperlink" Target="https://geant4.web.cern.ch/" TargetMode="External"/><Relationship Id="rId14" Type="http://schemas.openxmlformats.org/officeDocument/2006/relationships/hyperlink" Target="https://github.com/shyshi/cepc_bkg/blob/master/Source/BTH/CEPC_BTH.p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99B3-0486-9343-BB28-66B2CBAF7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896" y="1214438"/>
            <a:ext cx="11171582" cy="2387600"/>
          </a:xfrm>
        </p:spPr>
        <p:txBody>
          <a:bodyPr>
            <a:normAutofit/>
          </a:bodyPr>
          <a:lstStyle/>
          <a:p>
            <a:r>
              <a:rPr lang="en-US" altLang="zh-CN" sz="4800">
                <a:latin typeface="+mn-lt"/>
              </a:rPr>
              <a:t>Estimation Methods of Beam induced Backgrounds at the CEPC</a:t>
            </a:r>
            <a:endParaRPr lang="en-US" sz="480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68CE2-7C94-5541-8C2E-535DEC7D13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Haoyu Shi</a:t>
            </a:r>
          </a:p>
          <a:p>
            <a:r>
              <a:rPr lang="en-US"/>
              <a:t>CEPC Detector Ref-TDR Meeting</a:t>
            </a:r>
          </a:p>
          <a:p>
            <a:r>
              <a:rPr lang="en-US"/>
              <a:t>16 July 2024</a:t>
            </a:r>
          </a:p>
        </p:txBody>
      </p:sp>
    </p:spTree>
    <p:extLst>
      <p:ext uri="{BB962C8B-B14F-4D97-AF65-F5344CB8AC3E}">
        <p14:creationId xmlns:p14="http://schemas.microsoft.com/office/powerpoint/2010/main" val="199652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4FCBDC0-29F9-2CFE-8E1E-879BE5DDA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911" y="4171123"/>
            <a:ext cx="3421509" cy="256798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8A4BAE-4A77-3410-0AA5-E7B8AD676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102" y="2160107"/>
            <a:ext cx="3123439" cy="234427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CA5E3AE-7B7C-7D5E-F103-5F19DC0A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Beam Gas Scattering - inelastic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C7BA9A1-FD20-6146-7988-7A240EAEBA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950981"/>
                <a:ext cx="8128000" cy="5231157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000"/>
                  <a:t>Bremsstrahlung between beam particles and residual gas</a:t>
                </a:r>
              </a:p>
              <a:p>
                <a:r>
                  <a:rPr kumimoji="1" lang="en-US" altLang="zh-CN" sz="2000"/>
                  <a:t>Beam particles(mainly) and photons</a:t>
                </a:r>
              </a:p>
              <a:p>
                <a:r>
                  <a:rPr kumimoji="1" lang="en-US" altLang="zh-CN" sz="2000"/>
                  <a:t>Rate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zh-CN" sz="2000"/>
                  <a:t>, related to Z</a:t>
                </a:r>
              </a:p>
              <a:p>
                <a:endParaRPr kumimoji="1" lang="en-US" altLang="zh-CN" sz="2000"/>
              </a:p>
              <a:p>
                <a:pPr marL="0" indent="0">
                  <a:buNone/>
                </a:pPr>
                <a:endParaRPr kumimoji="1" lang="en-US" altLang="zh-CN" sz="2000"/>
              </a:p>
              <a:p>
                <a:r>
                  <a:rPr kumimoji="1" lang="en-US" altLang="zh-CN" sz="2000"/>
                  <a:t>Not depends on E, therefore, would be significant at high energy colliders like CEPC</a:t>
                </a:r>
              </a:p>
              <a:p>
                <a:pPr lvl="1"/>
                <a:r>
                  <a:rPr kumimoji="1" lang="en-US" altLang="zh-CN" sz="1800"/>
                  <a:t>Also exists at linear colliders</a:t>
                </a:r>
              </a:p>
              <a:p>
                <a:endParaRPr kumimoji="1" lang="zh-CN" altLang="en-US" sz="200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C7BA9A1-FD20-6146-7988-7A240EAEBA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950981"/>
                <a:ext cx="8128000" cy="5231157"/>
              </a:xfrm>
              <a:blipFill>
                <a:blip r:embed="rId4"/>
                <a:stretch>
                  <a:fillRect l="-600" t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B421F7F2-0049-4C25-100F-867D6BD2B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498" y="807428"/>
            <a:ext cx="2394502" cy="13446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BF9F008-A774-2688-758A-2199230795FC}"/>
                  </a:ext>
                </a:extLst>
              </p:cNvPr>
              <p:cNvSpPr txBox="1"/>
              <p:nvPr/>
            </p:nvSpPr>
            <p:spPr>
              <a:xfrm>
                <a:off x="407909" y="2167615"/>
                <a:ext cx="4955780" cy="509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𝑏𝑟𝑒𝑚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den>
                          </m:f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kumimoji="1"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1)]</m:t>
                      </m:r>
                    </m:oMath>
                  </m:oMathPara>
                </a14:m>
                <a:endParaRPr kumimoji="1" lang="zh-CN" altLang="en-US" sz="160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BF9F008-A774-2688-758A-219923079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09" y="2167615"/>
                <a:ext cx="4955780" cy="509307"/>
              </a:xfrm>
              <a:prstGeom prst="rect">
                <a:avLst/>
              </a:prstGeom>
              <a:blipFill>
                <a:blip r:embed="rId6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740138-3EB2-9E8E-19B9-C0CFE2DFCEA2}"/>
                  </a:ext>
                </a:extLst>
              </p:cNvPr>
              <p:cNvSpPr txBox="1"/>
              <p:nvPr/>
            </p:nvSpPr>
            <p:spPr>
              <a:xfrm>
                <a:off x="5889326" y="2167615"/>
                <a:ext cx="1915140" cy="502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kumimoji="1" lang="zh-CN" altLang="en-US" sz="160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740138-3EB2-9E8E-19B9-C0CFE2DFC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326" y="2167615"/>
                <a:ext cx="1915140" cy="5028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9F57E44F-AF24-A393-CD7B-4205895461E7}"/>
              </a:ext>
            </a:extLst>
          </p:cNvPr>
          <p:cNvGraphicFramePr>
            <a:graphicFrameLocks noGrp="1"/>
          </p:cNvGraphicFramePr>
          <p:nvPr/>
        </p:nvGraphicFramePr>
        <p:xfrm>
          <a:off x="738458" y="3957098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1788390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75977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/>
                        <a:t>Machine Name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Beam Gas </a:t>
                      </a:r>
                      <a:r>
                        <a:rPr lang="en-US" altLang="zh-CN" err="1"/>
                        <a:t>Brems</a:t>
                      </a:r>
                      <a:r>
                        <a:rPr lang="en-US" altLang="zh-CN"/>
                        <a:t> Lifetime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545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/>
                        <a:t>BEPCII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50.7h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371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err="1"/>
                        <a:t>SuperKEKB</a:t>
                      </a:r>
                      <a:r>
                        <a:rPr lang="en-US" altLang="zh-CN"/>
                        <a:t> – HER - Phase 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~ 3.2h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879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err="1"/>
                        <a:t>SuperKEKB</a:t>
                      </a:r>
                      <a:r>
                        <a:rPr lang="en-US" altLang="zh-CN"/>
                        <a:t> – LER – Phase 1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~ 3.9h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082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/>
                        <a:t>LEP 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43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/>
                        <a:t>CEPC – Higgs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248.90h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6756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0A5C415E-AE28-7351-B3ED-D87689C45AE1}"/>
              </a:ext>
            </a:extLst>
          </p:cNvPr>
          <p:cNvSpPr txBox="1"/>
          <p:nvPr/>
        </p:nvSpPr>
        <p:spPr>
          <a:xfrm>
            <a:off x="10446500" y="3989234"/>
            <a:ext cx="1814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/>
              <a:t>Loss Pos@ CEPC-Higgs</a:t>
            </a:r>
          </a:p>
          <a:p>
            <a:r>
              <a:rPr kumimoji="1" lang="en-US" altLang="zh-CN" sz="1400"/>
              <a:t>IR: 1.6%</a:t>
            </a:r>
            <a:endParaRPr kumimoji="1" lang="zh-CN" altLang="en-US" sz="140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0C80C21-33FA-7039-237D-1FCE642845D6}"/>
              </a:ext>
            </a:extLst>
          </p:cNvPr>
          <p:cNvSpPr txBox="1"/>
          <p:nvPr/>
        </p:nvSpPr>
        <p:spPr>
          <a:xfrm>
            <a:off x="10513174" y="6083555"/>
            <a:ext cx="167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/>
              <a:t>Loss turn @ CEPC-Higgs</a:t>
            </a:r>
          </a:p>
        </p:txBody>
      </p:sp>
    </p:spTree>
    <p:extLst>
      <p:ext uri="{BB962C8B-B14F-4D97-AF65-F5344CB8AC3E}">
        <p14:creationId xmlns:p14="http://schemas.microsoft.com/office/powerpoint/2010/main" val="77563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729554D0-ABFC-3973-4E97-11E82D1F2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774" y="4353493"/>
            <a:ext cx="3155028" cy="23679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22279F1-1D9C-DAF9-6178-57721EADA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3352" y="2127667"/>
            <a:ext cx="3196272" cy="239893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6CA2D67-EA3D-3DC0-CBBF-776DF9FB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48" y="0"/>
            <a:ext cx="9687339" cy="733293"/>
          </a:xfrm>
        </p:spPr>
        <p:txBody>
          <a:bodyPr/>
          <a:lstStyle/>
          <a:p>
            <a:r>
              <a:rPr kumimoji="1" lang="en-US" altLang="zh-CN"/>
              <a:t>Beam Thermal Photon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BAE4941-AB6A-02C3-ED29-73FA2698C5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950981"/>
                <a:ext cx="8015869" cy="540536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1800"/>
                  <a:t>Compton scattering between beam particles and thermal photons </a:t>
                </a:r>
              </a:p>
              <a:p>
                <a:r>
                  <a:rPr kumimoji="1" lang="en-US" altLang="zh-CN" sz="1800"/>
                  <a:t>Beam particles(mainly) and photons</a:t>
                </a:r>
              </a:p>
              <a:p>
                <a:r>
                  <a:rPr kumimoji="1" lang="en-US" altLang="zh-CN" sz="1800"/>
                  <a:t>Rate </a:t>
                </a:r>
                <a14:m>
                  <m:oMath xmlns:m="http://schemas.openxmlformats.org/officeDocument/2006/math">
                    <m:r>
                      <a:rPr kumimoji="1" lang="en-US" altLang="zh-CN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kumimoji="1" lang="en-US" altLang="zh-CN" sz="180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𝑟𝑒𝑙𝑎𝑡𝑒𝑑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1800"/>
                  <a:t>  </a:t>
                </a:r>
              </a:p>
              <a:p>
                <a:endParaRPr kumimoji="1" lang="en-US" altLang="zh-CN" sz="1800"/>
              </a:p>
              <a:p>
                <a:endParaRPr kumimoji="1" lang="en-US" altLang="zh-CN" sz="1800"/>
              </a:p>
              <a:p>
                <a:r>
                  <a:rPr kumimoji="1" lang="en-US" altLang="zh-CN" sz="1800"/>
                  <a:t>Not depends on E(besides f), therefore would be significant at high energy colliders like CEPC</a:t>
                </a:r>
              </a:p>
              <a:p>
                <a:pPr lvl="1"/>
                <a:r>
                  <a:rPr kumimoji="1" lang="en-US" altLang="zh-CN" sz="1600"/>
                  <a:t>Also exists at linear colliders</a:t>
                </a:r>
              </a:p>
              <a:p>
                <a:pPr lvl="1"/>
                <a:r>
                  <a:rPr kumimoji="1" lang="en-US" altLang="zh-CN" sz="1600"/>
                  <a:t>For T=24</a:t>
                </a:r>
                <a14:m>
                  <m:oMath xmlns:m="http://schemas.openxmlformats.org/officeDocument/2006/math">
                    <m:r>
                      <a:rPr kumimoji="1"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kumimoji="1" lang="en-US" altLang="zh-CN" sz="16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=5.329</m:t>
                    </m:r>
                    <m:r>
                      <a:rPr kumimoji="1"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sup>
                    </m:sSup>
                    <m:sSup>
                      <m:sSupPr>
                        <m:ctrlP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kumimoji="1" lang="en-US" altLang="zh-CN" sz="1600"/>
                  <a:t>, &lt;e&gt;=0.07eV,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en-US" altLang="zh-CN" sz="1600"/>
                  <a:t> is about 26.2h, f is the loss ratio which determined by experiment(or simulation)</a:t>
                </a:r>
              </a:p>
              <a:p>
                <a:pPr lvl="1"/>
                <a:r>
                  <a:rPr kumimoji="1" lang="en-US" altLang="zh-CN" sz="1600"/>
                  <a:t>The energy of E would be increased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kumimoji="1"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sz="1600"/>
                  <a:t>, &lt;e&gt; is ~550 </a:t>
                </a:r>
                <a:r>
                  <a:rPr kumimoji="1" lang="en-US" altLang="zh-CN" sz="1600" err="1"/>
                  <a:t>MeV@Z</a:t>
                </a:r>
                <a:r>
                  <a:rPr kumimoji="1" lang="en-US" altLang="zh-CN" sz="1600"/>
                  <a:t>, 3.86 </a:t>
                </a:r>
                <a:r>
                  <a:rPr kumimoji="1" lang="en-US" altLang="zh-CN" sz="1600" err="1"/>
                  <a:t>GeV@Higgs</a:t>
                </a:r>
                <a:r>
                  <a:rPr kumimoji="1" lang="en-US" altLang="zh-CN" sz="1600"/>
                  <a:t>, 8.7 </a:t>
                </a:r>
                <a:r>
                  <a:rPr kumimoji="1" lang="en-US" altLang="zh-CN" sz="1600" err="1"/>
                  <a:t>GeV@ttbar</a:t>
                </a:r>
                <a:endParaRPr kumimoji="1" lang="en-US" altLang="zh-CN" sz="160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BAE4941-AB6A-02C3-ED29-73FA2698C5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950981"/>
                <a:ext cx="8015869" cy="5405369"/>
              </a:xfrm>
              <a:blipFill>
                <a:blip r:embed="rId5"/>
                <a:stretch>
                  <a:fillRect l="-456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BE3B95E2-0989-FB9D-A9CD-33A421C47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9715" y="981324"/>
            <a:ext cx="3330765" cy="1116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F833143-610C-DAF9-1D6A-0722C4A2537F}"/>
                  </a:ext>
                </a:extLst>
              </p:cNvPr>
              <p:cNvSpPr txBox="1"/>
              <p:nvPr/>
            </p:nvSpPr>
            <p:spPr>
              <a:xfrm>
                <a:off x="2157977" y="2188692"/>
                <a:ext cx="4961808" cy="619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𝑘𝑇</m:t>
                              </m:r>
                            </m:num>
                            <m:den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h𝑐</m:t>
                              </m:r>
                            </m:den>
                          </m:f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nary>
                        <m:nary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kumimoji="1" lang="zh-CN" altLang="en-US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F833143-610C-DAF9-1D6A-0722C4A25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977" y="2188692"/>
                <a:ext cx="4961808" cy="619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B0BB1B34-72E2-2397-2755-792AD56E2C58}"/>
              </a:ext>
            </a:extLst>
          </p:cNvPr>
          <p:cNvGraphicFramePr>
            <a:graphicFrameLocks noGrp="1"/>
          </p:cNvGraphicFramePr>
          <p:nvPr/>
        </p:nvGraphicFramePr>
        <p:xfrm>
          <a:off x="482412" y="487013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90075544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6722760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43929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3480461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556700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Higgs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Z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ttbar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W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11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/>
                        <a:t>f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0.51718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0.37238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/>
                        <a:t>0.5471725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0.47443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63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/>
                        <a:t>Beam Lifetime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50.66h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70.19h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47.88h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55.22h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687139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EBA98300-915F-DAD2-6F77-1274B7603694}"/>
              </a:ext>
            </a:extLst>
          </p:cNvPr>
          <p:cNvSpPr txBox="1"/>
          <p:nvPr/>
        </p:nvSpPr>
        <p:spPr>
          <a:xfrm>
            <a:off x="10426462" y="3913539"/>
            <a:ext cx="185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/>
              <a:t>Loss Pos@ CEPC-Higgs</a:t>
            </a:r>
          </a:p>
          <a:p>
            <a:r>
              <a:rPr kumimoji="1" lang="en-US" altLang="zh-CN" sz="1400"/>
              <a:t>IR: 3.1%</a:t>
            </a:r>
            <a:endParaRPr kumimoji="1" lang="zh-CN" altLang="en-US" sz="140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A5291FA-37DF-AF77-C5E0-51872D987DB4}"/>
              </a:ext>
            </a:extLst>
          </p:cNvPr>
          <p:cNvSpPr txBox="1"/>
          <p:nvPr/>
        </p:nvSpPr>
        <p:spPr>
          <a:xfrm>
            <a:off x="10513174" y="6083555"/>
            <a:ext cx="167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/>
              <a:t>Loss turn @ CEPC-Higgs</a:t>
            </a:r>
          </a:p>
        </p:txBody>
      </p:sp>
    </p:spTree>
    <p:extLst>
      <p:ext uri="{BB962C8B-B14F-4D97-AF65-F5344CB8AC3E}">
        <p14:creationId xmlns:p14="http://schemas.microsoft.com/office/powerpoint/2010/main" val="333599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8D8B1-9F88-1EB0-2167-3117043EF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Mitigation of the BG - Collimator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D83182-15F2-22EF-F61E-7F7BECE08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54" y="831634"/>
            <a:ext cx="7458283" cy="29463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800">
                <a:cs typeface="Arial" panose="020B0604020202020204" pitchFamily="34" charset="0"/>
              </a:rPr>
              <a:t>Requirements: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1600">
                <a:cs typeface="Arial" panose="020B0604020202020204" pitchFamily="34" charset="0"/>
              </a:rPr>
              <a:t>Beam stay clear region: </a:t>
            </a:r>
            <a:r>
              <a:rPr lang="en-US" altLang="zh-CN" sz="1600">
                <a:cs typeface="Arial" panose="020B0604020202020204" pitchFamily="34" charset="0"/>
                <a:sym typeface="Symbol" panose="05050102010706020507" pitchFamily="18" charset="2"/>
              </a:rPr>
              <a:t>18 </a:t>
            </a:r>
            <a:r>
              <a:rPr lang="en-US" altLang="zh-CN" sz="1600" baseline="-25000"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zh-CN" sz="1600">
                <a:cs typeface="Arial" panose="020B0604020202020204" pitchFamily="34" charset="0"/>
                <a:sym typeface="Symbol" panose="05050102010706020507" pitchFamily="18" charset="2"/>
              </a:rPr>
              <a:t>+3mm, 22 </a:t>
            </a:r>
            <a:r>
              <a:rPr lang="en-US" altLang="zh-CN" sz="1600" baseline="-25000"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r>
              <a:rPr lang="en-US" altLang="zh-CN" sz="1600">
                <a:cs typeface="Arial" panose="020B0604020202020204" pitchFamily="34" charset="0"/>
                <a:sym typeface="Symbol" panose="05050102010706020507" pitchFamily="18" charset="2"/>
              </a:rPr>
              <a:t>+3mm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1600">
                <a:cs typeface="Arial" panose="020B0604020202020204" pitchFamily="34" charset="0"/>
                <a:sym typeface="Symbol" panose="05050102010706020507" pitchFamily="18" charset="2"/>
              </a:rPr>
              <a:t>Impedance requirement: slope angle of collimator &lt; 0.1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800"/>
              <a:t>4 sets of collimators were implemented per IP per Ring(16 in total)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600"/>
              <a:t>2 sets are horizontal(4mm radius), 2 sets are vertical(3mm radius).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800"/>
              <a:t>One more upstream horizontal collimator were implemented to mitigate the Beam-Gas background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zh-CN" sz="1800"/>
              <a:t>A preliminary version of Collimator designed for Machine protection is finished. ~40 sets of collimators with 3mm radius are set alongside the ring.</a:t>
            </a:r>
            <a:endParaRPr kumimoji="1" lang="zh-CN" altLang="en-US" sz="180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2B7547B-A6B0-632E-FB0C-F7B2D9EFC06A}"/>
              </a:ext>
            </a:extLst>
          </p:cNvPr>
          <p:cNvSpPr txBox="1"/>
          <p:nvPr/>
        </p:nvSpPr>
        <p:spPr>
          <a:xfrm>
            <a:off x="567985" y="3599322"/>
            <a:ext cx="1083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/>
              <a:t>S. Bai, Y. Wang</a:t>
            </a:r>
            <a:endParaRPr kumimoji="1" lang="zh-CN" altLang="en-US" sz="120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AFFE249-C45C-B73B-3E8C-6DB092090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603" y="1043916"/>
            <a:ext cx="3673412" cy="203610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B13BED6-D550-4AB2-85AB-CBD2040AC139}"/>
              </a:ext>
            </a:extLst>
          </p:cNvPr>
          <p:cNvSpPr txBox="1"/>
          <p:nvPr/>
        </p:nvSpPr>
        <p:spPr>
          <a:xfrm>
            <a:off x="10778987" y="763526"/>
            <a:ext cx="1299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/>
              <a:t>H. Wang, P. Zhang</a:t>
            </a:r>
            <a:endParaRPr kumimoji="1" lang="zh-CN" altLang="en-US" sz="120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953DC86-1E33-B431-051D-34372EC23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077" y="3440016"/>
            <a:ext cx="4127694" cy="30940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86FC315-13AE-CD35-E597-389F18F7A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266" y="3311663"/>
            <a:ext cx="3886199" cy="335076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1EFC177-FA57-C8AB-563E-66596A904E94}"/>
              </a:ext>
            </a:extLst>
          </p:cNvPr>
          <p:cNvSpPr txBox="1"/>
          <p:nvPr/>
        </p:nvSpPr>
        <p:spPr>
          <a:xfrm>
            <a:off x="11240736" y="5996355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/>
              <a:t>~1/40x</a:t>
            </a:r>
            <a:endParaRPr kumimoji="1"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396485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41F37D6-8937-E0B6-81E8-4386E4DDC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54" y="2490653"/>
            <a:ext cx="5277470" cy="394730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08356D0-00EF-6193-F0F2-0E2A047D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Loss Distribution</a:t>
            </a:r>
            <a:endParaRPr kumimoji="1" lang="zh-CN" altLang="en-US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E412AFA7-C9F5-A5CF-A02F-2CF07D901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1800"/>
              <a:t>Errors implemented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1600"/>
              <a:t>High order error for magnets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1600"/>
              <a:t>Beam-beam effect</a:t>
            </a:r>
            <a:endParaRPr lang="en-US" altLang="zh-CN" sz="20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BC7A6C1-6305-AA95-33E7-4ED53597A61B}"/>
                  </a:ext>
                </a:extLst>
              </p:cNvPr>
              <p:cNvSpPr txBox="1"/>
              <p:nvPr/>
            </p:nvSpPr>
            <p:spPr>
              <a:xfrm>
                <a:off x="4717607" y="1211657"/>
                <a:ext cx="7087838" cy="536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𝐿𝑜𝑠𝑠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𝑅𝑎𝑡𝑒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𝐿𝑜𝑠𝑠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𝐿𝑜𝑠𝑠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𝑇𝑖𝑚𝑒</m:t>
                          </m:r>
                        </m:den>
                      </m:f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𝐵𝑢𝑛𝑐h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𝑃𝑎𝑟𝑡𝑖𝑐𝑙𝑒𝑠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𝐵𝑢𝑛𝑐h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∗(1−</m:t>
                          </m:r>
                          <m:sSup>
                            <m:sSup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𝐿𝑖𝑓𝑒𝑡𝑖𝑚𝑒</m:t>
                          </m:r>
                        </m:den>
                      </m:f>
                    </m:oMath>
                  </m:oMathPara>
                </a14:m>
                <a:endParaRPr kumimoji="1" lang="zh-CN" altLang="en-US" sz="160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BC7A6C1-6305-AA95-33E7-4ED53597A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607" y="1211657"/>
                <a:ext cx="7087838" cy="5367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5A985F1A-B581-35B8-9EC4-238900BAC4EB}"/>
              </a:ext>
            </a:extLst>
          </p:cNvPr>
          <p:cNvSpPr txBox="1"/>
          <p:nvPr/>
        </p:nvSpPr>
        <p:spPr>
          <a:xfrm>
            <a:off x="9738" y="2598865"/>
            <a:ext cx="898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/>
              <a:t>@Higgs</a:t>
            </a:r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0A6EBCC-AED4-5845-BAAF-7A51051CF49D}"/>
              </a:ext>
            </a:extLst>
          </p:cNvPr>
          <p:cNvSpPr txBox="1"/>
          <p:nvPr/>
        </p:nvSpPr>
        <p:spPr>
          <a:xfrm>
            <a:off x="7493620" y="-19291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476CDE-233E-D561-BB7F-0D8B2AF0A4B9}"/>
              </a:ext>
            </a:extLst>
          </p:cNvPr>
          <p:cNvSpPr txBox="1"/>
          <p:nvPr/>
        </p:nvSpPr>
        <p:spPr>
          <a:xfrm rot="19899885">
            <a:off x="1483110" y="3121673"/>
            <a:ext cx="1256819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rgbClr val="00B0F0"/>
                </a:solidFill>
              </a:rPr>
              <a:t>Preliminary</a:t>
            </a:r>
            <a:endParaRPr kumimoji="1" lang="zh-CN" altLang="en-US">
              <a:solidFill>
                <a:srgbClr val="00B0F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AD4D8BD-759B-608D-FDD6-915FED50D408}"/>
              </a:ext>
            </a:extLst>
          </p:cNvPr>
          <p:cNvSpPr txBox="1"/>
          <p:nvPr/>
        </p:nvSpPr>
        <p:spPr>
          <a:xfrm>
            <a:off x="3682932" y="2257785"/>
            <a:ext cx="2069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/>
              <a:t>～</a:t>
            </a:r>
            <a:r>
              <a:rPr kumimoji="1" lang="en-US" altLang="zh-CN" sz="1400"/>
              <a:t>5x, especially upstream</a:t>
            </a:r>
            <a:endParaRPr kumimoji="1" lang="zh-CN" altLang="en-US" sz="140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D64CA3E-78FE-29E3-BEFC-308F2C550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723" y="2362931"/>
            <a:ext cx="5400393" cy="405322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DBEE5B8-4CF7-2F81-7363-659DFC56D473}"/>
              </a:ext>
            </a:extLst>
          </p:cNvPr>
          <p:cNvSpPr txBox="1"/>
          <p:nvPr/>
        </p:nvSpPr>
        <p:spPr>
          <a:xfrm>
            <a:off x="11205967" y="2598865"/>
            <a:ext cx="97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/>
              <a:t>@Z-pole</a:t>
            </a:r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A180C9A-A8CA-8C24-926D-184CD31E8D77}"/>
              </a:ext>
            </a:extLst>
          </p:cNvPr>
          <p:cNvSpPr txBox="1"/>
          <p:nvPr/>
        </p:nvSpPr>
        <p:spPr>
          <a:xfrm rot="19899885">
            <a:off x="6865211" y="3121674"/>
            <a:ext cx="1256819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>
                <a:solidFill>
                  <a:srgbClr val="00B0F0"/>
                </a:solidFill>
              </a:rPr>
              <a:t>Preliminary</a:t>
            </a:r>
            <a:endParaRPr kumimoji="1" lang="zh-CN" alt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67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E7AC0D-904E-F6EC-80A9-5F2B3512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Estimation of Impacts in the IR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AD35C4-35CD-907B-F177-C7502B1D2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/>
              <a:t>Noise on Detector(Backgrounds)</a:t>
            </a:r>
          </a:p>
          <a:p>
            <a:pPr lvl="1"/>
            <a:r>
              <a:rPr kumimoji="1" lang="en-US" altLang="zh-CN"/>
              <a:t>Occupancy</a:t>
            </a:r>
          </a:p>
          <a:p>
            <a:pPr lvl="1"/>
            <a:r>
              <a:rPr kumimoji="1" lang="en-US" altLang="zh-CN"/>
              <a:t>Estimate using the same tool with Physics simulation</a:t>
            </a:r>
          </a:p>
          <a:p>
            <a:r>
              <a:rPr kumimoji="1" lang="en-US" altLang="zh-CN"/>
              <a:t>Radiation Environment(Backgrounds + Signal)</a:t>
            </a:r>
          </a:p>
          <a:p>
            <a:pPr lvl="1"/>
            <a:r>
              <a:rPr kumimoji="1" lang="en-US" altLang="zh-CN"/>
              <a:t>Radiation Damage of the Material(Detector, Accelerator, Electronics, </a:t>
            </a:r>
            <a:r>
              <a:rPr kumimoji="1" lang="en-US" altLang="zh-CN" err="1"/>
              <a:t>etc</a:t>
            </a:r>
            <a:r>
              <a:rPr kumimoji="1" lang="en-US" altLang="zh-CN"/>
              <a:t>…)</a:t>
            </a:r>
          </a:p>
          <a:p>
            <a:pPr lvl="2"/>
            <a:r>
              <a:rPr kumimoji="1" lang="en-US" altLang="zh-CN"/>
              <a:t>Estimate using the same tool with physics simulation including the dose calculation</a:t>
            </a:r>
          </a:p>
          <a:p>
            <a:pPr lvl="2"/>
            <a:r>
              <a:rPr kumimoji="1" lang="en-US" altLang="zh-CN"/>
              <a:t>Or FLUKA</a:t>
            </a:r>
          </a:p>
          <a:p>
            <a:pPr lvl="1"/>
            <a:r>
              <a:rPr kumimoji="1" lang="en-US" altLang="zh-CN"/>
              <a:t>Radiation Harm of the human beings and environment</a:t>
            </a:r>
          </a:p>
          <a:p>
            <a:pPr lvl="2"/>
            <a:r>
              <a:rPr kumimoji="1" lang="en-US" altLang="zh-CN"/>
              <a:t>Estimate using the same tool with physics simulation including the dose calculation</a:t>
            </a:r>
          </a:p>
          <a:p>
            <a:pPr lvl="2"/>
            <a:r>
              <a:rPr kumimoji="1" lang="en-US" altLang="zh-CN"/>
              <a:t>Or FLUKA</a:t>
            </a:r>
          </a:p>
        </p:txBody>
      </p:sp>
    </p:spTree>
    <p:extLst>
      <p:ext uri="{BB962C8B-B14F-4D97-AF65-F5344CB8AC3E}">
        <p14:creationId xmlns:p14="http://schemas.microsoft.com/office/powerpoint/2010/main" val="1802548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070BBF-D7BA-0209-63BE-44DD1B34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Status – Beam Induced Backgrounds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831F65-C41E-F026-3751-549AA583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56" y="733293"/>
            <a:ext cx="10515600" cy="5231157"/>
          </a:xfrm>
        </p:spPr>
        <p:txBody>
          <a:bodyPr/>
          <a:lstStyle/>
          <a:p>
            <a:r>
              <a:rPr kumimoji="1" lang="en-US" altLang="zh-CN"/>
              <a:t>Current Status towards Second Version(Based on CEPCSW):</a:t>
            </a:r>
          </a:p>
          <a:p>
            <a:pPr lvl="1"/>
            <a:r>
              <a:rPr kumimoji="1" lang="en-US" altLang="zh-CN"/>
              <a:t>Input file(from generator or tracking tool) converted to ROOT format</a:t>
            </a:r>
          </a:p>
          <a:p>
            <a:pPr lvl="1"/>
            <a:r>
              <a:rPr kumimoji="1" lang="en-US" altLang="zh-CN"/>
              <a:t>Get Hit distribution and Dose distribution at same time</a:t>
            </a:r>
          </a:p>
          <a:p>
            <a:pPr lvl="2"/>
            <a:r>
              <a:rPr kumimoji="1" lang="en-US" altLang="zh-CN"/>
              <a:t>Hit in ROOT file, could be processed directly by detector designers and/or MDI group</a:t>
            </a:r>
          </a:p>
          <a:p>
            <a:pPr lvl="2"/>
            <a:r>
              <a:rPr kumimoji="1" lang="en-US" altLang="zh-CN"/>
              <a:t>Dose in TXT file currently, will be processed by MDI group</a:t>
            </a:r>
          </a:p>
          <a:p>
            <a:pPr lvl="1"/>
            <a:r>
              <a:rPr kumimoji="1" lang="en-US" altLang="zh-CN"/>
              <a:t>Time consuming, several min/particle with full detector</a:t>
            </a:r>
          </a:p>
          <a:p>
            <a:pPr lvl="2"/>
            <a:r>
              <a:rPr kumimoji="1" lang="en-US" altLang="zh-CN"/>
              <a:t>Pairs with GeV energy, ~8s/particle</a:t>
            </a:r>
          </a:p>
          <a:p>
            <a:pPr lvl="2"/>
            <a:r>
              <a:rPr kumimoji="1" lang="en-US" altLang="zh-CN"/>
              <a:t>Single BG at minutes level</a:t>
            </a:r>
          </a:p>
          <a:p>
            <a:pPr lvl="2"/>
            <a:r>
              <a:rPr kumimoji="1" lang="en-US" altLang="zh-CN"/>
              <a:t>Could be speeded up with proper settings of threshold, still finding</a:t>
            </a:r>
          </a:p>
          <a:p>
            <a:pPr lvl="2"/>
            <a:r>
              <a:rPr kumimoji="1" lang="en-US" altLang="zh-CN"/>
              <a:t>50 minutes/particle @ ATLAS Geant4 BG Simulation</a:t>
            </a:r>
          </a:p>
          <a:p>
            <a:pPr lvl="1"/>
            <a:r>
              <a:rPr kumimoji="1" lang="en-US" altLang="zh-CN"/>
              <a:t>Geometry almost fixed. Ready to simulate.</a:t>
            </a:r>
          </a:p>
          <a:p>
            <a:pPr lvl="1"/>
            <a:r>
              <a:rPr kumimoji="1" lang="en-US" altLang="zh-CN"/>
              <a:t>Debug could be performed together with simulation.</a:t>
            </a:r>
          </a:p>
          <a:p>
            <a:pPr lvl="1"/>
            <a:endParaRPr kumimoji="1"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96878A-FE34-D396-743F-F700912B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504C-F89A-414D-A090-E880DF830E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08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070BBF-D7BA-0209-63BE-44DD1B34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Status – Beam Induced Backgrounds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831F65-C41E-F026-3751-549AA5832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56" y="733293"/>
            <a:ext cx="10515600" cy="5231157"/>
          </a:xfrm>
        </p:spPr>
        <p:txBody>
          <a:bodyPr/>
          <a:lstStyle/>
          <a:p>
            <a:r>
              <a:rPr kumimoji="1" lang="en-US" altLang="zh-CN"/>
              <a:t>Current Status towards Second Version(Based on CEPCSW):</a:t>
            </a:r>
          </a:p>
        </p:txBody>
      </p:sp>
      <p:graphicFrame>
        <p:nvGraphicFramePr>
          <p:cNvPr id="8" name="表格 9">
            <a:extLst>
              <a:ext uri="{FF2B5EF4-FFF2-40B4-BE49-F238E27FC236}">
                <a16:creationId xmlns:a16="http://schemas.microsoft.com/office/drawing/2014/main" id="{3014E762-3148-9558-7850-BE3ED5606EAD}"/>
              </a:ext>
            </a:extLst>
          </p:cNvPr>
          <p:cNvGraphicFramePr>
            <a:graphicFrameLocks noGrp="1"/>
          </p:cNvGraphicFramePr>
          <p:nvPr/>
        </p:nvGraphicFramePr>
        <p:xfrm>
          <a:off x="467025" y="1167432"/>
          <a:ext cx="11085670" cy="495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014">
                  <a:extLst>
                    <a:ext uri="{9D8B030D-6E8A-4147-A177-3AD203B41FA5}">
                      <a16:colId xmlns:a16="http://schemas.microsoft.com/office/drawing/2014/main" val="3921886813"/>
                    </a:ext>
                  </a:extLst>
                </a:gridCol>
                <a:gridCol w="1652886">
                  <a:extLst>
                    <a:ext uri="{9D8B030D-6E8A-4147-A177-3AD203B41FA5}">
                      <a16:colId xmlns:a16="http://schemas.microsoft.com/office/drawing/2014/main" val="1805397116"/>
                    </a:ext>
                  </a:extLst>
                </a:gridCol>
                <a:gridCol w="1394554">
                  <a:extLst>
                    <a:ext uri="{9D8B030D-6E8A-4147-A177-3AD203B41FA5}">
                      <a16:colId xmlns:a16="http://schemas.microsoft.com/office/drawing/2014/main" val="4130414002"/>
                    </a:ext>
                  </a:extLst>
                </a:gridCol>
                <a:gridCol w="1394554">
                  <a:extLst>
                    <a:ext uri="{9D8B030D-6E8A-4147-A177-3AD203B41FA5}">
                      <a16:colId xmlns:a16="http://schemas.microsoft.com/office/drawing/2014/main" val="2391197002"/>
                    </a:ext>
                  </a:extLst>
                </a:gridCol>
                <a:gridCol w="1394554">
                  <a:extLst>
                    <a:ext uri="{9D8B030D-6E8A-4147-A177-3AD203B41FA5}">
                      <a16:colId xmlns:a16="http://schemas.microsoft.com/office/drawing/2014/main" val="1749925316"/>
                    </a:ext>
                  </a:extLst>
                </a:gridCol>
                <a:gridCol w="1394554">
                  <a:extLst>
                    <a:ext uri="{9D8B030D-6E8A-4147-A177-3AD203B41FA5}">
                      <a16:colId xmlns:a16="http://schemas.microsoft.com/office/drawing/2014/main" val="1617308726"/>
                    </a:ext>
                  </a:extLst>
                </a:gridCol>
                <a:gridCol w="1394554">
                  <a:extLst>
                    <a:ext uri="{9D8B030D-6E8A-4147-A177-3AD203B41FA5}">
                      <a16:colId xmlns:a16="http://schemas.microsoft.com/office/drawing/2014/main" val="142584552"/>
                    </a:ext>
                  </a:extLst>
                </a:gridCol>
              </a:tblGrid>
              <a:tr h="3304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Background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Mode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Generation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Tracking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bg1"/>
                          </a:solidFill>
                        </a:rPr>
                        <a:t>Noise Estimation</a:t>
                      </a:r>
                      <a:endParaRPr lang="zh-CN" altLang="en-US" sz="13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bg1"/>
                          </a:solidFill>
                        </a:rPr>
                        <a:t>Rad. Da. Esti.</a:t>
                      </a:r>
                      <a:endParaRPr lang="zh-CN" altLang="en-US" sz="130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Rad. Env. </a:t>
                      </a:r>
                      <a:r>
                        <a:rPr lang="en-US" altLang="zh-CN" sz="1300" err="1"/>
                        <a:t>Esti</a:t>
                      </a:r>
                      <a:r>
                        <a:rPr lang="en-US" altLang="zh-CN" sz="1300"/>
                        <a:t>.</a:t>
                      </a:r>
                      <a:endParaRPr lang="zh-CN" altLang="en-US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15273"/>
                  </a:ext>
                </a:extLst>
              </a:tr>
              <a:tr h="33048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Synchrotron Radiation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Higgs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Testing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do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do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do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do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482969"/>
                  </a:ext>
                </a:extLst>
              </a:tr>
              <a:tr h="330485">
                <a:tc vMerge="1">
                  <a:txBody>
                    <a:bodyPr/>
                    <a:lstStyle/>
                    <a:p>
                      <a:pPr algn="ctr"/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Z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do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do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do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do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do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754850"/>
                  </a:ext>
                </a:extLst>
              </a:tr>
              <a:tr h="33048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300" err="1">
                          <a:solidFill>
                            <a:schemeClr val="tx1"/>
                          </a:solidFill>
                        </a:rPr>
                        <a:t>Beamstrahlung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/Pair Production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Higgs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Mass Pro. Done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8657028"/>
                  </a:ext>
                </a:extLst>
              </a:tr>
              <a:tr h="330485">
                <a:tc vMerge="1">
                  <a:txBody>
                    <a:bodyPr/>
                    <a:lstStyle/>
                    <a:p>
                      <a:pPr algn="ctr"/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Z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9335744"/>
                  </a:ext>
                </a:extLst>
              </a:tr>
              <a:tr h="33048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Beam-Thermal Photon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Higgs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 </a:t>
                      </a:r>
                      <a:r>
                        <a:rPr lang="en-US" altLang="zh-CN" sz="1300" err="1">
                          <a:solidFill>
                            <a:schemeClr val="tx1"/>
                          </a:solidFill>
                        </a:rPr>
                        <a:t>w.o.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 Sol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 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970442"/>
                  </a:ext>
                </a:extLst>
              </a:tr>
              <a:tr h="330485">
                <a:tc vMerge="1">
                  <a:txBody>
                    <a:bodyPr/>
                    <a:lstStyle/>
                    <a:p>
                      <a:pPr algn="ctr"/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Z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 </a:t>
                      </a:r>
                      <a:r>
                        <a:rPr lang="en-US" altLang="zh-CN" sz="1300" err="1">
                          <a:solidFill>
                            <a:schemeClr val="tx1"/>
                          </a:solidFill>
                        </a:rPr>
                        <a:t>w.o.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 Sol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1680399"/>
                  </a:ext>
                </a:extLst>
              </a:tr>
              <a:tr h="33048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Beam-Gas Bremsstrahlung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Higgs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 </a:t>
                      </a:r>
                      <a:r>
                        <a:rPr lang="en-US" altLang="zh-CN" sz="1300" err="1">
                          <a:solidFill>
                            <a:schemeClr val="tx1"/>
                          </a:solidFill>
                        </a:rPr>
                        <a:t>w.o.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 Sol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Mass Producing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6892626"/>
                  </a:ext>
                </a:extLst>
              </a:tr>
              <a:tr h="330485">
                <a:tc vMerge="1">
                  <a:txBody>
                    <a:bodyPr/>
                    <a:lstStyle/>
                    <a:p>
                      <a:pPr algn="ctr"/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Z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 </a:t>
                      </a:r>
                      <a:r>
                        <a:rPr lang="en-US" altLang="zh-CN" sz="1300" err="1">
                          <a:solidFill>
                            <a:schemeClr val="tx1"/>
                          </a:solidFill>
                        </a:rPr>
                        <a:t>w.o.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 Sol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6161547"/>
                  </a:ext>
                </a:extLst>
              </a:tr>
              <a:tr h="33048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Beam-Gas Coulomb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Higgs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 </a:t>
                      </a:r>
                      <a:r>
                        <a:rPr lang="en-US" altLang="zh-CN" sz="1300" err="1">
                          <a:solidFill>
                            <a:schemeClr val="tx1"/>
                          </a:solidFill>
                        </a:rPr>
                        <a:t>w.o.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 Sol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 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815785"/>
                  </a:ext>
                </a:extLst>
              </a:tr>
              <a:tr h="330485">
                <a:tc vMerge="1">
                  <a:txBody>
                    <a:bodyPr/>
                    <a:lstStyle/>
                    <a:p>
                      <a:pPr algn="ctr"/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Z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 </a:t>
                      </a:r>
                      <a:r>
                        <a:rPr lang="en-US" altLang="zh-CN" sz="1300" err="1">
                          <a:solidFill>
                            <a:schemeClr val="tx1"/>
                          </a:solidFill>
                        </a:rPr>
                        <a:t>w.o.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 Sol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7755136"/>
                  </a:ext>
                </a:extLst>
              </a:tr>
              <a:tr h="33048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Radiative Bhabha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Higgs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Doing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Code Ready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Code Ready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Code Ready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725684"/>
                  </a:ext>
                </a:extLst>
              </a:tr>
              <a:tr h="330485">
                <a:tc vMerge="1">
                  <a:txBody>
                    <a:bodyPr/>
                    <a:lstStyle/>
                    <a:p>
                      <a:pPr algn="ctr"/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Z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Doing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Code Ready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Code Ready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Code Ready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628346"/>
                  </a:ext>
                </a:extLst>
              </a:tr>
              <a:tr h="330485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300" err="1">
                          <a:solidFill>
                            <a:schemeClr val="tx1"/>
                          </a:solidFill>
                        </a:rPr>
                        <a:t>Touschek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Higgs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 </a:t>
                      </a:r>
                      <a:r>
                        <a:rPr lang="en-US" altLang="zh-CN" sz="1300" err="1">
                          <a:solidFill>
                            <a:schemeClr val="tx1"/>
                          </a:solidFill>
                        </a:rPr>
                        <a:t>w.o.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 Sol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148953"/>
                  </a:ext>
                </a:extLst>
              </a:tr>
              <a:tr h="330485">
                <a:tc vMerge="1">
                  <a:txBody>
                    <a:bodyPr/>
                    <a:lstStyle/>
                    <a:p>
                      <a:pPr algn="ctr"/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Z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Done </a:t>
                      </a:r>
                      <a:r>
                        <a:rPr lang="en-US" altLang="zh-CN" sz="1300" err="1">
                          <a:solidFill>
                            <a:schemeClr val="tx1"/>
                          </a:solidFill>
                        </a:rPr>
                        <a:t>w.o.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 Sol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Ready</a:t>
                      </a:r>
                      <a:r>
                        <a:rPr lang="zh-CN" altLang="en-US" sz="13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300">
                          <a:solidFill>
                            <a:schemeClr val="tx1"/>
                          </a:solidFill>
                        </a:rPr>
                        <a:t>to Mass P</a:t>
                      </a:r>
                      <a:endParaRPr lang="zh-CN" altLang="en-US" sz="13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875503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91873B1F-C6DE-EF1E-7D6A-7C8CA1D8B12D}"/>
              </a:ext>
            </a:extLst>
          </p:cNvPr>
          <p:cNvSpPr txBox="1"/>
          <p:nvPr/>
        </p:nvSpPr>
        <p:spPr>
          <a:xfrm>
            <a:off x="3752249" y="6225545"/>
            <a:ext cx="46875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err="1"/>
              <a:t>Pair@Higgs</a:t>
            </a:r>
            <a:r>
              <a:rPr kumimoji="1" lang="en-US" altLang="zh-CN" sz="1100"/>
              <a:t>: /</a:t>
            </a:r>
            <a:r>
              <a:rPr kumimoji="1" lang="en-US" altLang="zh-CN" sz="1100" err="1"/>
              <a:t>cefs</a:t>
            </a:r>
            <a:r>
              <a:rPr kumimoji="1" lang="en-US" altLang="zh-CN" sz="1100"/>
              <a:t>/</a:t>
            </a:r>
            <a:r>
              <a:rPr kumimoji="1" lang="en-US" altLang="zh-CN" sz="1100" err="1"/>
              <a:t>higgs</a:t>
            </a:r>
            <a:r>
              <a:rPr kumimoji="1" lang="en-US" altLang="zh-CN" sz="1100"/>
              <a:t>/</a:t>
            </a:r>
            <a:r>
              <a:rPr kumimoji="1" lang="en-US" altLang="zh-CN" sz="1100" err="1"/>
              <a:t>shihy</a:t>
            </a:r>
            <a:r>
              <a:rPr kumimoji="1" lang="en-US" altLang="zh-CN" sz="1100"/>
              <a:t>/tools/</a:t>
            </a:r>
            <a:r>
              <a:rPr kumimoji="1" lang="en-US" altLang="zh-CN" sz="1100" err="1"/>
              <a:t>CEPCSW_Latest</a:t>
            </a:r>
            <a:r>
              <a:rPr kumimoji="1" lang="en-US" altLang="zh-CN" sz="1100"/>
              <a:t>/CEPCSW/Test/Pair/0.root</a:t>
            </a:r>
            <a:endParaRPr kumimoji="1" lang="zh-CN" altLang="en-US" sz="110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0B479E-DFDB-B7EE-38B0-E39DFF1A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3504C-F89A-414D-A090-E880DF830E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78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80044D-906C-F544-84B1-ED32C2738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/>
              <a:t>Benchmark – Experiments 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83E9154-8A85-CA4A-B80F-C3ECE34B21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34886"/>
                <a:ext cx="10515600" cy="5570884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kumimoji="1" lang="en-US" altLang="zh-CN"/>
                  <a:t>Important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to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validate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the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modellings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and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Monte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Carlo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Simulation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codes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for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the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CEPC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beam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background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simulation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with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real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data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where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they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are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applicable.</a:t>
                </a:r>
              </a:p>
              <a:p>
                <a:pPr lvl="1">
                  <a:lnSpc>
                    <a:spcPct val="120000"/>
                  </a:lnSpc>
                </a:pPr>
                <a:r>
                  <a:rPr kumimoji="1" lang="en-US" altLang="zh-CN">
                    <a:solidFill>
                      <a:srgbClr val="FF0000"/>
                    </a:solidFill>
                  </a:rPr>
                  <a:t>BEPC</a:t>
                </a:r>
                <a:r>
                  <a:rPr kumimoji="1" lang="zh-CN" altLang="en-US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>
                    <a:solidFill>
                      <a:srgbClr val="FF0000"/>
                    </a:solidFill>
                  </a:rPr>
                  <a:t>II/BES</a:t>
                </a:r>
                <a:r>
                  <a:rPr kumimoji="1" lang="zh-CN" altLang="en-US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>
                    <a:solidFill>
                      <a:srgbClr val="FF0000"/>
                    </a:solidFill>
                  </a:rPr>
                  <a:t>III</a:t>
                </a:r>
                <a:r>
                  <a:rPr kumimoji="1" lang="en-US" altLang="zh-CN"/>
                  <a:t>,</a:t>
                </a:r>
                <a:r>
                  <a:rPr kumimoji="1" lang="zh-CN" altLang="en-US"/>
                  <a:t> </a:t>
                </a:r>
                <a:r>
                  <a:rPr kumimoji="1" lang="en-US" altLang="zh-CN" err="1"/>
                  <a:t>SuperKEKB</a:t>
                </a:r>
                <a:r>
                  <a:rPr kumimoji="1" lang="en-US" altLang="zh-CN"/>
                  <a:t>/Belle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II,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LEP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I/II…</a:t>
                </a:r>
                <a:endParaRPr kumimoji="1" lang="zh-CN" altLang="en-US"/>
              </a:p>
              <a:p>
                <a:pPr>
                  <a:lnSpc>
                    <a:spcPct val="120000"/>
                  </a:lnSpc>
                </a:pPr>
                <a:r>
                  <a:rPr lang="en-US" altLang="zh-CN"/>
                  <a:t>Basic</a:t>
                </a:r>
                <a:r>
                  <a:rPr lang="zh-CN" altLang="en-US"/>
                  <a:t> </a:t>
                </a:r>
                <a:r>
                  <a:rPr lang="en-US" altLang="zh-CN"/>
                  <a:t>Principles – Key Parameters &amp; Distinguish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zh-CN"/>
                  <a:t>Single</a:t>
                </a:r>
                <a:r>
                  <a:rPr lang="zh-CN" altLang="en-US"/>
                  <a:t> </a:t>
                </a:r>
                <a:r>
                  <a:rPr lang="en-US" altLang="zh-CN"/>
                  <a:t>beam</a:t>
                </a:r>
                <a:r>
                  <a:rPr lang="zh-CN" altLang="en-US"/>
                  <a:t> </a:t>
                </a:r>
                <a:r>
                  <a:rPr lang="en-US" altLang="zh-CN"/>
                  <a:t>mode:</a:t>
                </a:r>
                <a:r>
                  <a:rPr lang="zh-CN" altLang="en-US"/>
                  <a:t> </a:t>
                </a:r>
                <a:r>
                  <a:rPr lang="en-US" altLang="zh-CN"/>
                  <a:t>three</a:t>
                </a:r>
                <a:r>
                  <a:rPr lang="zh-CN" altLang="en-US"/>
                  <a:t> </a:t>
                </a:r>
                <a:r>
                  <a:rPr lang="en-US" altLang="zh-CN"/>
                  <a:t>dominant</a:t>
                </a:r>
                <a:r>
                  <a:rPr lang="zh-CN" altLang="en-US"/>
                  <a:t> </a:t>
                </a:r>
                <a:r>
                  <a:rPr lang="en-US" altLang="zh-CN"/>
                  <a:t>contributions</a:t>
                </a:r>
                <a:r>
                  <a:rPr lang="zh-CN" altLang="en-US"/>
                  <a:t> </a:t>
                </a:r>
                <a:r>
                  <a:rPr lang="en-US" altLang="zh-CN"/>
                  <a:t>from</a:t>
                </a:r>
                <a:r>
                  <a:rPr lang="zh-CN" altLang="en-US"/>
                  <a:t> </a:t>
                </a:r>
                <a:r>
                  <a:rPr lang="en-US" altLang="zh-CN" err="1"/>
                  <a:t>Touschek</a:t>
                </a:r>
                <a:r>
                  <a:rPr lang="en-US" altLang="zh-CN"/>
                  <a:t>,</a:t>
                </a:r>
                <a:r>
                  <a:rPr lang="zh-CN" altLang="en-US"/>
                  <a:t> </a:t>
                </a:r>
                <a:r>
                  <a:rPr lang="en-US" altLang="zh-CN"/>
                  <a:t>beam-gas</a:t>
                </a:r>
                <a:r>
                  <a:rPr lang="zh-CN" altLang="en-US"/>
                  <a:t> </a:t>
                </a:r>
                <a:r>
                  <a:rPr lang="en-US" altLang="zh-CN"/>
                  <a:t>and</a:t>
                </a:r>
                <a:r>
                  <a:rPr lang="zh-CN" altLang="en-US"/>
                  <a:t> </a:t>
                </a:r>
                <a:r>
                  <a:rPr lang="en-US" altLang="zh-CN"/>
                  <a:t>electronics</a:t>
                </a:r>
                <a:r>
                  <a:rPr lang="zh-CN" altLang="en-US"/>
                  <a:t> </a:t>
                </a:r>
                <a:r>
                  <a:rPr lang="en-US" altLang="zh-CN"/>
                  <a:t>noise</a:t>
                </a:r>
                <a:r>
                  <a:rPr lang="zh-CN" altLang="en-US"/>
                  <a:t> </a:t>
                </a:r>
                <a:r>
                  <a:rPr lang="en-US" altLang="zh-CN"/>
                  <a:t>&amp;</a:t>
                </a:r>
                <a:r>
                  <a:rPr lang="zh-CN" altLang="en-US"/>
                  <a:t> </a:t>
                </a:r>
                <a:r>
                  <a:rPr lang="en-US" altLang="zh-CN"/>
                  <a:t>cosmic</a:t>
                </a:r>
                <a:r>
                  <a:rPr lang="zh-CN" altLang="en-US"/>
                  <a:t> </a:t>
                </a:r>
                <a:r>
                  <a:rPr lang="en-US" altLang="zh-CN"/>
                  <a:t>rays.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𝑠𝑖𝑛𝑔𝑙𝑒</m:t>
                        </m:r>
                      </m:sub>
                    </m:sSub>
                    <m:r>
                      <a:rPr kumimoji="1" lang="en-US" altLang="zh-CN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𝑡𝑜𝑢𝑠</m:t>
                        </m:r>
                      </m:sub>
                    </m:sSub>
                    <m:r>
                      <a:rPr kumimoji="1" lang="en-US" altLang="zh-CN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𝑔𝑎𝑠</m:t>
                        </m:r>
                      </m:sub>
                    </m:sSub>
                    <m:r>
                      <a:rPr kumimoji="1" lang="en-US" altLang="zh-CN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𝑛𝑜𝑖𝑠𝑒</m:t>
                        </m:r>
                        <m:r>
                          <a:rPr kumimoji="1" lang="en-US" altLang="zh-CN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kumimoji="1" lang="en-US" altLang="zh-CN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sub>
                    </m:sSub>
                    <m:r>
                      <a:rPr kumimoji="1" lang="en-US" altLang="zh-CN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kumimoji="1" lang="zh-CN" alt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endParaRPr kumimoji="1" lang="en-US" altLang="zh-CN" i="1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600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6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6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26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kumimoji="1" lang="en-US" altLang="zh-CN" sz="26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𝐷</m:t>
                      </m:r>
                      <m:r>
                        <a:rPr kumimoji="1" lang="en-US" altLang="zh-CN" sz="26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zh-CN" sz="2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zh-CN" sz="2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kumimoji="1" lang="en-US" altLang="zh-CN" sz="26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)∙</m:t>
                      </m:r>
                      <m:f>
                        <m:fPr>
                          <m:ctrlPr>
                            <a:rPr kumimoji="1" lang="mr-IN" altLang="zh-CN" sz="2600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sz="2600" i="1" dirty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1" lang="en-US" altLang="zh-CN" sz="2600" i="1" dirty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6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kumimoji="1" lang="en-US" altLang="zh-CN" sz="26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1" lang="en-US" altLang="zh-CN" sz="26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r>
                                <a:rPr kumimoji="1" lang="en-US" altLang="zh-CN" sz="26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1" lang="en-US" altLang="zh-CN" sz="2600" i="1" dirty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CN" sz="2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1" lang="en-US" altLang="zh-CN" sz="26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zh-CN" sz="2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zh-CN" sz="26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1" lang="en-US" altLang="zh-CN" sz="26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kumimoji="1" lang="en-US" altLang="zh-CN" sz="2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zh-CN" sz="2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kumimoji="1" lang="en-US" altLang="zh-CN" sz="26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sz="2600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6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6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𝑔</m:t>
                          </m:r>
                        </m:sub>
                      </m:sSub>
                      <m:r>
                        <a:rPr kumimoji="1" lang="en-US" altLang="zh-CN" sz="26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kumimoji="1" lang="en-US" altLang="zh-CN" sz="2600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6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zh-CN" sz="26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26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kumimoji="1" lang="en-US" altLang="zh-CN" sz="26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r>
                        <a:rPr kumimoji="1" lang="en-US" altLang="zh-CN" sz="26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sz="2600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6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kumimoji="1" lang="en-US" altLang="zh-CN" sz="26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sz="2600" i="1" dirty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)+</m:t>
                      </m:r>
                      <m:sSub>
                        <m:sSubPr>
                          <m:ctrlPr>
                            <a:rPr kumimoji="1" lang="en-US" altLang="zh-CN" sz="2600" i="1" dirty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1" lang="en-US" altLang="zh-CN" sz="26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zh-CN" sz="26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altLang="zh-CN"/>
              </a:p>
              <a:p>
                <a:pPr lvl="1">
                  <a:lnSpc>
                    <a:spcPct val="120000"/>
                  </a:lnSpc>
                </a:pPr>
                <a:r>
                  <a:rPr lang="en-US" altLang="zh-CN"/>
                  <a:t>Double</a:t>
                </a:r>
                <a:r>
                  <a:rPr lang="zh-CN" altLang="en-US"/>
                  <a:t> </a:t>
                </a:r>
                <a:r>
                  <a:rPr lang="en-US" altLang="zh-CN"/>
                  <a:t>beam</a:t>
                </a:r>
                <a:r>
                  <a:rPr lang="zh-CN" altLang="en-US"/>
                  <a:t> </a:t>
                </a:r>
                <a:r>
                  <a:rPr lang="en-US" altLang="zh-CN"/>
                  <a:t>mode:</a:t>
                </a:r>
                <a:r>
                  <a:rPr lang="zh-CN" altLang="en-US"/>
                  <a:t> </a:t>
                </a:r>
                <a:r>
                  <a:rPr lang="en-US" altLang="zh-CN"/>
                  <a:t>additional</a:t>
                </a:r>
                <a:r>
                  <a:rPr lang="zh-CN" altLang="en-US"/>
                  <a:t> </a:t>
                </a:r>
                <a:r>
                  <a:rPr lang="en-US" altLang="zh-CN"/>
                  <a:t>contributions</a:t>
                </a:r>
                <a:r>
                  <a:rPr lang="zh-CN" altLang="en-US"/>
                  <a:t> </a:t>
                </a:r>
                <a:r>
                  <a:rPr lang="en-US" altLang="zh-CN"/>
                  <a:t>from</a:t>
                </a:r>
                <a:r>
                  <a:rPr lang="zh-CN" altLang="en-US"/>
                  <a:t> </a:t>
                </a:r>
                <a:r>
                  <a:rPr lang="en-US" altLang="zh-CN"/>
                  <a:t>luminosity</a:t>
                </a:r>
                <a:r>
                  <a:rPr lang="zh-CN" altLang="en-US"/>
                  <a:t> </a:t>
                </a:r>
                <a:r>
                  <a:rPr lang="en-US" altLang="zh-CN"/>
                  <a:t>related</a:t>
                </a:r>
                <a:r>
                  <a:rPr lang="zh-CN" altLang="en-US"/>
                  <a:t> </a:t>
                </a:r>
                <a:r>
                  <a:rPr lang="en-US" altLang="zh-CN"/>
                  <a:t>backgrounds,</a:t>
                </a:r>
                <a:r>
                  <a:rPr lang="zh-CN" altLang="en-US"/>
                  <a:t> </a:t>
                </a:r>
                <a:r>
                  <a:rPr lang="en-US" altLang="zh-CN"/>
                  <a:t>mainly</a:t>
                </a:r>
                <a:r>
                  <a:rPr lang="zh-CN" altLang="en-US"/>
                  <a:t> </a:t>
                </a:r>
                <a:r>
                  <a:rPr lang="en-US" altLang="zh-CN"/>
                  <a:t>radiative</a:t>
                </a:r>
                <a:r>
                  <a:rPr lang="zh-CN" altLang="en-US"/>
                  <a:t> </a:t>
                </a:r>
                <a:r>
                  <a:rPr lang="en-US" altLang="zh-CN"/>
                  <a:t>Bhabha</a:t>
                </a:r>
                <a:r>
                  <a:rPr lang="zh-CN" altLang="en-US"/>
                  <a:t> </a:t>
                </a:r>
                <a:r>
                  <a:rPr lang="en-US" altLang="zh-CN"/>
                  <a:t>scattering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𝑡𝑜𝑡𝑎𝑙</m:t>
                        </m:r>
                      </m:sub>
                    </m:sSub>
                    <m:r>
                      <a:rPr kumimoji="1" lang="en-US" altLang="zh-CN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𝑂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kumimoji="1" lang="en-US" altLang="zh-CN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𝑂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ℒ</m:t>
                        </m:r>
                      </m:sub>
                    </m:sSub>
                  </m:oMath>
                </a14:m>
                <a:r>
                  <a:rPr lang="en-US" altLang="zh-CN"/>
                  <a:t>(Ideal)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83E9154-8A85-CA4A-B80F-C3ECE34B21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34886"/>
                <a:ext cx="10515600" cy="5570884"/>
              </a:xfrm>
              <a:blipFill>
                <a:blip r:embed="rId3"/>
                <a:stretch>
                  <a:fillRect l="-928" t="-875" r="-406" b="-1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020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80044D-906C-F544-84B1-ED32C2738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/>
              <a:t>BESIII Benchmark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3E9154-8A85-CA4A-B80F-C3ECE34B2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4886"/>
            <a:ext cx="10515600" cy="55708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/>
              <a:t>BG experiments on BEPCII/BESIII has been done several times.</a:t>
            </a:r>
          </a:p>
          <a:p>
            <a:pPr lvl="1">
              <a:lnSpc>
                <a:spcPct val="120000"/>
              </a:lnSpc>
            </a:pPr>
            <a:r>
              <a:rPr kumimoji="1" lang="en-US" altLang="zh-CN"/>
              <a:t>The experiment in 2021 separate the single beam BG sources, the data/MC ratio has been reduced.</a:t>
            </a:r>
          </a:p>
          <a:p>
            <a:pPr lvl="1"/>
            <a:endParaRPr kumimoji="1" lang="en-US" altLang="zh-CN"/>
          </a:p>
          <a:p>
            <a:pPr lvl="1"/>
            <a:endParaRPr kumimoji="1" lang="en-US" altLang="zh-CN"/>
          </a:p>
          <a:p>
            <a:pPr lvl="1"/>
            <a:endParaRPr kumimoji="1" lang="en-US" altLang="zh-CN"/>
          </a:p>
          <a:p>
            <a:pPr lvl="1"/>
            <a:endParaRPr kumimoji="1" lang="en-US" altLang="zh-CN"/>
          </a:p>
          <a:p>
            <a:pPr lvl="1"/>
            <a:endParaRPr kumimoji="1" lang="en-US" altLang="zh-CN"/>
          </a:p>
          <a:p>
            <a:pPr lvl="1"/>
            <a:endParaRPr kumimoji="1" lang="en-US" altLang="zh-CN"/>
          </a:p>
          <a:p>
            <a:pPr lvl="1"/>
            <a:endParaRPr kumimoji="1" lang="en-US" altLang="zh-CN"/>
          </a:p>
          <a:p>
            <a:pPr lvl="1"/>
            <a:endParaRPr kumimoji="1" lang="en-US" altLang="zh-CN"/>
          </a:p>
          <a:p>
            <a:pPr marL="457200" lvl="1" indent="0">
              <a:buNone/>
            </a:pPr>
            <a:endParaRPr kumimoji="1" lang="en-US" altLang="zh-CN"/>
          </a:p>
          <a:p>
            <a:pPr lvl="1"/>
            <a:endParaRPr kumimoji="1" lang="en-US" altLang="zh-CN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5F36594-F45B-EC68-09DD-C3FEF45BA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9" y="2649326"/>
            <a:ext cx="3030271" cy="2098255"/>
          </a:xfrm>
          <a:prstGeom prst="rect">
            <a:avLst/>
          </a:prstGeom>
        </p:spPr>
      </p:pic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68C281E0-E4F6-BE0A-C106-32525DCE2DC4}"/>
              </a:ext>
            </a:extLst>
          </p:cNvPr>
          <p:cNvGraphicFramePr>
            <a:graphicFrameLocks/>
          </p:cNvGraphicFramePr>
          <p:nvPr/>
        </p:nvGraphicFramePr>
        <p:xfrm>
          <a:off x="3852041" y="2651734"/>
          <a:ext cx="4487917" cy="224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94DD510F-F038-BE22-C243-955F3F16E5EF}"/>
              </a:ext>
            </a:extLst>
          </p:cNvPr>
          <p:cNvSpPr txBox="1"/>
          <p:nvPr/>
        </p:nvSpPr>
        <p:spPr>
          <a:xfrm>
            <a:off x="3811941" y="4774394"/>
            <a:ext cx="478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>
                <a:latin typeface="Calibri" panose="020F0502020204030204" pitchFamily="34" charset="0"/>
                <a:ea typeface="苹方-简" panose="020B0400000000000000" pitchFamily="34" charset="-122"/>
                <a:cs typeface="Times New Roman" charset="0"/>
              </a:rPr>
              <a:t>Data/MC radio improvements on 1</a:t>
            </a:r>
            <a:r>
              <a:rPr kumimoji="1" lang="en-US" altLang="zh-CN" baseline="30000">
                <a:latin typeface="Calibri" panose="020F0502020204030204" pitchFamily="34" charset="0"/>
                <a:ea typeface="苹方-简" panose="020B0400000000000000" pitchFamily="34" charset="-122"/>
                <a:cs typeface="Times New Roman" charset="0"/>
              </a:rPr>
              <a:t>st</a:t>
            </a:r>
            <a:r>
              <a:rPr kumimoji="1" lang="en-US" altLang="zh-CN">
                <a:latin typeface="Calibri" panose="020F0502020204030204" pitchFamily="34" charset="0"/>
                <a:ea typeface="苹方-简" panose="020B0400000000000000" pitchFamily="34" charset="-122"/>
                <a:cs typeface="Times New Roman" charset="0"/>
              </a:rPr>
              <a:t> layer MDC</a:t>
            </a:r>
            <a:endParaRPr kumimoji="1" lang="zh-CN" altLang="en-US">
              <a:latin typeface="Calibri" panose="020F0502020204030204" pitchFamily="34" charset="0"/>
              <a:ea typeface="苹方-简" panose="020B0400000000000000" pitchFamily="34" charset="-122"/>
              <a:cs typeface="Times New Roman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00FCFA3-9C46-E53E-18F2-4D0A052ABAC1}"/>
              </a:ext>
            </a:extLst>
          </p:cNvPr>
          <p:cNvSpPr txBox="1"/>
          <p:nvPr/>
        </p:nvSpPr>
        <p:spPr>
          <a:xfrm>
            <a:off x="536409" y="4774394"/>
            <a:ext cx="4073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>
                <a:latin typeface="Calibri" panose="020F0502020204030204" pitchFamily="34" charset="0"/>
                <a:ea typeface="苹方-简" panose="020B0400000000000000" pitchFamily="34" charset="-122"/>
                <a:cs typeface="Times New Roman" charset="0"/>
              </a:rPr>
              <a:t>BG separation on 1</a:t>
            </a:r>
            <a:r>
              <a:rPr kumimoji="1" lang="en-US" altLang="zh-CN" baseline="30000">
                <a:latin typeface="Calibri" panose="020F0502020204030204" pitchFamily="34" charset="0"/>
                <a:ea typeface="苹方-简" panose="020B0400000000000000" pitchFamily="34" charset="-122"/>
                <a:cs typeface="Times New Roman" charset="0"/>
              </a:rPr>
              <a:t>st</a:t>
            </a:r>
            <a:r>
              <a:rPr kumimoji="1" lang="en-US" altLang="zh-CN">
                <a:latin typeface="Calibri" panose="020F0502020204030204" pitchFamily="34" charset="0"/>
                <a:ea typeface="苹方-简" panose="020B0400000000000000" pitchFamily="34" charset="-122"/>
                <a:cs typeface="Times New Roman" charset="0"/>
              </a:rPr>
              <a:t> layer MDC </a:t>
            </a:r>
            <a:endParaRPr kumimoji="1" lang="zh-CN" altLang="en-US">
              <a:latin typeface="Calibri" panose="020F0502020204030204" pitchFamily="34" charset="0"/>
              <a:ea typeface="苹方-简" panose="020B0400000000000000" pitchFamily="34" charset="-122"/>
              <a:cs typeface="Times New Roman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B000B04-4931-1392-F4A1-04D6C4E3E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507" y="2321326"/>
            <a:ext cx="3556112" cy="261501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57CECA5-F43D-A56D-6095-967BBF1B4C90}"/>
              </a:ext>
            </a:extLst>
          </p:cNvPr>
          <p:cNvSpPr txBox="1"/>
          <p:nvPr/>
        </p:nvSpPr>
        <p:spPr>
          <a:xfrm>
            <a:off x="8912607" y="4774394"/>
            <a:ext cx="256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>
                <a:latin typeface="Calibri" panose="020F0502020204030204" pitchFamily="34" charset="0"/>
                <a:ea typeface="苹方-简" panose="020B0400000000000000" pitchFamily="34" charset="-122"/>
                <a:cs typeface="Times New Roman" charset="0"/>
              </a:rPr>
              <a:t>Data/MC radio in MDC</a:t>
            </a:r>
            <a:endParaRPr kumimoji="1" lang="zh-CN" altLang="en-US">
              <a:latin typeface="Calibri" panose="020F0502020204030204" pitchFamily="34" charset="0"/>
              <a:ea typeface="苹方-简" panose="020B0400000000000000" pitchFamily="34" charset="-122"/>
              <a:cs typeface="Times New Roman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25848B1-282C-34FD-DB9F-60093629CE59}"/>
              </a:ext>
            </a:extLst>
          </p:cNvPr>
          <p:cNvSpPr txBox="1"/>
          <p:nvPr/>
        </p:nvSpPr>
        <p:spPr>
          <a:xfrm>
            <a:off x="10106782" y="1945917"/>
            <a:ext cx="1868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>
                <a:hlinkClick r:id="rId6"/>
              </a:rPr>
              <a:t>H. Shi, B. Wang. H. Shi et.al</a:t>
            </a:r>
            <a:endParaRPr kumimoji="1"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780587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09AE9-D216-B847-D070-76E15C0C6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BESIII Benchmark – Beam-beam</a:t>
            </a:r>
            <a:endParaRPr kumimoji="1"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E50B1BE-AAA8-15F6-4AB3-2AA583A7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7997" y="3429000"/>
            <a:ext cx="5105802" cy="2753138"/>
          </a:xfrm>
        </p:spPr>
        <p:txBody>
          <a:bodyPr>
            <a:normAutofit/>
          </a:bodyPr>
          <a:lstStyle/>
          <a:p>
            <a:r>
              <a:rPr lang="en-US" altLang="zh-CN" sz="2000"/>
              <a:t>Beam-beam could increase the </a:t>
            </a:r>
            <a:r>
              <a:rPr lang="en-US" altLang="zh-CN" sz="2000" err="1"/>
              <a:t>touschek</a:t>
            </a:r>
            <a:r>
              <a:rPr lang="en-US" altLang="zh-CN" sz="2000"/>
              <a:t> lifetime(decrease </a:t>
            </a:r>
            <a:r>
              <a:rPr lang="en-US" altLang="zh-CN" sz="2000" err="1"/>
              <a:t>touschek</a:t>
            </a:r>
            <a:r>
              <a:rPr lang="en-US" altLang="zh-CN" sz="2000"/>
              <a:t> rate)</a:t>
            </a:r>
          </a:p>
          <a:p>
            <a:r>
              <a:rPr lang="en-US" altLang="zh-CN" sz="2000"/>
              <a:t>Due to beam-beam, </a:t>
            </a:r>
            <a:r>
              <a:rPr lang="en-US" altLang="zh-CN" sz="2000" err="1"/>
              <a:t>touschek</a:t>
            </a:r>
            <a:r>
              <a:rPr lang="en-US" altLang="zh-CN" sz="2000"/>
              <a:t> rate could be decreased ~30%, and 15% in total at BESIII</a:t>
            </a:r>
          </a:p>
          <a:p>
            <a:r>
              <a:rPr lang="en-US" altLang="zh-CN" sz="2000"/>
              <a:t>We still have 1~2 order of magnitude differ between data/MC, plan to do more on BIIU</a:t>
            </a:r>
            <a:endParaRPr lang="zh-CN" altLang="en-US" sz="200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81E7366-99FB-1204-CEE3-DA4BA606F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303" y="1054363"/>
            <a:ext cx="5588877" cy="23746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51B052-2D68-F111-21AE-201F30878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4" y="930165"/>
            <a:ext cx="5732661" cy="537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1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505AB-3571-6040-8092-240CE13F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Inputs for BG Simulation</a:t>
            </a:r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FD560F5-DA76-DC7D-F3C6-9D35E2260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88" y="4506204"/>
            <a:ext cx="2522596" cy="185014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5E63EAA-99C1-12A9-DD68-1F3DE9C39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923" y="914093"/>
            <a:ext cx="4817228" cy="32583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6E90AE-4A0D-2D6D-D0FF-B0068ADD4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84" y="4505149"/>
            <a:ext cx="3072104" cy="185225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1FE26D7-6CEA-FC1E-4597-28A7A566524A}"/>
              </a:ext>
            </a:extLst>
          </p:cNvPr>
          <p:cNvSpPr txBox="1"/>
          <p:nvPr/>
        </p:nvSpPr>
        <p:spPr>
          <a:xfrm>
            <a:off x="5913138" y="4607772"/>
            <a:ext cx="93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/>
              <a:t>Ref-TDR</a:t>
            </a:r>
            <a:endParaRPr kumimoji="1" lang="zh-CN" altLang="en-US"/>
          </a:p>
        </p:txBody>
      </p:sp>
      <p:pic>
        <p:nvPicPr>
          <p:cNvPr id="17" name="图片 1">
            <a:extLst>
              <a:ext uri="{FF2B5EF4-FFF2-40B4-BE49-F238E27FC236}">
                <a16:creationId xmlns:a16="http://schemas.microsoft.com/office/drawing/2014/main" id="{68A28829-429D-C5AA-453F-DE811A570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611230" y="4505149"/>
            <a:ext cx="2303468" cy="1852257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95D57200-DDF2-A091-08D2-780F5D79A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028036" y="4497972"/>
            <a:ext cx="2303468" cy="1924908"/>
          </a:xfrm>
          <a:prstGeom prst="rect">
            <a:avLst/>
          </a:prstGeom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6FF519AF-79A3-305F-2975-7B9FC4513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Acc-TDR</a:t>
            </a:r>
          </a:p>
          <a:p>
            <a:r>
              <a:rPr lang="en-US" altLang="zh-CN"/>
              <a:t>Det-Ref-TDR(on going)</a:t>
            </a:r>
          </a:p>
          <a:p>
            <a:pPr lvl="1"/>
            <a:r>
              <a:rPr lang="en-US" altLang="zh-CN"/>
              <a:t>TDR_o1_v01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006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24FE1-E733-884A-A6AF-29E2C7847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altLang="zh-CN"/>
              <a:t>Backup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91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1445" y="117726"/>
            <a:ext cx="10515600" cy="534157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zh-CN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from solenoid combined field</a:t>
            </a:r>
          </a:p>
        </p:txBody>
      </p:sp>
      <p:sp>
        <p:nvSpPr>
          <p:cNvPr id="5" name="矩形 4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latin typeface="Courier"/>
              </a:rPr>
              <a:t> </a:t>
            </a:r>
            <a:endParaRPr lang="zh-CN" altLang="en-US"/>
          </a:p>
        </p:txBody>
      </p:sp>
      <p:pic>
        <p:nvPicPr>
          <p:cNvPr id="8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7108" y="1364212"/>
            <a:ext cx="3518037" cy="19371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737" y="1275804"/>
            <a:ext cx="49153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trajectory will couple to the vertical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Due to the </a:t>
            </a:r>
            <a:r>
              <a:rPr lang="en-US" altLang="zh-CN" sz="1600" err="1">
                <a:latin typeface="Arial" panose="020B0604020202020204" pitchFamily="34" charset="0"/>
                <a:cs typeface="Arial" panose="020B0604020202020204" pitchFamily="34" charset="0"/>
              </a:rPr>
              <a:t>sol+anti-sol</a:t>
            </a: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 field strength quite high, maximum~4.24T, transverse magnetic field component is quite high.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SR from vertical trajectory in </a:t>
            </a:r>
            <a:r>
              <a:rPr lang="en-US" altLang="zh-CN" sz="1600" err="1">
                <a:latin typeface="Arial" panose="020B0604020202020204" pitchFamily="34" charset="0"/>
                <a:cs typeface="Arial" panose="020B0604020202020204" pitchFamily="34" charset="0"/>
              </a:rPr>
              <a:t>sol+anti-sol</a:t>
            </a: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 combined field should be taken into account.</a:t>
            </a:r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170588" y="1169837"/>
            <a:ext cx="4890300" cy="1781594"/>
          </a:xfrm>
          <a:prstGeom prst="roundRect">
            <a:avLst/>
          </a:prstGeom>
          <a:noFill/>
          <a:ln w="9525" cap="flat" cmpd="sng" algn="ctr">
            <a:solidFill>
              <a:srgbClr val="D10D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1" name="图表 10"/>
          <p:cNvGraphicFramePr>
            <a:graphicFrameLocks/>
          </p:cNvGraphicFramePr>
          <p:nvPr/>
        </p:nvGraphicFramePr>
        <p:xfrm>
          <a:off x="178474" y="3452623"/>
          <a:ext cx="3850319" cy="284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图表 11"/>
          <p:cNvGraphicFramePr>
            <a:graphicFrameLocks/>
          </p:cNvGraphicFramePr>
          <p:nvPr/>
        </p:nvGraphicFramePr>
        <p:xfrm>
          <a:off x="4066330" y="3452623"/>
          <a:ext cx="3865830" cy="284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078326" y="6032344"/>
            <a:ext cx="4508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Maximum: 670keV</a:t>
            </a:r>
            <a:endParaRPr lang="zh-CN" altLang="en-US" sz="1600"/>
          </a:p>
        </p:txBody>
      </p:sp>
      <p:sp>
        <p:nvSpPr>
          <p:cNvPr id="14" name="文本框 13"/>
          <p:cNvSpPr txBox="1"/>
          <p:nvPr/>
        </p:nvSpPr>
        <p:spPr>
          <a:xfrm>
            <a:off x="4928645" y="6032344"/>
            <a:ext cx="3797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Maximum: 31W</a:t>
            </a:r>
            <a:endParaRPr lang="zh-CN" altLang="en-US" sz="160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166" y="4315208"/>
            <a:ext cx="3741318" cy="231141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53665" y="1490108"/>
            <a:ext cx="31121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SR fan is focused in a very narrow angle from </a:t>
            </a:r>
          </a:p>
          <a:p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    -116urad to 131urad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SR will not hit </a:t>
            </a:r>
            <a:r>
              <a:rPr lang="en-US" altLang="zh-CN" sz="1600" err="1">
                <a:latin typeface="Arial" panose="020B0604020202020204" pitchFamily="34" charset="0"/>
                <a:cs typeface="Arial" panose="020B0604020202020204" pitchFamily="34" charset="0"/>
              </a:rPr>
              <a:t>Berryllium</a:t>
            </a: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 pipe, and no background to detector.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SR will hit the beam pipe  ~213.5m downstream from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>
                <a:latin typeface="Arial" panose="020B0604020202020204" pitchFamily="34" charset="0"/>
                <a:cs typeface="Arial" panose="020B0604020202020204" pitchFamily="34" charset="0"/>
              </a:rPr>
              <a:t>Water cooling is needed.</a:t>
            </a:r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8847444" y="1367299"/>
            <a:ext cx="3218403" cy="2815401"/>
          </a:xfrm>
          <a:prstGeom prst="roundRect">
            <a:avLst/>
          </a:prstGeom>
          <a:noFill/>
          <a:ln w="9525" cap="flat" cmpd="sng" algn="ctr">
            <a:solidFill>
              <a:srgbClr val="D10DA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643A1BF-12A0-D57F-0B2B-588BFF87A1EE}"/>
              </a:ext>
            </a:extLst>
          </p:cNvPr>
          <p:cNvSpPr txBox="1"/>
          <p:nvPr/>
        </p:nvSpPr>
        <p:spPr>
          <a:xfrm>
            <a:off x="11130455" y="895986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/>
              <a:t>S. Bai</a:t>
            </a:r>
            <a:endParaRPr kumimoji="1"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2878215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CC12D8-47E9-6F9D-62B0-BAC5B09F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BG@TPC</a:t>
            </a:r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850421-871F-BF31-AE37-4E917310D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55" y="1034936"/>
            <a:ext cx="4895193" cy="26714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951A219-DFA4-57F5-3113-BF3F78FF8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559" y="1195451"/>
            <a:ext cx="6408683" cy="22335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58EB288-FF09-9A44-565A-47DC8ADC8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733" y="3562719"/>
            <a:ext cx="5883166" cy="285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1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E486D3-19D3-A545-B74D-F633AA6B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Background Estimation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D36B27-50F1-844E-98C0-44883B47B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5160" y="4391859"/>
            <a:ext cx="3736840" cy="29495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1600"/>
              <a:t>Validate when possible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1600"/>
              <a:t>Step by Step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1600"/>
              <a:t>Whole Procedure</a:t>
            </a:r>
            <a:endParaRPr lang="en-US" altLang="zh-CN" sz="140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9C895C2-5558-C1E3-5ED7-7D8FF2E8C997}"/>
              </a:ext>
            </a:extLst>
          </p:cNvPr>
          <p:cNvGrpSpPr/>
          <p:nvPr/>
        </p:nvGrpSpPr>
        <p:grpSpPr>
          <a:xfrm>
            <a:off x="4615001" y="1069937"/>
            <a:ext cx="7269257" cy="2711918"/>
            <a:chOff x="4356589" y="1170390"/>
            <a:chExt cx="7269257" cy="271191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D96A83-7FD9-E146-0F94-4E495BEEC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9359" y="1514463"/>
              <a:ext cx="3583931" cy="1941707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4BAD3ED-3669-2644-BC56-FE3077DEC1DA}"/>
                </a:ext>
              </a:extLst>
            </p:cNvPr>
            <p:cNvSpPr txBox="1"/>
            <p:nvPr/>
          </p:nvSpPr>
          <p:spPr>
            <a:xfrm>
              <a:off x="10872114" y="1170390"/>
              <a:ext cx="7537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>
                  <a:hlinkClick r:id="rId4"/>
                </a:rPr>
                <a:t>A. </a:t>
              </a:r>
              <a:r>
                <a:rPr kumimoji="1" lang="en-US" altLang="zh-CN" sz="1000" err="1">
                  <a:hlinkClick r:id="rId4"/>
                </a:rPr>
                <a:t>Natochii</a:t>
              </a:r>
              <a:endParaRPr kumimoji="1" lang="zh-CN" altLang="en-US" sz="1000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F627E48-97C6-034B-B800-EC97FB2C0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25414" y="1293500"/>
              <a:ext cx="1095172" cy="921281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63C853B-11FE-E24C-98A0-5A275AF13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5413" y="2230866"/>
              <a:ext cx="1095173" cy="1259086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E90FD92-25BF-8E49-A34C-31690B70C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34321" y="1345859"/>
              <a:ext cx="2180494" cy="2167117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E4895A3-32B7-C64A-A8F3-90F71696EA1C}"/>
                </a:ext>
              </a:extLst>
            </p:cNvPr>
            <p:cNvSpPr txBox="1"/>
            <p:nvPr/>
          </p:nvSpPr>
          <p:spPr>
            <a:xfrm>
              <a:off x="4356589" y="3506037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/>
                <a:t>Photon BG</a:t>
              </a:r>
              <a:endParaRPr kumimoji="1"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308A593-7754-B541-9F23-E6F62C473C59}"/>
                </a:ext>
              </a:extLst>
            </p:cNvPr>
            <p:cNvSpPr txBox="1"/>
            <p:nvPr/>
          </p:nvSpPr>
          <p:spPr>
            <a:xfrm>
              <a:off x="6815113" y="3501403"/>
              <a:ext cx="1579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/>
                <a:t>Beam Loss BG</a:t>
              </a:r>
              <a:endParaRPr kumimoji="1"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4E9B39F-32C7-AA46-944F-44F641FD1F66}"/>
                </a:ext>
              </a:extLst>
            </p:cNvPr>
            <p:cNvSpPr txBox="1"/>
            <p:nvPr/>
          </p:nvSpPr>
          <p:spPr>
            <a:xfrm>
              <a:off x="9737521" y="3512976"/>
              <a:ext cx="1374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/>
                <a:t>Injection BG</a:t>
              </a:r>
              <a:endParaRPr kumimoji="1"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EDE4961-BD96-2743-88A3-C6F55EE08AA9}"/>
                </a:ext>
              </a:extLst>
            </p:cNvPr>
            <p:cNvSpPr txBox="1"/>
            <p:nvPr/>
          </p:nvSpPr>
          <p:spPr>
            <a:xfrm>
              <a:off x="5437769" y="1375823"/>
              <a:ext cx="7537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>
                  <a:hlinkClick r:id="rId4"/>
                </a:rPr>
                <a:t>A. </a:t>
              </a:r>
              <a:r>
                <a:rPr kumimoji="1" lang="en-US" altLang="zh-CN" sz="1000" err="1">
                  <a:hlinkClick r:id="rId4"/>
                </a:rPr>
                <a:t>Natochii</a:t>
              </a:r>
              <a:endParaRPr kumimoji="1" lang="zh-CN" altLang="en-US" sz="100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ED55F0B-4A33-2B44-9DA7-157590B0AB18}"/>
                </a:ext>
              </a:extLst>
            </p:cNvPr>
            <p:cNvSpPr txBox="1"/>
            <p:nvPr/>
          </p:nvSpPr>
          <p:spPr>
            <a:xfrm>
              <a:off x="4824725" y="1437378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/>
                <a:t>SR</a:t>
              </a:r>
              <a:endParaRPr kumimoji="1" lang="zh-CN" altLang="en-US" sz="100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A7D611F-B508-CA47-9474-B9B1C81C7FC5}"/>
                </a:ext>
              </a:extLst>
            </p:cNvPr>
            <p:cNvSpPr txBox="1"/>
            <p:nvPr/>
          </p:nvSpPr>
          <p:spPr>
            <a:xfrm>
              <a:off x="4448219" y="2552808"/>
              <a:ext cx="10294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000"/>
                <a:t>Pair Production</a:t>
              </a:r>
              <a:endParaRPr kumimoji="1" lang="zh-CN" altLang="en-US" sz="1000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FEB55957-A5A1-0D52-036F-2EA0EBAFFC4A}"/>
              </a:ext>
            </a:extLst>
          </p:cNvPr>
          <p:cNvSpPr txBox="1"/>
          <p:nvPr/>
        </p:nvSpPr>
        <p:spPr>
          <a:xfrm>
            <a:off x="169081" y="1193047"/>
            <a:ext cx="444974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/>
              <a:t>Single Beam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err="1"/>
              <a:t>Touschek</a:t>
            </a:r>
            <a:r>
              <a:rPr kumimoji="1" lang="en-US" altLang="zh-CN"/>
              <a:t> Scattering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/>
              <a:t>Beam Gas Scattering(Elastic/inelastic)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/>
              <a:t>Beam Thermal Photon Scattering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/>
              <a:t>Synchrotron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/>
              <a:t>Luminosity Related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err="1"/>
              <a:t>Beamstrahlung</a:t>
            </a:r>
            <a:endParaRPr kumimoji="1" lang="en-US" altLang="zh-CN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/>
              <a:t>Radiative Bhabha Scattering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/>
              <a:t>Injection</a:t>
            </a:r>
          </a:p>
          <a:p>
            <a:endParaRPr kumimoji="1" lang="en-US" altLang="zh-CN"/>
          </a:p>
          <a:p>
            <a:endParaRPr kumimoji="1" lang="zh-CN" altLang="en-US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4C6519E4-E6E9-4F7D-161B-AFCFACF1E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441959"/>
              </p:ext>
            </p:extLst>
          </p:nvPr>
        </p:nvGraphicFramePr>
        <p:xfrm>
          <a:off x="368200" y="3739598"/>
          <a:ext cx="7763812" cy="264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329">
                  <a:extLst>
                    <a:ext uri="{9D8B030D-6E8A-4147-A177-3AD203B41FA5}">
                      <a16:colId xmlns:a16="http://schemas.microsoft.com/office/drawing/2014/main" val="3921886813"/>
                    </a:ext>
                  </a:extLst>
                </a:gridCol>
                <a:gridCol w="1484547">
                  <a:extLst>
                    <a:ext uri="{9D8B030D-6E8A-4147-A177-3AD203B41FA5}">
                      <a16:colId xmlns:a16="http://schemas.microsoft.com/office/drawing/2014/main" val="4130414002"/>
                    </a:ext>
                  </a:extLst>
                </a:gridCol>
                <a:gridCol w="1536820">
                  <a:extLst>
                    <a:ext uri="{9D8B030D-6E8A-4147-A177-3AD203B41FA5}">
                      <a16:colId xmlns:a16="http://schemas.microsoft.com/office/drawing/2014/main" val="1853929188"/>
                    </a:ext>
                  </a:extLst>
                </a:gridCol>
                <a:gridCol w="1621116">
                  <a:extLst>
                    <a:ext uri="{9D8B030D-6E8A-4147-A177-3AD203B41FA5}">
                      <a16:colId xmlns:a16="http://schemas.microsoft.com/office/drawing/2014/main" val="1835929884"/>
                    </a:ext>
                  </a:extLst>
                </a:gridCol>
              </a:tblGrid>
              <a:tr h="3304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Background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Generation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Tracking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Detector Simu.</a:t>
                      </a:r>
                      <a:endParaRPr lang="zh-CN" altLang="en-US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15273"/>
                  </a:ext>
                </a:extLst>
              </a:tr>
              <a:tr h="3304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Synchrotron Radiation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hlinkClick r:id="rId8"/>
                        </a:rPr>
                        <a:t>BDSim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hlinkClick r:id="rId8"/>
                        </a:rPr>
                        <a:t>BDSim</a:t>
                      </a:r>
                      <a:r>
                        <a:rPr lang="en-US" altLang="zh-CN" sz="1300"/>
                        <a:t>/</a:t>
                      </a:r>
                      <a:r>
                        <a:rPr lang="en-US" altLang="zh-CN" sz="1300">
                          <a:hlinkClick r:id="rId9"/>
                        </a:rPr>
                        <a:t>Geant4</a:t>
                      </a:r>
                      <a:endParaRPr lang="zh-CN" altLang="en-US" sz="1300"/>
                    </a:p>
                  </a:txBody>
                  <a:tcPr anchor="ctr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hlinkClick r:id="rId10"/>
                        </a:rPr>
                        <a:t>CEPCSW</a:t>
                      </a:r>
                      <a:r>
                        <a:rPr lang="en-US" altLang="zh-CN" sz="1300"/>
                        <a:t>/</a:t>
                      </a:r>
                      <a:r>
                        <a:rPr lang="en-US" altLang="zh-CN" sz="1300">
                          <a:hlinkClick r:id="rId11"/>
                        </a:rPr>
                        <a:t>FLUKA</a:t>
                      </a:r>
                      <a:endParaRPr lang="zh-CN" altLang="en-US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482969"/>
                  </a:ext>
                </a:extLst>
              </a:tr>
              <a:tr h="3304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err="1"/>
                        <a:t>Beamstrahlung</a:t>
                      </a:r>
                      <a:r>
                        <a:rPr lang="en-US" altLang="zh-CN" sz="1300"/>
                        <a:t>/Pair Production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hlinkClick r:id="rId12"/>
                        </a:rPr>
                        <a:t>Guinea-Pig++</a:t>
                      </a:r>
                      <a:endParaRPr lang="zh-CN" altLang="en-US" sz="130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hlinkClick r:id="rId13"/>
                        </a:rPr>
                        <a:t>SAD</a:t>
                      </a:r>
                      <a:endParaRPr lang="zh-CN" altLang="en-US" sz="13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57028"/>
                  </a:ext>
                </a:extLst>
              </a:tr>
              <a:tr h="3304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Beam-Thermal Photon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hlinkClick r:id="rId14"/>
                        </a:rPr>
                        <a:t>PyBTH</a:t>
                      </a:r>
                      <a:r>
                        <a:rPr lang="en-US" altLang="zh-CN" sz="1300">
                          <a:hlinkClick r:id="rId15"/>
                        </a:rPr>
                        <a:t>[Ref]</a:t>
                      </a:r>
                      <a:endParaRPr lang="zh-CN" altLang="en-US" sz="13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970442"/>
                  </a:ext>
                </a:extLst>
              </a:tr>
              <a:tr h="3304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Beam-Gas Bremsstrahlung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hlinkClick r:id="rId16"/>
                        </a:rPr>
                        <a:t>PyBGB</a:t>
                      </a:r>
                      <a:r>
                        <a:rPr lang="en-US" altLang="zh-CN" sz="1300">
                          <a:hlinkClick r:id="rId17"/>
                        </a:rPr>
                        <a:t>[Ref]</a:t>
                      </a:r>
                      <a:endParaRPr lang="zh-CN" altLang="en-US" sz="13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892626"/>
                  </a:ext>
                </a:extLst>
              </a:tr>
              <a:tr h="3304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Beam-Gas Coulomb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BGC in </a:t>
                      </a:r>
                      <a:r>
                        <a:rPr lang="en-US" altLang="zh-CN" sz="1300">
                          <a:hlinkClick r:id="rId13"/>
                        </a:rPr>
                        <a:t>SAD</a:t>
                      </a:r>
                      <a:endParaRPr lang="zh-CN" altLang="en-US" sz="13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815785"/>
                  </a:ext>
                </a:extLst>
              </a:tr>
              <a:tr h="3304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Radiative Bhabha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>
                          <a:hlinkClick r:id="rId18"/>
                        </a:rPr>
                        <a:t>BBBREM</a:t>
                      </a:r>
                      <a:endParaRPr lang="zh-CN" altLang="en-US" sz="13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725684"/>
                  </a:ext>
                </a:extLst>
              </a:tr>
              <a:tr h="3304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err="1"/>
                        <a:t>Touschek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TSC in </a:t>
                      </a:r>
                      <a:r>
                        <a:rPr lang="en-US" altLang="zh-CN" sz="1300">
                          <a:hlinkClick r:id="rId13"/>
                        </a:rPr>
                        <a:t>SAD</a:t>
                      </a:r>
                      <a:endParaRPr lang="zh-CN" altLang="en-US" sz="13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3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339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3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E8B408-B00C-C61F-1447-F5EDA498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Generation/Tracking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EB73D1-8B3E-CA4E-98C4-8B3873196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000"/>
              <a:t>One Beam Simulated for Single Beam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000"/>
              <a:t>Simulate each background separately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000"/>
              <a:t>Whole-Ring generation for single beam BGs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2000"/>
              <a:t>Multi-turn tracking(200 turns)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1800"/>
              <a:t>Using built-in LOSSMAP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1800"/>
              <a:t>SR emitting/RF 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1800" err="1"/>
              <a:t>Radtaper</a:t>
            </a:r>
            <a:r>
              <a:rPr lang="en-US" altLang="zh-CN" sz="1800"/>
              <a:t> 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1800"/>
              <a:t>No detector solenoid yet</a:t>
            </a:r>
            <a:endParaRPr kumimoji="1" lang="zh-CN" altLang="en-US"/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83C707E6-A6AC-85AB-0ED7-81E8DF788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850332"/>
              </p:ext>
            </p:extLst>
          </p:nvPr>
        </p:nvGraphicFramePr>
        <p:xfrm>
          <a:off x="2032000" y="3794234"/>
          <a:ext cx="8128000" cy="234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C2A740F2-D297-BF59-6D36-5EB7B3BA4DC8}"/>
              </a:ext>
            </a:extLst>
          </p:cNvPr>
          <p:cNvSpPr txBox="1"/>
          <p:nvPr/>
        </p:nvSpPr>
        <p:spPr>
          <a:xfrm>
            <a:off x="8975834" y="1056344"/>
            <a:ext cx="2579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/>
              <a:t>Luminosity: Pair/RBB</a:t>
            </a:r>
          </a:p>
          <a:p>
            <a:r>
              <a:rPr kumimoji="1" lang="en-US" altLang="zh-CN"/>
              <a:t>Single beam: including SR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42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0CC432-9213-A3D2-306A-38E4EAD6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Pair Production(</a:t>
            </a:r>
            <a:r>
              <a:rPr kumimoji="1" lang="en-US" altLang="zh-CN" err="1"/>
              <a:t>Beamstrahlung</a:t>
            </a:r>
            <a:r>
              <a:rPr kumimoji="1" lang="en-US" altLang="zh-CN"/>
              <a:t>)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354D40-E544-2861-C34F-08704E009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400"/>
              <a:t>Luminosity related backgrounds</a:t>
            </a:r>
          </a:p>
          <a:p>
            <a:r>
              <a:rPr kumimoji="1" lang="en-US" altLang="zh-CN" sz="2400"/>
              <a:t>One of the dominant backgrounds at the CEPC, may lead to two different impacts:</a:t>
            </a:r>
          </a:p>
          <a:p>
            <a:pPr lvl="1"/>
            <a:r>
              <a:rPr kumimoji="1" lang="en-US" altLang="zh-CN" sz="2000"/>
              <a:t>The impacts on detector, caused by the electrons/positrons produced by photons</a:t>
            </a:r>
          </a:p>
          <a:p>
            <a:pPr lvl="1"/>
            <a:r>
              <a:rPr kumimoji="1" lang="en-US" altLang="zh-CN" sz="2000"/>
              <a:t>The impacts on accelerator components outside of the IR, caused by the photons directly. </a:t>
            </a:r>
          </a:p>
          <a:p>
            <a:r>
              <a:rPr kumimoji="1" lang="en-US" altLang="zh-CN" sz="2400"/>
              <a:t>Hard to mitigate</a:t>
            </a:r>
          </a:p>
          <a:p>
            <a:endParaRPr kumimoji="1" lang="en-US" altLang="zh-CN"/>
          </a:p>
          <a:p>
            <a:endParaRPr kumimoji="1"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57D750B-206D-132F-EE19-947D04D11A4A}"/>
              </a:ext>
            </a:extLst>
          </p:cNvPr>
          <p:cNvGrpSpPr/>
          <p:nvPr/>
        </p:nvGrpSpPr>
        <p:grpSpPr>
          <a:xfrm>
            <a:off x="7080185" y="2840710"/>
            <a:ext cx="4419180" cy="3559116"/>
            <a:chOff x="692635" y="2558243"/>
            <a:chExt cx="4419180" cy="3559116"/>
          </a:xfrm>
        </p:grpSpPr>
        <p:pic>
          <p:nvPicPr>
            <p:cNvPr id="8" name="图片 7" descr="图表, 表面图&#10;&#10;描述已自动生成">
              <a:extLst>
                <a:ext uri="{FF2B5EF4-FFF2-40B4-BE49-F238E27FC236}">
                  <a16:creationId xmlns:a16="http://schemas.microsoft.com/office/drawing/2014/main" id="{3D896588-F63A-819F-75CB-025D0C246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635" y="2927575"/>
              <a:ext cx="4419180" cy="3189784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79B50CD-1B3E-60D4-75A0-A37B818A2A53}"/>
                </a:ext>
              </a:extLst>
            </p:cNvPr>
            <p:cNvSpPr txBox="1"/>
            <p:nvPr/>
          </p:nvSpPr>
          <p:spPr>
            <a:xfrm>
              <a:off x="3753747" y="3488311"/>
              <a:ext cx="59343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zh-CN" b="1">
                  <a:solidFill>
                    <a:srgbClr val="FF0000"/>
                  </a:solidFill>
                </a:rPr>
                <a:t>VXD</a:t>
              </a:r>
              <a:endParaRPr kumimoji="1" lang="zh-CN" altLang="en-US" b="1">
                <a:solidFill>
                  <a:srgbClr val="FF0000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C5E6001-CFAA-DC1E-85F1-E13EE3B9225F}"/>
                </a:ext>
              </a:extLst>
            </p:cNvPr>
            <p:cNvSpPr txBox="1"/>
            <p:nvPr/>
          </p:nvSpPr>
          <p:spPr>
            <a:xfrm>
              <a:off x="4321404" y="2558243"/>
              <a:ext cx="5366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/>
                <a:t>W. Xu</a:t>
              </a:r>
              <a:endParaRPr kumimoji="1" lang="zh-CN" altLang="en-US" sz="1200"/>
            </a:p>
          </p:txBody>
        </p:sp>
      </p:grp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E03F2424-C548-7D4B-7651-C0C92E7794FA}"/>
              </a:ext>
            </a:extLst>
          </p:cNvPr>
          <p:cNvGraphicFramePr>
            <a:graphicFrameLocks noGrp="1"/>
          </p:cNvGraphicFramePr>
          <p:nvPr/>
        </p:nvGraphicFramePr>
        <p:xfrm>
          <a:off x="487567" y="3210042"/>
          <a:ext cx="6346604" cy="300908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28555">
                  <a:extLst>
                    <a:ext uri="{9D8B030D-6E8A-4147-A177-3AD203B41FA5}">
                      <a16:colId xmlns:a16="http://schemas.microsoft.com/office/drawing/2014/main" val="3295769200"/>
                    </a:ext>
                  </a:extLst>
                </a:gridCol>
                <a:gridCol w="528555">
                  <a:extLst>
                    <a:ext uri="{9D8B030D-6E8A-4147-A177-3AD203B41FA5}">
                      <a16:colId xmlns:a16="http://schemas.microsoft.com/office/drawing/2014/main" val="2615406596"/>
                    </a:ext>
                  </a:extLst>
                </a:gridCol>
                <a:gridCol w="528555">
                  <a:extLst>
                    <a:ext uri="{9D8B030D-6E8A-4147-A177-3AD203B41FA5}">
                      <a16:colId xmlns:a16="http://schemas.microsoft.com/office/drawing/2014/main" val="809436768"/>
                    </a:ext>
                  </a:extLst>
                </a:gridCol>
                <a:gridCol w="528555">
                  <a:extLst>
                    <a:ext uri="{9D8B030D-6E8A-4147-A177-3AD203B41FA5}">
                      <a16:colId xmlns:a16="http://schemas.microsoft.com/office/drawing/2014/main" val="2414811662"/>
                    </a:ext>
                  </a:extLst>
                </a:gridCol>
                <a:gridCol w="528555">
                  <a:extLst>
                    <a:ext uri="{9D8B030D-6E8A-4147-A177-3AD203B41FA5}">
                      <a16:colId xmlns:a16="http://schemas.microsoft.com/office/drawing/2014/main" val="1102841056"/>
                    </a:ext>
                  </a:extLst>
                </a:gridCol>
                <a:gridCol w="532499">
                  <a:extLst>
                    <a:ext uri="{9D8B030D-6E8A-4147-A177-3AD203B41FA5}">
                      <a16:colId xmlns:a16="http://schemas.microsoft.com/office/drawing/2014/main" val="1931130370"/>
                    </a:ext>
                  </a:extLst>
                </a:gridCol>
                <a:gridCol w="528555">
                  <a:extLst>
                    <a:ext uri="{9D8B030D-6E8A-4147-A177-3AD203B41FA5}">
                      <a16:colId xmlns:a16="http://schemas.microsoft.com/office/drawing/2014/main" val="3506275724"/>
                    </a:ext>
                  </a:extLst>
                </a:gridCol>
                <a:gridCol w="528555">
                  <a:extLst>
                    <a:ext uri="{9D8B030D-6E8A-4147-A177-3AD203B41FA5}">
                      <a16:colId xmlns:a16="http://schemas.microsoft.com/office/drawing/2014/main" val="1814108326"/>
                    </a:ext>
                  </a:extLst>
                </a:gridCol>
                <a:gridCol w="528555">
                  <a:extLst>
                    <a:ext uri="{9D8B030D-6E8A-4147-A177-3AD203B41FA5}">
                      <a16:colId xmlns:a16="http://schemas.microsoft.com/office/drawing/2014/main" val="643051808"/>
                    </a:ext>
                  </a:extLst>
                </a:gridCol>
                <a:gridCol w="528555">
                  <a:extLst>
                    <a:ext uri="{9D8B030D-6E8A-4147-A177-3AD203B41FA5}">
                      <a16:colId xmlns:a16="http://schemas.microsoft.com/office/drawing/2014/main" val="1936663982"/>
                    </a:ext>
                  </a:extLst>
                </a:gridCol>
                <a:gridCol w="528555">
                  <a:extLst>
                    <a:ext uri="{9D8B030D-6E8A-4147-A177-3AD203B41FA5}">
                      <a16:colId xmlns:a16="http://schemas.microsoft.com/office/drawing/2014/main" val="992467290"/>
                    </a:ext>
                  </a:extLst>
                </a:gridCol>
                <a:gridCol w="528555">
                  <a:extLst>
                    <a:ext uri="{9D8B030D-6E8A-4147-A177-3AD203B41FA5}">
                      <a16:colId xmlns:a16="http://schemas.microsoft.com/office/drawing/2014/main" val="3663714043"/>
                    </a:ext>
                  </a:extLst>
                </a:gridCol>
              </a:tblGrid>
              <a:tr h="26278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Parameter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Symbol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ILC-500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CLIC-380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CEPC-Z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FCC-Z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CEPC-W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FCC-W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CEPC-Higgs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FCC-Higgs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CEPC-top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FCC-top</a:t>
                      </a:r>
                    </a:p>
                  </a:txBody>
                  <a:tcPr marL="20071" marR="20071" marT="20071" marB="20071" anchor="ctr"/>
                </a:tc>
                <a:extLst>
                  <a:ext uri="{0D108BD9-81ED-4DB2-BD59-A6C34878D82A}">
                    <a16:rowId xmlns:a16="http://schemas.microsoft.com/office/drawing/2014/main" val="2222192180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Energy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E[GeV]</a:t>
                      </a:r>
                      <a:endParaRPr 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250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190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45.5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45.5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80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80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120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120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180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182.5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extLst>
                  <a:ext uri="{0D108BD9-81ED-4DB2-BD59-A6C34878D82A}">
                    <a16:rowId xmlns:a16="http://schemas.microsoft.com/office/drawing/2014/main" val="1954664089"/>
                  </a:ext>
                </a:extLst>
              </a:tr>
              <a:tr h="26278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Particles per bunch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N[1e10]</a:t>
                      </a:r>
                      <a:endParaRPr 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3.7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24.3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13.5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29.1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20.4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23.7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extLst>
                  <a:ext uri="{0D108BD9-81ED-4DB2-BD59-A6C34878D82A}">
                    <a16:rowId xmlns:a16="http://schemas.microsoft.com/office/drawing/2014/main" val="3789346736"/>
                  </a:ext>
                </a:extLst>
              </a:tr>
              <a:tr h="26278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Bunch Number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br>
                        <a:rPr lang="zh-CN" altLang="en-US" sz="800">
                          <a:effectLst/>
                        </a:rPr>
                      </a:br>
                      <a:endParaRPr lang="zh-CN" altLang="en-US" sz="800">
                        <a:effectLst/>
                        <a:latin typeface="Helvetica" pitchFamily="2" charset="0"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br>
                        <a:rPr lang="zh-CN" altLang="en-US" sz="800">
                          <a:effectLst/>
                        </a:rPr>
                      </a:br>
                      <a:endParaRPr lang="zh-CN" altLang="en-US" sz="800">
                        <a:effectLst/>
                        <a:latin typeface="Helvetica" pitchFamily="2" charset="0"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br>
                        <a:rPr lang="zh-CN" altLang="en-US" sz="800">
                          <a:effectLst/>
                        </a:rPr>
                      </a:br>
                      <a:endParaRPr lang="zh-CN" altLang="en-US" sz="800">
                        <a:effectLst/>
                        <a:latin typeface="Helvetica" pitchFamily="2" charset="0"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11934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10000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1297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880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268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248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extLst>
                  <a:ext uri="{0D108BD9-81ED-4DB2-BD59-A6C34878D82A}">
                    <a16:rowId xmlns:a16="http://schemas.microsoft.com/office/drawing/2014/main" val="92054471"/>
                  </a:ext>
                </a:extLst>
              </a:tr>
              <a:tr h="26278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Bunch Length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sigma_z [mm]</a:t>
                      </a:r>
                      <a:endParaRPr 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0.3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0.07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8.7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14.5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4.9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8.01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4.1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6.0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2.9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2.75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extLst>
                  <a:ext uri="{0D108BD9-81ED-4DB2-BD59-A6C34878D82A}">
                    <a16:rowId xmlns:a16="http://schemas.microsoft.com/office/drawing/2014/main" val="3256435617"/>
                  </a:ext>
                </a:extLst>
              </a:tr>
              <a:tr h="26278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Collision Beam Size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sigma_x,y [um/nm]</a:t>
                      </a:r>
                      <a:endParaRPr 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0.474/5.9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0.149/2.9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6/35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8/34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13/42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21/66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14/36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14/36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39/113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39/69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extLst>
                  <a:ext uri="{0D108BD9-81ED-4DB2-BD59-A6C34878D82A}">
                    <a16:rowId xmlns:a16="http://schemas.microsoft.com/office/drawing/2014/main" val="1612042705"/>
                  </a:ext>
                </a:extLst>
              </a:tr>
              <a:tr h="26278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Emittance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epsilon_x,y [nm/pm]</a:t>
                      </a:r>
                      <a:endParaRPr 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1e4/3.5e4</a:t>
                      </a:r>
                      <a:endParaRPr 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0.95e3/3e4</a:t>
                      </a:r>
                      <a:endParaRPr 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0.27/1.4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0.71/1.42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0.87/1.7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2.17/4.34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0.64/1.3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0.64/1.29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1.4/4.7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1.49/2.98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extLst>
                  <a:ext uri="{0D108BD9-81ED-4DB2-BD59-A6C34878D82A}">
                    <a16:rowId xmlns:a16="http://schemas.microsoft.com/office/drawing/2014/main" val="1755718481"/>
                  </a:ext>
                </a:extLst>
              </a:tr>
              <a:tr h="262789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Betafunction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beta_x,y [m/mm]</a:t>
                      </a:r>
                      <a:endParaRPr 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0.011/0.48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0.0082/0.1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0.13/0.9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0.1/0.8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0.21/1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0.2/1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0.3/1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0.3/1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1.04/2.7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1/1.6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extLst>
                  <a:ext uri="{0D108BD9-81ED-4DB2-BD59-A6C34878D82A}">
                    <a16:rowId xmlns:a16="http://schemas.microsoft.com/office/drawing/2014/main" val="2121616708"/>
                  </a:ext>
                </a:extLst>
              </a:tr>
              <a:tr h="176261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Factor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[1e-4]</a:t>
                      </a:r>
                      <a:endParaRPr 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612.7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6304.6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2.14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1.7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3.0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2.4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4.8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5.2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5.6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7.10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extLst>
                  <a:ext uri="{0D108BD9-81ED-4DB2-BD59-A6C34878D82A}">
                    <a16:rowId xmlns:a16="http://schemas.microsoft.com/office/drawing/2014/main" val="3062355300"/>
                  </a:ext>
                </a:extLst>
              </a:tr>
              <a:tr h="262789">
                <a:tc>
                  <a:txBody>
                    <a:bodyPr/>
                    <a:lstStyle/>
                    <a:p>
                      <a:pPr algn="ctr"/>
                      <a:r>
                        <a:rPr lang="en-US" sz="800" err="1">
                          <a:solidFill>
                            <a:schemeClr val="bg1"/>
                          </a:solidFill>
                          <a:effectLst/>
                        </a:rPr>
                        <a:t>n_gamma</a:t>
                      </a:r>
                      <a:endParaRPr lang="en-US" sz="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br>
                        <a:rPr lang="zh-CN" altLang="en-US" sz="800">
                          <a:effectLst/>
                        </a:rPr>
                      </a:br>
                      <a:endParaRPr lang="zh-CN" altLang="en-US" sz="800">
                        <a:effectLst/>
                        <a:latin typeface="Helvetica" pitchFamily="2" charset="0"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1.9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4.34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1.36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0.45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0.59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0.4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0.64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0.22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0.26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extLst>
                  <a:ext uri="{0D108BD9-81ED-4DB2-BD59-A6C34878D82A}">
                    <a16:rowId xmlns:a16="http://schemas.microsoft.com/office/drawing/2014/main" val="4107226591"/>
                  </a:ext>
                </a:extLst>
              </a:tr>
              <a:tr h="378160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</a:rPr>
                        <a:t>Relative loss per particle</a:t>
                      </a: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%/BX</a:t>
                      </a:r>
                      <a:endParaRPr 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19.3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br>
                        <a:rPr lang="zh-CN" altLang="en-US" sz="800">
                          <a:effectLst/>
                        </a:rPr>
                      </a:br>
                      <a:endParaRPr lang="zh-CN" altLang="en-US" sz="800">
                        <a:effectLst/>
                        <a:latin typeface="Helvetica" pitchFamily="2" charset="0"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0.0041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0.0092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0.0067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0.0072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0.0096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0.0161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0.0062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>
                          <a:solidFill>
                            <a:srgbClr val="000000"/>
                          </a:solidFill>
                          <a:effectLst/>
                        </a:rPr>
                        <a:t>0.0093</a:t>
                      </a:r>
                      <a:endParaRPr lang="zh-CN" altLang="en-US" sz="800">
                        <a:effectLst/>
                      </a:endParaRPr>
                    </a:p>
                  </a:txBody>
                  <a:tcPr marL="20071" marR="20071" marT="20071" marB="20071" anchor="ctr"/>
                </a:tc>
                <a:extLst>
                  <a:ext uri="{0D108BD9-81ED-4DB2-BD59-A6C34878D82A}">
                    <a16:rowId xmlns:a16="http://schemas.microsoft.com/office/drawing/2014/main" val="138562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17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9552E5-CCA8-13E0-29B8-43DE2F62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Pair Production -- Validation</a:t>
            </a:r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0B309F-1C21-3541-AEDF-BAFDBFAD6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24" y="997278"/>
            <a:ext cx="11803151" cy="27265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E3152D9-EC59-9A4D-DFCD-368B67D57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690" y="3987845"/>
            <a:ext cx="6566339" cy="269236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91F52D7-2A81-37A1-47A3-0DEEE73AF882}"/>
              </a:ext>
            </a:extLst>
          </p:cNvPr>
          <p:cNvSpPr txBox="1"/>
          <p:nvPr/>
        </p:nvSpPr>
        <p:spPr>
          <a:xfrm>
            <a:off x="9293029" y="3987845"/>
            <a:ext cx="127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/>
              <a:t>FCC-Results</a:t>
            </a: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1767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2DCEDB-BEFA-1B5E-05F6-5600A39B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Beam Loss Particle</a:t>
            </a:r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36A806-215C-75A8-4182-2DE3FDCF5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000"/>
              <a:t>Back to CDR Phase, some fundamental work has been done, like the analysis of the energy spectra of beam loss particles, the effectiveness of the collimators(loss map turn by turn)…</a:t>
            </a:r>
          </a:p>
          <a:p>
            <a:r>
              <a:rPr kumimoji="1" lang="en-US" altLang="zh-CN" sz="2000"/>
              <a:t>Since TDR phase, the Collimators are always on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91297C2E-7C51-4C5D-A341-A297E6635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41" y="2408666"/>
            <a:ext cx="4630712" cy="347554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5564BD0-BA42-E632-3DC0-DE74924CC948}"/>
              </a:ext>
            </a:extLst>
          </p:cNvPr>
          <p:cNvSpPr txBox="1"/>
          <p:nvPr/>
        </p:nvSpPr>
        <p:spPr>
          <a:xfrm>
            <a:off x="2920976" y="5894374"/>
            <a:ext cx="1330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/>
              <a:t>Energy Spectra</a:t>
            </a:r>
            <a:endParaRPr kumimoji="1" lang="zh-CN" altLang="en-US" sz="1400"/>
          </a:p>
        </p:txBody>
      </p:sp>
      <p:graphicFrame>
        <p:nvGraphicFramePr>
          <p:cNvPr id="11" name="表格 9">
            <a:extLst>
              <a:ext uri="{FF2B5EF4-FFF2-40B4-BE49-F238E27FC236}">
                <a16:creationId xmlns:a16="http://schemas.microsoft.com/office/drawing/2014/main" id="{7B28420B-0249-E6CE-2AC4-DCAD6F884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014135"/>
              </p:ext>
            </p:extLst>
          </p:nvPr>
        </p:nvGraphicFramePr>
        <p:xfrm>
          <a:off x="6449051" y="3472512"/>
          <a:ext cx="4605876" cy="1652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502">
                  <a:extLst>
                    <a:ext uri="{9D8B030D-6E8A-4147-A177-3AD203B41FA5}">
                      <a16:colId xmlns:a16="http://schemas.microsoft.com/office/drawing/2014/main" val="3921886813"/>
                    </a:ext>
                  </a:extLst>
                </a:gridCol>
                <a:gridCol w="1122687">
                  <a:extLst>
                    <a:ext uri="{9D8B030D-6E8A-4147-A177-3AD203B41FA5}">
                      <a16:colId xmlns:a16="http://schemas.microsoft.com/office/drawing/2014/main" val="4130414002"/>
                    </a:ext>
                  </a:extLst>
                </a:gridCol>
                <a:gridCol w="1122687">
                  <a:extLst>
                    <a:ext uri="{9D8B030D-6E8A-4147-A177-3AD203B41FA5}">
                      <a16:colId xmlns:a16="http://schemas.microsoft.com/office/drawing/2014/main" val="4237580037"/>
                    </a:ext>
                  </a:extLst>
                </a:gridCol>
              </a:tblGrid>
              <a:tr h="3304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Background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Lifetime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Notes</a:t>
                      </a:r>
                      <a:endParaRPr lang="zh-CN" altLang="en-US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15273"/>
                  </a:ext>
                </a:extLst>
              </a:tr>
              <a:tr h="3304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Beam-Thermal Photon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50.66h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970442"/>
                  </a:ext>
                </a:extLst>
              </a:tr>
              <a:tr h="3304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Beam-Gas Bremsstrahlung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221h</a:t>
                      </a:r>
                      <a:endParaRPr lang="zh-CN" altLang="en-US" sz="130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Mainly H</a:t>
                      </a:r>
                      <a:r>
                        <a:rPr lang="en-US" altLang="zh-CN" sz="1300" baseline="-25000"/>
                        <a:t>2</a:t>
                      </a:r>
                      <a:r>
                        <a:rPr lang="en-US" altLang="zh-CN" sz="1300" baseline="0"/>
                        <a:t>,</a:t>
                      </a:r>
                    </a:p>
                    <a:p>
                      <a:pPr algn="ctr"/>
                      <a:r>
                        <a:rPr lang="en-US" altLang="zh-CN" sz="1300"/>
                        <a:t>1 </a:t>
                      </a:r>
                      <a:r>
                        <a:rPr lang="en-US" altLang="zh-CN" sz="1300" err="1"/>
                        <a:t>nTorr</a:t>
                      </a:r>
                      <a:endParaRPr lang="zh-CN" altLang="en-US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6892626"/>
                  </a:ext>
                </a:extLst>
              </a:tr>
              <a:tr h="3304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Beam-Gas Coulomb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14.85h</a:t>
                      </a:r>
                      <a:endParaRPr lang="zh-CN" altLang="en-US" sz="13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815785"/>
                  </a:ext>
                </a:extLst>
              </a:tr>
              <a:tr h="3304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Radiative Bhabha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/>
                        <a:t>40min</a:t>
                      </a:r>
                      <a:endParaRPr lang="zh-CN" altLang="en-US" sz="13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8725684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09F1D145-5C9B-43FE-3C44-D3C635777BEE}"/>
              </a:ext>
            </a:extLst>
          </p:cNvPr>
          <p:cNvSpPr txBox="1"/>
          <p:nvPr/>
        </p:nvSpPr>
        <p:spPr>
          <a:xfrm>
            <a:off x="7940383" y="6028249"/>
            <a:ext cx="1909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/>
              <a:t>Beam Lifetime @ Higgs</a:t>
            </a:r>
            <a:endParaRPr kumimoji="1"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419109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453C66-238A-8614-C837-415C2824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err="1"/>
              <a:t>Touschek</a:t>
            </a:r>
            <a:r>
              <a:rPr kumimoji="1" lang="en-US" altLang="zh-CN"/>
              <a:t> scattering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6917795-3343-D12D-74C9-B72D8E17FA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CN" sz="2400"/>
                  <a:t>Intra-bunch Coulomb scattering</a:t>
                </a:r>
              </a:p>
              <a:p>
                <a:r>
                  <a:rPr kumimoji="1" lang="en-US" altLang="zh-CN" sz="2400"/>
                  <a:t>Beam particles</a:t>
                </a:r>
              </a:p>
              <a:p>
                <a:r>
                  <a:rPr kumimoji="1" lang="en-US" altLang="zh-CN" sz="2400"/>
                  <a:t>Rate 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𝑏𝑒𝑎𝑚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𝑠𝑖𝑧𝑒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kumimoji="1" lang="en-US" altLang="zh-CN" sz="2400"/>
              </a:p>
              <a:p>
                <a:r>
                  <a:rPr kumimoji="1" lang="en-US" altLang="zh-CN" sz="2400"/>
                  <a:t>Lifetime estimation:</a:t>
                </a:r>
              </a:p>
              <a:p>
                <a:pPr marL="0" indent="0" algn="ctr">
                  <a:buNone/>
                </a:pPr>
                <a:endParaRPr kumimoji="1" lang="en-US" altLang="zh-CN" sz="2400"/>
              </a:p>
              <a:p>
                <a:r>
                  <a:rPr kumimoji="1" lang="en-US" altLang="zh-CN" sz="2400"/>
                  <a:t>Should not have huge impact on High Energy colliders like CEPC</a:t>
                </a:r>
              </a:p>
              <a:p>
                <a:pPr lvl="1"/>
                <a:r>
                  <a:rPr kumimoji="1" lang="en-US" altLang="zh-CN" sz="2000"/>
                  <a:t>Also exists on linear colliders</a:t>
                </a:r>
              </a:p>
              <a:p>
                <a:endParaRPr kumimoji="1" lang="zh-CN" altLang="en-US" sz="240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6917795-3343-D12D-74C9-B72D8E17FA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4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EF966365-17B6-AAAC-2CF9-11CFE0CEB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776769"/>
            <a:ext cx="2209800" cy="1244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B5376B6-A2B5-F280-284B-EC39E003CCC7}"/>
                  </a:ext>
                </a:extLst>
              </p:cNvPr>
              <p:cNvSpPr txBox="1"/>
              <p:nvPr/>
            </p:nvSpPr>
            <p:spPr>
              <a:xfrm>
                <a:off x="4630187" y="2497010"/>
                <a:ext cx="2759345" cy="633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kumimoji="1" lang="zh-CN" altLang="en-US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B5376B6-A2B5-F280-284B-EC39E003C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187" y="2497010"/>
                <a:ext cx="2759345" cy="633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15C1FE68-6322-A5DC-1C15-F39F6859440A}"/>
              </a:ext>
            </a:extLst>
          </p:cNvPr>
          <p:cNvGraphicFramePr>
            <a:graphicFrameLocks noGrp="1"/>
          </p:cNvGraphicFramePr>
          <p:nvPr/>
        </p:nvGraphicFramePr>
        <p:xfrm>
          <a:off x="2219286" y="4044204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1240">
                  <a:extLst>
                    <a:ext uri="{9D8B030D-6E8A-4147-A177-3AD203B41FA5}">
                      <a16:colId xmlns:a16="http://schemas.microsoft.com/office/drawing/2014/main" val="617883905"/>
                    </a:ext>
                  </a:extLst>
                </a:gridCol>
                <a:gridCol w="4316760">
                  <a:extLst>
                    <a:ext uri="{9D8B030D-6E8A-4147-A177-3AD203B41FA5}">
                      <a16:colId xmlns:a16="http://schemas.microsoft.com/office/drawing/2014/main" val="2775977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/>
                        <a:t>Machine Name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err="1"/>
                        <a:t>Touschek</a:t>
                      </a:r>
                      <a:r>
                        <a:rPr lang="en-US" altLang="zh-CN"/>
                        <a:t> Lifetime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545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/>
                        <a:t>BEPCII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5.21h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371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/>
                        <a:t>SuperKEKB – HER – Phase 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~ 3.1h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879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err="1"/>
                        <a:t>SuperKEKB</a:t>
                      </a:r>
                      <a:r>
                        <a:rPr lang="en-US" altLang="zh-CN"/>
                        <a:t> – LER - Phase 1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~ 3.3h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082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/>
                        <a:t>LEP 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436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/>
                        <a:t>CEPC – Higgs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/>
                        <a:t>119h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6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71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1B152B0-B67E-B2B4-F1CA-C79EB11E6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421" y="3969986"/>
            <a:ext cx="3198697" cy="24007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2F746E9-B5E3-64C7-034E-476E87C34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422" y="1962120"/>
            <a:ext cx="3198696" cy="240075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FAA0DFF-7B3B-DF33-C0EA-0EEE1141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Beam Gas Scattering - elastic</a:t>
            </a:r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4E9AC57-DD6A-4DEF-310C-52744CC31B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950981"/>
                <a:ext cx="7766627" cy="5231157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sz="2000"/>
                  <a:t>Coulomb scattering with residual gas</a:t>
                </a:r>
              </a:p>
              <a:p>
                <a:r>
                  <a:rPr kumimoji="1" lang="en-US" altLang="zh-CN" sz="2000"/>
                  <a:t>Beam Particles(with orbit changing)</a:t>
                </a:r>
              </a:p>
              <a:p>
                <a:r>
                  <a:rPr kumimoji="1" lang="en-US" altLang="zh-CN" sz="2000"/>
                  <a:t>Rate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kumimoji="1" lang="en-US" altLang="zh-CN" sz="2000" b="0">
                    <a:ea typeface="Cambria Math" panose="02040503050406030204" pitchFamily="18" charset="0"/>
                  </a:rPr>
                  <a:t>, related to beta function</a:t>
                </a:r>
              </a:p>
              <a:p>
                <a:endParaRPr kumimoji="1" lang="en-US" altLang="zh-CN" sz="200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kumimoji="1" lang="en-US" altLang="zh-CN" sz="2000" b="0">
                  <a:ea typeface="Cambria Math" panose="02040503050406030204" pitchFamily="18" charset="0"/>
                </a:endParaRPr>
              </a:p>
              <a:p>
                <a:r>
                  <a:rPr kumimoji="1" lang="en-US" altLang="zh-CN" sz="2000" b="0">
                    <a:ea typeface="Cambria Math" panose="02040503050406030204" pitchFamily="18" charset="0"/>
                  </a:rPr>
                  <a:t>Should also not have huge impacts on high energy colliders like CEPC, but decay slope slowly than </a:t>
                </a:r>
                <a:r>
                  <a:rPr kumimoji="1" lang="en-US" altLang="zh-CN" sz="2000" b="0" err="1">
                    <a:ea typeface="Cambria Math" panose="02040503050406030204" pitchFamily="18" charset="0"/>
                  </a:rPr>
                  <a:t>touschek</a:t>
                </a:r>
                <a:r>
                  <a:rPr kumimoji="1" lang="en-US" altLang="zh-CN" sz="2000" b="0">
                    <a:ea typeface="Cambria Math" panose="02040503050406030204" pitchFamily="18" charset="0"/>
                  </a:rPr>
                  <a:t>.</a:t>
                </a:r>
              </a:p>
              <a:p>
                <a:pPr lvl="1"/>
                <a:r>
                  <a:rPr kumimoji="1" lang="en-US" altLang="zh-CN" sz="1800">
                    <a:ea typeface="Cambria Math" panose="02040503050406030204" pitchFamily="18" charset="0"/>
                  </a:rPr>
                  <a:t>Also exists at linear colliders</a:t>
                </a:r>
                <a:endParaRPr kumimoji="1" lang="en-US" altLang="zh-CN" sz="1800" b="0">
                  <a:ea typeface="Cambria Math" panose="02040503050406030204" pitchFamily="18" charset="0"/>
                </a:endParaRPr>
              </a:p>
              <a:p>
                <a:r>
                  <a:rPr kumimoji="1" lang="en-US" altLang="zh-CN" sz="2000">
                    <a:ea typeface="Cambria Math" panose="02040503050406030204" pitchFamily="18" charset="0"/>
                  </a:rPr>
                  <a:t>The small size of pipe radius will cause higher rates.</a:t>
                </a:r>
                <a:endParaRPr kumimoji="1" lang="en-US" altLang="zh-CN" sz="2000" b="0">
                  <a:ea typeface="Cambria Math" panose="02040503050406030204" pitchFamily="18" charset="0"/>
                </a:endParaRPr>
              </a:p>
              <a:p>
                <a:endParaRPr kumimoji="1" lang="en-US" altLang="zh-CN" sz="2000"/>
              </a:p>
              <a:p>
                <a:endParaRPr kumimoji="1" lang="zh-CN" altLang="en-US" sz="200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4E9AC57-DD6A-4DEF-310C-52744CC31B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950981"/>
                <a:ext cx="7766627" cy="5231157"/>
              </a:xfrm>
              <a:blipFill>
                <a:blip r:embed="rId5"/>
                <a:stretch>
                  <a:fillRect l="-627" t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7610D723-FEE2-DE66-5DA9-BE72FCEDCF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374" y="733293"/>
            <a:ext cx="1954870" cy="12346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191ACC3-F472-A990-D901-0BCEE69A95E2}"/>
                  </a:ext>
                </a:extLst>
              </p:cNvPr>
              <p:cNvSpPr txBox="1"/>
              <p:nvPr/>
            </p:nvSpPr>
            <p:spPr>
              <a:xfrm>
                <a:off x="291979" y="2272089"/>
                <a:ext cx="5663153" cy="558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𝑚𝑎𝑡𝑡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kumimoji="1"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  <m:sup>
                                  <m:r>
                                    <a:rPr kumimoji="1"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kumimoji="1"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kumimoji="1"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kumimoji="1"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kumimoji="1" lang="en-US" altLang="zh-CN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192</m:t>
                              </m:r>
                              <m:r>
                                <a:rPr kumimoji="1"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192</m:t>
                          </m:r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1" lang="en-US" altLang="zh-CN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kumimoji="1"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kumimoji="1" lang="zh-CN" altLang="en-US" sz="160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191ACC3-F472-A990-D901-0BCEE69A9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79" y="2272089"/>
                <a:ext cx="5663153" cy="558807"/>
              </a:xfrm>
              <a:prstGeom prst="rect">
                <a:avLst/>
              </a:prstGeom>
              <a:blipFill>
                <a:blip r:embed="rId7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848BD0A-B898-2F19-380D-CD4D92B18909}"/>
                  </a:ext>
                </a:extLst>
              </p:cNvPr>
              <p:cNvSpPr txBox="1"/>
              <p:nvPr/>
            </p:nvSpPr>
            <p:spPr>
              <a:xfrm>
                <a:off x="6267082" y="2308827"/>
                <a:ext cx="1915140" cy="502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1"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kumimoji="1" lang="zh-CN" altLang="en-US" sz="160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848BD0A-B898-2F19-380D-CD4D92B18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082" y="2308827"/>
                <a:ext cx="1915140" cy="5028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1A9BB0F1-3957-E21F-F158-4E0A1FDDAE94}"/>
              </a:ext>
            </a:extLst>
          </p:cNvPr>
          <p:cNvGraphicFramePr>
            <a:graphicFrameLocks noGrp="1"/>
          </p:cNvGraphicFramePr>
          <p:nvPr/>
        </p:nvGraphicFramePr>
        <p:xfrm>
          <a:off x="291979" y="4406430"/>
          <a:ext cx="8128000" cy="1862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1788390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75977416"/>
                    </a:ext>
                  </a:extLst>
                </a:gridCol>
              </a:tblGrid>
              <a:tr h="310469">
                <a:tc>
                  <a:txBody>
                    <a:bodyPr/>
                    <a:lstStyle/>
                    <a:p>
                      <a:r>
                        <a:rPr lang="en-US" altLang="zh-CN" sz="1400"/>
                        <a:t>Machine Name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Beam Gas Coulomb Lifetime</a:t>
                      </a:r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545289"/>
                  </a:ext>
                </a:extLst>
              </a:tr>
              <a:tr h="310469">
                <a:tc>
                  <a:txBody>
                    <a:bodyPr/>
                    <a:lstStyle/>
                    <a:p>
                      <a:r>
                        <a:rPr lang="en-US" altLang="zh-CN" sz="1400"/>
                        <a:t>BEPCII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56.1h</a:t>
                      </a:r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371454"/>
                  </a:ext>
                </a:extLst>
              </a:tr>
              <a:tr h="310469">
                <a:tc>
                  <a:txBody>
                    <a:bodyPr/>
                    <a:lstStyle/>
                    <a:p>
                      <a:r>
                        <a:rPr lang="en-US" altLang="zh-CN" sz="1400" err="1"/>
                        <a:t>SuperKEKB</a:t>
                      </a:r>
                      <a:r>
                        <a:rPr lang="en-US" altLang="zh-CN" sz="1400"/>
                        <a:t> – HER – Phase 1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~ 5.4h</a:t>
                      </a:r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879925"/>
                  </a:ext>
                </a:extLst>
              </a:tr>
              <a:tr h="310469">
                <a:tc>
                  <a:txBody>
                    <a:bodyPr/>
                    <a:lstStyle/>
                    <a:p>
                      <a:r>
                        <a:rPr lang="en-US" altLang="zh-CN" sz="1400" err="1"/>
                        <a:t>SuperKEKB</a:t>
                      </a:r>
                      <a:r>
                        <a:rPr lang="en-US" altLang="zh-CN" sz="1400"/>
                        <a:t> – LER – Phase 1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~ 14.4h</a:t>
                      </a:r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082128"/>
                  </a:ext>
                </a:extLst>
              </a:tr>
              <a:tr h="310469">
                <a:tc>
                  <a:txBody>
                    <a:bodyPr/>
                    <a:lstStyle/>
                    <a:p>
                      <a:r>
                        <a:rPr lang="en-US" altLang="zh-CN" sz="1400"/>
                        <a:t>LEP 1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430h</a:t>
                      </a:r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436039"/>
                  </a:ext>
                </a:extLst>
              </a:tr>
              <a:tr h="310469">
                <a:tc>
                  <a:txBody>
                    <a:bodyPr/>
                    <a:lstStyle/>
                    <a:p>
                      <a:r>
                        <a:rPr lang="en-US" altLang="zh-CN" sz="1400"/>
                        <a:t>CEPC – Higgs 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/>
                        <a:t>27.99h</a:t>
                      </a:r>
                      <a:endParaRPr lang="zh-CN" alt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56756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37AFD17C-F18A-F083-4A3A-6122F2893432}"/>
              </a:ext>
            </a:extLst>
          </p:cNvPr>
          <p:cNvSpPr txBox="1"/>
          <p:nvPr/>
        </p:nvSpPr>
        <p:spPr>
          <a:xfrm>
            <a:off x="10513174" y="3777957"/>
            <a:ext cx="1678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/>
              <a:t>Loss Pos @ CEPC-Higgs</a:t>
            </a:r>
          </a:p>
          <a:p>
            <a:r>
              <a:rPr kumimoji="1" lang="en-US" altLang="zh-CN" sz="1400"/>
              <a:t>IR: 2.6%</a:t>
            </a:r>
            <a:endParaRPr kumimoji="1" lang="zh-CN" altLang="en-US" sz="140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E09EDDD-2BFD-9B15-B8AF-35872937B285}"/>
              </a:ext>
            </a:extLst>
          </p:cNvPr>
          <p:cNvSpPr txBox="1"/>
          <p:nvPr/>
        </p:nvSpPr>
        <p:spPr>
          <a:xfrm>
            <a:off x="10513174" y="5905139"/>
            <a:ext cx="167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/>
              <a:t>Loss turn @ CEPC-Higgs</a:t>
            </a:r>
          </a:p>
        </p:txBody>
      </p:sp>
    </p:spTree>
    <p:extLst>
      <p:ext uri="{BB962C8B-B14F-4D97-AF65-F5344CB8AC3E}">
        <p14:creationId xmlns:p14="http://schemas.microsoft.com/office/powerpoint/2010/main" val="1209394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Estimation Methods of Beam induced Backgrounds at the CEPC</vt:lpstr>
      <vt:lpstr>Inputs for BG Simulation</vt:lpstr>
      <vt:lpstr>Background Estimation</vt:lpstr>
      <vt:lpstr>Generation/Tracking</vt:lpstr>
      <vt:lpstr>Pair Production(Beamstrahlung)</vt:lpstr>
      <vt:lpstr>Pair Production -- Validation</vt:lpstr>
      <vt:lpstr>Beam Loss Particle</vt:lpstr>
      <vt:lpstr>Touschek scattering</vt:lpstr>
      <vt:lpstr>Beam Gas Scattering - elastic</vt:lpstr>
      <vt:lpstr>Beam Gas Scattering - inelastic</vt:lpstr>
      <vt:lpstr>Beam Thermal Photon</vt:lpstr>
      <vt:lpstr>Mitigation of the BG - Collimator</vt:lpstr>
      <vt:lpstr>Loss Distribution</vt:lpstr>
      <vt:lpstr>Estimation of Impacts in the IR</vt:lpstr>
      <vt:lpstr>Status – Beam Induced Backgrounds</vt:lpstr>
      <vt:lpstr>Status – Beam Induced Backgrounds</vt:lpstr>
      <vt:lpstr>Benchmark – Experiments </vt:lpstr>
      <vt:lpstr>BESIII Benchmark</vt:lpstr>
      <vt:lpstr>BESIII Benchmark – Beam-beam</vt:lpstr>
      <vt:lpstr>Backup</vt:lpstr>
      <vt:lpstr>SR from solenoid combined field</vt:lpstr>
      <vt:lpstr>BG@TPC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 Backgrounds</dc:title>
  <dc:creator>石澔玙</dc:creator>
  <cp:revision>1</cp:revision>
  <dcterms:created xsi:type="dcterms:W3CDTF">2020-08-18T05:51:03Z</dcterms:created>
  <dcterms:modified xsi:type="dcterms:W3CDTF">2024-07-16T01:05:38Z</dcterms:modified>
</cp:coreProperties>
</file>