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1"/>
  </p:sldMasterIdLst>
  <p:notesMasterIdLst>
    <p:notesMasterId r:id="rId4"/>
  </p:notesMasterIdLst>
  <p:sldIdLst>
    <p:sldId id="256" r:id="rId2"/>
    <p:sldId id="413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6DC2E7B6-96D2-471A-B452-9E24A9EB350C}">
          <p14:sldIdLst>
            <p14:sldId id="256"/>
            <p14:sldId id="4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FFFF"/>
    <a:srgbClr val="0000FF"/>
    <a:srgbClr val="1078C8"/>
    <a:srgbClr val="0000CC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8" autoAdjust="0"/>
    <p:restoredTop sz="96327"/>
  </p:normalViewPr>
  <p:slideViewPr>
    <p:cSldViewPr snapToGrid="0" snapToObjects="1">
      <p:cViewPr varScale="1">
        <p:scale>
          <a:sx n="87" d="100"/>
          <a:sy n="87" d="100"/>
        </p:scale>
        <p:origin x="48" y="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0A791E-32FC-4A39-9F63-786841D6C6E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4D7D30A-00EE-4103-B411-91A739AF2313}">
      <dgm:prSet custT="1"/>
      <dgm:spPr/>
      <dgm:t>
        <a:bodyPr/>
        <a:lstStyle/>
        <a:p>
          <a:r>
            <a:rPr lang="en-US" sz="1600" dirty="0"/>
            <a:t>TDR</a:t>
          </a:r>
          <a:endParaRPr lang="zh-CN" sz="1600" dirty="0"/>
        </a:p>
      </dgm:t>
    </dgm:pt>
    <dgm:pt modelId="{74CA0F54-E21E-49AC-9264-8A815D8DE7CC}" type="parTrans" cxnId="{B361819E-BBE6-499C-8C20-7D9742E18CEE}">
      <dgm:prSet/>
      <dgm:spPr/>
      <dgm:t>
        <a:bodyPr/>
        <a:lstStyle/>
        <a:p>
          <a:endParaRPr lang="zh-CN" altLang="en-US"/>
        </a:p>
      </dgm:t>
    </dgm:pt>
    <dgm:pt modelId="{E6B81F7E-41D0-4BAE-A3C1-C972175A140A}" type="sibTrans" cxnId="{B361819E-BBE6-499C-8C20-7D9742E18CEE}">
      <dgm:prSet/>
      <dgm:spPr/>
      <dgm:t>
        <a:bodyPr/>
        <a:lstStyle/>
        <a:p>
          <a:endParaRPr lang="zh-CN" altLang="en-US"/>
        </a:p>
      </dgm:t>
    </dgm:pt>
    <dgm:pt modelId="{6A06C873-1B14-4721-94F2-1207F4D7E109}">
      <dgm:prSet custT="1"/>
      <dgm:spPr/>
      <dgm:t>
        <a:bodyPr/>
        <a:lstStyle/>
        <a:p>
          <a:r>
            <a:rPr lang="en-US" sz="1600" dirty="0"/>
            <a:t>EDR</a:t>
          </a:r>
          <a:endParaRPr lang="zh-CN" sz="1600" dirty="0"/>
        </a:p>
      </dgm:t>
    </dgm:pt>
    <dgm:pt modelId="{0723D620-311D-4A48-A392-FDBE6B8D0996}" type="parTrans" cxnId="{3408EB45-5F39-4345-B5CB-49EE13AD9A15}">
      <dgm:prSet/>
      <dgm:spPr/>
      <dgm:t>
        <a:bodyPr/>
        <a:lstStyle/>
        <a:p>
          <a:endParaRPr lang="zh-CN" altLang="en-US"/>
        </a:p>
      </dgm:t>
    </dgm:pt>
    <dgm:pt modelId="{5280217F-3347-4289-AE9D-2B84A33536BB}" type="sibTrans" cxnId="{3408EB45-5F39-4345-B5CB-49EE13AD9A15}">
      <dgm:prSet/>
      <dgm:spPr/>
      <dgm:t>
        <a:bodyPr/>
        <a:lstStyle/>
        <a:p>
          <a:endParaRPr lang="zh-CN" altLang="en-US"/>
        </a:p>
      </dgm:t>
    </dgm:pt>
    <dgm:pt modelId="{89DCA9C7-F403-4D0E-9708-4D22503200A3}">
      <dgm:prSet custT="1"/>
      <dgm:spPr/>
      <dgm:t>
        <a:bodyPr/>
        <a:lstStyle/>
        <a:p>
          <a:r>
            <a:rPr lang="en-US" sz="1600" dirty="0"/>
            <a:t>Production</a:t>
          </a:r>
          <a:endParaRPr lang="zh-CN" sz="1600" dirty="0"/>
        </a:p>
      </dgm:t>
    </dgm:pt>
    <dgm:pt modelId="{C930D90B-F4F2-46C0-966B-C078467322ED}" type="parTrans" cxnId="{640CCE10-197F-4E9D-8EBB-EEA308875E59}">
      <dgm:prSet/>
      <dgm:spPr/>
      <dgm:t>
        <a:bodyPr/>
        <a:lstStyle/>
        <a:p>
          <a:endParaRPr lang="zh-CN" altLang="en-US"/>
        </a:p>
      </dgm:t>
    </dgm:pt>
    <dgm:pt modelId="{1DEAAF0B-93BF-4AC7-818C-45C576EE33A4}" type="sibTrans" cxnId="{640CCE10-197F-4E9D-8EBB-EEA308875E59}">
      <dgm:prSet/>
      <dgm:spPr/>
      <dgm:t>
        <a:bodyPr/>
        <a:lstStyle/>
        <a:p>
          <a:endParaRPr lang="zh-CN" altLang="en-US"/>
        </a:p>
      </dgm:t>
    </dgm:pt>
    <dgm:pt modelId="{743E15BE-9E45-45FB-8DC6-6AB78EEE83EB}">
      <dgm:prSet custT="1"/>
      <dgm:spPr/>
      <dgm:t>
        <a:bodyPr/>
        <a:lstStyle/>
        <a:p>
          <a:r>
            <a:rPr lang="en-US" sz="1600" dirty="0"/>
            <a:t>Installation</a:t>
          </a:r>
          <a:endParaRPr lang="zh-CN" sz="1600" dirty="0"/>
        </a:p>
      </dgm:t>
    </dgm:pt>
    <dgm:pt modelId="{92DBE540-AD85-47E7-9900-B4E0DBF11AA0}" type="parTrans" cxnId="{E6A4CDD2-DBD4-43A2-BA0B-B0D1DB70E740}">
      <dgm:prSet/>
      <dgm:spPr/>
      <dgm:t>
        <a:bodyPr/>
        <a:lstStyle/>
        <a:p>
          <a:endParaRPr lang="zh-CN" altLang="en-US"/>
        </a:p>
      </dgm:t>
    </dgm:pt>
    <dgm:pt modelId="{C8685FE8-CFEC-4C61-A648-53DFC209FFF2}" type="sibTrans" cxnId="{E6A4CDD2-DBD4-43A2-BA0B-B0D1DB70E740}">
      <dgm:prSet/>
      <dgm:spPr/>
      <dgm:t>
        <a:bodyPr/>
        <a:lstStyle/>
        <a:p>
          <a:endParaRPr lang="zh-CN" altLang="en-US"/>
        </a:p>
      </dgm:t>
    </dgm:pt>
    <dgm:pt modelId="{FDCDBFB2-96E6-4108-896A-6C0DE5F872B1}">
      <dgm:prSet custT="1"/>
      <dgm:spPr/>
      <dgm:t>
        <a:bodyPr/>
        <a:lstStyle/>
        <a:p>
          <a:r>
            <a:rPr lang="en-US" sz="1600" dirty="0"/>
            <a:t>Commissioning</a:t>
          </a:r>
          <a:endParaRPr lang="zh-CN" sz="1600" dirty="0"/>
        </a:p>
      </dgm:t>
    </dgm:pt>
    <dgm:pt modelId="{CABF1FC8-19E8-4989-BA0B-EA15DEF26E28}" type="parTrans" cxnId="{5C34A5CD-2EAF-4E82-935F-4DF72CEB8336}">
      <dgm:prSet/>
      <dgm:spPr/>
      <dgm:t>
        <a:bodyPr/>
        <a:lstStyle/>
        <a:p>
          <a:endParaRPr lang="zh-CN" altLang="en-US"/>
        </a:p>
      </dgm:t>
    </dgm:pt>
    <dgm:pt modelId="{D1B37EBE-7EF8-40E3-A661-B4C8886BDBCB}" type="sibTrans" cxnId="{5C34A5CD-2EAF-4E82-935F-4DF72CEB8336}">
      <dgm:prSet/>
      <dgm:spPr/>
      <dgm:t>
        <a:bodyPr/>
        <a:lstStyle/>
        <a:p>
          <a:endParaRPr lang="zh-CN" altLang="en-US"/>
        </a:p>
      </dgm:t>
    </dgm:pt>
    <dgm:pt modelId="{B6E91E8D-FC5E-4C7B-B12D-6AF70ACEFE03}" type="pres">
      <dgm:prSet presAssocID="{860A791E-32FC-4A39-9F63-786841D6C6EE}" presName="Name0" presStyleCnt="0">
        <dgm:presLayoutVars>
          <dgm:dir/>
          <dgm:resizeHandles val="exact"/>
        </dgm:presLayoutVars>
      </dgm:prSet>
      <dgm:spPr/>
    </dgm:pt>
    <dgm:pt modelId="{5E6704D3-B7EA-4F3A-B950-D06E1308A582}" type="pres">
      <dgm:prSet presAssocID="{860A791E-32FC-4A39-9F63-786841D6C6EE}" presName="arrow" presStyleLbl="bgShp" presStyleIdx="0" presStyleCnt="1"/>
      <dgm:spPr/>
    </dgm:pt>
    <dgm:pt modelId="{D2BCA9F9-1B63-44CA-8EF6-56C94D0BF41E}" type="pres">
      <dgm:prSet presAssocID="{860A791E-32FC-4A39-9F63-786841D6C6EE}" presName="points" presStyleCnt="0"/>
      <dgm:spPr/>
    </dgm:pt>
    <dgm:pt modelId="{086812FC-F25B-4EF2-B1F7-E92047A21940}" type="pres">
      <dgm:prSet presAssocID="{84D7D30A-00EE-4103-B411-91A739AF2313}" presName="compositeA" presStyleCnt="0"/>
      <dgm:spPr/>
    </dgm:pt>
    <dgm:pt modelId="{C6824852-DA3F-4BD7-95AE-B2C321611B00}" type="pres">
      <dgm:prSet presAssocID="{84D7D30A-00EE-4103-B411-91A739AF2313}" presName="textA" presStyleLbl="revTx" presStyleIdx="0" presStyleCnt="5" custScaleX="198685">
        <dgm:presLayoutVars>
          <dgm:bulletEnabled val="1"/>
        </dgm:presLayoutVars>
      </dgm:prSet>
      <dgm:spPr/>
    </dgm:pt>
    <dgm:pt modelId="{09F8B9A2-5B8B-421A-B6EC-FEA8E6D24A5C}" type="pres">
      <dgm:prSet presAssocID="{84D7D30A-00EE-4103-B411-91A739AF2313}" presName="circleA" presStyleLbl="node1" presStyleIdx="0" presStyleCnt="5"/>
      <dgm:spPr/>
    </dgm:pt>
    <dgm:pt modelId="{31B33E8D-5F77-42A1-BAE7-EED6B36B3D2F}" type="pres">
      <dgm:prSet presAssocID="{84D7D30A-00EE-4103-B411-91A739AF2313}" presName="spaceA" presStyleCnt="0"/>
      <dgm:spPr/>
    </dgm:pt>
    <dgm:pt modelId="{F005CDAA-2CE6-4135-85B9-92C1167FFCD6}" type="pres">
      <dgm:prSet presAssocID="{E6B81F7E-41D0-4BAE-A3C1-C972175A140A}" presName="space" presStyleCnt="0"/>
      <dgm:spPr/>
    </dgm:pt>
    <dgm:pt modelId="{D7E96CD5-E6F5-4810-A34C-619CD1BB4651}" type="pres">
      <dgm:prSet presAssocID="{6A06C873-1B14-4721-94F2-1207F4D7E109}" presName="compositeB" presStyleCnt="0"/>
      <dgm:spPr/>
    </dgm:pt>
    <dgm:pt modelId="{6F949217-7A20-4F39-8D41-832ADD1D50A6}" type="pres">
      <dgm:prSet presAssocID="{6A06C873-1B14-4721-94F2-1207F4D7E109}" presName="textB" presStyleLbl="revTx" presStyleIdx="1" presStyleCnt="5" custScaleX="163250">
        <dgm:presLayoutVars>
          <dgm:bulletEnabled val="1"/>
        </dgm:presLayoutVars>
      </dgm:prSet>
      <dgm:spPr/>
    </dgm:pt>
    <dgm:pt modelId="{65BC8D97-F89D-487C-938B-C3021988025B}" type="pres">
      <dgm:prSet presAssocID="{6A06C873-1B14-4721-94F2-1207F4D7E109}" presName="circleB" presStyleLbl="node1" presStyleIdx="1" presStyleCnt="5"/>
      <dgm:spPr/>
    </dgm:pt>
    <dgm:pt modelId="{B3AFFF23-C7AB-4F17-ACDD-BB7FB2D8B558}" type="pres">
      <dgm:prSet presAssocID="{6A06C873-1B14-4721-94F2-1207F4D7E109}" presName="spaceB" presStyleCnt="0"/>
      <dgm:spPr/>
    </dgm:pt>
    <dgm:pt modelId="{23B17194-4392-410A-B787-8564D474D38B}" type="pres">
      <dgm:prSet presAssocID="{5280217F-3347-4289-AE9D-2B84A33536BB}" presName="space" presStyleCnt="0"/>
      <dgm:spPr/>
    </dgm:pt>
    <dgm:pt modelId="{EF7DB2CC-B9BD-43FA-AAC6-586F8FE2781F}" type="pres">
      <dgm:prSet presAssocID="{89DCA9C7-F403-4D0E-9708-4D22503200A3}" presName="compositeA" presStyleCnt="0"/>
      <dgm:spPr/>
    </dgm:pt>
    <dgm:pt modelId="{19E213AC-66F2-4C27-8C15-C66D5A351F65}" type="pres">
      <dgm:prSet presAssocID="{89DCA9C7-F403-4D0E-9708-4D22503200A3}" presName="textA" presStyleLbl="revTx" presStyleIdx="2" presStyleCnt="5" custScaleX="310051">
        <dgm:presLayoutVars>
          <dgm:bulletEnabled val="1"/>
        </dgm:presLayoutVars>
      </dgm:prSet>
      <dgm:spPr/>
    </dgm:pt>
    <dgm:pt modelId="{E9E682AE-D024-4EE6-9A68-F93EAC03F4B8}" type="pres">
      <dgm:prSet presAssocID="{89DCA9C7-F403-4D0E-9708-4D22503200A3}" presName="circleA" presStyleLbl="node1" presStyleIdx="2" presStyleCnt="5"/>
      <dgm:spPr/>
    </dgm:pt>
    <dgm:pt modelId="{5DA0A07A-A5B7-4798-9EFC-E83368072B5F}" type="pres">
      <dgm:prSet presAssocID="{89DCA9C7-F403-4D0E-9708-4D22503200A3}" presName="spaceA" presStyleCnt="0"/>
      <dgm:spPr/>
    </dgm:pt>
    <dgm:pt modelId="{C794E1B1-8196-45D9-8235-E19B1BE74F70}" type="pres">
      <dgm:prSet presAssocID="{1DEAAF0B-93BF-4AC7-818C-45C576EE33A4}" presName="space" presStyleCnt="0"/>
      <dgm:spPr/>
    </dgm:pt>
    <dgm:pt modelId="{8DFD29D3-A29D-402E-BD4F-9308F7894CA4}" type="pres">
      <dgm:prSet presAssocID="{743E15BE-9E45-45FB-8DC6-6AB78EEE83EB}" presName="compositeB" presStyleCnt="0"/>
      <dgm:spPr/>
    </dgm:pt>
    <dgm:pt modelId="{FA415198-2E09-4712-8D79-194CC54F7AB1}" type="pres">
      <dgm:prSet presAssocID="{743E15BE-9E45-45FB-8DC6-6AB78EEE83EB}" presName="textB" presStyleLbl="revTx" presStyleIdx="3" presStyleCnt="5" custScaleX="242080">
        <dgm:presLayoutVars>
          <dgm:bulletEnabled val="1"/>
        </dgm:presLayoutVars>
      </dgm:prSet>
      <dgm:spPr/>
    </dgm:pt>
    <dgm:pt modelId="{18BF36E2-0218-4E61-9464-59517F738436}" type="pres">
      <dgm:prSet presAssocID="{743E15BE-9E45-45FB-8DC6-6AB78EEE83EB}" presName="circleB" presStyleLbl="node1" presStyleIdx="3" presStyleCnt="5"/>
      <dgm:spPr/>
    </dgm:pt>
    <dgm:pt modelId="{4CD60319-C9C8-4E89-9FF3-1502991B8BF2}" type="pres">
      <dgm:prSet presAssocID="{743E15BE-9E45-45FB-8DC6-6AB78EEE83EB}" presName="spaceB" presStyleCnt="0"/>
      <dgm:spPr/>
    </dgm:pt>
    <dgm:pt modelId="{34146875-251B-4B1A-BC4F-83D41EC7008A}" type="pres">
      <dgm:prSet presAssocID="{C8685FE8-CFEC-4C61-A648-53DFC209FFF2}" presName="space" presStyleCnt="0"/>
      <dgm:spPr/>
    </dgm:pt>
    <dgm:pt modelId="{F95F19AE-77AC-4885-AF7E-AB02A0F29888}" type="pres">
      <dgm:prSet presAssocID="{FDCDBFB2-96E6-4108-896A-6C0DE5F872B1}" presName="compositeA" presStyleCnt="0"/>
      <dgm:spPr/>
    </dgm:pt>
    <dgm:pt modelId="{13439C85-A796-438A-9A4C-68552D94CDCE}" type="pres">
      <dgm:prSet presAssocID="{FDCDBFB2-96E6-4108-896A-6C0DE5F872B1}" presName="textA" presStyleLbl="revTx" presStyleIdx="4" presStyleCnt="5" custScaleX="321997">
        <dgm:presLayoutVars>
          <dgm:bulletEnabled val="1"/>
        </dgm:presLayoutVars>
      </dgm:prSet>
      <dgm:spPr/>
    </dgm:pt>
    <dgm:pt modelId="{A64E0384-CFD2-479C-8F84-0F9AA809F574}" type="pres">
      <dgm:prSet presAssocID="{FDCDBFB2-96E6-4108-896A-6C0DE5F872B1}" presName="circleA" presStyleLbl="node1" presStyleIdx="4" presStyleCnt="5"/>
      <dgm:spPr/>
    </dgm:pt>
    <dgm:pt modelId="{A407CA3B-AE54-4071-8CC0-1D532455CAEC}" type="pres">
      <dgm:prSet presAssocID="{FDCDBFB2-96E6-4108-896A-6C0DE5F872B1}" presName="spaceA" presStyleCnt="0"/>
      <dgm:spPr/>
    </dgm:pt>
  </dgm:ptLst>
  <dgm:cxnLst>
    <dgm:cxn modelId="{640CCE10-197F-4E9D-8EBB-EEA308875E59}" srcId="{860A791E-32FC-4A39-9F63-786841D6C6EE}" destId="{89DCA9C7-F403-4D0E-9708-4D22503200A3}" srcOrd="2" destOrd="0" parTransId="{C930D90B-F4F2-46C0-966B-C078467322ED}" sibTransId="{1DEAAF0B-93BF-4AC7-818C-45C576EE33A4}"/>
    <dgm:cxn modelId="{C75DFC34-9CA2-404E-AD97-700962E1DC7B}" type="presOf" srcId="{6A06C873-1B14-4721-94F2-1207F4D7E109}" destId="{6F949217-7A20-4F39-8D41-832ADD1D50A6}" srcOrd="0" destOrd="0" presId="urn:microsoft.com/office/officeart/2005/8/layout/hProcess11"/>
    <dgm:cxn modelId="{C199D85C-29D3-45D9-9254-50037903DDD9}" type="presOf" srcId="{FDCDBFB2-96E6-4108-896A-6C0DE5F872B1}" destId="{13439C85-A796-438A-9A4C-68552D94CDCE}" srcOrd="0" destOrd="0" presId="urn:microsoft.com/office/officeart/2005/8/layout/hProcess11"/>
    <dgm:cxn modelId="{3408EB45-5F39-4345-B5CB-49EE13AD9A15}" srcId="{860A791E-32FC-4A39-9F63-786841D6C6EE}" destId="{6A06C873-1B14-4721-94F2-1207F4D7E109}" srcOrd="1" destOrd="0" parTransId="{0723D620-311D-4A48-A392-FDBE6B8D0996}" sibTransId="{5280217F-3347-4289-AE9D-2B84A33536BB}"/>
    <dgm:cxn modelId="{B361819E-BBE6-499C-8C20-7D9742E18CEE}" srcId="{860A791E-32FC-4A39-9F63-786841D6C6EE}" destId="{84D7D30A-00EE-4103-B411-91A739AF2313}" srcOrd="0" destOrd="0" parTransId="{74CA0F54-E21E-49AC-9264-8A815D8DE7CC}" sibTransId="{E6B81F7E-41D0-4BAE-A3C1-C972175A140A}"/>
    <dgm:cxn modelId="{56B247B0-A2F3-4624-9246-E9CC556FDD8E}" type="presOf" srcId="{860A791E-32FC-4A39-9F63-786841D6C6EE}" destId="{B6E91E8D-FC5E-4C7B-B12D-6AF70ACEFE03}" srcOrd="0" destOrd="0" presId="urn:microsoft.com/office/officeart/2005/8/layout/hProcess11"/>
    <dgm:cxn modelId="{FAB197BE-0E3A-405C-A144-C23397A016C6}" type="presOf" srcId="{743E15BE-9E45-45FB-8DC6-6AB78EEE83EB}" destId="{FA415198-2E09-4712-8D79-194CC54F7AB1}" srcOrd="0" destOrd="0" presId="urn:microsoft.com/office/officeart/2005/8/layout/hProcess11"/>
    <dgm:cxn modelId="{BCE7E4BE-BDF4-4492-ABC7-B27A02C90681}" type="presOf" srcId="{89DCA9C7-F403-4D0E-9708-4D22503200A3}" destId="{19E213AC-66F2-4C27-8C15-C66D5A351F65}" srcOrd="0" destOrd="0" presId="urn:microsoft.com/office/officeart/2005/8/layout/hProcess11"/>
    <dgm:cxn modelId="{0A78CCC5-FDEA-455D-9B95-9B089AD813F8}" type="presOf" srcId="{84D7D30A-00EE-4103-B411-91A739AF2313}" destId="{C6824852-DA3F-4BD7-95AE-B2C321611B00}" srcOrd="0" destOrd="0" presId="urn:microsoft.com/office/officeart/2005/8/layout/hProcess11"/>
    <dgm:cxn modelId="{5C34A5CD-2EAF-4E82-935F-4DF72CEB8336}" srcId="{860A791E-32FC-4A39-9F63-786841D6C6EE}" destId="{FDCDBFB2-96E6-4108-896A-6C0DE5F872B1}" srcOrd="4" destOrd="0" parTransId="{CABF1FC8-19E8-4989-BA0B-EA15DEF26E28}" sibTransId="{D1B37EBE-7EF8-40E3-A661-B4C8886BDBCB}"/>
    <dgm:cxn modelId="{E6A4CDD2-DBD4-43A2-BA0B-B0D1DB70E740}" srcId="{860A791E-32FC-4A39-9F63-786841D6C6EE}" destId="{743E15BE-9E45-45FB-8DC6-6AB78EEE83EB}" srcOrd="3" destOrd="0" parTransId="{92DBE540-AD85-47E7-9900-B4E0DBF11AA0}" sibTransId="{C8685FE8-CFEC-4C61-A648-53DFC209FFF2}"/>
    <dgm:cxn modelId="{779FC990-1F2A-4F62-8DF7-2C6CC47D9A38}" type="presParOf" srcId="{B6E91E8D-FC5E-4C7B-B12D-6AF70ACEFE03}" destId="{5E6704D3-B7EA-4F3A-B950-D06E1308A582}" srcOrd="0" destOrd="0" presId="urn:microsoft.com/office/officeart/2005/8/layout/hProcess11"/>
    <dgm:cxn modelId="{DB179EE7-8D04-4798-BD16-FDBC3D6ECFFA}" type="presParOf" srcId="{B6E91E8D-FC5E-4C7B-B12D-6AF70ACEFE03}" destId="{D2BCA9F9-1B63-44CA-8EF6-56C94D0BF41E}" srcOrd="1" destOrd="0" presId="urn:microsoft.com/office/officeart/2005/8/layout/hProcess11"/>
    <dgm:cxn modelId="{0B8ACF7B-60DD-4E82-A98A-7459AFDBBABE}" type="presParOf" srcId="{D2BCA9F9-1B63-44CA-8EF6-56C94D0BF41E}" destId="{086812FC-F25B-4EF2-B1F7-E92047A21940}" srcOrd="0" destOrd="0" presId="urn:microsoft.com/office/officeart/2005/8/layout/hProcess11"/>
    <dgm:cxn modelId="{A36429EB-17B3-43F2-9C66-AA8587B406B3}" type="presParOf" srcId="{086812FC-F25B-4EF2-B1F7-E92047A21940}" destId="{C6824852-DA3F-4BD7-95AE-B2C321611B00}" srcOrd="0" destOrd="0" presId="urn:microsoft.com/office/officeart/2005/8/layout/hProcess11"/>
    <dgm:cxn modelId="{23D9D55D-E2A4-4ED3-BF09-DA0683CB988D}" type="presParOf" srcId="{086812FC-F25B-4EF2-B1F7-E92047A21940}" destId="{09F8B9A2-5B8B-421A-B6EC-FEA8E6D24A5C}" srcOrd="1" destOrd="0" presId="urn:microsoft.com/office/officeart/2005/8/layout/hProcess11"/>
    <dgm:cxn modelId="{2E9124B0-52BC-4801-B5D3-AFB4B4D0B1C8}" type="presParOf" srcId="{086812FC-F25B-4EF2-B1F7-E92047A21940}" destId="{31B33E8D-5F77-42A1-BAE7-EED6B36B3D2F}" srcOrd="2" destOrd="0" presId="urn:microsoft.com/office/officeart/2005/8/layout/hProcess11"/>
    <dgm:cxn modelId="{A09B5B32-152E-431A-875C-D1A25B3F4FCC}" type="presParOf" srcId="{D2BCA9F9-1B63-44CA-8EF6-56C94D0BF41E}" destId="{F005CDAA-2CE6-4135-85B9-92C1167FFCD6}" srcOrd="1" destOrd="0" presId="urn:microsoft.com/office/officeart/2005/8/layout/hProcess11"/>
    <dgm:cxn modelId="{5F9B9378-C974-4771-8E86-D073D71EC420}" type="presParOf" srcId="{D2BCA9F9-1B63-44CA-8EF6-56C94D0BF41E}" destId="{D7E96CD5-E6F5-4810-A34C-619CD1BB4651}" srcOrd="2" destOrd="0" presId="urn:microsoft.com/office/officeart/2005/8/layout/hProcess11"/>
    <dgm:cxn modelId="{FF90B999-707C-4AD1-BA0C-452552A3EA23}" type="presParOf" srcId="{D7E96CD5-E6F5-4810-A34C-619CD1BB4651}" destId="{6F949217-7A20-4F39-8D41-832ADD1D50A6}" srcOrd="0" destOrd="0" presId="urn:microsoft.com/office/officeart/2005/8/layout/hProcess11"/>
    <dgm:cxn modelId="{A78F0803-8BB1-4F26-B6F7-E99A25EE52EB}" type="presParOf" srcId="{D7E96CD5-E6F5-4810-A34C-619CD1BB4651}" destId="{65BC8D97-F89D-487C-938B-C3021988025B}" srcOrd="1" destOrd="0" presId="urn:microsoft.com/office/officeart/2005/8/layout/hProcess11"/>
    <dgm:cxn modelId="{3DE01E91-6F08-47C1-B0E2-39E2E196AAC8}" type="presParOf" srcId="{D7E96CD5-E6F5-4810-A34C-619CD1BB4651}" destId="{B3AFFF23-C7AB-4F17-ACDD-BB7FB2D8B558}" srcOrd="2" destOrd="0" presId="urn:microsoft.com/office/officeart/2005/8/layout/hProcess11"/>
    <dgm:cxn modelId="{F6553ACC-BA40-4F86-889A-CD566DF4569F}" type="presParOf" srcId="{D2BCA9F9-1B63-44CA-8EF6-56C94D0BF41E}" destId="{23B17194-4392-410A-B787-8564D474D38B}" srcOrd="3" destOrd="0" presId="urn:microsoft.com/office/officeart/2005/8/layout/hProcess11"/>
    <dgm:cxn modelId="{C80C6BE1-EA3E-411D-AFF2-AFD340474E71}" type="presParOf" srcId="{D2BCA9F9-1B63-44CA-8EF6-56C94D0BF41E}" destId="{EF7DB2CC-B9BD-43FA-AAC6-586F8FE2781F}" srcOrd="4" destOrd="0" presId="urn:microsoft.com/office/officeart/2005/8/layout/hProcess11"/>
    <dgm:cxn modelId="{32F790A2-E9C4-472E-A1F5-71B92CD2866B}" type="presParOf" srcId="{EF7DB2CC-B9BD-43FA-AAC6-586F8FE2781F}" destId="{19E213AC-66F2-4C27-8C15-C66D5A351F65}" srcOrd="0" destOrd="0" presId="urn:microsoft.com/office/officeart/2005/8/layout/hProcess11"/>
    <dgm:cxn modelId="{DD64492A-D5A7-4625-93C7-D027933499C6}" type="presParOf" srcId="{EF7DB2CC-B9BD-43FA-AAC6-586F8FE2781F}" destId="{E9E682AE-D024-4EE6-9A68-F93EAC03F4B8}" srcOrd="1" destOrd="0" presId="urn:microsoft.com/office/officeart/2005/8/layout/hProcess11"/>
    <dgm:cxn modelId="{2B0546BB-53BF-4412-A7C4-C21C1519E2AD}" type="presParOf" srcId="{EF7DB2CC-B9BD-43FA-AAC6-586F8FE2781F}" destId="{5DA0A07A-A5B7-4798-9EFC-E83368072B5F}" srcOrd="2" destOrd="0" presId="urn:microsoft.com/office/officeart/2005/8/layout/hProcess11"/>
    <dgm:cxn modelId="{ACFF35EC-82A3-4BF3-8C46-8E84EC217991}" type="presParOf" srcId="{D2BCA9F9-1B63-44CA-8EF6-56C94D0BF41E}" destId="{C794E1B1-8196-45D9-8235-E19B1BE74F70}" srcOrd="5" destOrd="0" presId="urn:microsoft.com/office/officeart/2005/8/layout/hProcess11"/>
    <dgm:cxn modelId="{3B7DACCF-118D-4AA8-844A-D65FC058D4FD}" type="presParOf" srcId="{D2BCA9F9-1B63-44CA-8EF6-56C94D0BF41E}" destId="{8DFD29D3-A29D-402E-BD4F-9308F7894CA4}" srcOrd="6" destOrd="0" presId="urn:microsoft.com/office/officeart/2005/8/layout/hProcess11"/>
    <dgm:cxn modelId="{BE234432-D134-426F-8CA2-E6EFD7E0BC0C}" type="presParOf" srcId="{8DFD29D3-A29D-402E-BD4F-9308F7894CA4}" destId="{FA415198-2E09-4712-8D79-194CC54F7AB1}" srcOrd="0" destOrd="0" presId="urn:microsoft.com/office/officeart/2005/8/layout/hProcess11"/>
    <dgm:cxn modelId="{6EA99C93-0F79-446E-9F9B-14F770F31924}" type="presParOf" srcId="{8DFD29D3-A29D-402E-BD4F-9308F7894CA4}" destId="{18BF36E2-0218-4E61-9464-59517F738436}" srcOrd="1" destOrd="0" presId="urn:microsoft.com/office/officeart/2005/8/layout/hProcess11"/>
    <dgm:cxn modelId="{1883F10F-AFD1-418D-A253-20B8B56E2FA9}" type="presParOf" srcId="{8DFD29D3-A29D-402E-BD4F-9308F7894CA4}" destId="{4CD60319-C9C8-4E89-9FF3-1502991B8BF2}" srcOrd="2" destOrd="0" presId="urn:microsoft.com/office/officeart/2005/8/layout/hProcess11"/>
    <dgm:cxn modelId="{D6295E4B-112C-41DD-94CB-61DF297B98C0}" type="presParOf" srcId="{D2BCA9F9-1B63-44CA-8EF6-56C94D0BF41E}" destId="{34146875-251B-4B1A-BC4F-83D41EC7008A}" srcOrd="7" destOrd="0" presId="urn:microsoft.com/office/officeart/2005/8/layout/hProcess11"/>
    <dgm:cxn modelId="{5D77E298-BB7D-46EA-A304-5646D54390CE}" type="presParOf" srcId="{D2BCA9F9-1B63-44CA-8EF6-56C94D0BF41E}" destId="{F95F19AE-77AC-4885-AF7E-AB02A0F29888}" srcOrd="8" destOrd="0" presId="urn:microsoft.com/office/officeart/2005/8/layout/hProcess11"/>
    <dgm:cxn modelId="{F7083260-323C-4250-BF49-467C5B5D138A}" type="presParOf" srcId="{F95F19AE-77AC-4885-AF7E-AB02A0F29888}" destId="{13439C85-A796-438A-9A4C-68552D94CDCE}" srcOrd="0" destOrd="0" presId="urn:microsoft.com/office/officeart/2005/8/layout/hProcess11"/>
    <dgm:cxn modelId="{EB2702D7-549D-4AF3-8D3C-450BC30317B9}" type="presParOf" srcId="{F95F19AE-77AC-4885-AF7E-AB02A0F29888}" destId="{A64E0384-CFD2-479C-8F84-0F9AA809F574}" srcOrd="1" destOrd="0" presId="urn:microsoft.com/office/officeart/2005/8/layout/hProcess11"/>
    <dgm:cxn modelId="{8847F543-95DF-465F-9372-52753541C598}" type="presParOf" srcId="{F95F19AE-77AC-4885-AF7E-AB02A0F29888}" destId="{A407CA3B-AE54-4071-8CC0-1D532455CAE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704D3-B7EA-4F3A-B950-D06E1308A582}">
      <dsp:nvSpPr>
        <dsp:cNvPr id="0" name=""/>
        <dsp:cNvSpPr/>
      </dsp:nvSpPr>
      <dsp:spPr>
        <a:xfrm>
          <a:off x="0" y="443198"/>
          <a:ext cx="7170421" cy="590931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824852-DA3F-4BD7-95AE-B2C321611B00}">
      <dsp:nvSpPr>
        <dsp:cNvPr id="0" name=""/>
        <dsp:cNvSpPr/>
      </dsp:nvSpPr>
      <dsp:spPr>
        <a:xfrm>
          <a:off x="972" y="0"/>
          <a:ext cx="1020492" cy="590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TDR</a:t>
          </a:r>
          <a:endParaRPr lang="zh-CN" sz="1600" kern="1200" dirty="0"/>
        </a:p>
      </dsp:txBody>
      <dsp:txXfrm>
        <a:off x="972" y="0"/>
        <a:ext cx="1020492" cy="590931"/>
      </dsp:txXfrm>
    </dsp:sp>
    <dsp:sp modelId="{09F8B9A2-5B8B-421A-B6EC-FEA8E6D24A5C}">
      <dsp:nvSpPr>
        <dsp:cNvPr id="0" name=""/>
        <dsp:cNvSpPr/>
      </dsp:nvSpPr>
      <dsp:spPr>
        <a:xfrm>
          <a:off x="437352" y="664797"/>
          <a:ext cx="147732" cy="147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949217-7A20-4F39-8D41-832ADD1D50A6}">
      <dsp:nvSpPr>
        <dsp:cNvPr id="0" name=""/>
        <dsp:cNvSpPr/>
      </dsp:nvSpPr>
      <dsp:spPr>
        <a:xfrm>
          <a:off x="1047146" y="886396"/>
          <a:ext cx="838490" cy="590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EDR</a:t>
          </a:r>
          <a:endParaRPr lang="zh-CN" sz="1600" kern="1200" dirty="0"/>
        </a:p>
      </dsp:txBody>
      <dsp:txXfrm>
        <a:off x="1047146" y="886396"/>
        <a:ext cx="838490" cy="590931"/>
      </dsp:txXfrm>
    </dsp:sp>
    <dsp:sp modelId="{65BC8D97-F89D-487C-938B-C3021988025B}">
      <dsp:nvSpPr>
        <dsp:cNvPr id="0" name=""/>
        <dsp:cNvSpPr/>
      </dsp:nvSpPr>
      <dsp:spPr>
        <a:xfrm>
          <a:off x="1392525" y="664797"/>
          <a:ext cx="147732" cy="147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E213AC-66F2-4C27-8C15-C66D5A351F65}">
      <dsp:nvSpPr>
        <dsp:cNvPr id="0" name=""/>
        <dsp:cNvSpPr/>
      </dsp:nvSpPr>
      <dsp:spPr>
        <a:xfrm>
          <a:off x="1911317" y="0"/>
          <a:ext cx="1592494" cy="590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Production</a:t>
          </a:r>
          <a:endParaRPr lang="zh-CN" sz="1600" kern="1200" dirty="0"/>
        </a:p>
      </dsp:txBody>
      <dsp:txXfrm>
        <a:off x="1911317" y="0"/>
        <a:ext cx="1592494" cy="590931"/>
      </dsp:txXfrm>
    </dsp:sp>
    <dsp:sp modelId="{E9E682AE-D024-4EE6-9A68-F93EAC03F4B8}">
      <dsp:nvSpPr>
        <dsp:cNvPr id="0" name=""/>
        <dsp:cNvSpPr/>
      </dsp:nvSpPr>
      <dsp:spPr>
        <a:xfrm>
          <a:off x="2633698" y="664797"/>
          <a:ext cx="147732" cy="147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15198-2E09-4712-8D79-194CC54F7AB1}">
      <dsp:nvSpPr>
        <dsp:cNvPr id="0" name=""/>
        <dsp:cNvSpPr/>
      </dsp:nvSpPr>
      <dsp:spPr>
        <a:xfrm>
          <a:off x="3529493" y="886396"/>
          <a:ext cx="1243379" cy="590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Installation</a:t>
          </a:r>
          <a:endParaRPr lang="zh-CN" sz="1600" kern="1200" dirty="0"/>
        </a:p>
      </dsp:txBody>
      <dsp:txXfrm>
        <a:off x="3529493" y="886396"/>
        <a:ext cx="1243379" cy="590931"/>
      </dsp:txXfrm>
    </dsp:sp>
    <dsp:sp modelId="{18BF36E2-0218-4E61-9464-59517F738436}">
      <dsp:nvSpPr>
        <dsp:cNvPr id="0" name=""/>
        <dsp:cNvSpPr/>
      </dsp:nvSpPr>
      <dsp:spPr>
        <a:xfrm>
          <a:off x="4077316" y="664797"/>
          <a:ext cx="147732" cy="147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39C85-A796-438A-9A4C-68552D94CDCE}">
      <dsp:nvSpPr>
        <dsp:cNvPr id="0" name=""/>
        <dsp:cNvSpPr/>
      </dsp:nvSpPr>
      <dsp:spPr>
        <a:xfrm>
          <a:off x="4798554" y="0"/>
          <a:ext cx="1653851" cy="590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Commissioning</a:t>
          </a:r>
          <a:endParaRPr lang="zh-CN" sz="1600" kern="1200" dirty="0"/>
        </a:p>
      </dsp:txBody>
      <dsp:txXfrm>
        <a:off x="4798554" y="0"/>
        <a:ext cx="1653851" cy="590931"/>
      </dsp:txXfrm>
    </dsp:sp>
    <dsp:sp modelId="{A64E0384-CFD2-479C-8F84-0F9AA809F574}">
      <dsp:nvSpPr>
        <dsp:cNvPr id="0" name=""/>
        <dsp:cNvSpPr/>
      </dsp:nvSpPr>
      <dsp:spPr>
        <a:xfrm>
          <a:off x="5551613" y="664797"/>
          <a:ext cx="147732" cy="147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DF597-12F2-8946-A6EB-EC32333D9F53}" type="datetimeFigureOut">
              <a:rPr kumimoji="1" lang="zh-CN" altLang="en-US" smtClean="0"/>
              <a:t>2024/7/1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857EF-66DD-DB43-8669-0D421FFE0D1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349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6EA320-388A-244B-AFEF-FE0BAE7F7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latin typeface="+mj-ea"/>
                <a:ea typeface="+mj-ea"/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09DF4B2-0092-924E-A64C-DC42BD26E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zh-CN" altLang="en-US" dirty="0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43E15E1-FBA1-594A-B565-40E203138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/>
              <a:t>7/25/2023</a:t>
            </a:r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E1466F-E1A6-AB4C-B3D1-918B8B578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/>
              <a:t>Lights-off tests and issues</a:t>
            </a:r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FFCFCA5-4657-DB48-8B20-30AC868BB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52B9-6AA5-8F4C-B9DA-014FB91570B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4608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6866B5-F2FB-7847-B681-044F5F03E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451DFF1-5385-7448-A650-D87403F74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kumimoji="1"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44C2AA6-429B-8D4F-BAE8-137E93AA73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0D10A09-7D87-914D-B4FC-6459B4268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/>
              <a:t>7/25/2023</a:t>
            </a:r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337E907-6447-B749-B783-4E18BF960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/>
              <a:t>Lights-off tests and issues</a:t>
            </a:r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28657C0-763A-5A41-976A-6C7A95D56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52B9-6AA5-8F4C-B9DA-014FB91570B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1179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FC5B11-9D26-5840-A983-E84F955E3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EF80683-8A38-DC43-9F8F-77E4C63F4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909D7E-F781-AC4E-90AB-CA504EE52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/>
              <a:t>7/25/2023</a:t>
            </a:r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B2D6D11-3BC7-CE48-B490-7C1F01912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/>
              <a:t>Lights-off tests and issues</a:t>
            </a:r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EE690D-92A6-784E-B13E-D1485139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52B9-6AA5-8F4C-B9DA-014FB91570B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31492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EB8C646-F9B1-A241-B2B8-2A3DDF3400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5D9001-1D8A-7449-AA86-F9165DE87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130510-0BEF-684E-94A8-36A7AD6CB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/>
              <a:t>7/25/2023</a:t>
            </a:r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3CBDD1-9D61-8741-B857-D134748F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/>
              <a:t>Lights-off tests and issues</a:t>
            </a:r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9395E7-8E23-D542-9128-3CF2F3AF5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52B9-6AA5-8F4C-B9DA-014FB91570B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1444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F06977-2B63-3046-A8F7-2B32F2B8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742" y="120992"/>
            <a:ext cx="9278667" cy="67900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C00000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5D8A72-4EF6-4B41-AA48-DC310CCFAB4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971003"/>
            <a:ext cx="10515600" cy="5185884"/>
          </a:xfrm>
        </p:spPr>
        <p:txBody>
          <a:bodyPr>
            <a:normAutofit/>
          </a:bodyPr>
          <a:lstStyle>
            <a:lvl1pPr marL="171450" indent="-171450">
              <a:buClr>
                <a:srgbClr val="C00000"/>
              </a:buClr>
              <a:buFont typeface="Arial" panose="020B0604020202020204" pitchFamily="34" charset="0"/>
              <a:buChar char="●"/>
              <a:defRPr sz="2400">
                <a:latin typeface="+mn-lt"/>
                <a:ea typeface="+mn-ea"/>
                <a:cs typeface="Times New Roman" panose="02020603050405020304" pitchFamily="18" charset="0"/>
              </a:defRPr>
            </a:lvl1pPr>
            <a:lvl2pPr marL="514350" indent="-171450">
              <a:buClr>
                <a:srgbClr val="C00000"/>
              </a:buClr>
              <a:buFont typeface="Arial" panose="020B0604020202020204" pitchFamily="34" charset="0"/>
              <a:buChar char="○"/>
              <a:defRPr sz="2000">
                <a:latin typeface="+mn-lt"/>
                <a:ea typeface="+mn-ea"/>
                <a:cs typeface="Times New Roman" panose="02020603050405020304" pitchFamily="18" charset="0"/>
              </a:defRPr>
            </a:lvl2pPr>
            <a:lvl3pPr>
              <a:buClr>
                <a:srgbClr val="C00000"/>
              </a:buClr>
              <a:defRPr sz="1800">
                <a:latin typeface="+mn-lt"/>
                <a:ea typeface="+mn-ea"/>
                <a:cs typeface="Times New Roman" panose="02020603050405020304" pitchFamily="18" charset="0"/>
              </a:defRPr>
            </a:lvl3pPr>
            <a:lvl4pPr>
              <a:defRPr sz="1400">
                <a:latin typeface="+mn-lt"/>
                <a:ea typeface="+mn-ea"/>
                <a:cs typeface="Times New Roman" panose="02020603050405020304" pitchFamily="18" charset="0"/>
              </a:defRPr>
            </a:lvl4pPr>
            <a:lvl5pPr>
              <a:defRPr sz="1400">
                <a:latin typeface="+mn-lt"/>
                <a:ea typeface="+mn-ea"/>
                <a:cs typeface="Times New Roman" panose="02020603050405020304" pitchFamily="18" charset="0"/>
              </a:defRPr>
            </a:lvl5pPr>
          </a:lstStyle>
          <a:p>
            <a:pPr lvl="0"/>
            <a:r>
              <a:rPr kumimoji="1" lang="zh-CN" altLang="en-US" dirty="0"/>
              <a:t> 单击此处编辑母版文本样式</a:t>
            </a:r>
          </a:p>
          <a:p>
            <a:pPr lvl="1"/>
            <a:r>
              <a:rPr kumimoji="1" lang="zh-CN" altLang="en-US" dirty="0"/>
              <a:t> 二级</a:t>
            </a:r>
          </a:p>
          <a:p>
            <a:pPr lvl="2"/>
            <a:r>
              <a:rPr kumimoji="1" lang="zh-CN" altLang="en-US" dirty="0"/>
              <a:t> 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134517-BE6C-F049-915B-9D6A9696F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kumimoji="1"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E65B7DD-F860-D544-BB37-0BF7C856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kumimoji="1"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E96D1E-7793-2443-85A3-EE330F61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B8E552B9-6AA5-8F4C-B9DA-014FB91570B5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1962B4F-4590-4712-BEB4-9E3ACCBBF7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556" y="80304"/>
            <a:ext cx="1317238" cy="860595"/>
          </a:xfrm>
          <a:prstGeom prst="rect">
            <a:avLst/>
          </a:prstGeom>
        </p:spPr>
      </p:pic>
      <p:cxnSp>
        <p:nvCxnSpPr>
          <p:cNvPr id="8" name="直接连接符 6">
            <a:extLst>
              <a:ext uri="{FF2B5EF4-FFF2-40B4-BE49-F238E27FC236}">
                <a16:creationId xmlns:a16="http://schemas.microsoft.com/office/drawing/2014/main" id="{A93DECB1-631C-43B5-A6E4-D6BE496C1444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224742" y="771537"/>
            <a:ext cx="9278666" cy="0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直接连接符 6">
            <a:extLst>
              <a:ext uri="{FF2B5EF4-FFF2-40B4-BE49-F238E27FC236}">
                <a16:creationId xmlns:a16="http://schemas.microsoft.com/office/drawing/2014/main" id="{F9A17001-83AE-42B3-A06F-E9EF96E9D41B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454463" y="6294708"/>
            <a:ext cx="11082309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F06977-2B63-3046-A8F7-2B32F2B8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742" y="120992"/>
            <a:ext cx="9278667" cy="67900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5D8A72-4EF6-4B41-AA48-DC310CCFA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1003"/>
            <a:ext cx="10515600" cy="5185884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134517-BE6C-F049-915B-9D6A9696F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kumimoji="1" lang="en-US" altLang="zh-CN"/>
              <a:t>7/25/2023</a:t>
            </a:r>
            <a:endParaRPr kumimoji="1"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E65B7DD-F860-D544-BB37-0BF7C856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kumimoji="1" lang="en-US" altLang="zh-CN"/>
              <a:t>Lights-off tests and issues</a:t>
            </a:r>
            <a:endParaRPr kumimoji="1"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E96D1E-7793-2443-85A3-EE330F61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B8E552B9-6AA5-8F4C-B9DA-014FB91570B5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1962B4F-4590-4712-BEB4-9E3ACCBBF7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556" y="80304"/>
            <a:ext cx="1317238" cy="860595"/>
          </a:xfrm>
          <a:prstGeom prst="rect">
            <a:avLst/>
          </a:prstGeom>
        </p:spPr>
      </p:pic>
      <p:cxnSp>
        <p:nvCxnSpPr>
          <p:cNvPr id="8" name="直接连接符 6">
            <a:extLst>
              <a:ext uri="{FF2B5EF4-FFF2-40B4-BE49-F238E27FC236}">
                <a16:creationId xmlns:a16="http://schemas.microsoft.com/office/drawing/2014/main" id="{A93DECB1-631C-43B5-A6E4-D6BE496C1444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224742" y="771537"/>
            <a:ext cx="9278666" cy="0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直接连接符 6">
            <a:extLst>
              <a:ext uri="{FF2B5EF4-FFF2-40B4-BE49-F238E27FC236}">
                <a16:creationId xmlns:a16="http://schemas.microsoft.com/office/drawing/2014/main" id="{F9A17001-83AE-42B3-A06F-E9EF96E9D41B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454463" y="6294708"/>
            <a:ext cx="11082309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81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684A20-4219-614C-8E49-879AB1A32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C867FCF-59AE-BE44-98B3-7910042AB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E33D17-63FB-DD4A-A493-6FF962782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/>
              <a:t>7/25/2023</a:t>
            </a:r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B1FBC2-6380-C649-A254-8B10DAFF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/>
              <a:t>Lights-off tests and issues</a:t>
            </a:r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EA39C5-1F2E-0A49-B9DC-985DA92A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52B9-6AA5-8F4C-B9DA-014FB91570B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643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F12931-A508-4D40-9976-1FE4D332A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F6AF91-07EA-D543-9FB5-A33C1D57B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1A5D5C1-2E19-8747-8398-165BC4A83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921C446-A3C2-624C-AF0A-1917A6384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/>
              <a:t>7/25/2023</a:t>
            </a:r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EB1AD71-F675-144F-ACF1-FB29012BB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/>
              <a:t>Lights-off tests and issues</a:t>
            </a:r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F1AA29A-C88B-BD49-B615-41EFDF7C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52B9-6AA5-8F4C-B9DA-014FB91570B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2822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3A5825-79B2-4540-A5C8-758177A36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50A61AD-8803-AA40-BEE4-CF07F60F6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5D38871-6F43-974D-937E-C8B0EA26D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162E2D0-8EE8-2B49-AF7B-61D551D579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0536F22-B118-7742-A320-07F7230D5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9D7549E-3090-8847-8033-599D348DB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/>
              <a:t>7/25/2023</a:t>
            </a:r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C1134F6-4FF8-F546-B24E-0FF5BA4A9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/>
              <a:t>Lights-off tests and issues</a:t>
            </a:r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97BD943-3112-874A-93FE-34954A9F9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52B9-6AA5-8F4C-B9DA-014FB91570B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885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14C3ED-A0DA-A341-9B1B-F7D4CFD37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5430C5C-95C2-3D4D-B9E7-189610FB7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/>
              <a:t>7/25/2023</a:t>
            </a:r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D0DB679-07CD-4140-BB8E-3DEA2F18E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/>
              <a:t>Lights-off tests and issues</a:t>
            </a:r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2888968-D7CD-8247-8FB4-0505C457B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52B9-6AA5-8F4C-B9DA-014FB91570B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504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BE04E33-78E6-CD4E-8258-07FA777C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/>
              <a:t>7/25/2023</a:t>
            </a:r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076B166-BB82-B542-A88E-C6A77A1DC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/>
              <a:t>Lights-off tests and issues</a:t>
            </a:r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1FF9984-E0BE-A04C-9127-088B6E97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52B9-6AA5-8F4C-B9DA-014FB91570B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4920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DDF876-7E46-214E-99B0-089ED322B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D49EFC-EB22-294D-8BC9-AD78F5CF9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A04450E-5D88-974B-98B2-C2C72D562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A63173A-8FF1-554E-BA41-B4E25F21C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/>
              <a:t>7/25/2023</a:t>
            </a:r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CB7EED8-7C64-3D4F-9BE8-6DC8D3A0E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/>
              <a:t>Lights-off tests and issues</a:t>
            </a:r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7CCFC38-F676-A044-B170-9FF7032D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52B9-6AA5-8F4C-B9DA-014FB91570B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6697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F5B1913-377B-514A-9ADC-D72B6A777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C239F14-1DAD-8143-8BFB-296E7C411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092E89-C05C-744F-8F77-507270AC5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zh-CN"/>
              <a:t>7/25/2023</a:t>
            </a:r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68CE0CE-492C-DB4F-9B04-297F929F0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zh-CN"/>
              <a:t>Lights-off tests and issues</a:t>
            </a:r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A642A6-620D-4546-9DB3-C165D509E6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552B9-6AA5-8F4C-B9DA-014FB91570B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6722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388D19-C9DF-D34C-8A2F-EA9162D4E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381" y="1678355"/>
            <a:ext cx="10693238" cy="2078278"/>
          </a:xfrm>
        </p:spPr>
        <p:txBody>
          <a:bodyPr>
            <a:normAutofit/>
          </a:bodyPr>
          <a:lstStyle/>
          <a:p>
            <a:r>
              <a:rPr kumimoji="1" lang="en-US" altLang="zh-CN" sz="4800" b="1" dirty="0">
                <a:solidFill>
                  <a:srgbClr val="C00000"/>
                </a:solidFill>
                <a:latin typeface="+mj-lt"/>
                <a:ea typeface="Apple Color Emoji" pitchFamily="2" charset="0"/>
                <a:cs typeface="Times New Roman" panose="02020603050405020304" pitchFamily="18" charset="0"/>
              </a:rPr>
              <a:t>Cost and timeline</a:t>
            </a:r>
            <a:br>
              <a:rPr kumimoji="1" lang="en-US" altLang="zh-CN" sz="4800" b="1" dirty="0">
                <a:solidFill>
                  <a:srgbClr val="C00000"/>
                </a:solidFill>
                <a:latin typeface="Times New Roman" panose="02020603050405020304" pitchFamily="18" charset="0"/>
                <a:ea typeface="Apple Color Emoji" pitchFamily="2" charset="0"/>
                <a:cs typeface="Times New Roman" panose="02020603050405020304" pitchFamily="18" charset="0"/>
              </a:rPr>
            </a:br>
            <a:endParaRPr kumimoji="1" lang="zh-CN" altLang="en-US" sz="4800" b="1" dirty="0">
              <a:solidFill>
                <a:srgbClr val="C00000"/>
              </a:solidFill>
              <a:latin typeface="Times New Roman" panose="02020603050405020304" pitchFamily="18" charset="0"/>
              <a:ea typeface="Apple Color Emoji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87BA917-09B9-BD42-AAB1-EA39510EB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0441" y="4077001"/>
            <a:ext cx="7829891" cy="2671171"/>
          </a:xfrm>
        </p:spPr>
        <p:txBody>
          <a:bodyPr>
            <a:normAutofit/>
          </a:bodyPr>
          <a:lstStyle/>
          <a:p>
            <a:r>
              <a:rPr kumimoji="1" lang="en-US" altLang="zh-CN" sz="3200" dirty="0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Miao He</a:t>
            </a:r>
          </a:p>
          <a:p>
            <a:r>
              <a:rPr kumimoji="1" lang="en-US" altLang="zh-CN" sz="3200" dirty="0">
                <a:solidFill>
                  <a:srgbClr val="0000CC"/>
                </a:solidFill>
                <a:latin typeface="+mn-lt"/>
                <a:cs typeface="Arial" panose="020B0604020202020204" pitchFamily="34" charset="0"/>
              </a:rPr>
              <a:t>July 2, 2024</a:t>
            </a:r>
            <a:endParaRPr kumimoji="1" lang="en-US" altLang="zh-CN" sz="2400" dirty="0">
              <a:solidFill>
                <a:srgbClr val="0000CC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32F47AF-D788-C843-A2A3-F2A41FE530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556" y="80304"/>
            <a:ext cx="1317238" cy="860595"/>
          </a:xfrm>
          <a:prstGeom prst="rect">
            <a:avLst/>
          </a:prstGeom>
        </p:spPr>
      </p:pic>
      <p:cxnSp>
        <p:nvCxnSpPr>
          <p:cNvPr id="6" name="直接连接符 6">
            <a:extLst>
              <a:ext uri="{FF2B5EF4-FFF2-40B4-BE49-F238E27FC236}">
                <a16:creationId xmlns:a16="http://schemas.microsoft.com/office/drawing/2014/main" id="{65901B1B-1464-5543-9170-B05AAC7C875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24742" y="771537"/>
            <a:ext cx="9278666" cy="0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35139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8E87A6-4789-446A-A79C-DAE6651B6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TDR outline: cost </a:t>
            </a:r>
            <a:r>
              <a:rPr lang="en-US" altLang="zh-CN"/>
              <a:t>and timeline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576B84-6DDE-42F1-9881-CBDACDE86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3051726-F065-4D8E-8AC9-6A288275F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67B65F0-71AA-4DF7-8C00-E1343882D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52B9-6AA5-8F4C-B9DA-014FB91570B5}" type="slidenum">
              <a:rPr kumimoji="1" lang="zh-CN" altLang="en-US" smtClean="0"/>
              <a:pPr/>
              <a:t>2</a:t>
            </a:fld>
            <a:endParaRPr kumimoji="1"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C4BBF53-7D5A-4B5B-A9ED-D43A05CC9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9610" y="962294"/>
            <a:ext cx="3926691" cy="3466420"/>
          </a:xfrm>
          <a:prstGeom prst="rect">
            <a:avLst/>
          </a:prstGeom>
        </p:spPr>
      </p:pic>
      <p:sp>
        <p:nvSpPr>
          <p:cNvPr id="13" name="内容占位符 2">
            <a:extLst>
              <a:ext uri="{FF2B5EF4-FFF2-40B4-BE49-F238E27FC236}">
                <a16:creationId xmlns:a16="http://schemas.microsoft.com/office/drawing/2014/main" id="{5505AC84-B9BF-4C5E-BF33-29524B164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62294"/>
            <a:ext cx="5353595" cy="40038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dirty="0"/>
              <a:t> Construction cost</a:t>
            </a:r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dirty="0"/>
              <a:t> Project timeline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BDAEBDC-5DDA-483C-946E-BA3B75581645}"/>
              </a:ext>
            </a:extLst>
          </p:cNvPr>
          <p:cNvSpPr txBox="1"/>
          <p:nvPr/>
        </p:nvSpPr>
        <p:spPr>
          <a:xfrm>
            <a:off x="7733212" y="4573815"/>
            <a:ext cx="291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0432FF"/>
                </a:solidFill>
              </a:rPr>
              <a:t>Similar section in </a:t>
            </a:r>
            <a:br>
              <a:rPr lang="en-US" altLang="zh-CN" sz="2000" dirty="0">
                <a:solidFill>
                  <a:srgbClr val="0432FF"/>
                </a:solidFill>
              </a:rPr>
            </a:br>
            <a:r>
              <a:rPr lang="en-US" altLang="zh-CN" sz="2000" dirty="0">
                <a:solidFill>
                  <a:srgbClr val="0432FF"/>
                </a:solidFill>
              </a:rPr>
              <a:t>CEPC TDR: accelerator</a:t>
            </a:r>
            <a:endParaRPr lang="zh-CN" altLang="en-US" sz="2000" dirty="0">
              <a:solidFill>
                <a:srgbClr val="0432FF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8B2A54C-5EAD-4064-AE3C-30695ECE92DC}"/>
              </a:ext>
            </a:extLst>
          </p:cNvPr>
          <p:cNvSpPr/>
          <p:nvPr/>
        </p:nvSpPr>
        <p:spPr>
          <a:xfrm>
            <a:off x="8038011" y="1668097"/>
            <a:ext cx="2542903" cy="616208"/>
          </a:xfrm>
          <a:prstGeom prst="rect">
            <a:avLst/>
          </a:prstGeom>
          <a:noFill/>
          <a:ln w="19050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CA3F20BB-BE25-4FEB-A41A-6F476893C45D}"/>
              </a:ext>
            </a:extLst>
          </p:cNvPr>
          <p:cNvSpPr/>
          <p:nvPr/>
        </p:nvSpPr>
        <p:spPr>
          <a:xfrm>
            <a:off x="8038011" y="3945167"/>
            <a:ext cx="2542903" cy="427625"/>
          </a:xfrm>
          <a:prstGeom prst="rect">
            <a:avLst/>
          </a:prstGeom>
          <a:noFill/>
          <a:ln w="19050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062601E4-6E3F-44A9-BDAF-DB7EBEEF9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89637"/>
              </p:ext>
            </p:extLst>
          </p:nvPr>
        </p:nvGraphicFramePr>
        <p:xfrm>
          <a:off x="1060702" y="1451104"/>
          <a:ext cx="4791458" cy="2674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625">
                  <a:extLst>
                    <a:ext uri="{9D8B030D-6E8A-4147-A177-3AD203B41FA5}">
                      <a16:colId xmlns:a16="http://schemas.microsoft.com/office/drawing/2014/main" val="511490897"/>
                    </a:ext>
                  </a:extLst>
                </a:gridCol>
                <a:gridCol w="2662833">
                  <a:extLst>
                    <a:ext uri="{9D8B030D-6E8A-4147-A177-3AD203B41FA5}">
                      <a16:colId xmlns:a16="http://schemas.microsoft.com/office/drawing/2014/main" val="3369931686"/>
                    </a:ext>
                  </a:extLst>
                </a:gridCol>
              </a:tblGrid>
              <a:tr h="145501">
                <a:tc>
                  <a:txBody>
                    <a:bodyPr/>
                    <a:lstStyle/>
                    <a:p>
                      <a:r>
                        <a:rPr lang="en-US" altLang="zh-CN" dirty="0"/>
                        <a:t>Items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690019"/>
                  </a:ext>
                </a:extLst>
              </a:tr>
              <a:tr h="145501">
                <a:tc rowSpan="5">
                  <a:txBody>
                    <a:bodyPr/>
                    <a:lstStyle/>
                    <a:p>
                      <a:r>
                        <a:rPr lang="en-US" altLang="zh-CN" dirty="0"/>
                        <a:t>Management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General instruments and tools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168655"/>
                  </a:ext>
                </a:extLst>
              </a:tr>
              <a:tr h="145501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Installation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284499"/>
                  </a:ext>
                </a:extLst>
              </a:tr>
              <a:tr h="145501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Commissioning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488215"/>
                  </a:ext>
                </a:extLst>
              </a:tr>
              <a:tr h="145501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Contingency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780312"/>
                  </a:ext>
                </a:extLst>
              </a:tr>
              <a:tr h="145501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Indirect cost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154569"/>
                  </a:ext>
                </a:extLst>
              </a:tr>
              <a:tr h="145501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Detector L2 system1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294426"/>
                  </a:ext>
                </a:extLst>
              </a:tr>
              <a:tr h="145501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Detector L2 system2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68783"/>
                  </a:ext>
                </a:extLst>
              </a:tr>
              <a:tr h="145501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…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260105"/>
                  </a:ext>
                </a:extLst>
              </a:tr>
            </a:tbl>
          </a:graphicData>
        </a:graphic>
      </p:graphicFrame>
      <p:sp>
        <p:nvSpPr>
          <p:cNvPr id="17" name="矩形 16">
            <a:extLst>
              <a:ext uri="{FF2B5EF4-FFF2-40B4-BE49-F238E27FC236}">
                <a16:creationId xmlns:a16="http://schemas.microsoft.com/office/drawing/2014/main" id="{D4B8B6FD-77F9-42AF-BCB2-B27B8001EE9B}"/>
              </a:ext>
            </a:extLst>
          </p:cNvPr>
          <p:cNvSpPr/>
          <p:nvPr/>
        </p:nvSpPr>
        <p:spPr>
          <a:xfrm>
            <a:off x="8038011" y="3106429"/>
            <a:ext cx="2542903" cy="61620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D34A895-E1B1-4F21-800F-2F9865454F62}"/>
              </a:ext>
            </a:extLst>
          </p:cNvPr>
          <p:cNvSpPr txBox="1"/>
          <p:nvPr/>
        </p:nvSpPr>
        <p:spPr>
          <a:xfrm>
            <a:off x="10887169" y="3107521"/>
            <a:ext cx="1166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</a:rPr>
              <a:t>Do we need this?</a:t>
            </a:r>
            <a:endParaRPr lang="zh-CN" altLang="en-US" dirty="0">
              <a:solidFill>
                <a:srgbClr val="C00000"/>
              </a:solidFill>
            </a:endParaRPr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32F85100-BC32-440C-A32B-47CD3F7B07F3}"/>
              </a:ext>
            </a:extLst>
          </p:cNvPr>
          <p:cNvCxnSpPr/>
          <p:nvPr/>
        </p:nvCxnSpPr>
        <p:spPr>
          <a:xfrm flipH="1">
            <a:off x="10580914" y="3414533"/>
            <a:ext cx="306255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2" name="图示 21">
            <a:extLst>
              <a:ext uri="{FF2B5EF4-FFF2-40B4-BE49-F238E27FC236}">
                <a16:creationId xmlns:a16="http://schemas.microsoft.com/office/drawing/2014/main" id="{8B159AE9-6343-4F18-9302-534502C8F1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8976531"/>
              </p:ext>
            </p:extLst>
          </p:nvPr>
        </p:nvGraphicFramePr>
        <p:xfrm>
          <a:off x="362493" y="4868280"/>
          <a:ext cx="7170421" cy="147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5097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2021_01_26_Reactor neutrino spectrum" id="{7DB7E53A-1CE0-7A4F-9CE0-27F77E924D78}" vid="{E127D64A-1653-024A-8810-3C6E0691C058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主题​​</Template>
  <TotalTime>10153</TotalTime>
  <Words>59</Words>
  <Application>Microsoft Office PowerPoint</Application>
  <PresentationFormat>宽屏</PresentationFormat>
  <Paragraphs>31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Apple Color Emoji</vt:lpstr>
      <vt:lpstr>等线</vt:lpstr>
      <vt:lpstr>黑体</vt:lpstr>
      <vt:lpstr>微软雅黑</vt:lpstr>
      <vt:lpstr>Arial</vt:lpstr>
      <vt:lpstr>Times New Roman</vt:lpstr>
      <vt:lpstr>Office 主题​​</vt:lpstr>
      <vt:lpstr>Cost and timeline </vt:lpstr>
      <vt:lpstr>TDR outline: cost and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the work in this season</dc:title>
  <dc:creator>Miao He</dc:creator>
  <cp:lastModifiedBy>Miao He</cp:lastModifiedBy>
  <cp:revision>203</cp:revision>
  <dcterms:created xsi:type="dcterms:W3CDTF">2021-08-30T14:12:50Z</dcterms:created>
  <dcterms:modified xsi:type="dcterms:W3CDTF">2024-07-01T09:04:45Z</dcterms:modified>
</cp:coreProperties>
</file>