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62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E67C73-9FA5-8335-FF86-25235ED21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B115577-9199-B61C-46D5-BB37B9C25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5D88868-28FB-8493-175D-0BA87796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7AF8-EA05-47C5-9051-51D563D23898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3DEC784-809E-09B6-6398-641A81C9A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0D3CA1-92AB-2958-9A67-B905BA2D3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02C8-49ED-4059-9722-62C6FB4C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11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02CE27-55C0-09E9-D452-E1540E46C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063672C-D944-38DF-8C0D-DA90E61C0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F8808A-0055-D3CB-2AD6-07565F4ED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7AF8-EA05-47C5-9051-51D563D23898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A24605-2126-A7FD-CC7F-16346A59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98F043C-365C-9558-CE52-71119DE9B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02C8-49ED-4059-9722-62C6FB4C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275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82B598A-6706-DD35-5379-09DA669187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1043DD6-CCA4-30C7-26FA-5739382DA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4CB3AE4-A8BE-DB82-92E4-3299A8A11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7AF8-EA05-47C5-9051-51D563D23898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408408E-4F52-91B7-F685-250E47EC0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894A943-53FC-2EB0-2322-D5C22A540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02C8-49ED-4059-9722-62C6FB4C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020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E4F18A-23E6-5047-011B-F37A75B8A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F88870B-388C-FDB1-AE4C-7D782E397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FBEAF8-EE6F-889C-B46C-833CD03A0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7AF8-EA05-47C5-9051-51D563D23898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C486C1-0D85-B820-8F58-B62D8360F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CF5731F-9C36-9F97-705D-5513268C3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02C8-49ED-4059-9722-62C6FB4C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2122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DF23B1-AF7A-EAAF-E59B-6D4C9179E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4C46526-4E7B-A141-D962-4655F2F33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18F9F6A-704F-56C7-F264-078A4DBB8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7AF8-EA05-47C5-9051-51D563D23898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1E94DBF-FE40-011E-F182-8277DD64C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EC74EA-1EAD-BD5D-0314-9C773A009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02C8-49ED-4059-9722-62C6FB4C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989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3A789A-2BC0-329A-F50C-40002237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B35E5F-3773-D4CA-094E-10601A412E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C926CC5-7153-A375-0780-A6EE3A3E21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A9AE57C-A130-2541-9E47-E4033C550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7AF8-EA05-47C5-9051-51D563D23898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3F3C686-B0AE-FDEC-68E6-B7E1B740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5B157C6-A379-4819-A36E-B97216097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02C8-49ED-4059-9722-62C6FB4C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482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581921-FC88-A199-8BEC-DEACA2ECA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D977116-116D-F128-E9C3-E6FAA5832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617646E-6C4D-F9A1-750A-71EB88D4A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BA7BD70-8F60-1682-B5AD-ABED96DD6F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BB30CAB-DDAA-9C94-5B19-C2E6CF60F0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90F1C28-AF26-15D9-FC48-B3617DEC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7AF8-EA05-47C5-9051-51D563D23898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12949F9-DF13-67FC-7626-DBFE10766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B19C1CF-8552-D014-F02B-3CE2417D1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02C8-49ED-4059-9722-62C6FB4C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027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225537-1903-CD24-790B-49013ACA1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C469F6E-D3DA-EE34-066A-5E79D3D25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7AF8-EA05-47C5-9051-51D563D23898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C253B66-926E-2828-987F-204B2F380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D8D542C-A6D6-8469-473C-C9CB685A7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02C8-49ED-4059-9722-62C6FB4C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7923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FD075BE-4128-DBCA-8530-1C4A94022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7AF8-EA05-47C5-9051-51D563D23898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5D91F5A-E8B3-75F5-D22F-1A940447D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C25DE8D-8051-7487-121D-90EE5AA11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02C8-49ED-4059-9722-62C6FB4C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5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1D1D17-93AB-4681-B903-390F1EADE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63372C-DE66-F138-CBA1-6E7D14AC7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7C7F7F6-95F9-510B-0CFF-4943311F6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4A74601-3CAB-F3CC-5000-98222F1C5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7AF8-EA05-47C5-9051-51D563D23898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4F4654B-C15D-A6F3-596F-DF881B04A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BC528DD-B63D-D50A-F73A-77292D077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02C8-49ED-4059-9722-62C6FB4C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552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0C6DD9-C116-5BC0-70F5-4BFF17ADE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DC15D0D-E8A6-FC40-7E0B-84F49835EA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6E84B11-F18A-253B-466D-C8348C60E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18E8515-B8C0-58D8-03A7-19C84D0BA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7AF8-EA05-47C5-9051-51D563D23898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B737FFB-D114-302F-7FE1-04F128BBD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39E5D62-75AF-619C-9CEA-D3D6DD33F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02C8-49ED-4059-9722-62C6FB4C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348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04E6881-7ACD-3E9C-1699-EB3155829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93E8B56-9536-4895-C94A-ECF069721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CC640D-66D7-EC1C-CDC6-4FC6A0AA21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87AF8-EA05-47C5-9051-51D563D23898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E7D1E2-F10A-667B-AEA2-9741F017C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80700B-D0D9-232D-7DB5-2564830A8F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702C8-49ED-4059-9722-62C6FB4C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131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4E98B4-E269-92B2-A981-481F1F454B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扫掠程序与重建误差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0BCCF2D-1EC5-248E-95CC-03218163E8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7162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A70607-B3A4-FB7C-420A-CA241AD4A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半自动扫掠程序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A4C176-851E-7537-BBDB-02331152B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编写了一个</a:t>
            </a:r>
            <a:r>
              <a:rPr lang="en-US" altLang="zh-CN" dirty="0"/>
              <a:t>python</a:t>
            </a:r>
            <a:r>
              <a:rPr lang="zh-CN" altLang="en-US" dirty="0"/>
              <a:t>程序，使得可以自动执行并修改每次执行的</a:t>
            </a:r>
            <a:r>
              <a:rPr lang="en-US" altLang="zh-CN" dirty="0"/>
              <a:t>θ</a:t>
            </a:r>
            <a:r>
              <a:rPr lang="zh-CN" altLang="en-US" dirty="0"/>
              <a:t>和</a:t>
            </a:r>
            <a:r>
              <a:rPr lang="en-US" altLang="zh-CN" dirty="0"/>
              <a:t>φ</a:t>
            </a:r>
            <a:r>
              <a:rPr lang="zh-CN" altLang="en-US" dirty="0"/>
              <a:t>值，实现扫掠的效果（直接通过</a:t>
            </a:r>
            <a:r>
              <a:rPr lang="en-US" altLang="zh-CN" dirty="0"/>
              <a:t>python</a:t>
            </a:r>
            <a:r>
              <a:rPr lang="zh-CN" altLang="en-US" dirty="0"/>
              <a:t>执行有</a:t>
            </a:r>
            <a:r>
              <a:rPr lang="en-US" altLang="zh-CN" dirty="0"/>
              <a:t>bug</a:t>
            </a:r>
            <a:r>
              <a:rPr lang="zh-CN" altLang="en-US" dirty="0"/>
              <a:t>，改为先生成一个</a:t>
            </a:r>
            <a:r>
              <a:rPr lang="en-US" altLang="zh-CN" dirty="0"/>
              <a:t>.</a:t>
            </a:r>
            <a:r>
              <a:rPr lang="en-US" altLang="zh-CN" dirty="0" err="1"/>
              <a:t>sh</a:t>
            </a:r>
            <a:r>
              <a:rPr lang="zh-CN" altLang="en-US" dirty="0"/>
              <a:t>脚本和一批基于原本的</a:t>
            </a:r>
            <a:r>
              <a:rPr lang="en-US" altLang="zh-CN" dirty="0"/>
              <a:t>sim</a:t>
            </a:r>
            <a:r>
              <a:rPr lang="zh-CN" altLang="en-US" dirty="0"/>
              <a:t>文件的</a:t>
            </a:r>
            <a:r>
              <a:rPr lang="en-US" altLang="zh-CN" dirty="0"/>
              <a:t>.</a:t>
            </a:r>
            <a:r>
              <a:rPr lang="en-US" altLang="zh-CN" dirty="0" err="1"/>
              <a:t>py</a:t>
            </a:r>
            <a:r>
              <a:rPr lang="zh-CN" altLang="en-US" dirty="0"/>
              <a:t>文件，通过运行</a:t>
            </a:r>
            <a:r>
              <a:rPr lang="en-US" altLang="zh-CN" dirty="0"/>
              <a:t>.</a:t>
            </a:r>
            <a:r>
              <a:rPr lang="en-US" altLang="zh-CN" dirty="0" err="1"/>
              <a:t>sh</a:t>
            </a:r>
            <a:r>
              <a:rPr lang="zh-CN" altLang="en-US" dirty="0"/>
              <a:t>文件来自动运行）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41D318F-6087-7BF2-7AFE-BCB9E5E52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" y="3602040"/>
            <a:ext cx="5425997" cy="2930274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2912F788-6A30-BE77-6DC9-6CE9AF00F1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429000"/>
            <a:ext cx="5303829" cy="326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799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2BE2A1-896C-5DDB-E939-B4DAEBB3F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半自动扫掠程序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FC3A7D-BED4-DA07-A160-C70FA2B3D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7640" y="1996573"/>
            <a:ext cx="10515600" cy="4351338"/>
          </a:xfrm>
        </p:spPr>
        <p:txBody>
          <a:bodyPr/>
          <a:lstStyle/>
          <a:p>
            <a:r>
              <a:rPr lang="zh-CN" altLang="en-US" dirty="0"/>
              <a:t>生成文件：</a:t>
            </a:r>
            <a:r>
              <a:rPr lang="en-US" altLang="zh-CN" dirty="0"/>
              <a:t>				</a:t>
            </a:r>
            <a:r>
              <a:rPr lang="zh-CN" altLang="en-US" dirty="0"/>
              <a:t>运行：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466E666-F3BF-9283-E944-A5D6B4C67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278" y="2461234"/>
            <a:ext cx="3276884" cy="594412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65F8A237-2EE8-5790-2BA1-9EF96E602C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6766" y="1898243"/>
            <a:ext cx="2457594" cy="4594632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00916F2F-F054-ED6F-1C7D-CEB7544EF6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278" y="3190219"/>
            <a:ext cx="3216200" cy="361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28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787F82-183F-3680-6F50-E46A3E16A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对扫掠结果进行分析：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0B6C66FD-4865-AB71-326D-59AF7C7819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21" y="1825625"/>
            <a:ext cx="6055358" cy="4351338"/>
          </a:xfrm>
        </p:spPr>
      </p:pic>
    </p:spTree>
    <p:extLst>
      <p:ext uri="{BB962C8B-B14F-4D97-AF65-F5344CB8AC3E}">
        <p14:creationId xmlns:p14="http://schemas.microsoft.com/office/powerpoint/2010/main" val="2307977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F3AAA9-F62B-D591-8327-A496268EC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几个问题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CEEDD8-F8C9-46FC-58A1-1CF1A438B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重建时对于边缘晶条的算法？</a:t>
            </a:r>
            <a:endParaRPr lang="en-US" altLang="zh-CN" dirty="0"/>
          </a:p>
          <a:p>
            <a:r>
              <a:rPr lang="zh-CN" altLang="en-US" dirty="0"/>
              <a:t>模拟扫掠时，指定角度后只有一个</a:t>
            </a:r>
            <a:r>
              <a:rPr lang="en-US" altLang="zh-CN" dirty="0"/>
              <a:t>LYSO</a:t>
            </a:r>
            <a:r>
              <a:rPr lang="zh-CN" altLang="en-US" dirty="0"/>
              <a:t>阵列可以收到</a:t>
            </a:r>
            <a:r>
              <a:rPr lang="en-US" altLang="zh-CN" dirty="0"/>
              <a:t>hits</a:t>
            </a:r>
            <a:r>
              <a:rPr lang="zh-CN" altLang="en-US" dirty="0"/>
              <a:t>，没有利用好四个</a:t>
            </a:r>
          </a:p>
        </p:txBody>
      </p:sp>
    </p:spTree>
    <p:extLst>
      <p:ext uri="{BB962C8B-B14F-4D97-AF65-F5344CB8AC3E}">
        <p14:creationId xmlns:p14="http://schemas.microsoft.com/office/powerpoint/2010/main" val="2085491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127</Words>
  <Application>Microsoft Office PowerPoint</Application>
  <PresentationFormat>宽屏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扫掠程序与重建误差</vt:lpstr>
      <vt:lpstr>半自动扫掠程序</vt:lpstr>
      <vt:lpstr>半自动扫掠程序</vt:lpstr>
      <vt:lpstr>对扫掠结果进行分析：</vt:lpstr>
      <vt:lpstr>几个问题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行阳 孙</dc:creator>
  <cp:lastModifiedBy>行阳 孙</cp:lastModifiedBy>
  <cp:revision>1</cp:revision>
  <dcterms:created xsi:type="dcterms:W3CDTF">2024-07-08T03:00:21Z</dcterms:created>
  <dcterms:modified xsi:type="dcterms:W3CDTF">2024-07-08T03:27:41Z</dcterms:modified>
</cp:coreProperties>
</file>