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D0E18-40AC-6AAA-BB0E-1BF22F344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AF1C3E-694C-6F11-2CED-BB138D199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D0D848-3D47-11B4-4E5A-9D4746DC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F63C2D-ED02-8DF8-AFEC-7F889D3D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760B8-98B2-F103-3EE9-7F5FAA5A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38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D68E73-BE38-ADFD-6B18-0278FFAA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4E8003-39E6-D74B-4A86-8F2030AC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84B568-89AC-DED2-B1E4-59C01433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B2901A-9F9B-F134-AAA1-ADB4AF9E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32130E-E167-C6C3-1F4E-138892B7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3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4F2F689-16FE-84E2-ED2E-AFD90D939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95C1E56-75B1-E22E-691B-ADEE803E9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D5E97C-0506-A7DB-7973-A709585D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4D7DD9-423C-8B7E-73C2-F5DDB19A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955B7F-FC7C-2C46-9311-DE2FED8A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24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A3E402-3BCB-DACF-90C6-BE9FF0AB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0A8AC5-5B96-5CAB-34D6-5BE86BAA1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49FC9A-FC2C-4A22-8D7A-C2E47DEC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B75979-78AD-F6AD-A136-84376769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1C8CD2-5AF7-1D76-5E72-6EFC1235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9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45E610-618A-419A-48A5-145C3ECF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9264D4-5096-3D14-0B1C-E9046A1A1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E25BE4-4CFE-7FFD-DEC1-083D61A5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ADD6FF-A6DD-ABDC-6C53-040CA396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5696EA-1293-478E-9A85-A2DCA60F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72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EFAA3-0D88-4E66-7535-48A67001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E37ECA-6B97-7EBB-FD1A-08E5BCA31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787A16-8EE5-96C5-2B8D-C48414DAC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9DE9B2-63A2-CCCE-6303-AF4788F3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8F0474-2B8F-2385-5E47-9F54E884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2DC14D-18E9-0E3F-C1D6-A1ED3E80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07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79C42-3D02-4EA1-CD4C-4B4482A8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8679F9-752D-53AB-FE61-17D812E98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BCE233-2CB0-DEA9-C051-19563F18B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8F34D4-8DC6-9685-FFA8-7AC4672D5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EF4D59-2F91-B21E-4AA9-1EB529936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C565FAD-14E2-C5A4-CD16-754C789E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BA5EC55-F581-A1BF-0A04-0EEB7BB8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21113E-AFC8-1B5F-6853-0E60C5CE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6ED27-DE4E-43C2-E3AD-DD5499CD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79AB547-5299-5652-FC68-5E3116FB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B28EDB-B6D8-401D-BE9C-03A82A58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E50DC3-9369-506A-A63E-A7AC574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3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3F5A2D-22BD-1CC1-A5BB-D822881D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568C26C-350C-3D95-1710-9934D60D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536589-2B10-EFFB-9B65-645824AA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AB0538-348D-B3F8-91F5-5EC5F70F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C1C3EF-7D6C-F9B0-9C6D-BCDA95FE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18A3F4-EA60-8398-AAC1-187D5D2D4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5D1636-84A6-9BB9-7157-384C8274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3F4585-4529-20E6-A026-2F7BA7B0F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B847EE-03A2-95E3-75DC-39288FD4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333546-9441-2C7E-7BA1-2F0E1198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C943865-575F-006C-44E4-833DE2ED6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298587-AE4E-522B-E755-9ABF123F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A5E049-7F68-0F53-5741-4344F82D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86BE2B-A1AA-F6A5-4284-C517C10E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C8E962-AFF3-43AD-55DC-C4EFD404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88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E4D719F-DDB1-2147-E95F-B4F85E83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43EE5A-16CD-3F3F-0065-FA9F03B8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4B2262-43D1-54C6-3BEB-D634B0EA6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469D-E6DB-48DF-B8AE-9FD64FDD7271}" type="datetimeFigureOut">
              <a:rPr lang="zh-CN" altLang="en-US" smtClean="0"/>
              <a:t>2024/7/9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BFCE71-771B-F0E9-EABC-009ADBA7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2BEBE3-A2D8-2E93-F822-38EAC78C9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057B-F319-4E06-B7CB-74EEA7ED8B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1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143C0D18-F0D6-6B68-A532-19166A571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15" y="964612"/>
            <a:ext cx="5313095" cy="368359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8610DA9-130E-8BE1-EFB1-DB490B0E1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225" y="964612"/>
            <a:ext cx="5074271" cy="357456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54E8FD1-BFF0-2231-08AD-7461F11C4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46" y="4722481"/>
            <a:ext cx="2447925" cy="276225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2AA9BDCE-866F-E39D-B763-03657317BF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6549" y="4665331"/>
            <a:ext cx="2524125" cy="333375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A3CBB078-13F6-FB4F-89C8-B5964E758C33}"/>
              </a:ext>
            </a:extLst>
          </p:cNvPr>
          <p:cNvSpPr txBox="1"/>
          <p:nvPr/>
        </p:nvSpPr>
        <p:spPr>
          <a:xfrm>
            <a:off x="437322" y="469127"/>
            <a:ext cx="7156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考虑</a:t>
            </a:r>
            <a:r>
              <a:rPr lang="en-US" altLang="zh-CN" dirty="0"/>
              <a:t>back to back</a:t>
            </a:r>
            <a:r>
              <a:rPr lang="zh-CN" altLang="en-US" dirty="0"/>
              <a:t>，只用两个硅探测器做直线拟合，不引入第三个点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3DA3C1E-7805-6AAB-B3D0-07257045D63C}"/>
              </a:ext>
            </a:extLst>
          </p:cNvPr>
          <p:cNvSpPr txBox="1"/>
          <p:nvPr/>
        </p:nvSpPr>
        <p:spPr>
          <a:xfrm>
            <a:off x="6885830" y="5335325"/>
            <a:ext cx="479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</a:t>
            </a:r>
            <a:r>
              <a:rPr lang="en-US" altLang="zh-CN" dirty="0"/>
              <a:t>z-</a:t>
            </a:r>
            <a:r>
              <a:rPr lang="zh-CN" altLang="en-US" dirty="0"/>
              <a:t>方向的拟合后的直线偏离了原点，与预期结果相差较大</a:t>
            </a:r>
          </a:p>
        </p:txBody>
      </p:sp>
    </p:spTree>
    <p:extLst>
      <p:ext uri="{BB962C8B-B14F-4D97-AF65-F5344CB8AC3E}">
        <p14:creationId xmlns:p14="http://schemas.microsoft.com/office/powerpoint/2010/main" val="241348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49BD9DA-976E-8980-737A-3EBB044DE5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435" y="219461"/>
            <a:ext cx="6216197" cy="435133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205D348-B64D-069D-2BE6-70E510AE9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658" y="4898666"/>
            <a:ext cx="24288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6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E12F6C3-5D2E-BE58-0ADA-F98FBB77B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59" y="511369"/>
            <a:ext cx="2333625" cy="42291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4178948-AB9E-4A1A-A17E-35008BB59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63" y="511369"/>
            <a:ext cx="2390775" cy="52387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E9CCE5E-1090-C6B4-8076-6FE4EDA29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372" y="511369"/>
            <a:ext cx="249555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F1C19D1-BFE5-7101-9E34-0D8A3CF86A22}"/>
              </a:ext>
            </a:extLst>
          </p:cNvPr>
          <p:cNvSpPr txBox="1"/>
          <p:nvPr/>
        </p:nvSpPr>
        <p:spPr>
          <a:xfrm>
            <a:off x="572493" y="795130"/>
            <a:ext cx="61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下一步：对每个</a:t>
            </a:r>
            <a:r>
              <a:rPr lang="en-US" altLang="zh-CN" dirty="0" err="1"/>
              <a:t>si</a:t>
            </a:r>
            <a:r>
              <a:rPr lang="zh-CN" altLang="en-US" dirty="0"/>
              <a:t>探测器单独分析，</a:t>
            </a:r>
            <a:r>
              <a:rPr lang="en-US" altLang="zh-CN" dirty="0" err="1"/>
              <a:t>dtheta</a:t>
            </a:r>
            <a:r>
              <a:rPr lang="zh-CN" altLang="en-US" dirty="0"/>
              <a:t>，</a:t>
            </a:r>
            <a:r>
              <a:rPr lang="en-US" altLang="zh-CN" dirty="0" err="1"/>
              <a:t>dphi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CBFB227-517D-744C-36E6-27FF91915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19" y="1317887"/>
            <a:ext cx="46196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3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</Words>
  <Application>Microsoft Office PowerPoint</Application>
  <PresentationFormat>宽屏</PresentationFormat>
  <Paragraphs>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1</cp:revision>
  <dcterms:created xsi:type="dcterms:W3CDTF">2024-07-09T15:47:32Z</dcterms:created>
  <dcterms:modified xsi:type="dcterms:W3CDTF">2024-07-09T16:27:35Z</dcterms:modified>
</cp:coreProperties>
</file>