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8" r:id="rId5"/>
    <p:sldId id="278" r:id="rId6"/>
    <p:sldId id="279" r:id="rId7"/>
    <p:sldId id="281" r:id="rId8"/>
    <p:sldId id="266" r:id="rId9"/>
    <p:sldId id="282" r:id="rId10"/>
    <p:sldId id="280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58" autoAdjust="0"/>
    <p:restoredTop sz="94660"/>
  </p:normalViewPr>
  <p:slideViewPr>
    <p:cSldViewPr snapToGrid="0">
      <p:cViewPr varScale="1">
        <p:scale>
          <a:sx n="90" d="100"/>
          <a:sy n="90" d="100"/>
        </p:scale>
        <p:origin x="6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683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94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99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559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88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948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0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25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587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38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908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00BFB-8FB8-43CB-8554-2A7297F536EA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42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m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轭铁设计总结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2024</a:t>
            </a:r>
            <a:r>
              <a:rPr lang="zh-CN" altLang="en-US" dirty="0"/>
              <a:t>年</a:t>
            </a:r>
            <a:r>
              <a:rPr lang="en-US" altLang="zh-CN" dirty="0"/>
              <a:t>7</a:t>
            </a:r>
            <a:r>
              <a:rPr lang="zh-CN" altLang="en-US" dirty="0"/>
              <a:t>月</a:t>
            </a:r>
            <a:r>
              <a:rPr lang="en-US" altLang="zh-CN" dirty="0"/>
              <a:t>15</a:t>
            </a:r>
            <a:r>
              <a:rPr lang="zh-CN" altLang="en-US" dirty="0"/>
              <a:t>日</a:t>
            </a:r>
            <a:endParaRPr lang="en-US" altLang="zh-CN" dirty="0"/>
          </a:p>
          <a:p>
            <a:r>
              <a:rPr lang="zh-CN" altLang="en-US" dirty="0"/>
              <a:t>夏商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7550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92847" y="256989"/>
            <a:ext cx="2347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9.</a:t>
            </a:r>
            <a:r>
              <a:rPr lang="zh-CN" altLang="en-US" sz="2400" b="1" dirty="0"/>
              <a:t> 端部轭铁优化</a:t>
            </a:r>
            <a:endParaRPr lang="en-US" altLang="zh-CN" sz="20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A3E6E0A-88F3-8AC1-B065-E543F3D75C5E}"/>
              </a:ext>
            </a:extLst>
          </p:cNvPr>
          <p:cNvSpPr txBox="1"/>
          <p:nvPr/>
        </p:nvSpPr>
        <p:spPr>
          <a:xfrm>
            <a:off x="4681133" y="6092892"/>
            <a:ext cx="2829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端轭的层板中增加加强筋</a:t>
            </a:r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7" y="1108128"/>
            <a:ext cx="4559083" cy="41835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344" y="1108128"/>
            <a:ext cx="3551937" cy="439376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E0FD93F-1B63-5D31-0D83-4D987882C8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962" r="5045"/>
          <a:stretch/>
        </p:blipFill>
        <p:spPr>
          <a:xfrm>
            <a:off x="8697899" y="256989"/>
            <a:ext cx="3383030" cy="613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78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92847" y="256989"/>
            <a:ext cx="2347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6.</a:t>
            </a:r>
            <a:r>
              <a:rPr lang="zh-CN" altLang="en-US" sz="2400" b="1" dirty="0"/>
              <a:t> 端部轭铁设计</a:t>
            </a:r>
            <a:endParaRPr lang="en-US" altLang="zh-CN" sz="20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30413" t="20565" r="32913" b="8870"/>
          <a:stretch/>
        </p:blipFill>
        <p:spPr>
          <a:xfrm>
            <a:off x="4707608" y="1096503"/>
            <a:ext cx="4471263" cy="483934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l="37246" t="18983" r="46864" b="7063"/>
          <a:stretch/>
        </p:blipFill>
        <p:spPr>
          <a:xfrm>
            <a:off x="9473339" y="980266"/>
            <a:ext cx="1937290" cy="507182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210723F1-5A5A-F3BA-5CFF-BF3FD51990B7}"/>
              </a:ext>
            </a:extLst>
          </p:cNvPr>
          <p:cNvSpPr txBox="1"/>
          <p:nvPr/>
        </p:nvSpPr>
        <p:spPr>
          <a:xfrm>
            <a:off x="577518" y="1946516"/>
            <a:ext cx="38895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模型参数</a:t>
            </a:r>
            <a:r>
              <a:rPr lang="zh-CN" altLang="en-US" dirty="0"/>
              <a:t>：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b="1" dirty="0"/>
              <a:t>端轭</a:t>
            </a:r>
            <a:r>
              <a:rPr lang="zh-CN" altLang="en-US" dirty="0"/>
              <a:t>：对半开合结构</a:t>
            </a:r>
            <a:endParaRPr lang="en-US" altLang="zh-CN" dirty="0"/>
          </a:p>
          <a:p>
            <a:r>
              <a:rPr lang="zh-CN" altLang="en-US" b="1" dirty="0"/>
              <a:t>端轭厚度</a:t>
            </a:r>
            <a:r>
              <a:rPr lang="zh-CN" altLang="en-US" dirty="0"/>
              <a:t>：</a:t>
            </a:r>
            <a:r>
              <a:rPr lang="en-US" altLang="zh-CN" dirty="0"/>
              <a:t>1240mm</a:t>
            </a:r>
          </a:p>
          <a:p>
            <a:r>
              <a:rPr lang="zh-CN" altLang="en-US" b="1" dirty="0"/>
              <a:t>端轭外对边尺寸</a:t>
            </a:r>
            <a:r>
              <a:rPr lang="zh-CN" altLang="en-US" dirty="0"/>
              <a:t>：</a:t>
            </a:r>
            <a:r>
              <a:rPr lang="en-US" altLang="zh-CN" dirty="0"/>
              <a:t>10970mm</a:t>
            </a:r>
          </a:p>
          <a:p>
            <a:r>
              <a:rPr lang="zh-CN" altLang="en-US" b="1" dirty="0"/>
              <a:t>端轭与桶轭的间隙</a:t>
            </a:r>
            <a:r>
              <a:rPr lang="zh-CN" altLang="en-US" dirty="0"/>
              <a:t>：</a:t>
            </a:r>
            <a:r>
              <a:rPr lang="en-US" altLang="zh-CN" dirty="0"/>
              <a:t>60mm</a:t>
            </a:r>
          </a:p>
          <a:p>
            <a:r>
              <a:rPr lang="zh-CN" altLang="en-US" b="1" dirty="0"/>
              <a:t>模块</a:t>
            </a:r>
            <a:r>
              <a:rPr lang="en-US" altLang="zh-CN" b="1" dirty="0"/>
              <a:t>μ</a:t>
            </a:r>
            <a:r>
              <a:rPr lang="zh-CN" altLang="en-US" b="1" dirty="0"/>
              <a:t>子探测器安装间隙</a:t>
            </a:r>
            <a:r>
              <a:rPr lang="zh-CN" altLang="en-US" dirty="0"/>
              <a:t>：</a:t>
            </a:r>
            <a:r>
              <a:rPr lang="en-US" altLang="zh-CN" dirty="0"/>
              <a:t>40mm</a:t>
            </a:r>
          </a:p>
          <a:p>
            <a:r>
              <a:rPr lang="zh-CN" altLang="en-US" b="1" dirty="0"/>
              <a:t>端轭层板厚度</a:t>
            </a:r>
            <a:r>
              <a:rPr lang="zh-CN" altLang="en-US" dirty="0"/>
              <a:t>：从内到外分别为</a:t>
            </a:r>
            <a:r>
              <a:rPr lang="en-US" altLang="zh-CN" dirty="0"/>
              <a:t>100mm</a:t>
            </a:r>
            <a:r>
              <a:rPr lang="zh-CN" altLang="en-US" dirty="0"/>
              <a:t>、</a:t>
            </a:r>
            <a:r>
              <a:rPr lang="en-US" altLang="zh-CN" dirty="0"/>
              <a:t>100mm</a:t>
            </a:r>
            <a:r>
              <a:rPr lang="zh-CN" altLang="en-US" dirty="0"/>
              <a:t>、</a:t>
            </a:r>
            <a:r>
              <a:rPr lang="en-US" altLang="zh-CN" dirty="0"/>
              <a:t>100mm</a:t>
            </a:r>
            <a:r>
              <a:rPr lang="zh-CN" altLang="en-US" dirty="0"/>
              <a:t>、</a:t>
            </a:r>
            <a:r>
              <a:rPr lang="en-US" altLang="zh-CN" dirty="0"/>
              <a:t>100mm</a:t>
            </a:r>
            <a:r>
              <a:rPr lang="zh-CN" altLang="en-US" dirty="0"/>
              <a:t>、</a:t>
            </a:r>
            <a:r>
              <a:rPr lang="en-US" altLang="zh-CN" dirty="0"/>
              <a:t>100mm</a:t>
            </a:r>
            <a:r>
              <a:rPr lang="zh-CN" altLang="en-US" dirty="0"/>
              <a:t>、</a:t>
            </a:r>
            <a:r>
              <a:rPr lang="en-US" altLang="zh-CN" dirty="0"/>
              <a:t>100mm</a:t>
            </a:r>
            <a:r>
              <a:rPr lang="zh-CN" altLang="en-US" dirty="0"/>
              <a:t>、</a:t>
            </a:r>
            <a:r>
              <a:rPr lang="en-US" altLang="zh-CN" dirty="0"/>
              <a:t>400mm</a:t>
            </a:r>
          </a:p>
          <a:p>
            <a:r>
              <a:rPr lang="zh-CN" altLang="en-US" b="1" dirty="0"/>
              <a:t>单个端轭重量</a:t>
            </a:r>
            <a:r>
              <a:rPr lang="zh-CN" altLang="en-US" dirty="0"/>
              <a:t>：</a:t>
            </a:r>
            <a:r>
              <a:rPr lang="en-US" altLang="zh-CN" dirty="0"/>
              <a:t>784t</a:t>
            </a:r>
          </a:p>
        </p:txBody>
      </p:sp>
    </p:spTree>
    <p:extLst>
      <p:ext uri="{BB962C8B-B14F-4D97-AF65-F5344CB8AC3E}">
        <p14:creationId xmlns:p14="http://schemas.microsoft.com/office/powerpoint/2010/main" val="4008358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41885" t="18362" r="37268" b="10396"/>
          <a:stretch/>
        </p:blipFill>
        <p:spPr>
          <a:xfrm>
            <a:off x="650928" y="1181745"/>
            <a:ext cx="2541722" cy="488584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32257" t="15593" r="20614" b="4916"/>
          <a:stretch/>
        </p:blipFill>
        <p:spPr>
          <a:xfrm>
            <a:off x="3963691" y="1597294"/>
            <a:ext cx="4273764" cy="405474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92847" y="256989"/>
            <a:ext cx="2347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7.</a:t>
            </a:r>
            <a:r>
              <a:rPr lang="zh-CN" altLang="en-US" sz="2400" b="1" dirty="0"/>
              <a:t> 端部轭铁设计</a:t>
            </a:r>
            <a:endParaRPr lang="en-US" altLang="zh-CN" sz="2000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 l="20402" t="16158" r="41779" b="16441"/>
          <a:stretch/>
        </p:blipFill>
        <p:spPr>
          <a:xfrm>
            <a:off x="8099229" y="1441341"/>
            <a:ext cx="4127642" cy="413804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677759" y="5694052"/>
            <a:ext cx="2829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𝜇子探测器：</a:t>
            </a:r>
            <a:r>
              <a:rPr lang="en-US" altLang="zh-CN" dirty="0"/>
              <a:t>6</a:t>
            </a:r>
            <a:r>
              <a:rPr lang="zh-CN" altLang="en-US" dirty="0"/>
              <a:t>层</a:t>
            </a:r>
            <a:r>
              <a:rPr lang="en-US" altLang="zh-CN" dirty="0"/>
              <a:t>(</a:t>
            </a:r>
            <a:r>
              <a:rPr lang="zh-CN" altLang="en-US" dirty="0"/>
              <a:t>轴向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                        4</a:t>
            </a:r>
            <a:r>
              <a:rPr lang="zh-CN" altLang="en-US" dirty="0"/>
              <a:t>单元</a:t>
            </a:r>
            <a:r>
              <a:rPr lang="en-US" altLang="zh-CN" dirty="0"/>
              <a:t>(</a:t>
            </a:r>
            <a:r>
              <a:rPr lang="zh-CN" altLang="en-US" dirty="0"/>
              <a:t>周向</a:t>
            </a:r>
            <a:r>
              <a:rPr lang="en-US" altLang="zh-CN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85055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92847" y="256989"/>
            <a:ext cx="4666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8.</a:t>
            </a:r>
            <a:r>
              <a:rPr lang="zh-CN" altLang="en-US" sz="2400" b="1" dirty="0"/>
              <a:t> 端部轭铁自重</a:t>
            </a:r>
            <a:r>
              <a:rPr lang="en-US" altLang="zh-CN" sz="2400" b="1" dirty="0"/>
              <a:t>+</a:t>
            </a:r>
            <a:r>
              <a:rPr lang="zh-CN" altLang="en-US" sz="2400" b="1" dirty="0"/>
              <a:t>电磁力耦合计算</a:t>
            </a:r>
            <a:endParaRPr lang="en-US" altLang="zh-CN" sz="20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58" b="14435"/>
          <a:stretch/>
        </p:blipFill>
        <p:spPr>
          <a:xfrm>
            <a:off x="680305" y="899757"/>
            <a:ext cx="4761854" cy="32809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12" b="14508"/>
          <a:stretch/>
        </p:blipFill>
        <p:spPr>
          <a:xfrm>
            <a:off x="5939725" y="899757"/>
            <a:ext cx="4750361" cy="32809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680921" y="4180667"/>
                <a:ext cx="8830158" cy="22159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/>
                  <a:t>结论</a:t>
                </a:r>
                <a:r>
                  <a:rPr lang="zh-CN" altLang="en-US" sz="2400" dirty="0"/>
                  <a:t>：</a:t>
                </a:r>
                <a:r>
                  <a:rPr lang="zh-CN" altLang="en-US" dirty="0"/>
                  <a:t>电磁力作用导致端轭的层板变形量较大。</a:t>
                </a:r>
                <a:endParaRPr lang="en-US" altLang="zh-CN" dirty="0"/>
              </a:p>
              <a:p>
                <a:r>
                  <a:rPr lang="zh-CN" altLang="en-US" dirty="0"/>
                  <a:t>上周讨论后，认为这个端轭部分，电磁力增大是合理的；</a:t>
                </a:r>
                <a:endParaRPr lang="en-US" altLang="zh-CN" dirty="0"/>
              </a:p>
              <a:p>
                <a:r>
                  <a:rPr lang="zh-CN" altLang="en-US" sz="2400" b="1" dirty="0"/>
                  <a:t>原因</a:t>
                </a:r>
                <a:r>
                  <a:rPr lang="zh-CN" altLang="en-US" sz="2400" dirty="0"/>
                  <a:t>：</a:t>
                </a:r>
                <a:r>
                  <a:rPr lang="en-US" altLang="zh-CN" dirty="0"/>
                  <a:t>600mm</a:t>
                </a:r>
                <a:r>
                  <a:rPr lang="zh-CN" altLang="en-US" dirty="0"/>
                  <a:t>的轭铁厚度的模型中，端轭距离线圈的轴向距离为</a:t>
                </a:r>
                <a:r>
                  <a:rPr lang="en-US" altLang="zh-CN" dirty="0"/>
                  <a:t>660mm</a:t>
                </a:r>
                <a:r>
                  <a:rPr lang="zh-CN" altLang="en-US" dirty="0"/>
                  <a:t>，现在轭铁厚度增加，在新的模型中，端轭距离线圈的的轴向距离为</a:t>
                </a:r>
                <a:r>
                  <a:rPr lang="en-US" altLang="zh-CN" dirty="0"/>
                  <a:t>110mm</a:t>
                </a:r>
                <a:r>
                  <a:rPr lang="zh-CN" altLang="en-US" dirty="0"/>
                  <a:t>。轴向距离的减小是会导致端轭上磁场梯度变大，电磁力增大。</a:t>
                </a:r>
                <a:r>
                  <a:rPr lang="en-US" altLang="zh-CN" dirty="0"/>
                  <a:t>600mm</a:t>
                </a:r>
                <a:r>
                  <a:rPr lang="zh-CN" altLang="en-US" dirty="0"/>
                  <a:t>的轭铁模型中端轭受到的电磁力最大值是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zh-CN" altLang="en-US" dirty="0"/>
                  <a:t>，现在是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，电磁力增大了约</a:t>
                </a:r>
                <a:r>
                  <a:rPr lang="en-US" altLang="zh-CN" dirty="0"/>
                  <a:t>3.4</a:t>
                </a:r>
                <a:r>
                  <a:rPr lang="zh-CN" altLang="en-US" dirty="0"/>
                  <a:t>倍，导致端轭的变形也增大。符合正常范围；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921" y="4180667"/>
                <a:ext cx="8830158" cy="2215991"/>
              </a:xfrm>
              <a:prstGeom prst="rect">
                <a:avLst/>
              </a:prstGeom>
              <a:blipFill>
                <a:blip r:embed="rId4"/>
                <a:stretch>
                  <a:fillRect l="-1105" t="-2755" r="-483" b="-27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4301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92847" y="256989"/>
            <a:ext cx="2347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9.</a:t>
            </a:r>
            <a:r>
              <a:rPr lang="zh-CN" altLang="en-US" sz="2400" b="1" dirty="0"/>
              <a:t> 端部轭铁优化</a:t>
            </a:r>
            <a:endParaRPr lang="en-US" altLang="zh-CN" sz="20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A3E6E0A-88F3-8AC1-B065-E543F3D75C5E}"/>
              </a:ext>
            </a:extLst>
          </p:cNvPr>
          <p:cNvSpPr txBox="1"/>
          <p:nvPr/>
        </p:nvSpPr>
        <p:spPr>
          <a:xfrm>
            <a:off x="4681133" y="6092892"/>
            <a:ext cx="2829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端轭初始状态下的计算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23" y="1185620"/>
            <a:ext cx="4358002" cy="43119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805" y="1216180"/>
            <a:ext cx="3549425" cy="4281407"/>
          </a:xfrm>
          <a:prstGeom prst="rect">
            <a:avLst/>
          </a:prstGeom>
        </p:spPr>
      </p:pic>
      <p:pic>
        <p:nvPicPr>
          <p:cNvPr id="8" name="图片 7" descr="屏幕剪辑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5"/>
          <a:stretch/>
        </p:blipFill>
        <p:spPr>
          <a:xfrm>
            <a:off x="8506326" y="718654"/>
            <a:ext cx="3292638" cy="560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82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92847" y="256989"/>
            <a:ext cx="2347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9.</a:t>
            </a:r>
            <a:r>
              <a:rPr lang="zh-CN" altLang="en-US" sz="2400" b="1" dirty="0"/>
              <a:t> 端部轭铁优化</a:t>
            </a:r>
            <a:endParaRPr lang="en-US" altLang="zh-CN" sz="20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A3E6E0A-88F3-8AC1-B065-E543F3D75C5E}"/>
              </a:ext>
            </a:extLst>
          </p:cNvPr>
          <p:cNvSpPr txBox="1"/>
          <p:nvPr/>
        </p:nvSpPr>
        <p:spPr>
          <a:xfrm>
            <a:off x="4595892" y="5813923"/>
            <a:ext cx="28297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端轭增加</a:t>
            </a:r>
            <a:r>
              <a:rPr lang="en-US" altLang="zh-CN" dirty="0"/>
              <a:t>HCAL</a:t>
            </a:r>
            <a:r>
              <a:rPr lang="zh-CN" altLang="en-US" dirty="0"/>
              <a:t>端环固定</a:t>
            </a:r>
            <a:endParaRPr lang="en-US" altLang="zh-CN" dirty="0"/>
          </a:p>
          <a:p>
            <a:r>
              <a:rPr lang="zh-CN" altLang="en-US" dirty="0"/>
              <a:t>内部层板不增加加强筋</a:t>
            </a:r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32" y="1597585"/>
            <a:ext cx="4062811" cy="36912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147" y="1744841"/>
            <a:ext cx="3190719" cy="35439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E0FD93F-1B63-5D31-0D83-4D987882C8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962"/>
          <a:stretch/>
        </p:blipFill>
        <p:spPr>
          <a:xfrm>
            <a:off x="8388458" y="256989"/>
            <a:ext cx="3613688" cy="613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67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92847" y="256989"/>
            <a:ext cx="2347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9.</a:t>
            </a:r>
            <a:r>
              <a:rPr lang="zh-CN" altLang="en-US" sz="2400" b="1" dirty="0"/>
              <a:t> 端部轭铁优化</a:t>
            </a:r>
            <a:endParaRPr lang="en-US" altLang="zh-CN" sz="2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16" y="1119752"/>
            <a:ext cx="4907442" cy="45366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851" y="1064370"/>
            <a:ext cx="4006905" cy="464738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A3E6E0A-88F3-8AC1-B065-E543F3D75C5E}"/>
              </a:ext>
            </a:extLst>
          </p:cNvPr>
          <p:cNvSpPr txBox="1"/>
          <p:nvPr/>
        </p:nvSpPr>
        <p:spPr>
          <a:xfrm>
            <a:off x="3875221" y="5844919"/>
            <a:ext cx="37731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端轭增加</a:t>
            </a:r>
            <a:r>
              <a:rPr lang="en-US" altLang="zh-CN" dirty="0"/>
              <a:t>HCAL</a:t>
            </a:r>
            <a:r>
              <a:rPr lang="zh-CN" altLang="en-US" dirty="0"/>
              <a:t>端环固定</a:t>
            </a:r>
            <a:endParaRPr lang="en-US" altLang="zh-CN" dirty="0"/>
          </a:p>
          <a:p>
            <a:r>
              <a:rPr lang="zh-CN" altLang="en-US" dirty="0"/>
              <a:t>内部每层间隙内部都增加加强筋</a:t>
            </a:r>
            <a:endParaRPr lang="en-US" altLang="zh-CN" dirty="0"/>
          </a:p>
        </p:txBody>
      </p:sp>
      <p:pic>
        <p:nvPicPr>
          <p:cNvPr id="2" name="图片 1" descr="屏幕剪辑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0"/>
          <a:stretch/>
        </p:blipFill>
        <p:spPr>
          <a:xfrm>
            <a:off x="9007642" y="1119752"/>
            <a:ext cx="2963491" cy="4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50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92847" y="256989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下一步计划</a:t>
            </a:r>
            <a:r>
              <a:rPr lang="zh-CN" altLang="en-US" sz="2000" b="1" dirty="0"/>
              <a:t>：</a:t>
            </a:r>
            <a:endParaRPr lang="en-US" altLang="zh-CN" sz="2000" b="1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1DA4878-FFEA-6F97-C275-C167B5C7E654}"/>
              </a:ext>
            </a:extLst>
          </p:cNvPr>
          <p:cNvSpPr txBox="1"/>
          <p:nvPr/>
        </p:nvSpPr>
        <p:spPr>
          <a:xfrm>
            <a:off x="2282494" y="3075057"/>
            <a:ext cx="4399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1.</a:t>
            </a:r>
            <a:r>
              <a:rPr lang="zh-CN" altLang="en-US" sz="2000" b="1" dirty="0"/>
              <a:t>桶部轭铁的磁体阀箱的结构设计；</a:t>
            </a:r>
            <a:endParaRPr lang="en-US" altLang="zh-CN" sz="2000" b="1" dirty="0"/>
          </a:p>
        </p:txBody>
      </p:sp>
    </p:spTree>
    <p:extLst>
      <p:ext uri="{BB962C8B-B14F-4D97-AF65-F5344CB8AC3E}">
        <p14:creationId xmlns:p14="http://schemas.microsoft.com/office/powerpoint/2010/main" val="1825794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92847" y="256989"/>
            <a:ext cx="2969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螺旋式桶轭初步设计</a:t>
            </a:r>
            <a:endParaRPr lang="en-US" altLang="zh-CN" sz="20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F5408A2-93FA-3389-1C6D-34079199D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94" y="891139"/>
            <a:ext cx="6076939" cy="180942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CDEBCF3-A659-F343-AB05-F822387DD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740" y="977246"/>
            <a:ext cx="5456393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67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</TotalTime>
  <Words>355</Words>
  <Application>Microsoft Office PowerPoint</Application>
  <PresentationFormat>宽屏</PresentationFormat>
  <Paragraphs>33</Paragraphs>
  <Slides>10</Slides>
  <Notes>0</Notes>
  <HiddenSlides>1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Office 主题</vt:lpstr>
      <vt:lpstr>轭铁设计总结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轭铁加工制造调研</dc:title>
  <dc:creator>Administrator</dc:creator>
  <cp:lastModifiedBy>Luke 夏</cp:lastModifiedBy>
  <cp:revision>88</cp:revision>
  <dcterms:created xsi:type="dcterms:W3CDTF">2024-03-10T13:48:32Z</dcterms:created>
  <dcterms:modified xsi:type="dcterms:W3CDTF">2024-07-15T02:26:28Z</dcterms:modified>
</cp:coreProperties>
</file>