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46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2024/6/11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2024/6/11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2024/6/11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2024/6/11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套索 50"/>
          <p:cNvSpPr>
            <a:spLocks noChangeAspect="1"/>
          </p:cNvSpPr>
          <p:nvPr/>
        </p:nvSpPr>
        <p:spPr>
          <a:xfrm>
            <a:off x="1177820" y="2499720"/>
            <a:ext cx="4032000" cy="4032000"/>
          </a:xfrm>
          <a:prstGeom prst="chord">
            <a:avLst>
              <a:gd name="adj1" fmla="val 11528064"/>
              <a:gd name="adj2" fmla="val 20806572"/>
            </a:avLst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23" name="手繪多邊形 1022"/>
          <p:cNvSpPr/>
          <p:nvPr/>
        </p:nvSpPr>
        <p:spPr>
          <a:xfrm>
            <a:off x="1206500" y="2489200"/>
            <a:ext cx="3016250" cy="1600200"/>
          </a:xfrm>
          <a:custGeom>
            <a:avLst/>
            <a:gdLst>
              <a:gd name="connsiteX0" fmla="*/ 0 w 3016250"/>
              <a:gd name="connsiteY0" fmla="*/ 1600200 h 1600200"/>
              <a:gd name="connsiteX1" fmla="*/ 3016250 w 3016250"/>
              <a:gd name="connsiteY1" fmla="*/ 342900 h 1600200"/>
              <a:gd name="connsiteX2" fmla="*/ 2914650 w 3016250"/>
              <a:gd name="connsiteY2" fmla="*/ 228600 h 1600200"/>
              <a:gd name="connsiteX3" fmla="*/ 2635250 w 3016250"/>
              <a:gd name="connsiteY3" fmla="*/ 133350 h 1600200"/>
              <a:gd name="connsiteX4" fmla="*/ 2324100 w 3016250"/>
              <a:gd name="connsiteY4" fmla="*/ 44450 h 1600200"/>
              <a:gd name="connsiteX5" fmla="*/ 2051050 w 3016250"/>
              <a:gd name="connsiteY5" fmla="*/ 0 h 1600200"/>
              <a:gd name="connsiteX6" fmla="*/ 1784350 w 3016250"/>
              <a:gd name="connsiteY6" fmla="*/ 25400 h 1600200"/>
              <a:gd name="connsiteX7" fmla="*/ 1600200 w 3016250"/>
              <a:gd name="connsiteY7" fmla="*/ 63500 h 1600200"/>
              <a:gd name="connsiteX8" fmla="*/ 1250950 w 3016250"/>
              <a:gd name="connsiteY8" fmla="*/ 158750 h 1600200"/>
              <a:gd name="connsiteX9" fmla="*/ 990600 w 3016250"/>
              <a:gd name="connsiteY9" fmla="*/ 292100 h 1600200"/>
              <a:gd name="connsiteX10" fmla="*/ 742950 w 3016250"/>
              <a:gd name="connsiteY10" fmla="*/ 431800 h 1600200"/>
              <a:gd name="connsiteX11" fmla="*/ 527050 w 3016250"/>
              <a:gd name="connsiteY11" fmla="*/ 641350 h 1600200"/>
              <a:gd name="connsiteX12" fmla="*/ 336550 w 3016250"/>
              <a:gd name="connsiteY12" fmla="*/ 882650 h 1600200"/>
              <a:gd name="connsiteX13" fmla="*/ 158750 w 3016250"/>
              <a:gd name="connsiteY13" fmla="*/ 1143000 h 1600200"/>
              <a:gd name="connsiteX14" fmla="*/ 88900 w 3016250"/>
              <a:gd name="connsiteY14" fmla="*/ 1358900 h 1600200"/>
              <a:gd name="connsiteX15" fmla="*/ 0 w 3016250"/>
              <a:gd name="connsiteY15" fmla="*/ 160020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016250" h="1600200">
                <a:moveTo>
                  <a:pt x="0" y="1600200"/>
                </a:moveTo>
                <a:lnTo>
                  <a:pt x="3016250" y="342900"/>
                </a:lnTo>
                <a:lnTo>
                  <a:pt x="2914650" y="228600"/>
                </a:lnTo>
                <a:lnTo>
                  <a:pt x="2635250" y="133350"/>
                </a:lnTo>
                <a:lnTo>
                  <a:pt x="2324100" y="44450"/>
                </a:lnTo>
                <a:lnTo>
                  <a:pt x="2051050" y="0"/>
                </a:lnTo>
                <a:lnTo>
                  <a:pt x="1784350" y="25400"/>
                </a:lnTo>
                <a:lnTo>
                  <a:pt x="1600200" y="63500"/>
                </a:lnTo>
                <a:lnTo>
                  <a:pt x="1250950" y="158750"/>
                </a:lnTo>
                <a:lnTo>
                  <a:pt x="990600" y="292100"/>
                </a:lnTo>
                <a:lnTo>
                  <a:pt x="742950" y="431800"/>
                </a:lnTo>
                <a:lnTo>
                  <a:pt x="527050" y="641350"/>
                </a:lnTo>
                <a:lnTo>
                  <a:pt x="336550" y="882650"/>
                </a:lnTo>
                <a:lnTo>
                  <a:pt x="158750" y="1143000"/>
                </a:lnTo>
                <a:lnTo>
                  <a:pt x="88900" y="1358900"/>
                </a:lnTo>
                <a:lnTo>
                  <a:pt x="0" y="160020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  <a:alpha val="70000"/>
            </a:schemeClr>
          </a:solidFill>
          <a:ln>
            <a:solidFill>
              <a:schemeClr val="accent3">
                <a:lumMod val="75000"/>
                <a:alpha val="4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" name="群組 21"/>
          <p:cNvGrpSpPr/>
          <p:nvPr/>
        </p:nvGrpSpPr>
        <p:grpSpPr>
          <a:xfrm>
            <a:off x="2980100" y="4337430"/>
            <a:ext cx="360000" cy="360000"/>
            <a:chOff x="785786" y="2664794"/>
            <a:chExt cx="360000" cy="360000"/>
          </a:xfrm>
        </p:grpSpPr>
        <p:cxnSp>
          <p:nvCxnSpPr>
            <p:cNvPr id="19" name="直線接點 18"/>
            <p:cNvCxnSpPr/>
            <p:nvPr/>
          </p:nvCxnSpPr>
          <p:spPr>
            <a:xfrm rot="5400000">
              <a:off x="792000" y="2844000"/>
              <a:ext cx="360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>
              <a:off x="785786" y="2857496"/>
              <a:ext cx="360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群組 40"/>
          <p:cNvGrpSpPr/>
          <p:nvPr/>
        </p:nvGrpSpPr>
        <p:grpSpPr>
          <a:xfrm>
            <a:off x="2464860" y="4085430"/>
            <a:ext cx="1857388" cy="881992"/>
            <a:chOff x="6000760" y="2268000"/>
            <a:chExt cx="1857388" cy="881992"/>
          </a:xfrm>
        </p:grpSpPr>
        <p:grpSp>
          <p:nvGrpSpPr>
            <p:cNvPr id="5" name="群組 36"/>
            <p:cNvGrpSpPr/>
            <p:nvPr/>
          </p:nvGrpSpPr>
          <p:grpSpPr>
            <a:xfrm>
              <a:off x="6000760" y="2268000"/>
              <a:ext cx="1857388" cy="881992"/>
              <a:chOff x="6000760" y="2268000"/>
              <a:chExt cx="1857388" cy="881992"/>
            </a:xfrm>
          </p:grpSpPr>
          <p:cxnSp>
            <p:nvCxnSpPr>
              <p:cNvPr id="31" name="直線接點 30"/>
              <p:cNvCxnSpPr/>
              <p:nvPr/>
            </p:nvCxnSpPr>
            <p:spPr>
              <a:xfrm>
                <a:off x="6444000" y="2700000"/>
                <a:ext cx="5220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文字方塊 32"/>
              <p:cNvSpPr txBox="1"/>
              <p:nvPr/>
            </p:nvSpPr>
            <p:spPr>
              <a:xfrm>
                <a:off x="6143636" y="2428868"/>
                <a:ext cx="160422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400" dirty="0" smtClean="0">
                    <a:solidFill>
                      <a:srgbClr val="FF0000"/>
                    </a:solidFill>
                    <a:latin typeface="Calibri"/>
                    <a:ea typeface="Calibri"/>
                    <a:cs typeface="Calibri"/>
                  </a:rPr>
                  <a:t>−7.27      +7.27 mm</a:t>
                </a:r>
                <a:endParaRPr lang="zh-TW" altLang="en-US" sz="1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5" name="套索 34"/>
              <p:cNvSpPr/>
              <p:nvPr/>
            </p:nvSpPr>
            <p:spPr>
              <a:xfrm>
                <a:off x="6000760" y="2268000"/>
                <a:ext cx="864000" cy="864000"/>
              </a:xfrm>
              <a:prstGeom prst="chord">
                <a:avLst>
                  <a:gd name="adj1" fmla="val 5395406"/>
                  <a:gd name="adj2" fmla="val 16200000"/>
                </a:avLst>
              </a:prstGeom>
              <a:noFill/>
              <a:ln w="127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6" name="套索 35"/>
              <p:cNvSpPr/>
              <p:nvPr/>
            </p:nvSpPr>
            <p:spPr>
              <a:xfrm>
                <a:off x="6994148" y="2285992"/>
                <a:ext cx="864000" cy="864000"/>
              </a:xfrm>
              <a:prstGeom prst="chord">
                <a:avLst>
                  <a:gd name="adj1" fmla="val 5395406"/>
                  <a:gd name="adj2" fmla="val 16200000"/>
                </a:avLst>
              </a:prstGeom>
              <a:noFill/>
              <a:ln w="12700">
                <a:solidFill>
                  <a:srgbClr val="00B0F0"/>
                </a:solidFill>
              </a:ln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cxnSp>
          <p:nvCxnSpPr>
            <p:cNvPr id="39" name="直線接點 38"/>
            <p:cNvCxnSpPr/>
            <p:nvPr/>
          </p:nvCxnSpPr>
          <p:spPr>
            <a:xfrm>
              <a:off x="6444000" y="2268000"/>
              <a:ext cx="5220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接點 39"/>
            <p:cNvCxnSpPr/>
            <p:nvPr/>
          </p:nvCxnSpPr>
          <p:spPr>
            <a:xfrm>
              <a:off x="6444000" y="3132000"/>
              <a:ext cx="5220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群組 57"/>
          <p:cNvGrpSpPr/>
          <p:nvPr/>
        </p:nvGrpSpPr>
        <p:grpSpPr>
          <a:xfrm>
            <a:off x="4679438" y="857232"/>
            <a:ext cx="4320000" cy="4320000"/>
            <a:chOff x="4572000" y="540000"/>
            <a:chExt cx="4320000" cy="4320000"/>
          </a:xfrm>
        </p:grpSpPr>
        <p:sp>
          <p:nvSpPr>
            <p:cNvPr id="59" name="圓形圖 58"/>
            <p:cNvSpPr>
              <a:spLocks noChangeAspect="1"/>
            </p:cNvSpPr>
            <p:nvPr/>
          </p:nvSpPr>
          <p:spPr>
            <a:xfrm flipV="1">
              <a:off x="4714876" y="682876"/>
              <a:ext cx="4032000" cy="4032000"/>
            </a:xfrm>
            <a:prstGeom prst="pie">
              <a:avLst>
                <a:gd name="adj1" fmla="val 26476"/>
                <a:gd name="adj2" fmla="val 10801325"/>
              </a:avLst>
            </a:prstGeom>
            <a:noFill/>
            <a:ln w="127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60" name="圓形圖 59"/>
            <p:cNvSpPr>
              <a:spLocks noChangeAspect="1"/>
            </p:cNvSpPr>
            <p:nvPr/>
          </p:nvSpPr>
          <p:spPr>
            <a:xfrm flipV="1">
              <a:off x="4572000" y="540000"/>
              <a:ext cx="4320000" cy="4320000"/>
            </a:xfrm>
            <a:prstGeom prst="pie">
              <a:avLst>
                <a:gd name="adj1" fmla="val 26476"/>
                <a:gd name="adj2" fmla="val 10801325"/>
              </a:avLst>
            </a:prstGeom>
            <a:noFill/>
            <a:ln w="127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grpSp>
          <p:nvGrpSpPr>
            <p:cNvPr id="7" name="群組 60"/>
            <p:cNvGrpSpPr/>
            <p:nvPr/>
          </p:nvGrpSpPr>
          <p:grpSpPr>
            <a:xfrm>
              <a:off x="6516000" y="2520000"/>
              <a:ext cx="360000" cy="360000"/>
              <a:chOff x="785786" y="2664794"/>
              <a:chExt cx="360000" cy="360000"/>
            </a:xfrm>
          </p:grpSpPr>
          <p:cxnSp>
            <p:nvCxnSpPr>
              <p:cNvPr id="62" name="直線接點 61"/>
              <p:cNvCxnSpPr/>
              <p:nvPr/>
            </p:nvCxnSpPr>
            <p:spPr>
              <a:xfrm rot="5400000">
                <a:off x="792000" y="2844000"/>
                <a:ext cx="3600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線接點 62"/>
              <p:cNvCxnSpPr/>
              <p:nvPr/>
            </p:nvCxnSpPr>
            <p:spPr>
              <a:xfrm>
                <a:off x="785786" y="2857496"/>
                <a:ext cx="360000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" name="群組 63"/>
          <p:cNvGrpSpPr/>
          <p:nvPr/>
        </p:nvGrpSpPr>
        <p:grpSpPr>
          <a:xfrm>
            <a:off x="6822578" y="2924944"/>
            <a:ext cx="2214578" cy="726522"/>
            <a:chOff x="6715140" y="3071810"/>
            <a:chExt cx="2214578" cy="726522"/>
          </a:xfrm>
        </p:grpSpPr>
        <p:sp>
          <p:nvSpPr>
            <p:cNvPr id="65" name="文字方塊 64"/>
            <p:cNvSpPr txBox="1"/>
            <p:nvPr/>
          </p:nvSpPr>
          <p:spPr>
            <a:xfrm>
              <a:off x="7215206" y="3071810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>
                  <a:solidFill>
                    <a:srgbClr val="FF0000"/>
                  </a:solidFill>
                </a:rPr>
                <a:t>56 mm</a:t>
              </a:r>
              <a:endParaRPr lang="zh-TW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66" name="文字方塊 65"/>
            <p:cNvSpPr txBox="1"/>
            <p:nvPr/>
          </p:nvSpPr>
          <p:spPr>
            <a:xfrm>
              <a:off x="8072462" y="3429000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>
                  <a:solidFill>
                    <a:schemeClr val="accent6">
                      <a:lumMod val="50000"/>
                    </a:schemeClr>
                  </a:solidFill>
                </a:rPr>
                <a:t>60 mm</a:t>
              </a:r>
              <a:endParaRPr lang="zh-TW" altLang="en-US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cxnSp>
          <p:nvCxnSpPr>
            <p:cNvPr id="67" name="直線接點 66"/>
            <p:cNvCxnSpPr/>
            <p:nvPr/>
          </p:nvCxnSpPr>
          <p:spPr>
            <a:xfrm>
              <a:off x="6715140" y="3357562"/>
              <a:ext cx="201600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接點 67"/>
            <p:cNvCxnSpPr/>
            <p:nvPr/>
          </p:nvCxnSpPr>
          <p:spPr>
            <a:xfrm>
              <a:off x="6715140" y="3509962"/>
              <a:ext cx="2160000" cy="1588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群組 68"/>
          <p:cNvGrpSpPr/>
          <p:nvPr/>
        </p:nvGrpSpPr>
        <p:grpSpPr>
          <a:xfrm>
            <a:off x="6108198" y="2585232"/>
            <a:ext cx="1857388" cy="881992"/>
            <a:chOff x="6000760" y="2268000"/>
            <a:chExt cx="1857388" cy="881992"/>
          </a:xfrm>
        </p:grpSpPr>
        <p:grpSp>
          <p:nvGrpSpPr>
            <p:cNvPr id="10" name="群組 69"/>
            <p:cNvGrpSpPr/>
            <p:nvPr/>
          </p:nvGrpSpPr>
          <p:grpSpPr>
            <a:xfrm>
              <a:off x="6000760" y="2268000"/>
              <a:ext cx="1857388" cy="881992"/>
              <a:chOff x="6000760" y="2268000"/>
              <a:chExt cx="1857388" cy="881992"/>
            </a:xfrm>
          </p:grpSpPr>
          <p:cxnSp>
            <p:nvCxnSpPr>
              <p:cNvPr id="73" name="直線接點 72"/>
              <p:cNvCxnSpPr/>
              <p:nvPr/>
            </p:nvCxnSpPr>
            <p:spPr>
              <a:xfrm>
                <a:off x="6444000" y="2700000"/>
                <a:ext cx="5220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文字方塊 73"/>
              <p:cNvSpPr txBox="1"/>
              <p:nvPr/>
            </p:nvSpPr>
            <p:spPr>
              <a:xfrm>
                <a:off x="6715140" y="2428868"/>
                <a:ext cx="78581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400" dirty="0" smtClean="0">
                    <a:solidFill>
                      <a:srgbClr val="FF0000"/>
                    </a:solidFill>
                  </a:rPr>
                  <a:t>+7.27</a:t>
                </a:r>
                <a:endParaRPr lang="zh-TW" altLang="en-US" sz="1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5" name="文字方塊 74"/>
              <p:cNvSpPr txBox="1"/>
              <p:nvPr/>
            </p:nvSpPr>
            <p:spPr>
              <a:xfrm>
                <a:off x="6143636" y="2428868"/>
                <a:ext cx="78581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400" dirty="0" smtClean="0">
                    <a:solidFill>
                      <a:srgbClr val="FF0000"/>
                    </a:solidFill>
                    <a:latin typeface="Calibri"/>
                    <a:ea typeface="Calibri"/>
                    <a:cs typeface="Calibri"/>
                  </a:rPr>
                  <a:t>−7.27</a:t>
                </a:r>
                <a:endParaRPr lang="zh-TW" altLang="en-US" sz="1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6" name="套索 75"/>
              <p:cNvSpPr/>
              <p:nvPr/>
            </p:nvSpPr>
            <p:spPr>
              <a:xfrm>
                <a:off x="6000760" y="2268000"/>
                <a:ext cx="864000" cy="864000"/>
              </a:xfrm>
              <a:prstGeom prst="chord">
                <a:avLst>
                  <a:gd name="adj1" fmla="val 5395406"/>
                  <a:gd name="adj2" fmla="val 16200000"/>
                </a:avLst>
              </a:prstGeom>
              <a:noFill/>
              <a:ln w="127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7" name="套索 76"/>
              <p:cNvSpPr/>
              <p:nvPr/>
            </p:nvSpPr>
            <p:spPr>
              <a:xfrm>
                <a:off x="6994148" y="2285992"/>
                <a:ext cx="864000" cy="864000"/>
              </a:xfrm>
              <a:prstGeom prst="chord">
                <a:avLst>
                  <a:gd name="adj1" fmla="val 5395406"/>
                  <a:gd name="adj2" fmla="val 16200000"/>
                </a:avLst>
              </a:prstGeom>
              <a:noFill/>
              <a:ln w="12700">
                <a:solidFill>
                  <a:srgbClr val="00B0F0"/>
                </a:solidFill>
              </a:ln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cxnSp>
          <p:nvCxnSpPr>
            <p:cNvPr id="71" name="直線接點 70"/>
            <p:cNvCxnSpPr/>
            <p:nvPr/>
          </p:nvCxnSpPr>
          <p:spPr>
            <a:xfrm>
              <a:off x="6444000" y="2268000"/>
              <a:ext cx="5220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接點 71"/>
            <p:cNvCxnSpPr/>
            <p:nvPr/>
          </p:nvCxnSpPr>
          <p:spPr>
            <a:xfrm>
              <a:off x="6444000" y="3132000"/>
              <a:ext cx="522000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群組 77"/>
          <p:cNvGrpSpPr/>
          <p:nvPr/>
        </p:nvGrpSpPr>
        <p:grpSpPr>
          <a:xfrm>
            <a:off x="4643438" y="857232"/>
            <a:ext cx="4392000" cy="4392000"/>
            <a:chOff x="108000" y="72000"/>
            <a:chExt cx="4392000" cy="4392000"/>
          </a:xfrm>
        </p:grpSpPr>
        <p:sp>
          <p:nvSpPr>
            <p:cNvPr id="79" name="套索 78"/>
            <p:cNvSpPr>
              <a:spLocks noChangeAspect="1"/>
            </p:cNvSpPr>
            <p:nvPr/>
          </p:nvSpPr>
          <p:spPr>
            <a:xfrm>
              <a:off x="108000" y="72000"/>
              <a:ext cx="4392000" cy="4392000"/>
            </a:xfrm>
            <a:prstGeom prst="chord">
              <a:avLst>
                <a:gd name="adj1" fmla="val 11528064"/>
                <a:gd name="adj2" fmla="val 20806572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0" name="套索 79"/>
            <p:cNvSpPr>
              <a:spLocks noChangeAspect="1"/>
            </p:cNvSpPr>
            <p:nvPr/>
          </p:nvSpPr>
          <p:spPr>
            <a:xfrm>
              <a:off x="285720" y="214290"/>
              <a:ext cx="4032000" cy="4032000"/>
            </a:xfrm>
            <a:prstGeom prst="chord">
              <a:avLst>
                <a:gd name="adj1" fmla="val 11528064"/>
                <a:gd name="adj2" fmla="val 20806572"/>
              </a:avLst>
            </a:prstGeom>
            <a:solidFill>
              <a:schemeClr val="bg1"/>
            </a:solidFill>
            <a:ln w="127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82" name="直線接點 81"/>
          <p:cNvCxnSpPr/>
          <p:nvPr/>
        </p:nvCxnSpPr>
        <p:spPr>
          <a:xfrm rot="10800000" flipV="1">
            <a:off x="3143240" y="1000108"/>
            <a:ext cx="3571900" cy="1500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接點 83"/>
          <p:cNvCxnSpPr>
            <a:stCxn id="80" idx="1"/>
          </p:cNvCxnSpPr>
          <p:nvPr/>
        </p:nvCxnSpPr>
        <p:spPr>
          <a:xfrm flipH="1">
            <a:off x="5143504" y="2554349"/>
            <a:ext cx="3656197" cy="15175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接點 84"/>
          <p:cNvCxnSpPr/>
          <p:nvPr/>
        </p:nvCxnSpPr>
        <p:spPr>
          <a:xfrm rot="10800000" flipV="1">
            <a:off x="2857489" y="1044000"/>
            <a:ext cx="3571900" cy="1500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群組 86"/>
          <p:cNvGrpSpPr/>
          <p:nvPr/>
        </p:nvGrpSpPr>
        <p:grpSpPr>
          <a:xfrm>
            <a:off x="4148902" y="1345328"/>
            <a:ext cx="3923560" cy="1512168"/>
            <a:chOff x="4932472" y="4086360"/>
            <a:chExt cx="3923560" cy="1512168"/>
          </a:xfrm>
          <a:scene3d>
            <a:camera prst="orthographicFront">
              <a:rot lat="0" lon="0" rev="10800000"/>
            </a:camera>
            <a:lightRig rig="threePt" dir="t"/>
          </a:scene3d>
        </p:grpSpPr>
        <p:cxnSp>
          <p:nvCxnSpPr>
            <p:cNvPr id="88" name="直線接點 87"/>
            <p:cNvCxnSpPr/>
            <p:nvPr/>
          </p:nvCxnSpPr>
          <p:spPr>
            <a:xfrm>
              <a:off x="4932472" y="4086360"/>
              <a:ext cx="38880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接點 88"/>
            <p:cNvCxnSpPr/>
            <p:nvPr/>
          </p:nvCxnSpPr>
          <p:spPr>
            <a:xfrm>
              <a:off x="6912032" y="4086360"/>
              <a:ext cx="194400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群組 493"/>
            <p:cNvGrpSpPr/>
            <p:nvPr/>
          </p:nvGrpSpPr>
          <p:grpSpPr>
            <a:xfrm>
              <a:off x="5040032" y="4302384"/>
              <a:ext cx="3672384" cy="108000"/>
              <a:chOff x="683568" y="5157192"/>
              <a:chExt cx="3672384" cy="108000"/>
            </a:xfrm>
          </p:grpSpPr>
          <p:grpSp>
            <p:nvGrpSpPr>
              <p:cNvPr id="14" name="群組 177"/>
              <p:cNvGrpSpPr/>
              <p:nvPr/>
            </p:nvGrpSpPr>
            <p:grpSpPr>
              <a:xfrm>
                <a:off x="2519760" y="5157192"/>
                <a:ext cx="1836192" cy="108000"/>
                <a:chOff x="1547664" y="5661248"/>
                <a:chExt cx="1836192" cy="108000"/>
              </a:xfrm>
            </p:grpSpPr>
            <p:grpSp>
              <p:nvGrpSpPr>
                <p:cNvPr id="15" name="群組 154"/>
                <p:cNvGrpSpPr/>
                <p:nvPr/>
              </p:nvGrpSpPr>
              <p:grpSpPr>
                <a:xfrm>
                  <a:off x="1547664" y="5661248"/>
                  <a:ext cx="1728250" cy="108000"/>
                  <a:chOff x="1331611" y="4509120"/>
                  <a:chExt cx="1728250" cy="108000"/>
                </a:xfrm>
              </p:grpSpPr>
              <p:grpSp>
                <p:nvGrpSpPr>
                  <p:cNvPr id="16" name="群組 136"/>
                  <p:cNvGrpSpPr>
                    <a:grpSpLocks noChangeAspect="1"/>
                  </p:cNvGrpSpPr>
                  <p:nvPr/>
                </p:nvGrpSpPr>
                <p:grpSpPr>
                  <a:xfrm>
                    <a:off x="1331611" y="4509120"/>
                    <a:ext cx="864125" cy="108000"/>
                    <a:chOff x="3995888" y="5445224"/>
                    <a:chExt cx="1440208" cy="180000"/>
                  </a:xfrm>
                </p:grpSpPr>
                <p:sp>
                  <p:nvSpPr>
                    <p:cNvPr id="536" name="矩形 535"/>
                    <p:cNvSpPr>
                      <a:spLocks noChangeAspect="1"/>
                    </p:cNvSpPr>
                    <p:nvPr/>
                  </p:nvSpPr>
                  <p:spPr>
                    <a:xfrm>
                      <a:off x="3995888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537" name="矩形 536"/>
                    <p:cNvSpPr>
                      <a:spLocks noChangeAspect="1"/>
                    </p:cNvSpPr>
                    <p:nvPr/>
                  </p:nvSpPr>
                  <p:spPr>
                    <a:xfrm>
                      <a:off x="417597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38" name="矩形 537"/>
                    <p:cNvSpPr>
                      <a:spLocks noChangeAspect="1"/>
                    </p:cNvSpPr>
                    <p:nvPr/>
                  </p:nvSpPr>
                  <p:spPr>
                    <a:xfrm>
                      <a:off x="435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39" name="矩形 538"/>
                    <p:cNvSpPr>
                      <a:spLocks noChangeAspect="1"/>
                    </p:cNvSpPr>
                    <p:nvPr/>
                  </p:nvSpPr>
                  <p:spPr>
                    <a:xfrm>
                      <a:off x="453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540" name="矩形 539"/>
                    <p:cNvSpPr>
                      <a:spLocks noChangeAspect="1"/>
                    </p:cNvSpPr>
                    <p:nvPr/>
                  </p:nvSpPr>
                  <p:spPr>
                    <a:xfrm>
                      <a:off x="471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1" name="矩形 540"/>
                    <p:cNvSpPr>
                      <a:spLocks noChangeAspect="1"/>
                    </p:cNvSpPr>
                    <p:nvPr/>
                  </p:nvSpPr>
                  <p:spPr>
                    <a:xfrm>
                      <a:off x="489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542" name="矩形 541"/>
                    <p:cNvSpPr>
                      <a:spLocks noChangeAspect="1"/>
                    </p:cNvSpPr>
                    <p:nvPr/>
                  </p:nvSpPr>
                  <p:spPr>
                    <a:xfrm>
                      <a:off x="507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43" name="矩形 542"/>
                    <p:cNvSpPr>
                      <a:spLocks noChangeAspect="1"/>
                    </p:cNvSpPr>
                    <p:nvPr/>
                  </p:nvSpPr>
                  <p:spPr>
                    <a:xfrm>
                      <a:off x="525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" name="群組 145"/>
                  <p:cNvGrpSpPr>
                    <a:grpSpLocks noChangeAspect="1"/>
                  </p:cNvGrpSpPr>
                  <p:nvPr/>
                </p:nvGrpSpPr>
                <p:grpSpPr>
                  <a:xfrm>
                    <a:off x="2195736" y="4509120"/>
                    <a:ext cx="864125" cy="108000"/>
                    <a:chOff x="3995888" y="5445224"/>
                    <a:chExt cx="1440208" cy="180000"/>
                  </a:xfrm>
                </p:grpSpPr>
                <p:sp>
                  <p:nvSpPr>
                    <p:cNvPr id="528" name="矩形 527"/>
                    <p:cNvSpPr>
                      <a:spLocks noChangeAspect="1"/>
                    </p:cNvSpPr>
                    <p:nvPr/>
                  </p:nvSpPr>
                  <p:spPr>
                    <a:xfrm>
                      <a:off x="3995888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529" name="矩形 528"/>
                    <p:cNvSpPr>
                      <a:spLocks noChangeAspect="1"/>
                    </p:cNvSpPr>
                    <p:nvPr/>
                  </p:nvSpPr>
                  <p:spPr>
                    <a:xfrm>
                      <a:off x="417597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30" name="矩形 529"/>
                    <p:cNvSpPr>
                      <a:spLocks noChangeAspect="1"/>
                    </p:cNvSpPr>
                    <p:nvPr/>
                  </p:nvSpPr>
                  <p:spPr>
                    <a:xfrm>
                      <a:off x="435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531" name="矩形 530"/>
                    <p:cNvSpPr>
                      <a:spLocks noChangeAspect="1"/>
                    </p:cNvSpPr>
                    <p:nvPr/>
                  </p:nvSpPr>
                  <p:spPr>
                    <a:xfrm>
                      <a:off x="453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32" name="矩形 531"/>
                    <p:cNvSpPr>
                      <a:spLocks noChangeAspect="1"/>
                    </p:cNvSpPr>
                    <p:nvPr/>
                  </p:nvSpPr>
                  <p:spPr>
                    <a:xfrm>
                      <a:off x="471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33" name="矩形 532"/>
                    <p:cNvSpPr>
                      <a:spLocks noChangeAspect="1"/>
                    </p:cNvSpPr>
                    <p:nvPr/>
                  </p:nvSpPr>
                  <p:spPr>
                    <a:xfrm>
                      <a:off x="489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534" name="矩形 533"/>
                    <p:cNvSpPr>
                      <a:spLocks noChangeAspect="1"/>
                    </p:cNvSpPr>
                    <p:nvPr/>
                  </p:nvSpPr>
                  <p:spPr>
                    <a:xfrm>
                      <a:off x="507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35" name="矩形 534"/>
                    <p:cNvSpPr>
                      <a:spLocks noChangeAspect="1"/>
                    </p:cNvSpPr>
                    <p:nvPr/>
                  </p:nvSpPr>
                  <p:spPr>
                    <a:xfrm>
                      <a:off x="525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525" name="矩形 524"/>
                <p:cNvSpPr>
                  <a:spLocks noChangeAspect="1"/>
                </p:cNvSpPr>
                <p:nvPr/>
              </p:nvSpPr>
              <p:spPr>
                <a:xfrm>
                  <a:off x="3275856" y="5661248"/>
                  <a:ext cx="108000" cy="108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群組 178"/>
              <p:cNvGrpSpPr/>
              <p:nvPr/>
            </p:nvGrpSpPr>
            <p:grpSpPr>
              <a:xfrm>
                <a:off x="683568" y="5157192"/>
                <a:ext cx="1836192" cy="108000"/>
                <a:chOff x="1547664" y="5661248"/>
                <a:chExt cx="1836192" cy="108000"/>
              </a:xfrm>
            </p:grpSpPr>
            <p:grpSp>
              <p:nvGrpSpPr>
                <p:cNvPr id="20" name="群組 154"/>
                <p:cNvGrpSpPr/>
                <p:nvPr/>
              </p:nvGrpSpPr>
              <p:grpSpPr>
                <a:xfrm>
                  <a:off x="1547664" y="5661248"/>
                  <a:ext cx="1728250" cy="108000"/>
                  <a:chOff x="1331611" y="4509120"/>
                  <a:chExt cx="1728250" cy="108000"/>
                </a:xfrm>
              </p:grpSpPr>
              <p:grpSp>
                <p:nvGrpSpPr>
                  <p:cNvPr id="22" name="群組 136"/>
                  <p:cNvGrpSpPr>
                    <a:grpSpLocks noChangeAspect="1"/>
                  </p:cNvGrpSpPr>
                  <p:nvPr/>
                </p:nvGrpSpPr>
                <p:grpSpPr>
                  <a:xfrm>
                    <a:off x="1331611" y="4509120"/>
                    <a:ext cx="864125" cy="108000"/>
                    <a:chOff x="3995888" y="5445224"/>
                    <a:chExt cx="1440208" cy="180000"/>
                  </a:xfrm>
                </p:grpSpPr>
                <p:sp>
                  <p:nvSpPr>
                    <p:cNvPr id="516" name="矩形 515"/>
                    <p:cNvSpPr>
                      <a:spLocks noChangeAspect="1"/>
                    </p:cNvSpPr>
                    <p:nvPr/>
                  </p:nvSpPr>
                  <p:spPr>
                    <a:xfrm>
                      <a:off x="3995888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517" name="矩形 516"/>
                    <p:cNvSpPr>
                      <a:spLocks noChangeAspect="1"/>
                    </p:cNvSpPr>
                    <p:nvPr/>
                  </p:nvSpPr>
                  <p:spPr>
                    <a:xfrm>
                      <a:off x="417597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8" name="矩形 517"/>
                    <p:cNvSpPr>
                      <a:spLocks noChangeAspect="1"/>
                    </p:cNvSpPr>
                    <p:nvPr/>
                  </p:nvSpPr>
                  <p:spPr>
                    <a:xfrm>
                      <a:off x="435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9" name="矩形 518"/>
                    <p:cNvSpPr>
                      <a:spLocks noChangeAspect="1"/>
                    </p:cNvSpPr>
                    <p:nvPr/>
                  </p:nvSpPr>
                  <p:spPr>
                    <a:xfrm>
                      <a:off x="453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0" name="矩形 519"/>
                    <p:cNvSpPr>
                      <a:spLocks noChangeAspect="1"/>
                    </p:cNvSpPr>
                    <p:nvPr/>
                  </p:nvSpPr>
                  <p:spPr>
                    <a:xfrm>
                      <a:off x="471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1" name="矩形 520"/>
                    <p:cNvSpPr>
                      <a:spLocks noChangeAspect="1"/>
                    </p:cNvSpPr>
                    <p:nvPr/>
                  </p:nvSpPr>
                  <p:spPr>
                    <a:xfrm>
                      <a:off x="489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522" name="矩形 521"/>
                    <p:cNvSpPr>
                      <a:spLocks noChangeAspect="1"/>
                    </p:cNvSpPr>
                    <p:nvPr/>
                  </p:nvSpPr>
                  <p:spPr>
                    <a:xfrm>
                      <a:off x="507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3" name="矩形 522"/>
                    <p:cNvSpPr>
                      <a:spLocks noChangeAspect="1"/>
                    </p:cNvSpPr>
                    <p:nvPr/>
                  </p:nvSpPr>
                  <p:spPr>
                    <a:xfrm>
                      <a:off x="525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" name="群組 145"/>
                  <p:cNvGrpSpPr>
                    <a:grpSpLocks noChangeAspect="1"/>
                  </p:cNvGrpSpPr>
                  <p:nvPr/>
                </p:nvGrpSpPr>
                <p:grpSpPr>
                  <a:xfrm>
                    <a:off x="2195736" y="4509120"/>
                    <a:ext cx="864125" cy="108000"/>
                    <a:chOff x="3995888" y="5445224"/>
                    <a:chExt cx="1440208" cy="180000"/>
                  </a:xfrm>
                </p:grpSpPr>
                <p:sp>
                  <p:nvSpPr>
                    <p:cNvPr id="508" name="矩形 507"/>
                    <p:cNvSpPr>
                      <a:spLocks noChangeAspect="1"/>
                    </p:cNvSpPr>
                    <p:nvPr/>
                  </p:nvSpPr>
                  <p:spPr>
                    <a:xfrm>
                      <a:off x="3995888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09" name="矩形 508"/>
                    <p:cNvSpPr>
                      <a:spLocks noChangeAspect="1"/>
                    </p:cNvSpPr>
                    <p:nvPr/>
                  </p:nvSpPr>
                  <p:spPr>
                    <a:xfrm>
                      <a:off x="417597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0" name="矩形 509"/>
                    <p:cNvSpPr>
                      <a:spLocks noChangeAspect="1"/>
                    </p:cNvSpPr>
                    <p:nvPr/>
                  </p:nvSpPr>
                  <p:spPr>
                    <a:xfrm>
                      <a:off x="435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511" name="矩形 510"/>
                    <p:cNvSpPr>
                      <a:spLocks noChangeAspect="1"/>
                    </p:cNvSpPr>
                    <p:nvPr/>
                  </p:nvSpPr>
                  <p:spPr>
                    <a:xfrm>
                      <a:off x="453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2" name="矩形 511"/>
                    <p:cNvSpPr>
                      <a:spLocks noChangeAspect="1"/>
                    </p:cNvSpPr>
                    <p:nvPr/>
                  </p:nvSpPr>
                  <p:spPr>
                    <a:xfrm>
                      <a:off x="471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3" name="矩形 512"/>
                    <p:cNvSpPr>
                      <a:spLocks noChangeAspect="1"/>
                    </p:cNvSpPr>
                    <p:nvPr/>
                  </p:nvSpPr>
                  <p:spPr>
                    <a:xfrm>
                      <a:off x="489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4" name="矩形 513"/>
                    <p:cNvSpPr>
                      <a:spLocks noChangeAspect="1"/>
                    </p:cNvSpPr>
                    <p:nvPr/>
                  </p:nvSpPr>
                  <p:spPr>
                    <a:xfrm>
                      <a:off x="507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15" name="矩形 514"/>
                    <p:cNvSpPr>
                      <a:spLocks noChangeAspect="1"/>
                    </p:cNvSpPr>
                    <p:nvPr/>
                  </p:nvSpPr>
                  <p:spPr>
                    <a:xfrm>
                      <a:off x="525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505" name="矩形 504"/>
                <p:cNvSpPr>
                  <a:spLocks noChangeAspect="1"/>
                </p:cNvSpPr>
                <p:nvPr/>
              </p:nvSpPr>
              <p:spPr>
                <a:xfrm>
                  <a:off x="3275856" y="5661248"/>
                  <a:ext cx="108000" cy="108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5" name="群組 412"/>
            <p:cNvGrpSpPr/>
            <p:nvPr/>
          </p:nvGrpSpPr>
          <p:grpSpPr>
            <a:xfrm>
              <a:off x="4986032" y="4086360"/>
              <a:ext cx="3780408" cy="108000"/>
              <a:chOff x="1079624" y="4653136"/>
              <a:chExt cx="3780408" cy="108000"/>
            </a:xfrm>
          </p:grpSpPr>
          <p:grpSp>
            <p:nvGrpSpPr>
              <p:cNvPr id="27" name="群組 154"/>
              <p:cNvGrpSpPr/>
              <p:nvPr/>
            </p:nvGrpSpPr>
            <p:grpSpPr>
              <a:xfrm>
                <a:off x="2915816" y="4653136"/>
                <a:ext cx="1728250" cy="108000"/>
                <a:chOff x="1331611" y="4509120"/>
                <a:chExt cx="1728250" cy="108000"/>
              </a:xfrm>
            </p:grpSpPr>
            <p:grpSp>
              <p:nvGrpSpPr>
                <p:cNvPr id="28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494" name="矩形 493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495" name="矩形 494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6" name="矩形 495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7" name="矩形 496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498" name="矩形 497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9" name="矩形 498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500" name="矩形 499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1" name="矩形 500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9" name="群組 145"/>
                <p:cNvGrpSpPr>
                  <a:grpSpLocks noChangeAspect="1"/>
                </p:cNvGrpSpPr>
                <p:nvPr/>
              </p:nvGrpSpPr>
              <p:grpSpPr>
                <a:xfrm>
                  <a:off x="2195736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486" name="矩形 485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487" name="矩形 486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8" name="矩形 487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489" name="矩形 488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0" name="矩形 489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1" name="矩形 490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492" name="矩形 491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3" name="矩形 492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</p:grpSp>
          </p:grpSp>
          <p:sp>
            <p:nvSpPr>
              <p:cNvPr id="461" name="矩形 460"/>
              <p:cNvSpPr>
                <a:spLocks noChangeAspect="1"/>
              </p:cNvSpPr>
              <p:nvPr/>
            </p:nvSpPr>
            <p:spPr>
              <a:xfrm>
                <a:off x="4644008" y="4653136"/>
                <a:ext cx="108000" cy="108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2" name="矩形 461"/>
              <p:cNvSpPr>
                <a:spLocks noChangeAspect="1"/>
              </p:cNvSpPr>
              <p:nvPr/>
            </p:nvSpPr>
            <p:spPr>
              <a:xfrm>
                <a:off x="4752032" y="4653136"/>
                <a:ext cx="108000" cy="108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0" name="群組 390"/>
              <p:cNvGrpSpPr/>
              <p:nvPr/>
            </p:nvGrpSpPr>
            <p:grpSpPr>
              <a:xfrm>
                <a:off x="1079624" y="4653136"/>
                <a:ext cx="1836192" cy="108000"/>
                <a:chOff x="1547664" y="5661248"/>
                <a:chExt cx="1836192" cy="108000"/>
              </a:xfrm>
            </p:grpSpPr>
            <p:grpSp>
              <p:nvGrpSpPr>
                <p:cNvPr id="34" name="群組 154"/>
                <p:cNvGrpSpPr/>
                <p:nvPr/>
              </p:nvGrpSpPr>
              <p:grpSpPr>
                <a:xfrm>
                  <a:off x="1547664" y="5661248"/>
                  <a:ext cx="1728250" cy="108000"/>
                  <a:chOff x="1331611" y="4509120"/>
                  <a:chExt cx="1728250" cy="108000"/>
                </a:xfrm>
              </p:grpSpPr>
              <p:grpSp>
                <p:nvGrpSpPr>
                  <p:cNvPr id="37" name="群組 136"/>
                  <p:cNvGrpSpPr>
                    <a:grpSpLocks noChangeAspect="1"/>
                  </p:cNvGrpSpPr>
                  <p:nvPr/>
                </p:nvGrpSpPr>
                <p:grpSpPr>
                  <a:xfrm>
                    <a:off x="1331611" y="4509120"/>
                    <a:ext cx="864125" cy="108000"/>
                    <a:chOff x="3995888" y="5445224"/>
                    <a:chExt cx="1440208" cy="180000"/>
                  </a:xfrm>
                </p:grpSpPr>
                <p:sp>
                  <p:nvSpPr>
                    <p:cNvPr id="476" name="矩形 475"/>
                    <p:cNvSpPr>
                      <a:spLocks noChangeAspect="1"/>
                    </p:cNvSpPr>
                    <p:nvPr/>
                  </p:nvSpPr>
                  <p:spPr>
                    <a:xfrm>
                      <a:off x="3995888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477" name="矩形 476"/>
                    <p:cNvSpPr>
                      <a:spLocks noChangeAspect="1"/>
                    </p:cNvSpPr>
                    <p:nvPr/>
                  </p:nvSpPr>
                  <p:spPr>
                    <a:xfrm>
                      <a:off x="417597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78" name="矩形 477"/>
                    <p:cNvSpPr>
                      <a:spLocks noChangeAspect="1"/>
                    </p:cNvSpPr>
                    <p:nvPr/>
                  </p:nvSpPr>
                  <p:spPr>
                    <a:xfrm>
                      <a:off x="435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79" name="矩形 478"/>
                    <p:cNvSpPr>
                      <a:spLocks noChangeAspect="1"/>
                    </p:cNvSpPr>
                    <p:nvPr/>
                  </p:nvSpPr>
                  <p:spPr>
                    <a:xfrm>
                      <a:off x="453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80" name="矩形 479"/>
                    <p:cNvSpPr>
                      <a:spLocks noChangeAspect="1"/>
                    </p:cNvSpPr>
                    <p:nvPr/>
                  </p:nvSpPr>
                  <p:spPr>
                    <a:xfrm>
                      <a:off x="471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81" name="矩形 480"/>
                    <p:cNvSpPr>
                      <a:spLocks noChangeAspect="1"/>
                    </p:cNvSpPr>
                    <p:nvPr/>
                  </p:nvSpPr>
                  <p:spPr>
                    <a:xfrm>
                      <a:off x="489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482" name="矩形 481"/>
                    <p:cNvSpPr>
                      <a:spLocks noChangeAspect="1"/>
                    </p:cNvSpPr>
                    <p:nvPr/>
                  </p:nvSpPr>
                  <p:spPr>
                    <a:xfrm>
                      <a:off x="507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83" name="矩形 482"/>
                    <p:cNvSpPr>
                      <a:spLocks noChangeAspect="1"/>
                    </p:cNvSpPr>
                    <p:nvPr/>
                  </p:nvSpPr>
                  <p:spPr>
                    <a:xfrm>
                      <a:off x="525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8" name="群組 145"/>
                  <p:cNvGrpSpPr>
                    <a:grpSpLocks noChangeAspect="1"/>
                  </p:cNvGrpSpPr>
                  <p:nvPr/>
                </p:nvGrpSpPr>
                <p:grpSpPr>
                  <a:xfrm>
                    <a:off x="2195736" y="4509120"/>
                    <a:ext cx="864125" cy="108000"/>
                    <a:chOff x="3995888" y="5445224"/>
                    <a:chExt cx="1440208" cy="180000"/>
                  </a:xfrm>
                </p:grpSpPr>
                <p:sp>
                  <p:nvSpPr>
                    <p:cNvPr id="468" name="矩形 467"/>
                    <p:cNvSpPr>
                      <a:spLocks noChangeAspect="1"/>
                    </p:cNvSpPr>
                    <p:nvPr/>
                  </p:nvSpPr>
                  <p:spPr>
                    <a:xfrm>
                      <a:off x="3995888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69" name="矩形 468"/>
                    <p:cNvSpPr>
                      <a:spLocks noChangeAspect="1"/>
                    </p:cNvSpPr>
                    <p:nvPr/>
                  </p:nvSpPr>
                  <p:spPr>
                    <a:xfrm>
                      <a:off x="417597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70" name="矩形 469"/>
                    <p:cNvSpPr>
                      <a:spLocks noChangeAspect="1"/>
                    </p:cNvSpPr>
                    <p:nvPr/>
                  </p:nvSpPr>
                  <p:spPr>
                    <a:xfrm>
                      <a:off x="435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471" name="矩形 470"/>
                    <p:cNvSpPr>
                      <a:spLocks noChangeAspect="1"/>
                    </p:cNvSpPr>
                    <p:nvPr/>
                  </p:nvSpPr>
                  <p:spPr>
                    <a:xfrm>
                      <a:off x="453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72" name="矩形 471"/>
                    <p:cNvSpPr>
                      <a:spLocks noChangeAspect="1"/>
                    </p:cNvSpPr>
                    <p:nvPr/>
                  </p:nvSpPr>
                  <p:spPr>
                    <a:xfrm>
                      <a:off x="471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73" name="矩形 472"/>
                    <p:cNvSpPr>
                      <a:spLocks noChangeAspect="1"/>
                    </p:cNvSpPr>
                    <p:nvPr/>
                  </p:nvSpPr>
                  <p:spPr>
                    <a:xfrm>
                      <a:off x="489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74" name="矩形 473"/>
                    <p:cNvSpPr>
                      <a:spLocks noChangeAspect="1"/>
                    </p:cNvSpPr>
                    <p:nvPr/>
                  </p:nvSpPr>
                  <p:spPr>
                    <a:xfrm>
                      <a:off x="507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75" name="矩形 474"/>
                    <p:cNvSpPr>
                      <a:spLocks noChangeAspect="1"/>
                    </p:cNvSpPr>
                    <p:nvPr/>
                  </p:nvSpPr>
                  <p:spPr>
                    <a:xfrm>
                      <a:off x="525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465" name="矩形 464"/>
                <p:cNvSpPr>
                  <a:spLocks noChangeAspect="1"/>
                </p:cNvSpPr>
                <p:nvPr/>
              </p:nvSpPr>
              <p:spPr>
                <a:xfrm>
                  <a:off x="3275856" y="5661248"/>
                  <a:ext cx="108000" cy="108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1" name="群組 453"/>
            <p:cNvGrpSpPr/>
            <p:nvPr/>
          </p:nvGrpSpPr>
          <p:grpSpPr>
            <a:xfrm>
              <a:off x="5094032" y="4410408"/>
              <a:ext cx="3564384" cy="108000"/>
              <a:chOff x="1331640" y="4365104"/>
              <a:chExt cx="3564384" cy="108000"/>
            </a:xfrm>
          </p:grpSpPr>
          <p:grpSp>
            <p:nvGrpSpPr>
              <p:cNvPr id="42" name="群組 154"/>
              <p:cNvGrpSpPr/>
              <p:nvPr/>
            </p:nvGrpSpPr>
            <p:grpSpPr>
              <a:xfrm>
                <a:off x="3059832" y="4365104"/>
                <a:ext cx="1728250" cy="108000"/>
                <a:chOff x="1331611" y="4509120"/>
                <a:chExt cx="1728250" cy="108000"/>
              </a:xfrm>
            </p:grpSpPr>
            <p:grpSp>
              <p:nvGrpSpPr>
                <p:cNvPr id="43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452" name="矩形 451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453" name="矩形 452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4" name="矩形 453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5" name="矩形 454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6" name="矩形 455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457" name="矩形 456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458" name="矩形 457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9" name="矩形 458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4" name="群組 145"/>
                <p:cNvGrpSpPr>
                  <a:grpSpLocks noChangeAspect="1"/>
                </p:cNvGrpSpPr>
                <p:nvPr/>
              </p:nvGrpSpPr>
              <p:grpSpPr>
                <a:xfrm>
                  <a:off x="2195736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444" name="矩形 443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5" name="矩形 444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446" name="矩形 445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447" name="矩形 446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8" name="矩形 447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9" name="矩形 448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0" name="矩形 449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451" name="矩形 450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</p:grpSp>
          </p:grpSp>
          <p:grpSp>
            <p:nvGrpSpPr>
              <p:cNvPr id="45" name="群組 154"/>
              <p:cNvGrpSpPr/>
              <p:nvPr/>
            </p:nvGrpSpPr>
            <p:grpSpPr>
              <a:xfrm>
                <a:off x="1331640" y="4365104"/>
                <a:ext cx="1728250" cy="108000"/>
                <a:chOff x="1331611" y="4509120"/>
                <a:chExt cx="1728250" cy="108000"/>
              </a:xfrm>
            </p:grpSpPr>
            <p:grpSp>
              <p:nvGrpSpPr>
                <p:cNvPr id="46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434" name="矩形 433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435" name="矩形 434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6" name="矩形 435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7" name="矩形 436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8" name="矩形 437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9" name="矩形 438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440" name="矩形 439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1" name="矩形 440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7" name="群組 145"/>
                <p:cNvGrpSpPr>
                  <a:grpSpLocks noChangeAspect="1"/>
                </p:cNvGrpSpPr>
                <p:nvPr/>
              </p:nvGrpSpPr>
              <p:grpSpPr>
                <a:xfrm>
                  <a:off x="2195736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426" name="矩形 425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7" name="矩形 426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8" name="矩形 427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429" name="矩形 428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0" name="矩形 429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1" name="矩形 430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2" name="矩形 431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3" name="矩形 432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</p:grpSp>
          </p:grpSp>
          <p:sp>
            <p:nvSpPr>
              <p:cNvPr id="423" name="矩形 422"/>
              <p:cNvSpPr>
                <a:spLocks noChangeAspect="1"/>
              </p:cNvSpPr>
              <p:nvPr/>
            </p:nvSpPr>
            <p:spPr>
              <a:xfrm>
                <a:off x="4788024" y="4365104"/>
                <a:ext cx="108000" cy="108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" name="群組 494"/>
            <p:cNvGrpSpPr/>
            <p:nvPr/>
          </p:nvGrpSpPr>
          <p:grpSpPr>
            <a:xfrm>
              <a:off x="5040032" y="4194384"/>
              <a:ext cx="3672384" cy="108000"/>
              <a:chOff x="683568" y="5157192"/>
              <a:chExt cx="3672384" cy="108000"/>
            </a:xfrm>
          </p:grpSpPr>
          <p:grpSp>
            <p:nvGrpSpPr>
              <p:cNvPr id="49" name="群組 177"/>
              <p:cNvGrpSpPr/>
              <p:nvPr/>
            </p:nvGrpSpPr>
            <p:grpSpPr>
              <a:xfrm>
                <a:off x="2519760" y="5157192"/>
                <a:ext cx="1836192" cy="108000"/>
                <a:chOff x="1547664" y="5661248"/>
                <a:chExt cx="1836192" cy="108000"/>
              </a:xfrm>
            </p:grpSpPr>
            <p:grpSp>
              <p:nvGrpSpPr>
                <p:cNvPr id="50" name="群組 154"/>
                <p:cNvGrpSpPr/>
                <p:nvPr/>
              </p:nvGrpSpPr>
              <p:grpSpPr>
                <a:xfrm>
                  <a:off x="1547664" y="5661248"/>
                  <a:ext cx="1728250" cy="108000"/>
                  <a:chOff x="1331611" y="4509120"/>
                  <a:chExt cx="1728250" cy="108000"/>
                </a:xfrm>
              </p:grpSpPr>
              <p:grpSp>
                <p:nvGrpSpPr>
                  <p:cNvPr id="52" name="群組 136"/>
                  <p:cNvGrpSpPr>
                    <a:grpSpLocks noChangeAspect="1"/>
                  </p:cNvGrpSpPr>
                  <p:nvPr/>
                </p:nvGrpSpPr>
                <p:grpSpPr>
                  <a:xfrm>
                    <a:off x="1331611" y="4509120"/>
                    <a:ext cx="864125" cy="108000"/>
                    <a:chOff x="3995888" y="5445224"/>
                    <a:chExt cx="1440208" cy="180000"/>
                  </a:xfrm>
                </p:grpSpPr>
                <p:sp>
                  <p:nvSpPr>
                    <p:cNvPr id="413" name="矩形 412"/>
                    <p:cNvSpPr>
                      <a:spLocks noChangeAspect="1"/>
                    </p:cNvSpPr>
                    <p:nvPr/>
                  </p:nvSpPr>
                  <p:spPr>
                    <a:xfrm>
                      <a:off x="3995888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414" name="矩形 413"/>
                    <p:cNvSpPr>
                      <a:spLocks noChangeAspect="1"/>
                    </p:cNvSpPr>
                    <p:nvPr/>
                  </p:nvSpPr>
                  <p:spPr>
                    <a:xfrm>
                      <a:off x="417597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15" name="矩形 414"/>
                    <p:cNvSpPr>
                      <a:spLocks noChangeAspect="1"/>
                    </p:cNvSpPr>
                    <p:nvPr/>
                  </p:nvSpPr>
                  <p:spPr>
                    <a:xfrm>
                      <a:off x="435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16" name="矩形 415"/>
                    <p:cNvSpPr>
                      <a:spLocks noChangeAspect="1"/>
                    </p:cNvSpPr>
                    <p:nvPr/>
                  </p:nvSpPr>
                  <p:spPr>
                    <a:xfrm>
                      <a:off x="453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417" name="矩形 416"/>
                    <p:cNvSpPr>
                      <a:spLocks noChangeAspect="1"/>
                    </p:cNvSpPr>
                    <p:nvPr/>
                  </p:nvSpPr>
                  <p:spPr>
                    <a:xfrm>
                      <a:off x="471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18" name="矩形 417"/>
                    <p:cNvSpPr>
                      <a:spLocks noChangeAspect="1"/>
                    </p:cNvSpPr>
                    <p:nvPr/>
                  </p:nvSpPr>
                  <p:spPr>
                    <a:xfrm>
                      <a:off x="489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419" name="矩形 418"/>
                    <p:cNvSpPr>
                      <a:spLocks noChangeAspect="1"/>
                    </p:cNvSpPr>
                    <p:nvPr/>
                  </p:nvSpPr>
                  <p:spPr>
                    <a:xfrm>
                      <a:off x="507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20" name="矩形 419"/>
                    <p:cNvSpPr>
                      <a:spLocks noChangeAspect="1"/>
                    </p:cNvSpPr>
                    <p:nvPr/>
                  </p:nvSpPr>
                  <p:spPr>
                    <a:xfrm>
                      <a:off x="525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3" name="群組 145"/>
                  <p:cNvGrpSpPr>
                    <a:grpSpLocks noChangeAspect="1"/>
                  </p:cNvGrpSpPr>
                  <p:nvPr/>
                </p:nvGrpSpPr>
                <p:grpSpPr>
                  <a:xfrm>
                    <a:off x="2195736" y="4509120"/>
                    <a:ext cx="864125" cy="108000"/>
                    <a:chOff x="3995888" y="5445224"/>
                    <a:chExt cx="1440208" cy="180000"/>
                  </a:xfrm>
                </p:grpSpPr>
                <p:sp>
                  <p:nvSpPr>
                    <p:cNvPr id="405" name="矩形 404"/>
                    <p:cNvSpPr>
                      <a:spLocks noChangeAspect="1"/>
                    </p:cNvSpPr>
                    <p:nvPr/>
                  </p:nvSpPr>
                  <p:spPr>
                    <a:xfrm>
                      <a:off x="3995888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406" name="矩形 405"/>
                    <p:cNvSpPr>
                      <a:spLocks noChangeAspect="1"/>
                    </p:cNvSpPr>
                    <p:nvPr/>
                  </p:nvSpPr>
                  <p:spPr>
                    <a:xfrm>
                      <a:off x="417597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07" name="矩形 406"/>
                    <p:cNvSpPr>
                      <a:spLocks noChangeAspect="1"/>
                    </p:cNvSpPr>
                    <p:nvPr/>
                  </p:nvSpPr>
                  <p:spPr>
                    <a:xfrm>
                      <a:off x="435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408" name="矩形 407"/>
                    <p:cNvSpPr>
                      <a:spLocks noChangeAspect="1"/>
                    </p:cNvSpPr>
                    <p:nvPr/>
                  </p:nvSpPr>
                  <p:spPr>
                    <a:xfrm>
                      <a:off x="453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09" name="矩形 408"/>
                    <p:cNvSpPr>
                      <a:spLocks noChangeAspect="1"/>
                    </p:cNvSpPr>
                    <p:nvPr/>
                  </p:nvSpPr>
                  <p:spPr>
                    <a:xfrm>
                      <a:off x="471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10" name="矩形 409"/>
                    <p:cNvSpPr>
                      <a:spLocks noChangeAspect="1"/>
                    </p:cNvSpPr>
                    <p:nvPr/>
                  </p:nvSpPr>
                  <p:spPr>
                    <a:xfrm>
                      <a:off x="489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411" name="矩形 410"/>
                    <p:cNvSpPr>
                      <a:spLocks noChangeAspect="1"/>
                    </p:cNvSpPr>
                    <p:nvPr/>
                  </p:nvSpPr>
                  <p:spPr>
                    <a:xfrm>
                      <a:off x="507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12" name="矩形 411"/>
                    <p:cNvSpPr>
                      <a:spLocks noChangeAspect="1"/>
                    </p:cNvSpPr>
                    <p:nvPr/>
                  </p:nvSpPr>
                  <p:spPr>
                    <a:xfrm>
                      <a:off x="525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402" name="矩形 401"/>
                <p:cNvSpPr>
                  <a:spLocks noChangeAspect="1"/>
                </p:cNvSpPr>
                <p:nvPr/>
              </p:nvSpPr>
              <p:spPr>
                <a:xfrm>
                  <a:off x="3275856" y="5661248"/>
                  <a:ext cx="108000" cy="108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" name="群組 178"/>
              <p:cNvGrpSpPr/>
              <p:nvPr/>
            </p:nvGrpSpPr>
            <p:grpSpPr>
              <a:xfrm>
                <a:off x="683568" y="5157192"/>
                <a:ext cx="1836192" cy="108000"/>
                <a:chOff x="1547664" y="5661248"/>
                <a:chExt cx="1836192" cy="108000"/>
              </a:xfrm>
            </p:grpSpPr>
            <p:grpSp>
              <p:nvGrpSpPr>
                <p:cNvPr id="55" name="群組 154"/>
                <p:cNvGrpSpPr/>
                <p:nvPr/>
              </p:nvGrpSpPr>
              <p:grpSpPr>
                <a:xfrm>
                  <a:off x="1547664" y="5661248"/>
                  <a:ext cx="1728250" cy="108000"/>
                  <a:chOff x="1331611" y="4509120"/>
                  <a:chExt cx="1728250" cy="108000"/>
                </a:xfrm>
              </p:grpSpPr>
              <p:grpSp>
                <p:nvGrpSpPr>
                  <p:cNvPr id="56" name="群組 136"/>
                  <p:cNvGrpSpPr>
                    <a:grpSpLocks noChangeAspect="1"/>
                  </p:cNvGrpSpPr>
                  <p:nvPr/>
                </p:nvGrpSpPr>
                <p:grpSpPr>
                  <a:xfrm>
                    <a:off x="1331611" y="4509120"/>
                    <a:ext cx="864125" cy="108000"/>
                    <a:chOff x="3995888" y="5445224"/>
                    <a:chExt cx="1440208" cy="180000"/>
                  </a:xfrm>
                </p:grpSpPr>
                <p:sp>
                  <p:nvSpPr>
                    <p:cNvPr id="393" name="矩形 392"/>
                    <p:cNvSpPr>
                      <a:spLocks noChangeAspect="1"/>
                    </p:cNvSpPr>
                    <p:nvPr/>
                  </p:nvSpPr>
                  <p:spPr>
                    <a:xfrm>
                      <a:off x="3995888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394" name="矩形 393"/>
                    <p:cNvSpPr>
                      <a:spLocks noChangeAspect="1"/>
                    </p:cNvSpPr>
                    <p:nvPr/>
                  </p:nvSpPr>
                  <p:spPr>
                    <a:xfrm>
                      <a:off x="417597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95" name="矩形 394"/>
                    <p:cNvSpPr>
                      <a:spLocks noChangeAspect="1"/>
                    </p:cNvSpPr>
                    <p:nvPr/>
                  </p:nvSpPr>
                  <p:spPr>
                    <a:xfrm>
                      <a:off x="435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96" name="矩形 395"/>
                    <p:cNvSpPr>
                      <a:spLocks noChangeAspect="1"/>
                    </p:cNvSpPr>
                    <p:nvPr/>
                  </p:nvSpPr>
                  <p:spPr>
                    <a:xfrm>
                      <a:off x="453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97" name="矩形 396"/>
                    <p:cNvSpPr>
                      <a:spLocks noChangeAspect="1"/>
                    </p:cNvSpPr>
                    <p:nvPr/>
                  </p:nvSpPr>
                  <p:spPr>
                    <a:xfrm>
                      <a:off x="471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98" name="矩形 397"/>
                    <p:cNvSpPr>
                      <a:spLocks noChangeAspect="1"/>
                    </p:cNvSpPr>
                    <p:nvPr/>
                  </p:nvSpPr>
                  <p:spPr>
                    <a:xfrm>
                      <a:off x="489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399" name="矩形 398"/>
                    <p:cNvSpPr>
                      <a:spLocks noChangeAspect="1"/>
                    </p:cNvSpPr>
                    <p:nvPr/>
                  </p:nvSpPr>
                  <p:spPr>
                    <a:xfrm>
                      <a:off x="507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00" name="矩形 399"/>
                    <p:cNvSpPr>
                      <a:spLocks noChangeAspect="1"/>
                    </p:cNvSpPr>
                    <p:nvPr/>
                  </p:nvSpPr>
                  <p:spPr>
                    <a:xfrm>
                      <a:off x="525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7" name="群組 145"/>
                  <p:cNvGrpSpPr>
                    <a:grpSpLocks noChangeAspect="1"/>
                  </p:cNvGrpSpPr>
                  <p:nvPr/>
                </p:nvGrpSpPr>
                <p:grpSpPr>
                  <a:xfrm>
                    <a:off x="2195736" y="4509120"/>
                    <a:ext cx="864125" cy="108000"/>
                    <a:chOff x="3995888" y="5445224"/>
                    <a:chExt cx="1440208" cy="180000"/>
                  </a:xfrm>
                </p:grpSpPr>
                <p:sp>
                  <p:nvSpPr>
                    <p:cNvPr id="385" name="矩形 384"/>
                    <p:cNvSpPr>
                      <a:spLocks noChangeAspect="1"/>
                    </p:cNvSpPr>
                    <p:nvPr/>
                  </p:nvSpPr>
                  <p:spPr>
                    <a:xfrm>
                      <a:off x="3995888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86" name="矩形 385"/>
                    <p:cNvSpPr>
                      <a:spLocks noChangeAspect="1"/>
                    </p:cNvSpPr>
                    <p:nvPr/>
                  </p:nvSpPr>
                  <p:spPr>
                    <a:xfrm>
                      <a:off x="417597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87" name="矩形 386"/>
                    <p:cNvSpPr>
                      <a:spLocks noChangeAspect="1"/>
                    </p:cNvSpPr>
                    <p:nvPr/>
                  </p:nvSpPr>
                  <p:spPr>
                    <a:xfrm>
                      <a:off x="435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388" name="矩形 387"/>
                    <p:cNvSpPr>
                      <a:spLocks noChangeAspect="1"/>
                    </p:cNvSpPr>
                    <p:nvPr/>
                  </p:nvSpPr>
                  <p:spPr>
                    <a:xfrm>
                      <a:off x="453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89" name="矩形 388"/>
                    <p:cNvSpPr>
                      <a:spLocks noChangeAspect="1"/>
                    </p:cNvSpPr>
                    <p:nvPr/>
                  </p:nvSpPr>
                  <p:spPr>
                    <a:xfrm>
                      <a:off x="471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90" name="矩形 389"/>
                    <p:cNvSpPr>
                      <a:spLocks noChangeAspect="1"/>
                    </p:cNvSpPr>
                    <p:nvPr/>
                  </p:nvSpPr>
                  <p:spPr>
                    <a:xfrm>
                      <a:off x="489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91" name="矩形 390"/>
                    <p:cNvSpPr>
                      <a:spLocks noChangeAspect="1"/>
                    </p:cNvSpPr>
                    <p:nvPr/>
                  </p:nvSpPr>
                  <p:spPr>
                    <a:xfrm>
                      <a:off x="507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92" name="矩形 391"/>
                    <p:cNvSpPr>
                      <a:spLocks noChangeAspect="1"/>
                    </p:cNvSpPr>
                    <p:nvPr/>
                  </p:nvSpPr>
                  <p:spPr>
                    <a:xfrm>
                      <a:off x="525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382" name="矩形 381"/>
                <p:cNvSpPr>
                  <a:spLocks noChangeAspect="1"/>
                </p:cNvSpPr>
                <p:nvPr/>
              </p:nvSpPr>
              <p:spPr>
                <a:xfrm>
                  <a:off x="3275856" y="5661248"/>
                  <a:ext cx="108000" cy="108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8" name="群組 537"/>
            <p:cNvGrpSpPr/>
            <p:nvPr/>
          </p:nvGrpSpPr>
          <p:grpSpPr>
            <a:xfrm>
              <a:off x="5148006" y="4518408"/>
              <a:ext cx="3456442" cy="108000"/>
              <a:chOff x="1331640" y="4365104"/>
              <a:chExt cx="3456442" cy="108000"/>
            </a:xfrm>
          </p:grpSpPr>
          <p:grpSp>
            <p:nvGrpSpPr>
              <p:cNvPr id="61" name="群組 154"/>
              <p:cNvGrpSpPr/>
              <p:nvPr/>
            </p:nvGrpSpPr>
            <p:grpSpPr>
              <a:xfrm>
                <a:off x="3059832" y="4365104"/>
                <a:ext cx="1728250" cy="108000"/>
                <a:chOff x="1331611" y="4509120"/>
                <a:chExt cx="1728250" cy="108000"/>
              </a:xfrm>
            </p:grpSpPr>
            <p:grpSp>
              <p:nvGrpSpPr>
                <p:cNvPr id="64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371" name="矩形 370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372" name="矩形 371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3" name="矩形 372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4" name="矩形 373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5" name="矩形 374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376" name="矩形 375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377" name="矩形 376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8" name="矩形 377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9" name="群組 145"/>
                <p:cNvGrpSpPr>
                  <a:grpSpLocks noChangeAspect="1"/>
                </p:cNvGrpSpPr>
                <p:nvPr/>
              </p:nvGrpSpPr>
              <p:grpSpPr>
                <a:xfrm>
                  <a:off x="2195736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363" name="矩形 362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4" name="矩形 363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365" name="矩形 364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366" name="矩形 365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7" name="矩形 366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8" name="矩形 367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9" name="矩形 368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370" name="矩形 369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</p:grpSp>
          </p:grpSp>
          <p:grpSp>
            <p:nvGrpSpPr>
              <p:cNvPr id="70" name="群組 154"/>
              <p:cNvGrpSpPr/>
              <p:nvPr/>
            </p:nvGrpSpPr>
            <p:grpSpPr>
              <a:xfrm>
                <a:off x="1331640" y="4365104"/>
                <a:ext cx="1728250" cy="108000"/>
                <a:chOff x="1331611" y="4509120"/>
                <a:chExt cx="1728250" cy="108000"/>
              </a:xfrm>
            </p:grpSpPr>
            <p:grpSp>
              <p:nvGrpSpPr>
                <p:cNvPr id="78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353" name="矩形 352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354" name="矩形 353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5" name="矩形 354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6" name="矩形 355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7" name="矩形 356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8" name="矩形 357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359" name="矩形 358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0" name="矩形 359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1" name="群組 145"/>
                <p:cNvGrpSpPr>
                  <a:grpSpLocks noChangeAspect="1"/>
                </p:cNvGrpSpPr>
                <p:nvPr/>
              </p:nvGrpSpPr>
              <p:grpSpPr>
                <a:xfrm>
                  <a:off x="2195736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345" name="矩形 344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6" name="矩形 345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7" name="矩形 346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348" name="矩形 347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9" name="矩形 348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0" name="矩形 349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1" name="矩形 350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2" name="矩形 351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83" name="群組 576"/>
            <p:cNvGrpSpPr/>
            <p:nvPr/>
          </p:nvGrpSpPr>
          <p:grpSpPr>
            <a:xfrm>
              <a:off x="5202032" y="4626432"/>
              <a:ext cx="3348442" cy="108000"/>
              <a:chOff x="1331640" y="4365104"/>
              <a:chExt cx="3348442" cy="108000"/>
            </a:xfrm>
          </p:grpSpPr>
          <p:grpSp>
            <p:nvGrpSpPr>
              <p:cNvPr id="86" name="群組 154"/>
              <p:cNvGrpSpPr/>
              <p:nvPr/>
            </p:nvGrpSpPr>
            <p:grpSpPr>
              <a:xfrm>
                <a:off x="3059832" y="4365104"/>
                <a:ext cx="1620250" cy="108000"/>
                <a:chOff x="1331611" y="4509120"/>
                <a:chExt cx="1620250" cy="108000"/>
              </a:xfrm>
            </p:grpSpPr>
            <p:grpSp>
              <p:nvGrpSpPr>
                <p:cNvPr id="87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333" name="矩形 332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334" name="矩形 333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5" name="矩形 334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6" name="矩形 335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7" name="矩形 336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338" name="矩形 337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339" name="矩形 338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0" name="矩形 339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0" name="群組 145"/>
                <p:cNvGrpSpPr>
                  <a:grpSpLocks noChangeAspect="1"/>
                </p:cNvGrpSpPr>
                <p:nvPr/>
              </p:nvGrpSpPr>
              <p:grpSpPr>
                <a:xfrm>
                  <a:off x="2195736" y="4509120"/>
                  <a:ext cx="756125" cy="108000"/>
                  <a:chOff x="3995888" y="5445224"/>
                  <a:chExt cx="1260208" cy="180000"/>
                </a:xfrm>
              </p:grpSpPr>
              <p:sp>
                <p:nvSpPr>
                  <p:cNvPr id="326" name="矩形 325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7" name="矩形 326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328" name="矩形 327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329" name="矩形 328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0" name="矩形 329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1" name="矩形 330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2" name="矩形 331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</p:grpSp>
          </p:grpSp>
          <p:grpSp>
            <p:nvGrpSpPr>
              <p:cNvPr id="91" name="群組 154"/>
              <p:cNvGrpSpPr/>
              <p:nvPr/>
            </p:nvGrpSpPr>
            <p:grpSpPr>
              <a:xfrm>
                <a:off x="1331640" y="4365104"/>
                <a:ext cx="1728250" cy="108000"/>
                <a:chOff x="1331611" y="4509120"/>
                <a:chExt cx="1728250" cy="108000"/>
              </a:xfrm>
            </p:grpSpPr>
            <p:grpSp>
              <p:nvGrpSpPr>
                <p:cNvPr id="92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316" name="矩形 315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317" name="矩形 316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8" name="矩形 317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9" name="矩形 318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0" name="矩形 319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1" name="矩形 320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322" name="矩形 321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矩形 322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3" name="群組 145"/>
                <p:cNvGrpSpPr>
                  <a:grpSpLocks noChangeAspect="1"/>
                </p:cNvGrpSpPr>
                <p:nvPr/>
              </p:nvGrpSpPr>
              <p:grpSpPr>
                <a:xfrm>
                  <a:off x="2195736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308" name="矩形 307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9" name="矩形 308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0" name="矩形 309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311" name="矩形 310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2" name="矩形 311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3" name="矩形 312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4" name="矩形 313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5" name="矩形 314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94" name="群組 615"/>
            <p:cNvGrpSpPr/>
            <p:nvPr/>
          </p:nvGrpSpPr>
          <p:grpSpPr>
            <a:xfrm>
              <a:off x="5310032" y="4734432"/>
              <a:ext cx="3132418" cy="108000"/>
              <a:chOff x="1331640" y="4365104"/>
              <a:chExt cx="3132418" cy="108000"/>
            </a:xfrm>
          </p:grpSpPr>
          <p:grpSp>
            <p:nvGrpSpPr>
              <p:cNvPr id="95" name="群組 154"/>
              <p:cNvGrpSpPr/>
              <p:nvPr/>
            </p:nvGrpSpPr>
            <p:grpSpPr>
              <a:xfrm>
                <a:off x="3059832" y="4365104"/>
                <a:ext cx="1404226" cy="108000"/>
                <a:chOff x="1331611" y="4509120"/>
                <a:chExt cx="1404226" cy="108000"/>
              </a:xfrm>
            </p:grpSpPr>
            <p:grpSp>
              <p:nvGrpSpPr>
                <p:cNvPr id="96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296" name="矩形 295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297" name="矩形 296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8" name="矩形 297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9" name="矩形 298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0" name="矩形 299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301" name="矩形 300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302" name="矩形 301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矩形 302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7" name="群組 145"/>
                <p:cNvGrpSpPr>
                  <a:grpSpLocks noChangeAspect="1"/>
                </p:cNvGrpSpPr>
                <p:nvPr/>
              </p:nvGrpSpPr>
              <p:grpSpPr>
                <a:xfrm>
                  <a:off x="2195736" y="4509120"/>
                  <a:ext cx="540101" cy="108000"/>
                  <a:chOff x="3995888" y="5445224"/>
                  <a:chExt cx="900168" cy="180000"/>
                </a:xfrm>
              </p:grpSpPr>
              <p:sp>
                <p:nvSpPr>
                  <p:cNvPr id="291" name="矩形 290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2" name="矩形 291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293" name="矩形 292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294" name="矩形 293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5" name="矩形 294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8" name="群組 154"/>
              <p:cNvGrpSpPr/>
              <p:nvPr/>
            </p:nvGrpSpPr>
            <p:grpSpPr>
              <a:xfrm>
                <a:off x="1331640" y="4365104"/>
                <a:ext cx="1728250" cy="108000"/>
                <a:chOff x="1331611" y="4509120"/>
                <a:chExt cx="1728250" cy="108000"/>
              </a:xfrm>
            </p:grpSpPr>
            <p:grpSp>
              <p:nvGrpSpPr>
                <p:cNvPr id="99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281" name="矩形 280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282" name="矩形 281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3" name="矩形 282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4" name="矩形 283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5" name="矩形 284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6" name="矩形 285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287" name="矩形 286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8" name="矩形 287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0" name="群組 145"/>
                <p:cNvGrpSpPr>
                  <a:grpSpLocks noChangeAspect="1"/>
                </p:cNvGrpSpPr>
                <p:nvPr/>
              </p:nvGrpSpPr>
              <p:grpSpPr>
                <a:xfrm>
                  <a:off x="2195736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273" name="矩形 272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4" name="矩形 273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5" name="矩形 274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276" name="矩形 275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7" name="矩形 276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8" name="矩形 277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9" name="矩形 278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0" name="矩形 279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101" name="群組 690"/>
            <p:cNvGrpSpPr/>
            <p:nvPr/>
          </p:nvGrpSpPr>
          <p:grpSpPr>
            <a:xfrm>
              <a:off x="5364088" y="4842456"/>
              <a:ext cx="3024394" cy="108000"/>
              <a:chOff x="1331640" y="4365104"/>
              <a:chExt cx="3024394" cy="108000"/>
            </a:xfrm>
          </p:grpSpPr>
          <p:grpSp>
            <p:nvGrpSpPr>
              <p:cNvPr id="102" name="群組 154"/>
              <p:cNvGrpSpPr/>
              <p:nvPr/>
            </p:nvGrpSpPr>
            <p:grpSpPr>
              <a:xfrm>
                <a:off x="3059832" y="4365104"/>
                <a:ext cx="1296202" cy="108000"/>
                <a:chOff x="1331611" y="4509120"/>
                <a:chExt cx="1296202" cy="108000"/>
              </a:xfrm>
            </p:grpSpPr>
            <p:grpSp>
              <p:nvGrpSpPr>
                <p:cNvPr id="103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261" name="矩形 260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262" name="矩形 261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3" name="矩形 262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4" name="矩形 263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矩形 264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266" name="矩形 265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267" name="矩形 266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8" name="矩形 267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2" name="群組 145"/>
                <p:cNvGrpSpPr>
                  <a:grpSpLocks noChangeAspect="1"/>
                </p:cNvGrpSpPr>
                <p:nvPr/>
              </p:nvGrpSpPr>
              <p:grpSpPr>
                <a:xfrm>
                  <a:off x="2195736" y="4509120"/>
                  <a:ext cx="432077" cy="108000"/>
                  <a:chOff x="3995888" y="5445224"/>
                  <a:chExt cx="720128" cy="180000"/>
                </a:xfrm>
              </p:grpSpPr>
              <p:sp>
                <p:nvSpPr>
                  <p:cNvPr id="257" name="矩形 256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8" name="矩形 257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259" name="矩形 258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260" name="矩形 259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13" name="群組 154"/>
              <p:cNvGrpSpPr/>
              <p:nvPr/>
            </p:nvGrpSpPr>
            <p:grpSpPr>
              <a:xfrm>
                <a:off x="1331640" y="4365104"/>
                <a:ext cx="1728250" cy="108000"/>
                <a:chOff x="1331611" y="4509120"/>
                <a:chExt cx="1728250" cy="108000"/>
              </a:xfrm>
            </p:grpSpPr>
            <p:grpSp>
              <p:nvGrpSpPr>
                <p:cNvPr id="128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247" name="矩形 246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248" name="矩形 247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9" name="矩形 248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0" name="矩形 249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1" name="矩形 250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2" name="矩形 251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253" name="矩形 252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4" name="矩形 253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9" name="群組 145"/>
                <p:cNvGrpSpPr>
                  <a:grpSpLocks noChangeAspect="1"/>
                </p:cNvGrpSpPr>
                <p:nvPr/>
              </p:nvGrpSpPr>
              <p:grpSpPr>
                <a:xfrm>
                  <a:off x="2195736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239" name="矩形 238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0" name="矩形 239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1" name="矩形 240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242" name="矩形 241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矩形 242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矩形 243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矩形 244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6" name="矩形 245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130" name="群組 725"/>
            <p:cNvGrpSpPr/>
            <p:nvPr/>
          </p:nvGrpSpPr>
          <p:grpSpPr>
            <a:xfrm>
              <a:off x="5472032" y="4950456"/>
              <a:ext cx="2808371" cy="108000"/>
              <a:chOff x="1331640" y="4365104"/>
              <a:chExt cx="2808371" cy="108000"/>
            </a:xfrm>
          </p:grpSpPr>
          <p:grpSp>
            <p:nvGrpSpPr>
              <p:cNvPr id="131" name="群組 154"/>
              <p:cNvGrpSpPr/>
              <p:nvPr/>
            </p:nvGrpSpPr>
            <p:grpSpPr>
              <a:xfrm>
                <a:off x="3059832" y="4365104"/>
                <a:ext cx="1080179" cy="108000"/>
                <a:chOff x="1331611" y="4509120"/>
                <a:chExt cx="1080179" cy="108000"/>
              </a:xfrm>
            </p:grpSpPr>
            <p:grpSp>
              <p:nvGrpSpPr>
                <p:cNvPr id="153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227" name="矩形 226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228" name="矩形 227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9" name="矩形 228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0" name="矩形 229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1" name="矩形 230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232" name="矩形 231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233" name="矩形 232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4" name="矩形 233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54" name="群組 145"/>
                <p:cNvGrpSpPr>
                  <a:grpSpLocks noChangeAspect="1"/>
                </p:cNvGrpSpPr>
                <p:nvPr/>
              </p:nvGrpSpPr>
              <p:grpSpPr>
                <a:xfrm>
                  <a:off x="2195737" y="4509120"/>
                  <a:ext cx="216053" cy="108000"/>
                  <a:chOff x="3995888" y="5445224"/>
                  <a:chExt cx="360088" cy="180000"/>
                </a:xfrm>
              </p:grpSpPr>
              <p:sp>
                <p:nvSpPr>
                  <p:cNvPr id="225" name="矩形 224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6" name="矩形 225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</p:grpSp>
          </p:grpSp>
          <p:grpSp>
            <p:nvGrpSpPr>
              <p:cNvPr id="155" name="群組 154"/>
              <p:cNvGrpSpPr/>
              <p:nvPr/>
            </p:nvGrpSpPr>
            <p:grpSpPr>
              <a:xfrm>
                <a:off x="1331640" y="4365104"/>
                <a:ext cx="1728250" cy="108000"/>
                <a:chOff x="1331611" y="4509120"/>
                <a:chExt cx="1728250" cy="108000"/>
              </a:xfrm>
            </p:grpSpPr>
            <p:grpSp>
              <p:nvGrpSpPr>
                <p:cNvPr id="156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215" name="矩形 214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216" name="矩形 215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7" name="矩形 216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8" name="矩形 217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9" name="矩形 218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0" name="矩形 219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221" name="矩形 220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2" name="矩形 221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75" name="群組 145"/>
                <p:cNvGrpSpPr>
                  <a:grpSpLocks noChangeAspect="1"/>
                </p:cNvGrpSpPr>
                <p:nvPr/>
              </p:nvGrpSpPr>
              <p:grpSpPr>
                <a:xfrm>
                  <a:off x="2195736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207" name="矩形 206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8" name="矩形 207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9" name="矩形 208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210" name="矩形 209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1" name="矩形 210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2" name="矩形 211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3" name="矩形 212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4" name="矩形 213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176" name="群組 759"/>
            <p:cNvGrpSpPr/>
            <p:nvPr/>
          </p:nvGrpSpPr>
          <p:grpSpPr>
            <a:xfrm>
              <a:off x="5580112" y="5058480"/>
              <a:ext cx="2592317" cy="108000"/>
              <a:chOff x="1331640" y="4365104"/>
              <a:chExt cx="2592317" cy="108000"/>
            </a:xfrm>
          </p:grpSpPr>
          <p:grpSp>
            <p:nvGrpSpPr>
              <p:cNvPr id="177" name="群組 136"/>
              <p:cNvGrpSpPr>
                <a:grpSpLocks noChangeAspect="1"/>
              </p:cNvGrpSpPr>
              <p:nvPr/>
            </p:nvGrpSpPr>
            <p:grpSpPr>
              <a:xfrm>
                <a:off x="3059832" y="4365104"/>
                <a:ext cx="864125" cy="108000"/>
                <a:chOff x="3995888" y="5445224"/>
                <a:chExt cx="1440208" cy="180000"/>
              </a:xfrm>
            </p:grpSpPr>
            <p:sp>
              <p:nvSpPr>
                <p:cNvPr id="195" name="矩形 194"/>
                <p:cNvSpPr>
                  <a:spLocks noChangeAspect="1"/>
                </p:cNvSpPr>
                <p:nvPr/>
              </p:nvSpPr>
              <p:spPr>
                <a:xfrm>
                  <a:off x="3995888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dirty="0">
                    <a:solidFill>
                      <a:srgbClr val="FF00FF"/>
                    </a:solidFill>
                  </a:endParaRPr>
                </a:p>
              </p:txBody>
            </p:sp>
            <p:sp>
              <p:nvSpPr>
                <p:cNvPr id="196" name="矩形 195"/>
                <p:cNvSpPr>
                  <a:spLocks noChangeAspect="1"/>
                </p:cNvSpPr>
                <p:nvPr/>
              </p:nvSpPr>
              <p:spPr>
                <a:xfrm>
                  <a:off x="417597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矩形 196"/>
                <p:cNvSpPr>
                  <a:spLocks noChangeAspect="1"/>
                </p:cNvSpPr>
                <p:nvPr/>
              </p:nvSpPr>
              <p:spPr>
                <a:xfrm>
                  <a:off x="435601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矩形 197"/>
                <p:cNvSpPr>
                  <a:spLocks noChangeAspect="1"/>
                </p:cNvSpPr>
                <p:nvPr/>
              </p:nvSpPr>
              <p:spPr>
                <a:xfrm>
                  <a:off x="453601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矩形 198"/>
                <p:cNvSpPr>
                  <a:spLocks noChangeAspect="1"/>
                </p:cNvSpPr>
                <p:nvPr/>
              </p:nvSpPr>
              <p:spPr>
                <a:xfrm>
                  <a:off x="471605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dirty="0" smtClean="0">
                      <a:solidFill>
                        <a:srgbClr val="FF00FF"/>
                      </a:solidFill>
                    </a:rPr>
                    <a:t>1</a:t>
                  </a:r>
                  <a:endParaRPr lang="en-US" sz="1000" dirty="0">
                    <a:solidFill>
                      <a:srgbClr val="FF00FF"/>
                    </a:solidFill>
                  </a:endParaRPr>
                </a:p>
              </p:txBody>
            </p:sp>
            <p:sp>
              <p:nvSpPr>
                <p:cNvPr id="200" name="矩形 199"/>
                <p:cNvSpPr>
                  <a:spLocks noChangeAspect="1"/>
                </p:cNvSpPr>
                <p:nvPr/>
              </p:nvSpPr>
              <p:spPr>
                <a:xfrm>
                  <a:off x="489605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dirty="0">
                    <a:solidFill>
                      <a:srgbClr val="FF00FF"/>
                    </a:solidFill>
                  </a:endParaRPr>
                </a:p>
              </p:txBody>
            </p:sp>
            <p:sp>
              <p:nvSpPr>
                <p:cNvPr id="201" name="矩形 200"/>
                <p:cNvSpPr>
                  <a:spLocks noChangeAspect="1"/>
                </p:cNvSpPr>
                <p:nvPr/>
              </p:nvSpPr>
              <p:spPr>
                <a:xfrm>
                  <a:off x="507609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矩形 201"/>
                <p:cNvSpPr>
                  <a:spLocks noChangeAspect="1"/>
                </p:cNvSpPr>
                <p:nvPr/>
              </p:nvSpPr>
              <p:spPr>
                <a:xfrm>
                  <a:off x="525609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8" name="群組 154"/>
              <p:cNvGrpSpPr/>
              <p:nvPr/>
            </p:nvGrpSpPr>
            <p:grpSpPr>
              <a:xfrm>
                <a:off x="1331640" y="4365104"/>
                <a:ext cx="1728250" cy="108000"/>
                <a:chOff x="1331611" y="4509120"/>
                <a:chExt cx="1728250" cy="108000"/>
              </a:xfrm>
            </p:grpSpPr>
            <p:grpSp>
              <p:nvGrpSpPr>
                <p:cNvPr id="203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187" name="矩形 186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188" name="矩形 187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9" name="矩形 188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0" name="矩形 189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1" name="矩形 190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2" name="矩形 191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193" name="矩形 192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4" name="矩形 193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04" name="群組 145"/>
                <p:cNvGrpSpPr>
                  <a:grpSpLocks noChangeAspect="1"/>
                </p:cNvGrpSpPr>
                <p:nvPr/>
              </p:nvGrpSpPr>
              <p:grpSpPr>
                <a:xfrm>
                  <a:off x="2195736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179" name="矩形 178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0" name="矩形 179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1" name="矩形 180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182" name="矩形 181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3" name="矩形 182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4" name="矩形 183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5" name="矩形 184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6" name="矩形 185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205" name="群組 793"/>
            <p:cNvGrpSpPr/>
            <p:nvPr/>
          </p:nvGrpSpPr>
          <p:grpSpPr>
            <a:xfrm>
              <a:off x="5904032" y="5274504"/>
              <a:ext cx="1944246" cy="108000"/>
              <a:chOff x="1331640" y="4365104"/>
              <a:chExt cx="1944246" cy="108000"/>
            </a:xfrm>
          </p:grpSpPr>
          <p:grpSp>
            <p:nvGrpSpPr>
              <p:cNvPr id="206" name="群組 136"/>
              <p:cNvGrpSpPr>
                <a:grpSpLocks noChangeAspect="1"/>
              </p:cNvGrpSpPr>
              <p:nvPr/>
            </p:nvGrpSpPr>
            <p:grpSpPr>
              <a:xfrm>
                <a:off x="3059833" y="4365104"/>
                <a:ext cx="216053" cy="108000"/>
                <a:chOff x="3995888" y="5445224"/>
                <a:chExt cx="360088" cy="180000"/>
              </a:xfrm>
            </p:grpSpPr>
            <p:sp>
              <p:nvSpPr>
                <p:cNvPr id="173" name="矩形 172"/>
                <p:cNvSpPr>
                  <a:spLocks noChangeAspect="1"/>
                </p:cNvSpPr>
                <p:nvPr/>
              </p:nvSpPr>
              <p:spPr>
                <a:xfrm>
                  <a:off x="3995888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dirty="0">
                    <a:solidFill>
                      <a:srgbClr val="FF00FF"/>
                    </a:solidFill>
                  </a:endParaRPr>
                </a:p>
              </p:txBody>
            </p:sp>
            <p:sp>
              <p:nvSpPr>
                <p:cNvPr id="174" name="矩形 173"/>
                <p:cNvSpPr>
                  <a:spLocks noChangeAspect="1"/>
                </p:cNvSpPr>
                <p:nvPr/>
              </p:nvSpPr>
              <p:spPr>
                <a:xfrm>
                  <a:off x="417597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3" name="群組 154"/>
              <p:cNvGrpSpPr/>
              <p:nvPr/>
            </p:nvGrpSpPr>
            <p:grpSpPr>
              <a:xfrm>
                <a:off x="1331640" y="4365104"/>
                <a:ext cx="1728250" cy="108000"/>
                <a:chOff x="1331611" y="4509120"/>
                <a:chExt cx="1728250" cy="108000"/>
              </a:xfrm>
            </p:grpSpPr>
            <p:grpSp>
              <p:nvGrpSpPr>
                <p:cNvPr id="224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165" name="矩形 164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166" name="矩形 165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矩形 166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矩形 167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矩形 168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0" name="矩形 169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171" name="矩形 170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2" name="矩形 171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35" name="群組 145"/>
                <p:cNvGrpSpPr>
                  <a:grpSpLocks noChangeAspect="1"/>
                </p:cNvGrpSpPr>
                <p:nvPr/>
              </p:nvGrpSpPr>
              <p:grpSpPr>
                <a:xfrm>
                  <a:off x="2195736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157" name="矩形 156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8" name="矩形 157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9" name="矩形 158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160" name="矩形 159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1" name="矩形 160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2" name="矩形 161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3" name="矩形 162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4" name="矩形 163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236" name="群組 822"/>
            <p:cNvGrpSpPr/>
            <p:nvPr/>
          </p:nvGrpSpPr>
          <p:grpSpPr>
            <a:xfrm>
              <a:off x="5742032" y="5166480"/>
              <a:ext cx="2268293" cy="108000"/>
              <a:chOff x="1331640" y="4365104"/>
              <a:chExt cx="2268293" cy="108000"/>
            </a:xfrm>
          </p:grpSpPr>
          <p:grpSp>
            <p:nvGrpSpPr>
              <p:cNvPr id="237" name="群組 136"/>
              <p:cNvGrpSpPr>
                <a:grpSpLocks noChangeAspect="1"/>
              </p:cNvGrpSpPr>
              <p:nvPr/>
            </p:nvGrpSpPr>
            <p:grpSpPr>
              <a:xfrm>
                <a:off x="3059832" y="4365104"/>
                <a:ext cx="540101" cy="108000"/>
                <a:chOff x="3995888" y="5445224"/>
                <a:chExt cx="900168" cy="180000"/>
              </a:xfrm>
            </p:grpSpPr>
            <p:sp>
              <p:nvSpPr>
                <p:cNvPr id="148" name="矩形 147"/>
                <p:cNvSpPr>
                  <a:spLocks noChangeAspect="1"/>
                </p:cNvSpPr>
                <p:nvPr/>
              </p:nvSpPr>
              <p:spPr>
                <a:xfrm>
                  <a:off x="3995888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dirty="0">
                    <a:solidFill>
                      <a:srgbClr val="FF00FF"/>
                    </a:solidFill>
                  </a:endParaRPr>
                </a:p>
              </p:txBody>
            </p:sp>
            <p:sp>
              <p:nvSpPr>
                <p:cNvPr id="149" name="矩形 148"/>
                <p:cNvSpPr>
                  <a:spLocks noChangeAspect="1"/>
                </p:cNvSpPr>
                <p:nvPr/>
              </p:nvSpPr>
              <p:spPr>
                <a:xfrm>
                  <a:off x="417597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矩形 149"/>
                <p:cNvSpPr>
                  <a:spLocks noChangeAspect="1"/>
                </p:cNvSpPr>
                <p:nvPr/>
              </p:nvSpPr>
              <p:spPr>
                <a:xfrm>
                  <a:off x="435601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矩形 150"/>
                <p:cNvSpPr>
                  <a:spLocks noChangeAspect="1"/>
                </p:cNvSpPr>
                <p:nvPr/>
              </p:nvSpPr>
              <p:spPr>
                <a:xfrm>
                  <a:off x="453601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矩形 151"/>
                <p:cNvSpPr>
                  <a:spLocks noChangeAspect="1"/>
                </p:cNvSpPr>
                <p:nvPr/>
              </p:nvSpPr>
              <p:spPr>
                <a:xfrm>
                  <a:off x="471605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dirty="0" smtClean="0">
                      <a:solidFill>
                        <a:srgbClr val="FF00FF"/>
                      </a:solidFill>
                    </a:rPr>
                    <a:t>1</a:t>
                  </a:r>
                  <a:endParaRPr lang="en-US" sz="1000" dirty="0">
                    <a:solidFill>
                      <a:srgbClr val="FF00FF"/>
                    </a:solidFill>
                  </a:endParaRPr>
                </a:p>
              </p:txBody>
            </p:sp>
          </p:grpSp>
          <p:grpSp>
            <p:nvGrpSpPr>
              <p:cNvPr id="238" name="群組 154"/>
              <p:cNvGrpSpPr/>
              <p:nvPr/>
            </p:nvGrpSpPr>
            <p:grpSpPr>
              <a:xfrm>
                <a:off x="1331640" y="4365104"/>
                <a:ext cx="1728250" cy="108000"/>
                <a:chOff x="1331611" y="4509120"/>
                <a:chExt cx="1728250" cy="108000"/>
              </a:xfrm>
            </p:grpSpPr>
            <p:grpSp>
              <p:nvGrpSpPr>
                <p:cNvPr id="255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140" name="矩形 139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141" name="矩形 140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2" name="矩形 141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3" name="矩形 142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4" name="矩形 143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矩形 144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146" name="矩形 145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矩形 146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6" name="群組 145"/>
                <p:cNvGrpSpPr>
                  <a:grpSpLocks noChangeAspect="1"/>
                </p:cNvGrpSpPr>
                <p:nvPr/>
              </p:nvGrpSpPr>
              <p:grpSpPr>
                <a:xfrm>
                  <a:off x="2195736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132" name="矩形 131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3" name="矩形 132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" name="矩形 133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135" name="矩形 134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" name="矩形 135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7" name="矩形 136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8" name="矩形 137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9" name="矩形 138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269" name="群組 154"/>
            <p:cNvGrpSpPr/>
            <p:nvPr/>
          </p:nvGrpSpPr>
          <p:grpSpPr>
            <a:xfrm>
              <a:off x="6120032" y="5382504"/>
              <a:ext cx="1512226" cy="108000"/>
              <a:chOff x="1331611" y="4509120"/>
              <a:chExt cx="1512226" cy="108000"/>
            </a:xfrm>
          </p:grpSpPr>
          <p:grpSp>
            <p:nvGrpSpPr>
              <p:cNvPr id="270" name="群組 136"/>
              <p:cNvGrpSpPr>
                <a:grpSpLocks noChangeAspect="1"/>
              </p:cNvGrpSpPr>
              <p:nvPr/>
            </p:nvGrpSpPr>
            <p:grpSpPr>
              <a:xfrm>
                <a:off x="1331611" y="4509120"/>
                <a:ext cx="864125" cy="108000"/>
                <a:chOff x="3995888" y="5445224"/>
                <a:chExt cx="1440208" cy="180000"/>
              </a:xfrm>
            </p:grpSpPr>
            <p:sp>
              <p:nvSpPr>
                <p:cNvPr id="120" name="矩形 119"/>
                <p:cNvSpPr>
                  <a:spLocks noChangeAspect="1"/>
                </p:cNvSpPr>
                <p:nvPr/>
              </p:nvSpPr>
              <p:spPr>
                <a:xfrm>
                  <a:off x="3995888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dirty="0" smtClean="0">
                      <a:solidFill>
                        <a:srgbClr val="FF00FF"/>
                      </a:solidFill>
                    </a:rPr>
                    <a:t>1</a:t>
                  </a:r>
                  <a:endParaRPr lang="en-US" sz="1000" dirty="0">
                    <a:solidFill>
                      <a:srgbClr val="FF00FF"/>
                    </a:solidFill>
                  </a:endParaRPr>
                </a:p>
              </p:txBody>
            </p:sp>
            <p:sp>
              <p:nvSpPr>
                <p:cNvPr id="121" name="矩形 120"/>
                <p:cNvSpPr>
                  <a:spLocks noChangeAspect="1"/>
                </p:cNvSpPr>
                <p:nvPr/>
              </p:nvSpPr>
              <p:spPr>
                <a:xfrm>
                  <a:off x="417597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矩形 121"/>
                <p:cNvSpPr>
                  <a:spLocks noChangeAspect="1"/>
                </p:cNvSpPr>
                <p:nvPr/>
              </p:nvSpPr>
              <p:spPr>
                <a:xfrm>
                  <a:off x="435601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矩形 122"/>
                <p:cNvSpPr>
                  <a:spLocks noChangeAspect="1"/>
                </p:cNvSpPr>
                <p:nvPr/>
              </p:nvSpPr>
              <p:spPr>
                <a:xfrm>
                  <a:off x="453601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矩形 123"/>
                <p:cNvSpPr>
                  <a:spLocks noChangeAspect="1"/>
                </p:cNvSpPr>
                <p:nvPr/>
              </p:nvSpPr>
              <p:spPr>
                <a:xfrm>
                  <a:off x="471605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矩形 124"/>
                <p:cNvSpPr>
                  <a:spLocks noChangeAspect="1"/>
                </p:cNvSpPr>
                <p:nvPr/>
              </p:nvSpPr>
              <p:spPr>
                <a:xfrm>
                  <a:off x="489605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dirty="0" smtClean="0">
                      <a:solidFill>
                        <a:srgbClr val="FF00FF"/>
                      </a:solidFill>
                    </a:rPr>
                    <a:t>6</a:t>
                  </a:r>
                  <a:endParaRPr lang="en-US" sz="1000" dirty="0">
                    <a:solidFill>
                      <a:srgbClr val="FF00FF"/>
                    </a:solidFill>
                  </a:endParaRPr>
                </a:p>
              </p:txBody>
            </p:sp>
            <p:sp>
              <p:nvSpPr>
                <p:cNvPr id="126" name="矩形 125"/>
                <p:cNvSpPr>
                  <a:spLocks noChangeAspect="1"/>
                </p:cNvSpPr>
                <p:nvPr/>
              </p:nvSpPr>
              <p:spPr>
                <a:xfrm>
                  <a:off x="507609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矩形 126"/>
                <p:cNvSpPr>
                  <a:spLocks noChangeAspect="1"/>
                </p:cNvSpPr>
                <p:nvPr/>
              </p:nvSpPr>
              <p:spPr>
                <a:xfrm>
                  <a:off x="525609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1" name="群組 145"/>
              <p:cNvGrpSpPr>
                <a:grpSpLocks noChangeAspect="1"/>
              </p:cNvGrpSpPr>
              <p:nvPr/>
            </p:nvGrpSpPr>
            <p:grpSpPr>
              <a:xfrm>
                <a:off x="2195736" y="4509120"/>
                <a:ext cx="648101" cy="108000"/>
                <a:chOff x="3995888" y="5445224"/>
                <a:chExt cx="1080168" cy="180000"/>
              </a:xfrm>
            </p:grpSpPr>
            <p:sp>
              <p:nvSpPr>
                <p:cNvPr id="114" name="矩形 113"/>
                <p:cNvSpPr>
                  <a:spLocks noChangeAspect="1"/>
                </p:cNvSpPr>
                <p:nvPr/>
              </p:nvSpPr>
              <p:spPr>
                <a:xfrm>
                  <a:off x="3995888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矩形 114"/>
                <p:cNvSpPr>
                  <a:spLocks noChangeAspect="1"/>
                </p:cNvSpPr>
                <p:nvPr/>
              </p:nvSpPr>
              <p:spPr>
                <a:xfrm>
                  <a:off x="417597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矩形 115"/>
                <p:cNvSpPr>
                  <a:spLocks noChangeAspect="1"/>
                </p:cNvSpPr>
                <p:nvPr/>
              </p:nvSpPr>
              <p:spPr>
                <a:xfrm>
                  <a:off x="435601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dirty="0" smtClean="0">
                      <a:solidFill>
                        <a:srgbClr val="FF00FF"/>
                      </a:solidFill>
                    </a:rPr>
                    <a:t>1</a:t>
                  </a:r>
                  <a:endParaRPr lang="en-US" sz="1000" dirty="0">
                    <a:solidFill>
                      <a:srgbClr val="FF00FF"/>
                    </a:solidFill>
                  </a:endParaRPr>
                </a:p>
              </p:txBody>
            </p:sp>
            <p:sp>
              <p:nvSpPr>
                <p:cNvPr id="117" name="矩形 116"/>
                <p:cNvSpPr>
                  <a:spLocks noChangeAspect="1"/>
                </p:cNvSpPr>
                <p:nvPr/>
              </p:nvSpPr>
              <p:spPr>
                <a:xfrm>
                  <a:off x="453601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矩形 117"/>
                <p:cNvSpPr>
                  <a:spLocks noChangeAspect="1"/>
                </p:cNvSpPr>
                <p:nvPr/>
              </p:nvSpPr>
              <p:spPr>
                <a:xfrm>
                  <a:off x="471605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矩形 118"/>
                <p:cNvSpPr>
                  <a:spLocks noChangeAspect="1"/>
                </p:cNvSpPr>
                <p:nvPr/>
              </p:nvSpPr>
              <p:spPr>
                <a:xfrm>
                  <a:off x="489605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72" name="群組 136"/>
            <p:cNvGrpSpPr>
              <a:grpSpLocks noChangeAspect="1"/>
            </p:cNvGrpSpPr>
            <p:nvPr/>
          </p:nvGrpSpPr>
          <p:grpSpPr>
            <a:xfrm>
              <a:off x="6444208" y="5490528"/>
              <a:ext cx="864125" cy="108000"/>
              <a:chOff x="3995888" y="5445224"/>
              <a:chExt cx="1440208" cy="180000"/>
            </a:xfrm>
          </p:grpSpPr>
          <p:sp>
            <p:nvSpPr>
              <p:cNvPr id="104" name="矩形 103"/>
              <p:cNvSpPr>
                <a:spLocks noChangeAspect="1"/>
              </p:cNvSpPr>
              <p:nvPr/>
            </p:nvSpPr>
            <p:spPr>
              <a:xfrm>
                <a:off x="3995888" y="5445224"/>
                <a:ext cx="180000" cy="180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rgbClr val="FF00FF"/>
                    </a:solidFill>
                  </a:rPr>
                  <a:t>1</a:t>
                </a:r>
                <a:endParaRPr lang="en-US" sz="1000" dirty="0">
                  <a:solidFill>
                    <a:srgbClr val="FF00FF"/>
                  </a:solidFill>
                </a:endParaRPr>
              </a:p>
            </p:txBody>
          </p:sp>
          <p:sp>
            <p:nvSpPr>
              <p:cNvPr id="105" name="矩形 104"/>
              <p:cNvSpPr>
                <a:spLocks noChangeAspect="1"/>
              </p:cNvSpPr>
              <p:nvPr/>
            </p:nvSpPr>
            <p:spPr>
              <a:xfrm>
                <a:off x="4175976" y="5445224"/>
                <a:ext cx="180000" cy="180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矩形 105"/>
              <p:cNvSpPr>
                <a:spLocks noChangeAspect="1"/>
              </p:cNvSpPr>
              <p:nvPr/>
            </p:nvSpPr>
            <p:spPr>
              <a:xfrm>
                <a:off x="4356016" y="5445224"/>
                <a:ext cx="180000" cy="180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矩形 106"/>
              <p:cNvSpPr>
                <a:spLocks noChangeAspect="1"/>
              </p:cNvSpPr>
              <p:nvPr/>
            </p:nvSpPr>
            <p:spPr>
              <a:xfrm>
                <a:off x="4536016" y="5445224"/>
                <a:ext cx="180000" cy="180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矩形 107"/>
              <p:cNvSpPr>
                <a:spLocks noChangeAspect="1"/>
              </p:cNvSpPr>
              <p:nvPr/>
            </p:nvSpPr>
            <p:spPr>
              <a:xfrm>
                <a:off x="4716056" y="5445224"/>
                <a:ext cx="180000" cy="180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矩形 108"/>
              <p:cNvSpPr>
                <a:spLocks noChangeAspect="1"/>
              </p:cNvSpPr>
              <p:nvPr/>
            </p:nvSpPr>
            <p:spPr>
              <a:xfrm>
                <a:off x="4896056" y="5445224"/>
                <a:ext cx="180000" cy="180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rgbClr val="FF00FF"/>
                    </a:solidFill>
                  </a:rPr>
                  <a:t>6</a:t>
                </a:r>
                <a:endParaRPr lang="en-US" sz="1000" dirty="0">
                  <a:solidFill>
                    <a:srgbClr val="FF00FF"/>
                  </a:solidFill>
                </a:endParaRPr>
              </a:p>
            </p:txBody>
          </p:sp>
          <p:sp>
            <p:nvSpPr>
              <p:cNvPr id="110" name="矩形 109"/>
              <p:cNvSpPr>
                <a:spLocks noChangeAspect="1"/>
              </p:cNvSpPr>
              <p:nvPr/>
            </p:nvSpPr>
            <p:spPr>
              <a:xfrm>
                <a:off x="5076096" y="5445224"/>
                <a:ext cx="180000" cy="180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矩形 110"/>
              <p:cNvSpPr>
                <a:spLocks noChangeAspect="1"/>
              </p:cNvSpPr>
              <p:nvPr/>
            </p:nvSpPr>
            <p:spPr>
              <a:xfrm>
                <a:off x="5256096" y="5445224"/>
                <a:ext cx="180000" cy="180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89" name="群組 543"/>
          <p:cNvGrpSpPr/>
          <p:nvPr/>
        </p:nvGrpSpPr>
        <p:grpSpPr>
          <a:xfrm>
            <a:off x="4863282" y="1071546"/>
            <a:ext cx="3923560" cy="1512168"/>
            <a:chOff x="4932472" y="4086360"/>
            <a:chExt cx="3923560" cy="1512168"/>
          </a:xfrm>
          <a:scene3d>
            <a:camera prst="orthographicFront">
              <a:rot lat="0" lon="0" rev="10800000"/>
            </a:camera>
            <a:lightRig rig="threePt" dir="t"/>
          </a:scene3d>
        </p:grpSpPr>
        <p:cxnSp>
          <p:nvCxnSpPr>
            <p:cNvPr id="545" name="直線接點 544"/>
            <p:cNvCxnSpPr/>
            <p:nvPr/>
          </p:nvCxnSpPr>
          <p:spPr>
            <a:xfrm>
              <a:off x="4932472" y="4086360"/>
              <a:ext cx="38880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6" name="直線接點 545"/>
            <p:cNvCxnSpPr/>
            <p:nvPr/>
          </p:nvCxnSpPr>
          <p:spPr>
            <a:xfrm>
              <a:off x="6912032" y="4086360"/>
              <a:ext cx="194400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0" name="群組 493"/>
            <p:cNvGrpSpPr/>
            <p:nvPr/>
          </p:nvGrpSpPr>
          <p:grpSpPr>
            <a:xfrm>
              <a:off x="5040032" y="4302384"/>
              <a:ext cx="3672384" cy="108000"/>
              <a:chOff x="683568" y="5157192"/>
              <a:chExt cx="3672384" cy="108000"/>
            </a:xfrm>
          </p:grpSpPr>
          <p:grpSp>
            <p:nvGrpSpPr>
              <p:cNvPr id="304" name="群組 177"/>
              <p:cNvGrpSpPr/>
              <p:nvPr/>
            </p:nvGrpSpPr>
            <p:grpSpPr>
              <a:xfrm>
                <a:off x="2519760" y="5157192"/>
                <a:ext cx="1836192" cy="108000"/>
                <a:chOff x="1547664" y="5661248"/>
                <a:chExt cx="1836192" cy="108000"/>
              </a:xfrm>
            </p:grpSpPr>
            <p:grpSp>
              <p:nvGrpSpPr>
                <p:cNvPr id="305" name="群組 154"/>
                <p:cNvGrpSpPr/>
                <p:nvPr/>
              </p:nvGrpSpPr>
              <p:grpSpPr>
                <a:xfrm>
                  <a:off x="1547664" y="5661248"/>
                  <a:ext cx="1728250" cy="108000"/>
                  <a:chOff x="1331611" y="4509120"/>
                  <a:chExt cx="1728250" cy="108000"/>
                </a:xfrm>
              </p:grpSpPr>
              <p:grpSp>
                <p:nvGrpSpPr>
                  <p:cNvPr id="306" name="群組 136"/>
                  <p:cNvGrpSpPr>
                    <a:grpSpLocks noChangeAspect="1"/>
                  </p:cNvGrpSpPr>
                  <p:nvPr/>
                </p:nvGrpSpPr>
                <p:grpSpPr>
                  <a:xfrm>
                    <a:off x="1331611" y="4509120"/>
                    <a:ext cx="864125" cy="108000"/>
                    <a:chOff x="3995888" y="5445224"/>
                    <a:chExt cx="1440208" cy="180000"/>
                  </a:xfrm>
                </p:grpSpPr>
                <p:sp>
                  <p:nvSpPr>
                    <p:cNvPr id="993" name="矩形 992"/>
                    <p:cNvSpPr>
                      <a:spLocks noChangeAspect="1"/>
                    </p:cNvSpPr>
                    <p:nvPr/>
                  </p:nvSpPr>
                  <p:spPr>
                    <a:xfrm>
                      <a:off x="3995888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994" name="矩形 993"/>
                    <p:cNvSpPr>
                      <a:spLocks noChangeAspect="1"/>
                    </p:cNvSpPr>
                    <p:nvPr/>
                  </p:nvSpPr>
                  <p:spPr>
                    <a:xfrm>
                      <a:off x="417597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95" name="矩形 994"/>
                    <p:cNvSpPr>
                      <a:spLocks noChangeAspect="1"/>
                    </p:cNvSpPr>
                    <p:nvPr/>
                  </p:nvSpPr>
                  <p:spPr>
                    <a:xfrm>
                      <a:off x="435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96" name="矩形 995"/>
                    <p:cNvSpPr>
                      <a:spLocks noChangeAspect="1"/>
                    </p:cNvSpPr>
                    <p:nvPr/>
                  </p:nvSpPr>
                  <p:spPr>
                    <a:xfrm>
                      <a:off x="453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997" name="矩形 996"/>
                    <p:cNvSpPr>
                      <a:spLocks noChangeAspect="1"/>
                    </p:cNvSpPr>
                    <p:nvPr/>
                  </p:nvSpPr>
                  <p:spPr>
                    <a:xfrm>
                      <a:off x="471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98" name="矩形 997"/>
                    <p:cNvSpPr>
                      <a:spLocks noChangeAspect="1"/>
                    </p:cNvSpPr>
                    <p:nvPr/>
                  </p:nvSpPr>
                  <p:spPr>
                    <a:xfrm>
                      <a:off x="489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999" name="矩形 998"/>
                    <p:cNvSpPr>
                      <a:spLocks noChangeAspect="1"/>
                    </p:cNvSpPr>
                    <p:nvPr/>
                  </p:nvSpPr>
                  <p:spPr>
                    <a:xfrm>
                      <a:off x="507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000" name="矩形 999"/>
                    <p:cNvSpPr>
                      <a:spLocks noChangeAspect="1"/>
                    </p:cNvSpPr>
                    <p:nvPr/>
                  </p:nvSpPr>
                  <p:spPr>
                    <a:xfrm>
                      <a:off x="525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7" name="群組 145"/>
                  <p:cNvGrpSpPr>
                    <a:grpSpLocks noChangeAspect="1"/>
                  </p:cNvGrpSpPr>
                  <p:nvPr/>
                </p:nvGrpSpPr>
                <p:grpSpPr>
                  <a:xfrm>
                    <a:off x="2195736" y="4509120"/>
                    <a:ext cx="864125" cy="108000"/>
                    <a:chOff x="3995888" y="5445224"/>
                    <a:chExt cx="1440208" cy="180000"/>
                  </a:xfrm>
                </p:grpSpPr>
                <p:sp>
                  <p:nvSpPr>
                    <p:cNvPr id="985" name="矩形 984"/>
                    <p:cNvSpPr>
                      <a:spLocks noChangeAspect="1"/>
                    </p:cNvSpPr>
                    <p:nvPr/>
                  </p:nvSpPr>
                  <p:spPr>
                    <a:xfrm>
                      <a:off x="3995888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986" name="矩形 985"/>
                    <p:cNvSpPr>
                      <a:spLocks noChangeAspect="1"/>
                    </p:cNvSpPr>
                    <p:nvPr/>
                  </p:nvSpPr>
                  <p:spPr>
                    <a:xfrm>
                      <a:off x="417597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87" name="矩形 986"/>
                    <p:cNvSpPr>
                      <a:spLocks noChangeAspect="1"/>
                    </p:cNvSpPr>
                    <p:nvPr/>
                  </p:nvSpPr>
                  <p:spPr>
                    <a:xfrm>
                      <a:off x="435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988" name="矩形 987"/>
                    <p:cNvSpPr>
                      <a:spLocks noChangeAspect="1"/>
                    </p:cNvSpPr>
                    <p:nvPr/>
                  </p:nvSpPr>
                  <p:spPr>
                    <a:xfrm>
                      <a:off x="453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89" name="矩形 988"/>
                    <p:cNvSpPr>
                      <a:spLocks noChangeAspect="1"/>
                    </p:cNvSpPr>
                    <p:nvPr/>
                  </p:nvSpPr>
                  <p:spPr>
                    <a:xfrm>
                      <a:off x="471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90" name="矩形 989"/>
                    <p:cNvSpPr>
                      <a:spLocks noChangeAspect="1"/>
                    </p:cNvSpPr>
                    <p:nvPr/>
                  </p:nvSpPr>
                  <p:spPr>
                    <a:xfrm>
                      <a:off x="489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991" name="矩形 990"/>
                    <p:cNvSpPr>
                      <a:spLocks noChangeAspect="1"/>
                    </p:cNvSpPr>
                    <p:nvPr/>
                  </p:nvSpPr>
                  <p:spPr>
                    <a:xfrm>
                      <a:off x="507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92" name="矩形 991"/>
                    <p:cNvSpPr>
                      <a:spLocks noChangeAspect="1"/>
                    </p:cNvSpPr>
                    <p:nvPr/>
                  </p:nvSpPr>
                  <p:spPr>
                    <a:xfrm>
                      <a:off x="525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982" name="矩形 981"/>
                <p:cNvSpPr>
                  <a:spLocks noChangeAspect="1"/>
                </p:cNvSpPr>
                <p:nvPr/>
              </p:nvSpPr>
              <p:spPr>
                <a:xfrm>
                  <a:off x="3275856" y="5661248"/>
                  <a:ext cx="108000" cy="108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4" name="群組 178"/>
              <p:cNvGrpSpPr/>
              <p:nvPr/>
            </p:nvGrpSpPr>
            <p:grpSpPr>
              <a:xfrm>
                <a:off x="683568" y="5157192"/>
                <a:ext cx="1836192" cy="108000"/>
                <a:chOff x="1547664" y="5661248"/>
                <a:chExt cx="1836192" cy="108000"/>
              </a:xfrm>
            </p:grpSpPr>
            <p:grpSp>
              <p:nvGrpSpPr>
                <p:cNvPr id="325" name="群組 154"/>
                <p:cNvGrpSpPr/>
                <p:nvPr/>
              </p:nvGrpSpPr>
              <p:grpSpPr>
                <a:xfrm>
                  <a:off x="1547664" y="5661248"/>
                  <a:ext cx="1728250" cy="108000"/>
                  <a:chOff x="1331611" y="4509120"/>
                  <a:chExt cx="1728250" cy="108000"/>
                </a:xfrm>
              </p:grpSpPr>
              <p:grpSp>
                <p:nvGrpSpPr>
                  <p:cNvPr id="341" name="群組 136"/>
                  <p:cNvGrpSpPr>
                    <a:grpSpLocks noChangeAspect="1"/>
                  </p:cNvGrpSpPr>
                  <p:nvPr/>
                </p:nvGrpSpPr>
                <p:grpSpPr>
                  <a:xfrm>
                    <a:off x="1331611" y="4509120"/>
                    <a:ext cx="864125" cy="108000"/>
                    <a:chOff x="3995888" y="5445224"/>
                    <a:chExt cx="1440208" cy="180000"/>
                  </a:xfrm>
                </p:grpSpPr>
                <p:sp>
                  <p:nvSpPr>
                    <p:cNvPr id="973" name="矩形 972"/>
                    <p:cNvSpPr>
                      <a:spLocks noChangeAspect="1"/>
                    </p:cNvSpPr>
                    <p:nvPr/>
                  </p:nvSpPr>
                  <p:spPr>
                    <a:xfrm>
                      <a:off x="3995888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974" name="矩形 973"/>
                    <p:cNvSpPr>
                      <a:spLocks noChangeAspect="1"/>
                    </p:cNvSpPr>
                    <p:nvPr/>
                  </p:nvSpPr>
                  <p:spPr>
                    <a:xfrm>
                      <a:off x="417597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75" name="矩形 974"/>
                    <p:cNvSpPr>
                      <a:spLocks noChangeAspect="1"/>
                    </p:cNvSpPr>
                    <p:nvPr/>
                  </p:nvSpPr>
                  <p:spPr>
                    <a:xfrm>
                      <a:off x="435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76" name="矩形 975"/>
                    <p:cNvSpPr>
                      <a:spLocks noChangeAspect="1"/>
                    </p:cNvSpPr>
                    <p:nvPr/>
                  </p:nvSpPr>
                  <p:spPr>
                    <a:xfrm>
                      <a:off x="453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77" name="矩形 976"/>
                    <p:cNvSpPr>
                      <a:spLocks noChangeAspect="1"/>
                    </p:cNvSpPr>
                    <p:nvPr/>
                  </p:nvSpPr>
                  <p:spPr>
                    <a:xfrm>
                      <a:off x="471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78" name="矩形 977"/>
                    <p:cNvSpPr>
                      <a:spLocks noChangeAspect="1"/>
                    </p:cNvSpPr>
                    <p:nvPr/>
                  </p:nvSpPr>
                  <p:spPr>
                    <a:xfrm>
                      <a:off x="489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979" name="矩形 978"/>
                    <p:cNvSpPr>
                      <a:spLocks noChangeAspect="1"/>
                    </p:cNvSpPr>
                    <p:nvPr/>
                  </p:nvSpPr>
                  <p:spPr>
                    <a:xfrm>
                      <a:off x="507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80" name="矩形 979"/>
                    <p:cNvSpPr>
                      <a:spLocks noChangeAspect="1"/>
                    </p:cNvSpPr>
                    <p:nvPr/>
                  </p:nvSpPr>
                  <p:spPr>
                    <a:xfrm>
                      <a:off x="525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42" name="群組 145"/>
                  <p:cNvGrpSpPr>
                    <a:grpSpLocks noChangeAspect="1"/>
                  </p:cNvGrpSpPr>
                  <p:nvPr/>
                </p:nvGrpSpPr>
                <p:grpSpPr>
                  <a:xfrm>
                    <a:off x="2195736" y="4509120"/>
                    <a:ext cx="864125" cy="108000"/>
                    <a:chOff x="3995888" y="5445224"/>
                    <a:chExt cx="1440208" cy="180000"/>
                  </a:xfrm>
                </p:grpSpPr>
                <p:sp>
                  <p:nvSpPr>
                    <p:cNvPr id="965" name="矩形 964"/>
                    <p:cNvSpPr>
                      <a:spLocks noChangeAspect="1"/>
                    </p:cNvSpPr>
                    <p:nvPr/>
                  </p:nvSpPr>
                  <p:spPr>
                    <a:xfrm>
                      <a:off x="3995888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66" name="矩形 965"/>
                    <p:cNvSpPr>
                      <a:spLocks noChangeAspect="1"/>
                    </p:cNvSpPr>
                    <p:nvPr/>
                  </p:nvSpPr>
                  <p:spPr>
                    <a:xfrm>
                      <a:off x="417597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67" name="矩形 966"/>
                    <p:cNvSpPr>
                      <a:spLocks noChangeAspect="1"/>
                    </p:cNvSpPr>
                    <p:nvPr/>
                  </p:nvSpPr>
                  <p:spPr>
                    <a:xfrm>
                      <a:off x="435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968" name="矩形 967"/>
                    <p:cNvSpPr>
                      <a:spLocks noChangeAspect="1"/>
                    </p:cNvSpPr>
                    <p:nvPr/>
                  </p:nvSpPr>
                  <p:spPr>
                    <a:xfrm>
                      <a:off x="453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69" name="矩形 968"/>
                    <p:cNvSpPr>
                      <a:spLocks noChangeAspect="1"/>
                    </p:cNvSpPr>
                    <p:nvPr/>
                  </p:nvSpPr>
                  <p:spPr>
                    <a:xfrm>
                      <a:off x="471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70" name="矩形 969"/>
                    <p:cNvSpPr>
                      <a:spLocks noChangeAspect="1"/>
                    </p:cNvSpPr>
                    <p:nvPr/>
                  </p:nvSpPr>
                  <p:spPr>
                    <a:xfrm>
                      <a:off x="489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71" name="矩形 970"/>
                    <p:cNvSpPr>
                      <a:spLocks noChangeAspect="1"/>
                    </p:cNvSpPr>
                    <p:nvPr/>
                  </p:nvSpPr>
                  <p:spPr>
                    <a:xfrm>
                      <a:off x="507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72" name="矩形 971"/>
                    <p:cNvSpPr>
                      <a:spLocks noChangeAspect="1"/>
                    </p:cNvSpPr>
                    <p:nvPr/>
                  </p:nvSpPr>
                  <p:spPr>
                    <a:xfrm>
                      <a:off x="525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962" name="矩形 961"/>
                <p:cNvSpPr>
                  <a:spLocks noChangeAspect="1"/>
                </p:cNvSpPr>
                <p:nvPr/>
              </p:nvSpPr>
              <p:spPr>
                <a:xfrm>
                  <a:off x="3275856" y="5661248"/>
                  <a:ext cx="108000" cy="108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43" name="群組 412"/>
            <p:cNvGrpSpPr/>
            <p:nvPr/>
          </p:nvGrpSpPr>
          <p:grpSpPr>
            <a:xfrm>
              <a:off x="4986032" y="4086360"/>
              <a:ext cx="3780408" cy="108000"/>
              <a:chOff x="1079624" y="4653136"/>
              <a:chExt cx="3780408" cy="108000"/>
            </a:xfrm>
          </p:grpSpPr>
          <p:grpSp>
            <p:nvGrpSpPr>
              <p:cNvPr id="344" name="群組 154"/>
              <p:cNvGrpSpPr/>
              <p:nvPr/>
            </p:nvGrpSpPr>
            <p:grpSpPr>
              <a:xfrm>
                <a:off x="2915816" y="4653136"/>
                <a:ext cx="1728250" cy="108000"/>
                <a:chOff x="1331611" y="4509120"/>
                <a:chExt cx="1728250" cy="108000"/>
              </a:xfrm>
            </p:grpSpPr>
            <p:grpSp>
              <p:nvGrpSpPr>
                <p:cNvPr id="361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951" name="矩形 950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952" name="矩形 951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3" name="矩形 952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4" name="矩形 953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955" name="矩形 954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6" name="矩形 955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957" name="矩形 956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8" name="矩形 957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62" name="群組 145"/>
                <p:cNvGrpSpPr>
                  <a:grpSpLocks noChangeAspect="1"/>
                </p:cNvGrpSpPr>
                <p:nvPr/>
              </p:nvGrpSpPr>
              <p:grpSpPr>
                <a:xfrm>
                  <a:off x="2195736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943" name="矩形 942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944" name="矩形 943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45" name="矩形 944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946" name="矩形 945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47" name="矩形 946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48" name="矩形 947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949" name="矩形 948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0" name="矩形 949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</p:grpSp>
          </p:grpSp>
          <p:sp>
            <p:nvSpPr>
              <p:cNvPr id="918" name="矩形 917"/>
              <p:cNvSpPr>
                <a:spLocks noChangeAspect="1"/>
              </p:cNvSpPr>
              <p:nvPr/>
            </p:nvSpPr>
            <p:spPr>
              <a:xfrm>
                <a:off x="4644008" y="4653136"/>
                <a:ext cx="108000" cy="108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9" name="矩形 918"/>
              <p:cNvSpPr>
                <a:spLocks noChangeAspect="1"/>
              </p:cNvSpPr>
              <p:nvPr/>
            </p:nvSpPr>
            <p:spPr>
              <a:xfrm>
                <a:off x="4752032" y="4653136"/>
                <a:ext cx="108000" cy="108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79" name="群組 390"/>
              <p:cNvGrpSpPr/>
              <p:nvPr/>
            </p:nvGrpSpPr>
            <p:grpSpPr>
              <a:xfrm>
                <a:off x="1079624" y="4653136"/>
                <a:ext cx="1836192" cy="108000"/>
                <a:chOff x="1547664" y="5661248"/>
                <a:chExt cx="1836192" cy="108000"/>
              </a:xfrm>
            </p:grpSpPr>
            <p:grpSp>
              <p:nvGrpSpPr>
                <p:cNvPr id="380" name="群組 154"/>
                <p:cNvGrpSpPr/>
                <p:nvPr/>
              </p:nvGrpSpPr>
              <p:grpSpPr>
                <a:xfrm>
                  <a:off x="1547664" y="5661248"/>
                  <a:ext cx="1728250" cy="108000"/>
                  <a:chOff x="1331611" y="4509120"/>
                  <a:chExt cx="1728250" cy="108000"/>
                </a:xfrm>
              </p:grpSpPr>
              <p:grpSp>
                <p:nvGrpSpPr>
                  <p:cNvPr id="381" name="群組 136"/>
                  <p:cNvGrpSpPr>
                    <a:grpSpLocks noChangeAspect="1"/>
                  </p:cNvGrpSpPr>
                  <p:nvPr/>
                </p:nvGrpSpPr>
                <p:grpSpPr>
                  <a:xfrm>
                    <a:off x="1331611" y="4509120"/>
                    <a:ext cx="864125" cy="108000"/>
                    <a:chOff x="3995888" y="5445224"/>
                    <a:chExt cx="1440208" cy="180000"/>
                  </a:xfrm>
                </p:grpSpPr>
                <p:sp>
                  <p:nvSpPr>
                    <p:cNvPr id="933" name="矩形 932"/>
                    <p:cNvSpPr>
                      <a:spLocks noChangeAspect="1"/>
                    </p:cNvSpPr>
                    <p:nvPr/>
                  </p:nvSpPr>
                  <p:spPr>
                    <a:xfrm>
                      <a:off x="3995888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934" name="矩形 933"/>
                    <p:cNvSpPr>
                      <a:spLocks noChangeAspect="1"/>
                    </p:cNvSpPr>
                    <p:nvPr/>
                  </p:nvSpPr>
                  <p:spPr>
                    <a:xfrm>
                      <a:off x="417597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35" name="矩形 934"/>
                    <p:cNvSpPr>
                      <a:spLocks noChangeAspect="1"/>
                    </p:cNvSpPr>
                    <p:nvPr/>
                  </p:nvSpPr>
                  <p:spPr>
                    <a:xfrm>
                      <a:off x="435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36" name="矩形 935"/>
                    <p:cNvSpPr>
                      <a:spLocks noChangeAspect="1"/>
                    </p:cNvSpPr>
                    <p:nvPr/>
                  </p:nvSpPr>
                  <p:spPr>
                    <a:xfrm>
                      <a:off x="453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37" name="矩形 936"/>
                    <p:cNvSpPr>
                      <a:spLocks noChangeAspect="1"/>
                    </p:cNvSpPr>
                    <p:nvPr/>
                  </p:nvSpPr>
                  <p:spPr>
                    <a:xfrm>
                      <a:off x="471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38" name="矩形 937"/>
                    <p:cNvSpPr>
                      <a:spLocks noChangeAspect="1"/>
                    </p:cNvSpPr>
                    <p:nvPr/>
                  </p:nvSpPr>
                  <p:spPr>
                    <a:xfrm>
                      <a:off x="489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939" name="矩形 938"/>
                    <p:cNvSpPr>
                      <a:spLocks noChangeAspect="1"/>
                    </p:cNvSpPr>
                    <p:nvPr/>
                  </p:nvSpPr>
                  <p:spPr>
                    <a:xfrm>
                      <a:off x="507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40" name="矩形 939"/>
                    <p:cNvSpPr>
                      <a:spLocks noChangeAspect="1"/>
                    </p:cNvSpPr>
                    <p:nvPr/>
                  </p:nvSpPr>
                  <p:spPr>
                    <a:xfrm>
                      <a:off x="525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83" name="群組 145"/>
                  <p:cNvGrpSpPr>
                    <a:grpSpLocks noChangeAspect="1"/>
                  </p:cNvGrpSpPr>
                  <p:nvPr/>
                </p:nvGrpSpPr>
                <p:grpSpPr>
                  <a:xfrm>
                    <a:off x="2195736" y="4509120"/>
                    <a:ext cx="864125" cy="108000"/>
                    <a:chOff x="3995888" y="5445224"/>
                    <a:chExt cx="1440208" cy="180000"/>
                  </a:xfrm>
                </p:grpSpPr>
                <p:sp>
                  <p:nvSpPr>
                    <p:cNvPr id="925" name="矩形 924"/>
                    <p:cNvSpPr>
                      <a:spLocks noChangeAspect="1"/>
                    </p:cNvSpPr>
                    <p:nvPr/>
                  </p:nvSpPr>
                  <p:spPr>
                    <a:xfrm>
                      <a:off x="3995888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26" name="矩形 925"/>
                    <p:cNvSpPr>
                      <a:spLocks noChangeAspect="1"/>
                    </p:cNvSpPr>
                    <p:nvPr/>
                  </p:nvSpPr>
                  <p:spPr>
                    <a:xfrm>
                      <a:off x="417597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27" name="矩形 926"/>
                    <p:cNvSpPr>
                      <a:spLocks noChangeAspect="1"/>
                    </p:cNvSpPr>
                    <p:nvPr/>
                  </p:nvSpPr>
                  <p:spPr>
                    <a:xfrm>
                      <a:off x="435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928" name="矩形 927"/>
                    <p:cNvSpPr>
                      <a:spLocks noChangeAspect="1"/>
                    </p:cNvSpPr>
                    <p:nvPr/>
                  </p:nvSpPr>
                  <p:spPr>
                    <a:xfrm>
                      <a:off x="453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29" name="矩形 928"/>
                    <p:cNvSpPr>
                      <a:spLocks noChangeAspect="1"/>
                    </p:cNvSpPr>
                    <p:nvPr/>
                  </p:nvSpPr>
                  <p:spPr>
                    <a:xfrm>
                      <a:off x="471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30" name="矩形 929"/>
                    <p:cNvSpPr>
                      <a:spLocks noChangeAspect="1"/>
                    </p:cNvSpPr>
                    <p:nvPr/>
                  </p:nvSpPr>
                  <p:spPr>
                    <a:xfrm>
                      <a:off x="489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31" name="矩形 930"/>
                    <p:cNvSpPr>
                      <a:spLocks noChangeAspect="1"/>
                    </p:cNvSpPr>
                    <p:nvPr/>
                  </p:nvSpPr>
                  <p:spPr>
                    <a:xfrm>
                      <a:off x="507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32" name="矩形 931"/>
                    <p:cNvSpPr>
                      <a:spLocks noChangeAspect="1"/>
                    </p:cNvSpPr>
                    <p:nvPr/>
                  </p:nvSpPr>
                  <p:spPr>
                    <a:xfrm>
                      <a:off x="525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922" name="矩形 921"/>
                <p:cNvSpPr>
                  <a:spLocks noChangeAspect="1"/>
                </p:cNvSpPr>
                <p:nvPr/>
              </p:nvSpPr>
              <p:spPr>
                <a:xfrm>
                  <a:off x="3275856" y="5661248"/>
                  <a:ext cx="108000" cy="108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84" name="群組 453"/>
            <p:cNvGrpSpPr/>
            <p:nvPr/>
          </p:nvGrpSpPr>
          <p:grpSpPr>
            <a:xfrm>
              <a:off x="5094032" y="4410408"/>
              <a:ext cx="3564384" cy="108000"/>
              <a:chOff x="1331640" y="4365104"/>
              <a:chExt cx="3564384" cy="108000"/>
            </a:xfrm>
          </p:grpSpPr>
          <p:grpSp>
            <p:nvGrpSpPr>
              <p:cNvPr id="401" name="群組 154"/>
              <p:cNvGrpSpPr/>
              <p:nvPr/>
            </p:nvGrpSpPr>
            <p:grpSpPr>
              <a:xfrm>
                <a:off x="3059832" y="4365104"/>
                <a:ext cx="1728250" cy="108000"/>
                <a:chOff x="1331611" y="4509120"/>
                <a:chExt cx="1728250" cy="108000"/>
              </a:xfrm>
            </p:grpSpPr>
            <p:grpSp>
              <p:nvGrpSpPr>
                <p:cNvPr id="403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909" name="矩形 908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910" name="矩形 909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11" name="矩形 910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12" name="矩形 911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13" name="矩形 912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914" name="矩形 913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915" name="矩形 914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16" name="矩形 915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04" name="群組 145"/>
                <p:cNvGrpSpPr>
                  <a:grpSpLocks noChangeAspect="1"/>
                </p:cNvGrpSpPr>
                <p:nvPr/>
              </p:nvGrpSpPr>
              <p:grpSpPr>
                <a:xfrm>
                  <a:off x="2195736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901" name="矩形 900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2" name="矩形 901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903" name="矩形 902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904" name="矩形 903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5" name="矩形 904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6" name="矩形 905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7" name="矩形 906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908" name="矩形 907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</p:grpSp>
          </p:grpSp>
          <p:grpSp>
            <p:nvGrpSpPr>
              <p:cNvPr id="421" name="群組 154"/>
              <p:cNvGrpSpPr/>
              <p:nvPr/>
            </p:nvGrpSpPr>
            <p:grpSpPr>
              <a:xfrm>
                <a:off x="1331640" y="4365104"/>
                <a:ext cx="1728250" cy="108000"/>
                <a:chOff x="1331611" y="4509120"/>
                <a:chExt cx="1728250" cy="108000"/>
              </a:xfrm>
            </p:grpSpPr>
            <p:grpSp>
              <p:nvGrpSpPr>
                <p:cNvPr id="422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891" name="矩形 890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892" name="矩形 891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3" name="矩形 892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4" name="矩形 893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5" name="矩形 894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6" name="矩形 895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897" name="矩形 896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8" name="矩形 897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24" name="群組 145"/>
                <p:cNvGrpSpPr>
                  <a:grpSpLocks noChangeAspect="1"/>
                </p:cNvGrpSpPr>
                <p:nvPr/>
              </p:nvGrpSpPr>
              <p:grpSpPr>
                <a:xfrm>
                  <a:off x="2195736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883" name="矩形 882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84" name="矩形 883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85" name="矩形 884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886" name="矩形 885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87" name="矩形 886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88" name="矩形 887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89" name="矩形 888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0" name="矩形 889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</p:grpSp>
          </p:grpSp>
          <p:sp>
            <p:nvSpPr>
              <p:cNvPr id="880" name="矩形 879"/>
              <p:cNvSpPr>
                <a:spLocks noChangeAspect="1"/>
              </p:cNvSpPr>
              <p:nvPr/>
            </p:nvSpPr>
            <p:spPr>
              <a:xfrm>
                <a:off x="4788024" y="4365104"/>
                <a:ext cx="108000" cy="108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5" name="群組 494"/>
            <p:cNvGrpSpPr/>
            <p:nvPr/>
          </p:nvGrpSpPr>
          <p:grpSpPr>
            <a:xfrm>
              <a:off x="5040032" y="4194384"/>
              <a:ext cx="3672384" cy="108000"/>
              <a:chOff x="683568" y="5157192"/>
              <a:chExt cx="3672384" cy="108000"/>
            </a:xfrm>
          </p:grpSpPr>
          <p:grpSp>
            <p:nvGrpSpPr>
              <p:cNvPr id="442" name="群組 177"/>
              <p:cNvGrpSpPr/>
              <p:nvPr/>
            </p:nvGrpSpPr>
            <p:grpSpPr>
              <a:xfrm>
                <a:off x="2519760" y="5157192"/>
                <a:ext cx="1836192" cy="108000"/>
                <a:chOff x="1547664" y="5661248"/>
                <a:chExt cx="1836192" cy="108000"/>
              </a:xfrm>
            </p:grpSpPr>
            <p:grpSp>
              <p:nvGrpSpPr>
                <p:cNvPr id="443" name="群組 154"/>
                <p:cNvGrpSpPr/>
                <p:nvPr/>
              </p:nvGrpSpPr>
              <p:grpSpPr>
                <a:xfrm>
                  <a:off x="1547664" y="5661248"/>
                  <a:ext cx="1728250" cy="108000"/>
                  <a:chOff x="1331611" y="4509120"/>
                  <a:chExt cx="1728250" cy="108000"/>
                </a:xfrm>
              </p:grpSpPr>
              <p:grpSp>
                <p:nvGrpSpPr>
                  <p:cNvPr id="460" name="群組 136"/>
                  <p:cNvGrpSpPr>
                    <a:grpSpLocks noChangeAspect="1"/>
                  </p:cNvGrpSpPr>
                  <p:nvPr/>
                </p:nvGrpSpPr>
                <p:grpSpPr>
                  <a:xfrm>
                    <a:off x="1331611" y="4509120"/>
                    <a:ext cx="864125" cy="108000"/>
                    <a:chOff x="3995888" y="5445224"/>
                    <a:chExt cx="1440208" cy="180000"/>
                  </a:xfrm>
                </p:grpSpPr>
                <p:sp>
                  <p:nvSpPr>
                    <p:cNvPr id="870" name="矩形 869"/>
                    <p:cNvSpPr>
                      <a:spLocks noChangeAspect="1"/>
                    </p:cNvSpPr>
                    <p:nvPr/>
                  </p:nvSpPr>
                  <p:spPr>
                    <a:xfrm>
                      <a:off x="3995888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871" name="矩形 870"/>
                    <p:cNvSpPr>
                      <a:spLocks noChangeAspect="1"/>
                    </p:cNvSpPr>
                    <p:nvPr/>
                  </p:nvSpPr>
                  <p:spPr>
                    <a:xfrm>
                      <a:off x="417597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72" name="矩形 871"/>
                    <p:cNvSpPr>
                      <a:spLocks noChangeAspect="1"/>
                    </p:cNvSpPr>
                    <p:nvPr/>
                  </p:nvSpPr>
                  <p:spPr>
                    <a:xfrm>
                      <a:off x="435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73" name="矩形 872"/>
                    <p:cNvSpPr>
                      <a:spLocks noChangeAspect="1"/>
                    </p:cNvSpPr>
                    <p:nvPr/>
                  </p:nvSpPr>
                  <p:spPr>
                    <a:xfrm>
                      <a:off x="453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874" name="矩形 873"/>
                    <p:cNvSpPr>
                      <a:spLocks noChangeAspect="1"/>
                    </p:cNvSpPr>
                    <p:nvPr/>
                  </p:nvSpPr>
                  <p:spPr>
                    <a:xfrm>
                      <a:off x="471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75" name="矩形 874"/>
                    <p:cNvSpPr>
                      <a:spLocks noChangeAspect="1"/>
                    </p:cNvSpPr>
                    <p:nvPr/>
                  </p:nvSpPr>
                  <p:spPr>
                    <a:xfrm>
                      <a:off x="489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876" name="矩形 875"/>
                    <p:cNvSpPr>
                      <a:spLocks noChangeAspect="1"/>
                    </p:cNvSpPr>
                    <p:nvPr/>
                  </p:nvSpPr>
                  <p:spPr>
                    <a:xfrm>
                      <a:off x="507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77" name="矩形 876"/>
                    <p:cNvSpPr>
                      <a:spLocks noChangeAspect="1"/>
                    </p:cNvSpPr>
                    <p:nvPr/>
                  </p:nvSpPr>
                  <p:spPr>
                    <a:xfrm>
                      <a:off x="525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63" name="群組 145"/>
                  <p:cNvGrpSpPr>
                    <a:grpSpLocks noChangeAspect="1"/>
                  </p:cNvGrpSpPr>
                  <p:nvPr/>
                </p:nvGrpSpPr>
                <p:grpSpPr>
                  <a:xfrm>
                    <a:off x="2195736" y="4509120"/>
                    <a:ext cx="864125" cy="108000"/>
                    <a:chOff x="3995888" y="5445224"/>
                    <a:chExt cx="1440208" cy="180000"/>
                  </a:xfrm>
                </p:grpSpPr>
                <p:sp>
                  <p:nvSpPr>
                    <p:cNvPr id="862" name="矩形 861"/>
                    <p:cNvSpPr>
                      <a:spLocks noChangeAspect="1"/>
                    </p:cNvSpPr>
                    <p:nvPr/>
                  </p:nvSpPr>
                  <p:spPr>
                    <a:xfrm>
                      <a:off x="3995888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863" name="矩形 862"/>
                    <p:cNvSpPr>
                      <a:spLocks noChangeAspect="1"/>
                    </p:cNvSpPr>
                    <p:nvPr/>
                  </p:nvSpPr>
                  <p:spPr>
                    <a:xfrm>
                      <a:off x="417597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64" name="矩形 863"/>
                    <p:cNvSpPr>
                      <a:spLocks noChangeAspect="1"/>
                    </p:cNvSpPr>
                    <p:nvPr/>
                  </p:nvSpPr>
                  <p:spPr>
                    <a:xfrm>
                      <a:off x="435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865" name="矩形 864"/>
                    <p:cNvSpPr>
                      <a:spLocks noChangeAspect="1"/>
                    </p:cNvSpPr>
                    <p:nvPr/>
                  </p:nvSpPr>
                  <p:spPr>
                    <a:xfrm>
                      <a:off x="453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66" name="矩形 865"/>
                    <p:cNvSpPr>
                      <a:spLocks noChangeAspect="1"/>
                    </p:cNvSpPr>
                    <p:nvPr/>
                  </p:nvSpPr>
                  <p:spPr>
                    <a:xfrm>
                      <a:off x="471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67" name="矩形 866"/>
                    <p:cNvSpPr>
                      <a:spLocks noChangeAspect="1"/>
                    </p:cNvSpPr>
                    <p:nvPr/>
                  </p:nvSpPr>
                  <p:spPr>
                    <a:xfrm>
                      <a:off x="489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868" name="矩形 867"/>
                    <p:cNvSpPr>
                      <a:spLocks noChangeAspect="1"/>
                    </p:cNvSpPr>
                    <p:nvPr/>
                  </p:nvSpPr>
                  <p:spPr>
                    <a:xfrm>
                      <a:off x="507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69" name="矩形 868"/>
                    <p:cNvSpPr>
                      <a:spLocks noChangeAspect="1"/>
                    </p:cNvSpPr>
                    <p:nvPr/>
                  </p:nvSpPr>
                  <p:spPr>
                    <a:xfrm>
                      <a:off x="525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859" name="矩形 858"/>
                <p:cNvSpPr>
                  <a:spLocks noChangeAspect="1"/>
                </p:cNvSpPr>
                <p:nvPr/>
              </p:nvSpPr>
              <p:spPr>
                <a:xfrm>
                  <a:off x="3275856" y="5661248"/>
                  <a:ext cx="108000" cy="108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64" name="群組 178"/>
              <p:cNvGrpSpPr/>
              <p:nvPr/>
            </p:nvGrpSpPr>
            <p:grpSpPr>
              <a:xfrm>
                <a:off x="683568" y="5157192"/>
                <a:ext cx="1836192" cy="108000"/>
                <a:chOff x="1547664" y="5661248"/>
                <a:chExt cx="1836192" cy="108000"/>
              </a:xfrm>
            </p:grpSpPr>
            <p:grpSp>
              <p:nvGrpSpPr>
                <p:cNvPr id="466" name="群組 154"/>
                <p:cNvGrpSpPr/>
                <p:nvPr/>
              </p:nvGrpSpPr>
              <p:grpSpPr>
                <a:xfrm>
                  <a:off x="1547664" y="5661248"/>
                  <a:ext cx="1728250" cy="108000"/>
                  <a:chOff x="1331611" y="4509120"/>
                  <a:chExt cx="1728250" cy="108000"/>
                </a:xfrm>
              </p:grpSpPr>
              <p:grpSp>
                <p:nvGrpSpPr>
                  <p:cNvPr id="467" name="群組 136"/>
                  <p:cNvGrpSpPr>
                    <a:grpSpLocks noChangeAspect="1"/>
                  </p:cNvGrpSpPr>
                  <p:nvPr/>
                </p:nvGrpSpPr>
                <p:grpSpPr>
                  <a:xfrm>
                    <a:off x="1331611" y="4509120"/>
                    <a:ext cx="864125" cy="108000"/>
                    <a:chOff x="3995888" y="5445224"/>
                    <a:chExt cx="1440208" cy="180000"/>
                  </a:xfrm>
                </p:grpSpPr>
                <p:sp>
                  <p:nvSpPr>
                    <p:cNvPr id="850" name="矩形 849"/>
                    <p:cNvSpPr>
                      <a:spLocks noChangeAspect="1"/>
                    </p:cNvSpPr>
                    <p:nvPr/>
                  </p:nvSpPr>
                  <p:spPr>
                    <a:xfrm>
                      <a:off x="3995888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851" name="矩形 850"/>
                    <p:cNvSpPr>
                      <a:spLocks noChangeAspect="1"/>
                    </p:cNvSpPr>
                    <p:nvPr/>
                  </p:nvSpPr>
                  <p:spPr>
                    <a:xfrm>
                      <a:off x="417597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52" name="矩形 851"/>
                    <p:cNvSpPr>
                      <a:spLocks noChangeAspect="1"/>
                    </p:cNvSpPr>
                    <p:nvPr/>
                  </p:nvSpPr>
                  <p:spPr>
                    <a:xfrm>
                      <a:off x="435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53" name="矩形 852"/>
                    <p:cNvSpPr>
                      <a:spLocks noChangeAspect="1"/>
                    </p:cNvSpPr>
                    <p:nvPr/>
                  </p:nvSpPr>
                  <p:spPr>
                    <a:xfrm>
                      <a:off x="453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54" name="矩形 853"/>
                    <p:cNvSpPr>
                      <a:spLocks noChangeAspect="1"/>
                    </p:cNvSpPr>
                    <p:nvPr/>
                  </p:nvSpPr>
                  <p:spPr>
                    <a:xfrm>
                      <a:off x="471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55" name="矩形 854"/>
                    <p:cNvSpPr>
                      <a:spLocks noChangeAspect="1"/>
                    </p:cNvSpPr>
                    <p:nvPr/>
                  </p:nvSpPr>
                  <p:spPr>
                    <a:xfrm>
                      <a:off x="489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856" name="矩形 855"/>
                    <p:cNvSpPr>
                      <a:spLocks noChangeAspect="1"/>
                    </p:cNvSpPr>
                    <p:nvPr/>
                  </p:nvSpPr>
                  <p:spPr>
                    <a:xfrm>
                      <a:off x="507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57" name="矩形 856"/>
                    <p:cNvSpPr>
                      <a:spLocks noChangeAspect="1"/>
                    </p:cNvSpPr>
                    <p:nvPr/>
                  </p:nvSpPr>
                  <p:spPr>
                    <a:xfrm>
                      <a:off x="525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84" name="群組 145"/>
                  <p:cNvGrpSpPr>
                    <a:grpSpLocks noChangeAspect="1"/>
                  </p:cNvGrpSpPr>
                  <p:nvPr/>
                </p:nvGrpSpPr>
                <p:grpSpPr>
                  <a:xfrm>
                    <a:off x="2195736" y="4509120"/>
                    <a:ext cx="864125" cy="108000"/>
                    <a:chOff x="3995888" y="5445224"/>
                    <a:chExt cx="1440208" cy="180000"/>
                  </a:xfrm>
                </p:grpSpPr>
                <p:sp>
                  <p:nvSpPr>
                    <p:cNvPr id="842" name="矩形 841"/>
                    <p:cNvSpPr>
                      <a:spLocks noChangeAspect="1"/>
                    </p:cNvSpPr>
                    <p:nvPr/>
                  </p:nvSpPr>
                  <p:spPr>
                    <a:xfrm>
                      <a:off x="3995888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43" name="矩形 842"/>
                    <p:cNvSpPr>
                      <a:spLocks noChangeAspect="1"/>
                    </p:cNvSpPr>
                    <p:nvPr/>
                  </p:nvSpPr>
                  <p:spPr>
                    <a:xfrm>
                      <a:off x="417597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44" name="矩形 843"/>
                    <p:cNvSpPr>
                      <a:spLocks noChangeAspect="1"/>
                    </p:cNvSpPr>
                    <p:nvPr/>
                  </p:nvSpPr>
                  <p:spPr>
                    <a:xfrm>
                      <a:off x="435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1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  <p:sp>
                  <p:nvSpPr>
                    <p:cNvPr id="845" name="矩形 844"/>
                    <p:cNvSpPr>
                      <a:spLocks noChangeAspect="1"/>
                    </p:cNvSpPr>
                    <p:nvPr/>
                  </p:nvSpPr>
                  <p:spPr>
                    <a:xfrm>
                      <a:off x="453601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46" name="矩形 845"/>
                    <p:cNvSpPr>
                      <a:spLocks noChangeAspect="1"/>
                    </p:cNvSpPr>
                    <p:nvPr/>
                  </p:nvSpPr>
                  <p:spPr>
                    <a:xfrm>
                      <a:off x="471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47" name="矩形 846"/>
                    <p:cNvSpPr>
                      <a:spLocks noChangeAspect="1"/>
                    </p:cNvSpPr>
                    <p:nvPr/>
                  </p:nvSpPr>
                  <p:spPr>
                    <a:xfrm>
                      <a:off x="489605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48" name="矩形 847"/>
                    <p:cNvSpPr>
                      <a:spLocks noChangeAspect="1"/>
                    </p:cNvSpPr>
                    <p:nvPr/>
                  </p:nvSpPr>
                  <p:spPr>
                    <a:xfrm>
                      <a:off x="507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49" name="矩形 848"/>
                    <p:cNvSpPr>
                      <a:spLocks noChangeAspect="1"/>
                    </p:cNvSpPr>
                    <p:nvPr/>
                  </p:nvSpPr>
                  <p:spPr>
                    <a:xfrm>
                      <a:off x="5256096" y="5445224"/>
                      <a:ext cx="180000" cy="180000"/>
                    </a:xfrm>
                    <a:prstGeom prst="rect">
                      <a:avLst/>
                    </a:prstGeom>
                    <a:noFill/>
                    <a:ln w="1270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rgbClr val="FF00FF"/>
                          </a:solidFill>
                        </a:rPr>
                        <a:t>6</a:t>
                      </a:r>
                      <a:endParaRPr lang="en-US" sz="1000" dirty="0">
                        <a:solidFill>
                          <a:srgbClr val="FF00FF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839" name="矩形 838"/>
                <p:cNvSpPr>
                  <a:spLocks noChangeAspect="1"/>
                </p:cNvSpPr>
                <p:nvPr/>
              </p:nvSpPr>
              <p:spPr>
                <a:xfrm>
                  <a:off x="3275856" y="5661248"/>
                  <a:ext cx="108000" cy="108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85" name="群組 537"/>
            <p:cNvGrpSpPr/>
            <p:nvPr/>
          </p:nvGrpSpPr>
          <p:grpSpPr>
            <a:xfrm>
              <a:off x="5148006" y="4518408"/>
              <a:ext cx="3456442" cy="108000"/>
              <a:chOff x="1331640" y="4365104"/>
              <a:chExt cx="3456442" cy="108000"/>
            </a:xfrm>
          </p:grpSpPr>
          <p:grpSp>
            <p:nvGrpSpPr>
              <p:cNvPr id="502" name="群組 154"/>
              <p:cNvGrpSpPr/>
              <p:nvPr/>
            </p:nvGrpSpPr>
            <p:grpSpPr>
              <a:xfrm>
                <a:off x="3059832" y="4365104"/>
                <a:ext cx="1728250" cy="108000"/>
                <a:chOff x="1331611" y="4509120"/>
                <a:chExt cx="1728250" cy="108000"/>
              </a:xfrm>
            </p:grpSpPr>
            <p:grpSp>
              <p:nvGrpSpPr>
                <p:cNvPr id="503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828" name="矩形 827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829" name="矩形 828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0" name="矩形 829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1" name="矩形 830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2" name="矩形 831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833" name="矩形 832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834" name="矩形 833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5" name="矩形 834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04" name="群組 145"/>
                <p:cNvGrpSpPr>
                  <a:grpSpLocks noChangeAspect="1"/>
                </p:cNvGrpSpPr>
                <p:nvPr/>
              </p:nvGrpSpPr>
              <p:grpSpPr>
                <a:xfrm>
                  <a:off x="2195736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820" name="矩形 819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1" name="矩形 820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822" name="矩形 821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823" name="矩形 822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4" name="矩形 823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5" name="矩形 824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6" name="矩形 825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827" name="矩形 826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</p:grpSp>
          </p:grpSp>
          <p:grpSp>
            <p:nvGrpSpPr>
              <p:cNvPr id="506" name="群組 154"/>
              <p:cNvGrpSpPr/>
              <p:nvPr/>
            </p:nvGrpSpPr>
            <p:grpSpPr>
              <a:xfrm>
                <a:off x="1331640" y="4365104"/>
                <a:ext cx="1728250" cy="108000"/>
                <a:chOff x="1331611" y="4509120"/>
                <a:chExt cx="1728250" cy="108000"/>
              </a:xfrm>
            </p:grpSpPr>
            <p:grpSp>
              <p:nvGrpSpPr>
                <p:cNvPr id="507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810" name="矩形 809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811" name="矩形 810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2" name="矩形 811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3" name="矩形 812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4" name="矩形 813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5" name="矩形 814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816" name="矩形 815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7" name="矩形 816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24" name="群組 145"/>
                <p:cNvGrpSpPr>
                  <a:grpSpLocks noChangeAspect="1"/>
                </p:cNvGrpSpPr>
                <p:nvPr/>
              </p:nvGrpSpPr>
              <p:grpSpPr>
                <a:xfrm>
                  <a:off x="2195736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802" name="矩形 801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3" name="矩形 802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4" name="矩形 803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805" name="矩形 804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6" name="矩形 805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7" name="矩形 806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8" name="矩形 807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9" name="矩形 808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526" name="群組 576"/>
            <p:cNvGrpSpPr/>
            <p:nvPr/>
          </p:nvGrpSpPr>
          <p:grpSpPr>
            <a:xfrm>
              <a:off x="5202032" y="4626432"/>
              <a:ext cx="3348442" cy="108000"/>
              <a:chOff x="1331640" y="4365104"/>
              <a:chExt cx="3348442" cy="108000"/>
            </a:xfrm>
          </p:grpSpPr>
          <p:grpSp>
            <p:nvGrpSpPr>
              <p:cNvPr id="527" name="群組 154"/>
              <p:cNvGrpSpPr/>
              <p:nvPr/>
            </p:nvGrpSpPr>
            <p:grpSpPr>
              <a:xfrm>
                <a:off x="3059832" y="4365104"/>
                <a:ext cx="1620250" cy="108000"/>
                <a:chOff x="1331611" y="4509120"/>
                <a:chExt cx="1620250" cy="108000"/>
              </a:xfrm>
            </p:grpSpPr>
            <p:grpSp>
              <p:nvGrpSpPr>
                <p:cNvPr id="544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790" name="矩形 789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791" name="矩形 790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2" name="矩形 791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3" name="矩形 792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4" name="矩形 793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795" name="矩形 794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796" name="矩形 795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7" name="矩形 796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47" name="群組 145"/>
                <p:cNvGrpSpPr>
                  <a:grpSpLocks noChangeAspect="1"/>
                </p:cNvGrpSpPr>
                <p:nvPr/>
              </p:nvGrpSpPr>
              <p:grpSpPr>
                <a:xfrm>
                  <a:off x="2195736" y="4509120"/>
                  <a:ext cx="756125" cy="108000"/>
                  <a:chOff x="3995888" y="5445224"/>
                  <a:chExt cx="1260208" cy="180000"/>
                </a:xfrm>
              </p:grpSpPr>
              <p:sp>
                <p:nvSpPr>
                  <p:cNvPr id="783" name="矩形 782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4" name="矩形 783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785" name="矩形 784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786" name="矩形 785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7" name="矩形 786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8" name="矩形 787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9" name="矩形 788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</p:grpSp>
          </p:grpSp>
          <p:grpSp>
            <p:nvGrpSpPr>
              <p:cNvPr id="548" name="群組 154"/>
              <p:cNvGrpSpPr/>
              <p:nvPr/>
            </p:nvGrpSpPr>
            <p:grpSpPr>
              <a:xfrm>
                <a:off x="1331640" y="4365104"/>
                <a:ext cx="1728250" cy="108000"/>
                <a:chOff x="1331611" y="4509120"/>
                <a:chExt cx="1728250" cy="108000"/>
              </a:xfrm>
            </p:grpSpPr>
            <p:grpSp>
              <p:nvGrpSpPr>
                <p:cNvPr id="549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773" name="矩形 772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774" name="矩形 773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5" name="矩形 774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6" name="矩形 775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7" name="矩形 776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8" name="矩形 777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779" name="矩形 778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0" name="矩形 779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50" name="群組 145"/>
                <p:cNvGrpSpPr>
                  <a:grpSpLocks noChangeAspect="1"/>
                </p:cNvGrpSpPr>
                <p:nvPr/>
              </p:nvGrpSpPr>
              <p:grpSpPr>
                <a:xfrm>
                  <a:off x="2195736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765" name="矩形 764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6" name="矩形 765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7" name="矩形 766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768" name="矩形 767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9" name="矩形 768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0" name="矩形 769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1" name="矩形 770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2" name="矩形 771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551" name="群組 615"/>
            <p:cNvGrpSpPr/>
            <p:nvPr/>
          </p:nvGrpSpPr>
          <p:grpSpPr>
            <a:xfrm>
              <a:off x="5310032" y="4734432"/>
              <a:ext cx="3132418" cy="108000"/>
              <a:chOff x="1331640" y="4365104"/>
              <a:chExt cx="3132418" cy="108000"/>
            </a:xfrm>
          </p:grpSpPr>
          <p:grpSp>
            <p:nvGrpSpPr>
              <p:cNvPr id="552" name="群組 154"/>
              <p:cNvGrpSpPr/>
              <p:nvPr/>
            </p:nvGrpSpPr>
            <p:grpSpPr>
              <a:xfrm>
                <a:off x="3059832" y="4365104"/>
                <a:ext cx="1404226" cy="108000"/>
                <a:chOff x="1331611" y="4509120"/>
                <a:chExt cx="1404226" cy="108000"/>
              </a:xfrm>
            </p:grpSpPr>
            <p:grpSp>
              <p:nvGrpSpPr>
                <p:cNvPr id="553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753" name="矩形 752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754" name="矩形 753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5" name="矩形 754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6" name="矩形 755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7" name="矩形 756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758" name="矩形 757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759" name="矩形 758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0" name="矩形 759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54" name="群組 145"/>
                <p:cNvGrpSpPr>
                  <a:grpSpLocks noChangeAspect="1"/>
                </p:cNvGrpSpPr>
                <p:nvPr/>
              </p:nvGrpSpPr>
              <p:grpSpPr>
                <a:xfrm>
                  <a:off x="2195736" y="4509120"/>
                  <a:ext cx="540101" cy="108000"/>
                  <a:chOff x="3995888" y="5445224"/>
                  <a:chExt cx="900168" cy="180000"/>
                </a:xfrm>
              </p:grpSpPr>
              <p:sp>
                <p:nvSpPr>
                  <p:cNvPr id="748" name="矩形 747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9" name="矩形 748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750" name="矩形 749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751" name="矩形 750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2" name="矩形 751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55" name="群組 154"/>
              <p:cNvGrpSpPr/>
              <p:nvPr/>
            </p:nvGrpSpPr>
            <p:grpSpPr>
              <a:xfrm>
                <a:off x="1331640" y="4365104"/>
                <a:ext cx="1728250" cy="108000"/>
                <a:chOff x="1331611" y="4509120"/>
                <a:chExt cx="1728250" cy="108000"/>
              </a:xfrm>
            </p:grpSpPr>
            <p:grpSp>
              <p:nvGrpSpPr>
                <p:cNvPr id="556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738" name="矩形 737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739" name="矩形 738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0" name="矩形 739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1" name="矩形 740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2" name="矩形 741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3" name="矩形 742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744" name="矩形 743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5" name="矩形 744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57" name="群組 145"/>
                <p:cNvGrpSpPr>
                  <a:grpSpLocks noChangeAspect="1"/>
                </p:cNvGrpSpPr>
                <p:nvPr/>
              </p:nvGrpSpPr>
              <p:grpSpPr>
                <a:xfrm>
                  <a:off x="2195736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730" name="矩形 729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1" name="矩形 730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2" name="矩形 731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733" name="矩形 732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4" name="矩形 733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5" name="矩形 734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6" name="矩形 735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7" name="矩形 736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558" name="群組 690"/>
            <p:cNvGrpSpPr/>
            <p:nvPr/>
          </p:nvGrpSpPr>
          <p:grpSpPr>
            <a:xfrm>
              <a:off x="5364088" y="4842456"/>
              <a:ext cx="3024394" cy="108000"/>
              <a:chOff x="1331640" y="4365104"/>
              <a:chExt cx="3024394" cy="108000"/>
            </a:xfrm>
          </p:grpSpPr>
          <p:grpSp>
            <p:nvGrpSpPr>
              <p:cNvPr id="559" name="群組 154"/>
              <p:cNvGrpSpPr/>
              <p:nvPr/>
            </p:nvGrpSpPr>
            <p:grpSpPr>
              <a:xfrm>
                <a:off x="3059832" y="4365104"/>
                <a:ext cx="1296202" cy="108000"/>
                <a:chOff x="1331611" y="4509120"/>
                <a:chExt cx="1296202" cy="108000"/>
              </a:xfrm>
            </p:grpSpPr>
            <p:grpSp>
              <p:nvGrpSpPr>
                <p:cNvPr id="560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718" name="矩形 717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719" name="矩形 718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0" name="矩形 719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1" name="矩形 720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2" name="矩形 721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723" name="矩形 722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724" name="矩形 723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5" name="矩形 724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69" name="群組 145"/>
                <p:cNvGrpSpPr>
                  <a:grpSpLocks noChangeAspect="1"/>
                </p:cNvGrpSpPr>
                <p:nvPr/>
              </p:nvGrpSpPr>
              <p:grpSpPr>
                <a:xfrm>
                  <a:off x="2195736" y="4509120"/>
                  <a:ext cx="432077" cy="108000"/>
                  <a:chOff x="3995888" y="5445224"/>
                  <a:chExt cx="720128" cy="180000"/>
                </a:xfrm>
              </p:grpSpPr>
              <p:sp>
                <p:nvSpPr>
                  <p:cNvPr id="714" name="矩形 713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5" name="矩形 714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716" name="矩形 715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717" name="矩形 716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570" name="群組 154"/>
              <p:cNvGrpSpPr/>
              <p:nvPr/>
            </p:nvGrpSpPr>
            <p:grpSpPr>
              <a:xfrm>
                <a:off x="1331640" y="4365104"/>
                <a:ext cx="1728250" cy="108000"/>
                <a:chOff x="1331611" y="4509120"/>
                <a:chExt cx="1728250" cy="108000"/>
              </a:xfrm>
            </p:grpSpPr>
            <p:grpSp>
              <p:nvGrpSpPr>
                <p:cNvPr id="585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704" name="矩形 703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705" name="矩形 704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6" name="矩形 705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7" name="矩形 706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8" name="矩形 707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9" name="矩形 708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710" name="矩形 709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1" name="矩形 710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86" name="群組 145"/>
                <p:cNvGrpSpPr>
                  <a:grpSpLocks noChangeAspect="1"/>
                </p:cNvGrpSpPr>
                <p:nvPr/>
              </p:nvGrpSpPr>
              <p:grpSpPr>
                <a:xfrm>
                  <a:off x="2195736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696" name="矩形 695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7" name="矩形 696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8" name="矩形 697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699" name="矩形 698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0" name="矩形 699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1" name="矩形 700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2" name="矩形 701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3" name="矩形 702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587" name="群組 725"/>
            <p:cNvGrpSpPr/>
            <p:nvPr/>
          </p:nvGrpSpPr>
          <p:grpSpPr>
            <a:xfrm>
              <a:off x="5472032" y="4950456"/>
              <a:ext cx="2808371" cy="108000"/>
              <a:chOff x="1331640" y="4365104"/>
              <a:chExt cx="2808371" cy="108000"/>
            </a:xfrm>
          </p:grpSpPr>
          <p:grpSp>
            <p:nvGrpSpPr>
              <p:cNvPr id="588" name="群組 154"/>
              <p:cNvGrpSpPr/>
              <p:nvPr/>
            </p:nvGrpSpPr>
            <p:grpSpPr>
              <a:xfrm>
                <a:off x="3059832" y="4365104"/>
                <a:ext cx="1080179" cy="108000"/>
                <a:chOff x="1331611" y="4509120"/>
                <a:chExt cx="1080179" cy="108000"/>
              </a:xfrm>
            </p:grpSpPr>
            <p:grpSp>
              <p:nvGrpSpPr>
                <p:cNvPr id="610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684" name="矩形 683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685" name="矩形 684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6" name="矩形 685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7" name="矩形 686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8" name="矩形 687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689" name="矩形 688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690" name="矩形 689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1" name="矩形 690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11" name="群組 145"/>
                <p:cNvGrpSpPr>
                  <a:grpSpLocks noChangeAspect="1"/>
                </p:cNvGrpSpPr>
                <p:nvPr/>
              </p:nvGrpSpPr>
              <p:grpSpPr>
                <a:xfrm>
                  <a:off x="2195737" y="4509120"/>
                  <a:ext cx="216053" cy="108000"/>
                  <a:chOff x="3995888" y="5445224"/>
                  <a:chExt cx="360088" cy="180000"/>
                </a:xfrm>
              </p:grpSpPr>
              <p:sp>
                <p:nvSpPr>
                  <p:cNvPr id="682" name="矩形 681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3" name="矩形 682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</p:grpSp>
          </p:grpSp>
          <p:grpSp>
            <p:nvGrpSpPr>
              <p:cNvPr id="612" name="群組 154"/>
              <p:cNvGrpSpPr/>
              <p:nvPr/>
            </p:nvGrpSpPr>
            <p:grpSpPr>
              <a:xfrm>
                <a:off x="1331640" y="4365104"/>
                <a:ext cx="1728250" cy="108000"/>
                <a:chOff x="1331611" y="4509120"/>
                <a:chExt cx="1728250" cy="108000"/>
              </a:xfrm>
            </p:grpSpPr>
            <p:grpSp>
              <p:nvGrpSpPr>
                <p:cNvPr id="613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672" name="矩形 671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673" name="矩形 672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4" name="矩形 673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5" name="矩形 674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6" name="矩形 675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7" name="矩形 676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678" name="矩形 677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9" name="矩形 678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32" name="群組 145"/>
                <p:cNvGrpSpPr>
                  <a:grpSpLocks noChangeAspect="1"/>
                </p:cNvGrpSpPr>
                <p:nvPr/>
              </p:nvGrpSpPr>
              <p:grpSpPr>
                <a:xfrm>
                  <a:off x="2195736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664" name="矩形 663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5" name="矩形 664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6" name="矩形 665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667" name="矩形 666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8" name="矩形 667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9" name="矩形 668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0" name="矩形 669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1" name="矩形 670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633" name="群組 759"/>
            <p:cNvGrpSpPr/>
            <p:nvPr/>
          </p:nvGrpSpPr>
          <p:grpSpPr>
            <a:xfrm>
              <a:off x="5580112" y="5058480"/>
              <a:ext cx="2592317" cy="108000"/>
              <a:chOff x="1331640" y="4365104"/>
              <a:chExt cx="2592317" cy="108000"/>
            </a:xfrm>
          </p:grpSpPr>
          <p:grpSp>
            <p:nvGrpSpPr>
              <p:cNvPr id="634" name="群組 136"/>
              <p:cNvGrpSpPr>
                <a:grpSpLocks noChangeAspect="1"/>
              </p:cNvGrpSpPr>
              <p:nvPr/>
            </p:nvGrpSpPr>
            <p:grpSpPr>
              <a:xfrm>
                <a:off x="3059832" y="4365104"/>
                <a:ext cx="864125" cy="108000"/>
                <a:chOff x="3995888" y="5445224"/>
                <a:chExt cx="1440208" cy="180000"/>
              </a:xfrm>
            </p:grpSpPr>
            <p:sp>
              <p:nvSpPr>
                <p:cNvPr id="652" name="矩形 651"/>
                <p:cNvSpPr>
                  <a:spLocks noChangeAspect="1"/>
                </p:cNvSpPr>
                <p:nvPr/>
              </p:nvSpPr>
              <p:spPr>
                <a:xfrm>
                  <a:off x="3995888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dirty="0">
                    <a:solidFill>
                      <a:srgbClr val="FF00FF"/>
                    </a:solidFill>
                  </a:endParaRPr>
                </a:p>
              </p:txBody>
            </p:sp>
            <p:sp>
              <p:nvSpPr>
                <p:cNvPr id="653" name="矩形 652"/>
                <p:cNvSpPr>
                  <a:spLocks noChangeAspect="1"/>
                </p:cNvSpPr>
                <p:nvPr/>
              </p:nvSpPr>
              <p:spPr>
                <a:xfrm>
                  <a:off x="417597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4" name="矩形 653"/>
                <p:cNvSpPr>
                  <a:spLocks noChangeAspect="1"/>
                </p:cNvSpPr>
                <p:nvPr/>
              </p:nvSpPr>
              <p:spPr>
                <a:xfrm>
                  <a:off x="435601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5" name="矩形 654"/>
                <p:cNvSpPr>
                  <a:spLocks noChangeAspect="1"/>
                </p:cNvSpPr>
                <p:nvPr/>
              </p:nvSpPr>
              <p:spPr>
                <a:xfrm>
                  <a:off x="453601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6" name="矩形 655"/>
                <p:cNvSpPr>
                  <a:spLocks noChangeAspect="1"/>
                </p:cNvSpPr>
                <p:nvPr/>
              </p:nvSpPr>
              <p:spPr>
                <a:xfrm>
                  <a:off x="471605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dirty="0" smtClean="0">
                      <a:solidFill>
                        <a:srgbClr val="FF00FF"/>
                      </a:solidFill>
                    </a:rPr>
                    <a:t>1</a:t>
                  </a:r>
                  <a:endParaRPr lang="en-US" sz="1000" dirty="0">
                    <a:solidFill>
                      <a:srgbClr val="FF00FF"/>
                    </a:solidFill>
                  </a:endParaRPr>
                </a:p>
              </p:txBody>
            </p:sp>
            <p:sp>
              <p:nvSpPr>
                <p:cNvPr id="657" name="矩形 656"/>
                <p:cNvSpPr>
                  <a:spLocks noChangeAspect="1"/>
                </p:cNvSpPr>
                <p:nvPr/>
              </p:nvSpPr>
              <p:spPr>
                <a:xfrm>
                  <a:off x="489605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dirty="0">
                    <a:solidFill>
                      <a:srgbClr val="FF00FF"/>
                    </a:solidFill>
                  </a:endParaRPr>
                </a:p>
              </p:txBody>
            </p:sp>
            <p:sp>
              <p:nvSpPr>
                <p:cNvPr id="658" name="矩形 657"/>
                <p:cNvSpPr>
                  <a:spLocks noChangeAspect="1"/>
                </p:cNvSpPr>
                <p:nvPr/>
              </p:nvSpPr>
              <p:spPr>
                <a:xfrm>
                  <a:off x="507609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9" name="矩形 658"/>
                <p:cNvSpPr>
                  <a:spLocks noChangeAspect="1"/>
                </p:cNvSpPr>
                <p:nvPr/>
              </p:nvSpPr>
              <p:spPr>
                <a:xfrm>
                  <a:off x="525609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35" name="群組 154"/>
              <p:cNvGrpSpPr/>
              <p:nvPr/>
            </p:nvGrpSpPr>
            <p:grpSpPr>
              <a:xfrm>
                <a:off x="1331640" y="4365104"/>
                <a:ext cx="1728250" cy="108000"/>
                <a:chOff x="1331611" y="4509120"/>
                <a:chExt cx="1728250" cy="108000"/>
              </a:xfrm>
            </p:grpSpPr>
            <p:grpSp>
              <p:nvGrpSpPr>
                <p:cNvPr id="660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644" name="矩形 643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645" name="矩形 644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6" name="矩形 645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7" name="矩形 646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8" name="矩形 647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9" name="矩形 648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650" name="矩形 649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1" name="矩形 650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61" name="群組 145"/>
                <p:cNvGrpSpPr>
                  <a:grpSpLocks noChangeAspect="1"/>
                </p:cNvGrpSpPr>
                <p:nvPr/>
              </p:nvGrpSpPr>
              <p:grpSpPr>
                <a:xfrm>
                  <a:off x="2195736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636" name="矩形 635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7" name="矩形 636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8" name="矩形 637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639" name="矩形 638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0" name="矩形 639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1" name="矩形 640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2" name="矩形 641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43" name="矩形 642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662" name="群組 793"/>
            <p:cNvGrpSpPr/>
            <p:nvPr/>
          </p:nvGrpSpPr>
          <p:grpSpPr>
            <a:xfrm>
              <a:off x="5904032" y="5274504"/>
              <a:ext cx="1944246" cy="108000"/>
              <a:chOff x="1331640" y="4365104"/>
              <a:chExt cx="1944246" cy="108000"/>
            </a:xfrm>
          </p:grpSpPr>
          <p:grpSp>
            <p:nvGrpSpPr>
              <p:cNvPr id="663" name="群組 136"/>
              <p:cNvGrpSpPr>
                <a:grpSpLocks noChangeAspect="1"/>
              </p:cNvGrpSpPr>
              <p:nvPr/>
            </p:nvGrpSpPr>
            <p:grpSpPr>
              <a:xfrm>
                <a:off x="3059833" y="4365104"/>
                <a:ext cx="216053" cy="108000"/>
                <a:chOff x="3995888" y="5445224"/>
                <a:chExt cx="360088" cy="180000"/>
              </a:xfrm>
            </p:grpSpPr>
            <p:sp>
              <p:nvSpPr>
                <p:cNvPr id="630" name="矩形 629"/>
                <p:cNvSpPr>
                  <a:spLocks noChangeAspect="1"/>
                </p:cNvSpPr>
                <p:nvPr/>
              </p:nvSpPr>
              <p:spPr>
                <a:xfrm>
                  <a:off x="3995888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dirty="0">
                    <a:solidFill>
                      <a:srgbClr val="FF00FF"/>
                    </a:solidFill>
                  </a:endParaRPr>
                </a:p>
              </p:txBody>
            </p:sp>
            <p:sp>
              <p:nvSpPr>
                <p:cNvPr id="631" name="矩形 630"/>
                <p:cNvSpPr>
                  <a:spLocks noChangeAspect="1"/>
                </p:cNvSpPr>
                <p:nvPr/>
              </p:nvSpPr>
              <p:spPr>
                <a:xfrm>
                  <a:off x="417597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80" name="群組 154"/>
              <p:cNvGrpSpPr/>
              <p:nvPr/>
            </p:nvGrpSpPr>
            <p:grpSpPr>
              <a:xfrm>
                <a:off x="1331640" y="4365104"/>
                <a:ext cx="1728250" cy="108000"/>
                <a:chOff x="1331611" y="4509120"/>
                <a:chExt cx="1728250" cy="108000"/>
              </a:xfrm>
            </p:grpSpPr>
            <p:grpSp>
              <p:nvGrpSpPr>
                <p:cNvPr id="681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622" name="矩形 621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623" name="矩形 622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4" name="矩形 623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5" name="矩形 624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6" name="矩形 625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7" name="矩形 626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628" name="矩形 627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9" name="矩形 628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92" name="群組 145"/>
                <p:cNvGrpSpPr>
                  <a:grpSpLocks noChangeAspect="1"/>
                </p:cNvGrpSpPr>
                <p:nvPr/>
              </p:nvGrpSpPr>
              <p:grpSpPr>
                <a:xfrm>
                  <a:off x="2195736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614" name="矩形 613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5" name="矩形 614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6" name="矩形 615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617" name="矩形 616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8" name="矩形 617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9" name="矩形 618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0" name="矩形 619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21" name="矩形 620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693" name="群組 822"/>
            <p:cNvGrpSpPr/>
            <p:nvPr/>
          </p:nvGrpSpPr>
          <p:grpSpPr>
            <a:xfrm>
              <a:off x="5742032" y="5166480"/>
              <a:ext cx="2268293" cy="108000"/>
              <a:chOff x="1331640" y="4365104"/>
              <a:chExt cx="2268293" cy="108000"/>
            </a:xfrm>
          </p:grpSpPr>
          <p:grpSp>
            <p:nvGrpSpPr>
              <p:cNvPr id="694" name="群組 136"/>
              <p:cNvGrpSpPr>
                <a:grpSpLocks noChangeAspect="1"/>
              </p:cNvGrpSpPr>
              <p:nvPr/>
            </p:nvGrpSpPr>
            <p:grpSpPr>
              <a:xfrm>
                <a:off x="3059832" y="4365104"/>
                <a:ext cx="540101" cy="108000"/>
                <a:chOff x="3995888" y="5445224"/>
                <a:chExt cx="900168" cy="180000"/>
              </a:xfrm>
            </p:grpSpPr>
            <p:sp>
              <p:nvSpPr>
                <p:cNvPr id="605" name="矩形 604"/>
                <p:cNvSpPr>
                  <a:spLocks noChangeAspect="1"/>
                </p:cNvSpPr>
                <p:nvPr/>
              </p:nvSpPr>
              <p:spPr>
                <a:xfrm>
                  <a:off x="3995888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00" dirty="0">
                    <a:solidFill>
                      <a:srgbClr val="FF00FF"/>
                    </a:solidFill>
                  </a:endParaRPr>
                </a:p>
              </p:txBody>
            </p:sp>
            <p:sp>
              <p:nvSpPr>
                <p:cNvPr id="606" name="矩形 605"/>
                <p:cNvSpPr>
                  <a:spLocks noChangeAspect="1"/>
                </p:cNvSpPr>
                <p:nvPr/>
              </p:nvSpPr>
              <p:spPr>
                <a:xfrm>
                  <a:off x="417597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7" name="矩形 606"/>
                <p:cNvSpPr>
                  <a:spLocks noChangeAspect="1"/>
                </p:cNvSpPr>
                <p:nvPr/>
              </p:nvSpPr>
              <p:spPr>
                <a:xfrm>
                  <a:off x="435601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8" name="矩形 607"/>
                <p:cNvSpPr>
                  <a:spLocks noChangeAspect="1"/>
                </p:cNvSpPr>
                <p:nvPr/>
              </p:nvSpPr>
              <p:spPr>
                <a:xfrm>
                  <a:off x="453601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9" name="矩形 608"/>
                <p:cNvSpPr>
                  <a:spLocks noChangeAspect="1"/>
                </p:cNvSpPr>
                <p:nvPr/>
              </p:nvSpPr>
              <p:spPr>
                <a:xfrm>
                  <a:off x="471605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dirty="0" smtClean="0">
                      <a:solidFill>
                        <a:srgbClr val="FF00FF"/>
                      </a:solidFill>
                    </a:rPr>
                    <a:t>1</a:t>
                  </a:r>
                  <a:endParaRPr lang="en-US" sz="1000" dirty="0">
                    <a:solidFill>
                      <a:srgbClr val="FF00FF"/>
                    </a:solidFill>
                  </a:endParaRPr>
                </a:p>
              </p:txBody>
            </p:sp>
          </p:grpSp>
          <p:grpSp>
            <p:nvGrpSpPr>
              <p:cNvPr id="695" name="群組 154"/>
              <p:cNvGrpSpPr/>
              <p:nvPr/>
            </p:nvGrpSpPr>
            <p:grpSpPr>
              <a:xfrm>
                <a:off x="1331640" y="4365104"/>
                <a:ext cx="1728250" cy="108000"/>
                <a:chOff x="1331611" y="4509120"/>
                <a:chExt cx="1728250" cy="108000"/>
              </a:xfrm>
            </p:grpSpPr>
            <p:grpSp>
              <p:nvGrpSpPr>
                <p:cNvPr id="712" name="群組 136"/>
                <p:cNvGrpSpPr>
                  <a:grpSpLocks noChangeAspect="1"/>
                </p:cNvGrpSpPr>
                <p:nvPr/>
              </p:nvGrpSpPr>
              <p:grpSpPr>
                <a:xfrm>
                  <a:off x="1331611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597" name="矩形 596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598" name="矩形 597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9" name="矩形 598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00" name="矩形 599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01" name="矩形 600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02" name="矩形 601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603" name="矩形 602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04" name="矩形 603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13" name="群組 145"/>
                <p:cNvGrpSpPr>
                  <a:grpSpLocks noChangeAspect="1"/>
                </p:cNvGrpSpPr>
                <p:nvPr/>
              </p:nvGrpSpPr>
              <p:grpSpPr>
                <a:xfrm>
                  <a:off x="2195736" y="4509120"/>
                  <a:ext cx="864125" cy="108000"/>
                  <a:chOff x="3995888" y="5445224"/>
                  <a:chExt cx="1440208" cy="180000"/>
                </a:xfrm>
              </p:grpSpPr>
              <p:sp>
                <p:nvSpPr>
                  <p:cNvPr id="589" name="矩形 588"/>
                  <p:cNvSpPr>
                    <a:spLocks noChangeAspect="1"/>
                  </p:cNvSpPr>
                  <p:nvPr/>
                </p:nvSpPr>
                <p:spPr>
                  <a:xfrm>
                    <a:off x="3995888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0" name="矩形 589"/>
                  <p:cNvSpPr>
                    <a:spLocks noChangeAspect="1"/>
                  </p:cNvSpPr>
                  <p:nvPr/>
                </p:nvSpPr>
                <p:spPr>
                  <a:xfrm>
                    <a:off x="417597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1" name="矩形 590"/>
                  <p:cNvSpPr>
                    <a:spLocks noChangeAspect="1"/>
                  </p:cNvSpPr>
                  <p:nvPr/>
                </p:nvSpPr>
                <p:spPr>
                  <a:xfrm>
                    <a:off x="435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1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  <p:sp>
                <p:nvSpPr>
                  <p:cNvPr id="592" name="矩形 591"/>
                  <p:cNvSpPr>
                    <a:spLocks noChangeAspect="1"/>
                  </p:cNvSpPr>
                  <p:nvPr/>
                </p:nvSpPr>
                <p:spPr>
                  <a:xfrm>
                    <a:off x="453601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3" name="矩形 592"/>
                  <p:cNvSpPr>
                    <a:spLocks noChangeAspect="1"/>
                  </p:cNvSpPr>
                  <p:nvPr/>
                </p:nvSpPr>
                <p:spPr>
                  <a:xfrm>
                    <a:off x="471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4" name="矩形 593"/>
                  <p:cNvSpPr>
                    <a:spLocks noChangeAspect="1"/>
                  </p:cNvSpPr>
                  <p:nvPr/>
                </p:nvSpPr>
                <p:spPr>
                  <a:xfrm>
                    <a:off x="489605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5" name="矩形 594"/>
                  <p:cNvSpPr>
                    <a:spLocks noChangeAspect="1"/>
                  </p:cNvSpPr>
                  <p:nvPr/>
                </p:nvSpPr>
                <p:spPr>
                  <a:xfrm>
                    <a:off x="507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6" name="矩形 595"/>
                  <p:cNvSpPr>
                    <a:spLocks noChangeAspect="1"/>
                  </p:cNvSpPr>
                  <p:nvPr/>
                </p:nvSpPr>
                <p:spPr>
                  <a:xfrm>
                    <a:off x="5256096" y="5445224"/>
                    <a:ext cx="180000" cy="180000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dirty="0" smtClean="0">
                        <a:solidFill>
                          <a:srgbClr val="FF00FF"/>
                        </a:solidFill>
                      </a:rPr>
                      <a:t>6</a:t>
                    </a:r>
                    <a:endParaRPr lang="en-US" sz="1000" dirty="0">
                      <a:solidFill>
                        <a:srgbClr val="FF00FF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726" name="群組 154"/>
            <p:cNvGrpSpPr/>
            <p:nvPr/>
          </p:nvGrpSpPr>
          <p:grpSpPr>
            <a:xfrm>
              <a:off x="6120032" y="5382504"/>
              <a:ext cx="1512226" cy="108000"/>
              <a:chOff x="1331611" y="4509120"/>
              <a:chExt cx="1512226" cy="108000"/>
            </a:xfrm>
          </p:grpSpPr>
          <p:grpSp>
            <p:nvGrpSpPr>
              <p:cNvPr id="727" name="群組 136"/>
              <p:cNvGrpSpPr>
                <a:grpSpLocks noChangeAspect="1"/>
              </p:cNvGrpSpPr>
              <p:nvPr/>
            </p:nvGrpSpPr>
            <p:grpSpPr>
              <a:xfrm>
                <a:off x="1331611" y="4509120"/>
                <a:ext cx="864125" cy="108000"/>
                <a:chOff x="3995888" y="5445224"/>
                <a:chExt cx="1440208" cy="180000"/>
              </a:xfrm>
            </p:grpSpPr>
            <p:sp>
              <p:nvSpPr>
                <p:cNvPr id="577" name="矩形 576"/>
                <p:cNvSpPr>
                  <a:spLocks noChangeAspect="1"/>
                </p:cNvSpPr>
                <p:nvPr/>
              </p:nvSpPr>
              <p:spPr>
                <a:xfrm>
                  <a:off x="3995888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dirty="0" smtClean="0">
                      <a:solidFill>
                        <a:srgbClr val="FF00FF"/>
                      </a:solidFill>
                    </a:rPr>
                    <a:t>1</a:t>
                  </a:r>
                  <a:endParaRPr lang="en-US" sz="1000" dirty="0">
                    <a:solidFill>
                      <a:srgbClr val="FF00FF"/>
                    </a:solidFill>
                  </a:endParaRPr>
                </a:p>
              </p:txBody>
            </p:sp>
            <p:sp>
              <p:nvSpPr>
                <p:cNvPr id="578" name="矩形 577"/>
                <p:cNvSpPr>
                  <a:spLocks noChangeAspect="1"/>
                </p:cNvSpPr>
                <p:nvPr/>
              </p:nvSpPr>
              <p:spPr>
                <a:xfrm>
                  <a:off x="417597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9" name="矩形 578"/>
                <p:cNvSpPr>
                  <a:spLocks noChangeAspect="1"/>
                </p:cNvSpPr>
                <p:nvPr/>
              </p:nvSpPr>
              <p:spPr>
                <a:xfrm>
                  <a:off x="435601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0" name="矩形 579"/>
                <p:cNvSpPr>
                  <a:spLocks noChangeAspect="1"/>
                </p:cNvSpPr>
                <p:nvPr/>
              </p:nvSpPr>
              <p:spPr>
                <a:xfrm>
                  <a:off x="453601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1" name="矩形 580"/>
                <p:cNvSpPr>
                  <a:spLocks noChangeAspect="1"/>
                </p:cNvSpPr>
                <p:nvPr/>
              </p:nvSpPr>
              <p:spPr>
                <a:xfrm>
                  <a:off x="471605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2" name="矩形 581"/>
                <p:cNvSpPr>
                  <a:spLocks noChangeAspect="1"/>
                </p:cNvSpPr>
                <p:nvPr/>
              </p:nvSpPr>
              <p:spPr>
                <a:xfrm>
                  <a:off x="489605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dirty="0" smtClean="0">
                      <a:solidFill>
                        <a:srgbClr val="FF00FF"/>
                      </a:solidFill>
                    </a:rPr>
                    <a:t>6</a:t>
                  </a:r>
                  <a:endParaRPr lang="en-US" sz="1000" dirty="0">
                    <a:solidFill>
                      <a:srgbClr val="FF00FF"/>
                    </a:solidFill>
                  </a:endParaRPr>
                </a:p>
              </p:txBody>
            </p:sp>
            <p:sp>
              <p:nvSpPr>
                <p:cNvPr id="583" name="矩形 582"/>
                <p:cNvSpPr>
                  <a:spLocks noChangeAspect="1"/>
                </p:cNvSpPr>
                <p:nvPr/>
              </p:nvSpPr>
              <p:spPr>
                <a:xfrm>
                  <a:off x="507609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4" name="矩形 583"/>
                <p:cNvSpPr>
                  <a:spLocks noChangeAspect="1"/>
                </p:cNvSpPr>
                <p:nvPr/>
              </p:nvSpPr>
              <p:spPr>
                <a:xfrm>
                  <a:off x="525609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28" name="群組 145"/>
              <p:cNvGrpSpPr>
                <a:grpSpLocks noChangeAspect="1"/>
              </p:cNvGrpSpPr>
              <p:nvPr/>
            </p:nvGrpSpPr>
            <p:grpSpPr>
              <a:xfrm>
                <a:off x="2195736" y="4509120"/>
                <a:ext cx="648101" cy="108000"/>
                <a:chOff x="3995888" y="5445224"/>
                <a:chExt cx="1080168" cy="180000"/>
              </a:xfrm>
            </p:grpSpPr>
            <p:sp>
              <p:nvSpPr>
                <p:cNvPr id="571" name="矩形 570"/>
                <p:cNvSpPr>
                  <a:spLocks noChangeAspect="1"/>
                </p:cNvSpPr>
                <p:nvPr/>
              </p:nvSpPr>
              <p:spPr>
                <a:xfrm>
                  <a:off x="3995888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2" name="矩形 571"/>
                <p:cNvSpPr>
                  <a:spLocks noChangeAspect="1"/>
                </p:cNvSpPr>
                <p:nvPr/>
              </p:nvSpPr>
              <p:spPr>
                <a:xfrm>
                  <a:off x="417597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3" name="矩形 572"/>
                <p:cNvSpPr>
                  <a:spLocks noChangeAspect="1"/>
                </p:cNvSpPr>
                <p:nvPr/>
              </p:nvSpPr>
              <p:spPr>
                <a:xfrm>
                  <a:off x="435601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dirty="0" smtClean="0">
                      <a:solidFill>
                        <a:srgbClr val="FF00FF"/>
                      </a:solidFill>
                    </a:rPr>
                    <a:t>1</a:t>
                  </a:r>
                  <a:endParaRPr lang="en-US" sz="1000" dirty="0">
                    <a:solidFill>
                      <a:srgbClr val="FF00FF"/>
                    </a:solidFill>
                  </a:endParaRPr>
                </a:p>
              </p:txBody>
            </p:sp>
            <p:sp>
              <p:nvSpPr>
                <p:cNvPr id="574" name="矩形 573"/>
                <p:cNvSpPr>
                  <a:spLocks noChangeAspect="1"/>
                </p:cNvSpPr>
                <p:nvPr/>
              </p:nvSpPr>
              <p:spPr>
                <a:xfrm>
                  <a:off x="453601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5" name="矩形 574"/>
                <p:cNvSpPr>
                  <a:spLocks noChangeAspect="1"/>
                </p:cNvSpPr>
                <p:nvPr/>
              </p:nvSpPr>
              <p:spPr>
                <a:xfrm>
                  <a:off x="471605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6" name="矩形 575"/>
                <p:cNvSpPr>
                  <a:spLocks noChangeAspect="1"/>
                </p:cNvSpPr>
                <p:nvPr/>
              </p:nvSpPr>
              <p:spPr>
                <a:xfrm>
                  <a:off x="4896056" y="5445224"/>
                  <a:ext cx="180000" cy="18000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29" name="群組 136"/>
            <p:cNvGrpSpPr>
              <a:grpSpLocks noChangeAspect="1"/>
            </p:cNvGrpSpPr>
            <p:nvPr/>
          </p:nvGrpSpPr>
          <p:grpSpPr>
            <a:xfrm>
              <a:off x="6444208" y="5490528"/>
              <a:ext cx="864125" cy="108000"/>
              <a:chOff x="3995888" y="5445224"/>
              <a:chExt cx="1440208" cy="180000"/>
            </a:xfrm>
          </p:grpSpPr>
          <p:sp>
            <p:nvSpPr>
              <p:cNvPr id="561" name="矩形 560"/>
              <p:cNvSpPr>
                <a:spLocks noChangeAspect="1"/>
              </p:cNvSpPr>
              <p:nvPr/>
            </p:nvSpPr>
            <p:spPr>
              <a:xfrm>
                <a:off x="3995888" y="5445224"/>
                <a:ext cx="180000" cy="180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rgbClr val="FF00FF"/>
                    </a:solidFill>
                  </a:rPr>
                  <a:t>1</a:t>
                </a:r>
                <a:endParaRPr lang="en-US" sz="1000" dirty="0">
                  <a:solidFill>
                    <a:srgbClr val="FF00FF"/>
                  </a:solidFill>
                </a:endParaRPr>
              </a:p>
            </p:txBody>
          </p:sp>
          <p:sp>
            <p:nvSpPr>
              <p:cNvPr id="562" name="矩形 561"/>
              <p:cNvSpPr>
                <a:spLocks noChangeAspect="1"/>
              </p:cNvSpPr>
              <p:nvPr/>
            </p:nvSpPr>
            <p:spPr>
              <a:xfrm>
                <a:off x="4175976" y="5445224"/>
                <a:ext cx="180000" cy="180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3" name="矩形 562"/>
              <p:cNvSpPr>
                <a:spLocks noChangeAspect="1"/>
              </p:cNvSpPr>
              <p:nvPr/>
            </p:nvSpPr>
            <p:spPr>
              <a:xfrm>
                <a:off x="4356016" y="5445224"/>
                <a:ext cx="180000" cy="180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4" name="矩形 563"/>
              <p:cNvSpPr>
                <a:spLocks noChangeAspect="1"/>
              </p:cNvSpPr>
              <p:nvPr/>
            </p:nvSpPr>
            <p:spPr>
              <a:xfrm>
                <a:off x="4536016" y="5445224"/>
                <a:ext cx="180000" cy="180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5" name="矩形 564"/>
              <p:cNvSpPr>
                <a:spLocks noChangeAspect="1"/>
              </p:cNvSpPr>
              <p:nvPr/>
            </p:nvSpPr>
            <p:spPr>
              <a:xfrm>
                <a:off x="4716056" y="5445224"/>
                <a:ext cx="180000" cy="180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6" name="矩形 565"/>
              <p:cNvSpPr>
                <a:spLocks noChangeAspect="1"/>
              </p:cNvSpPr>
              <p:nvPr/>
            </p:nvSpPr>
            <p:spPr>
              <a:xfrm>
                <a:off x="4896056" y="5445224"/>
                <a:ext cx="180000" cy="180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rgbClr val="FF00FF"/>
                    </a:solidFill>
                  </a:rPr>
                  <a:t>6</a:t>
                </a:r>
                <a:endParaRPr lang="en-US" sz="1000" dirty="0">
                  <a:solidFill>
                    <a:srgbClr val="FF00FF"/>
                  </a:solidFill>
                </a:endParaRPr>
              </a:p>
            </p:txBody>
          </p:sp>
          <p:sp>
            <p:nvSpPr>
              <p:cNvPr id="567" name="矩形 566"/>
              <p:cNvSpPr>
                <a:spLocks noChangeAspect="1"/>
              </p:cNvSpPr>
              <p:nvPr/>
            </p:nvSpPr>
            <p:spPr>
              <a:xfrm>
                <a:off x="5076096" y="5445224"/>
                <a:ext cx="180000" cy="180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8" name="矩形 567"/>
              <p:cNvSpPr>
                <a:spLocks noChangeAspect="1"/>
              </p:cNvSpPr>
              <p:nvPr/>
            </p:nvSpPr>
            <p:spPr>
              <a:xfrm>
                <a:off x="5256096" y="5445224"/>
                <a:ext cx="180000" cy="1800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46" name="群組 1006"/>
          <p:cNvGrpSpPr/>
          <p:nvPr/>
        </p:nvGrpSpPr>
        <p:grpSpPr>
          <a:xfrm>
            <a:off x="1224000" y="2285992"/>
            <a:ext cx="3888000" cy="3195184"/>
            <a:chOff x="4932032" y="1422064"/>
            <a:chExt cx="3888000" cy="3195184"/>
          </a:xfrm>
        </p:grpSpPr>
        <p:sp>
          <p:nvSpPr>
            <p:cNvPr id="1008" name="矩形 1007"/>
            <p:cNvSpPr/>
            <p:nvPr/>
          </p:nvSpPr>
          <p:spPr>
            <a:xfrm>
              <a:off x="6876032" y="3222264"/>
              <a:ext cx="432048" cy="432048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9" name="矩形 1008"/>
            <p:cNvSpPr/>
            <p:nvPr/>
          </p:nvSpPr>
          <p:spPr>
            <a:xfrm>
              <a:off x="6444032" y="3222264"/>
              <a:ext cx="432048" cy="432048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0" name="矩形 1009"/>
            <p:cNvSpPr/>
            <p:nvPr/>
          </p:nvSpPr>
          <p:spPr>
            <a:xfrm>
              <a:off x="6876032" y="3654312"/>
              <a:ext cx="432048" cy="432048"/>
            </a:xfrm>
            <a:prstGeom prst="rect">
              <a:avLst/>
            </a:prstGeom>
            <a:noFill/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1" name="矩形 1010"/>
            <p:cNvSpPr/>
            <p:nvPr/>
          </p:nvSpPr>
          <p:spPr>
            <a:xfrm>
              <a:off x="6444032" y="3654312"/>
              <a:ext cx="432048" cy="432048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2" name="弧形 1011"/>
            <p:cNvSpPr/>
            <p:nvPr/>
          </p:nvSpPr>
          <p:spPr>
            <a:xfrm>
              <a:off x="6706832" y="3222264"/>
              <a:ext cx="864096" cy="864096"/>
            </a:xfrm>
            <a:prstGeom prst="arc">
              <a:avLst>
                <a:gd name="adj1" fmla="val 16200000"/>
                <a:gd name="adj2" fmla="val 535020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3" name="弧形 1012"/>
            <p:cNvSpPr/>
            <p:nvPr/>
          </p:nvSpPr>
          <p:spPr>
            <a:xfrm flipH="1">
              <a:off x="6181232" y="3222264"/>
              <a:ext cx="800472" cy="864096"/>
            </a:xfrm>
            <a:prstGeom prst="arc">
              <a:avLst>
                <a:gd name="adj1" fmla="val 16200000"/>
                <a:gd name="adj2" fmla="val 535020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15" name="直線接點 1014"/>
            <p:cNvCxnSpPr/>
            <p:nvPr/>
          </p:nvCxnSpPr>
          <p:spPr>
            <a:xfrm>
              <a:off x="6613232" y="3654312"/>
              <a:ext cx="525600" cy="0"/>
            </a:xfrm>
            <a:prstGeom prst="line">
              <a:avLst/>
            </a:prstGeom>
            <a:ln w="15875">
              <a:solidFill>
                <a:srgbClr val="FF0000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6" name="弧形 1015"/>
            <p:cNvSpPr>
              <a:spLocks noChangeAspect="1"/>
            </p:cNvSpPr>
            <p:nvPr/>
          </p:nvSpPr>
          <p:spPr>
            <a:xfrm>
              <a:off x="5904032" y="1809248"/>
              <a:ext cx="2808312" cy="2808000"/>
            </a:xfrm>
            <a:prstGeom prst="arc">
              <a:avLst/>
            </a:prstGeom>
            <a:solidFill>
              <a:srgbClr val="FFFF00"/>
            </a:solidFill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17" name="直線接點 1016"/>
            <p:cNvCxnSpPr/>
            <p:nvPr/>
          </p:nvCxnSpPr>
          <p:spPr>
            <a:xfrm flipV="1">
              <a:off x="7308032" y="1422064"/>
              <a:ext cx="0" cy="1584176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8" name="直線接點 1017"/>
            <p:cNvCxnSpPr/>
            <p:nvPr/>
          </p:nvCxnSpPr>
          <p:spPr>
            <a:xfrm>
              <a:off x="4932032" y="3222264"/>
              <a:ext cx="38880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9" name="文字方塊 1018"/>
            <p:cNvSpPr txBox="1"/>
            <p:nvPr/>
          </p:nvSpPr>
          <p:spPr>
            <a:xfrm>
              <a:off x="7703936" y="2502184"/>
              <a:ext cx="936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accent6">
                      <a:lumMod val="75000"/>
                    </a:schemeClr>
                  </a:solidFill>
                </a:rPr>
                <a:t>56 mm</a:t>
              </a:r>
              <a:endParaRPr lang="en-US" sz="12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021" name="文字方塊 1020"/>
            <p:cNvSpPr txBox="1"/>
            <p:nvPr/>
          </p:nvSpPr>
          <p:spPr>
            <a:xfrm>
              <a:off x="7279900" y="2207882"/>
              <a:ext cx="936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00FF"/>
                  </a:solidFill>
                </a:rPr>
                <a:t>39 mm</a:t>
              </a:r>
              <a:endParaRPr lang="en-US" sz="1200" dirty="0">
                <a:solidFill>
                  <a:srgbClr val="0000FF"/>
                </a:solidFill>
              </a:endParaRPr>
            </a:p>
          </p:txBody>
        </p:sp>
        <p:cxnSp>
          <p:nvCxnSpPr>
            <p:cNvPr id="1024" name="直線接點 1023"/>
            <p:cNvCxnSpPr/>
            <p:nvPr/>
          </p:nvCxnSpPr>
          <p:spPr>
            <a:xfrm>
              <a:off x="7138832" y="3645248"/>
              <a:ext cx="432000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6" name="直線接點 1025"/>
            <p:cNvCxnSpPr/>
            <p:nvPr/>
          </p:nvCxnSpPr>
          <p:spPr>
            <a:xfrm>
              <a:off x="7308032" y="3222264"/>
              <a:ext cx="140400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7" name="文字方塊 1026"/>
            <p:cNvSpPr txBox="1"/>
            <p:nvPr/>
          </p:nvSpPr>
          <p:spPr>
            <a:xfrm>
              <a:off x="7775944" y="3150256"/>
              <a:ext cx="936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</a:rPr>
                <a:t>39 mm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1022" name="矩形 1021"/>
            <p:cNvSpPr/>
            <p:nvPr/>
          </p:nvSpPr>
          <p:spPr>
            <a:xfrm>
              <a:off x="6444032" y="1809248"/>
              <a:ext cx="864000" cy="1404000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14" name="直線接點 1013"/>
            <p:cNvCxnSpPr>
              <a:cxnSpLocks noChangeAspect="1"/>
            </p:cNvCxnSpPr>
            <p:nvPr/>
          </p:nvCxnSpPr>
          <p:spPr>
            <a:xfrm flipV="1">
              <a:off x="6876032" y="2223248"/>
              <a:ext cx="1425600" cy="142560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03" name="直線接點 1002"/>
          <p:cNvCxnSpPr/>
          <p:nvPr/>
        </p:nvCxnSpPr>
        <p:spPr>
          <a:xfrm rot="10800000" flipV="1">
            <a:off x="1224000" y="2571744"/>
            <a:ext cx="3633752" cy="15204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7" name="群組 1006"/>
          <p:cNvGrpSpPr/>
          <p:nvPr/>
        </p:nvGrpSpPr>
        <p:grpSpPr>
          <a:xfrm>
            <a:off x="4143372" y="1071546"/>
            <a:ext cx="3888000" cy="3195184"/>
            <a:chOff x="4932032" y="1422064"/>
            <a:chExt cx="3888000" cy="3195184"/>
          </a:xfrm>
        </p:grpSpPr>
        <p:sp>
          <p:nvSpPr>
            <p:cNvPr id="1006" name="矩形 1005"/>
            <p:cNvSpPr/>
            <p:nvPr/>
          </p:nvSpPr>
          <p:spPr>
            <a:xfrm>
              <a:off x="6876032" y="3222264"/>
              <a:ext cx="432048" cy="432048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7" name="矩形 1006"/>
            <p:cNvSpPr/>
            <p:nvPr/>
          </p:nvSpPr>
          <p:spPr>
            <a:xfrm>
              <a:off x="6444032" y="3222264"/>
              <a:ext cx="432048" cy="432048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8" name="矩形 1027"/>
            <p:cNvSpPr/>
            <p:nvPr/>
          </p:nvSpPr>
          <p:spPr>
            <a:xfrm>
              <a:off x="6876032" y="3654312"/>
              <a:ext cx="432048" cy="432048"/>
            </a:xfrm>
            <a:prstGeom prst="rect">
              <a:avLst/>
            </a:prstGeom>
            <a:noFill/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9" name="矩形 1028"/>
            <p:cNvSpPr/>
            <p:nvPr/>
          </p:nvSpPr>
          <p:spPr>
            <a:xfrm>
              <a:off x="6444032" y="3654312"/>
              <a:ext cx="432048" cy="432048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0" name="弧形 1029"/>
            <p:cNvSpPr/>
            <p:nvPr/>
          </p:nvSpPr>
          <p:spPr>
            <a:xfrm>
              <a:off x="6706832" y="3222264"/>
              <a:ext cx="864096" cy="864096"/>
            </a:xfrm>
            <a:prstGeom prst="arc">
              <a:avLst>
                <a:gd name="adj1" fmla="val 16200000"/>
                <a:gd name="adj2" fmla="val 535020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1" name="弧形 1030"/>
            <p:cNvSpPr/>
            <p:nvPr/>
          </p:nvSpPr>
          <p:spPr>
            <a:xfrm flipH="1">
              <a:off x="6181232" y="3222264"/>
              <a:ext cx="800472" cy="864096"/>
            </a:xfrm>
            <a:prstGeom prst="arc">
              <a:avLst>
                <a:gd name="adj1" fmla="val 16200000"/>
                <a:gd name="adj2" fmla="val 535020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2" name="直線接點 1031"/>
            <p:cNvCxnSpPr/>
            <p:nvPr/>
          </p:nvCxnSpPr>
          <p:spPr>
            <a:xfrm>
              <a:off x="6613232" y="3654312"/>
              <a:ext cx="525600" cy="0"/>
            </a:xfrm>
            <a:prstGeom prst="line">
              <a:avLst/>
            </a:prstGeom>
            <a:ln w="15875">
              <a:solidFill>
                <a:srgbClr val="FF0000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3" name="弧形 1032"/>
            <p:cNvSpPr>
              <a:spLocks noChangeAspect="1"/>
            </p:cNvSpPr>
            <p:nvPr/>
          </p:nvSpPr>
          <p:spPr>
            <a:xfrm>
              <a:off x="5904032" y="1809248"/>
              <a:ext cx="2808312" cy="2808000"/>
            </a:xfrm>
            <a:prstGeom prst="arc">
              <a:avLst/>
            </a:prstGeom>
            <a:solidFill>
              <a:srgbClr val="FFFF00"/>
            </a:solidFill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4" name="直線接點 1033"/>
            <p:cNvCxnSpPr/>
            <p:nvPr/>
          </p:nvCxnSpPr>
          <p:spPr>
            <a:xfrm flipV="1">
              <a:off x="7308032" y="1422064"/>
              <a:ext cx="0" cy="1584176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5" name="直線接點 1034"/>
            <p:cNvCxnSpPr/>
            <p:nvPr/>
          </p:nvCxnSpPr>
          <p:spPr>
            <a:xfrm>
              <a:off x="4932032" y="3222264"/>
              <a:ext cx="38880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6" name="文字方塊 1035"/>
            <p:cNvSpPr txBox="1"/>
            <p:nvPr/>
          </p:nvSpPr>
          <p:spPr>
            <a:xfrm>
              <a:off x="7703936" y="2502184"/>
              <a:ext cx="936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accent6">
                      <a:lumMod val="75000"/>
                    </a:schemeClr>
                  </a:solidFill>
                </a:rPr>
                <a:t>56 mm</a:t>
              </a:r>
              <a:endParaRPr lang="en-US" sz="12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037" name="文字方塊 1036"/>
            <p:cNvSpPr txBox="1"/>
            <p:nvPr/>
          </p:nvSpPr>
          <p:spPr>
            <a:xfrm>
              <a:off x="6263776" y="3438288"/>
              <a:ext cx="93610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rgbClr val="FF0000"/>
                  </a:solidFill>
                </a:rPr>
                <a:t>-7.27 mm</a:t>
              </a:r>
              <a:endParaRPr lang="en-US" sz="1100" dirty="0">
                <a:solidFill>
                  <a:srgbClr val="FF0000"/>
                </a:solidFill>
              </a:endParaRPr>
            </a:p>
          </p:txBody>
        </p:sp>
        <p:sp>
          <p:nvSpPr>
            <p:cNvPr id="1038" name="文字方塊 1037"/>
            <p:cNvSpPr txBox="1"/>
            <p:nvPr/>
          </p:nvSpPr>
          <p:spPr>
            <a:xfrm>
              <a:off x="7279900" y="2207882"/>
              <a:ext cx="936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00FF"/>
                  </a:solidFill>
                </a:rPr>
                <a:t>39 mm</a:t>
              </a:r>
              <a:endParaRPr lang="en-US" sz="1200" dirty="0">
                <a:solidFill>
                  <a:srgbClr val="0000FF"/>
                </a:solidFill>
              </a:endParaRPr>
            </a:p>
          </p:txBody>
        </p:sp>
        <p:cxnSp>
          <p:nvCxnSpPr>
            <p:cNvPr id="1039" name="直線接點 1038"/>
            <p:cNvCxnSpPr/>
            <p:nvPr/>
          </p:nvCxnSpPr>
          <p:spPr>
            <a:xfrm>
              <a:off x="7138832" y="3645248"/>
              <a:ext cx="432000" cy="0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0" name="文字方塊 1039"/>
            <p:cNvSpPr txBox="1"/>
            <p:nvPr/>
          </p:nvSpPr>
          <p:spPr>
            <a:xfrm>
              <a:off x="6983856" y="3438288"/>
              <a:ext cx="56768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rgbClr val="FF0000"/>
                  </a:solidFill>
                </a:rPr>
                <a:t>+7.27</a:t>
              </a:r>
              <a:endParaRPr lang="en-US" sz="1100" dirty="0">
                <a:solidFill>
                  <a:srgbClr val="FF0000"/>
                </a:solidFill>
              </a:endParaRPr>
            </a:p>
          </p:txBody>
        </p:sp>
        <p:cxnSp>
          <p:nvCxnSpPr>
            <p:cNvPr id="1041" name="直線接點 1040"/>
            <p:cNvCxnSpPr/>
            <p:nvPr/>
          </p:nvCxnSpPr>
          <p:spPr>
            <a:xfrm>
              <a:off x="7308032" y="3222264"/>
              <a:ext cx="140400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2" name="文字方塊 1041"/>
            <p:cNvSpPr txBox="1"/>
            <p:nvPr/>
          </p:nvSpPr>
          <p:spPr>
            <a:xfrm>
              <a:off x="7775944" y="3150256"/>
              <a:ext cx="936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FF0000"/>
                  </a:solidFill>
                </a:rPr>
                <a:t>39 mm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1043" name="矩形 1042"/>
            <p:cNvSpPr/>
            <p:nvPr/>
          </p:nvSpPr>
          <p:spPr>
            <a:xfrm>
              <a:off x="6444032" y="1809248"/>
              <a:ext cx="864000" cy="1404000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4" name="直線接點 1043"/>
            <p:cNvCxnSpPr>
              <a:cxnSpLocks noChangeAspect="1"/>
            </p:cNvCxnSpPr>
            <p:nvPr/>
          </p:nvCxnSpPr>
          <p:spPr>
            <a:xfrm flipV="1">
              <a:off x="6876032" y="2223248"/>
              <a:ext cx="1425600" cy="142560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5" name="手繪多邊形 1004"/>
          <p:cNvSpPr/>
          <p:nvPr/>
        </p:nvSpPr>
        <p:spPr>
          <a:xfrm>
            <a:off x="2882900" y="984250"/>
            <a:ext cx="5911850" cy="3105150"/>
          </a:xfrm>
          <a:custGeom>
            <a:avLst/>
            <a:gdLst>
              <a:gd name="connsiteX0" fmla="*/ 0 w 5911850"/>
              <a:gd name="connsiteY0" fmla="*/ 1524000 h 3105150"/>
              <a:gd name="connsiteX1" fmla="*/ 273050 w 5911850"/>
              <a:gd name="connsiteY1" fmla="*/ 1498600 h 3105150"/>
              <a:gd name="connsiteX2" fmla="*/ 596900 w 5911850"/>
              <a:gd name="connsiteY2" fmla="*/ 1511300 h 3105150"/>
              <a:gd name="connsiteX3" fmla="*/ 977900 w 5911850"/>
              <a:gd name="connsiteY3" fmla="*/ 1619250 h 3105150"/>
              <a:gd name="connsiteX4" fmla="*/ 1276350 w 5911850"/>
              <a:gd name="connsiteY4" fmla="*/ 1739900 h 3105150"/>
              <a:gd name="connsiteX5" fmla="*/ 1524000 w 5911850"/>
              <a:gd name="connsiteY5" fmla="*/ 1905000 h 3105150"/>
              <a:gd name="connsiteX6" fmla="*/ 1758950 w 5911850"/>
              <a:gd name="connsiteY6" fmla="*/ 2127250 h 3105150"/>
              <a:gd name="connsiteX7" fmla="*/ 1911350 w 5911850"/>
              <a:gd name="connsiteY7" fmla="*/ 2292350 h 3105150"/>
              <a:gd name="connsiteX8" fmla="*/ 2095500 w 5911850"/>
              <a:gd name="connsiteY8" fmla="*/ 2559050 h 3105150"/>
              <a:gd name="connsiteX9" fmla="*/ 2209800 w 5911850"/>
              <a:gd name="connsiteY9" fmla="*/ 2787650 h 3105150"/>
              <a:gd name="connsiteX10" fmla="*/ 2279650 w 5911850"/>
              <a:gd name="connsiteY10" fmla="*/ 3041650 h 3105150"/>
              <a:gd name="connsiteX11" fmla="*/ 2292350 w 5911850"/>
              <a:gd name="connsiteY11" fmla="*/ 3105150 h 3105150"/>
              <a:gd name="connsiteX12" fmla="*/ 5911850 w 5911850"/>
              <a:gd name="connsiteY12" fmla="*/ 1568450 h 3105150"/>
              <a:gd name="connsiteX13" fmla="*/ 5791200 w 5911850"/>
              <a:gd name="connsiteY13" fmla="*/ 1155700 h 3105150"/>
              <a:gd name="connsiteX14" fmla="*/ 5613400 w 5911850"/>
              <a:gd name="connsiteY14" fmla="*/ 882650 h 3105150"/>
              <a:gd name="connsiteX15" fmla="*/ 5410200 w 5911850"/>
              <a:gd name="connsiteY15" fmla="*/ 596900 h 3105150"/>
              <a:gd name="connsiteX16" fmla="*/ 5410200 w 5911850"/>
              <a:gd name="connsiteY16" fmla="*/ 603250 h 3105150"/>
              <a:gd name="connsiteX17" fmla="*/ 5029200 w 5911850"/>
              <a:gd name="connsiteY17" fmla="*/ 304800 h 3105150"/>
              <a:gd name="connsiteX18" fmla="*/ 4699000 w 5911850"/>
              <a:gd name="connsiteY18" fmla="*/ 152400 h 3105150"/>
              <a:gd name="connsiteX19" fmla="*/ 4451350 w 5911850"/>
              <a:gd name="connsiteY19" fmla="*/ 63500 h 3105150"/>
              <a:gd name="connsiteX20" fmla="*/ 4152900 w 5911850"/>
              <a:gd name="connsiteY20" fmla="*/ 12700 h 3105150"/>
              <a:gd name="connsiteX21" fmla="*/ 3797300 w 5911850"/>
              <a:gd name="connsiteY21" fmla="*/ 0 h 3105150"/>
              <a:gd name="connsiteX22" fmla="*/ 3524250 w 5911850"/>
              <a:gd name="connsiteY22" fmla="*/ 38100 h 3105150"/>
              <a:gd name="connsiteX23" fmla="*/ 0 w 5911850"/>
              <a:gd name="connsiteY23" fmla="*/ 1524000 h 310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911850" h="3105150">
                <a:moveTo>
                  <a:pt x="0" y="1524000"/>
                </a:moveTo>
                <a:lnTo>
                  <a:pt x="273050" y="1498600"/>
                </a:lnTo>
                <a:lnTo>
                  <a:pt x="596900" y="1511300"/>
                </a:lnTo>
                <a:lnTo>
                  <a:pt x="977900" y="1619250"/>
                </a:lnTo>
                <a:lnTo>
                  <a:pt x="1276350" y="1739900"/>
                </a:lnTo>
                <a:lnTo>
                  <a:pt x="1524000" y="1905000"/>
                </a:lnTo>
                <a:lnTo>
                  <a:pt x="1758950" y="2127250"/>
                </a:lnTo>
                <a:lnTo>
                  <a:pt x="1911350" y="2292350"/>
                </a:lnTo>
                <a:lnTo>
                  <a:pt x="2095500" y="2559050"/>
                </a:lnTo>
                <a:lnTo>
                  <a:pt x="2209800" y="2787650"/>
                </a:lnTo>
                <a:lnTo>
                  <a:pt x="2279650" y="3041650"/>
                </a:lnTo>
                <a:lnTo>
                  <a:pt x="2292350" y="3105150"/>
                </a:lnTo>
                <a:lnTo>
                  <a:pt x="5911850" y="1568450"/>
                </a:lnTo>
                <a:lnTo>
                  <a:pt x="5791200" y="1155700"/>
                </a:lnTo>
                <a:lnTo>
                  <a:pt x="5613400" y="882650"/>
                </a:lnTo>
                <a:cubicBezTo>
                  <a:pt x="5545667" y="787400"/>
                  <a:pt x="5478944" y="691423"/>
                  <a:pt x="5410200" y="596900"/>
                </a:cubicBezTo>
                <a:cubicBezTo>
                  <a:pt x="5408955" y="595188"/>
                  <a:pt x="5410200" y="601133"/>
                  <a:pt x="5410200" y="603250"/>
                </a:cubicBezTo>
                <a:lnTo>
                  <a:pt x="5029200" y="304800"/>
                </a:lnTo>
                <a:lnTo>
                  <a:pt x="4699000" y="152400"/>
                </a:lnTo>
                <a:lnTo>
                  <a:pt x="4451350" y="63500"/>
                </a:lnTo>
                <a:lnTo>
                  <a:pt x="4152900" y="12700"/>
                </a:lnTo>
                <a:lnTo>
                  <a:pt x="3797300" y="0"/>
                </a:lnTo>
                <a:lnTo>
                  <a:pt x="3524250" y="38100"/>
                </a:lnTo>
                <a:lnTo>
                  <a:pt x="0" y="152400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  <a:alpha val="43000"/>
            </a:schemeClr>
          </a:solidFill>
          <a:ln w="12700">
            <a:solidFill>
              <a:schemeClr val="accent3">
                <a:lumMod val="75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002" name="直線接點 1001"/>
          <p:cNvCxnSpPr/>
          <p:nvPr/>
        </p:nvCxnSpPr>
        <p:spPr>
          <a:xfrm flipH="1">
            <a:off x="3509114" y="3429000"/>
            <a:ext cx="3655174" cy="1521243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群組 27"/>
          <p:cNvGrpSpPr/>
          <p:nvPr/>
        </p:nvGrpSpPr>
        <p:grpSpPr>
          <a:xfrm>
            <a:off x="3168000" y="3717032"/>
            <a:ext cx="2016000" cy="369332"/>
            <a:chOff x="6715140" y="3071810"/>
            <a:chExt cx="2016000" cy="369332"/>
          </a:xfrm>
        </p:grpSpPr>
        <p:sp>
          <p:nvSpPr>
            <p:cNvPr id="23" name="文字方塊 22"/>
            <p:cNvSpPr txBox="1"/>
            <p:nvPr/>
          </p:nvSpPr>
          <p:spPr>
            <a:xfrm>
              <a:off x="7215206" y="3071810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>
                  <a:solidFill>
                    <a:srgbClr val="FF0000"/>
                  </a:solidFill>
                </a:rPr>
                <a:t>56 mm</a:t>
              </a:r>
              <a:endParaRPr lang="zh-TW" alt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6" name="直線接點 25"/>
            <p:cNvCxnSpPr/>
            <p:nvPr/>
          </p:nvCxnSpPr>
          <p:spPr>
            <a:xfrm>
              <a:off x="6715140" y="3357562"/>
              <a:ext cx="201600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190</Words>
  <Application>Microsoft Office PowerPoint</Application>
  <PresentationFormat>如螢幕大小 (4:3)</PresentationFormat>
  <Paragraphs>172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suen</dc:creator>
  <cp:lastModifiedBy>suen</cp:lastModifiedBy>
  <cp:revision>20</cp:revision>
  <dcterms:created xsi:type="dcterms:W3CDTF">2023-12-29T06:20:42Z</dcterms:created>
  <dcterms:modified xsi:type="dcterms:W3CDTF">2024-06-11T03:45:20Z</dcterms:modified>
</cp:coreProperties>
</file>