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53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CD2F6B-9DAB-87CD-481E-9CA87524F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E64FEB2-2B33-AD2D-22BB-D97DD684B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9FD37A-F0DD-9924-37B7-F15B06CFA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E1ED-87D9-4A42-B0E5-A2AF98F33D57}" type="datetimeFigureOut">
              <a:rPr lang="zh-CN" altLang="en-US" smtClean="0"/>
              <a:t>2024/7/16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873DC0-BFF4-9736-A3D1-A01DB8918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864004-1277-A301-EC54-B51995E36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A67A-D495-46AB-B60F-85B46436C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767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178D27-E4F5-ABF6-FCB5-8D525790D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2BE2B7A-9523-68D4-75F4-39FC5B915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2B495D-4051-351D-2CA2-0BA7D9348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E1ED-87D9-4A42-B0E5-A2AF98F33D57}" type="datetimeFigureOut">
              <a:rPr lang="zh-CN" altLang="en-US" smtClean="0"/>
              <a:t>2024/7/16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D34AA4-4546-3714-F999-4696033EA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31EB42-FFB7-AECA-09FF-FE19E4FAD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A67A-D495-46AB-B60F-85B46436C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169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D4F86D9-0C8A-E61A-E90C-A1E03D2685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ECFC741-9B70-E0BF-05BA-6137E48D2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4365ABC-9FA6-0C1A-6792-8C840E42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E1ED-87D9-4A42-B0E5-A2AF98F33D57}" type="datetimeFigureOut">
              <a:rPr lang="zh-CN" altLang="en-US" smtClean="0"/>
              <a:t>2024/7/16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07C0CF-8A68-ACA9-4946-18B787F4A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7019D2-4AFF-0500-4CD4-8A47C4F06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A67A-D495-46AB-B60F-85B46436C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21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DE753A-A65A-B29C-64A7-06B2997CE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BE64FD-B5E6-3BFA-BED9-4C434840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941BCD-295C-1382-2417-5D768A0CA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E1ED-87D9-4A42-B0E5-A2AF98F33D57}" type="datetimeFigureOut">
              <a:rPr lang="zh-CN" altLang="en-US" smtClean="0"/>
              <a:t>2024/7/16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569597-7D5A-D8D0-4C91-73159B3C6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BE2E6A-C5C4-59FB-D2F3-E7BA27017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A67A-D495-46AB-B60F-85B46436C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011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DFA8AE-A6B7-C714-A864-3CE282F6D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A30547-4BD3-1C26-96E8-C5043D0EE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918191-9A1F-4D80-6BAF-DD60B1FDB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E1ED-87D9-4A42-B0E5-A2AF98F33D57}" type="datetimeFigureOut">
              <a:rPr lang="zh-CN" altLang="en-US" smtClean="0"/>
              <a:t>2024/7/16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CF1DCA-0683-D7A8-0805-B2AB0971C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833253-D170-7B0C-CCF9-2A8AAA116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A67A-D495-46AB-B60F-85B46436C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736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1DBD7E-548B-47C5-AEDD-911935D90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F492F5-4093-F93F-3066-20A8011E1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845B05-9BAD-04F5-5953-E776DDAAF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B15AD9B-E818-5D71-4F86-D593F00B5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E1ED-87D9-4A42-B0E5-A2AF98F33D57}" type="datetimeFigureOut">
              <a:rPr lang="zh-CN" altLang="en-US" smtClean="0"/>
              <a:t>2024/7/16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49B3DAC-A504-2514-5F9C-A958C6EE9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B9FFDE-36D8-253F-76BD-5C46A95EF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A67A-D495-46AB-B60F-85B46436C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398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DC34EB-436A-DE67-6B0F-4FC94FE2F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0EB9D05-FF45-C420-F2FE-08BFA12F6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7800BC0-7861-E2C1-8185-0FDD859EB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790E573-E125-7B7E-9184-D49A6AA57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24353A5-E51A-B487-3D62-72392761B3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6AAD766-449E-9BF3-8514-B9AC3401C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E1ED-87D9-4A42-B0E5-A2AF98F33D57}" type="datetimeFigureOut">
              <a:rPr lang="zh-CN" altLang="en-US" smtClean="0"/>
              <a:t>2024/7/16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962F53D-9B34-5A04-6F28-EEB0ACEB4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D6094BB-3404-93DE-9D96-A93EF6D6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A67A-D495-46AB-B60F-85B46436C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30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D6C26B-B1BA-E86B-D5BE-6F69E7881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CA931C0-6A19-D9D0-8C57-69A43F3BF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E1ED-87D9-4A42-B0E5-A2AF98F33D57}" type="datetimeFigureOut">
              <a:rPr lang="zh-CN" altLang="en-US" smtClean="0"/>
              <a:t>2024/7/16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ED72D00-773E-321D-DC69-2CA19082B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805C1A1-1CC0-9411-53BB-73627411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A67A-D495-46AB-B60F-85B46436C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017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7D9C92D-53B3-F417-874D-6F624C306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E1ED-87D9-4A42-B0E5-A2AF98F33D57}" type="datetimeFigureOut">
              <a:rPr lang="zh-CN" altLang="en-US" smtClean="0"/>
              <a:t>2024/7/16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4552589-0343-5237-60AC-FDA4F7496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0D138EB-AF60-DD88-C9E8-24EC430A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A67A-D495-46AB-B60F-85B46436C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380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C97F15-A8BD-DBFE-2AE4-B83046A88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81C43A-4062-017A-B569-BB37E4C26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896AD41-B9A9-21A0-6AA1-29D6E4468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8BF99B2-21F1-C284-05DF-5D5BE95F9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E1ED-87D9-4A42-B0E5-A2AF98F33D57}" type="datetimeFigureOut">
              <a:rPr lang="zh-CN" altLang="en-US" smtClean="0"/>
              <a:t>2024/7/16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33E309E-615E-D664-1A91-234126189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CF09D19-71AE-CBD7-22AB-105CED7C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A67A-D495-46AB-B60F-85B46436C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09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5DD73B-E9D9-8CFF-5CCC-997897744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5FE0C6F-DF81-F03D-165E-E316A2E71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F8EFF7F-3734-05D3-370D-FB56369DC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236B2E1-3575-791B-9598-2A7475212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E1ED-87D9-4A42-B0E5-A2AF98F33D57}" type="datetimeFigureOut">
              <a:rPr lang="zh-CN" altLang="en-US" smtClean="0"/>
              <a:t>2024/7/16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37F148D-2E21-EFDC-3751-BD7F1A34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8FCDEB4-F4B6-CE4F-281F-4870ED12A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A67A-D495-46AB-B60F-85B46436C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981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8DC739F-FF64-1477-21C8-BCA7AC177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64CED0D-8612-46D2-1FCE-9080B44D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3ED9C8-81B5-0EB0-7E0B-753424B133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BE1ED-87D9-4A42-B0E5-A2AF98F33D57}" type="datetimeFigureOut">
              <a:rPr lang="zh-CN" altLang="en-US" smtClean="0"/>
              <a:t>2024/7/16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A3F985-E45B-5871-2691-C6EBCD406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2A7D204-A8CB-FD19-8131-A7BAF50CA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7A67A-D495-46AB-B60F-85B46436C3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335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DE6833CE-C09C-AD2F-68BB-8E26CF129908}"/>
              </a:ext>
            </a:extLst>
          </p:cNvPr>
          <p:cNvSpPr txBox="1"/>
          <p:nvPr/>
        </p:nvSpPr>
        <p:spPr>
          <a:xfrm>
            <a:off x="818984" y="683812"/>
            <a:ext cx="4174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管壁：</a:t>
            </a:r>
            <a:r>
              <a:rPr lang="en-US" altLang="zh-CN" dirty="0"/>
              <a:t>Al  1mm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8FC64F9-EA30-029D-BB8B-1FFDFAC75D4F}"/>
              </a:ext>
            </a:extLst>
          </p:cNvPr>
          <p:cNvSpPr txBox="1"/>
          <p:nvPr/>
        </p:nvSpPr>
        <p:spPr>
          <a:xfrm>
            <a:off x="818984" y="1129085"/>
            <a:ext cx="4913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粒子选取：选择能量沉积最大的点作为击中点？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3E219B4-085F-1EE3-893A-C804E2D933B1}"/>
              </a:ext>
            </a:extLst>
          </p:cNvPr>
          <p:cNvSpPr txBox="1"/>
          <p:nvPr/>
        </p:nvSpPr>
        <p:spPr>
          <a:xfrm>
            <a:off x="818984" y="1574358"/>
            <a:ext cx="6726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Z+ Z-</a:t>
            </a:r>
            <a:r>
              <a:rPr lang="zh-CN" altLang="en-US" dirty="0"/>
              <a:t>方向各发射</a:t>
            </a:r>
            <a:r>
              <a:rPr lang="en-US" altLang="zh-CN" dirty="0"/>
              <a:t>100</a:t>
            </a:r>
            <a:r>
              <a:rPr lang="zh-CN" altLang="en-US" dirty="0"/>
              <a:t>个粒子，发射角度</a:t>
            </a:r>
            <a:r>
              <a:rPr lang="en-US" altLang="zh-CN" dirty="0"/>
              <a:t>Theta = 1.4°    phi = 90°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5AC571E-9253-3521-47A5-E82B754D1615}"/>
              </a:ext>
            </a:extLst>
          </p:cNvPr>
          <p:cNvSpPr txBox="1"/>
          <p:nvPr/>
        </p:nvSpPr>
        <p:spPr>
          <a:xfrm>
            <a:off x="818984" y="2011680"/>
            <a:ext cx="5796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截取了前</a:t>
            </a:r>
            <a:r>
              <a:rPr lang="en-US" altLang="zh-CN" dirty="0"/>
              <a:t>20</a:t>
            </a:r>
            <a:r>
              <a:rPr lang="zh-CN" altLang="en-US" dirty="0"/>
              <a:t>个事例的击中位置重建信息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B6135F0-BFAE-BB8C-BB9F-EAD1546DE1FE}"/>
              </a:ext>
            </a:extLst>
          </p:cNvPr>
          <p:cNvSpPr txBox="1"/>
          <p:nvPr/>
        </p:nvSpPr>
        <p:spPr>
          <a:xfrm>
            <a:off x="7370859" y="2019631"/>
            <a:ext cx="2870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位置信息均为</a:t>
            </a:r>
            <a:r>
              <a:rPr lang="en-US" altLang="zh-CN" dirty="0"/>
              <a:t>theta</a:t>
            </a:r>
            <a:r>
              <a:rPr lang="zh-CN" altLang="en-US" dirty="0"/>
              <a:t>角度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F3AA0DCE-F03A-AB89-CC65-4A2977814539}"/>
              </a:ext>
            </a:extLst>
          </p:cNvPr>
          <p:cNvSpPr txBox="1"/>
          <p:nvPr/>
        </p:nvSpPr>
        <p:spPr>
          <a:xfrm>
            <a:off x="225410" y="6384897"/>
            <a:ext cx="541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整体与预期比较吻合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9A68FF1-E381-8723-93F7-E509EF0E8FA4}"/>
              </a:ext>
            </a:extLst>
          </p:cNvPr>
          <p:cNvSpPr txBox="1"/>
          <p:nvPr/>
        </p:nvSpPr>
        <p:spPr>
          <a:xfrm>
            <a:off x="818984" y="246490"/>
            <a:ext cx="5716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目的：重建出携带最多能量的粒子发射的方向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9717B094-469C-B9EC-F63E-AEEBAF3E1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43" y="2449002"/>
            <a:ext cx="5212532" cy="3627434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8516EE86-DF0C-0E89-4941-523984B99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195" y="2449002"/>
            <a:ext cx="5890770" cy="360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57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41F47616-DBEE-CF02-9DC4-459B41691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1084" y="966918"/>
            <a:ext cx="3558848" cy="952583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12A3FE80-B803-D3C8-B1E6-58EEA0B5E514}"/>
              </a:ext>
            </a:extLst>
          </p:cNvPr>
          <p:cNvSpPr txBox="1"/>
          <p:nvPr/>
        </p:nvSpPr>
        <p:spPr>
          <a:xfrm>
            <a:off x="686368" y="3307743"/>
            <a:ext cx="3463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簇射粒子如何处理？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2E5A8009-A8EB-D039-14A4-EEC340D2B9A6}"/>
              </a:ext>
            </a:extLst>
          </p:cNvPr>
          <p:cNvSpPr txBox="1"/>
          <p:nvPr/>
        </p:nvSpPr>
        <p:spPr>
          <a:xfrm>
            <a:off x="6321084" y="597586"/>
            <a:ext cx="2663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-640mm</a:t>
            </a:r>
            <a:r>
              <a:rPr lang="zh-CN" altLang="en-US" dirty="0"/>
              <a:t>处的硅片</a:t>
            </a: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BEE20EE1-5D5F-B3CD-3C12-49AF2F94C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397" y="1119331"/>
            <a:ext cx="3482642" cy="304826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0DDD9A53-3113-6778-4FB4-2FF54287DB52}"/>
              </a:ext>
            </a:extLst>
          </p:cNvPr>
          <p:cNvSpPr txBox="1"/>
          <p:nvPr/>
        </p:nvSpPr>
        <p:spPr>
          <a:xfrm>
            <a:off x="808397" y="715053"/>
            <a:ext cx="321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-560mm</a:t>
            </a:r>
            <a:r>
              <a:rPr lang="zh-CN" altLang="en-US" dirty="0"/>
              <a:t>处的硅片</a:t>
            </a:r>
          </a:p>
        </p:txBody>
      </p:sp>
    </p:spTree>
    <p:extLst>
      <p:ext uri="{BB962C8B-B14F-4D97-AF65-F5344CB8AC3E}">
        <p14:creationId xmlns:p14="http://schemas.microsoft.com/office/powerpoint/2010/main" val="1158903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85</Words>
  <Application>Microsoft Office PowerPoint</Application>
  <PresentationFormat>宽屏</PresentationFormat>
  <Paragraphs>10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伟龙 韩</dc:creator>
  <cp:lastModifiedBy>伟龙 韩</cp:lastModifiedBy>
  <cp:revision>1</cp:revision>
  <dcterms:created xsi:type="dcterms:W3CDTF">2024-07-16T03:54:37Z</dcterms:created>
  <dcterms:modified xsi:type="dcterms:W3CDTF">2024-07-16T06:24:59Z</dcterms:modified>
</cp:coreProperties>
</file>