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轭铁设计总结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夏商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55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螺旋式桶轭初步设计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5954" t="33100" r="17302" b="37076"/>
          <a:stretch/>
        </p:blipFill>
        <p:spPr>
          <a:xfrm>
            <a:off x="128335" y="753979"/>
            <a:ext cx="6918159" cy="2045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3059" t="11813" r="23158" b="11169"/>
          <a:stretch/>
        </p:blipFill>
        <p:spPr>
          <a:xfrm>
            <a:off x="6934199" y="1439779"/>
            <a:ext cx="5338011" cy="52818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7960" t="17660" r="32895" b="17720"/>
          <a:stretch/>
        </p:blipFill>
        <p:spPr>
          <a:xfrm>
            <a:off x="1201150" y="2662989"/>
            <a:ext cx="4772528" cy="40586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61279" y="451726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桶轭重量：</a:t>
            </a:r>
            <a:r>
              <a:rPr lang="en-US" altLang="zh-CN" dirty="0"/>
              <a:t>2184t</a:t>
            </a:r>
          </a:p>
          <a:p>
            <a:r>
              <a:rPr lang="zh-CN" altLang="en-US" dirty="0"/>
              <a:t>单个模块：</a:t>
            </a:r>
            <a:r>
              <a:rPr lang="en-US" altLang="zh-CN" dirty="0"/>
              <a:t>182t</a:t>
            </a:r>
          </a:p>
        </p:txBody>
      </p:sp>
    </p:spTree>
    <p:extLst>
      <p:ext uri="{BB962C8B-B14F-4D97-AF65-F5344CB8AC3E}">
        <p14:creationId xmlns:p14="http://schemas.microsoft.com/office/powerpoint/2010/main" val="256846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2847" y="256989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端部轭铁设计</a:t>
            </a: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0413" t="20565" r="32913" b="8870"/>
          <a:stretch/>
        </p:blipFill>
        <p:spPr>
          <a:xfrm>
            <a:off x="4707608" y="1096503"/>
            <a:ext cx="4471263" cy="48393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7246" t="18983" r="46864" b="7063"/>
          <a:stretch/>
        </p:blipFill>
        <p:spPr>
          <a:xfrm>
            <a:off x="9473339" y="980266"/>
            <a:ext cx="1937290" cy="50718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0723F1-5A5A-F3BA-5CFF-BF3FD51990B7}"/>
              </a:ext>
            </a:extLst>
          </p:cNvPr>
          <p:cNvSpPr txBox="1"/>
          <p:nvPr/>
        </p:nvSpPr>
        <p:spPr>
          <a:xfrm>
            <a:off x="577518" y="1946516"/>
            <a:ext cx="3889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模型参数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端轭</a:t>
            </a:r>
            <a:r>
              <a:rPr lang="zh-CN" altLang="en-US" dirty="0"/>
              <a:t>：对半开合结构</a:t>
            </a:r>
            <a:endParaRPr lang="en-US" altLang="zh-CN" dirty="0"/>
          </a:p>
          <a:p>
            <a:r>
              <a:rPr lang="zh-CN" altLang="en-US" b="1" dirty="0"/>
              <a:t>端轭厚度</a:t>
            </a:r>
            <a:r>
              <a:rPr lang="zh-CN" altLang="en-US" dirty="0"/>
              <a:t>：</a:t>
            </a:r>
            <a:r>
              <a:rPr lang="en-US" altLang="zh-CN" dirty="0"/>
              <a:t>1240mm</a:t>
            </a:r>
          </a:p>
          <a:p>
            <a:r>
              <a:rPr lang="zh-CN" altLang="en-US" b="1" dirty="0"/>
              <a:t>端轭外对边尺寸</a:t>
            </a:r>
            <a:r>
              <a:rPr lang="zh-CN" altLang="en-US" dirty="0"/>
              <a:t>：</a:t>
            </a:r>
            <a:r>
              <a:rPr lang="en-US" altLang="zh-CN" dirty="0"/>
              <a:t>10970mm</a:t>
            </a:r>
          </a:p>
          <a:p>
            <a:r>
              <a:rPr lang="zh-CN" altLang="en-US" b="1" dirty="0"/>
              <a:t>端轭与桶轭的间隙</a:t>
            </a:r>
            <a:r>
              <a:rPr lang="zh-CN" altLang="en-US" dirty="0"/>
              <a:t>：</a:t>
            </a:r>
            <a:r>
              <a:rPr lang="en-US" altLang="zh-CN" dirty="0"/>
              <a:t>60mm</a:t>
            </a:r>
          </a:p>
          <a:p>
            <a:r>
              <a:rPr lang="zh-CN" altLang="en-US" b="1" dirty="0"/>
              <a:t>模块</a:t>
            </a:r>
            <a:r>
              <a:rPr lang="en-US" altLang="zh-CN" b="1" dirty="0"/>
              <a:t>μ</a:t>
            </a:r>
            <a:r>
              <a:rPr lang="zh-CN" altLang="en-US" b="1" dirty="0"/>
              <a:t>子探测器安装间隙</a:t>
            </a:r>
            <a:r>
              <a:rPr lang="zh-CN" altLang="en-US" dirty="0"/>
              <a:t>：</a:t>
            </a:r>
            <a:r>
              <a:rPr lang="en-US" altLang="zh-CN" dirty="0"/>
              <a:t>40mm</a:t>
            </a:r>
          </a:p>
          <a:p>
            <a:r>
              <a:rPr lang="zh-CN" altLang="en-US" b="1" dirty="0"/>
              <a:t>端轭层板厚度</a:t>
            </a:r>
            <a:r>
              <a:rPr lang="zh-CN" altLang="en-US" dirty="0"/>
              <a:t>：从内到外分别为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400mm</a:t>
            </a:r>
          </a:p>
          <a:p>
            <a:r>
              <a:rPr lang="zh-CN" altLang="en-US" b="1" dirty="0"/>
              <a:t>单个端轭重量</a:t>
            </a:r>
            <a:r>
              <a:rPr lang="zh-CN" altLang="en-US" dirty="0"/>
              <a:t>：</a:t>
            </a:r>
            <a:r>
              <a:rPr lang="en-US" altLang="zh-CN" dirty="0"/>
              <a:t>784t</a:t>
            </a:r>
          </a:p>
        </p:txBody>
      </p:sp>
    </p:spTree>
    <p:extLst>
      <p:ext uri="{BB962C8B-B14F-4D97-AF65-F5344CB8AC3E}">
        <p14:creationId xmlns:p14="http://schemas.microsoft.com/office/powerpoint/2010/main" val="346175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端部轭铁优化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6" y="1119752"/>
            <a:ext cx="4907442" cy="4536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51" y="1064370"/>
            <a:ext cx="4006905" cy="46473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3E6E0A-88F3-8AC1-B065-E543F3D75C5E}"/>
              </a:ext>
            </a:extLst>
          </p:cNvPr>
          <p:cNvSpPr txBox="1"/>
          <p:nvPr/>
        </p:nvSpPr>
        <p:spPr>
          <a:xfrm>
            <a:off x="3875221" y="5844919"/>
            <a:ext cx="3773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端轭增加</a:t>
            </a:r>
            <a:r>
              <a:rPr lang="en-US" altLang="zh-CN" dirty="0"/>
              <a:t>HCAL</a:t>
            </a:r>
            <a:r>
              <a:rPr lang="zh-CN" altLang="en-US" dirty="0"/>
              <a:t>端环固定</a:t>
            </a:r>
            <a:endParaRPr lang="en-US" altLang="zh-CN" dirty="0"/>
          </a:p>
          <a:p>
            <a:r>
              <a:rPr lang="zh-CN" altLang="en-US" dirty="0"/>
              <a:t>内部每层间隙内部都增加加强筋</a:t>
            </a:r>
            <a:endParaRPr lang="en-US" altLang="zh-CN" dirty="0"/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/>
          <a:stretch/>
        </p:blipFill>
        <p:spPr>
          <a:xfrm>
            <a:off x="9007642" y="1119752"/>
            <a:ext cx="2963491" cy="4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116</Words>
  <Application>Microsoft Office PowerPoint</Application>
  <PresentationFormat>宽屏</PresentationFormat>
  <Paragraphs>19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主题</vt:lpstr>
      <vt:lpstr>轭铁设计总结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Luke 夏</cp:lastModifiedBy>
  <cp:revision>93</cp:revision>
  <dcterms:created xsi:type="dcterms:W3CDTF">2024-03-10T13:48:32Z</dcterms:created>
  <dcterms:modified xsi:type="dcterms:W3CDTF">2024-07-17T01:02:23Z</dcterms:modified>
</cp:coreProperties>
</file>