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1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9EF8A-144E-4CF0-BE19-CD0B49721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7DEE64-8025-20BA-2585-2E7F77AA5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2880B-4519-31D9-3393-C149A7FE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9598F9-C844-EA32-0EC5-5E2C2241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07C2A0-3DA5-2D02-51BA-309267BB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0ADB5A-1812-E028-FA5D-D19516CF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7623B0-7CC6-E6A1-2750-9AFB63AFD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F0887B-DD21-F57D-4308-613CAD59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457D36-A5DE-CBDD-3FB7-5CD82C76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27A6F9-AAFD-20AB-12A7-73900896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4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C31CF54-970C-F0CD-BB52-6D6FF3D52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C2AB48-304F-42C1-A189-4C70B2D2D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3EAA8C-896B-29A7-D303-B4BC57B6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C506B-C2D7-9267-045F-ADEDDF62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3BD03E-95B0-EB2A-3900-F1142C10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B5642-34F9-70BF-F894-F0479AA6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732FEA-A94A-16A2-3D62-E9021708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C07C9C-9A5F-52C8-FAD0-82D1F686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11C3DC-0F51-9D61-E186-08D9327C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BD5A0-730D-FED9-9A8F-C037BCD6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7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978489-B248-287A-3878-28514D48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E25764-7A2A-487D-70CF-1DE83BE27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91654E-8092-591F-E33A-8B457B01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BCDB1-B493-ADF9-F354-4FBB73DF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54F2C9-BBFA-EB82-6D0B-56FB37BE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7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FC0D0-A55D-04FA-26EF-6D252D3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036027-0A39-4759-703F-76BF1560A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5CA30-4FE0-816A-EDF1-1F10BD18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61AB5B-57FF-F39F-65C1-B2971538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109B62-C60D-8B77-5086-95F6E7BF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7093FD-B21A-F51D-220E-C1974C28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37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AD935-F449-3EF5-F183-D83ACC1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4A64F2-30E7-F1E8-9431-AB47DC2C8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58D1FC-1FE6-6B68-238B-C8A5D48A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B99147-C94D-FC5A-54B5-B593DAEA5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106699-4C39-1764-836F-5D7A44EFF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D17965-BD3D-10FA-727B-34F25B00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481E40-6E3F-D6C4-F45D-11820293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A808EEC-7587-51CB-3D1D-2EEEFCE1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4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B4453-3EFB-C61D-FF1C-8EE7DECD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0EFA4B-DF2B-31B4-CC41-E8A1EF6C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359A69-1AC9-7EF0-6DF8-D43529B7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0D8E54-90F7-81FB-DE5A-2E2A10E6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88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BF58F9-939E-7877-7CCC-72B468AD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9799D4-FCF0-3373-4C38-E04E2A60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F20510-0716-8A10-9A20-5E1C8BC6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3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DE94F-D0CE-69FA-58E0-89E4D737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5B5996-AD2D-9982-3487-875775C5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200020-D93A-C69A-1045-18C637AD5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761F2D-F2CD-E4FD-0338-E730BCF2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A936B0-A0EB-0DE6-1E4C-36E1638C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1B2F77-F0B9-0C07-0602-8127463D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4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4D368-64D4-4375-8CFA-3E0C40B0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B9ECAD-49B2-B6C8-6D1D-A0D87F774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AFC38E-6B83-5EB1-2CBF-B364DF835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116E23-8155-E92A-B992-4855DA07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A5BB35-C22F-D8B2-85D8-A0263985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D2CF4D-F0A9-D85F-13DB-0582780F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7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936BD-0C9D-3093-2135-28F76B70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06F786-E203-AEB4-5B35-89041716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51FC89-8A1E-A3F0-08C8-BE194F441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74A8-34B2-45DB-8163-B2EA439D05E3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CCD832-2936-F920-502D-67EE78C27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60DEC9-A9F7-902C-C645-5403DE924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648B0-14FE-4D50-97C8-35B3FAF2D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0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10E599A9-7B8F-E2A2-8BE5-1BD0800DD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141" y="4377485"/>
            <a:ext cx="9144000" cy="1655762"/>
          </a:xfrm>
        </p:spPr>
        <p:txBody>
          <a:bodyPr/>
          <a:lstStyle/>
          <a:p>
            <a:pPr algn="r"/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arXiv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: 2301.09475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517DF0-55FE-D2C1-4965-4D5D6010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3" y="1917978"/>
            <a:ext cx="10343708" cy="21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Numerical Results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4780C563-C750-70A0-491B-DCB75C64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95" y="1553975"/>
            <a:ext cx="9591988" cy="33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7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Numerical Results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348E2B78-21FA-2681-6246-47F3A0FE3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12" y="1163907"/>
            <a:ext cx="7353317" cy="51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Numerical Results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BA76F8FD-1D96-8ABB-3802-ED301992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3" y="1634332"/>
            <a:ext cx="10525249" cy="38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Motivation-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43AD0BD-A5F5-2C7F-5CD3-E4543EA3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595"/>
            <a:ext cx="10269072" cy="347475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electromagnetic spectral function is connected to dilepton production rate.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Among all the sources of dileptons in HIC experiments,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Drell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-Yan process is well understood in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pQCD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Dileptons can also be produced from the decays of hadron resonances, for which the yield can be estimated experimentally by invariant mass analysis.</a:t>
            </a:r>
          </a:p>
          <a:p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However, as the system cools down, it is expected that hadronic matter will be generated from QGP via a phase transition or crossover which has substantial contribution in the dilepton emission in the low invariant mass region.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8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Formalism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01725"/>
                <a:ext cx="9648040" cy="9018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The emission rate of dileptons with four-momenta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zh-CN" alt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per unit space-time four-volume can be written as</a:t>
                </a:r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01725"/>
                <a:ext cx="9648040" cy="901887"/>
              </a:xfrm>
              <a:blipFill>
                <a:blip r:embed="rId2"/>
                <a:stretch>
                  <a:fillRect l="-821" t="-12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90F43C7-3721-31EF-5EFC-752CB208E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01" y="1887236"/>
            <a:ext cx="4692891" cy="80649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567BDA5-5338-E551-D1D9-8F485DB259CF}"/>
              </a:ext>
            </a:extLst>
          </p:cNvPr>
          <p:cNvSpPr/>
          <p:nvPr/>
        </p:nvSpPr>
        <p:spPr>
          <a:xfrm>
            <a:off x="7216588" y="2111188"/>
            <a:ext cx="820271" cy="31824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35EF1E-4E2F-E271-76AB-F7346FA324EC}"/>
              </a:ext>
            </a:extLst>
          </p:cNvPr>
          <p:cNvSpPr txBox="1"/>
          <p:nvPr/>
        </p:nvSpPr>
        <p:spPr>
          <a:xfrm>
            <a:off x="6976782" y="2537011"/>
            <a:ext cx="212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Spectral function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C0B3DD8-7087-AA1C-B4A1-C021F049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8" y="3013919"/>
            <a:ext cx="2503308" cy="270956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9DBF79D-620B-E89D-BC0D-54715DE776A5}"/>
              </a:ext>
            </a:extLst>
          </p:cNvPr>
          <p:cNvSpPr/>
          <p:nvPr/>
        </p:nvSpPr>
        <p:spPr>
          <a:xfrm>
            <a:off x="6777318" y="2556886"/>
            <a:ext cx="2814917" cy="80649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50211CA-B9A3-32EE-B8E4-C5D946E2B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39" y="2906343"/>
            <a:ext cx="2732935" cy="600137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699E391-137E-1F99-4844-231B70ACB151}"/>
              </a:ext>
            </a:extLst>
          </p:cNvPr>
          <p:cNvSpPr/>
          <p:nvPr/>
        </p:nvSpPr>
        <p:spPr>
          <a:xfrm>
            <a:off x="6024282" y="2038368"/>
            <a:ext cx="600636" cy="45830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02AE4C8-F319-B612-DEDD-357511570937}"/>
              </a:ext>
            </a:extLst>
          </p:cNvPr>
          <p:cNvSpPr/>
          <p:nvPr/>
        </p:nvSpPr>
        <p:spPr>
          <a:xfrm>
            <a:off x="3307976" y="2832847"/>
            <a:ext cx="3173506" cy="129988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71A7060-9652-AADA-76C1-0B9A1E8DC78E}"/>
                  </a:ext>
                </a:extLst>
              </p:cNvPr>
              <p:cNvSpPr txBox="1"/>
              <p:nvPr/>
            </p:nvSpPr>
            <p:spPr>
              <a:xfrm>
                <a:off x="3523129" y="3563471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" panose="02040503050406030204" pitchFamily="18" charset="0"/>
                  </a:rPr>
                  <a:t>: leptonic mass</a:t>
                </a:r>
                <a:endParaRPr lang="zh-CN" altLang="en-US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71A7060-9652-AADA-76C1-0B9A1E8DC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129" y="3563471"/>
                <a:ext cx="2057400" cy="369332"/>
              </a:xfrm>
              <a:prstGeom prst="rect">
                <a:avLst/>
              </a:prstGeom>
              <a:blipFill>
                <a:blip r:embed="rId6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304CA46E-7B6A-ABCF-88B3-074698B9F3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665196"/>
                <a:ext cx="9648040" cy="9018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The main task is to calculate the spectral function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304CA46E-7B6A-ABCF-88B3-074698B9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665196"/>
                <a:ext cx="9648040" cy="901887"/>
              </a:xfrm>
              <a:prstGeom prst="rect">
                <a:avLst/>
              </a:prstGeom>
              <a:blipFill>
                <a:blip r:embed="rId7"/>
                <a:stretch>
                  <a:fillRect l="-821" t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8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Spectral Function and DPR at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𝑒𝐵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</a:t>
                </a:r>
                <a:endParaRPr lang="zh-CN" altLang="en-US" sz="32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  <a:blipFill>
                <a:blip r:embed="rId2"/>
                <a:stretch>
                  <a:fillRect l="-1507" t="-16667" b="-30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01725"/>
                <a:ext cx="10219766" cy="90188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Propagator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can be obtained from solving Dyson-Schwinger Equation</a:t>
                </a:r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01725"/>
                <a:ext cx="10219766" cy="901887"/>
              </a:xfrm>
              <a:blipFill>
                <a:blip r:embed="rId3"/>
                <a:stretch>
                  <a:fillRect l="-775" t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7807DC0-D026-92CB-E16C-AC5050FA3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29" y="1670602"/>
            <a:ext cx="2864135" cy="5001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8B4E86A1-104C-9CA2-9EF7-9744C0E7E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940" y="2170765"/>
                <a:ext cx="4016189" cy="9018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Bare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propagator </a:t>
                </a:r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8B4E86A1-104C-9CA2-9EF7-9744C0E7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40" y="2170765"/>
                <a:ext cx="4016189" cy="901887"/>
              </a:xfrm>
              <a:prstGeom prst="rect">
                <a:avLst/>
              </a:prstGeom>
              <a:blipFill>
                <a:blip r:embed="rId5"/>
                <a:stretch>
                  <a:fillRect l="-2276" t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9945BE9-F020-B2F8-0100-ED24DB119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2" y="2621708"/>
            <a:ext cx="4016189" cy="786387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62248CE-B601-DCA5-9B4C-A4E4A22F739F}"/>
              </a:ext>
            </a:extLst>
          </p:cNvPr>
          <p:cNvSpPr txBox="1">
            <a:spLocks/>
          </p:cNvSpPr>
          <p:nvPr/>
        </p:nvSpPr>
        <p:spPr>
          <a:xfrm>
            <a:off x="838199" y="3449906"/>
            <a:ext cx="10219766" cy="467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Consider the effective theoretic </a:t>
            </a:r>
            <a:r>
              <a:rPr lang="en-US" altLang="zh-CN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Lagrangian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B5156BA-E486-D017-DADF-C8DB6F701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67" y="3917005"/>
            <a:ext cx="3975968" cy="5290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D3DFC18-2CD9-7E31-093B-09495649A4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57" y="1723632"/>
            <a:ext cx="3414074" cy="14659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50E59F2-10C6-324F-BAC8-DFF3706E33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7" y="4518946"/>
            <a:ext cx="5633211" cy="77255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AE232A5-8D9C-11AF-A4E6-1819913E4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55" y="4507214"/>
            <a:ext cx="5102769" cy="784287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3D893F4-1FAB-1528-2EED-584A14528123}"/>
              </a:ext>
            </a:extLst>
          </p:cNvPr>
          <p:cNvSpPr txBox="1"/>
          <p:nvPr/>
        </p:nvSpPr>
        <p:spPr>
          <a:xfrm>
            <a:off x="1232647" y="5472953"/>
            <a:ext cx="203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Tensor structure</a:t>
            </a:r>
            <a:endParaRPr lang="zh-CN" altLang="en-US" dirty="0">
              <a:latin typeface="Cambria" panose="020405030504060302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4FF9FDA-44F0-1516-AD06-B1838259A8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4" y="5469617"/>
            <a:ext cx="6584897" cy="4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Spectral Function and DPR at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𝑒𝐵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</a:t>
                </a:r>
                <a:endParaRPr lang="zh-CN" altLang="en-US" sz="32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  <a:blipFill>
                <a:blip r:embed="rId2"/>
                <a:stretch>
                  <a:fillRect l="-1507" t="-16667" b="-30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43AD0BD-A5F5-2C7F-5CD3-E4543EA3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1726"/>
            <a:ext cx="10219766" cy="56571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We get the thermal self-energy function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DCAAB7-5740-ADF0-65A0-31EFC1755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3" y="1582271"/>
            <a:ext cx="10543692" cy="28462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B08E0D9-7C77-7A16-F17B-D8A8C105A3D2}"/>
              </a:ext>
            </a:extLst>
          </p:cNvPr>
          <p:cNvSpPr/>
          <p:nvPr/>
        </p:nvSpPr>
        <p:spPr>
          <a:xfrm>
            <a:off x="6351494" y="3657600"/>
            <a:ext cx="1609165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EE9886-AEAF-7B65-0A48-A98D5025D4DE}"/>
              </a:ext>
            </a:extLst>
          </p:cNvPr>
          <p:cNvSpPr/>
          <p:nvPr/>
        </p:nvSpPr>
        <p:spPr>
          <a:xfrm>
            <a:off x="9426412" y="3657599"/>
            <a:ext cx="1609165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0F7F1B6-F3A2-B161-3B12-0FE787661C2A}"/>
              </a:ext>
            </a:extLst>
          </p:cNvPr>
          <p:cNvSpPr/>
          <p:nvPr/>
        </p:nvSpPr>
        <p:spPr>
          <a:xfrm>
            <a:off x="5880851" y="4011701"/>
            <a:ext cx="1609165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A186D2A-D901-0105-84FE-B4D2F37D109C}"/>
              </a:ext>
            </a:extLst>
          </p:cNvPr>
          <p:cNvSpPr/>
          <p:nvPr/>
        </p:nvSpPr>
        <p:spPr>
          <a:xfrm>
            <a:off x="8960229" y="4029635"/>
            <a:ext cx="1609165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92D9520-7BCC-127F-E2C8-696045B81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8" y="4343400"/>
            <a:ext cx="9708776" cy="16002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28A5053-99DF-C1E0-88B9-02C02733F0A5}"/>
                  </a:ext>
                </a:extLst>
              </p:cNvPr>
              <p:cNvSpPr txBox="1"/>
              <p:nvPr/>
            </p:nvSpPr>
            <p:spPr>
              <a:xfrm>
                <a:off x="1192305" y="5943649"/>
                <a:ext cx="8471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 Landau cut contribution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𝑒𝐵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atin typeface="Cambria" panose="02040503050406030204" pitchFamily="18" charset="0"/>
                  </a:rPr>
                  <a:t>. (Imaginary invariant mass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>
                    <a:latin typeface="Cambria" panose="02040503050406030204" pitchFamily="18" charset="0"/>
                  </a:rPr>
                  <a:t>)</a:t>
                </a:r>
                <a:endParaRPr lang="zh-CN" altLang="en-US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28A5053-99DF-C1E0-88B9-02C02733F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5" y="5943649"/>
                <a:ext cx="8471647" cy="369332"/>
              </a:xfrm>
              <a:prstGeom prst="rect">
                <a:avLst/>
              </a:prstGeom>
              <a:blipFill>
                <a:blip r:embed="rId5"/>
                <a:stretch>
                  <a:fillRect l="-648" t="-21311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66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Spectral Function and DPR at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𝑒𝐵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</a:t>
                </a:r>
                <a:endParaRPr lang="zh-CN" altLang="en-US" sz="32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  <a:blipFill>
                <a:blip r:embed="rId2"/>
                <a:stretch>
                  <a:fillRect l="-1507" t="-16667" b="-30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43AD0BD-A5F5-2C7F-5CD3-E4543EA3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1726"/>
            <a:ext cx="10219766" cy="56571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Decompose the self-energy tensor into independent </a:t>
            </a:r>
            <a:r>
              <a:rPr lang="en-US" altLang="zh-CN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covariants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0E7A6B-5DB1-A83E-FB84-08DBEDC1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01" y="1538736"/>
            <a:ext cx="2901863" cy="5765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5B46D3-B19E-0862-BDF2-F9A1E027C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3" y="2115296"/>
            <a:ext cx="4420329" cy="6406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BFD0DE1-46E5-B9A6-BCF1-8582054A7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67" y="2755923"/>
            <a:ext cx="5159528" cy="714196"/>
          </a:xfrm>
          <a:prstGeom prst="rect">
            <a:avLst/>
          </a:prstGeom>
        </p:spPr>
      </p:pic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FAE892CF-A121-50A9-7F29-0F7809B3E386}"/>
              </a:ext>
            </a:extLst>
          </p:cNvPr>
          <p:cNvSpPr txBox="1">
            <a:spLocks/>
          </p:cNvSpPr>
          <p:nvPr/>
        </p:nvSpPr>
        <p:spPr>
          <a:xfrm>
            <a:off x="986117" y="3625291"/>
            <a:ext cx="1089212" cy="56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with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64934B9-141F-9A37-D7DD-97942B523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1" y="3594762"/>
            <a:ext cx="1982199" cy="499295"/>
          </a:xfrm>
          <a:prstGeom prst="rect">
            <a:avLst/>
          </a:prstGeom>
        </p:spPr>
      </p:pic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2AEAC868-919A-86F3-25E0-75EF9487CED8}"/>
              </a:ext>
            </a:extLst>
          </p:cNvPr>
          <p:cNvSpPr txBox="1">
            <a:spLocks/>
          </p:cNvSpPr>
          <p:nvPr/>
        </p:nvSpPr>
        <p:spPr>
          <a:xfrm>
            <a:off x="1017493" y="4124586"/>
            <a:ext cx="10506636" cy="43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so that the propagator can be written as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496ADEC-9E1E-3ADF-F028-06A2C7BC9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85" y="4677346"/>
            <a:ext cx="4610080" cy="705580"/>
          </a:xfrm>
          <a:prstGeom prst="rect">
            <a:avLst/>
          </a:prstGeom>
        </p:spPr>
      </p:pic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D01E4487-3116-3FC9-DB39-D0DEA4C881A2}"/>
              </a:ext>
            </a:extLst>
          </p:cNvPr>
          <p:cNvSpPr txBox="1">
            <a:spLocks/>
          </p:cNvSpPr>
          <p:nvPr/>
        </p:nvSpPr>
        <p:spPr>
          <a:xfrm>
            <a:off x="990599" y="5397445"/>
            <a:ext cx="3729318" cy="43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and the spectral function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1B4DFB1-02F9-46BB-EDF0-D691F8E91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52" y="5831464"/>
            <a:ext cx="8751952" cy="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Spectral Function and DPR at none zero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𝑒𝐵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</a:t>
                </a:r>
                <a:endParaRPr lang="zh-CN" altLang="en-US" sz="32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  <a:blipFill>
                <a:blip r:embed="rId2"/>
                <a:stretch>
                  <a:fillRect l="-1507" t="-16667" b="-30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01726"/>
                <a:ext cx="10219766" cy="56571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General idea is same as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case</a:t>
                </a:r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01726"/>
                <a:ext cx="10219766" cy="565710"/>
              </a:xfrm>
              <a:blipFill>
                <a:blip r:embed="rId3"/>
                <a:stretch>
                  <a:fillRect l="-775" t="-15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5BF3DA5-E47F-242C-B889-2B86983D3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30" y="2094743"/>
            <a:ext cx="6586505" cy="792459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79B69E1-CFEF-0B05-59FE-FF3E97A45A78}"/>
              </a:ext>
            </a:extLst>
          </p:cNvPr>
          <p:cNvSpPr txBox="1">
            <a:spLocks/>
          </p:cNvSpPr>
          <p:nvPr/>
        </p:nvSpPr>
        <p:spPr>
          <a:xfrm>
            <a:off x="833717" y="1584514"/>
            <a:ext cx="10219766" cy="56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Pion propagator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A4BC2A0-CE4F-7E27-8A7D-3A808C4C0087}"/>
              </a:ext>
            </a:extLst>
          </p:cNvPr>
          <p:cNvSpPr txBox="1">
            <a:spLocks/>
          </p:cNvSpPr>
          <p:nvPr/>
        </p:nvSpPr>
        <p:spPr>
          <a:xfrm>
            <a:off x="833717" y="2887202"/>
            <a:ext cx="10219766" cy="56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Polarization function</a:t>
            </a:r>
            <a:endParaRPr lang="zh-CN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CF9D76C-D71F-3A76-75D3-BC8E09AD3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03" y="3365688"/>
            <a:ext cx="9329194" cy="272583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085669E-0DF8-C06E-5E72-AD4A3FFC9C41}"/>
              </a:ext>
            </a:extLst>
          </p:cNvPr>
          <p:cNvSpPr/>
          <p:nvPr/>
        </p:nvSpPr>
        <p:spPr>
          <a:xfrm>
            <a:off x="5943601" y="5334000"/>
            <a:ext cx="1443318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27F173C-D90D-5B58-5DEE-2AC4732905F8}"/>
              </a:ext>
            </a:extLst>
          </p:cNvPr>
          <p:cNvSpPr/>
          <p:nvPr/>
        </p:nvSpPr>
        <p:spPr>
          <a:xfrm>
            <a:off x="5732934" y="5661207"/>
            <a:ext cx="1443318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4D466D-CB8D-2961-60E4-DEDA0FBEBC55}"/>
              </a:ext>
            </a:extLst>
          </p:cNvPr>
          <p:cNvSpPr/>
          <p:nvPr/>
        </p:nvSpPr>
        <p:spPr>
          <a:xfrm>
            <a:off x="9094712" y="5360896"/>
            <a:ext cx="1443318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8DBF6EE-F8CD-64B9-44DE-DF50F603450D}"/>
              </a:ext>
            </a:extLst>
          </p:cNvPr>
          <p:cNvSpPr/>
          <p:nvPr/>
        </p:nvSpPr>
        <p:spPr>
          <a:xfrm>
            <a:off x="8839217" y="5697071"/>
            <a:ext cx="1443318" cy="31376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9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Spectral Function and DPR at none zero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𝑒𝐵</m:t>
                    </m:r>
                  </m:oMath>
                </a14:m>
                <a:r>
                  <a:rPr lang="en-US" altLang="zh-CN" sz="32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</a:t>
                </a:r>
                <a:endParaRPr lang="zh-CN" altLang="en-US" sz="32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3864DB-F140-F5EB-48DD-2DFACF6CF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8912"/>
                <a:ext cx="10515600" cy="587375"/>
              </a:xfrm>
              <a:blipFill>
                <a:blip r:embed="rId2"/>
                <a:stretch>
                  <a:fillRect l="-1507" t="-16667" b="-30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4764" y="4425351"/>
                <a:ext cx="10219766" cy="10924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Non-trivial Landau cut contribution appears.</a:t>
                </a:r>
              </a:p>
              <a:p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Pion (Low Landau level)+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mbria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Pion (High Landau level)</a:t>
                </a:r>
                <a:endParaRPr lang="zh-CN" alt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43AD0BD-A5F5-2C7F-5CD3-E4543EA39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764" y="4425351"/>
                <a:ext cx="10219766" cy="1092425"/>
              </a:xfrm>
              <a:blipFill>
                <a:blip r:embed="rId3"/>
                <a:stretch>
                  <a:fillRect l="-835" t="-7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BFF0ED3-BB5A-C421-8A64-4A637B1CE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" y="1340224"/>
            <a:ext cx="9641542" cy="1665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A90501-2040-B99C-6907-FCA747164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48" y="3431792"/>
            <a:ext cx="3679631" cy="5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9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864DB-F140-F5EB-48DD-2DFACF6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12"/>
            <a:ext cx="10515600" cy="58737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Numerical Results -</a:t>
            </a:r>
            <a:endParaRPr lang="zh-CN" alt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3F1D0E3-E9CF-94B4-20BF-AD9E954B0CC6}"/>
              </a:ext>
            </a:extLst>
          </p:cNvPr>
          <p:cNvCxnSpPr>
            <a:cxnSpLocks/>
          </p:cNvCxnSpPr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02DAEDF7-2599-96E7-A12E-8C172EFE3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9" y="1067451"/>
            <a:ext cx="7227066" cy="50554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95B5035-67C2-33C9-05B1-F946EB565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77" y="1558606"/>
            <a:ext cx="4122053" cy="28269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6056C79-E364-D92F-4A9B-11B5751F2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64" y="4469444"/>
            <a:ext cx="2291126" cy="4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2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305</Words>
  <Application>Microsoft Office PowerPoint</Application>
  <PresentationFormat>宽屏</PresentationFormat>
  <Paragraphs>34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</vt:lpstr>
      <vt:lpstr>Cambria Math</vt:lpstr>
      <vt:lpstr>Office 主题​​</vt:lpstr>
      <vt:lpstr>PowerPoint 演示文稿</vt:lpstr>
      <vt:lpstr>- Motivation-</vt:lpstr>
      <vt:lpstr>- Formalism -</vt:lpstr>
      <vt:lpstr>- ρ Spectral Function and DPR at eB=0 -</vt:lpstr>
      <vt:lpstr>- ρ Spectral Function and DPR at eB=0 -</vt:lpstr>
      <vt:lpstr>- ρ Spectral Function and DPR at eB=0 -</vt:lpstr>
      <vt:lpstr>- ρ Spectral Function and DPR at none zero eB -</vt:lpstr>
      <vt:lpstr>- ρ Spectral Function and DPR at none zero eB -</vt:lpstr>
      <vt:lpstr>- Numerical Results -</vt:lpstr>
      <vt:lpstr>- Numerical Results -</vt:lpstr>
      <vt:lpstr>- Numerical Results -</vt:lpstr>
      <vt:lpstr>- Numerical Results 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梅 杰</dc:creator>
  <cp:lastModifiedBy>梅 杰</cp:lastModifiedBy>
  <cp:revision>2</cp:revision>
  <dcterms:created xsi:type="dcterms:W3CDTF">2024-07-18T07:19:39Z</dcterms:created>
  <dcterms:modified xsi:type="dcterms:W3CDTF">2024-07-18T14:23:53Z</dcterms:modified>
</cp:coreProperties>
</file>