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341" r:id="rId4"/>
    <p:sldId id="344" r:id="rId5"/>
    <p:sldId id="337" r:id="rId6"/>
    <p:sldId id="339" r:id="rId7"/>
    <p:sldId id="329" r:id="rId8"/>
    <p:sldId id="343" r:id="rId9"/>
    <p:sldId id="342" r:id="rId10"/>
    <p:sldId id="340" r:id="rId11"/>
    <p:sldId id="25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MU Sans Serif" panose="02000603000000000000" pitchFamily="2" charset="0"/>
      <p:regular r:id="rId18"/>
      <p:bold r:id="rId19"/>
      <p:italic r:id="rId20"/>
      <p:boldItalic r:id="rId21"/>
    </p:embeddedFont>
    <p:embeddedFont>
      <p:font typeface="Linux Biolinum" panose="02000503000000000000" pitchFamily="2" charset="0"/>
      <p:regular r:id="rId22"/>
      <p:bold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36EEE"/>
    <a:srgbClr val="87CEEB"/>
    <a:srgbClr val="76D6FF"/>
    <a:srgbClr val="4876FF"/>
    <a:srgbClr val="0096FF"/>
    <a:srgbClr val="CD9B1D"/>
    <a:srgbClr val="EED053"/>
    <a:srgbClr val="009051"/>
    <a:srgbClr val="F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9"/>
    <p:restoredTop sz="96790"/>
  </p:normalViewPr>
  <p:slideViewPr>
    <p:cSldViewPr snapToGrid="0" snapToObjects="1">
      <p:cViewPr varScale="1">
        <p:scale>
          <a:sx n="104" d="100"/>
          <a:sy n="104" d="100"/>
        </p:scale>
        <p:origin x="22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6405B-00B8-3E4A-9AA6-3D774933F5DA}" type="datetimeFigureOut">
              <a:rPr lang="en-US" smtClean="0"/>
              <a:t>7/22/24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5A51-B7C2-5247-8E8B-2C8B8793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1" i="0" baseline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tx1"/>
                </a:solidFill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184" y="6356353"/>
            <a:ext cx="2844800" cy="365125"/>
          </a:xfrm>
        </p:spPr>
        <p:txBody>
          <a:bodyPr/>
          <a:lstStyle>
            <a:lvl1pPr>
              <a:defRPr>
                <a:latin typeface="CMU Sans Serif" pitchFamily="2" charset="0"/>
                <a:cs typeface="CMU Sans Serif" pitchFamily="2" charset="0"/>
              </a:defRPr>
            </a:lvl1pPr>
          </a:lstStyle>
          <a:p>
            <a:r>
              <a:rPr lang="en-US"/>
              <a:t>2024/07/22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U Sans Serif" pitchFamily="2" charset="0"/>
                <a:cs typeface="CMU Sans Serif" pitchFamily="2" charset="0"/>
              </a:defRPr>
            </a:lvl1pPr>
          </a:lstStyle>
          <a:p>
            <a:r>
              <a:rPr lang="en-US" altLang="zh-CN"/>
              <a:t>Detector for Flavour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08017" y="6356353"/>
            <a:ext cx="2844800" cy="365125"/>
          </a:xfrm>
        </p:spPr>
        <p:txBody>
          <a:bodyPr/>
          <a:lstStyle>
            <a:lvl1pPr>
              <a:defRPr>
                <a:latin typeface="CMU Sans Serif" pitchFamily="2" charset="0"/>
                <a:cs typeface="CMU Sans Serif" pitchFamily="2" charset="0"/>
              </a:defRPr>
            </a:lvl1pPr>
          </a:lstStyle>
          <a:p>
            <a:fld id="{566862BE-5619-7743-AF6C-700AF04A4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2024/07/22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Detector for Flavour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62BE-5619-7743-AF6C-700AF04A4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2024/07/22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Detector for Flavour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62BE-5619-7743-AF6C-700AF04A4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43032" cy="548640"/>
          </a:xfrm>
          <a:noFill/>
        </p:spPr>
        <p:txBody>
          <a:bodyPr anchor="ctr" anchorCtr="1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146304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2024/07/22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607040" y="6400800"/>
            <a:ext cx="97536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31520"/>
            <a:ext cx="1097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92" y="0"/>
            <a:ext cx="82296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9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3753"/>
            <a:ext cx="10972800" cy="890465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spcAft>
                <a:spcPts val="450"/>
              </a:spcAft>
              <a:defRPr sz="2700" b="1" i="0" baseline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13792"/>
            <a:ext cx="10972800" cy="5112372"/>
          </a:xfrm>
        </p:spPr>
        <p:txBody>
          <a:bodyPr/>
          <a:lstStyle>
            <a:lvl1pPr>
              <a:spcBef>
                <a:spcPts val="0"/>
              </a:spcBef>
              <a:spcAft>
                <a:spcPts val="450"/>
              </a:spcAft>
              <a:defRPr sz="2000" baseline="0">
                <a:latin typeface="FZYaShiHeiS" panose="02000500000000000000" pitchFamily="2" charset="-122"/>
                <a:ea typeface="FZYaShiHeiS" panose="02000500000000000000" pitchFamily="2" charset="-122"/>
                <a:cs typeface="CMU Sans Serif" pitchFamily="2" charset="0"/>
              </a:defRPr>
            </a:lvl1pPr>
            <a:lvl2pPr>
              <a:spcBef>
                <a:spcPts val="0"/>
              </a:spcBef>
              <a:spcAft>
                <a:spcPts val="450"/>
              </a:spcAft>
              <a:defRPr sz="1800" baseline="0">
                <a:solidFill>
                  <a:schemeClr val="accent4"/>
                </a:solidFill>
                <a:latin typeface="FZYaShiHeiS" panose="02000500000000000000" pitchFamily="2" charset="-122"/>
                <a:ea typeface="FZYaShiHeiS" panose="02000500000000000000" pitchFamily="2" charset="-122"/>
                <a:cs typeface="CMU Sans Serif" pitchFamily="2" charset="0"/>
              </a:defRPr>
            </a:lvl2pPr>
            <a:lvl3pPr>
              <a:spcBef>
                <a:spcPts val="0"/>
              </a:spcBef>
              <a:spcAft>
                <a:spcPts val="450"/>
              </a:spcAft>
              <a:defRPr sz="1500" baseline="0">
                <a:latin typeface="FZYaShiHeiS" panose="02000500000000000000" pitchFamily="2" charset="-122"/>
                <a:ea typeface="FZYaShiHeiS" panose="02000500000000000000" pitchFamily="2" charset="-122"/>
                <a:cs typeface="CMU Sans Serif" pitchFamily="2" charset="0"/>
              </a:defRPr>
            </a:lvl3pPr>
            <a:lvl4pPr>
              <a:spcBef>
                <a:spcPts val="0"/>
              </a:spcBef>
              <a:spcAft>
                <a:spcPts val="450"/>
              </a:spcAft>
              <a:defRPr baseline="0">
                <a:latin typeface="FZYaShiHeiS" panose="02000500000000000000" pitchFamily="2" charset="-122"/>
                <a:ea typeface="FZYaShiHeiS" panose="02000500000000000000" pitchFamily="2" charset="-122"/>
                <a:cs typeface="CMU Sans Serif" pitchFamily="2" charset="0"/>
              </a:defRPr>
            </a:lvl4pPr>
            <a:lvl5pPr>
              <a:spcBef>
                <a:spcPts val="0"/>
              </a:spcBef>
              <a:spcAft>
                <a:spcPts val="450"/>
              </a:spcAft>
              <a:defRPr baseline="0">
                <a:latin typeface="FZYaShiHeiS" panose="02000500000000000000" pitchFamily="2" charset="-122"/>
                <a:ea typeface="FZYaShiHeiS" panose="02000500000000000000" pitchFamily="2" charset="-122"/>
                <a:cs typeface="CMU Sans Serif" pitchFamily="2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184" y="6356353"/>
            <a:ext cx="28448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FZYaShiHeiS" panose="02000500000000000000" pitchFamily="2" charset="-122"/>
                <a:ea typeface="FZYaShiHeiS" panose="02000500000000000000" pitchFamily="2" charset="-122"/>
                <a:cs typeface="CMU Sans Serif" pitchFamily="2" charset="0"/>
              </a:defRPr>
            </a:lvl1pPr>
          </a:lstStyle>
          <a:p>
            <a:r>
              <a:rPr lang="en-US"/>
              <a:t>2024/07/22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CMU Sans Serif" pitchFamily="2" charset="0"/>
                <a:cs typeface="CMU Sans Serif" pitchFamily="2" charset="0"/>
              </a:defRPr>
            </a:lvl1pPr>
          </a:lstStyle>
          <a:p>
            <a:r>
              <a:rPr lang="en-US" altLang="zh-CN"/>
              <a:t>Detector for Flavour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08017" y="6356353"/>
            <a:ext cx="28448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FZYaShiHeiS" panose="02000500000000000000" pitchFamily="2" charset="-122"/>
                <a:ea typeface="FZYaShiHeiS" panose="02000500000000000000" pitchFamily="2" charset="-122"/>
                <a:cs typeface="CMU Sans Serif" pitchFamily="2" charset="0"/>
              </a:defRPr>
            </a:lvl1pPr>
          </a:lstStyle>
          <a:p>
            <a:fld id="{566862BE-5619-7743-AF6C-700AF04A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 baseline="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2024/07/22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Detector for Flavour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62BE-5619-7743-AF6C-700AF04A4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2024/07/22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Detector for Flavour</a:t>
            </a: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62BE-5619-7743-AF6C-700AF04A4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2024/07/22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Detector for Flavour</a:t>
            </a:r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62BE-5619-7743-AF6C-700AF04A4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2024/07/22</a:t>
            </a: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Detector for Flavour</a:t>
            </a: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62BE-5619-7743-AF6C-700AF04A4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2024/07/22</a:t>
            </a: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Detector for Flavour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62BE-5619-7743-AF6C-700AF04A4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2024/07/22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Detector for Flavour</a:t>
            </a: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62BE-5619-7743-AF6C-700AF04A4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2024/07/22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Detector for Flavour</a:t>
            </a: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62BE-5619-7743-AF6C-700AF04A4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"/>
            <a:ext cx="12192000" cy="1196975"/>
          </a:xfrm>
          <a:prstGeom prst="rect">
            <a:avLst/>
          </a:prstGeom>
          <a:gradFill flip="none" rotWithShape="1">
            <a:gsLst>
              <a:gs pos="0">
                <a:srgbClr val="BA9BCC"/>
              </a:gs>
              <a:gs pos="0">
                <a:schemeClr val="accent6">
                  <a:lumMod val="40000"/>
                  <a:lumOff val="60000"/>
                </a:schemeClr>
              </a:gs>
              <a:gs pos="52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FZYaShiHeiS" panose="02000500000000000000" pitchFamily="2" charset="-122"/>
                <a:ea typeface="FZYaShiHeiS" panose="02000500000000000000" pitchFamily="2" charset="-122"/>
              </a:defRPr>
            </a:lvl1pPr>
          </a:lstStyle>
          <a:p>
            <a:r>
              <a:rPr lang="en-US"/>
              <a:t>2024/07/22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FZYaShiHeiS" panose="02000500000000000000" pitchFamily="2" charset="-122"/>
                <a:ea typeface="FZYaShiHeiS" panose="02000500000000000000" pitchFamily="2" charset="-122"/>
              </a:defRPr>
            </a:lvl1pPr>
          </a:lstStyle>
          <a:p>
            <a:r>
              <a:rPr lang="en-US" altLang="zh-CN"/>
              <a:t>Detector for Flavour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FZYaShiHeiS" panose="02000500000000000000" pitchFamily="2" charset="-122"/>
                <a:ea typeface="FZYaShiHeiS" panose="02000500000000000000" pitchFamily="2" charset="-122"/>
              </a:defRPr>
            </a:lvl1pPr>
          </a:lstStyle>
          <a:p>
            <a:fld id="{566862BE-5619-7743-AF6C-700AF04A4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4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 baseline="0">
          <a:solidFill>
            <a:schemeClr val="tx1"/>
          </a:solidFill>
          <a:latin typeface="FZYaShiHeiS" panose="02000500000000000000" pitchFamily="2" charset="-122"/>
          <a:ea typeface="FZYaShiHeiS" panose="02000500000000000000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7E4E99"/>
        </a:buClr>
        <a:buSzPct val="50000"/>
        <a:buBlip>
          <a:blip r:embed="rId14"/>
        </a:buBlip>
        <a:defRPr sz="2400" kern="1200" baseline="0">
          <a:solidFill>
            <a:schemeClr val="tx1"/>
          </a:solidFill>
          <a:latin typeface="FZYaShiHeiS" panose="02000500000000000000" pitchFamily="2" charset="-122"/>
          <a:ea typeface="FZYaShiHeiS" panose="02000500000000000000" pitchFamily="2" charset="-122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7E4E99"/>
        </a:buClr>
        <a:buSzPct val="50000"/>
        <a:buFont typeface="Wingdings" charset="2"/>
        <a:buChar char="l"/>
        <a:defRPr sz="2100" kern="1200" baseline="0">
          <a:solidFill>
            <a:schemeClr val="tx1"/>
          </a:solidFill>
          <a:latin typeface="FZYaShiHeiS" panose="02000500000000000000" pitchFamily="2" charset="-122"/>
          <a:ea typeface="FZYaShiHeiS" panose="02000500000000000000" pitchFamily="2" charset="-122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7E4E99"/>
        </a:buClr>
        <a:buFont typeface="Arial" charset="0"/>
        <a:buChar char="•"/>
        <a:defRPr sz="1800" kern="1200" baseline="0">
          <a:solidFill>
            <a:schemeClr val="tx1"/>
          </a:solidFill>
          <a:latin typeface="FZYaShiHeiS" panose="02000500000000000000" pitchFamily="2" charset="-122"/>
          <a:ea typeface="FZYaShiHeiS" panose="02000500000000000000" pitchFamily="2" charset="-122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 baseline="0">
          <a:solidFill>
            <a:schemeClr val="tx1"/>
          </a:solidFill>
          <a:latin typeface="FZYaShiHeiS" panose="02000500000000000000" pitchFamily="2" charset="-122"/>
          <a:ea typeface="FZYaShiHeiS" panose="02000500000000000000" pitchFamily="2" charset="-122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 baseline="0">
          <a:solidFill>
            <a:schemeClr val="tx1"/>
          </a:solidFill>
          <a:latin typeface="FZYaShiHeiS" panose="02000500000000000000" pitchFamily="2" charset="-122"/>
          <a:ea typeface="FZYaShiHeiS" panose="02000500000000000000" pitchFamily="2" charset="-122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4D0B-BCF0-2849-A119-133ABFE533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Consideration for CMOS tracker readout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99A78-8DFB-864A-B586-BD91826D9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JIANG </a:t>
            </a:r>
            <a:r>
              <a:rPr lang="en-US" dirty="0" err="1"/>
              <a:t>Xiaojie</a:t>
            </a:r>
            <a:r>
              <a:rPr lang="en-US" dirty="0"/>
              <a:t>, LI </a:t>
            </a:r>
            <a:r>
              <a:rPr lang="en-US" dirty="0" err="1"/>
              <a:t>Yiming</a:t>
            </a:r>
            <a:r>
              <a:rPr lang="en-US" dirty="0"/>
              <a:t>, SHENG </a:t>
            </a:r>
            <a:r>
              <a:rPr lang="en-US" dirty="0" err="1"/>
              <a:t>Shuqi</a:t>
            </a:r>
            <a:r>
              <a:rPr lang="en-US" dirty="0"/>
              <a:t>, WANG </a:t>
            </a:r>
            <a:r>
              <a:rPr lang="en-US" dirty="0" err="1"/>
              <a:t>Jianchun</a:t>
            </a:r>
            <a:r>
              <a:rPr lang="en-US" dirty="0"/>
              <a:t>, </a:t>
            </a:r>
          </a:p>
          <a:p>
            <a:r>
              <a:rPr lang="en-US" dirty="0"/>
              <a:t>XU </a:t>
            </a:r>
            <a:r>
              <a:rPr lang="en-US" dirty="0" err="1"/>
              <a:t>Zijun</a:t>
            </a:r>
            <a:r>
              <a:rPr lang="en-US" dirty="0"/>
              <a:t>, ZHOU Yang</a:t>
            </a:r>
          </a:p>
          <a:p>
            <a:endParaRPr lang="en-US" dirty="0"/>
          </a:p>
          <a:p>
            <a:r>
              <a:rPr lang="en-US" altLang="zh-CN" dirty="0"/>
              <a:t>22</a:t>
            </a:r>
            <a:r>
              <a:rPr lang="en-US" dirty="0"/>
              <a:t> Jul 2024</a:t>
            </a:r>
          </a:p>
        </p:txBody>
      </p:sp>
    </p:spTree>
    <p:extLst>
      <p:ext uri="{BB962C8B-B14F-4D97-AF65-F5344CB8AC3E}">
        <p14:creationId xmlns:p14="http://schemas.microsoft.com/office/powerpoint/2010/main" val="180609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5773-1602-934F-8FF6-95DF15EB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estimation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9FBA1-346F-0843-A613-D8F837DA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5028D-14B4-A843-9D99-80E90CFB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2024/07/22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7F55A-8B96-9F47-82B1-6865A8F6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69909237-BBE1-FD4F-AE17-7CFBC9E7D0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125843"/>
              </p:ext>
            </p:extLst>
          </p:nvPr>
        </p:nvGraphicFramePr>
        <p:xfrm>
          <a:off x="609600" y="1436444"/>
          <a:ext cx="10972801" cy="3408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165010654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94485321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188803007"/>
                    </a:ext>
                  </a:extLst>
                </a:gridCol>
                <a:gridCol w="1425455">
                  <a:extLst>
                    <a:ext uri="{9D8B030D-6E8A-4147-A177-3AD203B41FA5}">
                      <a16:colId xmlns:a16="http://schemas.microsoft.com/office/drawing/2014/main" val="1023800110"/>
                    </a:ext>
                  </a:extLst>
                </a:gridCol>
                <a:gridCol w="842211">
                  <a:extLst>
                    <a:ext uri="{9D8B030D-6E8A-4147-A177-3AD203B41FA5}">
                      <a16:colId xmlns:a16="http://schemas.microsoft.com/office/drawing/2014/main" val="983395284"/>
                    </a:ext>
                  </a:extLst>
                </a:gridCol>
                <a:gridCol w="866273">
                  <a:extLst>
                    <a:ext uri="{9D8B030D-6E8A-4147-A177-3AD203B41FA5}">
                      <a16:colId xmlns:a16="http://schemas.microsoft.com/office/drawing/2014/main" val="3344104970"/>
                    </a:ext>
                  </a:extLst>
                </a:gridCol>
                <a:gridCol w="3136233">
                  <a:extLst>
                    <a:ext uri="{9D8B030D-6E8A-4147-A177-3AD203B41FA5}">
                      <a16:colId xmlns:a16="http://schemas.microsoft.com/office/drawing/2014/main" val="1559822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Category</a:t>
                      </a:r>
                    </a:p>
                    <a:p>
                      <a:pPr algn="l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类别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Item</a:t>
                      </a:r>
                    </a:p>
                    <a:p>
                      <a:pPr algn="l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名称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Total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(10k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CNY)</a:t>
                      </a:r>
                    </a:p>
                    <a:p>
                      <a:pPr algn="r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小计（万元）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Unit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cost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(CNY)</a:t>
                      </a:r>
                    </a:p>
                    <a:p>
                      <a:pPr algn="r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单价（元）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Unit</a:t>
                      </a:r>
                    </a:p>
                    <a:p>
                      <a:pPr algn="ctr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单位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Quantity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endParaRPr lang="en-US" altLang="zh-CN" sz="1400" b="0" i="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数量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Note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endParaRPr lang="en-US" altLang="zh-CN" sz="1400" b="0" i="0" dirty="0">
                        <a:latin typeface="Cambria" panose="02040503050406030204" pitchFamily="18" charset="0"/>
                      </a:endParaRPr>
                    </a:p>
                    <a:p>
                      <a:pPr algn="l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备注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45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Sensor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chip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Cambria" panose="02040503050406030204" pitchFamily="18" charset="0"/>
                        </a:rPr>
                        <a:t>Sensor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chip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1278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latin typeface="Cambria" panose="02040503050406030204" pitchFamily="18" charset="0"/>
                        </a:rPr>
                        <a:t>18,000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ambria" panose="02040503050406030204" pitchFamily="18" charset="0"/>
                        </a:rPr>
                        <a:t>Wafer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710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3.3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MCNY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for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NTO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+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18k/wafer;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assume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50%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yield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8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Common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electronics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Hybrid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PCB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700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Piece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2204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1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Optical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 err="1">
                          <a:latin typeface="Cambria" panose="02040503050406030204" pitchFamily="18" charset="0"/>
                        </a:rPr>
                        <a:t>fibre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200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20m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2204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58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Optical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connector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441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2,000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Piece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2204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1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PCB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connector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100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Piece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2204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72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Power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cable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400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20m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2204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34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Total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1C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1C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2027</a:t>
                      </a:r>
                    </a:p>
                  </a:txBody>
                  <a:tcPr anchor="ctr">
                    <a:solidFill>
                      <a:srgbClr val="FFC1C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1C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1C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1C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1C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94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DC366E-332A-944D-97A7-85AFA73B5A1E}"/>
              </a:ext>
            </a:extLst>
          </p:cNvPr>
          <p:cNvSpPr txBox="1"/>
          <p:nvPr/>
        </p:nvSpPr>
        <p:spPr>
          <a:xfrm>
            <a:off x="717452" y="5233182"/>
            <a:ext cx="8046720" cy="83099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Note: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endParaRPr lang="en-US" altLang="zh-CN" sz="1600" dirty="0">
              <a:latin typeface="FZYaShiHeiS" panose="02000500000000000000" pitchFamily="2" charset="-122"/>
              <a:ea typeface="FZYaShiHeiS" panose="02000500000000000000" pitchFamily="2" charset="-122"/>
              <a:cs typeface="Linux Biolinum" panose="02000503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cost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on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mechanical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support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and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cooling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not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considered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yet</a:t>
            </a:r>
          </a:p>
          <a:p>
            <a:pPr marL="285750" indent="-285750">
              <a:buFontTx/>
              <a:buChar char="-"/>
            </a:pPr>
            <a:r>
              <a:rPr lang="en-US" altLang="zh-CN" sz="1600" dirty="0">
                <a:solidFill>
                  <a:srgbClr val="C00000"/>
                </a:solidFill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Assuming 2 </a:t>
            </a:r>
            <a:r>
              <a:rPr lang="en-US" altLang="zh-CN" sz="1600" dirty="0" err="1">
                <a:solidFill>
                  <a:srgbClr val="C00000"/>
                </a:solidFill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fibre</a:t>
            </a:r>
            <a:r>
              <a:rPr lang="en-US" altLang="zh-CN" sz="1600" dirty="0">
                <a:solidFill>
                  <a:srgbClr val="C00000"/>
                </a:solidFill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/module in innermost layer TO DO!</a:t>
            </a:r>
          </a:p>
        </p:txBody>
      </p:sp>
    </p:spTree>
    <p:extLst>
      <p:ext uri="{BB962C8B-B14F-4D97-AF65-F5344CB8AC3E}">
        <p14:creationId xmlns:p14="http://schemas.microsoft.com/office/powerpoint/2010/main" val="402480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40F272-5B9A-1D41-8243-985CD78A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AF31A7-8A33-FB44-A571-8A9A4149E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9671-4AE1-AE48-828C-2A18E049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2024/07/22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19117-9D5E-294F-99FF-0B9E4D6B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9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1683-BA4C-0C48-AA25-BDC3F846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A751F-2B6D-F546-ACF7-632267D9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2024/07/22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49CDC-D8AA-FA45-9539-6E90860B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5B1FD-BBDF-5843-9BB2-E006F4E4FC1E}"/>
              </a:ext>
            </a:extLst>
          </p:cNvPr>
          <p:cNvSpPr txBox="1"/>
          <p:nvPr/>
        </p:nvSpPr>
        <p:spPr>
          <a:xfrm>
            <a:off x="506437" y="834648"/>
            <a:ext cx="7568418" cy="36933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Optimization ongoing; subject to change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3492AB6-5F18-D94E-82E9-AFFEB22BB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828" y="1384185"/>
            <a:ext cx="6989361" cy="47419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46C2D6-6145-6E46-98C9-32BB350C6A7F}"/>
              </a:ext>
            </a:extLst>
          </p:cNvPr>
          <p:cNvSpPr/>
          <p:nvPr/>
        </p:nvSpPr>
        <p:spPr>
          <a:xfrm>
            <a:off x="2157913" y="6056592"/>
            <a:ext cx="8421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indico.ihep.ac.cn</a:t>
            </a:r>
            <a:r>
              <a:rPr lang="en-US" dirty="0"/>
              <a:t>/event/23036/attachments/80042/100091/</a:t>
            </a:r>
            <a:r>
              <a:rPr lang="en-US" dirty="0" err="1"/>
              <a:t>geo_layout.pdf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6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B537-9D94-764B-92AF-743454FB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Specifications for CMOS chip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76BB9686-578C-1345-82E8-F1952DB713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14888241"/>
                  </p:ext>
                </p:extLst>
              </p:nvPr>
            </p:nvGraphicFramePr>
            <p:xfrm>
              <a:off x="2513668" y="1340003"/>
              <a:ext cx="7164664" cy="452436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3582332">
                      <a:extLst>
                        <a:ext uri="{9D8B030D-6E8A-4147-A177-3AD203B41FA5}">
                          <a16:colId xmlns:a16="http://schemas.microsoft.com/office/drawing/2014/main" val="247347407"/>
                        </a:ext>
                      </a:extLst>
                    </a:gridCol>
                    <a:gridCol w="3582332">
                      <a:extLst>
                        <a:ext uri="{9D8B030D-6E8A-4147-A177-3AD203B41FA5}">
                          <a16:colId xmlns:a16="http://schemas.microsoft.com/office/drawing/2014/main" val="1360514458"/>
                        </a:ext>
                      </a:extLst>
                    </a:gridCol>
                  </a:tblGrid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Requirement / expectation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3445640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Pixel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34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150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6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89764073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Chip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 2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2 cm</a:t>
                          </a:r>
                          <a:r>
                            <a:rPr lang="en-US" sz="160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</a:t>
                          </a:r>
                          <a:endParaRPr lang="en-US" sz="16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4573357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Array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512 rows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128 columns</a:t>
                          </a:r>
                          <a:endParaRPr lang="en-US" sz="16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5504229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Spatial resolution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&lt; 10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μm</m:t>
                              </m:r>
                            </m:oMath>
                          </a14:m>
                          <a:endParaRPr lang="en-US" sz="16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9308758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Timing resolution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~3-5 ns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9749332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Power consumption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 300 </a:t>
                          </a:r>
                          <a:r>
                            <a:rPr lang="en-US" sz="1600" i="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mW</a:t>
                          </a:r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/cm</a:t>
                          </a:r>
                          <a:r>
                            <a:rPr lang="en-US" sz="1600" i="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 (aiming for 200)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3682614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size per hit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42 bit (14b BXID</a:t>
                          </a:r>
                          <a:r>
                            <a:rPr lang="zh-CN" alt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*</a:t>
                          </a:r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7b+9b address, 6b TOT, </a:t>
                          </a:r>
                          <a:r>
                            <a:rPr lang="en-US" altLang="zh-CN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5b</a:t>
                          </a:r>
                          <a:r>
                            <a:rPr lang="zh-CN" alt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fine</a:t>
                          </a:r>
                          <a:r>
                            <a:rPr lang="zh-CN" alt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TDC</a:t>
                          </a:r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1 polarity</a:t>
                          </a:r>
                          <a:r>
                            <a:rPr lang="zh-CN" alt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*</a:t>
                          </a:r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70313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Event rate / chip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??? (background?) up to 1.28 Gbps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54761173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1.2V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51177015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~150 V?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5370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76BB9686-578C-1345-82E8-F1952DB713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14888241"/>
                  </p:ext>
                </p:extLst>
              </p:nvPr>
            </p:nvGraphicFramePr>
            <p:xfrm>
              <a:off x="2513668" y="1340003"/>
              <a:ext cx="7164664" cy="452436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3582332">
                      <a:extLst>
                        <a:ext uri="{9D8B030D-6E8A-4147-A177-3AD203B41FA5}">
                          <a16:colId xmlns:a16="http://schemas.microsoft.com/office/drawing/2014/main" val="247347407"/>
                        </a:ext>
                      </a:extLst>
                    </a:gridCol>
                    <a:gridCol w="3582332">
                      <a:extLst>
                        <a:ext uri="{9D8B030D-6E8A-4147-A177-3AD203B41FA5}">
                          <a16:colId xmlns:a16="http://schemas.microsoft.com/office/drawing/2014/main" val="1360514458"/>
                        </a:ext>
                      </a:extLst>
                    </a:gridCol>
                  </a:tblGrid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Requirement / expectation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3445640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Pixel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3226" b="-96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9764073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Chip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3226" b="-86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4573357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Array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93750" b="-73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5504229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Spatial resolution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406452" b="-65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9308758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Timing resolution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~3-5 ns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9749332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Power consumption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 300 </a:t>
                          </a:r>
                          <a:r>
                            <a:rPr lang="en-US" sz="1600" i="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mW</a:t>
                          </a:r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/cm</a:t>
                          </a:r>
                          <a:r>
                            <a:rPr lang="en-US" sz="1600" i="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 (aiming for 200)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368261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size per hit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42 bit (14b BXID</a:t>
                          </a:r>
                          <a:r>
                            <a:rPr lang="zh-CN" alt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*</a:t>
                          </a:r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7b+9b address, 6b TOT, </a:t>
                          </a:r>
                          <a:r>
                            <a:rPr lang="en-US" altLang="zh-CN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5b</a:t>
                          </a:r>
                          <a:r>
                            <a:rPr lang="zh-CN" alt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fine</a:t>
                          </a:r>
                          <a:r>
                            <a:rPr lang="zh-CN" alt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TDC</a:t>
                          </a:r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1 polarity</a:t>
                          </a:r>
                          <a:r>
                            <a:rPr lang="zh-CN" alt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*</a:t>
                          </a:r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70313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Event rate / chip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??? (background?) up to 1.28 Gbps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54761173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1.2V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51177015"/>
                      </a:ext>
                    </a:extLst>
                  </a:tr>
                  <a:tr h="3945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~150 V?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5370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475C9-61F7-4C49-BC22-70234D76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2024/07/22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40E81-FC9A-2948-ACD6-7EEDA7B8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E98BD-38F3-1D4F-843B-2FFEE3C042A3}"/>
              </a:ext>
            </a:extLst>
          </p:cNvPr>
          <p:cNvSpPr txBox="1"/>
          <p:nvPr/>
        </p:nvSpPr>
        <p:spPr>
          <a:xfrm>
            <a:off x="9678332" y="4201297"/>
            <a:ext cx="1904068" cy="338554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latin typeface="Cambria" panose="02040503050406030204" pitchFamily="18" charset="0"/>
                <a:ea typeface="FZYaShiHeiS" panose="02000500000000000000" pitchFamily="2" charset="-122"/>
                <a:cs typeface="Linux Biolinum" panose="02000503000000000000" pitchFamily="2" charset="0"/>
              </a:rPr>
              <a:t>* </a:t>
            </a:r>
            <a:r>
              <a:rPr lang="en-US" altLang="zh-CN" sz="1600" dirty="0">
                <a:latin typeface="Cambria" panose="02040503050406030204" pitchFamily="18" charset="0"/>
                <a:ea typeface="FZYaShiHeiS" panose="02000500000000000000" pitchFamily="2" charset="-122"/>
                <a:cs typeface="Linux Biolinum" panose="02000503000000000000" pitchFamily="2" charset="0"/>
              </a:rPr>
              <a:t>To</a:t>
            </a:r>
            <a:r>
              <a:rPr lang="zh-CN" altLang="en-US" sz="1600" dirty="0">
                <a:latin typeface="Cambria" panose="02040503050406030204" pitchFamily="18" charset="0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Cambria" panose="02040503050406030204" pitchFamily="18" charset="0"/>
                <a:ea typeface="FZYaShiHeiS" panose="02000500000000000000" pitchFamily="2" charset="-122"/>
                <a:cs typeface="Linux Biolinum" panose="02000503000000000000" pitchFamily="2" charset="0"/>
              </a:rPr>
              <a:t>be</a:t>
            </a:r>
            <a:r>
              <a:rPr lang="zh-CN" altLang="en-US" sz="1600" dirty="0">
                <a:latin typeface="Cambria" panose="02040503050406030204" pitchFamily="18" charset="0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Cambria" panose="02040503050406030204" pitchFamily="18" charset="0"/>
                <a:ea typeface="FZYaShiHeiS" panose="02000500000000000000" pitchFamily="2" charset="-122"/>
                <a:cs typeface="Linux Biolinum" panose="02000503000000000000" pitchFamily="2" charset="0"/>
              </a:rPr>
              <a:t>reduced</a:t>
            </a:r>
            <a:endParaRPr lang="en-US" sz="1600" dirty="0">
              <a:latin typeface="Cambria" panose="02040503050406030204" pitchFamily="18" charset="0"/>
              <a:ea typeface="FZYaShiHeiS" panose="02000500000000000000" pitchFamily="2" charset="-122"/>
              <a:cs typeface="Linux Biolinum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7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8729-231C-BC4C-8D7C-8FA08C15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rate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17EA9-4B87-7541-853B-E81E1525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13792"/>
            <a:ext cx="9881286" cy="2062139"/>
          </a:xfrm>
        </p:spPr>
        <p:txBody>
          <a:bodyPr/>
          <a:lstStyle/>
          <a:p>
            <a:r>
              <a:rPr lang="en-US" dirty="0"/>
              <a:t>Latest estimation from Zhan Li on 20 July</a:t>
            </a:r>
          </a:p>
          <a:p>
            <a:pPr lvl="1"/>
            <a:r>
              <a:rPr lang="en-US" dirty="0"/>
              <a:t>on </a:t>
            </a:r>
            <a:r>
              <a:rPr lang="en-US" dirty="0">
                <a:solidFill>
                  <a:srgbClr val="FF0000"/>
                </a:solidFill>
              </a:rPr>
              <a:t>Pair production </a:t>
            </a:r>
            <a:r>
              <a:rPr lang="en-US" dirty="0"/>
              <a:t>only</a:t>
            </a:r>
          </a:p>
          <a:p>
            <a:pPr lvl="1"/>
            <a:r>
              <a:rPr lang="en-US" dirty="0"/>
              <a:t>Fixing previous estimation by merging steps in GEANT4 into single hits</a:t>
            </a:r>
          </a:p>
          <a:p>
            <a:pPr lvl="1"/>
            <a:r>
              <a:rPr lang="en-US" dirty="0"/>
              <a:t>Rate substantially dropped </a:t>
            </a:r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dirty="0" err="1"/>
              <a:t>bkg</a:t>
            </a:r>
            <a:r>
              <a:rPr lang="en-US" dirty="0"/>
              <a:t> file provided by </a:t>
            </a:r>
            <a:r>
              <a:rPr lang="en-US" dirty="0" err="1"/>
              <a:t>Haoyu</a:t>
            </a:r>
            <a:r>
              <a:rPr lang="en-US" dirty="0"/>
              <a:t> in March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54F21-7419-E742-A538-185872324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2024/07/22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789B5-8CF9-984A-9A8C-24F7BE14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2C18A-2FCD-3947-AA6D-308CB5156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84" y="2731320"/>
            <a:ext cx="6966980" cy="3961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B1419B9-E248-0640-B152-4A42AB7E9BF0}"/>
              </a:ext>
            </a:extLst>
          </p:cNvPr>
          <p:cNvSpPr/>
          <p:nvPr/>
        </p:nvSpPr>
        <p:spPr>
          <a:xfrm>
            <a:off x="3237471" y="4930346"/>
            <a:ext cx="3214400" cy="1791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74542F6-1387-E043-89AE-6D9F420950C9}"/>
              </a:ext>
            </a:extLst>
          </p:cNvPr>
          <p:cNvSpPr/>
          <p:nvPr/>
        </p:nvSpPr>
        <p:spPr>
          <a:xfrm>
            <a:off x="6451870" y="5602397"/>
            <a:ext cx="992289" cy="297657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B66E3-20E0-A94D-BC0E-4E8AA7835424}"/>
              </a:ext>
            </a:extLst>
          </p:cNvPr>
          <p:cNvSpPr txBox="1"/>
          <p:nvPr/>
        </p:nvSpPr>
        <p:spPr>
          <a:xfrm>
            <a:off x="8230175" y="3859274"/>
            <a:ext cx="2300242" cy="36933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Assuming 42 bits/hit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B160090C-A2E4-1E47-AC3E-828144E09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734828"/>
              </p:ext>
            </p:extLst>
          </p:nvPr>
        </p:nvGraphicFramePr>
        <p:xfrm>
          <a:off x="7480227" y="4409065"/>
          <a:ext cx="4122180" cy="176269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374060">
                  <a:extLst>
                    <a:ext uri="{9D8B030D-6E8A-4147-A177-3AD203B41FA5}">
                      <a16:colId xmlns:a16="http://schemas.microsoft.com/office/drawing/2014/main" val="247347407"/>
                    </a:ext>
                  </a:extLst>
                </a:gridCol>
                <a:gridCol w="1374060">
                  <a:extLst>
                    <a:ext uri="{9D8B030D-6E8A-4147-A177-3AD203B41FA5}">
                      <a16:colId xmlns:a16="http://schemas.microsoft.com/office/drawing/2014/main" val="1599091148"/>
                    </a:ext>
                  </a:extLst>
                </a:gridCol>
                <a:gridCol w="1374060">
                  <a:extLst>
                    <a:ext uri="{9D8B030D-6E8A-4147-A177-3AD203B41FA5}">
                      <a16:colId xmlns:a16="http://schemas.microsoft.com/office/drawing/2014/main" val="1360514458"/>
                    </a:ext>
                  </a:extLst>
                </a:gridCol>
              </a:tblGrid>
              <a:tr h="3945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Layer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Avg</a:t>
                      </a:r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data rate [MHz/chip]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Max data rate [MHz/chip]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3445640"/>
                  </a:ext>
                </a:extLst>
              </a:tr>
              <a:tr h="3945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SIT1 / ITKB1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764073"/>
                  </a:ext>
                </a:extLst>
              </a:tr>
              <a:tr h="3945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SIT2 / ITKB2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573357"/>
                  </a:ext>
                </a:extLst>
              </a:tr>
              <a:tr h="3945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SIT3 / ITKB3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0422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63B1A03-80AE-634C-98CF-06D7461EB9EC}"/>
              </a:ext>
            </a:extLst>
          </p:cNvPr>
          <p:cNvSpPr txBox="1"/>
          <p:nvPr/>
        </p:nvSpPr>
        <p:spPr>
          <a:xfrm>
            <a:off x="8613235" y="6310500"/>
            <a:ext cx="2878549" cy="36933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640 MHz /chip</a:t>
            </a:r>
            <a:r>
              <a:rPr lang="en-US" dirty="0">
                <a:solidFill>
                  <a:srgbClr val="C00000"/>
                </a:solidFill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is enough</a:t>
            </a:r>
          </a:p>
        </p:txBody>
      </p:sp>
    </p:spTree>
    <p:extLst>
      <p:ext uri="{BB962C8B-B14F-4D97-AF65-F5344CB8AC3E}">
        <p14:creationId xmlns:p14="http://schemas.microsoft.com/office/powerpoint/2010/main" val="153584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2E66DF-B176-EED7-1FC8-644F4C0A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543032" cy="92934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spcBef>
                <a:spcPts val="0"/>
              </a:spcBef>
              <a:spcAft>
                <a:spcPts val="450"/>
              </a:spcAft>
            </a:pPr>
            <a:r>
              <a:rPr lang="en-US" altLang="zh-CN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inux Biolinum" panose="02000503000000000000" pitchFamily="2" charset="0"/>
              </a:rPr>
              <a:t>Module concept (as proposed 05 July) </a:t>
            </a:r>
            <a:endParaRPr lang="zh-CN" altLang="en-US" sz="2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inux Biolinum" panose="02000503000000000000" pitchFamily="2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8D8DB3-E826-CD32-A3F9-DDAFF0D1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90" name="Table 11">
            <a:extLst>
              <a:ext uri="{FF2B5EF4-FFF2-40B4-BE49-F238E27FC236}">
                <a16:creationId xmlns:a16="http://schemas.microsoft.com/office/drawing/2014/main" id="{99EE5090-555A-18F7-7986-239F09144F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9891" y="3124200"/>
          <a:ext cx="5525689" cy="2892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7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169">
                  <a:extLst>
                    <a:ext uri="{9D8B030D-6E8A-4147-A177-3AD203B41FA5}">
                      <a16:colId xmlns:a16="http://schemas.microsoft.com/office/drawing/2014/main" val="1325891772"/>
                    </a:ext>
                  </a:extLst>
                </a:gridCol>
              </a:tblGrid>
              <a:tr h="364895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Thickness (mm)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Radiation Length [%X0]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9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Pixel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Sensor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0.15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95"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HybridFlex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9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Kapton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008"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BareStave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9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Optical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373288"/>
                  </a:ext>
                </a:extLst>
              </a:tr>
              <a:tr h="253008"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lpGBTx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300704"/>
                  </a:ext>
                </a:extLst>
              </a:tr>
              <a:tr h="2530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1.01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9566824"/>
                  </a:ext>
                </a:extLst>
              </a:tr>
            </a:tbl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BF58E8FD-FE51-F56B-2B0F-61ED7B2F9ACE}"/>
              </a:ext>
            </a:extLst>
          </p:cNvPr>
          <p:cNvGrpSpPr/>
          <p:nvPr/>
        </p:nvGrpSpPr>
        <p:grpSpPr>
          <a:xfrm>
            <a:off x="6019800" y="2391480"/>
            <a:ext cx="6547806" cy="3698560"/>
            <a:chOff x="6134881" y="2391480"/>
            <a:chExt cx="6547806" cy="3698560"/>
          </a:xfrm>
        </p:grpSpPr>
        <p:grpSp>
          <p:nvGrpSpPr>
            <p:cNvPr id="701" name="组合 700">
              <a:extLst>
                <a:ext uri="{FF2B5EF4-FFF2-40B4-BE49-F238E27FC236}">
                  <a16:creationId xmlns:a16="http://schemas.microsoft.com/office/drawing/2014/main" id="{CF739E4F-756F-4083-AF68-A5CB46E35E82}"/>
                </a:ext>
              </a:extLst>
            </p:cNvPr>
            <p:cNvGrpSpPr/>
            <p:nvPr/>
          </p:nvGrpSpPr>
          <p:grpSpPr>
            <a:xfrm>
              <a:off x="6134881" y="2391480"/>
              <a:ext cx="6547806" cy="3698560"/>
              <a:chOff x="3962400" y="1997095"/>
              <a:chExt cx="7511419" cy="4098905"/>
            </a:xfrm>
          </p:grpSpPr>
          <p:pic>
            <p:nvPicPr>
              <p:cNvPr id="691" name="图片 690">
                <a:extLst>
                  <a:ext uri="{FF2B5EF4-FFF2-40B4-BE49-F238E27FC236}">
                    <a16:creationId xmlns:a16="http://schemas.microsoft.com/office/drawing/2014/main" id="{CF3E1659-FEAE-2F4D-28F0-89FC335A5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73941" y="1997095"/>
                <a:ext cx="5799878" cy="4098905"/>
              </a:xfrm>
              <a:prstGeom prst="rect">
                <a:avLst/>
              </a:prstGeom>
            </p:spPr>
          </p:pic>
          <p:cxnSp>
            <p:nvCxnSpPr>
              <p:cNvPr id="693" name="直线箭头连接符 692">
                <a:extLst>
                  <a:ext uri="{FF2B5EF4-FFF2-40B4-BE49-F238E27FC236}">
                    <a16:creationId xmlns:a16="http://schemas.microsoft.com/office/drawing/2014/main" id="{ACF69E05-01DA-C3A3-F2C3-E30F0AA1377E}"/>
                  </a:ext>
                </a:extLst>
              </p:cNvPr>
              <p:cNvCxnSpPr/>
              <p:nvPr/>
            </p:nvCxnSpPr>
            <p:spPr bwMode="auto">
              <a:xfrm flipV="1">
                <a:off x="3962400" y="3276600"/>
                <a:ext cx="2362200" cy="30480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94" name="直线箭头连接符 693">
                <a:extLst>
                  <a:ext uri="{FF2B5EF4-FFF2-40B4-BE49-F238E27FC236}">
                    <a16:creationId xmlns:a16="http://schemas.microsoft.com/office/drawing/2014/main" id="{D5ABE232-8226-89E8-17BE-877806D663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962400" y="3699238"/>
                <a:ext cx="2682164" cy="2739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96" name="直线箭头连接符 695">
                <a:extLst>
                  <a:ext uri="{FF2B5EF4-FFF2-40B4-BE49-F238E27FC236}">
                    <a16:creationId xmlns:a16="http://schemas.microsoft.com/office/drawing/2014/main" id="{D3436BDD-3F43-279B-7562-811B9B711E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962400" y="4018600"/>
                <a:ext cx="2983507" cy="349849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99" name="直线箭头连接符 698">
                <a:extLst>
                  <a:ext uri="{FF2B5EF4-FFF2-40B4-BE49-F238E27FC236}">
                    <a16:creationId xmlns:a16="http://schemas.microsoft.com/office/drawing/2014/main" id="{7310756C-FABE-8F4B-0C55-C5A3CF1459C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962400" y="4431867"/>
                <a:ext cx="3539372" cy="388457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706" name="Rectangle 53">
              <a:extLst>
                <a:ext uri="{FF2B5EF4-FFF2-40B4-BE49-F238E27FC236}">
                  <a16:creationId xmlns:a16="http://schemas.microsoft.com/office/drawing/2014/main" id="{0777D7A0-F203-B926-C178-14F4B14C2044}"/>
                </a:ext>
              </a:extLst>
            </p:cNvPr>
            <p:cNvSpPr/>
            <p:nvPr/>
          </p:nvSpPr>
          <p:spPr>
            <a:xfrm rot="21178720">
              <a:off x="6544383" y="3401602"/>
              <a:ext cx="10676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Silicon + Al</a:t>
              </a:r>
            </a:p>
          </p:txBody>
        </p:sp>
        <p:sp>
          <p:nvSpPr>
            <p:cNvPr id="707" name="Rectangle 53">
              <a:extLst>
                <a:ext uri="{FF2B5EF4-FFF2-40B4-BE49-F238E27FC236}">
                  <a16:creationId xmlns:a16="http://schemas.microsoft.com/office/drawing/2014/main" id="{37D0D36D-1F8C-DD1C-A3B4-5D43AB13C1C3}"/>
                </a:ext>
              </a:extLst>
            </p:cNvPr>
            <p:cNvSpPr/>
            <p:nvPr/>
          </p:nvSpPr>
          <p:spPr>
            <a:xfrm rot="21178720">
              <a:off x="6736297" y="4123796"/>
              <a:ext cx="11352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Cu+ Kapton</a:t>
              </a:r>
            </a:p>
          </p:txBody>
        </p:sp>
      </p:grpSp>
      <p:grpSp>
        <p:nvGrpSpPr>
          <p:cNvPr id="682" name="组合 681">
            <a:extLst>
              <a:ext uri="{FF2B5EF4-FFF2-40B4-BE49-F238E27FC236}">
                <a16:creationId xmlns:a16="http://schemas.microsoft.com/office/drawing/2014/main" id="{D2F6773D-7A05-1D91-C24A-85C690E55800}"/>
              </a:ext>
            </a:extLst>
          </p:cNvPr>
          <p:cNvGrpSpPr/>
          <p:nvPr/>
        </p:nvGrpSpPr>
        <p:grpSpPr>
          <a:xfrm>
            <a:off x="1635877" y="972130"/>
            <a:ext cx="7812221" cy="1447801"/>
            <a:chOff x="798380" y="3962398"/>
            <a:chExt cx="7812221" cy="1447801"/>
          </a:xfrm>
        </p:grpSpPr>
        <p:sp>
          <p:nvSpPr>
            <p:cNvPr id="6" name="Rectangle 838">
              <a:extLst>
                <a:ext uri="{FF2B5EF4-FFF2-40B4-BE49-F238E27FC236}">
                  <a16:creationId xmlns:a16="http://schemas.microsoft.com/office/drawing/2014/main" id="{A9A24073-7E73-3C01-6B54-44AB8CAB25C1}"/>
                </a:ext>
              </a:extLst>
            </p:cNvPr>
            <p:cNvSpPr/>
            <p:nvPr/>
          </p:nvSpPr>
          <p:spPr>
            <a:xfrm rot="16200000">
              <a:off x="3980590" y="780189"/>
              <a:ext cx="1447801" cy="7812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non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34" name="Group 11">
              <a:extLst>
                <a:ext uri="{FF2B5EF4-FFF2-40B4-BE49-F238E27FC236}">
                  <a16:creationId xmlns:a16="http://schemas.microsoft.com/office/drawing/2014/main" id="{99646354-02C9-11F9-3A11-24468AEE0800}"/>
                </a:ext>
              </a:extLst>
            </p:cNvPr>
            <p:cNvGrpSpPr/>
            <p:nvPr/>
          </p:nvGrpSpPr>
          <p:grpSpPr>
            <a:xfrm>
              <a:off x="798380" y="4038600"/>
              <a:ext cx="2636716" cy="1280160"/>
              <a:chOff x="4548848" y="1406385"/>
              <a:chExt cx="2596896" cy="1280160"/>
            </a:xfrm>
          </p:grpSpPr>
          <p:sp>
            <p:nvSpPr>
              <p:cNvPr id="235" name="Rectangle 2851">
                <a:extLst>
                  <a:ext uri="{FF2B5EF4-FFF2-40B4-BE49-F238E27FC236}">
                    <a16:creationId xmlns:a16="http://schemas.microsoft.com/office/drawing/2014/main" id="{7611DCBA-5D9A-AF6F-E242-9732D2FA7F47}"/>
                  </a:ext>
                </a:extLst>
              </p:cNvPr>
              <p:cNvSpPr/>
              <p:nvPr/>
            </p:nvSpPr>
            <p:spPr>
              <a:xfrm>
                <a:off x="4548848" y="1406385"/>
                <a:ext cx="2596896" cy="128016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6" name="Flowchart: Stored Data 2852">
                <a:extLst>
                  <a:ext uri="{FF2B5EF4-FFF2-40B4-BE49-F238E27FC236}">
                    <a16:creationId xmlns:a16="http://schemas.microsoft.com/office/drawing/2014/main" id="{3F2C6F15-3522-3B94-26CF-1FE8EEC5EC54}"/>
                  </a:ext>
                </a:extLst>
              </p:cNvPr>
              <p:cNvSpPr/>
              <p:nvPr/>
            </p:nvSpPr>
            <p:spPr>
              <a:xfrm>
                <a:off x="6539874" y="1530984"/>
                <a:ext cx="182880" cy="91440"/>
              </a:xfrm>
              <a:prstGeom prst="flowChartOnlineStorage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38" name="Group 2854">
                <a:extLst>
                  <a:ext uri="{FF2B5EF4-FFF2-40B4-BE49-F238E27FC236}">
                    <a16:creationId xmlns:a16="http://schemas.microsoft.com/office/drawing/2014/main" id="{DACEB6E7-8988-22A8-2624-2CB49E5BF34F}"/>
                  </a:ext>
                </a:extLst>
              </p:cNvPr>
              <p:cNvGrpSpPr/>
              <p:nvPr/>
            </p:nvGrpSpPr>
            <p:grpSpPr>
              <a:xfrm>
                <a:off x="456713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335" name="Group 2951">
                  <a:extLst>
                    <a:ext uri="{FF2B5EF4-FFF2-40B4-BE49-F238E27FC236}">
                      <a16:creationId xmlns:a16="http://schemas.microsoft.com/office/drawing/2014/main" id="{0DD53F81-1943-533A-F199-CDAC7BA8BA5E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344" name="Rectangle 2960">
                    <a:extLst>
                      <a:ext uri="{FF2B5EF4-FFF2-40B4-BE49-F238E27FC236}">
                        <a16:creationId xmlns:a16="http://schemas.microsoft.com/office/drawing/2014/main" id="{C5E8734A-7E54-9B30-81BC-290BF6D2AF71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5" name="Rectangle 2961">
                    <a:extLst>
                      <a:ext uri="{FF2B5EF4-FFF2-40B4-BE49-F238E27FC236}">
                        <a16:creationId xmlns:a16="http://schemas.microsoft.com/office/drawing/2014/main" id="{1466582F-442C-9A75-19FA-9A0549E843D9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6" name="Rectangle 2962">
                    <a:extLst>
                      <a:ext uri="{FF2B5EF4-FFF2-40B4-BE49-F238E27FC236}">
                        <a16:creationId xmlns:a16="http://schemas.microsoft.com/office/drawing/2014/main" id="{FF873364-5D01-9C77-D10E-E9C808C4183E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7" name="Freeform 2963">
                    <a:extLst>
                      <a:ext uri="{FF2B5EF4-FFF2-40B4-BE49-F238E27FC236}">
                        <a16:creationId xmlns:a16="http://schemas.microsoft.com/office/drawing/2014/main" id="{B609D799-4D5A-A6A2-9E9E-6724F78B807D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Freeform 2964">
                    <a:extLst>
                      <a:ext uri="{FF2B5EF4-FFF2-40B4-BE49-F238E27FC236}">
                        <a16:creationId xmlns:a16="http://schemas.microsoft.com/office/drawing/2014/main" id="{0C1C25C5-FD2B-925D-EA07-D2547F3DEFAE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" name="Freeform 2965">
                    <a:extLst>
                      <a:ext uri="{FF2B5EF4-FFF2-40B4-BE49-F238E27FC236}">
                        <a16:creationId xmlns:a16="http://schemas.microsoft.com/office/drawing/2014/main" id="{89152AE3-DF50-6200-B052-F1D369A7789D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6" name="Group 2952">
                  <a:extLst>
                    <a:ext uri="{FF2B5EF4-FFF2-40B4-BE49-F238E27FC236}">
                      <a16:creationId xmlns:a16="http://schemas.microsoft.com/office/drawing/2014/main" id="{353F7493-6326-66C7-2A15-635A9FE21754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338" name="Rectangle 2954">
                    <a:extLst>
                      <a:ext uri="{FF2B5EF4-FFF2-40B4-BE49-F238E27FC236}">
                        <a16:creationId xmlns:a16="http://schemas.microsoft.com/office/drawing/2014/main" id="{909AE7F3-BDA2-66D0-250F-5D4A59D6CF33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9" name="Rectangle 2955">
                    <a:extLst>
                      <a:ext uri="{FF2B5EF4-FFF2-40B4-BE49-F238E27FC236}">
                        <a16:creationId xmlns:a16="http://schemas.microsoft.com/office/drawing/2014/main" id="{DBAF658C-820B-1304-7AF8-425588DF2750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0" name="Rectangle 2956">
                    <a:extLst>
                      <a:ext uri="{FF2B5EF4-FFF2-40B4-BE49-F238E27FC236}">
                        <a16:creationId xmlns:a16="http://schemas.microsoft.com/office/drawing/2014/main" id="{E2E50389-62B3-7C81-8E11-CAE47C09AEB1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1" name="Freeform 2957">
                    <a:extLst>
                      <a:ext uri="{FF2B5EF4-FFF2-40B4-BE49-F238E27FC236}">
                        <a16:creationId xmlns:a16="http://schemas.microsoft.com/office/drawing/2014/main" id="{027152EE-D688-5CFC-EA78-3EE46F693E86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Freeform 2958">
                    <a:extLst>
                      <a:ext uri="{FF2B5EF4-FFF2-40B4-BE49-F238E27FC236}">
                        <a16:creationId xmlns:a16="http://schemas.microsoft.com/office/drawing/2014/main" id="{8A17AEA3-719B-A077-CB3F-F5549E9A46D7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" name="Freeform 2959">
                    <a:extLst>
                      <a:ext uri="{FF2B5EF4-FFF2-40B4-BE49-F238E27FC236}">
                        <a16:creationId xmlns:a16="http://schemas.microsoft.com/office/drawing/2014/main" id="{E05499B2-B897-4FE5-3551-B54618A40CD0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9" name="Group 2855">
                <a:extLst>
                  <a:ext uri="{FF2B5EF4-FFF2-40B4-BE49-F238E27FC236}">
                    <a16:creationId xmlns:a16="http://schemas.microsoft.com/office/drawing/2014/main" id="{6C15530B-9B93-43E1-27EB-EACCF187B511}"/>
                  </a:ext>
                </a:extLst>
              </p:cNvPr>
              <p:cNvGrpSpPr/>
              <p:nvPr/>
            </p:nvGrpSpPr>
            <p:grpSpPr>
              <a:xfrm>
                <a:off x="493289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320" name="Group 2936">
                  <a:extLst>
                    <a:ext uri="{FF2B5EF4-FFF2-40B4-BE49-F238E27FC236}">
                      <a16:creationId xmlns:a16="http://schemas.microsoft.com/office/drawing/2014/main" id="{3F006278-48D7-E5BE-2DB0-2516B50E7A54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329" name="Rectangle 2945">
                    <a:extLst>
                      <a:ext uri="{FF2B5EF4-FFF2-40B4-BE49-F238E27FC236}">
                        <a16:creationId xmlns:a16="http://schemas.microsoft.com/office/drawing/2014/main" id="{EC92DCDF-7AF5-8194-C47F-2152B076F6A2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0" name="Rectangle 2946">
                    <a:extLst>
                      <a:ext uri="{FF2B5EF4-FFF2-40B4-BE49-F238E27FC236}">
                        <a16:creationId xmlns:a16="http://schemas.microsoft.com/office/drawing/2014/main" id="{12C0DDCA-75B2-0A99-5667-B1DD52B3CEE1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1" name="Rectangle 2947">
                    <a:extLst>
                      <a:ext uri="{FF2B5EF4-FFF2-40B4-BE49-F238E27FC236}">
                        <a16:creationId xmlns:a16="http://schemas.microsoft.com/office/drawing/2014/main" id="{6F3BD8D1-F171-2F3E-0558-FEE75CAA47B8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2" name="Freeform 2948">
                    <a:extLst>
                      <a:ext uri="{FF2B5EF4-FFF2-40B4-BE49-F238E27FC236}">
                        <a16:creationId xmlns:a16="http://schemas.microsoft.com/office/drawing/2014/main" id="{DC967BCD-522A-EFC2-73D1-918C3926E22B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Freeform 2949">
                    <a:extLst>
                      <a:ext uri="{FF2B5EF4-FFF2-40B4-BE49-F238E27FC236}">
                        <a16:creationId xmlns:a16="http://schemas.microsoft.com/office/drawing/2014/main" id="{496D4C08-C143-75E0-F825-C29B6A64F4D9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Freeform 2950">
                    <a:extLst>
                      <a:ext uri="{FF2B5EF4-FFF2-40B4-BE49-F238E27FC236}">
                        <a16:creationId xmlns:a16="http://schemas.microsoft.com/office/drawing/2014/main" id="{DF461455-B001-36E8-C7E3-3D6A5832DFF3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1" name="Group 2937">
                  <a:extLst>
                    <a:ext uri="{FF2B5EF4-FFF2-40B4-BE49-F238E27FC236}">
                      <a16:creationId xmlns:a16="http://schemas.microsoft.com/office/drawing/2014/main" id="{128250A0-741E-A75D-C3EE-D7ECE6057C3E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323" name="Rectangle 2939">
                    <a:extLst>
                      <a:ext uri="{FF2B5EF4-FFF2-40B4-BE49-F238E27FC236}">
                        <a16:creationId xmlns:a16="http://schemas.microsoft.com/office/drawing/2014/main" id="{96F4BCDA-F8CA-CE35-FF01-A1B09958CC92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4" name="Rectangle 2940">
                    <a:extLst>
                      <a:ext uri="{FF2B5EF4-FFF2-40B4-BE49-F238E27FC236}">
                        <a16:creationId xmlns:a16="http://schemas.microsoft.com/office/drawing/2014/main" id="{E49EA94F-2F42-0633-F1C7-76B507F079E8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5" name="Rectangle 2941">
                    <a:extLst>
                      <a:ext uri="{FF2B5EF4-FFF2-40B4-BE49-F238E27FC236}">
                        <a16:creationId xmlns:a16="http://schemas.microsoft.com/office/drawing/2014/main" id="{78128805-B491-2C16-B800-17FFF0B0F59F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6" name="Freeform 2942">
                    <a:extLst>
                      <a:ext uri="{FF2B5EF4-FFF2-40B4-BE49-F238E27FC236}">
                        <a16:creationId xmlns:a16="http://schemas.microsoft.com/office/drawing/2014/main" id="{DD5527C1-4BF6-199E-8813-6BBAC35FD68B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" name="Freeform 2943">
                    <a:extLst>
                      <a:ext uri="{FF2B5EF4-FFF2-40B4-BE49-F238E27FC236}">
                        <a16:creationId xmlns:a16="http://schemas.microsoft.com/office/drawing/2014/main" id="{DF7B6BEA-0B34-04E5-5524-CC753565F4E3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Freeform 2944">
                    <a:extLst>
                      <a:ext uri="{FF2B5EF4-FFF2-40B4-BE49-F238E27FC236}">
                        <a16:creationId xmlns:a16="http://schemas.microsoft.com/office/drawing/2014/main" id="{26757C88-E47D-B300-693B-48C0F3F7FF6B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0" name="Group 2856">
                <a:extLst>
                  <a:ext uri="{FF2B5EF4-FFF2-40B4-BE49-F238E27FC236}">
                    <a16:creationId xmlns:a16="http://schemas.microsoft.com/office/drawing/2014/main" id="{FB66C09D-8DB2-CBBE-62CD-A2713D6459E5}"/>
                  </a:ext>
                </a:extLst>
              </p:cNvPr>
              <p:cNvGrpSpPr/>
              <p:nvPr/>
            </p:nvGrpSpPr>
            <p:grpSpPr>
              <a:xfrm>
                <a:off x="529865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305" name="Group 2921">
                  <a:extLst>
                    <a:ext uri="{FF2B5EF4-FFF2-40B4-BE49-F238E27FC236}">
                      <a16:creationId xmlns:a16="http://schemas.microsoft.com/office/drawing/2014/main" id="{FD03A74A-CD65-4789-0A3C-4F6E7FA08D1D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314" name="Rectangle 2930">
                    <a:extLst>
                      <a:ext uri="{FF2B5EF4-FFF2-40B4-BE49-F238E27FC236}">
                        <a16:creationId xmlns:a16="http://schemas.microsoft.com/office/drawing/2014/main" id="{921EE01E-A29C-0649-08D3-63D30B355BB3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5" name="Rectangle 2931">
                    <a:extLst>
                      <a:ext uri="{FF2B5EF4-FFF2-40B4-BE49-F238E27FC236}">
                        <a16:creationId xmlns:a16="http://schemas.microsoft.com/office/drawing/2014/main" id="{17589184-5B4D-058B-783C-78467D9A9DDA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6" name="Rectangle 2932">
                    <a:extLst>
                      <a:ext uri="{FF2B5EF4-FFF2-40B4-BE49-F238E27FC236}">
                        <a16:creationId xmlns:a16="http://schemas.microsoft.com/office/drawing/2014/main" id="{DFD4DB08-C684-5B6C-3B7B-310EED2BACEB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7" name="Freeform 2933">
                    <a:extLst>
                      <a:ext uri="{FF2B5EF4-FFF2-40B4-BE49-F238E27FC236}">
                        <a16:creationId xmlns:a16="http://schemas.microsoft.com/office/drawing/2014/main" id="{5FC751DC-B947-0A85-2B05-9B8B7D8581E5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Freeform 2934">
                    <a:extLst>
                      <a:ext uri="{FF2B5EF4-FFF2-40B4-BE49-F238E27FC236}">
                        <a16:creationId xmlns:a16="http://schemas.microsoft.com/office/drawing/2014/main" id="{1EB28728-A585-F7EB-18B7-A2B555789890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Freeform 2935">
                    <a:extLst>
                      <a:ext uri="{FF2B5EF4-FFF2-40B4-BE49-F238E27FC236}">
                        <a16:creationId xmlns:a16="http://schemas.microsoft.com/office/drawing/2014/main" id="{000DA4C6-42A7-E947-664C-A61112B2000D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2922">
                  <a:extLst>
                    <a:ext uri="{FF2B5EF4-FFF2-40B4-BE49-F238E27FC236}">
                      <a16:creationId xmlns:a16="http://schemas.microsoft.com/office/drawing/2014/main" id="{B8AACAF9-006A-8E97-18AD-723966C9715B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308" name="Rectangle 2924">
                    <a:extLst>
                      <a:ext uri="{FF2B5EF4-FFF2-40B4-BE49-F238E27FC236}">
                        <a16:creationId xmlns:a16="http://schemas.microsoft.com/office/drawing/2014/main" id="{AA2A9EFA-4A9B-7C6B-E9AD-05E7B965687C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9" name="Rectangle 2925">
                    <a:extLst>
                      <a:ext uri="{FF2B5EF4-FFF2-40B4-BE49-F238E27FC236}">
                        <a16:creationId xmlns:a16="http://schemas.microsoft.com/office/drawing/2014/main" id="{71892F9D-E8E3-B8FD-1FB8-7D8CB71D6465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0" name="Rectangle 2926">
                    <a:extLst>
                      <a:ext uri="{FF2B5EF4-FFF2-40B4-BE49-F238E27FC236}">
                        <a16:creationId xmlns:a16="http://schemas.microsoft.com/office/drawing/2014/main" id="{8D510638-6FCF-5FE5-1FFF-928F4685D541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1" name="Freeform 2927">
                    <a:extLst>
                      <a:ext uri="{FF2B5EF4-FFF2-40B4-BE49-F238E27FC236}">
                        <a16:creationId xmlns:a16="http://schemas.microsoft.com/office/drawing/2014/main" id="{706857FC-92E6-F66C-00BD-5C1D0A068B12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Freeform 2928">
                    <a:extLst>
                      <a:ext uri="{FF2B5EF4-FFF2-40B4-BE49-F238E27FC236}">
                        <a16:creationId xmlns:a16="http://schemas.microsoft.com/office/drawing/2014/main" id="{DC517677-3B99-B08B-14E5-9BC0BA7D580D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Freeform 2929">
                    <a:extLst>
                      <a:ext uri="{FF2B5EF4-FFF2-40B4-BE49-F238E27FC236}">
                        <a16:creationId xmlns:a16="http://schemas.microsoft.com/office/drawing/2014/main" id="{2AF3F801-A107-C193-DA36-B33A4D6FC7EF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1" name="Group 2857">
                <a:extLst>
                  <a:ext uri="{FF2B5EF4-FFF2-40B4-BE49-F238E27FC236}">
                    <a16:creationId xmlns:a16="http://schemas.microsoft.com/office/drawing/2014/main" id="{DAD97A2B-0C97-6770-B143-00229B190C9A}"/>
                  </a:ext>
                </a:extLst>
              </p:cNvPr>
              <p:cNvGrpSpPr/>
              <p:nvPr/>
            </p:nvGrpSpPr>
            <p:grpSpPr>
              <a:xfrm>
                <a:off x="5664416" y="1501053"/>
                <a:ext cx="365760" cy="1150426"/>
                <a:chOff x="4114800" y="1594284"/>
                <a:chExt cx="365760" cy="1150426"/>
              </a:xfrm>
            </p:grpSpPr>
            <p:grpSp>
              <p:nvGrpSpPr>
                <p:cNvPr id="290" name="Group 2906">
                  <a:extLst>
                    <a:ext uri="{FF2B5EF4-FFF2-40B4-BE49-F238E27FC236}">
                      <a16:creationId xmlns:a16="http://schemas.microsoft.com/office/drawing/2014/main" id="{8EB85465-38EB-D266-BD70-4F07EEA02794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299" name="Rectangle 2915">
                    <a:extLst>
                      <a:ext uri="{FF2B5EF4-FFF2-40B4-BE49-F238E27FC236}">
                        <a16:creationId xmlns:a16="http://schemas.microsoft.com/office/drawing/2014/main" id="{38C4E27C-41B3-7502-07DA-7B444C93F7D5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0" name="Rectangle 2916">
                    <a:extLst>
                      <a:ext uri="{FF2B5EF4-FFF2-40B4-BE49-F238E27FC236}">
                        <a16:creationId xmlns:a16="http://schemas.microsoft.com/office/drawing/2014/main" id="{47E50F3D-3E98-6A0D-7AF2-060285874865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1" name="Rectangle 2917">
                    <a:extLst>
                      <a:ext uri="{FF2B5EF4-FFF2-40B4-BE49-F238E27FC236}">
                        <a16:creationId xmlns:a16="http://schemas.microsoft.com/office/drawing/2014/main" id="{1F0C6632-6520-E4F9-CE97-A8B9949168D0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2" name="Freeform 2918">
                    <a:extLst>
                      <a:ext uri="{FF2B5EF4-FFF2-40B4-BE49-F238E27FC236}">
                        <a16:creationId xmlns:a16="http://schemas.microsoft.com/office/drawing/2014/main" id="{BC0DF6DD-3B53-3CE7-328F-2DDE308F303A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 2919">
                    <a:extLst>
                      <a:ext uri="{FF2B5EF4-FFF2-40B4-BE49-F238E27FC236}">
                        <a16:creationId xmlns:a16="http://schemas.microsoft.com/office/drawing/2014/main" id="{AED3B353-15A7-2264-2163-52F636D93EDB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Freeform 2920">
                    <a:extLst>
                      <a:ext uri="{FF2B5EF4-FFF2-40B4-BE49-F238E27FC236}">
                        <a16:creationId xmlns:a16="http://schemas.microsoft.com/office/drawing/2014/main" id="{BD9F0F64-C662-FB54-57EE-375469BC24A3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1" name="Group 2907">
                  <a:extLst>
                    <a:ext uri="{FF2B5EF4-FFF2-40B4-BE49-F238E27FC236}">
                      <a16:creationId xmlns:a16="http://schemas.microsoft.com/office/drawing/2014/main" id="{28BDF95B-941D-F1FC-8BF0-2BF5ED5BD918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293" name="Rectangle 2909">
                    <a:extLst>
                      <a:ext uri="{FF2B5EF4-FFF2-40B4-BE49-F238E27FC236}">
                        <a16:creationId xmlns:a16="http://schemas.microsoft.com/office/drawing/2014/main" id="{5D540F4D-1AAA-1659-FE55-3A9C71694AFC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4" name="Rectangle 2910">
                    <a:extLst>
                      <a:ext uri="{FF2B5EF4-FFF2-40B4-BE49-F238E27FC236}">
                        <a16:creationId xmlns:a16="http://schemas.microsoft.com/office/drawing/2014/main" id="{3A463280-DDB0-E04D-A1BB-B725A6C39A53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5" name="Rectangle 2911">
                    <a:extLst>
                      <a:ext uri="{FF2B5EF4-FFF2-40B4-BE49-F238E27FC236}">
                        <a16:creationId xmlns:a16="http://schemas.microsoft.com/office/drawing/2014/main" id="{9A1B3C55-4569-32A0-95F0-3F680A565572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6" name="Freeform 2912">
                    <a:extLst>
                      <a:ext uri="{FF2B5EF4-FFF2-40B4-BE49-F238E27FC236}">
                        <a16:creationId xmlns:a16="http://schemas.microsoft.com/office/drawing/2014/main" id="{0A43FE4C-4085-0B0D-D69B-E3421FD4FF66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Freeform 2913">
                    <a:extLst>
                      <a:ext uri="{FF2B5EF4-FFF2-40B4-BE49-F238E27FC236}">
                        <a16:creationId xmlns:a16="http://schemas.microsoft.com/office/drawing/2014/main" id="{65226590-28B5-9D61-CA9A-3F56A2923F94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Freeform 2914">
                    <a:extLst>
                      <a:ext uri="{FF2B5EF4-FFF2-40B4-BE49-F238E27FC236}">
                        <a16:creationId xmlns:a16="http://schemas.microsoft.com/office/drawing/2014/main" id="{6C3A0F15-2FA3-10EE-812E-EEB87AA0841C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2" name="Rounded Rectangle 2908">
                  <a:extLst>
                    <a:ext uri="{FF2B5EF4-FFF2-40B4-BE49-F238E27FC236}">
                      <a16:creationId xmlns:a16="http://schemas.microsoft.com/office/drawing/2014/main" id="{A67410F4-6A70-6620-9BD7-B0DE0CACBED1}"/>
                    </a:ext>
                  </a:extLst>
                </p:cNvPr>
                <p:cNvSpPr/>
                <p:nvPr/>
              </p:nvSpPr>
              <p:spPr>
                <a:xfrm>
                  <a:off x="4206240" y="1594284"/>
                  <a:ext cx="182880" cy="146304"/>
                </a:xfrm>
                <a:prstGeom prst="roundRect">
                  <a:avLst/>
                </a:prstGeom>
                <a:solidFill>
                  <a:srgbClr val="FF99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2" name="Group 2858">
                <a:extLst>
                  <a:ext uri="{FF2B5EF4-FFF2-40B4-BE49-F238E27FC236}">
                    <a16:creationId xmlns:a16="http://schemas.microsoft.com/office/drawing/2014/main" id="{A1BA9F49-B81A-91DC-7B5A-F932C2C2BD10}"/>
                  </a:ext>
                </a:extLst>
              </p:cNvPr>
              <p:cNvGrpSpPr/>
              <p:nvPr/>
            </p:nvGrpSpPr>
            <p:grpSpPr>
              <a:xfrm>
                <a:off x="603017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275" name="Group 2891">
                  <a:extLst>
                    <a:ext uri="{FF2B5EF4-FFF2-40B4-BE49-F238E27FC236}">
                      <a16:creationId xmlns:a16="http://schemas.microsoft.com/office/drawing/2014/main" id="{FFBDFEDF-42A3-D4A9-C1F1-5E9922D65B8F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284" name="Rectangle 2900">
                    <a:extLst>
                      <a:ext uri="{FF2B5EF4-FFF2-40B4-BE49-F238E27FC236}">
                        <a16:creationId xmlns:a16="http://schemas.microsoft.com/office/drawing/2014/main" id="{0B41B046-E356-63D6-7F78-6BD8400D762B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5" name="Rectangle 2901">
                    <a:extLst>
                      <a:ext uri="{FF2B5EF4-FFF2-40B4-BE49-F238E27FC236}">
                        <a16:creationId xmlns:a16="http://schemas.microsoft.com/office/drawing/2014/main" id="{FCD78C6C-F4A5-5E65-7C88-4E9F5952F39D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6" name="Rectangle 2902">
                    <a:extLst>
                      <a:ext uri="{FF2B5EF4-FFF2-40B4-BE49-F238E27FC236}">
                        <a16:creationId xmlns:a16="http://schemas.microsoft.com/office/drawing/2014/main" id="{C3166F69-9B60-D2AE-53B9-1B577335A9BC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7" name="Freeform 2903">
                    <a:extLst>
                      <a:ext uri="{FF2B5EF4-FFF2-40B4-BE49-F238E27FC236}">
                        <a16:creationId xmlns:a16="http://schemas.microsoft.com/office/drawing/2014/main" id="{7DE4826F-2C6C-DC40-0E61-10412B9C04CF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Freeform 2904">
                    <a:extLst>
                      <a:ext uri="{FF2B5EF4-FFF2-40B4-BE49-F238E27FC236}">
                        <a16:creationId xmlns:a16="http://schemas.microsoft.com/office/drawing/2014/main" id="{E6BD214C-B01C-0AF2-11D8-9FD9CABDA6A8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Freeform 2905">
                    <a:extLst>
                      <a:ext uri="{FF2B5EF4-FFF2-40B4-BE49-F238E27FC236}">
                        <a16:creationId xmlns:a16="http://schemas.microsoft.com/office/drawing/2014/main" id="{8AC95DAB-B774-5ADF-3787-3BD2A555F9CA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6" name="Group 2892">
                  <a:extLst>
                    <a:ext uri="{FF2B5EF4-FFF2-40B4-BE49-F238E27FC236}">
                      <a16:creationId xmlns:a16="http://schemas.microsoft.com/office/drawing/2014/main" id="{C73645A2-37FC-9345-D72A-095F7E8DCD8C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278" name="Rectangle 2894">
                    <a:extLst>
                      <a:ext uri="{FF2B5EF4-FFF2-40B4-BE49-F238E27FC236}">
                        <a16:creationId xmlns:a16="http://schemas.microsoft.com/office/drawing/2014/main" id="{A1BE9C6D-0EFB-9BF2-EFAE-EE850AEA5B39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9" name="Rectangle 2895">
                    <a:extLst>
                      <a:ext uri="{FF2B5EF4-FFF2-40B4-BE49-F238E27FC236}">
                        <a16:creationId xmlns:a16="http://schemas.microsoft.com/office/drawing/2014/main" id="{EBA39048-B3F6-6837-4C51-1729F30BDB78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0" name="Rectangle 2896">
                    <a:extLst>
                      <a:ext uri="{FF2B5EF4-FFF2-40B4-BE49-F238E27FC236}">
                        <a16:creationId xmlns:a16="http://schemas.microsoft.com/office/drawing/2014/main" id="{AC3FA640-6B60-57E1-F7EC-9BB8E909DA2D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1" name="Freeform 2897">
                    <a:extLst>
                      <a:ext uri="{FF2B5EF4-FFF2-40B4-BE49-F238E27FC236}">
                        <a16:creationId xmlns:a16="http://schemas.microsoft.com/office/drawing/2014/main" id="{851BFA65-D11C-9F62-8D95-6B70DCA8A12F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Freeform 2898">
                    <a:extLst>
                      <a:ext uri="{FF2B5EF4-FFF2-40B4-BE49-F238E27FC236}">
                        <a16:creationId xmlns:a16="http://schemas.microsoft.com/office/drawing/2014/main" id="{2DF6D06D-8644-B7AA-D058-84F0E7402608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Freeform 2899">
                    <a:extLst>
                      <a:ext uri="{FF2B5EF4-FFF2-40B4-BE49-F238E27FC236}">
                        <a16:creationId xmlns:a16="http://schemas.microsoft.com/office/drawing/2014/main" id="{6D7C63EF-DFAF-6B66-1F9C-2B0F55D029F2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3" name="Group 2859">
                <a:extLst>
                  <a:ext uri="{FF2B5EF4-FFF2-40B4-BE49-F238E27FC236}">
                    <a16:creationId xmlns:a16="http://schemas.microsoft.com/office/drawing/2014/main" id="{DE0639E3-7241-54F3-2330-250017B26E66}"/>
                  </a:ext>
                </a:extLst>
              </p:cNvPr>
              <p:cNvGrpSpPr/>
              <p:nvPr/>
            </p:nvGrpSpPr>
            <p:grpSpPr>
              <a:xfrm>
                <a:off x="639593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260" name="Group 2876">
                  <a:extLst>
                    <a:ext uri="{FF2B5EF4-FFF2-40B4-BE49-F238E27FC236}">
                      <a16:creationId xmlns:a16="http://schemas.microsoft.com/office/drawing/2014/main" id="{CF7CFDB3-5A80-D52E-5F5E-EECB7B67E861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269" name="Rectangle 2885">
                    <a:extLst>
                      <a:ext uri="{FF2B5EF4-FFF2-40B4-BE49-F238E27FC236}">
                        <a16:creationId xmlns:a16="http://schemas.microsoft.com/office/drawing/2014/main" id="{BC792D9F-B63D-11FF-FB1F-07C5D504A5FB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0" name="Rectangle 2886">
                    <a:extLst>
                      <a:ext uri="{FF2B5EF4-FFF2-40B4-BE49-F238E27FC236}">
                        <a16:creationId xmlns:a16="http://schemas.microsoft.com/office/drawing/2014/main" id="{F0D2F9F6-76FD-A60B-60D5-47340EA60440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1" name="Rectangle 2887">
                    <a:extLst>
                      <a:ext uri="{FF2B5EF4-FFF2-40B4-BE49-F238E27FC236}">
                        <a16:creationId xmlns:a16="http://schemas.microsoft.com/office/drawing/2014/main" id="{F4C11C35-C2C9-44E6-754F-BB167A4BD9E8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2" name="Freeform 2888">
                    <a:extLst>
                      <a:ext uri="{FF2B5EF4-FFF2-40B4-BE49-F238E27FC236}">
                        <a16:creationId xmlns:a16="http://schemas.microsoft.com/office/drawing/2014/main" id="{A07CC27E-03A9-20E3-785E-8B871B35B4AE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Freeform 2889">
                    <a:extLst>
                      <a:ext uri="{FF2B5EF4-FFF2-40B4-BE49-F238E27FC236}">
                        <a16:creationId xmlns:a16="http://schemas.microsoft.com/office/drawing/2014/main" id="{58307899-821A-5FE1-5769-79B3329BD52A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Freeform 2890">
                    <a:extLst>
                      <a:ext uri="{FF2B5EF4-FFF2-40B4-BE49-F238E27FC236}">
                        <a16:creationId xmlns:a16="http://schemas.microsoft.com/office/drawing/2014/main" id="{C047A555-B1BD-7785-EB5D-D2B8B8D237E3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" name="Group 2877">
                  <a:extLst>
                    <a:ext uri="{FF2B5EF4-FFF2-40B4-BE49-F238E27FC236}">
                      <a16:creationId xmlns:a16="http://schemas.microsoft.com/office/drawing/2014/main" id="{9E15874A-568E-AFDF-B7E3-B159E23CDCDA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263" name="Rectangle 2879">
                    <a:extLst>
                      <a:ext uri="{FF2B5EF4-FFF2-40B4-BE49-F238E27FC236}">
                        <a16:creationId xmlns:a16="http://schemas.microsoft.com/office/drawing/2014/main" id="{435DAA43-7C57-5F97-65B5-654B870CE9A7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4" name="Rectangle 2880">
                    <a:extLst>
                      <a:ext uri="{FF2B5EF4-FFF2-40B4-BE49-F238E27FC236}">
                        <a16:creationId xmlns:a16="http://schemas.microsoft.com/office/drawing/2014/main" id="{BEBCEEA4-EF1C-B520-D887-76C314F3B7E7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5" name="Rectangle 2881">
                    <a:extLst>
                      <a:ext uri="{FF2B5EF4-FFF2-40B4-BE49-F238E27FC236}">
                        <a16:creationId xmlns:a16="http://schemas.microsoft.com/office/drawing/2014/main" id="{2F18A4D9-B356-5259-388B-66F569FD06C6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6" name="Freeform 2882">
                    <a:extLst>
                      <a:ext uri="{FF2B5EF4-FFF2-40B4-BE49-F238E27FC236}">
                        <a16:creationId xmlns:a16="http://schemas.microsoft.com/office/drawing/2014/main" id="{DCD805A2-C4BC-CC04-BEDD-6BE68DB868E0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 2883">
                    <a:extLst>
                      <a:ext uri="{FF2B5EF4-FFF2-40B4-BE49-F238E27FC236}">
                        <a16:creationId xmlns:a16="http://schemas.microsoft.com/office/drawing/2014/main" id="{665D745E-90F2-E81D-94C3-EFCF99A2DE28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Freeform 2884">
                    <a:extLst>
                      <a:ext uri="{FF2B5EF4-FFF2-40B4-BE49-F238E27FC236}">
                        <a16:creationId xmlns:a16="http://schemas.microsoft.com/office/drawing/2014/main" id="{2DCCAFAC-52A0-F1C6-E441-BA3D39D4EDB1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4" name="Group 2860">
                <a:extLst>
                  <a:ext uri="{FF2B5EF4-FFF2-40B4-BE49-F238E27FC236}">
                    <a16:creationId xmlns:a16="http://schemas.microsoft.com/office/drawing/2014/main" id="{5FC38141-81DF-1DA6-1794-F10E8FF26CA3}"/>
                  </a:ext>
                </a:extLst>
              </p:cNvPr>
              <p:cNvGrpSpPr/>
              <p:nvPr/>
            </p:nvGrpSpPr>
            <p:grpSpPr>
              <a:xfrm>
                <a:off x="676169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245" name="Group 2861">
                  <a:extLst>
                    <a:ext uri="{FF2B5EF4-FFF2-40B4-BE49-F238E27FC236}">
                      <a16:creationId xmlns:a16="http://schemas.microsoft.com/office/drawing/2014/main" id="{3BFFBCA9-5FAA-6041-FAEF-797E204A92BC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254" name="Rectangle 2870">
                    <a:extLst>
                      <a:ext uri="{FF2B5EF4-FFF2-40B4-BE49-F238E27FC236}">
                        <a16:creationId xmlns:a16="http://schemas.microsoft.com/office/drawing/2014/main" id="{1145EA8A-35D5-1891-15FE-6022A605A6FF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5" name="Rectangle 2871">
                    <a:extLst>
                      <a:ext uri="{FF2B5EF4-FFF2-40B4-BE49-F238E27FC236}">
                        <a16:creationId xmlns:a16="http://schemas.microsoft.com/office/drawing/2014/main" id="{79E35277-07AB-FFD6-C9F1-7A4E4A755BC6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6" name="Rectangle 2872">
                    <a:extLst>
                      <a:ext uri="{FF2B5EF4-FFF2-40B4-BE49-F238E27FC236}">
                        <a16:creationId xmlns:a16="http://schemas.microsoft.com/office/drawing/2014/main" id="{D230A8FE-7257-3F28-7DF8-F9241042CF37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7" name="Freeform 2873">
                    <a:extLst>
                      <a:ext uri="{FF2B5EF4-FFF2-40B4-BE49-F238E27FC236}">
                        <a16:creationId xmlns:a16="http://schemas.microsoft.com/office/drawing/2014/main" id="{82D28FB5-7610-BCE4-44A8-36705020502C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Freeform 2874">
                    <a:extLst>
                      <a:ext uri="{FF2B5EF4-FFF2-40B4-BE49-F238E27FC236}">
                        <a16:creationId xmlns:a16="http://schemas.microsoft.com/office/drawing/2014/main" id="{AA220ECB-039B-D9EE-BDAF-36DD630426B2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Freeform 2875">
                    <a:extLst>
                      <a:ext uri="{FF2B5EF4-FFF2-40B4-BE49-F238E27FC236}">
                        <a16:creationId xmlns:a16="http://schemas.microsoft.com/office/drawing/2014/main" id="{E3C5D96E-6BBB-B84B-7336-D84553BEEF71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6" name="Group 2862">
                  <a:extLst>
                    <a:ext uri="{FF2B5EF4-FFF2-40B4-BE49-F238E27FC236}">
                      <a16:creationId xmlns:a16="http://schemas.microsoft.com/office/drawing/2014/main" id="{108DD251-F19F-9047-E868-7F3C7B57A8DC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248" name="Rectangle 2864">
                    <a:extLst>
                      <a:ext uri="{FF2B5EF4-FFF2-40B4-BE49-F238E27FC236}">
                        <a16:creationId xmlns:a16="http://schemas.microsoft.com/office/drawing/2014/main" id="{43A9CD5B-19C1-F1F8-2EFE-D18EC37ED39B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9" name="Rectangle 2865">
                    <a:extLst>
                      <a:ext uri="{FF2B5EF4-FFF2-40B4-BE49-F238E27FC236}">
                        <a16:creationId xmlns:a16="http://schemas.microsoft.com/office/drawing/2014/main" id="{BB49DC58-52B6-72CD-F048-BCA4377DDB1C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0" name="Rectangle 2866">
                    <a:extLst>
                      <a:ext uri="{FF2B5EF4-FFF2-40B4-BE49-F238E27FC236}">
                        <a16:creationId xmlns:a16="http://schemas.microsoft.com/office/drawing/2014/main" id="{BAD34BA8-C71D-7865-B81B-ADF87D503708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1" name="Freeform 2867">
                    <a:extLst>
                      <a:ext uri="{FF2B5EF4-FFF2-40B4-BE49-F238E27FC236}">
                        <a16:creationId xmlns:a16="http://schemas.microsoft.com/office/drawing/2014/main" id="{B236C628-34CB-27FD-E652-A040A1AE8559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Freeform 2868">
                    <a:extLst>
                      <a:ext uri="{FF2B5EF4-FFF2-40B4-BE49-F238E27FC236}">
                        <a16:creationId xmlns:a16="http://schemas.microsoft.com/office/drawing/2014/main" id="{ADC6AFC0-C2BC-5F7F-5A82-683B33E1B460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Freeform 2869">
                    <a:extLst>
                      <a:ext uri="{FF2B5EF4-FFF2-40B4-BE49-F238E27FC236}">
                        <a16:creationId xmlns:a16="http://schemas.microsoft.com/office/drawing/2014/main" id="{122C5FE5-E7F9-4B7A-113A-D32698C7BFF0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50" name="Group 11">
              <a:extLst>
                <a:ext uri="{FF2B5EF4-FFF2-40B4-BE49-F238E27FC236}">
                  <a16:creationId xmlns:a16="http://schemas.microsoft.com/office/drawing/2014/main" id="{2B0E05F4-6092-83E1-D5EE-9E83F25F5A6A}"/>
                </a:ext>
              </a:extLst>
            </p:cNvPr>
            <p:cNvGrpSpPr/>
            <p:nvPr/>
          </p:nvGrpSpPr>
          <p:grpSpPr>
            <a:xfrm>
              <a:off x="3376988" y="4038600"/>
              <a:ext cx="2636716" cy="1280160"/>
              <a:chOff x="4548848" y="1406385"/>
              <a:chExt cx="2596896" cy="1280160"/>
            </a:xfrm>
          </p:grpSpPr>
          <p:sp>
            <p:nvSpPr>
              <p:cNvPr id="351" name="Rectangle 2851">
                <a:extLst>
                  <a:ext uri="{FF2B5EF4-FFF2-40B4-BE49-F238E27FC236}">
                    <a16:creationId xmlns:a16="http://schemas.microsoft.com/office/drawing/2014/main" id="{FA159BF2-1C62-13E1-D181-51FE82FC666B}"/>
                  </a:ext>
                </a:extLst>
              </p:cNvPr>
              <p:cNvSpPr/>
              <p:nvPr/>
            </p:nvSpPr>
            <p:spPr>
              <a:xfrm>
                <a:off x="4548848" y="1406385"/>
                <a:ext cx="2596896" cy="128016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2" name="Flowchart: Stored Data 2852">
                <a:extLst>
                  <a:ext uri="{FF2B5EF4-FFF2-40B4-BE49-F238E27FC236}">
                    <a16:creationId xmlns:a16="http://schemas.microsoft.com/office/drawing/2014/main" id="{AB7E1556-C43A-6B53-55AF-A7243351327A}"/>
                  </a:ext>
                </a:extLst>
              </p:cNvPr>
              <p:cNvSpPr/>
              <p:nvPr/>
            </p:nvSpPr>
            <p:spPr>
              <a:xfrm>
                <a:off x="6578816" y="1530984"/>
                <a:ext cx="182880" cy="91440"/>
              </a:xfrm>
              <a:prstGeom prst="flowChartOnlineStorage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54" name="Group 2854">
                <a:extLst>
                  <a:ext uri="{FF2B5EF4-FFF2-40B4-BE49-F238E27FC236}">
                    <a16:creationId xmlns:a16="http://schemas.microsoft.com/office/drawing/2014/main" id="{7BB1B4D1-47E0-4DA0-856E-AB7C663337EE}"/>
                  </a:ext>
                </a:extLst>
              </p:cNvPr>
              <p:cNvGrpSpPr/>
              <p:nvPr/>
            </p:nvGrpSpPr>
            <p:grpSpPr>
              <a:xfrm>
                <a:off x="456713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446" name="Group 2951">
                  <a:extLst>
                    <a:ext uri="{FF2B5EF4-FFF2-40B4-BE49-F238E27FC236}">
                      <a16:creationId xmlns:a16="http://schemas.microsoft.com/office/drawing/2014/main" id="{C1E2ED59-88C1-E3F6-7D3F-32F90BB37C09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454" name="Rectangle 2960">
                    <a:extLst>
                      <a:ext uri="{FF2B5EF4-FFF2-40B4-BE49-F238E27FC236}">
                        <a16:creationId xmlns:a16="http://schemas.microsoft.com/office/drawing/2014/main" id="{E1F10578-AC75-B074-B551-16352E629C02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5" name="Rectangle 2961">
                    <a:extLst>
                      <a:ext uri="{FF2B5EF4-FFF2-40B4-BE49-F238E27FC236}">
                        <a16:creationId xmlns:a16="http://schemas.microsoft.com/office/drawing/2014/main" id="{445D53AA-91B3-C209-4C38-0941A67BA3CA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6" name="Rectangle 2962">
                    <a:extLst>
                      <a:ext uri="{FF2B5EF4-FFF2-40B4-BE49-F238E27FC236}">
                        <a16:creationId xmlns:a16="http://schemas.microsoft.com/office/drawing/2014/main" id="{D5B6E9D3-6F57-3C72-C734-9D682BBE897E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7" name="Freeform 2963">
                    <a:extLst>
                      <a:ext uri="{FF2B5EF4-FFF2-40B4-BE49-F238E27FC236}">
                        <a16:creationId xmlns:a16="http://schemas.microsoft.com/office/drawing/2014/main" id="{0FD8C850-588B-CDFA-E4C2-CD39490E2E0B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Freeform 2964">
                    <a:extLst>
                      <a:ext uri="{FF2B5EF4-FFF2-40B4-BE49-F238E27FC236}">
                        <a16:creationId xmlns:a16="http://schemas.microsoft.com/office/drawing/2014/main" id="{DAB59787-0160-5456-D2DA-BD3ADE491219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Freeform 2965">
                    <a:extLst>
                      <a:ext uri="{FF2B5EF4-FFF2-40B4-BE49-F238E27FC236}">
                        <a16:creationId xmlns:a16="http://schemas.microsoft.com/office/drawing/2014/main" id="{8701E76C-6742-4D11-3CD8-63E4E46E704C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7" name="Group 2952">
                  <a:extLst>
                    <a:ext uri="{FF2B5EF4-FFF2-40B4-BE49-F238E27FC236}">
                      <a16:creationId xmlns:a16="http://schemas.microsoft.com/office/drawing/2014/main" id="{96BF2B80-69AB-CFA8-2D78-0DC2DF14D129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448" name="Rectangle 2954">
                    <a:extLst>
                      <a:ext uri="{FF2B5EF4-FFF2-40B4-BE49-F238E27FC236}">
                        <a16:creationId xmlns:a16="http://schemas.microsoft.com/office/drawing/2014/main" id="{F6CC68DB-4757-5EF9-0808-ABE942275529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9" name="Rectangle 2955">
                    <a:extLst>
                      <a:ext uri="{FF2B5EF4-FFF2-40B4-BE49-F238E27FC236}">
                        <a16:creationId xmlns:a16="http://schemas.microsoft.com/office/drawing/2014/main" id="{5EEEA5D5-7540-F1A5-4FED-9EB16A7F4190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0" name="Rectangle 2956">
                    <a:extLst>
                      <a:ext uri="{FF2B5EF4-FFF2-40B4-BE49-F238E27FC236}">
                        <a16:creationId xmlns:a16="http://schemas.microsoft.com/office/drawing/2014/main" id="{D9F6B421-A456-0045-0EF4-629658E935A3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1" name="Freeform 2957">
                    <a:extLst>
                      <a:ext uri="{FF2B5EF4-FFF2-40B4-BE49-F238E27FC236}">
                        <a16:creationId xmlns:a16="http://schemas.microsoft.com/office/drawing/2014/main" id="{E1A86AB1-D8C1-1D71-7DF7-8FDFC106141A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Freeform 2958">
                    <a:extLst>
                      <a:ext uri="{FF2B5EF4-FFF2-40B4-BE49-F238E27FC236}">
                        <a16:creationId xmlns:a16="http://schemas.microsoft.com/office/drawing/2014/main" id="{4229BF8E-889A-AF63-AFEC-0636B457C523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Freeform 2959">
                    <a:extLst>
                      <a:ext uri="{FF2B5EF4-FFF2-40B4-BE49-F238E27FC236}">
                        <a16:creationId xmlns:a16="http://schemas.microsoft.com/office/drawing/2014/main" id="{2F0203CC-A43A-4A9F-D5FD-67651EB5C527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2855">
                <a:extLst>
                  <a:ext uri="{FF2B5EF4-FFF2-40B4-BE49-F238E27FC236}">
                    <a16:creationId xmlns:a16="http://schemas.microsoft.com/office/drawing/2014/main" id="{38B3B518-73A1-214D-F9AC-D37F6D058219}"/>
                  </a:ext>
                </a:extLst>
              </p:cNvPr>
              <p:cNvGrpSpPr/>
              <p:nvPr/>
            </p:nvGrpSpPr>
            <p:grpSpPr>
              <a:xfrm>
                <a:off x="493289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432" name="Group 2936">
                  <a:extLst>
                    <a:ext uri="{FF2B5EF4-FFF2-40B4-BE49-F238E27FC236}">
                      <a16:creationId xmlns:a16="http://schemas.microsoft.com/office/drawing/2014/main" id="{39CCCBA4-8145-A0F1-99EE-5EF58FD3CCFB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440" name="Rectangle 2945">
                    <a:extLst>
                      <a:ext uri="{FF2B5EF4-FFF2-40B4-BE49-F238E27FC236}">
                        <a16:creationId xmlns:a16="http://schemas.microsoft.com/office/drawing/2014/main" id="{1987C6E8-24E8-8BFE-4AFD-53C46694DAE9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1" name="Rectangle 2946">
                    <a:extLst>
                      <a:ext uri="{FF2B5EF4-FFF2-40B4-BE49-F238E27FC236}">
                        <a16:creationId xmlns:a16="http://schemas.microsoft.com/office/drawing/2014/main" id="{2398600D-3F35-5501-D706-39E97743BA00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2" name="Rectangle 2947">
                    <a:extLst>
                      <a:ext uri="{FF2B5EF4-FFF2-40B4-BE49-F238E27FC236}">
                        <a16:creationId xmlns:a16="http://schemas.microsoft.com/office/drawing/2014/main" id="{63B80DDC-BEF5-FE5D-3D65-F145AD9B5979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3" name="Freeform 2948">
                    <a:extLst>
                      <a:ext uri="{FF2B5EF4-FFF2-40B4-BE49-F238E27FC236}">
                        <a16:creationId xmlns:a16="http://schemas.microsoft.com/office/drawing/2014/main" id="{C845A620-269D-EE31-9F74-55D9C7A9BFF0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Freeform 2949">
                    <a:extLst>
                      <a:ext uri="{FF2B5EF4-FFF2-40B4-BE49-F238E27FC236}">
                        <a16:creationId xmlns:a16="http://schemas.microsoft.com/office/drawing/2014/main" id="{C860CDFA-D40B-7502-B72D-589DEFEB5BE2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Freeform 2950">
                    <a:extLst>
                      <a:ext uri="{FF2B5EF4-FFF2-40B4-BE49-F238E27FC236}">
                        <a16:creationId xmlns:a16="http://schemas.microsoft.com/office/drawing/2014/main" id="{2902272E-6BDF-D63E-293D-AD57191D1A63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3" name="Group 2937">
                  <a:extLst>
                    <a:ext uri="{FF2B5EF4-FFF2-40B4-BE49-F238E27FC236}">
                      <a16:creationId xmlns:a16="http://schemas.microsoft.com/office/drawing/2014/main" id="{3A503AC5-24D4-28C6-1EA8-B8F9A3BEA2F3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434" name="Rectangle 2939">
                    <a:extLst>
                      <a:ext uri="{FF2B5EF4-FFF2-40B4-BE49-F238E27FC236}">
                        <a16:creationId xmlns:a16="http://schemas.microsoft.com/office/drawing/2014/main" id="{E4730843-B55A-500F-8F30-BB63043F7D91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5" name="Rectangle 2940">
                    <a:extLst>
                      <a:ext uri="{FF2B5EF4-FFF2-40B4-BE49-F238E27FC236}">
                        <a16:creationId xmlns:a16="http://schemas.microsoft.com/office/drawing/2014/main" id="{330991E9-01D7-9350-0C2E-076D16C1B79C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6" name="Rectangle 2941">
                    <a:extLst>
                      <a:ext uri="{FF2B5EF4-FFF2-40B4-BE49-F238E27FC236}">
                        <a16:creationId xmlns:a16="http://schemas.microsoft.com/office/drawing/2014/main" id="{46A7076A-9784-81EC-1AF1-BD7EB84A5858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7" name="Freeform 2942">
                    <a:extLst>
                      <a:ext uri="{FF2B5EF4-FFF2-40B4-BE49-F238E27FC236}">
                        <a16:creationId xmlns:a16="http://schemas.microsoft.com/office/drawing/2014/main" id="{83D8B0ED-94C9-3C2B-553D-D4C4690BE037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Freeform 2943">
                    <a:extLst>
                      <a:ext uri="{FF2B5EF4-FFF2-40B4-BE49-F238E27FC236}">
                        <a16:creationId xmlns:a16="http://schemas.microsoft.com/office/drawing/2014/main" id="{44D5C8C9-6A38-B2DB-2F32-0197BF229C84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Freeform 2944">
                    <a:extLst>
                      <a:ext uri="{FF2B5EF4-FFF2-40B4-BE49-F238E27FC236}">
                        <a16:creationId xmlns:a16="http://schemas.microsoft.com/office/drawing/2014/main" id="{999B37A0-69B3-4C62-B86F-4FFC9D517C1D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2856">
                <a:extLst>
                  <a:ext uri="{FF2B5EF4-FFF2-40B4-BE49-F238E27FC236}">
                    <a16:creationId xmlns:a16="http://schemas.microsoft.com/office/drawing/2014/main" id="{7487A130-F4D3-49E8-F5B7-56BB9937013C}"/>
                  </a:ext>
                </a:extLst>
              </p:cNvPr>
              <p:cNvGrpSpPr/>
              <p:nvPr/>
            </p:nvGrpSpPr>
            <p:grpSpPr>
              <a:xfrm>
                <a:off x="529865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418" name="Group 2921">
                  <a:extLst>
                    <a:ext uri="{FF2B5EF4-FFF2-40B4-BE49-F238E27FC236}">
                      <a16:creationId xmlns:a16="http://schemas.microsoft.com/office/drawing/2014/main" id="{DE7A5618-C67B-ACB7-6A72-4AA55680EAE7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426" name="Rectangle 2930">
                    <a:extLst>
                      <a:ext uri="{FF2B5EF4-FFF2-40B4-BE49-F238E27FC236}">
                        <a16:creationId xmlns:a16="http://schemas.microsoft.com/office/drawing/2014/main" id="{1CD9F42B-9168-E2D4-2E12-77EF727CD67D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7" name="Rectangle 2931">
                    <a:extLst>
                      <a:ext uri="{FF2B5EF4-FFF2-40B4-BE49-F238E27FC236}">
                        <a16:creationId xmlns:a16="http://schemas.microsoft.com/office/drawing/2014/main" id="{9FB5853F-E8A6-E7A0-0DF0-037DCC70267A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8" name="Rectangle 2932">
                    <a:extLst>
                      <a:ext uri="{FF2B5EF4-FFF2-40B4-BE49-F238E27FC236}">
                        <a16:creationId xmlns:a16="http://schemas.microsoft.com/office/drawing/2014/main" id="{9664BD5B-45FC-6018-CC8A-42291777BFD6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9" name="Freeform 2933">
                    <a:extLst>
                      <a:ext uri="{FF2B5EF4-FFF2-40B4-BE49-F238E27FC236}">
                        <a16:creationId xmlns:a16="http://schemas.microsoft.com/office/drawing/2014/main" id="{1BBA4D75-F422-7ADA-4210-7F89AAB106D7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Freeform 2934">
                    <a:extLst>
                      <a:ext uri="{FF2B5EF4-FFF2-40B4-BE49-F238E27FC236}">
                        <a16:creationId xmlns:a16="http://schemas.microsoft.com/office/drawing/2014/main" id="{C18DE13F-54AA-432A-59DE-BAEB7E4048BE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Freeform 2935">
                    <a:extLst>
                      <a:ext uri="{FF2B5EF4-FFF2-40B4-BE49-F238E27FC236}">
                        <a16:creationId xmlns:a16="http://schemas.microsoft.com/office/drawing/2014/main" id="{CB1860CB-B9D0-1C7C-62ED-4C4A0EFEF553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9" name="Group 2922">
                  <a:extLst>
                    <a:ext uri="{FF2B5EF4-FFF2-40B4-BE49-F238E27FC236}">
                      <a16:creationId xmlns:a16="http://schemas.microsoft.com/office/drawing/2014/main" id="{9E5314B3-1863-836A-BE16-BA50D6AD70C8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420" name="Rectangle 2924">
                    <a:extLst>
                      <a:ext uri="{FF2B5EF4-FFF2-40B4-BE49-F238E27FC236}">
                        <a16:creationId xmlns:a16="http://schemas.microsoft.com/office/drawing/2014/main" id="{003B2A70-D6BC-80A1-35AC-7930EF46B587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1" name="Rectangle 2925">
                    <a:extLst>
                      <a:ext uri="{FF2B5EF4-FFF2-40B4-BE49-F238E27FC236}">
                        <a16:creationId xmlns:a16="http://schemas.microsoft.com/office/drawing/2014/main" id="{46E20C03-1149-C2AA-52CE-4086834E6B78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2" name="Rectangle 2926">
                    <a:extLst>
                      <a:ext uri="{FF2B5EF4-FFF2-40B4-BE49-F238E27FC236}">
                        <a16:creationId xmlns:a16="http://schemas.microsoft.com/office/drawing/2014/main" id="{0F13562F-B9B2-8953-1EEF-CA8B6A62C660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3" name="Freeform 2927">
                    <a:extLst>
                      <a:ext uri="{FF2B5EF4-FFF2-40B4-BE49-F238E27FC236}">
                        <a16:creationId xmlns:a16="http://schemas.microsoft.com/office/drawing/2014/main" id="{B00377C5-8B17-09A1-1125-24D25D844998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Freeform 2928">
                    <a:extLst>
                      <a:ext uri="{FF2B5EF4-FFF2-40B4-BE49-F238E27FC236}">
                        <a16:creationId xmlns:a16="http://schemas.microsoft.com/office/drawing/2014/main" id="{8CB00DB2-2102-FB2C-7697-BA741681CA74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Freeform 2929">
                    <a:extLst>
                      <a:ext uri="{FF2B5EF4-FFF2-40B4-BE49-F238E27FC236}">
                        <a16:creationId xmlns:a16="http://schemas.microsoft.com/office/drawing/2014/main" id="{F0B7F457-C2E7-905A-7E5E-972270D4A8E0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7" name="Group 2857">
                <a:extLst>
                  <a:ext uri="{FF2B5EF4-FFF2-40B4-BE49-F238E27FC236}">
                    <a16:creationId xmlns:a16="http://schemas.microsoft.com/office/drawing/2014/main" id="{16369181-BBD6-92B3-6359-3CD7FC205B0F}"/>
                  </a:ext>
                </a:extLst>
              </p:cNvPr>
              <p:cNvGrpSpPr/>
              <p:nvPr/>
            </p:nvGrpSpPr>
            <p:grpSpPr>
              <a:xfrm>
                <a:off x="5664416" y="1503552"/>
                <a:ext cx="365760" cy="1147927"/>
                <a:chOff x="4114800" y="1596783"/>
                <a:chExt cx="365760" cy="1147927"/>
              </a:xfrm>
            </p:grpSpPr>
            <p:grpSp>
              <p:nvGrpSpPr>
                <p:cNvPr id="403" name="Group 2906">
                  <a:extLst>
                    <a:ext uri="{FF2B5EF4-FFF2-40B4-BE49-F238E27FC236}">
                      <a16:creationId xmlns:a16="http://schemas.microsoft.com/office/drawing/2014/main" id="{CE67DFCF-CC77-B505-6B1B-F047DA061949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412" name="Rectangle 2915">
                    <a:extLst>
                      <a:ext uri="{FF2B5EF4-FFF2-40B4-BE49-F238E27FC236}">
                        <a16:creationId xmlns:a16="http://schemas.microsoft.com/office/drawing/2014/main" id="{C2477195-6B83-F510-E938-3859C390A363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3" name="Rectangle 2916">
                    <a:extLst>
                      <a:ext uri="{FF2B5EF4-FFF2-40B4-BE49-F238E27FC236}">
                        <a16:creationId xmlns:a16="http://schemas.microsoft.com/office/drawing/2014/main" id="{AB92894C-0481-BD78-9CCB-87126138787A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4" name="Rectangle 2917">
                    <a:extLst>
                      <a:ext uri="{FF2B5EF4-FFF2-40B4-BE49-F238E27FC236}">
                        <a16:creationId xmlns:a16="http://schemas.microsoft.com/office/drawing/2014/main" id="{E9BEC7CE-96A1-4594-B8E2-9B38A41DC434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5" name="Freeform 2918">
                    <a:extLst>
                      <a:ext uri="{FF2B5EF4-FFF2-40B4-BE49-F238E27FC236}">
                        <a16:creationId xmlns:a16="http://schemas.microsoft.com/office/drawing/2014/main" id="{60701FFA-BDB6-4577-EB69-524AED6976D7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Freeform 2919">
                    <a:extLst>
                      <a:ext uri="{FF2B5EF4-FFF2-40B4-BE49-F238E27FC236}">
                        <a16:creationId xmlns:a16="http://schemas.microsoft.com/office/drawing/2014/main" id="{9B934BEB-B33E-11C3-0A3F-557BBE4E3EFA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Freeform 2920">
                    <a:extLst>
                      <a:ext uri="{FF2B5EF4-FFF2-40B4-BE49-F238E27FC236}">
                        <a16:creationId xmlns:a16="http://schemas.microsoft.com/office/drawing/2014/main" id="{E8BBB29B-040E-9951-2A8C-96BFE0B281D3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4" name="Group 2907">
                  <a:extLst>
                    <a:ext uri="{FF2B5EF4-FFF2-40B4-BE49-F238E27FC236}">
                      <a16:creationId xmlns:a16="http://schemas.microsoft.com/office/drawing/2014/main" id="{31428D93-5361-2226-BBA4-A064E0A31DF9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406" name="Rectangle 2909">
                    <a:extLst>
                      <a:ext uri="{FF2B5EF4-FFF2-40B4-BE49-F238E27FC236}">
                        <a16:creationId xmlns:a16="http://schemas.microsoft.com/office/drawing/2014/main" id="{BEABE2D5-4DA7-84F3-AD89-C63E7BEB4DF3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7" name="Rectangle 2910">
                    <a:extLst>
                      <a:ext uri="{FF2B5EF4-FFF2-40B4-BE49-F238E27FC236}">
                        <a16:creationId xmlns:a16="http://schemas.microsoft.com/office/drawing/2014/main" id="{5118EB32-ED8F-B730-69E4-EF2D26A00DE5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8" name="Rectangle 2911">
                    <a:extLst>
                      <a:ext uri="{FF2B5EF4-FFF2-40B4-BE49-F238E27FC236}">
                        <a16:creationId xmlns:a16="http://schemas.microsoft.com/office/drawing/2014/main" id="{EF257C11-DA81-322B-74EF-401712402BEC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9" name="Freeform 2912">
                    <a:extLst>
                      <a:ext uri="{FF2B5EF4-FFF2-40B4-BE49-F238E27FC236}">
                        <a16:creationId xmlns:a16="http://schemas.microsoft.com/office/drawing/2014/main" id="{7423F13F-7434-771B-745C-851A54819D60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Freeform 2913">
                    <a:extLst>
                      <a:ext uri="{FF2B5EF4-FFF2-40B4-BE49-F238E27FC236}">
                        <a16:creationId xmlns:a16="http://schemas.microsoft.com/office/drawing/2014/main" id="{8800E0FD-4BBE-BCA8-479B-5D3A1FD21DAD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Freeform 2914">
                    <a:extLst>
                      <a:ext uri="{FF2B5EF4-FFF2-40B4-BE49-F238E27FC236}">
                        <a16:creationId xmlns:a16="http://schemas.microsoft.com/office/drawing/2014/main" id="{5C9CA54A-9B9F-F978-56B7-537B05E66B14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05" name="Rounded Rectangle 2908">
                  <a:extLst>
                    <a:ext uri="{FF2B5EF4-FFF2-40B4-BE49-F238E27FC236}">
                      <a16:creationId xmlns:a16="http://schemas.microsoft.com/office/drawing/2014/main" id="{D86D9546-412A-820F-5F6E-27ED8469D0E6}"/>
                    </a:ext>
                  </a:extLst>
                </p:cNvPr>
                <p:cNvSpPr/>
                <p:nvPr/>
              </p:nvSpPr>
              <p:spPr>
                <a:xfrm>
                  <a:off x="4206240" y="1596783"/>
                  <a:ext cx="182880" cy="146304"/>
                </a:xfrm>
                <a:prstGeom prst="roundRect">
                  <a:avLst/>
                </a:prstGeom>
                <a:solidFill>
                  <a:srgbClr val="FF99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58" name="Group 2858">
                <a:extLst>
                  <a:ext uri="{FF2B5EF4-FFF2-40B4-BE49-F238E27FC236}">
                    <a16:creationId xmlns:a16="http://schemas.microsoft.com/office/drawing/2014/main" id="{32F264A1-031A-0D51-3B81-4A5FF6E15992}"/>
                  </a:ext>
                </a:extLst>
              </p:cNvPr>
              <p:cNvGrpSpPr/>
              <p:nvPr/>
            </p:nvGrpSpPr>
            <p:grpSpPr>
              <a:xfrm>
                <a:off x="603017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389" name="Group 2891">
                  <a:extLst>
                    <a:ext uri="{FF2B5EF4-FFF2-40B4-BE49-F238E27FC236}">
                      <a16:creationId xmlns:a16="http://schemas.microsoft.com/office/drawing/2014/main" id="{8BE76F29-56E2-09EA-91BA-F46109A8FA78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397" name="Rectangle 2900">
                    <a:extLst>
                      <a:ext uri="{FF2B5EF4-FFF2-40B4-BE49-F238E27FC236}">
                        <a16:creationId xmlns:a16="http://schemas.microsoft.com/office/drawing/2014/main" id="{1789E895-E7B9-21D1-2722-10257D0FCD56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8" name="Rectangle 2901">
                    <a:extLst>
                      <a:ext uri="{FF2B5EF4-FFF2-40B4-BE49-F238E27FC236}">
                        <a16:creationId xmlns:a16="http://schemas.microsoft.com/office/drawing/2014/main" id="{5D15FDE4-736B-59FC-EFD4-9202F486A24A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9" name="Rectangle 2902">
                    <a:extLst>
                      <a:ext uri="{FF2B5EF4-FFF2-40B4-BE49-F238E27FC236}">
                        <a16:creationId xmlns:a16="http://schemas.microsoft.com/office/drawing/2014/main" id="{A259FEBF-CEBE-DD33-2F48-2514470E86A5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0" name="Freeform 2903">
                    <a:extLst>
                      <a:ext uri="{FF2B5EF4-FFF2-40B4-BE49-F238E27FC236}">
                        <a16:creationId xmlns:a16="http://schemas.microsoft.com/office/drawing/2014/main" id="{968C3340-2A67-CFF8-0E4B-BAC2332861E1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Freeform 2904">
                    <a:extLst>
                      <a:ext uri="{FF2B5EF4-FFF2-40B4-BE49-F238E27FC236}">
                        <a16:creationId xmlns:a16="http://schemas.microsoft.com/office/drawing/2014/main" id="{1567CAA4-3844-E8C6-EB00-76A1628CADEB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Freeform 2905">
                    <a:extLst>
                      <a:ext uri="{FF2B5EF4-FFF2-40B4-BE49-F238E27FC236}">
                        <a16:creationId xmlns:a16="http://schemas.microsoft.com/office/drawing/2014/main" id="{9C5DE93B-C746-683E-1FC1-E023909B1039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0" name="Group 2892">
                  <a:extLst>
                    <a:ext uri="{FF2B5EF4-FFF2-40B4-BE49-F238E27FC236}">
                      <a16:creationId xmlns:a16="http://schemas.microsoft.com/office/drawing/2014/main" id="{11849A0E-7E19-CFE1-2E8E-BEA93E20BC43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391" name="Rectangle 2894">
                    <a:extLst>
                      <a:ext uri="{FF2B5EF4-FFF2-40B4-BE49-F238E27FC236}">
                        <a16:creationId xmlns:a16="http://schemas.microsoft.com/office/drawing/2014/main" id="{DCA757EE-5229-9E24-8B4D-3E7C68691CE9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2" name="Rectangle 2895">
                    <a:extLst>
                      <a:ext uri="{FF2B5EF4-FFF2-40B4-BE49-F238E27FC236}">
                        <a16:creationId xmlns:a16="http://schemas.microsoft.com/office/drawing/2014/main" id="{BA3E2614-9103-0D25-808F-DF6FC26B27F4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3" name="Rectangle 2896">
                    <a:extLst>
                      <a:ext uri="{FF2B5EF4-FFF2-40B4-BE49-F238E27FC236}">
                        <a16:creationId xmlns:a16="http://schemas.microsoft.com/office/drawing/2014/main" id="{80558DFD-59EA-C326-1115-6E18D1942C3F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4" name="Freeform 2897">
                    <a:extLst>
                      <a:ext uri="{FF2B5EF4-FFF2-40B4-BE49-F238E27FC236}">
                        <a16:creationId xmlns:a16="http://schemas.microsoft.com/office/drawing/2014/main" id="{A6CE5C81-F1F2-6F75-8AF4-23DAEAA5F9B4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Freeform 2898">
                    <a:extLst>
                      <a:ext uri="{FF2B5EF4-FFF2-40B4-BE49-F238E27FC236}">
                        <a16:creationId xmlns:a16="http://schemas.microsoft.com/office/drawing/2014/main" id="{07B14892-B14F-46E6-9AA5-2114B568A39A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" name="Freeform 2899">
                    <a:extLst>
                      <a:ext uri="{FF2B5EF4-FFF2-40B4-BE49-F238E27FC236}">
                        <a16:creationId xmlns:a16="http://schemas.microsoft.com/office/drawing/2014/main" id="{5A75935B-9361-8088-2B25-16DD037C80EC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9" name="Group 2859">
                <a:extLst>
                  <a:ext uri="{FF2B5EF4-FFF2-40B4-BE49-F238E27FC236}">
                    <a16:creationId xmlns:a16="http://schemas.microsoft.com/office/drawing/2014/main" id="{71FD3A86-3D84-1619-5189-D42F3BA94FE5}"/>
                  </a:ext>
                </a:extLst>
              </p:cNvPr>
              <p:cNvGrpSpPr/>
              <p:nvPr/>
            </p:nvGrpSpPr>
            <p:grpSpPr>
              <a:xfrm>
                <a:off x="639593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375" name="Group 2876">
                  <a:extLst>
                    <a:ext uri="{FF2B5EF4-FFF2-40B4-BE49-F238E27FC236}">
                      <a16:creationId xmlns:a16="http://schemas.microsoft.com/office/drawing/2014/main" id="{C14C8A5A-2777-ACB9-FD2F-62A77C3C6F89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383" name="Rectangle 2885">
                    <a:extLst>
                      <a:ext uri="{FF2B5EF4-FFF2-40B4-BE49-F238E27FC236}">
                        <a16:creationId xmlns:a16="http://schemas.microsoft.com/office/drawing/2014/main" id="{F25C0F77-9F8A-8B74-00F7-ED2844E425D1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4" name="Rectangle 2886">
                    <a:extLst>
                      <a:ext uri="{FF2B5EF4-FFF2-40B4-BE49-F238E27FC236}">
                        <a16:creationId xmlns:a16="http://schemas.microsoft.com/office/drawing/2014/main" id="{1F6DC6BB-0BBD-D274-F9C0-D830778973D5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5" name="Rectangle 2887">
                    <a:extLst>
                      <a:ext uri="{FF2B5EF4-FFF2-40B4-BE49-F238E27FC236}">
                        <a16:creationId xmlns:a16="http://schemas.microsoft.com/office/drawing/2014/main" id="{A31C0D3D-1387-F800-EAC9-F0EAEAEA1218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6" name="Freeform 2888">
                    <a:extLst>
                      <a:ext uri="{FF2B5EF4-FFF2-40B4-BE49-F238E27FC236}">
                        <a16:creationId xmlns:a16="http://schemas.microsoft.com/office/drawing/2014/main" id="{0AA741A8-5850-9952-277C-8939E7BDA8E4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Freeform 2889">
                    <a:extLst>
                      <a:ext uri="{FF2B5EF4-FFF2-40B4-BE49-F238E27FC236}">
                        <a16:creationId xmlns:a16="http://schemas.microsoft.com/office/drawing/2014/main" id="{20809B77-4B6C-5579-AFB7-6D61D6AF1DCB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Freeform 2890">
                    <a:extLst>
                      <a:ext uri="{FF2B5EF4-FFF2-40B4-BE49-F238E27FC236}">
                        <a16:creationId xmlns:a16="http://schemas.microsoft.com/office/drawing/2014/main" id="{CB98D927-EEE7-5165-4BAC-88C673168A7C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6" name="Group 2877">
                  <a:extLst>
                    <a:ext uri="{FF2B5EF4-FFF2-40B4-BE49-F238E27FC236}">
                      <a16:creationId xmlns:a16="http://schemas.microsoft.com/office/drawing/2014/main" id="{0313AF1B-C974-955A-E1AA-8B6BA27A5EE2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377" name="Rectangle 2879">
                    <a:extLst>
                      <a:ext uri="{FF2B5EF4-FFF2-40B4-BE49-F238E27FC236}">
                        <a16:creationId xmlns:a16="http://schemas.microsoft.com/office/drawing/2014/main" id="{71F9BEF6-4105-3199-8C09-D97A25BF52FF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8" name="Rectangle 2880">
                    <a:extLst>
                      <a:ext uri="{FF2B5EF4-FFF2-40B4-BE49-F238E27FC236}">
                        <a16:creationId xmlns:a16="http://schemas.microsoft.com/office/drawing/2014/main" id="{35492CA6-8AB0-5518-A9DB-331C31A2960D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9" name="Rectangle 2881">
                    <a:extLst>
                      <a:ext uri="{FF2B5EF4-FFF2-40B4-BE49-F238E27FC236}">
                        <a16:creationId xmlns:a16="http://schemas.microsoft.com/office/drawing/2014/main" id="{97A834B6-CBE3-844D-9F72-C6EB300208F3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0" name="Freeform 2882">
                    <a:extLst>
                      <a:ext uri="{FF2B5EF4-FFF2-40B4-BE49-F238E27FC236}">
                        <a16:creationId xmlns:a16="http://schemas.microsoft.com/office/drawing/2014/main" id="{C6CF4DF7-1885-ABAE-C25F-B9F765DF4686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Freeform 2883">
                    <a:extLst>
                      <a:ext uri="{FF2B5EF4-FFF2-40B4-BE49-F238E27FC236}">
                        <a16:creationId xmlns:a16="http://schemas.microsoft.com/office/drawing/2014/main" id="{0F195750-598C-6643-54EF-6348024C42AB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Freeform 2884">
                    <a:extLst>
                      <a:ext uri="{FF2B5EF4-FFF2-40B4-BE49-F238E27FC236}">
                        <a16:creationId xmlns:a16="http://schemas.microsoft.com/office/drawing/2014/main" id="{C853EACC-95D4-C1CD-70CE-0F9C6773BFDF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0" name="Group 2860">
                <a:extLst>
                  <a:ext uri="{FF2B5EF4-FFF2-40B4-BE49-F238E27FC236}">
                    <a16:creationId xmlns:a16="http://schemas.microsoft.com/office/drawing/2014/main" id="{0FEC2959-7443-C695-98DE-67E301808154}"/>
                  </a:ext>
                </a:extLst>
              </p:cNvPr>
              <p:cNvGrpSpPr/>
              <p:nvPr/>
            </p:nvGrpSpPr>
            <p:grpSpPr>
              <a:xfrm>
                <a:off x="676169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361" name="Group 2861">
                  <a:extLst>
                    <a:ext uri="{FF2B5EF4-FFF2-40B4-BE49-F238E27FC236}">
                      <a16:creationId xmlns:a16="http://schemas.microsoft.com/office/drawing/2014/main" id="{E5A1A9C4-7064-98AC-6379-E3A7F0B31250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369" name="Rectangle 2870">
                    <a:extLst>
                      <a:ext uri="{FF2B5EF4-FFF2-40B4-BE49-F238E27FC236}">
                        <a16:creationId xmlns:a16="http://schemas.microsoft.com/office/drawing/2014/main" id="{BB3E59D9-0952-069D-5FD5-5EBA2C8C7D83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0" name="Rectangle 2871">
                    <a:extLst>
                      <a:ext uri="{FF2B5EF4-FFF2-40B4-BE49-F238E27FC236}">
                        <a16:creationId xmlns:a16="http://schemas.microsoft.com/office/drawing/2014/main" id="{69B5BD41-C15B-77E8-C77B-E9EB7F3BBB70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1" name="Rectangle 2872">
                    <a:extLst>
                      <a:ext uri="{FF2B5EF4-FFF2-40B4-BE49-F238E27FC236}">
                        <a16:creationId xmlns:a16="http://schemas.microsoft.com/office/drawing/2014/main" id="{5492FC68-FAC2-B6D5-32FD-D2BFF6E55EBB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2" name="Freeform 2873">
                    <a:extLst>
                      <a:ext uri="{FF2B5EF4-FFF2-40B4-BE49-F238E27FC236}">
                        <a16:creationId xmlns:a16="http://schemas.microsoft.com/office/drawing/2014/main" id="{2913FC71-439A-2523-986D-1DB19D34ACFC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Freeform 2874">
                    <a:extLst>
                      <a:ext uri="{FF2B5EF4-FFF2-40B4-BE49-F238E27FC236}">
                        <a16:creationId xmlns:a16="http://schemas.microsoft.com/office/drawing/2014/main" id="{8CDB600C-0FAD-6AD2-7C5A-00CA7DAD9A5D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Freeform 2875">
                    <a:extLst>
                      <a:ext uri="{FF2B5EF4-FFF2-40B4-BE49-F238E27FC236}">
                        <a16:creationId xmlns:a16="http://schemas.microsoft.com/office/drawing/2014/main" id="{7EA8D2F8-CA4B-DE31-D31D-F0743F34FD7E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2" name="Group 2862">
                  <a:extLst>
                    <a:ext uri="{FF2B5EF4-FFF2-40B4-BE49-F238E27FC236}">
                      <a16:creationId xmlns:a16="http://schemas.microsoft.com/office/drawing/2014/main" id="{9F38BB2C-FAB0-A355-6F9C-64F4B0FAA751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363" name="Rectangle 2864">
                    <a:extLst>
                      <a:ext uri="{FF2B5EF4-FFF2-40B4-BE49-F238E27FC236}">
                        <a16:creationId xmlns:a16="http://schemas.microsoft.com/office/drawing/2014/main" id="{0C89B8EB-FC1D-EB4E-39E2-6F1063C1B187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4" name="Rectangle 2865">
                    <a:extLst>
                      <a:ext uri="{FF2B5EF4-FFF2-40B4-BE49-F238E27FC236}">
                        <a16:creationId xmlns:a16="http://schemas.microsoft.com/office/drawing/2014/main" id="{010C91CB-A84D-42A1-DBEF-FEC5D1B060B2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5" name="Rectangle 2866">
                    <a:extLst>
                      <a:ext uri="{FF2B5EF4-FFF2-40B4-BE49-F238E27FC236}">
                        <a16:creationId xmlns:a16="http://schemas.microsoft.com/office/drawing/2014/main" id="{C00989D8-F7C3-BED9-588D-899520A0F87C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6" name="Freeform 2867">
                    <a:extLst>
                      <a:ext uri="{FF2B5EF4-FFF2-40B4-BE49-F238E27FC236}">
                        <a16:creationId xmlns:a16="http://schemas.microsoft.com/office/drawing/2014/main" id="{2AC429D1-7D9F-7008-E15C-45C94F6D6B55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Freeform 2868">
                    <a:extLst>
                      <a:ext uri="{FF2B5EF4-FFF2-40B4-BE49-F238E27FC236}">
                        <a16:creationId xmlns:a16="http://schemas.microsoft.com/office/drawing/2014/main" id="{C6B4C813-9C0D-6062-D918-FAFD30FDE1F6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Freeform 2869">
                    <a:extLst>
                      <a:ext uri="{FF2B5EF4-FFF2-40B4-BE49-F238E27FC236}">
                        <a16:creationId xmlns:a16="http://schemas.microsoft.com/office/drawing/2014/main" id="{5BF6E332-561C-EBEC-DA35-241A7A128E5E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460" name="Group 11">
              <a:extLst>
                <a:ext uri="{FF2B5EF4-FFF2-40B4-BE49-F238E27FC236}">
                  <a16:creationId xmlns:a16="http://schemas.microsoft.com/office/drawing/2014/main" id="{44C83DAD-615E-62EA-CFC3-A1CF23819F22}"/>
                </a:ext>
              </a:extLst>
            </p:cNvPr>
            <p:cNvGrpSpPr/>
            <p:nvPr/>
          </p:nvGrpSpPr>
          <p:grpSpPr>
            <a:xfrm>
              <a:off x="5973884" y="4038600"/>
              <a:ext cx="2636716" cy="1280160"/>
              <a:chOff x="4548848" y="1406385"/>
              <a:chExt cx="2596896" cy="1280160"/>
            </a:xfrm>
          </p:grpSpPr>
          <p:sp>
            <p:nvSpPr>
              <p:cNvPr id="461" name="Rectangle 2851">
                <a:extLst>
                  <a:ext uri="{FF2B5EF4-FFF2-40B4-BE49-F238E27FC236}">
                    <a16:creationId xmlns:a16="http://schemas.microsoft.com/office/drawing/2014/main" id="{28F5DAA5-388B-3D29-D05F-880EA2FC7E87}"/>
                  </a:ext>
                </a:extLst>
              </p:cNvPr>
              <p:cNvSpPr/>
              <p:nvPr/>
            </p:nvSpPr>
            <p:spPr>
              <a:xfrm>
                <a:off x="4548848" y="1406385"/>
                <a:ext cx="2596896" cy="128016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2" name="Flowchart: Stored Data 2852">
                <a:extLst>
                  <a:ext uri="{FF2B5EF4-FFF2-40B4-BE49-F238E27FC236}">
                    <a16:creationId xmlns:a16="http://schemas.microsoft.com/office/drawing/2014/main" id="{B059A0C5-52E9-A8AF-AD88-62FFF5C306D1}"/>
                  </a:ext>
                </a:extLst>
              </p:cNvPr>
              <p:cNvSpPr/>
              <p:nvPr/>
            </p:nvSpPr>
            <p:spPr>
              <a:xfrm>
                <a:off x="6638827" y="1547837"/>
                <a:ext cx="182880" cy="91440"/>
              </a:xfrm>
              <a:prstGeom prst="flowChartOnlineStorage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64" name="Group 2854">
                <a:extLst>
                  <a:ext uri="{FF2B5EF4-FFF2-40B4-BE49-F238E27FC236}">
                    <a16:creationId xmlns:a16="http://schemas.microsoft.com/office/drawing/2014/main" id="{5F286FF7-1DFF-C225-EC56-4970F49EB5FF}"/>
                  </a:ext>
                </a:extLst>
              </p:cNvPr>
              <p:cNvGrpSpPr/>
              <p:nvPr/>
            </p:nvGrpSpPr>
            <p:grpSpPr>
              <a:xfrm>
                <a:off x="456713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556" name="Group 2951">
                  <a:extLst>
                    <a:ext uri="{FF2B5EF4-FFF2-40B4-BE49-F238E27FC236}">
                      <a16:creationId xmlns:a16="http://schemas.microsoft.com/office/drawing/2014/main" id="{864FE960-5DE0-3C74-27A4-556638A1FD0E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564" name="Rectangle 2960">
                    <a:extLst>
                      <a:ext uri="{FF2B5EF4-FFF2-40B4-BE49-F238E27FC236}">
                        <a16:creationId xmlns:a16="http://schemas.microsoft.com/office/drawing/2014/main" id="{61BC2A8B-7B2A-8D40-70D7-B883E1FECA0E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5" name="Rectangle 2961">
                    <a:extLst>
                      <a:ext uri="{FF2B5EF4-FFF2-40B4-BE49-F238E27FC236}">
                        <a16:creationId xmlns:a16="http://schemas.microsoft.com/office/drawing/2014/main" id="{22587B13-E03D-D45D-CFAF-5DCD691B519B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6" name="Rectangle 2962">
                    <a:extLst>
                      <a:ext uri="{FF2B5EF4-FFF2-40B4-BE49-F238E27FC236}">
                        <a16:creationId xmlns:a16="http://schemas.microsoft.com/office/drawing/2014/main" id="{B38472BE-0A73-6FF1-B558-F686269C88B0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7" name="Freeform 2963">
                    <a:extLst>
                      <a:ext uri="{FF2B5EF4-FFF2-40B4-BE49-F238E27FC236}">
                        <a16:creationId xmlns:a16="http://schemas.microsoft.com/office/drawing/2014/main" id="{CC39FE7F-5DB6-2B38-EFB7-D8450C447181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8" name="Freeform 2964">
                    <a:extLst>
                      <a:ext uri="{FF2B5EF4-FFF2-40B4-BE49-F238E27FC236}">
                        <a16:creationId xmlns:a16="http://schemas.microsoft.com/office/drawing/2014/main" id="{264252EA-E91D-402E-3D2A-C8383366078E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9" name="Freeform 2965">
                    <a:extLst>
                      <a:ext uri="{FF2B5EF4-FFF2-40B4-BE49-F238E27FC236}">
                        <a16:creationId xmlns:a16="http://schemas.microsoft.com/office/drawing/2014/main" id="{83EFA800-B5FB-007B-B4E4-DB1ADAA833C1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7" name="Group 2952">
                  <a:extLst>
                    <a:ext uri="{FF2B5EF4-FFF2-40B4-BE49-F238E27FC236}">
                      <a16:creationId xmlns:a16="http://schemas.microsoft.com/office/drawing/2014/main" id="{3F2768A9-6BCE-AFBF-F30D-0BAE86830F0B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558" name="Rectangle 2954">
                    <a:extLst>
                      <a:ext uri="{FF2B5EF4-FFF2-40B4-BE49-F238E27FC236}">
                        <a16:creationId xmlns:a16="http://schemas.microsoft.com/office/drawing/2014/main" id="{6F2D240D-C70E-1A65-F6BD-073797BD3333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9" name="Rectangle 2955">
                    <a:extLst>
                      <a:ext uri="{FF2B5EF4-FFF2-40B4-BE49-F238E27FC236}">
                        <a16:creationId xmlns:a16="http://schemas.microsoft.com/office/drawing/2014/main" id="{8A49ED64-CA08-FD56-4535-1AB67FCE9C4E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0" name="Rectangle 2956">
                    <a:extLst>
                      <a:ext uri="{FF2B5EF4-FFF2-40B4-BE49-F238E27FC236}">
                        <a16:creationId xmlns:a16="http://schemas.microsoft.com/office/drawing/2014/main" id="{F114F9BA-C4A6-9381-20F5-9252B0BCB45B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1" name="Freeform 2957">
                    <a:extLst>
                      <a:ext uri="{FF2B5EF4-FFF2-40B4-BE49-F238E27FC236}">
                        <a16:creationId xmlns:a16="http://schemas.microsoft.com/office/drawing/2014/main" id="{4A399DED-A30A-7FEF-9E63-AEEAEFABEE8C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2" name="Freeform 2958">
                    <a:extLst>
                      <a:ext uri="{FF2B5EF4-FFF2-40B4-BE49-F238E27FC236}">
                        <a16:creationId xmlns:a16="http://schemas.microsoft.com/office/drawing/2014/main" id="{2115E3B8-B0F2-4B77-E901-0E6033E72465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3" name="Freeform 2959">
                    <a:extLst>
                      <a:ext uri="{FF2B5EF4-FFF2-40B4-BE49-F238E27FC236}">
                        <a16:creationId xmlns:a16="http://schemas.microsoft.com/office/drawing/2014/main" id="{5882C73F-9DAD-6822-A0E8-36073658070F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5" name="Group 2855">
                <a:extLst>
                  <a:ext uri="{FF2B5EF4-FFF2-40B4-BE49-F238E27FC236}">
                    <a16:creationId xmlns:a16="http://schemas.microsoft.com/office/drawing/2014/main" id="{685C8E21-FE3C-4D86-B615-49E04ADA4F0E}"/>
                  </a:ext>
                </a:extLst>
              </p:cNvPr>
              <p:cNvGrpSpPr/>
              <p:nvPr/>
            </p:nvGrpSpPr>
            <p:grpSpPr>
              <a:xfrm>
                <a:off x="493289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542" name="Group 2936">
                  <a:extLst>
                    <a:ext uri="{FF2B5EF4-FFF2-40B4-BE49-F238E27FC236}">
                      <a16:creationId xmlns:a16="http://schemas.microsoft.com/office/drawing/2014/main" id="{320E9D14-03A4-E835-71E9-768C7043847E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550" name="Rectangle 2945">
                    <a:extLst>
                      <a:ext uri="{FF2B5EF4-FFF2-40B4-BE49-F238E27FC236}">
                        <a16:creationId xmlns:a16="http://schemas.microsoft.com/office/drawing/2014/main" id="{91BA23B7-7F35-B830-118C-0CEBB607052B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1" name="Rectangle 2946">
                    <a:extLst>
                      <a:ext uri="{FF2B5EF4-FFF2-40B4-BE49-F238E27FC236}">
                        <a16:creationId xmlns:a16="http://schemas.microsoft.com/office/drawing/2014/main" id="{95C70BDF-160D-997E-5EE9-57088FCE8A65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2" name="Rectangle 2947">
                    <a:extLst>
                      <a:ext uri="{FF2B5EF4-FFF2-40B4-BE49-F238E27FC236}">
                        <a16:creationId xmlns:a16="http://schemas.microsoft.com/office/drawing/2014/main" id="{44C1248F-D6C2-169C-170A-EAABA97FBADE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3" name="Freeform 2948">
                    <a:extLst>
                      <a:ext uri="{FF2B5EF4-FFF2-40B4-BE49-F238E27FC236}">
                        <a16:creationId xmlns:a16="http://schemas.microsoft.com/office/drawing/2014/main" id="{AB817BAB-33DF-CC22-400B-624BBCA231F1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4" name="Freeform 2949">
                    <a:extLst>
                      <a:ext uri="{FF2B5EF4-FFF2-40B4-BE49-F238E27FC236}">
                        <a16:creationId xmlns:a16="http://schemas.microsoft.com/office/drawing/2014/main" id="{B1774882-2F04-F3E6-8391-0FAB204B768C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5" name="Freeform 2950">
                    <a:extLst>
                      <a:ext uri="{FF2B5EF4-FFF2-40B4-BE49-F238E27FC236}">
                        <a16:creationId xmlns:a16="http://schemas.microsoft.com/office/drawing/2014/main" id="{F8DF128E-43DA-02AC-AEA2-4D625DCC62D0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3" name="Group 2937">
                  <a:extLst>
                    <a:ext uri="{FF2B5EF4-FFF2-40B4-BE49-F238E27FC236}">
                      <a16:creationId xmlns:a16="http://schemas.microsoft.com/office/drawing/2014/main" id="{8AC64D94-F004-DD17-D9C3-42B93F07282D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544" name="Rectangle 2939">
                    <a:extLst>
                      <a:ext uri="{FF2B5EF4-FFF2-40B4-BE49-F238E27FC236}">
                        <a16:creationId xmlns:a16="http://schemas.microsoft.com/office/drawing/2014/main" id="{B2F0EA05-AD37-F3D5-4065-BD1A15D53E49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5" name="Rectangle 2940">
                    <a:extLst>
                      <a:ext uri="{FF2B5EF4-FFF2-40B4-BE49-F238E27FC236}">
                        <a16:creationId xmlns:a16="http://schemas.microsoft.com/office/drawing/2014/main" id="{0A6B099C-58BA-1950-4339-49EE895433D0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6" name="Rectangle 2941">
                    <a:extLst>
                      <a:ext uri="{FF2B5EF4-FFF2-40B4-BE49-F238E27FC236}">
                        <a16:creationId xmlns:a16="http://schemas.microsoft.com/office/drawing/2014/main" id="{A8274A94-CAF6-4B72-45FC-34FC53AB9095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7" name="Freeform 2942">
                    <a:extLst>
                      <a:ext uri="{FF2B5EF4-FFF2-40B4-BE49-F238E27FC236}">
                        <a16:creationId xmlns:a16="http://schemas.microsoft.com/office/drawing/2014/main" id="{825A2B1C-95E6-5FCC-7C3B-D15A786D8E03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8" name="Freeform 2943">
                    <a:extLst>
                      <a:ext uri="{FF2B5EF4-FFF2-40B4-BE49-F238E27FC236}">
                        <a16:creationId xmlns:a16="http://schemas.microsoft.com/office/drawing/2014/main" id="{FAEF344B-7B96-ED86-A5B8-8CDD10EA40A2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9" name="Freeform 2944">
                    <a:extLst>
                      <a:ext uri="{FF2B5EF4-FFF2-40B4-BE49-F238E27FC236}">
                        <a16:creationId xmlns:a16="http://schemas.microsoft.com/office/drawing/2014/main" id="{B4F9B286-C1F0-F5E9-3DEE-E5B11F33FD47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6" name="Group 2856">
                <a:extLst>
                  <a:ext uri="{FF2B5EF4-FFF2-40B4-BE49-F238E27FC236}">
                    <a16:creationId xmlns:a16="http://schemas.microsoft.com/office/drawing/2014/main" id="{42697BFF-F051-48EE-227D-BE5BF33894EE}"/>
                  </a:ext>
                </a:extLst>
              </p:cNvPr>
              <p:cNvGrpSpPr/>
              <p:nvPr/>
            </p:nvGrpSpPr>
            <p:grpSpPr>
              <a:xfrm>
                <a:off x="529865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528" name="Group 2921">
                  <a:extLst>
                    <a:ext uri="{FF2B5EF4-FFF2-40B4-BE49-F238E27FC236}">
                      <a16:creationId xmlns:a16="http://schemas.microsoft.com/office/drawing/2014/main" id="{A9A67E80-A73A-D95E-66D2-DB2769D14225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536" name="Rectangle 2930">
                    <a:extLst>
                      <a:ext uri="{FF2B5EF4-FFF2-40B4-BE49-F238E27FC236}">
                        <a16:creationId xmlns:a16="http://schemas.microsoft.com/office/drawing/2014/main" id="{51587642-9982-5CEF-D266-8603D28E0312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7" name="Rectangle 2931">
                    <a:extLst>
                      <a:ext uri="{FF2B5EF4-FFF2-40B4-BE49-F238E27FC236}">
                        <a16:creationId xmlns:a16="http://schemas.microsoft.com/office/drawing/2014/main" id="{0484ABE2-AF16-5C0A-D40A-89FA38577407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8" name="Rectangle 2932">
                    <a:extLst>
                      <a:ext uri="{FF2B5EF4-FFF2-40B4-BE49-F238E27FC236}">
                        <a16:creationId xmlns:a16="http://schemas.microsoft.com/office/drawing/2014/main" id="{7CB3FA00-879C-7B5C-AE30-596B1026F495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9" name="Freeform 2933">
                    <a:extLst>
                      <a:ext uri="{FF2B5EF4-FFF2-40B4-BE49-F238E27FC236}">
                        <a16:creationId xmlns:a16="http://schemas.microsoft.com/office/drawing/2014/main" id="{B2F892F1-2A13-B816-6128-59DEB47F26B5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0" name="Freeform 2934">
                    <a:extLst>
                      <a:ext uri="{FF2B5EF4-FFF2-40B4-BE49-F238E27FC236}">
                        <a16:creationId xmlns:a16="http://schemas.microsoft.com/office/drawing/2014/main" id="{8707D74B-55F1-A44E-255D-94CD81DE50A0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1" name="Freeform 2935">
                    <a:extLst>
                      <a:ext uri="{FF2B5EF4-FFF2-40B4-BE49-F238E27FC236}">
                        <a16:creationId xmlns:a16="http://schemas.microsoft.com/office/drawing/2014/main" id="{9D20A354-7E7F-39FD-722C-FC5F0E5B38CC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9" name="Group 2922">
                  <a:extLst>
                    <a:ext uri="{FF2B5EF4-FFF2-40B4-BE49-F238E27FC236}">
                      <a16:creationId xmlns:a16="http://schemas.microsoft.com/office/drawing/2014/main" id="{F5F7ED38-0094-1F49-69AF-D13EE187FD6E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530" name="Rectangle 2924">
                    <a:extLst>
                      <a:ext uri="{FF2B5EF4-FFF2-40B4-BE49-F238E27FC236}">
                        <a16:creationId xmlns:a16="http://schemas.microsoft.com/office/drawing/2014/main" id="{20C92321-0C24-A042-388A-222C6189A8E9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1" name="Rectangle 2925">
                    <a:extLst>
                      <a:ext uri="{FF2B5EF4-FFF2-40B4-BE49-F238E27FC236}">
                        <a16:creationId xmlns:a16="http://schemas.microsoft.com/office/drawing/2014/main" id="{1D0F0D44-B6E4-2719-DD06-C87A6EAEC359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2" name="Rectangle 2926">
                    <a:extLst>
                      <a:ext uri="{FF2B5EF4-FFF2-40B4-BE49-F238E27FC236}">
                        <a16:creationId xmlns:a16="http://schemas.microsoft.com/office/drawing/2014/main" id="{F5DF35EA-56B4-F27E-A35F-23C9344EDD60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3" name="Freeform 2927">
                    <a:extLst>
                      <a:ext uri="{FF2B5EF4-FFF2-40B4-BE49-F238E27FC236}">
                        <a16:creationId xmlns:a16="http://schemas.microsoft.com/office/drawing/2014/main" id="{B3C141F8-8C19-822C-9A7A-649B1B793A72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4" name="Freeform 2928">
                    <a:extLst>
                      <a:ext uri="{FF2B5EF4-FFF2-40B4-BE49-F238E27FC236}">
                        <a16:creationId xmlns:a16="http://schemas.microsoft.com/office/drawing/2014/main" id="{87F45E3D-A670-88D4-2B3C-753F8A8E9A70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5" name="Freeform 2929">
                    <a:extLst>
                      <a:ext uri="{FF2B5EF4-FFF2-40B4-BE49-F238E27FC236}">
                        <a16:creationId xmlns:a16="http://schemas.microsoft.com/office/drawing/2014/main" id="{66134E38-2BE9-CCAF-ECF1-AA49C0C0881E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7" name="Group 2857">
                <a:extLst>
                  <a:ext uri="{FF2B5EF4-FFF2-40B4-BE49-F238E27FC236}">
                    <a16:creationId xmlns:a16="http://schemas.microsoft.com/office/drawing/2014/main" id="{5D9EEC61-B409-39B6-D27E-55DCE30B7569}"/>
                  </a:ext>
                </a:extLst>
              </p:cNvPr>
              <p:cNvGrpSpPr/>
              <p:nvPr/>
            </p:nvGrpSpPr>
            <p:grpSpPr>
              <a:xfrm>
                <a:off x="5664416" y="1503552"/>
                <a:ext cx="365760" cy="1147927"/>
                <a:chOff x="4114800" y="1596783"/>
                <a:chExt cx="365760" cy="1147927"/>
              </a:xfrm>
            </p:grpSpPr>
            <p:grpSp>
              <p:nvGrpSpPr>
                <p:cNvPr id="513" name="Group 2906">
                  <a:extLst>
                    <a:ext uri="{FF2B5EF4-FFF2-40B4-BE49-F238E27FC236}">
                      <a16:creationId xmlns:a16="http://schemas.microsoft.com/office/drawing/2014/main" id="{5D5EC39B-CE1E-172A-17E7-B56EB81A483E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522" name="Rectangle 2915">
                    <a:extLst>
                      <a:ext uri="{FF2B5EF4-FFF2-40B4-BE49-F238E27FC236}">
                        <a16:creationId xmlns:a16="http://schemas.microsoft.com/office/drawing/2014/main" id="{FB7FB832-FE59-62CE-FD68-EAAEFA2D72B2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3" name="Rectangle 2916">
                    <a:extLst>
                      <a:ext uri="{FF2B5EF4-FFF2-40B4-BE49-F238E27FC236}">
                        <a16:creationId xmlns:a16="http://schemas.microsoft.com/office/drawing/2014/main" id="{129C88B6-4F74-0492-5B03-F550C7AC98DE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4" name="Rectangle 2917">
                    <a:extLst>
                      <a:ext uri="{FF2B5EF4-FFF2-40B4-BE49-F238E27FC236}">
                        <a16:creationId xmlns:a16="http://schemas.microsoft.com/office/drawing/2014/main" id="{2FE43C27-9B83-9266-8200-8007D42314A2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5" name="Freeform 2918">
                    <a:extLst>
                      <a:ext uri="{FF2B5EF4-FFF2-40B4-BE49-F238E27FC236}">
                        <a16:creationId xmlns:a16="http://schemas.microsoft.com/office/drawing/2014/main" id="{4DE4FA9F-8432-3ABC-84A3-4A317EA27B7F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6" name="Freeform 2919">
                    <a:extLst>
                      <a:ext uri="{FF2B5EF4-FFF2-40B4-BE49-F238E27FC236}">
                        <a16:creationId xmlns:a16="http://schemas.microsoft.com/office/drawing/2014/main" id="{7101EEA4-0BB1-ECB3-E518-780CF5BAC6A2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7" name="Freeform 2920">
                    <a:extLst>
                      <a:ext uri="{FF2B5EF4-FFF2-40B4-BE49-F238E27FC236}">
                        <a16:creationId xmlns:a16="http://schemas.microsoft.com/office/drawing/2014/main" id="{782013A6-C46A-A7F5-D301-0DC594C1A9C6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4" name="Group 2907">
                  <a:extLst>
                    <a:ext uri="{FF2B5EF4-FFF2-40B4-BE49-F238E27FC236}">
                      <a16:creationId xmlns:a16="http://schemas.microsoft.com/office/drawing/2014/main" id="{A2F11B0E-B6D9-29D0-1B94-37A2751C1B32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516" name="Rectangle 2909">
                    <a:extLst>
                      <a:ext uri="{FF2B5EF4-FFF2-40B4-BE49-F238E27FC236}">
                        <a16:creationId xmlns:a16="http://schemas.microsoft.com/office/drawing/2014/main" id="{0B775BFB-8283-E8A0-2FF1-1F5FFD692615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7" name="Rectangle 2910">
                    <a:extLst>
                      <a:ext uri="{FF2B5EF4-FFF2-40B4-BE49-F238E27FC236}">
                        <a16:creationId xmlns:a16="http://schemas.microsoft.com/office/drawing/2014/main" id="{89FD9EE0-4CDB-3947-7F4C-E42B24DFF4EF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8" name="Rectangle 2911">
                    <a:extLst>
                      <a:ext uri="{FF2B5EF4-FFF2-40B4-BE49-F238E27FC236}">
                        <a16:creationId xmlns:a16="http://schemas.microsoft.com/office/drawing/2014/main" id="{ED4BF548-0C3A-7654-956B-F87171009B02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9" name="Freeform 2912">
                    <a:extLst>
                      <a:ext uri="{FF2B5EF4-FFF2-40B4-BE49-F238E27FC236}">
                        <a16:creationId xmlns:a16="http://schemas.microsoft.com/office/drawing/2014/main" id="{D6F337B5-5169-F18C-0FED-1CD2D515A3E6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0" name="Freeform 2913">
                    <a:extLst>
                      <a:ext uri="{FF2B5EF4-FFF2-40B4-BE49-F238E27FC236}">
                        <a16:creationId xmlns:a16="http://schemas.microsoft.com/office/drawing/2014/main" id="{2ADC4ADC-FD9B-3D6F-8029-3C10A8722262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1" name="Freeform 2914">
                    <a:extLst>
                      <a:ext uri="{FF2B5EF4-FFF2-40B4-BE49-F238E27FC236}">
                        <a16:creationId xmlns:a16="http://schemas.microsoft.com/office/drawing/2014/main" id="{68E61CC7-9364-5E56-AD8B-B2A4255CA733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15" name="Rounded Rectangle 2908">
                  <a:extLst>
                    <a:ext uri="{FF2B5EF4-FFF2-40B4-BE49-F238E27FC236}">
                      <a16:creationId xmlns:a16="http://schemas.microsoft.com/office/drawing/2014/main" id="{4434E2A5-FF56-FC47-0E68-05E830ACA65E}"/>
                    </a:ext>
                  </a:extLst>
                </p:cNvPr>
                <p:cNvSpPr/>
                <p:nvPr/>
              </p:nvSpPr>
              <p:spPr>
                <a:xfrm>
                  <a:off x="4206240" y="1596783"/>
                  <a:ext cx="182880" cy="146304"/>
                </a:xfrm>
                <a:prstGeom prst="roundRect">
                  <a:avLst/>
                </a:prstGeom>
                <a:solidFill>
                  <a:srgbClr val="FF99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68" name="Group 2858">
                <a:extLst>
                  <a:ext uri="{FF2B5EF4-FFF2-40B4-BE49-F238E27FC236}">
                    <a16:creationId xmlns:a16="http://schemas.microsoft.com/office/drawing/2014/main" id="{D3CEC963-2952-AB33-B687-91E39AFDA2BB}"/>
                  </a:ext>
                </a:extLst>
              </p:cNvPr>
              <p:cNvGrpSpPr/>
              <p:nvPr/>
            </p:nvGrpSpPr>
            <p:grpSpPr>
              <a:xfrm>
                <a:off x="603017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499" name="Group 2891">
                  <a:extLst>
                    <a:ext uri="{FF2B5EF4-FFF2-40B4-BE49-F238E27FC236}">
                      <a16:creationId xmlns:a16="http://schemas.microsoft.com/office/drawing/2014/main" id="{8C32E699-0C2C-4542-C7AA-977F9B676DD5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507" name="Rectangle 2900">
                    <a:extLst>
                      <a:ext uri="{FF2B5EF4-FFF2-40B4-BE49-F238E27FC236}">
                        <a16:creationId xmlns:a16="http://schemas.microsoft.com/office/drawing/2014/main" id="{542D2080-BE00-F651-9D15-E7A16BBFCC9C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08" name="Rectangle 2901">
                    <a:extLst>
                      <a:ext uri="{FF2B5EF4-FFF2-40B4-BE49-F238E27FC236}">
                        <a16:creationId xmlns:a16="http://schemas.microsoft.com/office/drawing/2014/main" id="{4BC35F29-495E-13DD-5B7A-418584F4D7D5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09" name="Rectangle 2902">
                    <a:extLst>
                      <a:ext uri="{FF2B5EF4-FFF2-40B4-BE49-F238E27FC236}">
                        <a16:creationId xmlns:a16="http://schemas.microsoft.com/office/drawing/2014/main" id="{4286233D-3A49-0818-2746-B7DF7BD61CA9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0" name="Freeform 2903">
                    <a:extLst>
                      <a:ext uri="{FF2B5EF4-FFF2-40B4-BE49-F238E27FC236}">
                        <a16:creationId xmlns:a16="http://schemas.microsoft.com/office/drawing/2014/main" id="{6ECA3736-6422-49B8-11C3-7ACC6E246284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1" name="Freeform 2904">
                    <a:extLst>
                      <a:ext uri="{FF2B5EF4-FFF2-40B4-BE49-F238E27FC236}">
                        <a16:creationId xmlns:a16="http://schemas.microsoft.com/office/drawing/2014/main" id="{EC6483F5-3611-CAB5-91D0-16FA8937B691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2" name="Freeform 2905">
                    <a:extLst>
                      <a:ext uri="{FF2B5EF4-FFF2-40B4-BE49-F238E27FC236}">
                        <a16:creationId xmlns:a16="http://schemas.microsoft.com/office/drawing/2014/main" id="{F11B7957-B6D3-D84C-4C34-B371E890BB7C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0" name="Group 2892">
                  <a:extLst>
                    <a:ext uri="{FF2B5EF4-FFF2-40B4-BE49-F238E27FC236}">
                      <a16:creationId xmlns:a16="http://schemas.microsoft.com/office/drawing/2014/main" id="{7ED03A9C-E9B3-B5E3-2151-CA64906E1A4D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501" name="Rectangle 2894">
                    <a:extLst>
                      <a:ext uri="{FF2B5EF4-FFF2-40B4-BE49-F238E27FC236}">
                        <a16:creationId xmlns:a16="http://schemas.microsoft.com/office/drawing/2014/main" id="{F8922ED0-86F8-8563-5283-2D94DE6504B6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02" name="Rectangle 2895">
                    <a:extLst>
                      <a:ext uri="{FF2B5EF4-FFF2-40B4-BE49-F238E27FC236}">
                        <a16:creationId xmlns:a16="http://schemas.microsoft.com/office/drawing/2014/main" id="{45A4C95D-2D93-20E1-906E-F456ACC3A767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03" name="Rectangle 2896">
                    <a:extLst>
                      <a:ext uri="{FF2B5EF4-FFF2-40B4-BE49-F238E27FC236}">
                        <a16:creationId xmlns:a16="http://schemas.microsoft.com/office/drawing/2014/main" id="{7502F91B-10CC-3F15-6431-F0D15A7B89E7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04" name="Freeform 2897">
                    <a:extLst>
                      <a:ext uri="{FF2B5EF4-FFF2-40B4-BE49-F238E27FC236}">
                        <a16:creationId xmlns:a16="http://schemas.microsoft.com/office/drawing/2014/main" id="{54CD1AF1-25D4-8CF6-1922-447CAE15D385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Freeform 2898">
                    <a:extLst>
                      <a:ext uri="{FF2B5EF4-FFF2-40B4-BE49-F238E27FC236}">
                        <a16:creationId xmlns:a16="http://schemas.microsoft.com/office/drawing/2014/main" id="{353BE9E5-3B78-7C2F-048C-DDF91D366018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Freeform 2899">
                    <a:extLst>
                      <a:ext uri="{FF2B5EF4-FFF2-40B4-BE49-F238E27FC236}">
                        <a16:creationId xmlns:a16="http://schemas.microsoft.com/office/drawing/2014/main" id="{7BCDE658-C2A1-6C05-5FAD-E7719F107BEA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9" name="Group 2859">
                <a:extLst>
                  <a:ext uri="{FF2B5EF4-FFF2-40B4-BE49-F238E27FC236}">
                    <a16:creationId xmlns:a16="http://schemas.microsoft.com/office/drawing/2014/main" id="{86A9BDC0-DCDF-6474-8EF3-56938FE818BA}"/>
                  </a:ext>
                </a:extLst>
              </p:cNvPr>
              <p:cNvGrpSpPr/>
              <p:nvPr/>
            </p:nvGrpSpPr>
            <p:grpSpPr>
              <a:xfrm>
                <a:off x="639593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485" name="Group 2876">
                  <a:extLst>
                    <a:ext uri="{FF2B5EF4-FFF2-40B4-BE49-F238E27FC236}">
                      <a16:creationId xmlns:a16="http://schemas.microsoft.com/office/drawing/2014/main" id="{59565033-E44E-FC04-5945-580AA644EFB3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493" name="Rectangle 2885">
                    <a:extLst>
                      <a:ext uri="{FF2B5EF4-FFF2-40B4-BE49-F238E27FC236}">
                        <a16:creationId xmlns:a16="http://schemas.microsoft.com/office/drawing/2014/main" id="{9614DD35-ED5E-86CD-D3AA-E1235A5FEA23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4" name="Rectangle 2886">
                    <a:extLst>
                      <a:ext uri="{FF2B5EF4-FFF2-40B4-BE49-F238E27FC236}">
                        <a16:creationId xmlns:a16="http://schemas.microsoft.com/office/drawing/2014/main" id="{CDCD4FC5-96DB-AE32-3BCD-D1CBEBB6EBDB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5" name="Rectangle 2887">
                    <a:extLst>
                      <a:ext uri="{FF2B5EF4-FFF2-40B4-BE49-F238E27FC236}">
                        <a16:creationId xmlns:a16="http://schemas.microsoft.com/office/drawing/2014/main" id="{17DD9120-AD98-1401-5D76-80AE023A7A7C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6" name="Freeform 2888">
                    <a:extLst>
                      <a:ext uri="{FF2B5EF4-FFF2-40B4-BE49-F238E27FC236}">
                        <a16:creationId xmlns:a16="http://schemas.microsoft.com/office/drawing/2014/main" id="{B8A41999-18BB-C3B1-75D7-D3FBDFDE7F0D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Freeform 2889">
                    <a:extLst>
                      <a:ext uri="{FF2B5EF4-FFF2-40B4-BE49-F238E27FC236}">
                        <a16:creationId xmlns:a16="http://schemas.microsoft.com/office/drawing/2014/main" id="{076508CA-28B2-6489-52D9-E41556999B6A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8" name="Freeform 2890">
                    <a:extLst>
                      <a:ext uri="{FF2B5EF4-FFF2-40B4-BE49-F238E27FC236}">
                        <a16:creationId xmlns:a16="http://schemas.microsoft.com/office/drawing/2014/main" id="{4666954B-6075-237B-D4BB-ECC2D5AA3D8C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6" name="Group 2877">
                  <a:extLst>
                    <a:ext uri="{FF2B5EF4-FFF2-40B4-BE49-F238E27FC236}">
                      <a16:creationId xmlns:a16="http://schemas.microsoft.com/office/drawing/2014/main" id="{6CAD7E4F-8C7A-C70F-5522-1DFE0428DAFF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487" name="Rectangle 2879">
                    <a:extLst>
                      <a:ext uri="{FF2B5EF4-FFF2-40B4-BE49-F238E27FC236}">
                        <a16:creationId xmlns:a16="http://schemas.microsoft.com/office/drawing/2014/main" id="{B38EE3F4-45A8-5E89-D549-D069667D1588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8" name="Rectangle 2880">
                    <a:extLst>
                      <a:ext uri="{FF2B5EF4-FFF2-40B4-BE49-F238E27FC236}">
                        <a16:creationId xmlns:a16="http://schemas.microsoft.com/office/drawing/2014/main" id="{71FC3112-2519-4EA2-022C-05586A7A792E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9" name="Rectangle 2881">
                    <a:extLst>
                      <a:ext uri="{FF2B5EF4-FFF2-40B4-BE49-F238E27FC236}">
                        <a16:creationId xmlns:a16="http://schemas.microsoft.com/office/drawing/2014/main" id="{ABD00B8A-8064-B6A3-8081-1FCB4CEFD20E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0" name="Freeform 2882">
                    <a:extLst>
                      <a:ext uri="{FF2B5EF4-FFF2-40B4-BE49-F238E27FC236}">
                        <a16:creationId xmlns:a16="http://schemas.microsoft.com/office/drawing/2014/main" id="{84874A2B-7C12-9D24-024A-C50296B245D0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Freeform 2883">
                    <a:extLst>
                      <a:ext uri="{FF2B5EF4-FFF2-40B4-BE49-F238E27FC236}">
                        <a16:creationId xmlns:a16="http://schemas.microsoft.com/office/drawing/2014/main" id="{AF1EFCB8-50A1-CDCF-98A6-6F282B914CEE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2" name="Freeform 2884">
                    <a:extLst>
                      <a:ext uri="{FF2B5EF4-FFF2-40B4-BE49-F238E27FC236}">
                        <a16:creationId xmlns:a16="http://schemas.microsoft.com/office/drawing/2014/main" id="{E4269A07-F27D-2DC4-E8DC-C221D591DD36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0" name="Group 2860">
                <a:extLst>
                  <a:ext uri="{FF2B5EF4-FFF2-40B4-BE49-F238E27FC236}">
                    <a16:creationId xmlns:a16="http://schemas.microsoft.com/office/drawing/2014/main" id="{D98F51E3-7036-444A-EBB9-637079663508}"/>
                  </a:ext>
                </a:extLst>
              </p:cNvPr>
              <p:cNvGrpSpPr/>
              <p:nvPr/>
            </p:nvGrpSpPr>
            <p:grpSpPr>
              <a:xfrm>
                <a:off x="6761696" y="1790433"/>
                <a:ext cx="365760" cy="861046"/>
                <a:chOff x="4114800" y="1883664"/>
                <a:chExt cx="365760" cy="861046"/>
              </a:xfrm>
            </p:grpSpPr>
            <p:grpSp>
              <p:nvGrpSpPr>
                <p:cNvPr id="471" name="Group 2861">
                  <a:extLst>
                    <a:ext uri="{FF2B5EF4-FFF2-40B4-BE49-F238E27FC236}">
                      <a16:creationId xmlns:a16="http://schemas.microsoft.com/office/drawing/2014/main" id="{A7BB4786-C96D-64B3-6B31-671E63F8D729}"/>
                    </a:ext>
                  </a:extLst>
                </p:cNvPr>
                <p:cNvGrpSpPr/>
                <p:nvPr/>
              </p:nvGrpSpPr>
              <p:grpSpPr>
                <a:xfrm>
                  <a:off x="4114800" y="1883664"/>
                  <a:ext cx="365760" cy="429489"/>
                  <a:chOff x="4114800" y="1883664"/>
                  <a:chExt cx="365760" cy="429489"/>
                </a:xfrm>
              </p:grpSpPr>
              <p:sp>
                <p:nvSpPr>
                  <p:cNvPr id="479" name="Rectangle 2870">
                    <a:extLst>
                      <a:ext uri="{FF2B5EF4-FFF2-40B4-BE49-F238E27FC236}">
                        <a16:creationId xmlns:a16="http://schemas.microsoft.com/office/drawing/2014/main" id="{C2469439-7F88-05CD-DF8A-7474A2363679}"/>
                      </a:ext>
                    </a:extLst>
                  </p:cNvPr>
                  <p:cNvSpPr/>
                  <p:nvPr/>
                </p:nvSpPr>
                <p:spPr>
                  <a:xfrm>
                    <a:off x="4114800" y="190167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0" name="Rectangle 2871">
                    <a:extLst>
                      <a:ext uri="{FF2B5EF4-FFF2-40B4-BE49-F238E27FC236}">
                        <a16:creationId xmlns:a16="http://schemas.microsoft.com/office/drawing/2014/main" id="{2FDBA39B-64C7-2215-CE38-6FB0B5A0A3E2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5653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1" name="Rectangle 2872">
                    <a:extLst>
                      <a:ext uri="{FF2B5EF4-FFF2-40B4-BE49-F238E27FC236}">
                        <a16:creationId xmlns:a16="http://schemas.microsoft.com/office/drawing/2014/main" id="{BE98C893-0D4A-DBD4-0B91-22589EA3F0CD}"/>
                      </a:ext>
                    </a:extLst>
                  </p:cNvPr>
                  <p:cNvSpPr/>
                  <p:nvPr/>
                </p:nvSpPr>
                <p:spPr>
                  <a:xfrm>
                    <a:off x="4123944" y="1910817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2" name="Freeform 2873">
                    <a:extLst>
                      <a:ext uri="{FF2B5EF4-FFF2-40B4-BE49-F238E27FC236}">
                        <a16:creationId xmlns:a16="http://schemas.microsoft.com/office/drawing/2014/main" id="{B86C0B6D-B574-4F5A-A0EF-5BCA9D664010}"/>
                      </a:ext>
                    </a:extLst>
                  </p:cNvPr>
                  <p:cNvSpPr/>
                  <p:nvPr/>
                </p:nvSpPr>
                <p:spPr>
                  <a:xfrm>
                    <a:off x="4288536" y="188366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" name="Freeform 2874">
                    <a:extLst>
                      <a:ext uri="{FF2B5EF4-FFF2-40B4-BE49-F238E27FC236}">
                        <a16:creationId xmlns:a16="http://schemas.microsoft.com/office/drawing/2014/main" id="{F758DBC7-C885-8A5A-B46F-C5403C9D9410}"/>
                      </a:ext>
                    </a:extLst>
                  </p:cNvPr>
                  <p:cNvSpPr/>
                  <p:nvPr/>
                </p:nvSpPr>
                <p:spPr>
                  <a:xfrm>
                    <a:off x="419709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Freeform 2875">
                    <a:extLst>
                      <a:ext uri="{FF2B5EF4-FFF2-40B4-BE49-F238E27FC236}">
                        <a16:creationId xmlns:a16="http://schemas.microsoft.com/office/drawing/2014/main" id="{5DC7FC23-3AF2-0555-5E08-35FB229C9630}"/>
                      </a:ext>
                    </a:extLst>
                  </p:cNvPr>
                  <p:cNvSpPr/>
                  <p:nvPr/>
                </p:nvSpPr>
                <p:spPr>
                  <a:xfrm>
                    <a:off x="4379976" y="1885174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2" name="Group 2862">
                  <a:extLst>
                    <a:ext uri="{FF2B5EF4-FFF2-40B4-BE49-F238E27FC236}">
                      <a16:creationId xmlns:a16="http://schemas.microsoft.com/office/drawing/2014/main" id="{089DBA8D-B543-E34D-0EB9-152F31F5CAD2}"/>
                    </a:ext>
                  </a:extLst>
                </p:cNvPr>
                <p:cNvGrpSpPr/>
                <p:nvPr/>
              </p:nvGrpSpPr>
              <p:grpSpPr>
                <a:xfrm>
                  <a:off x="4114800" y="2313153"/>
                  <a:ext cx="365760" cy="431557"/>
                  <a:chOff x="4114800" y="2313153"/>
                  <a:chExt cx="365760" cy="431557"/>
                </a:xfrm>
              </p:grpSpPr>
              <p:sp>
                <p:nvSpPr>
                  <p:cNvPr id="473" name="Rectangle 2864">
                    <a:extLst>
                      <a:ext uri="{FF2B5EF4-FFF2-40B4-BE49-F238E27FC236}">
                        <a16:creationId xmlns:a16="http://schemas.microsoft.com/office/drawing/2014/main" id="{8594A6FD-EC78-878A-FF0E-A9E9F202A9BD}"/>
                      </a:ext>
                    </a:extLst>
                  </p:cNvPr>
                  <p:cNvSpPr/>
                  <p:nvPr/>
                </p:nvSpPr>
                <p:spPr>
                  <a:xfrm>
                    <a:off x="4114800" y="2313153"/>
                    <a:ext cx="365760" cy="411480"/>
                  </a:xfrm>
                  <a:prstGeom prst="rect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4" name="Rectangle 2865">
                    <a:extLst>
                      <a:ext uri="{FF2B5EF4-FFF2-40B4-BE49-F238E27FC236}">
                        <a16:creationId xmlns:a16="http://schemas.microsoft.com/office/drawing/2014/main" id="{8DCE6C12-3999-2083-9847-038CEDF8F99A}"/>
                      </a:ext>
                    </a:extLst>
                  </p:cNvPr>
                  <p:cNvSpPr/>
                  <p:nvPr/>
                </p:nvSpPr>
                <p:spPr>
                  <a:xfrm>
                    <a:off x="4123944" y="2322297"/>
                    <a:ext cx="347472" cy="347472"/>
                  </a:xfrm>
                  <a:prstGeom prst="rect">
                    <a:avLst/>
                  </a:prstGeom>
                  <a:solidFill>
                    <a:srgbClr val="FFEC8B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5" name="Rectangle 2866">
                    <a:extLst>
                      <a:ext uri="{FF2B5EF4-FFF2-40B4-BE49-F238E27FC236}">
                        <a16:creationId xmlns:a16="http://schemas.microsoft.com/office/drawing/2014/main" id="{80837388-ECD9-83A3-12B8-98174605C1C3}"/>
                      </a:ext>
                    </a:extLst>
                  </p:cNvPr>
                  <p:cNvSpPr/>
                  <p:nvPr/>
                </p:nvSpPr>
                <p:spPr>
                  <a:xfrm>
                    <a:off x="4123944" y="2669769"/>
                    <a:ext cx="347472" cy="45720"/>
                  </a:xfrm>
                  <a:prstGeom prst="rect">
                    <a:avLst/>
                  </a:prstGeom>
                  <a:solidFill>
                    <a:srgbClr val="99FF99"/>
                  </a:solidFill>
                  <a:ln w="3175">
                    <a:solidFill>
                      <a:schemeClr val="tx1"/>
                    </a:solidFill>
                  </a:ln>
                </p:spPr>
                <p:txBody>
                  <a:bodyPr vert="horz" wrap="none" lIns="45720" tIns="45720" rIns="45720" bIns="45720" numCol="1" rtlCol="0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6" name="Freeform 2867">
                    <a:extLst>
                      <a:ext uri="{FF2B5EF4-FFF2-40B4-BE49-F238E27FC236}">
                        <a16:creationId xmlns:a16="http://schemas.microsoft.com/office/drawing/2014/main" id="{D1B7FA44-48D5-B9FF-2965-F6464F16941B}"/>
                      </a:ext>
                    </a:extLst>
                  </p:cNvPr>
                  <p:cNvSpPr/>
                  <p:nvPr/>
                </p:nvSpPr>
                <p:spPr>
                  <a:xfrm>
                    <a:off x="4288536" y="269748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" name="Freeform 2868">
                    <a:extLst>
                      <a:ext uri="{FF2B5EF4-FFF2-40B4-BE49-F238E27FC236}">
                        <a16:creationId xmlns:a16="http://schemas.microsoft.com/office/drawing/2014/main" id="{68525DE0-DC01-B1A0-C4E4-F1C81654299D}"/>
                      </a:ext>
                    </a:extLst>
                  </p:cNvPr>
                  <p:cNvSpPr/>
                  <p:nvPr/>
                </p:nvSpPr>
                <p:spPr>
                  <a:xfrm>
                    <a:off x="419709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Freeform 2869">
                    <a:extLst>
                      <a:ext uri="{FF2B5EF4-FFF2-40B4-BE49-F238E27FC236}">
                        <a16:creationId xmlns:a16="http://schemas.microsoft.com/office/drawing/2014/main" id="{98D68A83-5E0B-8BC7-AD03-A5ED9C25AF10}"/>
                      </a:ext>
                    </a:extLst>
                  </p:cNvPr>
                  <p:cNvSpPr/>
                  <p:nvPr/>
                </p:nvSpPr>
                <p:spPr>
                  <a:xfrm>
                    <a:off x="4379976" y="2698990"/>
                    <a:ext cx="18288" cy="45720"/>
                  </a:xfrm>
                  <a:custGeom>
                    <a:avLst/>
                    <a:gdLst>
                      <a:gd name="connsiteX0" fmla="*/ 448733 w 448733"/>
                      <a:gd name="connsiteY0" fmla="*/ 0 h 1132417"/>
                      <a:gd name="connsiteX1" fmla="*/ 0 w 448733"/>
                      <a:gd name="connsiteY1" fmla="*/ 560917 h 1132417"/>
                      <a:gd name="connsiteX2" fmla="*/ 446616 w 448733"/>
                      <a:gd name="connsiteY2" fmla="*/ 1132417 h 11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48733" h="1132417">
                        <a:moveTo>
                          <a:pt x="448733" y="0"/>
                        </a:moveTo>
                        <a:cubicBezTo>
                          <a:pt x="224543" y="186090"/>
                          <a:pt x="353" y="372181"/>
                          <a:pt x="0" y="560917"/>
                        </a:cubicBezTo>
                        <a:cubicBezTo>
                          <a:pt x="-353" y="749653"/>
                          <a:pt x="223131" y="941035"/>
                          <a:pt x="446616" y="1132417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2">
                        <a:lumMod val="50000"/>
                        <a:lumOff val="50000"/>
                      </a:schemeClr>
                    </a:solidFill>
                  </a:ln>
                </p:spPr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cxnSp>
        <p:nvCxnSpPr>
          <p:cNvPr id="703" name="直线箭头连接符 702">
            <a:extLst>
              <a:ext uri="{FF2B5EF4-FFF2-40B4-BE49-F238E27FC236}">
                <a16:creationId xmlns:a16="http://schemas.microsoft.com/office/drawing/2014/main" id="{BBFB47BA-A4C3-6239-FCD7-B9FD98DC22C6}"/>
              </a:ext>
            </a:extLst>
          </p:cNvPr>
          <p:cNvCxnSpPr/>
          <p:nvPr/>
        </p:nvCxnSpPr>
        <p:spPr bwMode="auto">
          <a:xfrm>
            <a:off x="1635877" y="2521620"/>
            <a:ext cx="2578608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05" name="文本框 704">
            <a:extLst>
              <a:ext uri="{FF2B5EF4-FFF2-40B4-BE49-F238E27FC236}">
                <a16:creationId xmlns:a16="http://schemas.microsoft.com/office/drawing/2014/main" id="{7844973D-E63A-27A5-C94C-AD7BE46C304E}"/>
              </a:ext>
            </a:extLst>
          </p:cNvPr>
          <p:cNvSpPr txBox="1"/>
          <p:nvPr/>
        </p:nvSpPr>
        <p:spPr>
          <a:xfrm>
            <a:off x="2045691" y="2525192"/>
            <a:ext cx="1370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itchFamily="34" charset="0"/>
                <a:cs typeface="Arial" pitchFamily="34" charset="0"/>
              </a:rPr>
              <a:t>142.16mm</a:t>
            </a:r>
            <a:endParaRPr lang="en-US" altLang="zh-CN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0" name="直线箭头连接符 709">
            <a:extLst>
              <a:ext uri="{FF2B5EF4-FFF2-40B4-BE49-F238E27FC236}">
                <a16:creationId xmlns:a16="http://schemas.microsoft.com/office/drawing/2014/main" id="{AD744F94-DC45-F01B-0BA6-C83CA254F322}"/>
              </a:ext>
            </a:extLst>
          </p:cNvPr>
          <p:cNvCxnSpPr>
            <a:cxnSpLocks/>
          </p:cNvCxnSpPr>
          <p:nvPr/>
        </p:nvCxnSpPr>
        <p:spPr bwMode="auto">
          <a:xfrm>
            <a:off x="2819400" y="1440000"/>
            <a:ext cx="0" cy="8460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14" name="文本框 713">
            <a:extLst>
              <a:ext uri="{FF2B5EF4-FFF2-40B4-BE49-F238E27FC236}">
                <a16:creationId xmlns:a16="http://schemas.microsoft.com/office/drawing/2014/main" id="{E1A41371-9F95-DD79-B3C5-71ABD74E2707}"/>
              </a:ext>
            </a:extLst>
          </p:cNvPr>
          <p:cNvSpPr txBox="1"/>
          <p:nvPr/>
        </p:nvSpPr>
        <p:spPr>
          <a:xfrm>
            <a:off x="1635876" y="1634366"/>
            <a:ext cx="1269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itchFamily="34" charset="0"/>
                <a:cs typeface="Arial" pitchFamily="34" charset="0"/>
              </a:rPr>
              <a:t>42.76mm</a:t>
            </a:r>
            <a:endParaRPr lang="en-US" altLang="zh-CN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0" name="文本框 569">
            <a:extLst>
              <a:ext uri="{FF2B5EF4-FFF2-40B4-BE49-F238E27FC236}">
                <a16:creationId xmlns:a16="http://schemas.microsoft.com/office/drawing/2014/main" id="{3D875116-394F-18B5-71AC-53BC7840B8F1}"/>
              </a:ext>
            </a:extLst>
          </p:cNvPr>
          <p:cNvSpPr txBox="1"/>
          <p:nvPr/>
        </p:nvSpPr>
        <p:spPr>
          <a:xfrm>
            <a:off x="9510549" y="972130"/>
            <a:ext cx="2636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lpGBTx</a:t>
            </a:r>
            <a:r>
              <a:rPr lang="en-US" altLang="zh-CN" sz="1400" dirty="0"/>
              <a:t>: W=9, L=9</a:t>
            </a:r>
          </a:p>
          <a:p>
            <a:r>
              <a:rPr lang="en-US" altLang="zh-CN" sz="1400" dirty="0"/>
              <a:t>Optical connector: W=10, L=20</a:t>
            </a:r>
            <a:endParaRPr lang="zh-CN" altLang="en-US" sz="1400" dirty="0"/>
          </a:p>
        </p:txBody>
      </p:sp>
      <p:sp>
        <p:nvSpPr>
          <p:cNvPr id="573" name="文本框 572">
            <a:extLst>
              <a:ext uri="{FF2B5EF4-FFF2-40B4-BE49-F238E27FC236}">
                <a16:creationId xmlns:a16="http://schemas.microsoft.com/office/drawing/2014/main" id="{2E7FE2D4-235B-419C-DBC0-42720420154E}"/>
              </a:ext>
            </a:extLst>
          </p:cNvPr>
          <p:cNvSpPr txBox="1"/>
          <p:nvPr/>
        </p:nvSpPr>
        <p:spPr>
          <a:xfrm>
            <a:off x="-31716" y="1217645"/>
            <a:ext cx="166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itchFamily="34" charset="0"/>
                <a:cs typeface="Arial" pitchFamily="34" charset="0"/>
              </a:rPr>
              <a:t>42.76mm</a:t>
            </a:r>
            <a:br>
              <a:rPr lang="en-US" altLang="zh-CN" dirty="0">
                <a:latin typeface="Arial" pitchFamily="34" charset="0"/>
                <a:cs typeface="Arial" pitchFamily="34" charset="0"/>
              </a:rPr>
            </a:br>
            <a:r>
              <a:rPr lang="en-US" altLang="zh-CN" dirty="0">
                <a:latin typeface="Arial" pitchFamily="34" charset="0"/>
                <a:cs typeface="Arial" pitchFamily="34" charset="0"/>
              </a:rPr>
              <a:t>+ 10 mm</a:t>
            </a:r>
            <a:br>
              <a:rPr lang="en-US" altLang="zh-CN" dirty="0">
                <a:latin typeface="Arial" pitchFamily="34" charset="0"/>
                <a:cs typeface="Arial" pitchFamily="34" charset="0"/>
              </a:rPr>
            </a:br>
            <a:r>
              <a:rPr lang="en-US" altLang="zh-CN" dirty="0">
                <a:latin typeface="Arial" pitchFamily="34" charset="0"/>
                <a:cs typeface="Arial" pitchFamily="34" charset="0"/>
              </a:rPr>
              <a:t>+ 2 sides/gaps</a:t>
            </a:r>
            <a:endParaRPr lang="en-US" altLang="zh-CN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4" name="直线箭头连接符 573">
            <a:extLst>
              <a:ext uri="{FF2B5EF4-FFF2-40B4-BE49-F238E27FC236}">
                <a16:creationId xmlns:a16="http://schemas.microsoft.com/office/drawing/2014/main" id="{68F96A60-BC87-25DE-4366-7D0339C374B1}"/>
              </a:ext>
            </a:extLst>
          </p:cNvPr>
          <p:cNvCxnSpPr>
            <a:cxnSpLocks/>
          </p:cNvCxnSpPr>
          <p:nvPr/>
        </p:nvCxnSpPr>
        <p:spPr bwMode="auto">
          <a:xfrm>
            <a:off x="1524000" y="976905"/>
            <a:ext cx="0" cy="144302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75" name="直线箭头连接符 574">
            <a:extLst>
              <a:ext uri="{FF2B5EF4-FFF2-40B4-BE49-F238E27FC236}">
                <a16:creationId xmlns:a16="http://schemas.microsoft.com/office/drawing/2014/main" id="{3B705F98-0CF4-D34C-3F60-B51A139937C3}"/>
              </a:ext>
            </a:extLst>
          </p:cNvPr>
          <p:cNvCxnSpPr>
            <a:cxnSpLocks/>
          </p:cNvCxnSpPr>
          <p:nvPr/>
        </p:nvCxnSpPr>
        <p:spPr bwMode="auto">
          <a:xfrm>
            <a:off x="2819400" y="1143000"/>
            <a:ext cx="0" cy="1620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76" name="文本框 575">
            <a:extLst>
              <a:ext uri="{FF2B5EF4-FFF2-40B4-BE49-F238E27FC236}">
                <a16:creationId xmlns:a16="http://schemas.microsoft.com/office/drawing/2014/main" id="{ABF3EA66-E314-DA70-1BC0-7DEF7D2D08AC}"/>
              </a:ext>
            </a:extLst>
          </p:cNvPr>
          <p:cNvSpPr txBox="1"/>
          <p:nvPr/>
        </p:nvSpPr>
        <p:spPr>
          <a:xfrm>
            <a:off x="1812702" y="1056700"/>
            <a:ext cx="964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itchFamily="34" charset="0"/>
                <a:cs typeface="Arial" pitchFamily="34" charset="0"/>
              </a:rPr>
              <a:t>10 mm</a:t>
            </a:r>
            <a:endParaRPr lang="en-US" altLang="zh-CN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88B65092-D071-5943-94F6-E50D0B4697FB}"/>
              </a:ext>
            </a:extLst>
          </p:cNvPr>
          <p:cNvSpPr/>
          <p:nvPr/>
        </p:nvSpPr>
        <p:spPr>
          <a:xfrm>
            <a:off x="9652520" y="1739205"/>
            <a:ext cx="220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1 </a:t>
            </a:r>
            <a:r>
              <a:rPr lang="en-US" sz="1400" dirty="0" err="1">
                <a:solidFill>
                  <a:srgbClr val="000000"/>
                </a:solidFill>
              </a:rPr>
              <a:t>lpGBT</a:t>
            </a:r>
            <a:r>
              <a:rPr lang="en-US" sz="1400" dirty="0">
                <a:solidFill>
                  <a:srgbClr val="000000"/>
                </a:solidFill>
              </a:rPr>
              <a:t> provides 28</a:t>
            </a:r>
            <a:r>
              <a:rPr lang="en-US" sz="1400" dirty="0">
                <a:solidFill>
                  <a:srgbClr val="000000"/>
                </a:solidFill>
                <a:sym typeface="Symbol" panose="05050102010706020507" pitchFamily="18" charset="2"/>
              </a:rPr>
              <a:t>0.32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sym typeface="Symbol" panose="05050102010706020507" pitchFamily="18" charset="2"/>
              </a:rPr>
              <a:t>140.64, </a:t>
            </a:r>
            <a:r>
              <a:rPr lang="en-US" sz="1400" dirty="0">
                <a:solidFill>
                  <a:srgbClr val="000000"/>
                </a:solidFill>
              </a:rPr>
              <a:t>or 7</a:t>
            </a:r>
            <a:r>
              <a:rPr lang="en-US" sz="1400" dirty="0">
                <a:solidFill>
                  <a:srgbClr val="000000"/>
                </a:solidFill>
                <a:sym typeface="Symbol" panose="05050102010706020507" pitchFamily="18" charset="2"/>
              </a:rPr>
              <a:t>1.28 </a:t>
            </a:r>
            <a:r>
              <a:rPr lang="en-US" sz="1400" dirty="0">
                <a:solidFill>
                  <a:srgbClr val="000000"/>
                </a:solidFill>
              </a:rPr>
              <a:t>Gbps </a:t>
            </a:r>
            <a:r>
              <a:rPr lang="en-US" sz="1400" b="1" dirty="0">
                <a:solidFill>
                  <a:srgbClr val="0000FF"/>
                </a:solidFill>
              </a:rPr>
              <a:t>DATA</a:t>
            </a:r>
            <a:r>
              <a:rPr lang="en-US" sz="1400" dirty="0">
                <a:solidFill>
                  <a:srgbClr val="000000"/>
                </a:solidFill>
              </a:rPr>
              <a:t> links</a:t>
            </a:r>
          </a:p>
          <a:p>
            <a:r>
              <a:rPr lang="en-US" sz="1400" dirty="0">
                <a:solidFill>
                  <a:srgbClr val="000000"/>
                </a:solidFill>
              </a:rPr>
              <a:t>=&gt; 2 </a:t>
            </a:r>
            <a:r>
              <a:rPr lang="en-US" sz="1400" dirty="0" err="1">
                <a:solidFill>
                  <a:srgbClr val="000000"/>
                </a:solidFill>
              </a:rPr>
              <a:t>lpGBT</a:t>
            </a:r>
            <a:r>
              <a:rPr lang="en-US" sz="1400" dirty="0">
                <a:solidFill>
                  <a:srgbClr val="000000"/>
                </a:solidFill>
              </a:rPr>
              <a:t> needed for current </a:t>
            </a:r>
            <a:r>
              <a:rPr lang="en-US" sz="1400" dirty="0" err="1">
                <a:solidFill>
                  <a:srgbClr val="000000"/>
                </a:solidFill>
              </a:rPr>
              <a:t>bkg</a:t>
            </a:r>
            <a:r>
              <a:rPr lang="en-US" sz="1400" dirty="0">
                <a:solidFill>
                  <a:srgbClr val="000000"/>
                </a:solidFill>
              </a:rPr>
              <a:t> rate; may reduce to 1?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889D6-1E0F-4940-9AA0-E699AFE1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2024/07/22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0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9C6F-2749-A24A-95FF-3215F420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module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8B3EF-10C2-F241-8DD1-43E0325E4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88" y="1290445"/>
            <a:ext cx="3935114" cy="4632276"/>
          </a:xfrm>
        </p:spPr>
        <p:txBody>
          <a:bodyPr/>
          <a:lstStyle/>
          <a:p>
            <a:r>
              <a:rPr lang="en-US" sz="1800" dirty="0"/>
              <a:t>Key modification:</a:t>
            </a:r>
          </a:p>
          <a:p>
            <a:pPr lvl="1"/>
            <a:r>
              <a:rPr lang="en-US" sz="1600" dirty="0"/>
              <a:t>Moving PCB from below the chip to above</a:t>
            </a:r>
          </a:p>
          <a:p>
            <a:pPr lvl="1"/>
            <a:r>
              <a:rPr lang="en-US" sz="1600" dirty="0"/>
              <a:t>Common electronics &amp; cables directly on top of PCB</a:t>
            </a:r>
          </a:p>
          <a:p>
            <a:r>
              <a:rPr lang="en-US" sz="1800" dirty="0"/>
              <a:t>Advantage </a:t>
            </a:r>
          </a:p>
          <a:p>
            <a:pPr lvl="1"/>
            <a:r>
              <a:rPr lang="en-US" sz="1600" dirty="0"/>
              <a:t>Chip in direct contact with supporting, better cooling </a:t>
            </a:r>
          </a:p>
          <a:p>
            <a:pPr lvl="1"/>
            <a:r>
              <a:rPr lang="en-US" sz="1600" dirty="0"/>
              <a:t>No need for inactive area to the side of module</a:t>
            </a:r>
          </a:p>
          <a:p>
            <a:pPr lvl="1"/>
            <a:r>
              <a:rPr lang="en-US" sz="1600" dirty="0"/>
              <a:t>Minimal changes (simplification) to stave design</a:t>
            </a:r>
          </a:p>
          <a:p>
            <a:r>
              <a:rPr lang="en-US" sz="1800" dirty="0"/>
              <a:t>Cooling for common electronics needs study</a:t>
            </a:r>
          </a:p>
          <a:p>
            <a:r>
              <a:rPr lang="en-US" sz="1800" dirty="0"/>
              <a:t>Now assuming 1 </a:t>
            </a:r>
            <a:r>
              <a:rPr lang="en-US" sz="1800" dirty="0" err="1"/>
              <a:t>lpGBT</a:t>
            </a:r>
            <a:r>
              <a:rPr lang="en-US" sz="1800" dirty="0"/>
              <a:t> / module, if all chips reach ~1Gbps more </a:t>
            </a:r>
            <a:r>
              <a:rPr lang="en-US" sz="1800" dirty="0" err="1"/>
              <a:t>fibres</a:t>
            </a:r>
            <a:r>
              <a:rPr lang="en-US" sz="1800" dirty="0"/>
              <a:t>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45704-D376-1044-B3F3-2846FCF7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2024/07/22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68175-25D6-BB4B-B644-874F812C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183" name="直线箭头连接符 702">
            <a:extLst>
              <a:ext uri="{FF2B5EF4-FFF2-40B4-BE49-F238E27FC236}">
                <a16:creationId xmlns:a16="http://schemas.microsoft.com/office/drawing/2014/main" id="{A87E8143-F7C6-F741-8CDE-81146A85C378}"/>
              </a:ext>
            </a:extLst>
          </p:cNvPr>
          <p:cNvCxnSpPr/>
          <p:nvPr/>
        </p:nvCxnSpPr>
        <p:spPr bwMode="auto">
          <a:xfrm>
            <a:off x="8649665" y="2792414"/>
            <a:ext cx="2578608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84" name="文本框 704">
            <a:extLst>
              <a:ext uri="{FF2B5EF4-FFF2-40B4-BE49-F238E27FC236}">
                <a16:creationId xmlns:a16="http://schemas.microsoft.com/office/drawing/2014/main" id="{BD370712-2D3D-F947-997A-84524D6EDAC8}"/>
              </a:ext>
            </a:extLst>
          </p:cNvPr>
          <p:cNvSpPr txBox="1"/>
          <p:nvPr/>
        </p:nvSpPr>
        <p:spPr>
          <a:xfrm>
            <a:off x="9059479" y="2795986"/>
            <a:ext cx="1370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itchFamily="34" charset="0"/>
                <a:cs typeface="Arial" pitchFamily="34" charset="0"/>
              </a:rPr>
              <a:t>142.16mm</a:t>
            </a:r>
            <a:endParaRPr lang="en-US" altLang="zh-CN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7" name="文本框 572">
            <a:extLst>
              <a:ext uri="{FF2B5EF4-FFF2-40B4-BE49-F238E27FC236}">
                <a16:creationId xmlns:a16="http://schemas.microsoft.com/office/drawing/2014/main" id="{06215101-90A5-DC41-9E68-810F921333C3}"/>
              </a:ext>
            </a:extLst>
          </p:cNvPr>
          <p:cNvSpPr txBox="1"/>
          <p:nvPr/>
        </p:nvSpPr>
        <p:spPr>
          <a:xfrm>
            <a:off x="6982072" y="1488439"/>
            <a:ext cx="166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itchFamily="34" charset="0"/>
                <a:cs typeface="Arial" pitchFamily="34" charset="0"/>
              </a:rPr>
              <a:t>42.76mm</a:t>
            </a:r>
            <a:br>
              <a:rPr lang="en-US" altLang="zh-CN" dirty="0">
                <a:latin typeface="Arial" pitchFamily="34" charset="0"/>
                <a:cs typeface="Arial" pitchFamily="34" charset="0"/>
              </a:rPr>
            </a:br>
            <a:r>
              <a:rPr lang="en-US" altLang="zh-CN" dirty="0">
                <a:latin typeface="Arial" pitchFamily="34" charset="0"/>
                <a:cs typeface="Arial" pitchFamily="34" charset="0"/>
              </a:rPr>
              <a:t>+ 10 mm</a:t>
            </a:r>
            <a:br>
              <a:rPr lang="en-US" altLang="zh-CN" dirty="0">
                <a:latin typeface="Arial" pitchFamily="34" charset="0"/>
                <a:cs typeface="Arial" pitchFamily="34" charset="0"/>
              </a:rPr>
            </a:br>
            <a:r>
              <a:rPr lang="en-US" altLang="zh-CN" dirty="0">
                <a:latin typeface="Arial" pitchFamily="34" charset="0"/>
                <a:cs typeface="Arial" pitchFamily="34" charset="0"/>
              </a:rPr>
              <a:t>+ 2 sides/gaps</a:t>
            </a:r>
            <a:endParaRPr lang="en-US" altLang="zh-CN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C66E3D-D255-9642-9E44-36C48E76B4A9}"/>
              </a:ext>
            </a:extLst>
          </p:cNvPr>
          <p:cNvGrpSpPr/>
          <p:nvPr/>
        </p:nvGrpSpPr>
        <p:grpSpPr>
          <a:xfrm>
            <a:off x="8537788" y="1242924"/>
            <a:ext cx="3273250" cy="1479346"/>
            <a:chOff x="8537788" y="1242924"/>
            <a:chExt cx="3273250" cy="1479346"/>
          </a:xfrm>
        </p:grpSpPr>
        <p:sp>
          <p:nvSpPr>
            <p:cNvPr id="855" name="Rectangle 838">
              <a:extLst>
                <a:ext uri="{FF2B5EF4-FFF2-40B4-BE49-F238E27FC236}">
                  <a16:creationId xmlns:a16="http://schemas.microsoft.com/office/drawing/2014/main" id="{D7261EA2-1AE0-394A-92A6-449BB830F71F}"/>
                </a:ext>
              </a:extLst>
            </p:cNvPr>
            <p:cNvSpPr/>
            <p:nvPr/>
          </p:nvSpPr>
          <p:spPr>
            <a:xfrm rot="16200000">
              <a:off x="9299587" y="593003"/>
              <a:ext cx="1447801" cy="274764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txBody>
            <a:bodyPr vert="horz" wrap="non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5" name="Rectangle 2851">
              <a:extLst>
                <a:ext uri="{FF2B5EF4-FFF2-40B4-BE49-F238E27FC236}">
                  <a16:creationId xmlns:a16="http://schemas.microsoft.com/office/drawing/2014/main" id="{4701701D-0D8F-1142-83BF-071D91B0A2A1}"/>
                </a:ext>
              </a:extLst>
            </p:cNvPr>
            <p:cNvSpPr/>
            <p:nvPr/>
          </p:nvSpPr>
          <p:spPr>
            <a:xfrm>
              <a:off x="8649665" y="1319126"/>
              <a:ext cx="2636716" cy="128016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txBody>
            <a:bodyPr vert="horz" wrap="non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6" name="Flowchart: Stored Data 2852">
              <a:extLst>
                <a:ext uri="{FF2B5EF4-FFF2-40B4-BE49-F238E27FC236}">
                  <a16:creationId xmlns:a16="http://schemas.microsoft.com/office/drawing/2014/main" id="{5512776D-516E-7444-B131-C32D9D2C9878}"/>
                </a:ext>
              </a:extLst>
            </p:cNvPr>
            <p:cNvSpPr/>
            <p:nvPr/>
          </p:nvSpPr>
          <p:spPr>
            <a:xfrm>
              <a:off x="10671221" y="1443725"/>
              <a:ext cx="185684" cy="91440"/>
            </a:xfrm>
            <a:prstGeom prst="flowChartOnlineStorag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txBody>
            <a:bodyPr vert="horz" wrap="non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077" name="Group 2854">
              <a:extLst>
                <a:ext uri="{FF2B5EF4-FFF2-40B4-BE49-F238E27FC236}">
                  <a16:creationId xmlns:a16="http://schemas.microsoft.com/office/drawing/2014/main" id="{6B3F6667-24B5-8946-8B70-9E2BCB5B3E04}"/>
                </a:ext>
              </a:extLst>
            </p:cNvPr>
            <p:cNvGrpSpPr/>
            <p:nvPr/>
          </p:nvGrpSpPr>
          <p:grpSpPr>
            <a:xfrm>
              <a:off x="8668233" y="1703174"/>
              <a:ext cx="371368" cy="861046"/>
              <a:chOff x="4114800" y="1883664"/>
              <a:chExt cx="365760" cy="861046"/>
            </a:xfrm>
          </p:grpSpPr>
          <p:grpSp>
            <p:nvGrpSpPr>
              <p:cNvPr id="1169" name="Group 2951">
                <a:extLst>
                  <a:ext uri="{FF2B5EF4-FFF2-40B4-BE49-F238E27FC236}">
                    <a16:creationId xmlns:a16="http://schemas.microsoft.com/office/drawing/2014/main" id="{C910884F-20E2-3C4A-8B51-C0F85817D8CD}"/>
                  </a:ext>
                </a:extLst>
              </p:cNvPr>
              <p:cNvGrpSpPr/>
              <p:nvPr/>
            </p:nvGrpSpPr>
            <p:grpSpPr>
              <a:xfrm>
                <a:off x="4114800" y="1883664"/>
                <a:ext cx="365760" cy="429489"/>
                <a:chOff x="4114800" y="1883664"/>
                <a:chExt cx="365760" cy="429489"/>
              </a:xfrm>
            </p:grpSpPr>
            <p:sp>
              <p:nvSpPr>
                <p:cNvPr id="1177" name="Rectangle 2960">
                  <a:extLst>
                    <a:ext uri="{FF2B5EF4-FFF2-40B4-BE49-F238E27FC236}">
                      <a16:creationId xmlns:a16="http://schemas.microsoft.com/office/drawing/2014/main" id="{71925372-BBE2-D245-8CF4-360516467A5B}"/>
                    </a:ext>
                  </a:extLst>
                </p:cNvPr>
                <p:cNvSpPr/>
                <p:nvPr/>
              </p:nvSpPr>
              <p:spPr>
                <a:xfrm>
                  <a:off x="4114800" y="1901673"/>
                  <a:ext cx="365760" cy="411480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8" name="Rectangle 2961">
                  <a:extLst>
                    <a:ext uri="{FF2B5EF4-FFF2-40B4-BE49-F238E27FC236}">
                      <a16:creationId xmlns:a16="http://schemas.microsoft.com/office/drawing/2014/main" id="{5937392F-BBB3-AC4E-8D8C-70B9A65766CF}"/>
                    </a:ext>
                  </a:extLst>
                </p:cNvPr>
                <p:cNvSpPr/>
                <p:nvPr/>
              </p:nvSpPr>
              <p:spPr>
                <a:xfrm>
                  <a:off x="4123944" y="1956537"/>
                  <a:ext cx="347472" cy="347472"/>
                </a:xfrm>
                <a:prstGeom prst="rect">
                  <a:avLst/>
                </a:prstGeom>
                <a:solidFill>
                  <a:srgbClr val="FFEC8B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9" name="Rectangle 2962">
                  <a:extLst>
                    <a:ext uri="{FF2B5EF4-FFF2-40B4-BE49-F238E27FC236}">
                      <a16:creationId xmlns:a16="http://schemas.microsoft.com/office/drawing/2014/main" id="{83558981-FDB6-E243-8AD7-2A94896A71D5}"/>
                    </a:ext>
                  </a:extLst>
                </p:cNvPr>
                <p:cNvSpPr/>
                <p:nvPr/>
              </p:nvSpPr>
              <p:spPr>
                <a:xfrm>
                  <a:off x="4123944" y="1910817"/>
                  <a:ext cx="347472" cy="45720"/>
                </a:xfrm>
                <a:prstGeom prst="rect">
                  <a:avLst/>
                </a:prstGeom>
                <a:solidFill>
                  <a:srgbClr val="99FF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0" name="Freeform 2963">
                  <a:extLst>
                    <a:ext uri="{FF2B5EF4-FFF2-40B4-BE49-F238E27FC236}">
                      <a16:creationId xmlns:a16="http://schemas.microsoft.com/office/drawing/2014/main" id="{A5141273-11A9-9A41-9341-322DF7BE8C6C}"/>
                    </a:ext>
                  </a:extLst>
                </p:cNvPr>
                <p:cNvSpPr/>
                <p:nvPr/>
              </p:nvSpPr>
              <p:spPr>
                <a:xfrm>
                  <a:off x="4288536" y="188366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1" name="Freeform 2964">
                  <a:extLst>
                    <a:ext uri="{FF2B5EF4-FFF2-40B4-BE49-F238E27FC236}">
                      <a16:creationId xmlns:a16="http://schemas.microsoft.com/office/drawing/2014/main" id="{5301F309-2B3C-1D40-ABF7-1BBA0A25F082}"/>
                    </a:ext>
                  </a:extLst>
                </p:cNvPr>
                <p:cNvSpPr/>
                <p:nvPr/>
              </p:nvSpPr>
              <p:spPr>
                <a:xfrm>
                  <a:off x="4197096" y="188517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2" name="Freeform 2965">
                  <a:extLst>
                    <a:ext uri="{FF2B5EF4-FFF2-40B4-BE49-F238E27FC236}">
                      <a16:creationId xmlns:a16="http://schemas.microsoft.com/office/drawing/2014/main" id="{C13C98C7-9E97-8749-9C87-EDF9EB22586A}"/>
                    </a:ext>
                  </a:extLst>
                </p:cNvPr>
                <p:cNvSpPr/>
                <p:nvPr/>
              </p:nvSpPr>
              <p:spPr>
                <a:xfrm>
                  <a:off x="4379976" y="188517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0" name="Group 2952">
                <a:extLst>
                  <a:ext uri="{FF2B5EF4-FFF2-40B4-BE49-F238E27FC236}">
                    <a16:creationId xmlns:a16="http://schemas.microsoft.com/office/drawing/2014/main" id="{8C1865C4-EB12-0F43-A207-012A611F1A46}"/>
                  </a:ext>
                </a:extLst>
              </p:cNvPr>
              <p:cNvGrpSpPr/>
              <p:nvPr/>
            </p:nvGrpSpPr>
            <p:grpSpPr>
              <a:xfrm>
                <a:off x="4114800" y="2313153"/>
                <a:ext cx="365760" cy="431557"/>
                <a:chOff x="4114800" y="2313153"/>
                <a:chExt cx="365760" cy="431557"/>
              </a:xfrm>
            </p:grpSpPr>
            <p:sp>
              <p:nvSpPr>
                <p:cNvPr id="1171" name="Rectangle 2954">
                  <a:extLst>
                    <a:ext uri="{FF2B5EF4-FFF2-40B4-BE49-F238E27FC236}">
                      <a16:creationId xmlns:a16="http://schemas.microsoft.com/office/drawing/2014/main" id="{73FCF3A2-4978-FB4E-ADBE-34ED0797C5C5}"/>
                    </a:ext>
                  </a:extLst>
                </p:cNvPr>
                <p:cNvSpPr/>
                <p:nvPr/>
              </p:nvSpPr>
              <p:spPr>
                <a:xfrm>
                  <a:off x="4114800" y="2313153"/>
                  <a:ext cx="365760" cy="411480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2" name="Rectangle 2955">
                  <a:extLst>
                    <a:ext uri="{FF2B5EF4-FFF2-40B4-BE49-F238E27FC236}">
                      <a16:creationId xmlns:a16="http://schemas.microsoft.com/office/drawing/2014/main" id="{E8B544AD-C6B7-9B41-9AE3-9EFE707DF469}"/>
                    </a:ext>
                  </a:extLst>
                </p:cNvPr>
                <p:cNvSpPr/>
                <p:nvPr/>
              </p:nvSpPr>
              <p:spPr>
                <a:xfrm>
                  <a:off x="4123944" y="2322297"/>
                  <a:ext cx="347472" cy="347472"/>
                </a:xfrm>
                <a:prstGeom prst="rect">
                  <a:avLst/>
                </a:prstGeom>
                <a:solidFill>
                  <a:srgbClr val="FFEC8B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3" name="Rectangle 2956">
                  <a:extLst>
                    <a:ext uri="{FF2B5EF4-FFF2-40B4-BE49-F238E27FC236}">
                      <a16:creationId xmlns:a16="http://schemas.microsoft.com/office/drawing/2014/main" id="{6E29288F-6319-9F49-AA73-48021F81DC1D}"/>
                    </a:ext>
                  </a:extLst>
                </p:cNvPr>
                <p:cNvSpPr/>
                <p:nvPr/>
              </p:nvSpPr>
              <p:spPr>
                <a:xfrm>
                  <a:off x="4123944" y="2669769"/>
                  <a:ext cx="347472" cy="45720"/>
                </a:xfrm>
                <a:prstGeom prst="rect">
                  <a:avLst/>
                </a:prstGeom>
                <a:solidFill>
                  <a:srgbClr val="99FF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4" name="Freeform 2957">
                  <a:extLst>
                    <a:ext uri="{FF2B5EF4-FFF2-40B4-BE49-F238E27FC236}">
                      <a16:creationId xmlns:a16="http://schemas.microsoft.com/office/drawing/2014/main" id="{EF776C2A-9D93-C14C-B32B-652B31E8861E}"/>
                    </a:ext>
                  </a:extLst>
                </p:cNvPr>
                <p:cNvSpPr/>
                <p:nvPr/>
              </p:nvSpPr>
              <p:spPr>
                <a:xfrm>
                  <a:off x="4288536" y="269748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5" name="Freeform 2958">
                  <a:extLst>
                    <a:ext uri="{FF2B5EF4-FFF2-40B4-BE49-F238E27FC236}">
                      <a16:creationId xmlns:a16="http://schemas.microsoft.com/office/drawing/2014/main" id="{511116CF-9AD0-9141-BBD5-F5F9B2EF48A9}"/>
                    </a:ext>
                  </a:extLst>
                </p:cNvPr>
                <p:cNvSpPr/>
                <p:nvPr/>
              </p:nvSpPr>
              <p:spPr>
                <a:xfrm>
                  <a:off x="4197096" y="269899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6" name="Freeform 2959">
                  <a:extLst>
                    <a:ext uri="{FF2B5EF4-FFF2-40B4-BE49-F238E27FC236}">
                      <a16:creationId xmlns:a16="http://schemas.microsoft.com/office/drawing/2014/main" id="{ABFA7460-80E7-C144-A455-63D9FF8C73A2}"/>
                    </a:ext>
                  </a:extLst>
                </p:cNvPr>
                <p:cNvSpPr/>
                <p:nvPr/>
              </p:nvSpPr>
              <p:spPr>
                <a:xfrm>
                  <a:off x="4379976" y="269899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78" name="Group 2855">
              <a:extLst>
                <a:ext uri="{FF2B5EF4-FFF2-40B4-BE49-F238E27FC236}">
                  <a16:creationId xmlns:a16="http://schemas.microsoft.com/office/drawing/2014/main" id="{F0A2D9DB-6B1E-0C41-8ECF-65D986448EF6}"/>
                </a:ext>
              </a:extLst>
            </p:cNvPr>
            <p:cNvGrpSpPr/>
            <p:nvPr/>
          </p:nvGrpSpPr>
          <p:grpSpPr>
            <a:xfrm>
              <a:off x="9039602" y="1703174"/>
              <a:ext cx="371368" cy="861046"/>
              <a:chOff x="4114800" y="1883664"/>
              <a:chExt cx="365760" cy="861046"/>
            </a:xfrm>
          </p:grpSpPr>
          <p:grpSp>
            <p:nvGrpSpPr>
              <p:cNvPr id="1155" name="Group 2936">
                <a:extLst>
                  <a:ext uri="{FF2B5EF4-FFF2-40B4-BE49-F238E27FC236}">
                    <a16:creationId xmlns:a16="http://schemas.microsoft.com/office/drawing/2014/main" id="{29402B6E-A3DE-CA46-9802-07C6233CDEA2}"/>
                  </a:ext>
                </a:extLst>
              </p:cNvPr>
              <p:cNvGrpSpPr/>
              <p:nvPr/>
            </p:nvGrpSpPr>
            <p:grpSpPr>
              <a:xfrm>
                <a:off x="4114800" y="1883664"/>
                <a:ext cx="365760" cy="429489"/>
                <a:chOff x="4114800" y="1883664"/>
                <a:chExt cx="365760" cy="429489"/>
              </a:xfrm>
            </p:grpSpPr>
            <p:sp>
              <p:nvSpPr>
                <p:cNvPr id="1163" name="Rectangle 2945">
                  <a:extLst>
                    <a:ext uri="{FF2B5EF4-FFF2-40B4-BE49-F238E27FC236}">
                      <a16:creationId xmlns:a16="http://schemas.microsoft.com/office/drawing/2014/main" id="{CE492B1E-61AB-F64B-8179-F9E21A758D3C}"/>
                    </a:ext>
                  </a:extLst>
                </p:cNvPr>
                <p:cNvSpPr/>
                <p:nvPr/>
              </p:nvSpPr>
              <p:spPr>
                <a:xfrm>
                  <a:off x="4114800" y="1901673"/>
                  <a:ext cx="365760" cy="411480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4" name="Rectangle 2946">
                  <a:extLst>
                    <a:ext uri="{FF2B5EF4-FFF2-40B4-BE49-F238E27FC236}">
                      <a16:creationId xmlns:a16="http://schemas.microsoft.com/office/drawing/2014/main" id="{530041E0-A182-5F42-9DBC-57A0366AA0AA}"/>
                    </a:ext>
                  </a:extLst>
                </p:cNvPr>
                <p:cNvSpPr/>
                <p:nvPr/>
              </p:nvSpPr>
              <p:spPr>
                <a:xfrm>
                  <a:off x="4123944" y="1956537"/>
                  <a:ext cx="347472" cy="347472"/>
                </a:xfrm>
                <a:prstGeom prst="rect">
                  <a:avLst/>
                </a:prstGeom>
                <a:solidFill>
                  <a:srgbClr val="FFEC8B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5" name="Rectangle 2947">
                  <a:extLst>
                    <a:ext uri="{FF2B5EF4-FFF2-40B4-BE49-F238E27FC236}">
                      <a16:creationId xmlns:a16="http://schemas.microsoft.com/office/drawing/2014/main" id="{8FD67231-EF46-DC41-A4FB-FCB5F91C1FD9}"/>
                    </a:ext>
                  </a:extLst>
                </p:cNvPr>
                <p:cNvSpPr/>
                <p:nvPr/>
              </p:nvSpPr>
              <p:spPr>
                <a:xfrm>
                  <a:off x="4123944" y="1910817"/>
                  <a:ext cx="347472" cy="45720"/>
                </a:xfrm>
                <a:prstGeom prst="rect">
                  <a:avLst/>
                </a:prstGeom>
                <a:solidFill>
                  <a:srgbClr val="99FF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6" name="Freeform 2948">
                  <a:extLst>
                    <a:ext uri="{FF2B5EF4-FFF2-40B4-BE49-F238E27FC236}">
                      <a16:creationId xmlns:a16="http://schemas.microsoft.com/office/drawing/2014/main" id="{A81243FD-E601-4440-91E6-45714386D0BF}"/>
                    </a:ext>
                  </a:extLst>
                </p:cNvPr>
                <p:cNvSpPr/>
                <p:nvPr/>
              </p:nvSpPr>
              <p:spPr>
                <a:xfrm>
                  <a:off x="4288536" y="188366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7" name="Freeform 2949">
                  <a:extLst>
                    <a:ext uri="{FF2B5EF4-FFF2-40B4-BE49-F238E27FC236}">
                      <a16:creationId xmlns:a16="http://schemas.microsoft.com/office/drawing/2014/main" id="{C2404D9F-F539-8B4F-8FE4-8B670D40EEAE}"/>
                    </a:ext>
                  </a:extLst>
                </p:cNvPr>
                <p:cNvSpPr/>
                <p:nvPr/>
              </p:nvSpPr>
              <p:spPr>
                <a:xfrm>
                  <a:off x="4197096" y="188517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8" name="Freeform 2950">
                  <a:extLst>
                    <a:ext uri="{FF2B5EF4-FFF2-40B4-BE49-F238E27FC236}">
                      <a16:creationId xmlns:a16="http://schemas.microsoft.com/office/drawing/2014/main" id="{E5B0D7FD-15C7-D541-864D-DC378425EF8C}"/>
                    </a:ext>
                  </a:extLst>
                </p:cNvPr>
                <p:cNvSpPr/>
                <p:nvPr/>
              </p:nvSpPr>
              <p:spPr>
                <a:xfrm>
                  <a:off x="4379976" y="188517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6" name="Group 2937">
                <a:extLst>
                  <a:ext uri="{FF2B5EF4-FFF2-40B4-BE49-F238E27FC236}">
                    <a16:creationId xmlns:a16="http://schemas.microsoft.com/office/drawing/2014/main" id="{0A427E27-7CC7-434A-9D51-4749580D6522}"/>
                  </a:ext>
                </a:extLst>
              </p:cNvPr>
              <p:cNvGrpSpPr/>
              <p:nvPr/>
            </p:nvGrpSpPr>
            <p:grpSpPr>
              <a:xfrm>
                <a:off x="4114800" y="2313153"/>
                <a:ext cx="365760" cy="431557"/>
                <a:chOff x="4114800" y="2313153"/>
                <a:chExt cx="365760" cy="431557"/>
              </a:xfrm>
            </p:grpSpPr>
            <p:sp>
              <p:nvSpPr>
                <p:cNvPr id="1157" name="Rectangle 2939">
                  <a:extLst>
                    <a:ext uri="{FF2B5EF4-FFF2-40B4-BE49-F238E27FC236}">
                      <a16:creationId xmlns:a16="http://schemas.microsoft.com/office/drawing/2014/main" id="{B89F5993-826B-0A4C-ABA7-0112D5DB8BB7}"/>
                    </a:ext>
                  </a:extLst>
                </p:cNvPr>
                <p:cNvSpPr/>
                <p:nvPr/>
              </p:nvSpPr>
              <p:spPr>
                <a:xfrm>
                  <a:off x="4114800" y="2313153"/>
                  <a:ext cx="365760" cy="411480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8" name="Rectangle 2940">
                  <a:extLst>
                    <a:ext uri="{FF2B5EF4-FFF2-40B4-BE49-F238E27FC236}">
                      <a16:creationId xmlns:a16="http://schemas.microsoft.com/office/drawing/2014/main" id="{AE5DB0DE-3513-2F4E-9DA5-6E93BBE7D9FD}"/>
                    </a:ext>
                  </a:extLst>
                </p:cNvPr>
                <p:cNvSpPr/>
                <p:nvPr/>
              </p:nvSpPr>
              <p:spPr>
                <a:xfrm>
                  <a:off x="4123944" y="2322297"/>
                  <a:ext cx="347472" cy="347472"/>
                </a:xfrm>
                <a:prstGeom prst="rect">
                  <a:avLst/>
                </a:prstGeom>
                <a:solidFill>
                  <a:srgbClr val="FFEC8B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9" name="Rectangle 2941">
                  <a:extLst>
                    <a:ext uri="{FF2B5EF4-FFF2-40B4-BE49-F238E27FC236}">
                      <a16:creationId xmlns:a16="http://schemas.microsoft.com/office/drawing/2014/main" id="{207AD0EA-6717-F441-9085-C6F3E79ED471}"/>
                    </a:ext>
                  </a:extLst>
                </p:cNvPr>
                <p:cNvSpPr/>
                <p:nvPr/>
              </p:nvSpPr>
              <p:spPr>
                <a:xfrm>
                  <a:off x="4123944" y="2669769"/>
                  <a:ext cx="347472" cy="45720"/>
                </a:xfrm>
                <a:prstGeom prst="rect">
                  <a:avLst/>
                </a:prstGeom>
                <a:solidFill>
                  <a:srgbClr val="99FF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0" name="Freeform 2942">
                  <a:extLst>
                    <a:ext uri="{FF2B5EF4-FFF2-40B4-BE49-F238E27FC236}">
                      <a16:creationId xmlns:a16="http://schemas.microsoft.com/office/drawing/2014/main" id="{861043C5-946B-CE46-968F-D9A0FAD4A268}"/>
                    </a:ext>
                  </a:extLst>
                </p:cNvPr>
                <p:cNvSpPr/>
                <p:nvPr/>
              </p:nvSpPr>
              <p:spPr>
                <a:xfrm>
                  <a:off x="4288536" y="269748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1" name="Freeform 2943">
                  <a:extLst>
                    <a:ext uri="{FF2B5EF4-FFF2-40B4-BE49-F238E27FC236}">
                      <a16:creationId xmlns:a16="http://schemas.microsoft.com/office/drawing/2014/main" id="{A7B91B47-C43D-5F46-A003-2BA0238537BF}"/>
                    </a:ext>
                  </a:extLst>
                </p:cNvPr>
                <p:cNvSpPr/>
                <p:nvPr/>
              </p:nvSpPr>
              <p:spPr>
                <a:xfrm>
                  <a:off x="4197096" y="269899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2" name="Freeform 2944">
                  <a:extLst>
                    <a:ext uri="{FF2B5EF4-FFF2-40B4-BE49-F238E27FC236}">
                      <a16:creationId xmlns:a16="http://schemas.microsoft.com/office/drawing/2014/main" id="{C0DB0754-C315-1B48-AD2B-A841D1A757E6}"/>
                    </a:ext>
                  </a:extLst>
                </p:cNvPr>
                <p:cNvSpPr/>
                <p:nvPr/>
              </p:nvSpPr>
              <p:spPr>
                <a:xfrm>
                  <a:off x="4379976" y="269899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79" name="Group 2856">
              <a:extLst>
                <a:ext uri="{FF2B5EF4-FFF2-40B4-BE49-F238E27FC236}">
                  <a16:creationId xmlns:a16="http://schemas.microsoft.com/office/drawing/2014/main" id="{A95A0D76-1645-6741-B7F8-15938413F9A2}"/>
                </a:ext>
              </a:extLst>
            </p:cNvPr>
            <p:cNvGrpSpPr/>
            <p:nvPr/>
          </p:nvGrpSpPr>
          <p:grpSpPr>
            <a:xfrm>
              <a:off x="9410970" y="1703174"/>
              <a:ext cx="371368" cy="861046"/>
              <a:chOff x="4114800" y="1883664"/>
              <a:chExt cx="365760" cy="861046"/>
            </a:xfrm>
          </p:grpSpPr>
          <p:grpSp>
            <p:nvGrpSpPr>
              <p:cNvPr id="1141" name="Group 2921">
                <a:extLst>
                  <a:ext uri="{FF2B5EF4-FFF2-40B4-BE49-F238E27FC236}">
                    <a16:creationId xmlns:a16="http://schemas.microsoft.com/office/drawing/2014/main" id="{D299DCE6-E8CF-D546-995E-8E32FDE75E80}"/>
                  </a:ext>
                </a:extLst>
              </p:cNvPr>
              <p:cNvGrpSpPr/>
              <p:nvPr/>
            </p:nvGrpSpPr>
            <p:grpSpPr>
              <a:xfrm>
                <a:off x="4114800" y="1883664"/>
                <a:ext cx="365760" cy="429489"/>
                <a:chOff x="4114800" y="1883664"/>
                <a:chExt cx="365760" cy="429489"/>
              </a:xfrm>
            </p:grpSpPr>
            <p:sp>
              <p:nvSpPr>
                <p:cNvPr id="1149" name="Rectangle 2930">
                  <a:extLst>
                    <a:ext uri="{FF2B5EF4-FFF2-40B4-BE49-F238E27FC236}">
                      <a16:creationId xmlns:a16="http://schemas.microsoft.com/office/drawing/2014/main" id="{88C53F65-B959-384F-8818-8852006B1139}"/>
                    </a:ext>
                  </a:extLst>
                </p:cNvPr>
                <p:cNvSpPr/>
                <p:nvPr/>
              </p:nvSpPr>
              <p:spPr>
                <a:xfrm>
                  <a:off x="4114800" y="1901673"/>
                  <a:ext cx="365760" cy="411480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0" name="Rectangle 2931">
                  <a:extLst>
                    <a:ext uri="{FF2B5EF4-FFF2-40B4-BE49-F238E27FC236}">
                      <a16:creationId xmlns:a16="http://schemas.microsoft.com/office/drawing/2014/main" id="{B73F8AA2-5218-2649-8FAA-9D6C454CE1E8}"/>
                    </a:ext>
                  </a:extLst>
                </p:cNvPr>
                <p:cNvSpPr/>
                <p:nvPr/>
              </p:nvSpPr>
              <p:spPr>
                <a:xfrm>
                  <a:off x="4123944" y="1956537"/>
                  <a:ext cx="347472" cy="347472"/>
                </a:xfrm>
                <a:prstGeom prst="rect">
                  <a:avLst/>
                </a:prstGeom>
                <a:solidFill>
                  <a:srgbClr val="FFEC8B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1" name="Rectangle 2932">
                  <a:extLst>
                    <a:ext uri="{FF2B5EF4-FFF2-40B4-BE49-F238E27FC236}">
                      <a16:creationId xmlns:a16="http://schemas.microsoft.com/office/drawing/2014/main" id="{E73FD94C-123E-6040-ABCA-963E01ACD158}"/>
                    </a:ext>
                  </a:extLst>
                </p:cNvPr>
                <p:cNvSpPr/>
                <p:nvPr/>
              </p:nvSpPr>
              <p:spPr>
                <a:xfrm>
                  <a:off x="4123944" y="1910817"/>
                  <a:ext cx="347472" cy="45720"/>
                </a:xfrm>
                <a:prstGeom prst="rect">
                  <a:avLst/>
                </a:prstGeom>
                <a:solidFill>
                  <a:srgbClr val="99FF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2" name="Freeform 2933">
                  <a:extLst>
                    <a:ext uri="{FF2B5EF4-FFF2-40B4-BE49-F238E27FC236}">
                      <a16:creationId xmlns:a16="http://schemas.microsoft.com/office/drawing/2014/main" id="{9AA57DE0-59B5-B14E-9301-2098C98486A5}"/>
                    </a:ext>
                  </a:extLst>
                </p:cNvPr>
                <p:cNvSpPr/>
                <p:nvPr/>
              </p:nvSpPr>
              <p:spPr>
                <a:xfrm>
                  <a:off x="4288536" y="188366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3" name="Freeform 2934">
                  <a:extLst>
                    <a:ext uri="{FF2B5EF4-FFF2-40B4-BE49-F238E27FC236}">
                      <a16:creationId xmlns:a16="http://schemas.microsoft.com/office/drawing/2014/main" id="{A23E2F34-7B7F-B949-BE26-E37AB97F932A}"/>
                    </a:ext>
                  </a:extLst>
                </p:cNvPr>
                <p:cNvSpPr/>
                <p:nvPr/>
              </p:nvSpPr>
              <p:spPr>
                <a:xfrm>
                  <a:off x="4197096" y="188517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4" name="Freeform 2935">
                  <a:extLst>
                    <a:ext uri="{FF2B5EF4-FFF2-40B4-BE49-F238E27FC236}">
                      <a16:creationId xmlns:a16="http://schemas.microsoft.com/office/drawing/2014/main" id="{7A50EFB7-7BDA-244B-BF96-25ABDB391CBB}"/>
                    </a:ext>
                  </a:extLst>
                </p:cNvPr>
                <p:cNvSpPr/>
                <p:nvPr/>
              </p:nvSpPr>
              <p:spPr>
                <a:xfrm>
                  <a:off x="4379976" y="188517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2" name="Group 2922">
                <a:extLst>
                  <a:ext uri="{FF2B5EF4-FFF2-40B4-BE49-F238E27FC236}">
                    <a16:creationId xmlns:a16="http://schemas.microsoft.com/office/drawing/2014/main" id="{7BCBF0C3-EF96-7847-BD65-AF6042B1CE40}"/>
                  </a:ext>
                </a:extLst>
              </p:cNvPr>
              <p:cNvGrpSpPr/>
              <p:nvPr/>
            </p:nvGrpSpPr>
            <p:grpSpPr>
              <a:xfrm>
                <a:off x="4114800" y="2313153"/>
                <a:ext cx="365760" cy="431557"/>
                <a:chOff x="4114800" y="2313153"/>
                <a:chExt cx="365760" cy="431557"/>
              </a:xfrm>
            </p:grpSpPr>
            <p:sp>
              <p:nvSpPr>
                <p:cNvPr id="1143" name="Rectangle 2924">
                  <a:extLst>
                    <a:ext uri="{FF2B5EF4-FFF2-40B4-BE49-F238E27FC236}">
                      <a16:creationId xmlns:a16="http://schemas.microsoft.com/office/drawing/2014/main" id="{AD305193-32D3-7840-8559-61A98DCEF9D1}"/>
                    </a:ext>
                  </a:extLst>
                </p:cNvPr>
                <p:cNvSpPr/>
                <p:nvPr/>
              </p:nvSpPr>
              <p:spPr>
                <a:xfrm>
                  <a:off x="4114800" y="2313153"/>
                  <a:ext cx="365760" cy="411480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4" name="Rectangle 2925">
                  <a:extLst>
                    <a:ext uri="{FF2B5EF4-FFF2-40B4-BE49-F238E27FC236}">
                      <a16:creationId xmlns:a16="http://schemas.microsoft.com/office/drawing/2014/main" id="{195043ED-D1EE-074F-86AE-266B3AAB91B9}"/>
                    </a:ext>
                  </a:extLst>
                </p:cNvPr>
                <p:cNvSpPr/>
                <p:nvPr/>
              </p:nvSpPr>
              <p:spPr>
                <a:xfrm>
                  <a:off x="4123944" y="2322297"/>
                  <a:ext cx="347472" cy="347472"/>
                </a:xfrm>
                <a:prstGeom prst="rect">
                  <a:avLst/>
                </a:prstGeom>
                <a:solidFill>
                  <a:srgbClr val="FFEC8B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5" name="Rectangle 2926">
                  <a:extLst>
                    <a:ext uri="{FF2B5EF4-FFF2-40B4-BE49-F238E27FC236}">
                      <a16:creationId xmlns:a16="http://schemas.microsoft.com/office/drawing/2014/main" id="{5E0E0709-5543-034B-BC2B-DDE31AC34C9A}"/>
                    </a:ext>
                  </a:extLst>
                </p:cNvPr>
                <p:cNvSpPr/>
                <p:nvPr/>
              </p:nvSpPr>
              <p:spPr>
                <a:xfrm>
                  <a:off x="4123944" y="2669769"/>
                  <a:ext cx="347472" cy="45720"/>
                </a:xfrm>
                <a:prstGeom prst="rect">
                  <a:avLst/>
                </a:prstGeom>
                <a:solidFill>
                  <a:srgbClr val="99FF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6" name="Freeform 2927">
                  <a:extLst>
                    <a:ext uri="{FF2B5EF4-FFF2-40B4-BE49-F238E27FC236}">
                      <a16:creationId xmlns:a16="http://schemas.microsoft.com/office/drawing/2014/main" id="{A218C02E-0428-0C40-B5F2-086870ED2BCE}"/>
                    </a:ext>
                  </a:extLst>
                </p:cNvPr>
                <p:cNvSpPr/>
                <p:nvPr/>
              </p:nvSpPr>
              <p:spPr>
                <a:xfrm>
                  <a:off x="4288536" y="269748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7" name="Freeform 2928">
                  <a:extLst>
                    <a:ext uri="{FF2B5EF4-FFF2-40B4-BE49-F238E27FC236}">
                      <a16:creationId xmlns:a16="http://schemas.microsoft.com/office/drawing/2014/main" id="{09407260-CE1B-5E4F-B436-5D0F3DB32C5F}"/>
                    </a:ext>
                  </a:extLst>
                </p:cNvPr>
                <p:cNvSpPr/>
                <p:nvPr/>
              </p:nvSpPr>
              <p:spPr>
                <a:xfrm>
                  <a:off x="4197096" y="269899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8" name="Freeform 2929">
                  <a:extLst>
                    <a:ext uri="{FF2B5EF4-FFF2-40B4-BE49-F238E27FC236}">
                      <a16:creationId xmlns:a16="http://schemas.microsoft.com/office/drawing/2014/main" id="{2541C6CA-4D4D-F847-8741-1267979F5BBD}"/>
                    </a:ext>
                  </a:extLst>
                </p:cNvPr>
                <p:cNvSpPr/>
                <p:nvPr/>
              </p:nvSpPr>
              <p:spPr>
                <a:xfrm>
                  <a:off x="4379976" y="269899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80" name="Group 2857">
              <a:extLst>
                <a:ext uri="{FF2B5EF4-FFF2-40B4-BE49-F238E27FC236}">
                  <a16:creationId xmlns:a16="http://schemas.microsoft.com/office/drawing/2014/main" id="{B3C01E7C-56AE-7541-8920-73C0B107FDAE}"/>
                </a:ext>
              </a:extLst>
            </p:cNvPr>
            <p:cNvGrpSpPr/>
            <p:nvPr/>
          </p:nvGrpSpPr>
          <p:grpSpPr>
            <a:xfrm>
              <a:off x="9782339" y="1413794"/>
              <a:ext cx="371368" cy="1150426"/>
              <a:chOff x="4114800" y="1594284"/>
              <a:chExt cx="365760" cy="1150426"/>
            </a:xfrm>
          </p:grpSpPr>
          <p:grpSp>
            <p:nvGrpSpPr>
              <p:cNvPr id="1126" name="Group 2906">
                <a:extLst>
                  <a:ext uri="{FF2B5EF4-FFF2-40B4-BE49-F238E27FC236}">
                    <a16:creationId xmlns:a16="http://schemas.microsoft.com/office/drawing/2014/main" id="{F326F9DF-2227-8D46-8A41-0FFC1459D731}"/>
                  </a:ext>
                </a:extLst>
              </p:cNvPr>
              <p:cNvGrpSpPr/>
              <p:nvPr/>
            </p:nvGrpSpPr>
            <p:grpSpPr>
              <a:xfrm>
                <a:off x="4114800" y="1883664"/>
                <a:ext cx="365760" cy="429489"/>
                <a:chOff x="4114800" y="1883664"/>
                <a:chExt cx="365760" cy="429489"/>
              </a:xfrm>
            </p:grpSpPr>
            <p:sp>
              <p:nvSpPr>
                <p:cNvPr id="1135" name="Rectangle 2915">
                  <a:extLst>
                    <a:ext uri="{FF2B5EF4-FFF2-40B4-BE49-F238E27FC236}">
                      <a16:creationId xmlns:a16="http://schemas.microsoft.com/office/drawing/2014/main" id="{2DFF5FC0-838D-B347-BBE7-30B0337E24BB}"/>
                    </a:ext>
                  </a:extLst>
                </p:cNvPr>
                <p:cNvSpPr/>
                <p:nvPr/>
              </p:nvSpPr>
              <p:spPr>
                <a:xfrm>
                  <a:off x="4114800" y="1901673"/>
                  <a:ext cx="365760" cy="411480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6" name="Rectangle 2916">
                  <a:extLst>
                    <a:ext uri="{FF2B5EF4-FFF2-40B4-BE49-F238E27FC236}">
                      <a16:creationId xmlns:a16="http://schemas.microsoft.com/office/drawing/2014/main" id="{3BD39181-A17C-DB44-A70E-A7D645D7B9A7}"/>
                    </a:ext>
                  </a:extLst>
                </p:cNvPr>
                <p:cNvSpPr/>
                <p:nvPr/>
              </p:nvSpPr>
              <p:spPr>
                <a:xfrm>
                  <a:off x="4123944" y="1956537"/>
                  <a:ext cx="347472" cy="347472"/>
                </a:xfrm>
                <a:prstGeom prst="rect">
                  <a:avLst/>
                </a:prstGeom>
                <a:solidFill>
                  <a:srgbClr val="FFEC8B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7" name="Rectangle 2917">
                  <a:extLst>
                    <a:ext uri="{FF2B5EF4-FFF2-40B4-BE49-F238E27FC236}">
                      <a16:creationId xmlns:a16="http://schemas.microsoft.com/office/drawing/2014/main" id="{D55BA4A4-B98A-5242-B7C5-111809429BD6}"/>
                    </a:ext>
                  </a:extLst>
                </p:cNvPr>
                <p:cNvSpPr/>
                <p:nvPr/>
              </p:nvSpPr>
              <p:spPr>
                <a:xfrm>
                  <a:off x="4123944" y="1910817"/>
                  <a:ext cx="347472" cy="45720"/>
                </a:xfrm>
                <a:prstGeom prst="rect">
                  <a:avLst/>
                </a:prstGeom>
                <a:solidFill>
                  <a:srgbClr val="99FF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8" name="Freeform 2918">
                  <a:extLst>
                    <a:ext uri="{FF2B5EF4-FFF2-40B4-BE49-F238E27FC236}">
                      <a16:creationId xmlns:a16="http://schemas.microsoft.com/office/drawing/2014/main" id="{2F37937E-96C2-EA45-8CF5-B04C08B4195D}"/>
                    </a:ext>
                  </a:extLst>
                </p:cNvPr>
                <p:cNvSpPr/>
                <p:nvPr/>
              </p:nvSpPr>
              <p:spPr>
                <a:xfrm>
                  <a:off x="4288536" y="188366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9" name="Freeform 2919">
                  <a:extLst>
                    <a:ext uri="{FF2B5EF4-FFF2-40B4-BE49-F238E27FC236}">
                      <a16:creationId xmlns:a16="http://schemas.microsoft.com/office/drawing/2014/main" id="{F65499F0-0C04-A94C-B350-E3F721FF6635}"/>
                    </a:ext>
                  </a:extLst>
                </p:cNvPr>
                <p:cNvSpPr/>
                <p:nvPr/>
              </p:nvSpPr>
              <p:spPr>
                <a:xfrm>
                  <a:off x="4197096" y="188517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0" name="Freeform 2920">
                  <a:extLst>
                    <a:ext uri="{FF2B5EF4-FFF2-40B4-BE49-F238E27FC236}">
                      <a16:creationId xmlns:a16="http://schemas.microsoft.com/office/drawing/2014/main" id="{C8D1C2DE-F6E1-874D-AB32-B7C0F5EFD31B}"/>
                    </a:ext>
                  </a:extLst>
                </p:cNvPr>
                <p:cNvSpPr/>
                <p:nvPr/>
              </p:nvSpPr>
              <p:spPr>
                <a:xfrm>
                  <a:off x="4379976" y="188517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7" name="Group 2907">
                <a:extLst>
                  <a:ext uri="{FF2B5EF4-FFF2-40B4-BE49-F238E27FC236}">
                    <a16:creationId xmlns:a16="http://schemas.microsoft.com/office/drawing/2014/main" id="{A34B96F8-7AAC-C24C-A835-C36C606E646C}"/>
                  </a:ext>
                </a:extLst>
              </p:cNvPr>
              <p:cNvGrpSpPr/>
              <p:nvPr/>
            </p:nvGrpSpPr>
            <p:grpSpPr>
              <a:xfrm>
                <a:off x="4114800" y="2313153"/>
                <a:ext cx="365760" cy="431557"/>
                <a:chOff x="4114800" y="2313153"/>
                <a:chExt cx="365760" cy="431557"/>
              </a:xfrm>
            </p:grpSpPr>
            <p:sp>
              <p:nvSpPr>
                <p:cNvPr id="1129" name="Rectangle 2909">
                  <a:extLst>
                    <a:ext uri="{FF2B5EF4-FFF2-40B4-BE49-F238E27FC236}">
                      <a16:creationId xmlns:a16="http://schemas.microsoft.com/office/drawing/2014/main" id="{441BD56A-950D-854C-BC6F-E69F12CBC0C4}"/>
                    </a:ext>
                  </a:extLst>
                </p:cNvPr>
                <p:cNvSpPr/>
                <p:nvPr/>
              </p:nvSpPr>
              <p:spPr>
                <a:xfrm>
                  <a:off x="4114800" y="2313153"/>
                  <a:ext cx="365760" cy="411480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0" name="Rectangle 2910">
                  <a:extLst>
                    <a:ext uri="{FF2B5EF4-FFF2-40B4-BE49-F238E27FC236}">
                      <a16:creationId xmlns:a16="http://schemas.microsoft.com/office/drawing/2014/main" id="{51F1E137-0A8A-8448-A6A0-7D7445870DCC}"/>
                    </a:ext>
                  </a:extLst>
                </p:cNvPr>
                <p:cNvSpPr/>
                <p:nvPr/>
              </p:nvSpPr>
              <p:spPr>
                <a:xfrm>
                  <a:off x="4123944" y="2322297"/>
                  <a:ext cx="347472" cy="347472"/>
                </a:xfrm>
                <a:prstGeom prst="rect">
                  <a:avLst/>
                </a:prstGeom>
                <a:solidFill>
                  <a:srgbClr val="FFEC8B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1" name="Rectangle 2911">
                  <a:extLst>
                    <a:ext uri="{FF2B5EF4-FFF2-40B4-BE49-F238E27FC236}">
                      <a16:creationId xmlns:a16="http://schemas.microsoft.com/office/drawing/2014/main" id="{EE3BCF7E-A143-3D4B-9C3C-5120F8BB8E0D}"/>
                    </a:ext>
                  </a:extLst>
                </p:cNvPr>
                <p:cNvSpPr/>
                <p:nvPr/>
              </p:nvSpPr>
              <p:spPr>
                <a:xfrm>
                  <a:off x="4123944" y="2669769"/>
                  <a:ext cx="347472" cy="45720"/>
                </a:xfrm>
                <a:prstGeom prst="rect">
                  <a:avLst/>
                </a:prstGeom>
                <a:solidFill>
                  <a:srgbClr val="99FF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2" name="Freeform 2912">
                  <a:extLst>
                    <a:ext uri="{FF2B5EF4-FFF2-40B4-BE49-F238E27FC236}">
                      <a16:creationId xmlns:a16="http://schemas.microsoft.com/office/drawing/2014/main" id="{7FFA1E49-E597-4149-BA22-78EAD25D3347}"/>
                    </a:ext>
                  </a:extLst>
                </p:cNvPr>
                <p:cNvSpPr/>
                <p:nvPr/>
              </p:nvSpPr>
              <p:spPr>
                <a:xfrm>
                  <a:off x="4288536" y="269748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3" name="Freeform 2913">
                  <a:extLst>
                    <a:ext uri="{FF2B5EF4-FFF2-40B4-BE49-F238E27FC236}">
                      <a16:creationId xmlns:a16="http://schemas.microsoft.com/office/drawing/2014/main" id="{AD6BF845-F951-CC44-9AF9-B1BC3C82F022}"/>
                    </a:ext>
                  </a:extLst>
                </p:cNvPr>
                <p:cNvSpPr/>
                <p:nvPr/>
              </p:nvSpPr>
              <p:spPr>
                <a:xfrm>
                  <a:off x="4197096" y="269899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4" name="Freeform 2914">
                  <a:extLst>
                    <a:ext uri="{FF2B5EF4-FFF2-40B4-BE49-F238E27FC236}">
                      <a16:creationId xmlns:a16="http://schemas.microsoft.com/office/drawing/2014/main" id="{752358E1-6ABA-764B-926D-BEAB298D0455}"/>
                    </a:ext>
                  </a:extLst>
                </p:cNvPr>
                <p:cNvSpPr/>
                <p:nvPr/>
              </p:nvSpPr>
              <p:spPr>
                <a:xfrm>
                  <a:off x="4379976" y="269899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28" name="Rounded Rectangle 2908">
                <a:extLst>
                  <a:ext uri="{FF2B5EF4-FFF2-40B4-BE49-F238E27FC236}">
                    <a16:creationId xmlns:a16="http://schemas.microsoft.com/office/drawing/2014/main" id="{74044DE3-40F9-A049-BFA3-6B761A322C4C}"/>
                  </a:ext>
                </a:extLst>
              </p:cNvPr>
              <p:cNvSpPr/>
              <p:nvPr/>
            </p:nvSpPr>
            <p:spPr>
              <a:xfrm>
                <a:off x="4206240" y="1594284"/>
                <a:ext cx="182880" cy="146304"/>
              </a:xfrm>
              <a:prstGeom prst="roundRect">
                <a:avLst/>
              </a:prstGeom>
              <a:solidFill>
                <a:srgbClr val="FF99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81" name="Group 2858">
              <a:extLst>
                <a:ext uri="{FF2B5EF4-FFF2-40B4-BE49-F238E27FC236}">
                  <a16:creationId xmlns:a16="http://schemas.microsoft.com/office/drawing/2014/main" id="{7DB49410-1312-EC46-A9DF-65529DF8BD7D}"/>
                </a:ext>
              </a:extLst>
            </p:cNvPr>
            <p:cNvGrpSpPr/>
            <p:nvPr/>
          </p:nvGrpSpPr>
          <p:grpSpPr>
            <a:xfrm>
              <a:off x="10153707" y="1703174"/>
              <a:ext cx="371368" cy="861046"/>
              <a:chOff x="4114800" y="1883664"/>
              <a:chExt cx="365760" cy="861046"/>
            </a:xfrm>
          </p:grpSpPr>
          <p:grpSp>
            <p:nvGrpSpPr>
              <p:cNvPr id="1112" name="Group 2891">
                <a:extLst>
                  <a:ext uri="{FF2B5EF4-FFF2-40B4-BE49-F238E27FC236}">
                    <a16:creationId xmlns:a16="http://schemas.microsoft.com/office/drawing/2014/main" id="{D5624A75-4A7C-6E4E-AEBB-738447757216}"/>
                  </a:ext>
                </a:extLst>
              </p:cNvPr>
              <p:cNvGrpSpPr/>
              <p:nvPr/>
            </p:nvGrpSpPr>
            <p:grpSpPr>
              <a:xfrm>
                <a:off x="4114800" y="1883664"/>
                <a:ext cx="365760" cy="429489"/>
                <a:chOff x="4114800" y="1883664"/>
                <a:chExt cx="365760" cy="429489"/>
              </a:xfrm>
            </p:grpSpPr>
            <p:sp>
              <p:nvSpPr>
                <p:cNvPr id="1120" name="Rectangle 2900">
                  <a:extLst>
                    <a:ext uri="{FF2B5EF4-FFF2-40B4-BE49-F238E27FC236}">
                      <a16:creationId xmlns:a16="http://schemas.microsoft.com/office/drawing/2014/main" id="{FA973F6E-5C91-7D47-83D4-355F1810C3A9}"/>
                    </a:ext>
                  </a:extLst>
                </p:cNvPr>
                <p:cNvSpPr/>
                <p:nvPr/>
              </p:nvSpPr>
              <p:spPr>
                <a:xfrm>
                  <a:off x="4114800" y="1901673"/>
                  <a:ext cx="365760" cy="411480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1" name="Rectangle 2901">
                  <a:extLst>
                    <a:ext uri="{FF2B5EF4-FFF2-40B4-BE49-F238E27FC236}">
                      <a16:creationId xmlns:a16="http://schemas.microsoft.com/office/drawing/2014/main" id="{5B49523C-B16F-124F-B366-9A2D54E7567E}"/>
                    </a:ext>
                  </a:extLst>
                </p:cNvPr>
                <p:cNvSpPr/>
                <p:nvPr/>
              </p:nvSpPr>
              <p:spPr>
                <a:xfrm>
                  <a:off x="4123944" y="1956537"/>
                  <a:ext cx="347472" cy="347472"/>
                </a:xfrm>
                <a:prstGeom prst="rect">
                  <a:avLst/>
                </a:prstGeom>
                <a:solidFill>
                  <a:srgbClr val="FFEC8B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2" name="Rectangle 2902">
                  <a:extLst>
                    <a:ext uri="{FF2B5EF4-FFF2-40B4-BE49-F238E27FC236}">
                      <a16:creationId xmlns:a16="http://schemas.microsoft.com/office/drawing/2014/main" id="{E0F4FC85-D9AE-BD43-A008-AE777305B651}"/>
                    </a:ext>
                  </a:extLst>
                </p:cNvPr>
                <p:cNvSpPr/>
                <p:nvPr/>
              </p:nvSpPr>
              <p:spPr>
                <a:xfrm>
                  <a:off x="4123944" y="1910817"/>
                  <a:ext cx="347472" cy="45720"/>
                </a:xfrm>
                <a:prstGeom prst="rect">
                  <a:avLst/>
                </a:prstGeom>
                <a:solidFill>
                  <a:srgbClr val="99FF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3" name="Freeform 2903">
                  <a:extLst>
                    <a:ext uri="{FF2B5EF4-FFF2-40B4-BE49-F238E27FC236}">
                      <a16:creationId xmlns:a16="http://schemas.microsoft.com/office/drawing/2014/main" id="{A5B0E74B-6BF3-6248-A6DE-AC83D966E46B}"/>
                    </a:ext>
                  </a:extLst>
                </p:cNvPr>
                <p:cNvSpPr/>
                <p:nvPr/>
              </p:nvSpPr>
              <p:spPr>
                <a:xfrm>
                  <a:off x="4288536" y="188366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4" name="Freeform 2904">
                  <a:extLst>
                    <a:ext uri="{FF2B5EF4-FFF2-40B4-BE49-F238E27FC236}">
                      <a16:creationId xmlns:a16="http://schemas.microsoft.com/office/drawing/2014/main" id="{97DC7419-A213-4E47-952B-533CED9391FA}"/>
                    </a:ext>
                  </a:extLst>
                </p:cNvPr>
                <p:cNvSpPr/>
                <p:nvPr/>
              </p:nvSpPr>
              <p:spPr>
                <a:xfrm>
                  <a:off x="4197096" y="188517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5" name="Freeform 2905">
                  <a:extLst>
                    <a:ext uri="{FF2B5EF4-FFF2-40B4-BE49-F238E27FC236}">
                      <a16:creationId xmlns:a16="http://schemas.microsoft.com/office/drawing/2014/main" id="{67BE3333-D596-984E-8E38-8BE24105E34C}"/>
                    </a:ext>
                  </a:extLst>
                </p:cNvPr>
                <p:cNvSpPr/>
                <p:nvPr/>
              </p:nvSpPr>
              <p:spPr>
                <a:xfrm>
                  <a:off x="4379976" y="188517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3" name="Group 2892">
                <a:extLst>
                  <a:ext uri="{FF2B5EF4-FFF2-40B4-BE49-F238E27FC236}">
                    <a16:creationId xmlns:a16="http://schemas.microsoft.com/office/drawing/2014/main" id="{148F2BFA-B849-1B47-AE96-94F58C7CD1C1}"/>
                  </a:ext>
                </a:extLst>
              </p:cNvPr>
              <p:cNvGrpSpPr/>
              <p:nvPr/>
            </p:nvGrpSpPr>
            <p:grpSpPr>
              <a:xfrm>
                <a:off x="4114800" y="2313153"/>
                <a:ext cx="365760" cy="431557"/>
                <a:chOff x="4114800" y="2313153"/>
                <a:chExt cx="365760" cy="431557"/>
              </a:xfrm>
            </p:grpSpPr>
            <p:sp>
              <p:nvSpPr>
                <p:cNvPr id="1114" name="Rectangle 2894">
                  <a:extLst>
                    <a:ext uri="{FF2B5EF4-FFF2-40B4-BE49-F238E27FC236}">
                      <a16:creationId xmlns:a16="http://schemas.microsoft.com/office/drawing/2014/main" id="{BEDC95F0-4DDE-EB43-B654-78061CA1D4A3}"/>
                    </a:ext>
                  </a:extLst>
                </p:cNvPr>
                <p:cNvSpPr/>
                <p:nvPr/>
              </p:nvSpPr>
              <p:spPr>
                <a:xfrm>
                  <a:off x="4114800" y="2313153"/>
                  <a:ext cx="365760" cy="411480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15" name="Rectangle 2895">
                  <a:extLst>
                    <a:ext uri="{FF2B5EF4-FFF2-40B4-BE49-F238E27FC236}">
                      <a16:creationId xmlns:a16="http://schemas.microsoft.com/office/drawing/2014/main" id="{A854A8AB-862C-AE4C-B74D-D39C8343AC22}"/>
                    </a:ext>
                  </a:extLst>
                </p:cNvPr>
                <p:cNvSpPr/>
                <p:nvPr/>
              </p:nvSpPr>
              <p:spPr>
                <a:xfrm>
                  <a:off x="4123944" y="2322297"/>
                  <a:ext cx="347472" cy="347472"/>
                </a:xfrm>
                <a:prstGeom prst="rect">
                  <a:avLst/>
                </a:prstGeom>
                <a:solidFill>
                  <a:srgbClr val="FFEC8B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16" name="Rectangle 2896">
                  <a:extLst>
                    <a:ext uri="{FF2B5EF4-FFF2-40B4-BE49-F238E27FC236}">
                      <a16:creationId xmlns:a16="http://schemas.microsoft.com/office/drawing/2014/main" id="{340988E8-4DCA-9344-B028-AB8D6DDCA5BA}"/>
                    </a:ext>
                  </a:extLst>
                </p:cNvPr>
                <p:cNvSpPr/>
                <p:nvPr/>
              </p:nvSpPr>
              <p:spPr>
                <a:xfrm>
                  <a:off x="4123944" y="2669769"/>
                  <a:ext cx="347472" cy="45720"/>
                </a:xfrm>
                <a:prstGeom prst="rect">
                  <a:avLst/>
                </a:prstGeom>
                <a:solidFill>
                  <a:srgbClr val="99FF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17" name="Freeform 2897">
                  <a:extLst>
                    <a:ext uri="{FF2B5EF4-FFF2-40B4-BE49-F238E27FC236}">
                      <a16:creationId xmlns:a16="http://schemas.microsoft.com/office/drawing/2014/main" id="{541DBA88-2A42-E645-B23B-EEA078071C00}"/>
                    </a:ext>
                  </a:extLst>
                </p:cNvPr>
                <p:cNvSpPr/>
                <p:nvPr/>
              </p:nvSpPr>
              <p:spPr>
                <a:xfrm>
                  <a:off x="4288536" y="269748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8" name="Freeform 2898">
                  <a:extLst>
                    <a:ext uri="{FF2B5EF4-FFF2-40B4-BE49-F238E27FC236}">
                      <a16:creationId xmlns:a16="http://schemas.microsoft.com/office/drawing/2014/main" id="{B83BA86A-5BCD-6245-9292-3E241ED387C1}"/>
                    </a:ext>
                  </a:extLst>
                </p:cNvPr>
                <p:cNvSpPr/>
                <p:nvPr/>
              </p:nvSpPr>
              <p:spPr>
                <a:xfrm>
                  <a:off x="4197096" y="269899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9" name="Freeform 2899">
                  <a:extLst>
                    <a:ext uri="{FF2B5EF4-FFF2-40B4-BE49-F238E27FC236}">
                      <a16:creationId xmlns:a16="http://schemas.microsoft.com/office/drawing/2014/main" id="{A299F977-E27B-884C-A046-B2F668511C1D}"/>
                    </a:ext>
                  </a:extLst>
                </p:cNvPr>
                <p:cNvSpPr/>
                <p:nvPr/>
              </p:nvSpPr>
              <p:spPr>
                <a:xfrm>
                  <a:off x="4379976" y="269899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82" name="Group 2859">
              <a:extLst>
                <a:ext uri="{FF2B5EF4-FFF2-40B4-BE49-F238E27FC236}">
                  <a16:creationId xmlns:a16="http://schemas.microsoft.com/office/drawing/2014/main" id="{889D3D70-3F43-034D-92EB-7253667C987B}"/>
                </a:ext>
              </a:extLst>
            </p:cNvPr>
            <p:cNvGrpSpPr/>
            <p:nvPr/>
          </p:nvGrpSpPr>
          <p:grpSpPr>
            <a:xfrm>
              <a:off x="10525076" y="1703174"/>
              <a:ext cx="371368" cy="861046"/>
              <a:chOff x="4114800" y="1883664"/>
              <a:chExt cx="365760" cy="861046"/>
            </a:xfrm>
          </p:grpSpPr>
          <p:grpSp>
            <p:nvGrpSpPr>
              <p:cNvPr id="1098" name="Group 2876">
                <a:extLst>
                  <a:ext uri="{FF2B5EF4-FFF2-40B4-BE49-F238E27FC236}">
                    <a16:creationId xmlns:a16="http://schemas.microsoft.com/office/drawing/2014/main" id="{FD32BC9E-AB45-A044-99A8-5DC2948F0A53}"/>
                  </a:ext>
                </a:extLst>
              </p:cNvPr>
              <p:cNvGrpSpPr/>
              <p:nvPr/>
            </p:nvGrpSpPr>
            <p:grpSpPr>
              <a:xfrm>
                <a:off x="4114800" y="1883664"/>
                <a:ext cx="365760" cy="429489"/>
                <a:chOff x="4114800" y="1883664"/>
                <a:chExt cx="365760" cy="429489"/>
              </a:xfrm>
            </p:grpSpPr>
            <p:sp>
              <p:nvSpPr>
                <p:cNvPr id="1106" name="Rectangle 2885">
                  <a:extLst>
                    <a:ext uri="{FF2B5EF4-FFF2-40B4-BE49-F238E27FC236}">
                      <a16:creationId xmlns:a16="http://schemas.microsoft.com/office/drawing/2014/main" id="{F2745320-8853-3340-A187-4FDBCE35E9A0}"/>
                    </a:ext>
                  </a:extLst>
                </p:cNvPr>
                <p:cNvSpPr/>
                <p:nvPr/>
              </p:nvSpPr>
              <p:spPr>
                <a:xfrm>
                  <a:off x="4114800" y="1901673"/>
                  <a:ext cx="365760" cy="411480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7" name="Rectangle 2886">
                  <a:extLst>
                    <a:ext uri="{FF2B5EF4-FFF2-40B4-BE49-F238E27FC236}">
                      <a16:creationId xmlns:a16="http://schemas.microsoft.com/office/drawing/2014/main" id="{89C4BCE4-6F65-BF40-BF0F-5006F496AD34}"/>
                    </a:ext>
                  </a:extLst>
                </p:cNvPr>
                <p:cNvSpPr/>
                <p:nvPr/>
              </p:nvSpPr>
              <p:spPr>
                <a:xfrm>
                  <a:off x="4123944" y="1956537"/>
                  <a:ext cx="347472" cy="347472"/>
                </a:xfrm>
                <a:prstGeom prst="rect">
                  <a:avLst/>
                </a:prstGeom>
                <a:solidFill>
                  <a:srgbClr val="FFEC8B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8" name="Rectangle 2887">
                  <a:extLst>
                    <a:ext uri="{FF2B5EF4-FFF2-40B4-BE49-F238E27FC236}">
                      <a16:creationId xmlns:a16="http://schemas.microsoft.com/office/drawing/2014/main" id="{658CDC67-8FB5-DE43-B060-3595282A80EF}"/>
                    </a:ext>
                  </a:extLst>
                </p:cNvPr>
                <p:cNvSpPr/>
                <p:nvPr/>
              </p:nvSpPr>
              <p:spPr>
                <a:xfrm>
                  <a:off x="4123944" y="1910817"/>
                  <a:ext cx="347472" cy="45720"/>
                </a:xfrm>
                <a:prstGeom prst="rect">
                  <a:avLst/>
                </a:prstGeom>
                <a:solidFill>
                  <a:srgbClr val="99FF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9" name="Freeform 2888">
                  <a:extLst>
                    <a:ext uri="{FF2B5EF4-FFF2-40B4-BE49-F238E27FC236}">
                      <a16:creationId xmlns:a16="http://schemas.microsoft.com/office/drawing/2014/main" id="{C03FC791-0439-6A4F-9FE1-79F2BCB2E1F8}"/>
                    </a:ext>
                  </a:extLst>
                </p:cNvPr>
                <p:cNvSpPr/>
                <p:nvPr/>
              </p:nvSpPr>
              <p:spPr>
                <a:xfrm>
                  <a:off x="4288536" y="188366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0" name="Freeform 2889">
                  <a:extLst>
                    <a:ext uri="{FF2B5EF4-FFF2-40B4-BE49-F238E27FC236}">
                      <a16:creationId xmlns:a16="http://schemas.microsoft.com/office/drawing/2014/main" id="{8F53FD02-A6E0-E344-AAA3-6D5FA07CC5A2}"/>
                    </a:ext>
                  </a:extLst>
                </p:cNvPr>
                <p:cNvSpPr/>
                <p:nvPr/>
              </p:nvSpPr>
              <p:spPr>
                <a:xfrm>
                  <a:off x="4197096" y="188517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1" name="Freeform 2890">
                  <a:extLst>
                    <a:ext uri="{FF2B5EF4-FFF2-40B4-BE49-F238E27FC236}">
                      <a16:creationId xmlns:a16="http://schemas.microsoft.com/office/drawing/2014/main" id="{B9B8D041-FF93-564F-9DE7-4807CD9BB55E}"/>
                    </a:ext>
                  </a:extLst>
                </p:cNvPr>
                <p:cNvSpPr/>
                <p:nvPr/>
              </p:nvSpPr>
              <p:spPr>
                <a:xfrm>
                  <a:off x="4379976" y="1885174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9" name="Group 2877">
                <a:extLst>
                  <a:ext uri="{FF2B5EF4-FFF2-40B4-BE49-F238E27FC236}">
                    <a16:creationId xmlns:a16="http://schemas.microsoft.com/office/drawing/2014/main" id="{534BA30D-719E-0E40-BB1E-A1152FE7F28E}"/>
                  </a:ext>
                </a:extLst>
              </p:cNvPr>
              <p:cNvGrpSpPr/>
              <p:nvPr/>
            </p:nvGrpSpPr>
            <p:grpSpPr>
              <a:xfrm>
                <a:off x="4114800" y="2313153"/>
                <a:ext cx="365760" cy="431557"/>
                <a:chOff x="4114800" y="2313153"/>
                <a:chExt cx="365760" cy="431557"/>
              </a:xfrm>
            </p:grpSpPr>
            <p:sp>
              <p:nvSpPr>
                <p:cNvPr id="1100" name="Rectangle 2879">
                  <a:extLst>
                    <a:ext uri="{FF2B5EF4-FFF2-40B4-BE49-F238E27FC236}">
                      <a16:creationId xmlns:a16="http://schemas.microsoft.com/office/drawing/2014/main" id="{AD3FCF13-F924-3F43-A040-041A58E24BD7}"/>
                    </a:ext>
                  </a:extLst>
                </p:cNvPr>
                <p:cNvSpPr/>
                <p:nvPr/>
              </p:nvSpPr>
              <p:spPr>
                <a:xfrm>
                  <a:off x="4114800" y="2313153"/>
                  <a:ext cx="365760" cy="411480"/>
                </a:xfrm>
                <a:prstGeom prst="rect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1" name="Rectangle 2880">
                  <a:extLst>
                    <a:ext uri="{FF2B5EF4-FFF2-40B4-BE49-F238E27FC236}">
                      <a16:creationId xmlns:a16="http://schemas.microsoft.com/office/drawing/2014/main" id="{1E5CC328-D483-D443-A22F-EA848480BAE2}"/>
                    </a:ext>
                  </a:extLst>
                </p:cNvPr>
                <p:cNvSpPr/>
                <p:nvPr/>
              </p:nvSpPr>
              <p:spPr>
                <a:xfrm>
                  <a:off x="4123944" y="2322297"/>
                  <a:ext cx="347472" cy="347472"/>
                </a:xfrm>
                <a:prstGeom prst="rect">
                  <a:avLst/>
                </a:prstGeom>
                <a:solidFill>
                  <a:srgbClr val="FFEC8B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2" name="Rectangle 2881">
                  <a:extLst>
                    <a:ext uri="{FF2B5EF4-FFF2-40B4-BE49-F238E27FC236}">
                      <a16:creationId xmlns:a16="http://schemas.microsoft.com/office/drawing/2014/main" id="{255B587D-9D5A-A64D-A5F0-F714FC2E700A}"/>
                    </a:ext>
                  </a:extLst>
                </p:cNvPr>
                <p:cNvSpPr/>
                <p:nvPr/>
              </p:nvSpPr>
              <p:spPr>
                <a:xfrm>
                  <a:off x="4123944" y="2669769"/>
                  <a:ext cx="347472" cy="45720"/>
                </a:xfrm>
                <a:prstGeom prst="rect">
                  <a:avLst/>
                </a:prstGeom>
                <a:solidFill>
                  <a:srgbClr val="99FF99"/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none" lIns="45720" tIns="45720" rIns="4572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3" name="Freeform 2882">
                  <a:extLst>
                    <a:ext uri="{FF2B5EF4-FFF2-40B4-BE49-F238E27FC236}">
                      <a16:creationId xmlns:a16="http://schemas.microsoft.com/office/drawing/2014/main" id="{BB89CF2D-A056-6149-959C-A3B5F9B47AA2}"/>
                    </a:ext>
                  </a:extLst>
                </p:cNvPr>
                <p:cNvSpPr/>
                <p:nvPr/>
              </p:nvSpPr>
              <p:spPr>
                <a:xfrm>
                  <a:off x="4288536" y="269748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4" name="Freeform 2883">
                  <a:extLst>
                    <a:ext uri="{FF2B5EF4-FFF2-40B4-BE49-F238E27FC236}">
                      <a16:creationId xmlns:a16="http://schemas.microsoft.com/office/drawing/2014/main" id="{DD78FE1C-6B04-544C-B383-14112DC73326}"/>
                    </a:ext>
                  </a:extLst>
                </p:cNvPr>
                <p:cNvSpPr/>
                <p:nvPr/>
              </p:nvSpPr>
              <p:spPr>
                <a:xfrm>
                  <a:off x="4197096" y="269899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5" name="Freeform 2884">
                  <a:extLst>
                    <a:ext uri="{FF2B5EF4-FFF2-40B4-BE49-F238E27FC236}">
                      <a16:creationId xmlns:a16="http://schemas.microsoft.com/office/drawing/2014/main" id="{0833B55E-7B05-1A4A-B76C-357661667CB3}"/>
                    </a:ext>
                  </a:extLst>
                </p:cNvPr>
                <p:cNvSpPr/>
                <p:nvPr/>
              </p:nvSpPr>
              <p:spPr>
                <a:xfrm>
                  <a:off x="4379976" y="2698990"/>
                  <a:ext cx="18288" cy="45720"/>
                </a:xfrm>
                <a:custGeom>
                  <a:avLst/>
                  <a:gdLst>
                    <a:gd name="connsiteX0" fmla="*/ 448733 w 448733"/>
                    <a:gd name="connsiteY0" fmla="*/ 0 h 1132417"/>
                    <a:gd name="connsiteX1" fmla="*/ 0 w 448733"/>
                    <a:gd name="connsiteY1" fmla="*/ 560917 h 1132417"/>
                    <a:gd name="connsiteX2" fmla="*/ 446616 w 448733"/>
                    <a:gd name="connsiteY2" fmla="*/ 1132417 h 113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8733" h="1132417">
                      <a:moveTo>
                        <a:pt x="448733" y="0"/>
                      </a:moveTo>
                      <a:cubicBezTo>
                        <a:pt x="224543" y="186090"/>
                        <a:pt x="353" y="372181"/>
                        <a:pt x="0" y="560917"/>
                      </a:cubicBezTo>
                      <a:cubicBezTo>
                        <a:pt x="-353" y="749653"/>
                        <a:pt x="223131" y="941035"/>
                        <a:pt x="446616" y="1132417"/>
                      </a:cubicBezTo>
                    </a:path>
                  </a:pathLst>
                </a:custGeom>
                <a:noFill/>
                <a:ln w="6350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84" name="Group 2861">
              <a:extLst>
                <a:ext uri="{FF2B5EF4-FFF2-40B4-BE49-F238E27FC236}">
                  <a16:creationId xmlns:a16="http://schemas.microsoft.com/office/drawing/2014/main" id="{1E9A77A8-D2D7-5B45-A64B-54DE7ACD8C68}"/>
                </a:ext>
              </a:extLst>
            </p:cNvPr>
            <p:cNvGrpSpPr/>
            <p:nvPr/>
          </p:nvGrpSpPr>
          <p:grpSpPr>
            <a:xfrm>
              <a:off x="10896444" y="1703174"/>
              <a:ext cx="371368" cy="429489"/>
              <a:chOff x="4114800" y="1883664"/>
              <a:chExt cx="365760" cy="429489"/>
            </a:xfrm>
          </p:grpSpPr>
          <p:sp>
            <p:nvSpPr>
              <p:cNvPr id="1092" name="Rectangle 2870">
                <a:extLst>
                  <a:ext uri="{FF2B5EF4-FFF2-40B4-BE49-F238E27FC236}">
                    <a16:creationId xmlns:a16="http://schemas.microsoft.com/office/drawing/2014/main" id="{02ADC95D-58B3-0647-AF92-BE2E46CA35E4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3" name="Rectangle 2871">
                <a:extLst>
                  <a:ext uri="{FF2B5EF4-FFF2-40B4-BE49-F238E27FC236}">
                    <a16:creationId xmlns:a16="http://schemas.microsoft.com/office/drawing/2014/main" id="{0BAAA6D4-EE65-2F4C-BE30-A387C8E77EE3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4" name="Rectangle 2872">
                <a:extLst>
                  <a:ext uri="{FF2B5EF4-FFF2-40B4-BE49-F238E27FC236}">
                    <a16:creationId xmlns:a16="http://schemas.microsoft.com/office/drawing/2014/main" id="{C239E943-0588-4F42-8F0C-2453A078B832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5" name="Freeform 2873">
                <a:extLst>
                  <a:ext uri="{FF2B5EF4-FFF2-40B4-BE49-F238E27FC236}">
                    <a16:creationId xmlns:a16="http://schemas.microsoft.com/office/drawing/2014/main" id="{530AA1B5-0B44-3447-94C5-BE43B2FF5A6F}"/>
                  </a:ext>
                </a:extLst>
              </p:cNvPr>
              <p:cNvSpPr/>
              <p:nvPr/>
            </p:nvSpPr>
            <p:spPr>
              <a:xfrm>
                <a:off x="4288536" y="1883664"/>
                <a:ext cx="18288" cy="45720"/>
              </a:xfrm>
              <a:custGeom>
                <a:avLst/>
                <a:gdLst>
                  <a:gd name="connsiteX0" fmla="*/ 448733 w 448733"/>
                  <a:gd name="connsiteY0" fmla="*/ 0 h 1132417"/>
                  <a:gd name="connsiteX1" fmla="*/ 0 w 448733"/>
                  <a:gd name="connsiteY1" fmla="*/ 560917 h 1132417"/>
                  <a:gd name="connsiteX2" fmla="*/ 446616 w 448733"/>
                  <a:gd name="connsiteY2" fmla="*/ 1132417 h 113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733" h="1132417">
                    <a:moveTo>
                      <a:pt x="448733" y="0"/>
                    </a:moveTo>
                    <a:cubicBezTo>
                      <a:pt x="224543" y="186090"/>
                      <a:pt x="353" y="372181"/>
                      <a:pt x="0" y="560917"/>
                    </a:cubicBezTo>
                    <a:cubicBezTo>
                      <a:pt x="-353" y="749653"/>
                      <a:pt x="223131" y="941035"/>
                      <a:pt x="446616" y="1132417"/>
                    </a:cubicBezTo>
                  </a:path>
                </a:pathLst>
              </a:custGeom>
              <a:noFill/>
              <a:ln w="635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6" name="Freeform 2874">
                <a:extLst>
                  <a:ext uri="{FF2B5EF4-FFF2-40B4-BE49-F238E27FC236}">
                    <a16:creationId xmlns:a16="http://schemas.microsoft.com/office/drawing/2014/main" id="{EC488579-A0BC-9A4E-A2D9-FFBAE2E24959}"/>
                  </a:ext>
                </a:extLst>
              </p:cNvPr>
              <p:cNvSpPr/>
              <p:nvPr/>
            </p:nvSpPr>
            <p:spPr>
              <a:xfrm>
                <a:off x="4197096" y="1885174"/>
                <a:ext cx="18288" cy="45720"/>
              </a:xfrm>
              <a:custGeom>
                <a:avLst/>
                <a:gdLst>
                  <a:gd name="connsiteX0" fmla="*/ 448733 w 448733"/>
                  <a:gd name="connsiteY0" fmla="*/ 0 h 1132417"/>
                  <a:gd name="connsiteX1" fmla="*/ 0 w 448733"/>
                  <a:gd name="connsiteY1" fmla="*/ 560917 h 1132417"/>
                  <a:gd name="connsiteX2" fmla="*/ 446616 w 448733"/>
                  <a:gd name="connsiteY2" fmla="*/ 1132417 h 113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733" h="1132417">
                    <a:moveTo>
                      <a:pt x="448733" y="0"/>
                    </a:moveTo>
                    <a:cubicBezTo>
                      <a:pt x="224543" y="186090"/>
                      <a:pt x="353" y="372181"/>
                      <a:pt x="0" y="560917"/>
                    </a:cubicBezTo>
                    <a:cubicBezTo>
                      <a:pt x="-353" y="749653"/>
                      <a:pt x="223131" y="941035"/>
                      <a:pt x="446616" y="1132417"/>
                    </a:cubicBezTo>
                  </a:path>
                </a:pathLst>
              </a:custGeom>
              <a:noFill/>
              <a:ln w="635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7" name="Freeform 2875">
                <a:extLst>
                  <a:ext uri="{FF2B5EF4-FFF2-40B4-BE49-F238E27FC236}">
                    <a16:creationId xmlns:a16="http://schemas.microsoft.com/office/drawing/2014/main" id="{504E2B14-5858-FC49-8F8F-C2516E0937C1}"/>
                  </a:ext>
                </a:extLst>
              </p:cNvPr>
              <p:cNvSpPr/>
              <p:nvPr/>
            </p:nvSpPr>
            <p:spPr>
              <a:xfrm>
                <a:off x="4379976" y="1885174"/>
                <a:ext cx="18288" cy="45720"/>
              </a:xfrm>
              <a:custGeom>
                <a:avLst/>
                <a:gdLst>
                  <a:gd name="connsiteX0" fmla="*/ 448733 w 448733"/>
                  <a:gd name="connsiteY0" fmla="*/ 0 h 1132417"/>
                  <a:gd name="connsiteX1" fmla="*/ 0 w 448733"/>
                  <a:gd name="connsiteY1" fmla="*/ 560917 h 1132417"/>
                  <a:gd name="connsiteX2" fmla="*/ 446616 w 448733"/>
                  <a:gd name="connsiteY2" fmla="*/ 1132417 h 113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733" h="1132417">
                    <a:moveTo>
                      <a:pt x="448733" y="0"/>
                    </a:moveTo>
                    <a:cubicBezTo>
                      <a:pt x="224543" y="186090"/>
                      <a:pt x="353" y="372181"/>
                      <a:pt x="0" y="560917"/>
                    </a:cubicBezTo>
                    <a:cubicBezTo>
                      <a:pt x="-353" y="749653"/>
                      <a:pt x="223131" y="941035"/>
                      <a:pt x="446616" y="1132417"/>
                    </a:cubicBezTo>
                  </a:path>
                </a:pathLst>
              </a:custGeom>
              <a:noFill/>
              <a:ln w="635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5" name="Group 2862">
              <a:extLst>
                <a:ext uri="{FF2B5EF4-FFF2-40B4-BE49-F238E27FC236}">
                  <a16:creationId xmlns:a16="http://schemas.microsoft.com/office/drawing/2014/main" id="{849023D1-126D-4A40-915F-06CF74893E19}"/>
                </a:ext>
              </a:extLst>
            </p:cNvPr>
            <p:cNvGrpSpPr/>
            <p:nvPr/>
          </p:nvGrpSpPr>
          <p:grpSpPr>
            <a:xfrm>
              <a:off x="10896444" y="2132663"/>
              <a:ext cx="371368" cy="431557"/>
              <a:chOff x="4114800" y="2313153"/>
              <a:chExt cx="365760" cy="431557"/>
            </a:xfrm>
          </p:grpSpPr>
          <p:sp>
            <p:nvSpPr>
              <p:cNvPr id="1086" name="Rectangle 2864">
                <a:extLst>
                  <a:ext uri="{FF2B5EF4-FFF2-40B4-BE49-F238E27FC236}">
                    <a16:creationId xmlns:a16="http://schemas.microsoft.com/office/drawing/2014/main" id="{666CB475-E0F0-CD43-B674-E9752745D9C0}"/>
                  </a:ext>
                </a:extLst>
              </p:cNvPr>
              <p:cNvSpPr/>
              <p:nvPr/>
            </p:nvSpPr>
            <p:spPr>
              <a:xfrm>
                <a:off x="4114800" y="231315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7" name="Rectangle 2865">
                <a:extLst>
                  <a:ext uri="{FF2B5EF4-FFF2-40B4-BE49-F238E27FC236}">
                    <a16:creationId xmlns:a16="http://schemas.microsoft.com/office/drawing/2014/main" id="{DADDC558-79CA-7648-A3AD-A2F991C4D685}"/>
                  </a:ext>
                </a:extLst>
              </p:cNvPr>
              <p:cNvSpPr/>
              <p:nvPr/>
            </p:nvSpPr>
            <p:spPr>
              <a:xfrm>
                <a:off x="4123944" y="232229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8" name="Rectangle 2866">
                <a:extLst>
                  <a:ext uri="{FF2B5EF4-FFF2-40B4-BE49-F238E27FC236}">
                    <a16:creationId xmlns:a16="http://schemas.microsoft.com/office/drawing/2014/main" id="{CD39C49B-CEBD-7045-94C4-0A52DE57AF07}"/>
                  </a:ext>
                </a:extLst>
              </p:cNvPr>
              <p:cNvSpPr/>
              <p:nvPr/>
            </p:nvSpPr>
            <p:spPr>
              <a:xfrm>
                <a:off x="4123944" y="2669769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9" name="Freeform 2867">
                <a:extLst>
                  <a:ext uri="{FF2B5EF4-FFF2-40B4-BE49-F238E27FC236}">
                    <a16:creationId xmlns:a16="http://schemas.microsoft.com/office/drawing/2014/main" id="{1B6B5D2E-A940-5D48-B24D-7B22F3614454}"/>
                  </a:ext>
                </a:extLst>
              </p:cNvPr>
              <p:cNvSpPr/>
              <p:nvPr/>
            </p:nvSpPr>
            <p:spPr>
              <a:xfrm>
                <a:off x="4288536" y="2697480"/>
                <a:ext cx="18288" cy="45720"/>
              </a:xfrm>
              <a:custGeom>
                <a:avLst/>
                <a:gdLst>
                  <a:gd name="connsiteX0" fmla="*/ 448733 w 448733"/>
                  <a:gd name="connsiteY0" fmla="*/ 0 h 1132417"/>
                  <a:gd name="connsiteX1" fmla="*/ 0 w 448733"/>
                  <a:gd name="connsiteY1" fmla="*/ 560917 h 1132417"/>
                  <a:gd name="connsiteX2" fmla="*/ 446616 w 448733"/>
                  <a:gd name="connsiteY2" fmla="*/ 1132417 h 113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733" h="1132417">
                    <a:moveTo>
                      <a:pt x="448733" y="0"/>
                    </a:moveTo>
                    <a:cubicBezTo>
                      <a:pt x="224543" y="186090"/>
                      <a:pt x="353" y="372181"/>
                      <a:pt x="0" y="560917"/>
                    </a:cubicBezTo>
                    <a:cubicBezTo>
                      <a:pt x="-353" y="749653"/>
                      <a:pt x="223131" y="941035"/>
                      <a:pt x="446616" y="1132417"/>
                    </a:cubicBezTo>
                  </a:path>
                </a:pathLst>
              </a:custGeom>
              <a:noFill/>
              <a:ln w="635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0" name="Freeform 2868">
                <a:extLst>
                  <a:ext uri="{FF2B5EF4-FFF2-40B4-BE49-F238E27FC236}">
                    <a16:creationId xmlns:a16="http://schemas.microsoft.com/office/drawing/2014/main" id="{04A882FC-C5C8-DD4C-824E-D5D7B2ED6B44}"/>
                  </a:ext>
                </a:extLst>
              </p:cNvPr>
              <p:cNvSpPr/>
              <p:nvPr/>
            </p:nvSpPr>
            <p:spPr>
              <a:xfrm>
                <a:off x="4197096" y="2698990"/>
                <a:ext cx="18288" cy="45720"/>
              </a:xfrm>
              <a:custGeom>
                <a:avLst/>
                <a:gdLst>
                  <a:gd name="connsiteX0" fmla="*/ 448733 w 448733"/>
                  <a:gd name="connsiteY0" fmla="*/ 0 h 1132417"/>
                  <a:gd name="connsiteX1" fmla="*/ 0 w 448733"/>
                  <a:gd name="connsiteY1" fmla="*/ 560917 h 1132417"/>
                  <a:gd name="connsiteX2" fmla="*/ 446616 w 448733"/>
                  <a:gd name="connsiteY2" fmla="*/ 1132417 h 113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733" h="1132417">
                    <a:moveTo>
                      <a:pt x="448733" y="0"/>
                    </a:moveTo>
                    <a:cubicBezTo>
                      <a:pt x="224543" y="186090"/>
                      <a:pt x="353" y="372181"/>
                      <a:pt x="0" y="560917"/>
                    </a:cubicBezTo>
                    <a:cubicBezTo>
                      <a:pt x="-353" y="749653"/>
                      <a:pt x="223131" y="941035"/>
                      <a:pt x="446616" y="1132417"/>
                    </a:cubicBezTo>
                  </a:path>
                </a:pathLst>
              </a:custGeom>
              <a:noFill/>
              <a:ln w="635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1" name="Freeform 2869">
                <a:extLst>
                  <a:ext uri="{FF2B5EF4-FFF2-40B4-BE49-F238E27FC236}">
                    <a16:creationId xmlns:a16="http://schemas.microsoft.com/office/drawing/2014/main" id="{2B4FBA3A-78CC-404D-B2B9-E59967EDF3C4}"/>
                  </a:ext>
                </a:extLst>
              </p:cNvPr>
              <p:cNvSpPr/>
              <p:nvPr/>
            </p:nvSpPr>
            <p:spPr>
              <a:xfrm>
                <a:off x="4379976" y="2698990"/>
                <a:ext cx="18288" cy="45720"/>
              </a:xfrm>
              <a:custGeom>
                <a:avLst/>
                <a:gdLst>
                  <a:gd name="connsiteX0" fmla="*/ 448733 w 448733"/>
                  <a:gd name="connsiteY0" fmla="*/ 0 h 1132417"/>
                  <a:gd name="connsiteX1" fmla="*/ 0 w 448733"/>
                  <a:gd name="connsiteY1" fmla="*/ 560917 h 1132417"/>
                  <a:gd name="connsiteX2" fmla="*/ 446616 w 448733"/>
                  <a:gd name="connsiteY2" fmla="*/ 1132417 h 113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733" h="1132417">
                    <a:moveTo>
                      <a:pt x="448733" y="0"/>
                    </a:moveTo>
                    <a:cubicBezTo>
                      <a:pt x="224543" y="186090"/>
                      <a:pt x="353" y="372181"/>
                      <a:pt x="0" y="560917"/>
                    </a:cubicBezTo>
                    <a:cubicBezTo>
                      <a:pt x="-353" y="749653"/>
                      <a:pt x="223131" y="941035"/>
                      <a:pt x="446616" y="1132417"/>
                    </a:cubicBezTo>
                  </a:path>
                </a:pathLst>
              </a:custGeom>
              <a:noFill/>
              <a:ln w="635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85" name="直线箭头连接符 709">
              <a:extLst>
                <a:ext uri="{FF2B5EF4-FFF2-40B4-BE49-F238E27FC236}">
                  <a16:creationId xmlns:a16="http://schemas.microsoft.com/office/drawing/2014/main" id="{7510CBF8-3A0A-C949-8ADD-4E437CB14E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54768" y="1753286"/>
              <a:ext cx="0" cy="8460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186" name="文本框 713">
              <a:extLst>
                <a:ext uri="{FF2B5EF4-FFF2-40B4-BE49-F238E27FC236}">
                  <a16:creationId xmlns:a16="http://schemas.microsoft.com/office/drawing/2014/main" id="{2E5A05BB-A870-8C41-A9E9-4A5057F61588}"/>
                </a:ext>
              </a:extLst>
            </p:cNvPr>
            <p:cNvSpPr txBox="1"/>
            <p:nvPr/>
          </p:nvSpPr>
          <p:spPr>
            <a:xfrm rot="5400000">
              <a:off x="10991728" y="1902961"/>
              <a:ext cx="12692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rial" pitchFamily="34" charset="0"/>
                  <a:cs typeface="Arial" pitchFamily="34" charset="0"/>
                </a:rPr>
                <a:t>42.76mm</a:t>
              </a:r>
              <a:endParaRPr lang="en-US" altLang="zh-CN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88" name="直线箭头连接符 573">
              <a:extLst>
                <a:ext uri="{FF2B5EF4-FFF2-40B4-BE49-F238E27FC236}">
                  <a16:creationId xmlns:a16="http://schemas.microsoft.com/office/drawing/2014/main" id="{3B557802-0DFA-F74F-893A-458A39B41F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7788" y="1247699"/>
              <a:ext cx="0" cy="1443027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189" name="直线箭头连接符 574">
              <a:extLst>
                <a:ext uri="{FF2B5EF4-FFF2-40B4-BE49-F238E27FC236}">
                  <a16:creationId xmlns:a16="http://schemas.microsoft.com/office/drawing/2014/main" id="{EBEF5F6C-CC10-5B4E-93A2-CAED0263B6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33188" y="1413794"/>
              <a:ext cx="0" cy="1620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190" name="文本框 575">
              <a:extLst>
                <a:ext uri="{FF2B5EF4-FFF2-40B4-BE49-F238E27FC236}">
                  <a16:creationId xmlns:a16="http://schemas.microsoft.com/office/drawing/2014/main" id="{8D919180-C8F6-BB46-9021-D71B35402447}"/>
                </a:ext>
              </a:extLst>
            </p:cNvPr>
            <p:cNvSpPr txBox="1"/>
            <p:nvPr/>
          </p:nvSpPr>
          <p:spPr>
            <a:xfrm>
              <a:off x="8826490" y="1327494"/>
              <a:ext cx="9647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rial" pitchFamily="34" charset="0"/>
                  <a:cs typeface="Arial" pitchFamily="34" charset="0"/>
                </a:rPr>
                <a:t>10 mm</a:t>
              </a:r>
              <a:endParaRPr lang="en-US" altLang="zh-CN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2" name="Striped Right Arrow 1191">
            <a:extLst>
              <a:ext uri="{FF2B5EF4-FFF2-40B4-BE49-F238E27FC236}">
                <a16:creationId xmlns:a16="http://schemas.microsoft.com/office/drawing/2014/main" id="{7E4DAFDD-30F8-A34F-966E-725AADCA111B}"/>
              </a:ext>
            </a:extLst>
          </p:cNvPr>
          <p:cNvSpPr/>
          <p:nvPr/>
        </p:nvSpPr>
        <p:spPr>
          <a:xfrm rot="5400000">
            <a:off x="9656486" y="3587931"/>
            <a:ext cx="867911" cy="43504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文本框 572">
            <a:extLst>
              <a:ext uri="{FF2B5EF4-FFF2-40B4-BE49-F238E27FC236}">
                <a16:creationId xmlns:a16="http://schemas.microsoft.com/office/drawing/2014/main" id="{1EF4FCDF-1B4E-6A4B-874C-ADEC73584B6A}"/>
              </a:ext>
            </a:extLst>
          </p:cNvPr>
          <p:cNvSpPr txBox="1"/>
          <p:nvPr/>
        </p:nvSpPr>
        <p:spPr>
          <a:xfrm>
            <a:off x="6874708" y="4704064"/>
            <a:ext cx="166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itchFamily="34" charset="0"/>
                <a:cs typeface="Arial" pitchFamily="34" charset="0"/>
              </a:rPr>
              <a:t>42.76mm</a:t>
            </a:r>
            <a:br>
              <a:rPr lang="en-US" altLang="zh-CN" dirty="0">
                <a:latin typeface="Arial" pitchFamily="34" charset="0"/>
                <a:cs typeface="Arial" pitchFamily="34" charset="0"/>
              </a:rPr>
            </a:br>
            <a:r>
              <a:rPr lang="en-US" altLang="zh-C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+ 10 mm</a:t>
            </a:r>
            <a:br>
              <a:rPr lang="en-US" altLang="zh-C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+ 2 sides/gaps</a:t>
            </a:r>
            <a:endParaRPr lang="en-US" altLang="zh-CN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99" name="Straight Connector 1198">
            <a:extLst>
              <a:ext uri="{FF2B5EF4-FFF2-40B4-BE49-F238E27FC236}">
                <a16:creationId xmlns:a16="http://schemas.microsoft.com/office/drawing/2014/main" id="{97FCCA30-1BE8-2D41-9687-1D5CA25CB831}"/>
              </a:ext>
            </a:extLst>
          </p:cNvPr>
          <p:cNvCxnSpPr/>
          <p:nvPr/>
        </p:nvCxnSpPr>
        <p:spPr>
          <a:xfrm flipV="1">
            <a:off x="7106194" y="5080752"/>
            <a:ext cx="1175657" cy="19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Straight Connector 1199">
            <a:extLst>
              <a:ext uri="{FF2B5EF4-FFF2-40B4-BE49-F238E27FC236}">
                <a16:creationId xmlns:a16="http://schemas.microsoft.com/office/drawing/2014/main" id="{6DADD7CA-5E73-0F4D-9406-5B2DE2CEFFAB}"/>
              </a:ext>
            </a:extLst>
          </p:cNvPr>
          <p:cNvCxnSpPr>
            <a:cxnSpLocks/>
          </p:cNvCxnSpPr>
          <p:nvPr/>
        </p:nvCxnSpPr>
        <p:spPr>
          <a:xfrm flipV="1">
            <a:off x="7089632" y="5354073"/>
            <a:ext cx="1293711" cy="191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E22BA8-A655-A845-B141-F39F874FE319}"/>
              </a:ext>
            </a:extLst>
          </p:cNvPr>
          <p:cNvGrpSpPr/>
          <p:nvPr/>
        </p:nvGrpSpPr>
        <p:grpSpPr>
          <a:xfrm>
            <a:off x="4980274" y="4659054"/>
            <a:ext cx="1538760" cy="943261"/>
            <a:chOff x="4980274" y="4659054"/>
            <a:chExt cx="1538760" cy="943261"/>
          </a:xfrm>
        </p:grpSpPr>
        <p:sp>
          <p:nvSpPr>
            <p:cNvPr id="1204" name="Rectangle 1203">
              <a:extLst>
                <a:ext uri="{FF2B5EF4-FFF2-40B4-BE49-F238E27FC236}">
                  <a16:creationId xmlns:a16="http://schemas.microsoft.com/office/drawing/2014/main" id="{0D0E5E6F-2FAF-1548-BE3F-6DF466CFD523}"/>
                </a:ext>
              </a:extLst>
            </p:cNvPr>
            <p:cNvSpPr/>
            <p:nvPr/>
          </p:nvSpPr>
          <p:spPr>
            <a:xfrm>
              <a:off x="4983595" y="5445010"/>
              <a:ext cx="1529961" cy="103401"/>
            </a:xfrm>
            <a:prstGeom prst="rect">
              <a:avLst/>
            </a:prstGeom>
            <a:pattFill prst="pct5">
              <a:fgClr>
                <a:schemeClr val="tx2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220">
              <a:extLst>
                <a:ext uri="{FF2B5EF4-FFF2-40B4-BE49-F238E27FC236}">
                  <a16:creationId xmlns:a16="http://schemas.microsoft.com/office/drawing/2014/main" id="{DCC3E106-805D-1E4A-A302-665EE549E112}"/>
                </a:ext>
              </a:extLst>
            </p:cNvPr>
            <p:cNvSpPr/>
            <p:nvPr/>
          </p:nvSpPr>
          <p:spPr>
            <a:xfrm>
              <a:off x="4986303" y="5396179"/>
              <a:ext cx="1532731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0B371228-E633-C945-9E3C-51842976E79F}"/>
                </a:ext>
              </a:extLst>
            </p:cNvPr>
            <p:cNvSpPr/>
            <p:nvPr/>
          </p:nvSpPr>
          <p:spPr>
            <a:xfrm>
              <a:off x="5100483" y="5101610"/>
              <a:ext cx="1285288" cy="132768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Rectangle 1222">
              <a:extLst>
                <a:ext uri="{FF2B5EF4-FFF2-40B4-BE49-F238E27FC236}">
                  <a16:creationId xmlns:a16="http://schemas.microsoft.com/office/drawing/2014/main" id="{5C8855BA-7999-A144-BB1F-7B5F1BF8D0DD}"/>
                </a:ext>
              </a:extLst>
            </p:cNvPr>
            <p:cNvSpPr/>
            <p:nvPr/>
          </p:nvSpPr>
          <p:spPr>
            <a:xfrm>
              <a:off x="5738998" y="5234380"/>
              <a:ext cx="752694" cy="15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Rectangle 1223">
              <a:extLst>
                <a:ext uri="{FF2B5EF4-FFF2-40B4-BE49-F238E27FC236}">
                  <a16:creationId xmlns:a16="http://schemas.microsoft.com/office/drawing/2014/main" id="{B62AD0B2-C9D9-CC41-B75E-17916B4D8673}"/>
                </a:ext>
              </a:extLst>
            </p:cNvPr>
            <p:cNvSpPr/>
            <p:nvPr/>
          </p:nvSpPr>
          <p:spPr>
            <a:xfrm>
              <a:off x="4986304" y="5234379"/>
              <a:ext cx="752694" cy="15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Freeform 1227">
              <a:extLst>
                <a:ext uri="{FF2B5EF4-FFF2-40B4-BE49-F238E27FC236}">
                  <a16:creationId xmlns:a16="http://schemas.microsoft.com/office/drawing/2014/main" id="{1ED55A60-4998-4A4D-AB80-5755A0004F1E}"/>
                </a:ext>
              </a:extLst>
            </p:cNvPr>
            <p:cNvSpPr/>
            <p:nvPr/>
          </p:nvSpPr>
          <p:spPr>
            <a:xfrm flipH="1">
              <a:off x="6301633" y="4971059"/>
              <a:ext cx="153007" cy="277507"/>
            </a:xfrm>
            <a:custGeom>
              <a:avLst/>
              <a:gdLst>
                <a:gd name="connsiteX0" fmla="*/ 0 w 104702"/>
                <a:gd name="connsiteY0" fmla="*/ 198779 h 198779"/>
                <a:gd name="connsiteX1" fmla="*/ 48861 w 104702"/>
                <a:gd name="connsiteY1" fmla="*/ 3335 h 198779"/>
                <a:gd name="connsiteX2" fmla="*/ 104702 w 104702"/>
                <a:gd name="connsiteY2" fmla="*/ 94077 h 19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02" h="198779">
                  <a:moveTo>
                    <a:pt x="0" y="198779"/>
                  </a:moveTo>
                  <a:cubicBezTo>
                    <a:pt x="15705" y="109782"/>
                    <a:pt x="31411" y="20785"/>
                    <a:pt x="48861" y="3335"/>
                  </a:cubicBezTo>
                  <a:cubicBezTo>
                    <a:pt x="66311" y="-14115"/>
                    <a:pt x="85506" y="39981"/>
                    <a:pt x="104702" y="94077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Freeform 1229">
              <a:extLst>
                <a:ext uri="{FF2B5EF4-FFF2-40B4-BE49-F238E27FC236}">
                  <a16:creationId xmlns:a16="http://schemas.microsoft.com/office/drawing/2014/main" id="{492EF4A1-BF31-204B-A5B3-26EFA93CCE42}"/>
                </a:ext>
              </a:extLst>
            </p:cNvPr>
            <p:cNvSpPr/>
            <p:nvPr/>
          </p:nvSpPr>
          <p:spPr>
            <a:xfrm>
              <a:off x="5031614" y="4971060"/>
              <a:ext cx="144748" cy="278012"/>
            </a:xfrm>
            <a:custGeom>
              <a:avLst/>
              <a:gdLst>
                <a:gd name="connsiteX0" fmla="*/ 0 w 104702"/>
                <a:gd name="connsiteY0" fmla="*/ 198779 h 198779"/>
                <a:gd name="connsiteX1" fmla="*/ 48861 w 104702"/>
                <a:gd name="connsiteY1" fmla="*/ 3335 h 198779"/>
                <a:gd name="connsiteX2" fmla="*/ 104702 w 104702"/>
                <a:gd name="connsiteY2" fmla="*/ 94077 h 19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02" h="198779">
                  <a:moveTo>
                    <a:pt x="0" y="198779"/>
                  </a:moveTo>
                  <a:cubicBezTo>
                    <a:pt x="15705" y="109782"/>
                    <a:pt x="31411" y="20785"/>
                    <a:pt x="48861" y="3335"/>
                  </a:cubicBezTo>
                  <a:cubicBezTo>
                    <a:pt x="66311" y="-14115"/>
                    <a:pt x="85506" y="39981"/>
                    <a:pt x="104702" y="94077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Rectangle 1230">
              <a:extLst>
                <a:ext uri="{FF2B5EF4-FFF2-40B4-BE49-F238E27FC236}">
                  <a16:creationId xmlns:a16="http://schemas.microsoft.com/office/drawing/2014/main" id="{CDCA01C4-671D-934E-8C6A-71C28DC9880F}"/>
                </a:ext>
              </a:extLst>
            </p:cNvPr>
            <p:cNvSpPr/>
            <p:nvPr/>
          </p:nvSpPr>
          <p:spPr>
            <a:xfrm>
              <a:off x="4980274" y="5556596"/>
              <a:ext cx="1532731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Oval 1208">
              <a:extLst>
                <a:ext uri="{FF2B5EF4-FFF2-40B4-BE49-F238E27FC236}">
                  <a16:creationId xmlns:a16="http://schemas.microsoft.com/office/drawing/2014/main" id="{F2271A86-CA11-504F-B0E2-AF8A7DED8A73}"/>
                </a:ext>
              </a:extLst>
            </p:cNvPr>
            <p:cNvSpPr/>
            <p:nvPr/>
          </p:nvSpPr>
          <p:spPr>
            <a:xfrm>
              <a:off x="5362651" y="5456720"/>
              <a:ext cx="167265" cy="126910"/>
            </a:xfrm>
            <a:prstGeom prst="ellipse">
              <a:avLst/>
            </a:prstGeom>
            <a:solidFill>
              <a:srgbClr val="76D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Oval 1209">
              <a:extLst>
                <a:ext uri="{FF2B5EF4-FFF2-40B4-BE49-F238E27FC236}">
                  <a16:creationId xmlns:a16="http://schemas.microsoft.com/office/drawing/2014/main" id="{78D4CD0A-9B31-0F4E-B958-3FD84D37D873}"/>
                </a:ext>
              </a:extLst>
            </p:cNvPr>
            <p:cNvSpPr/>
            <p:nvPr/>
          </p:nvSpPr>
          <p:spPr>
            <a:xfrm>
              <a:off x="5955946" y="5447793"/>
              <a:ext cx="167265" cy="126910"/>
            </a:xfrm>
            <a:prstGeom prst="ellipse">
              <a:avLst/>
            </a:prstGeom>
            <a:solidFill>
              <a:srgbClr val="76D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Rounded Rectangle 1232">
              <a:extLst>
                <a:ext uri="{FF2B5EF4-FFF2-40B4-BE49-F238E27FC236}">
                  <a16:creationId xmlns:a16="http://schemas.microsoft.com/office/drawing/2014/main" id="{A8A728C2-E594-9645-9FF6-3CD1BBE81FEA}"/>
                </a:ext>
              </a:extLst>
            </p:cNvPr>
            <p:cNvSpPr/>
            <p:nvPr/>
          </p:nvSpPr>
          <p:spPr>
            <a:xfrm>
              <a:off x="5293807" y="4803543"/>
              <a:ext cx="294198" cy="298067"/>
            </a:xfrm>
            <a:prstGeom prst="roundRect">
              <a:avLst/>
            </a:prstGeom>
            <a:solidFill>
              <a:srgbClr val="F0808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Rounded Rectangle 1233">
              <a:extLst>
                <a:ext uri="{FF2B5EF4-FFF2-40B4-BE49-F238E27FC236}">
                  <a16:creationId xmlns:a16="http://schemas.microsoft.com/office/drawing/2014/main" id="{5185F8E4-76AD-D544-979D-214E131AD676}"/>
                </a:ext>
              </a:extLst>
            </p:cNvPr>
            <p:cNvSpPr/>
            <p:nvPr/>
          </p:nvSpPr>
          <p:spPr>
            <a:xfrm>
              <a:off x="5819491" y="4659054"/>
              <a:ext cx="413272" cy="436957"/>
            </a:xfrm>
            <a:prstGeom prst="roundRect">
              <a:avLst/>
            </a:prstGeom>
            <a:solidFill>
              <a:srgbClr val="00905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Rectangle 263">
            <a:extLst>
              <a:ext uri="{FF2B5EF4-FFF2-40B4-BE49-F238E27FC236}">
                <a16:creationId xmlns:a16="http://schemas.microsoft.com/office/drawing/2014/main" id="{7D508F2D-4F96-1648-B63D-3A790C3029D4}"/>
              </a:ext>
            </a:extLst>
          </p:cNvPr>
          <p:cNvSpPr/>
          <p:nvPr/>
        </p:nvSpPr>
        <p:spPr>
          <a:xfrm>
            <a:off x="4874043" y="2388088"/>
            <a:ext cx="1916332" cy="11936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4F0DC21-FA7F-1A4C-9071-D24F8963442B}"/>
              </a:ext>
            </a:extLst>
          </p:cNvPr>
          <p:cNvSpPr/>
          <p:nvPr/>
        </p:nvSpPr>
        <p:spPr>
          <a:xfrm>
            <a:off x="4876751" y="2339257"/>
            <a:ext cx="1936025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7AF7C704-E281-B34C-8F77-662EF6AD01FF}"/>
              </a:ext>
            </a:extLst>
          </p:cNvPr>
          <p:cNvSpPr/>
          <p:nvPr/>
        </p:nvSpPr>
        <p:spPr>
          <a:xfrm>
            <a:off x="4875200" y="2198808"/>
            <a:ext cx="1937576" cy="132768"/>
          </a:xfrm>
          <a:prstGeom prst="rect">
            <a:avLst/>
          </a:prstGeom>
          <a:solidFill>
            <a:srgbClr val="92D050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3624A3AB-19CE-DA44-B30F-A86C449EB8BE}"/>
              </a:ext>
            </a:extLst>
          </p:cNvPr>
          <p:cNvSpPr/>
          <p:nvPr/>
        </p:nvSpPr>
        <p:spPr>
          <a:xfrm>
            <a:off x="5705646" y="2040980"/>
            <a:ext cx="752694" cy="15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7704B86B-E5E7-1E41-A48B-0DBFAF20CDAF}"/>
              </a:ext>
            </a:extLst>
          </p:cNvPr>
          <p:cNvSpPr/>
          <p:nvPr/>
        </p:nvSpPr>
        <p:spPr>
          <a:xfrm>
            <a:off x="4952952" y="2040979"/>
            <a:ext cx="752694" cy="15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Freeform 268">
            <a:extLst>
              <a:ext uri="{FF2B5EF4-FFF2-40B4-BE49-F238E27FC236}">
                <a16:creationId xmlns:a16="http://schemas.microsoft.com/office/drawing/2014/main" id="{89F6C7A3-8C1F-DB41-8DAD-45D6FC1D4C81}"/>
              </a:ext>
            </a:extLst>
          </p:cNvPr>
          <p:cNvSpPr/>
          <p:nvPr/>
        </p:nvSpPr>
        <p:spPr>
          <a:xfrm flipH="1">
            <a:off x="6389715" y="1911526"/>
            <a:ext cx="113020" cy="277507"/>
          </a:xfrm>
          <a:custGeom>
            <a:avLst/>
            <a:gdLst>
              <a:gd name="connsiteX0" fmla="*/ 0 w 104702"/>
              <a:gd name="connsiteY0" fmla="*/ 198779 h 198779"/>
              <a:gd name="connsiteX1" fmla="*/ 48861 w 104702"/>
              <a:gd name="connsiteY1" fmla="*/ 3335 h 198779"/>
              <a:gd name="connsiteX2" fmla="*/ 104702 w 104702"/>
              <a:gd name="connsiteY2" fmla="*/ 94077 h 19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02" h="198779">
                <a:moveTo>
                  <a:pt x="0" y="198779"/>
                </a:moveTo>
                <a:cubicBezTo>
                  <a:pt x="15705" y="109782"/>
                  <a:pt x="31411" y="20785"/>
                  <a:pt x="48861" y="3335"/>
                </a:cubicBezTo>
                <a:cubicBezTo>
                  <a:pt x="66311" y="-14115"/>
                  <a:pt x="85506" y="39981"/>
                  <a:pt x="104702" y="94077"/>
                </a:cubicBez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 269">
            <a:extLst>
              <a:ext uri="{FF2B5EF4-FFF2-40B4-BE49-F238E27FC236}">
                <a16:creationId xmlns:a16="http://schemas.microsoft.com/office/drawing/2014/main" id="{5AD1E48F-5B0B-5B44-9452-52C60BA16A8F}"/>
              </a:ext>
            </a:extLst>
          </p:cNvPr>
          <p:cNvSpPr/>
          <p:nvPr/>
        </p:nvSpPr>
        <p:spPr>
          <a:xfrm>
            <a:off x="4893611" y="1919168"/>
            <a:ext cx="144748" cy="278012"/>
          </a:xfrm>
          <a:custGeom>
            <a:avLst/>
            <a:gdLst>
              <a:gd name="connsiteX0" fmla="*/ 0 w 104702"/>
              <a:gd name="connsiteY0" fmla="*/ 198779 h 198779"/>
              <a:gd name="connsiteX1" fmla="*/ 48861 w 104702"/>
              <a:gd name="connsiteY1" fmla="*/ 3335 h 198779"/>
              <a:gd name="connsiteX2" fmla="*/ 104702 w 104702"/>
              <a:gd name="connsiteY2" fmla="*/ 94077 h 19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02" h="198779">
                <a:moveTo>
                  <a:pt x="0" y="198779"/>
                </a:moveTo>
                <a:cubicBezTo>
                  <a:pt x="15705" y="109782"/>
                  <a:pt x="31411" y="20785"/>
                  <a:pt x="48861" y="3335"/>
                </a:cubicBezTo>
                <a:cubicBezTo>
                  <a:pt x="66311" y="-14115"/>
                  <a:pt x="85506" y="39981"/>
                  <a:pt x="104702" y="94077"/>
                </a:cubicBez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E754F386-13D7-5647-B816-F1B8FE973BB0}"/>
              </a:ext>
            </a:extLst>
          </p:cNvPr>
          <p:cNvSpPr/>
          <p:nvPr/>
        </p:nvSpPr>
        <p:spPr>
          <a:xfrm>
            <a:off x="4870722" y="2499674"/>
            <a:ext cx="1942054" cy="583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7FA90084-82E5-B748-8BC3-3B0A910C35E8}"/>
              </a:ext>
            </a:extLst>
          </p:cNvPr>
          <p:cNvSpPr/>
          <p:nvPr/>
        </p:nvSpPr>
        <p:spPr>
          <a:xfrm>
            <a:off x="5293807" y="2376675"/>
            <a:ext cx="167265" cy="126910"/>
          </a:xfrm>
          <a:prstGeom prst="ellipse">
            <a:avLst/>
          </a:prstGeom>
          <a:solidFill>
            <a:srgbClr val="76D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69030CAF-779A-EE4C-BE29-3EFE828C6DF4}"/>
              </a:ext>
            </a:extLst>
          </p:cNvPr>
          <p:cNvSpPr/>
          <p:nvPr/>
        </p:nvSpPr>
        <p:spPr>
          <a:xfrm>
            <a:off x="5922160" y="2371208"/>
            <a:ext cx="167265" cy="126910"/>
          </a:xfrm>
          <a:prstGeom prst="ellipse">
            <a:avLst/>
          </a:prstGeom>
          <a:solidFill>
            <a:srgbClr val="76D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ounded Rectangle 273">
            <a:extLst>
              <a:ext uri="{FF2B5EF4-FFF2-40B4-BE49-F238E27FC236}">
                <a16:creationId xmlns:a16="http://schemas.microsoft.com/office/drawing/2014/main" id="{CFEB28C4-4C42-D34C-AA61-96E342BD4339}"/>
              </a:ext>
            </a:extLst>
          </p:cNvPr>
          <p:cNvSpPr/>
          <p:nvPr/>
        </p:nvSpPr>
        <p:spPr>
          <a:xfrm>
            <a:off x="6518578" y="1899185"/>
            <a:ext cx="294198" cy="298067"/>
          </a:xfrm>
          <a:prstGeom prst="roundRect">
            <a:avLst/>
          </a:prstGeom>
          <a:solidFill>
            <a:srgbClr val="F0808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Striped Right Arrow 275">
            <a:extLst>
              <a:ext uri="{FF2B5EF4-FFF2-40B4-BE49-F238E27FC236}">
                <a16:creationId xmlns:a16="http://schemas.microsoft.com/office/drawing/2014/main" id="{4A3AE8BF-56FD-D44A-B24A-A242A386C03C}"/>
              </a:ext>
            </a:extLst>
          </p:cNvPr>
          <p:cNvSpPr/>
          <p:nvPr/>
        </p:nvSpPr>
        <p:spPr>
          <a:xfrm rot="5400000">
            <a:off x="5444520" y="3505114"/>
            <a:ext cx="867911" cy="43504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70B295B1-7BAC-D14F-8495-F347EA7E0FD7}"/>
              </a:ext>
            </a:extLst>
          </p:cNvPr>
          <p:cNvSpPr txBox="1"/>
          <p:nvPr/>
        </p:nvSpPr>
        <p:spPr>
          <a:xfrm>
            <a:off x="10171697" y="5925591"/>
            <a:ext cx="968215" cy="52322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Optical convertor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0F46E1-4ED8-2045-9EDF-BB9EB8B589EA}"/>
              </a:ext>
            </a:extLst>
          </p:cNvPr>
          <p:cNvCxnSpPr>
            <a:cxnSpLocks/>
            <a:endCxn id="443" idx="2"/>
          </p:cNvCxnSpPr>
          <p:nvPr/>
        </p:nvCxnSpPr>
        <p:spPr>
          <a:xfrm flipV="1">
            <a:off x="10358741" y="5276154"/>
            <a:ext cx="0" cy="69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310CF6A1-E01C-A84E-87F2-F3393674A8CF}"/>
              </a:ext>
            </a:extLst>
          </p:cNvPr>
          <p:cNvSpPr txBox="1"/>
          <p:nvPr/>
        </p:nvSpPr>
        <p:spPr>
          <a:xfrm>
            <a:off x="9004280" y="6141887"/>
            <a:ext cx="1284021" cy="52322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Transmission (</a:t>
            </a:r>
            <a:r>
              <a:rPr lang="en-US" sz="1400" dirty="0" err="1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GBTx</a:t>
            </a:r>
            <a:r>
              <a:rPr 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like)</a:t>
            </a:r>
          </a:p>
        </p:txBody>
      </p: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50C0D56A-AD6C-6547-99BF-87840C3A24F0}"/>
              </a:ext>
            </a:extLst>
          </p:cNvPr>
          <p:cNvCxnSpPr>
            <a:cxnSpLocks/>
            <a:stCxn id="296" idx="0"/>
          </p:cNvCxnSpPr>
          <p:nvPr/>
        </p:nvCxnSpPr>
        <p:spPr>
          <a:xfrm flipV="1">
            <a:off x="9646291" y="5276155"/>
            <a:ext cx="11809" cy="865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056EEA7D-3ED2-D94E-BCC3-AFEFCFFCDEE1}"/>
              </a:ext>
            </a:extLst>
          </p:cNvPr>
          <p:cNvSpPr txBox="1"/>
          <p:nvPr/>
        </p:nvSpPr>
        <p:spPr>
          <a:xfrm>
            <a:off x="8229601" y="5692731"/>
            <a:ext cx="798439" cy="3077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DCDC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591950D9-38A3-A94C-9DB8-634BB2DFBB8E}"/>
              </a:ext>
            </a:extLst>
          </p:cNvPr>
          <p:cNvSpPr txBox="1"/>
          <p:nvPr/>
        </p:nvSpPr>
        <p:spPr>
          <a:xfrm>
            <a:off x="11030377" y="5922721"/>
            <a:ext cx="968215" cy="52322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Optical </a:t>
            </a:r>
            <a:r>
              <a:rPr lang="en-US" sz="1400" dirty="0" err="1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fibre</a:t>
            </a:r>
            <a:endParaRPr lang="en-US" sz="1400" dirty="0">
              <a:latin typeface="Arial" panose="020B0604020202020204" pitchFamily="34" charset="0"/>
              <a:ea typeface="FZYaShiHeiS" panose="020005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6E96F593-047B-454A-9EF5-C721C07570E9}"/>
              </a:ext>
            </a:extLst>
          </p:cNvPr>
          <p:cNvCxnSpPr>
            <a:cxnSpLocks/>
          </p:cNvCxnSpPr>
          <p:nvPr/>
        </p:nvCxnSpPr>
        <p:spPr>
          <a:xfrm flipV="1">
            <a:off x="11550802" y="5257463"/>
            <a:ext cx="0" cy="69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082F1B42-E9A4-0945-8AF8-224FEABB6CCA}"/>
              </a:ext>
            </a:extLst>
          </p:cNvPr>
          <p:cNvSpPr/>
          <p:nvPr/>
        </p:nvSpPr>
        <p:spPr>
          <a:xfrm>
            <a:off x="4756776" y="5362453"/>
            <a:ext cx="201051" cy="264941"/>
          </a:xfrm>
          <a:prstGeom prst="leftBrac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BD6D3E-AA1A-F04B-9940-7B8B0937A9DB}"/>
              </a:ext>
            </a:extLst>
          </p:cNvPr>
          <p:cNvSpPr txBox="1"/>
          <p:nvPr/>
        </p:nvSpPr>
        <p:spPr>
          <a:xfrm>
            <a:off x="4656890" y="5745488"/>
            <a:ext cx="2353980" cy="584775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Supporting &amp; cooling to be optimized </a:t>
            </a:r>
            <a:r>
              <a:rPr lang="en-US" sz="1600" dirty="0" err="1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seperately</a:t>
            </a:r>
            <a:endParaRPr lang="en-US" sz="1600" dirty="0">
              <a:latin typeface="Arial" panose="020B0604020202020204" pitchFamily="34" charset="0"/>
              <a:ea typeface="FZYaShiHeiS" panose="02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336F0A8-FB4B-9041-B860-8E0DE3785C4C}"/>
              </a:ext>
            </a:extLst>
          </p:cNvPr>
          <p:cNvSpPr/>
          <p:nvPr/>
        </p:nvSpPr>
        <p:spPr>
          <a:xfrm>
            <a:off x="4424599" y="5478651"/>
            <a:ext cx="255889" cy="495946"/>
          </a:xfrm>
          <a:custGeom>
            <a:avLst/>
            <a:gdLst>
              <a:gd name="connsiteX0" fmla="*/ 255889 w 255889"/>
              <a:gd name="connsiteY0" fmla="*/ 0 h 495946"/>
              <a:gd name="connsiteX1" fmla="*/ 167 w 255889"/>
              <a:gd name="connsiteY1" fmla="*/ 240224 h 495946"/>
              <a:gd name="connsiteX2" fmla="*/ 224893 w 255889"/>
              <a:gd name="connsiteY2" fmla="*/ 495946 h 49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889" h="495946">
                <a:moveTo>
                  <a:pt x="255889" y="0"/>
                </a:moveTo>
                <a:cubicBezTo>
                  <a:pt x="130611" y="78783"/>
                  <a:pt x="5333" y="157566"/>
                  <a:pt x="167" y="240224"/>
                </a:cubicBezTo>
                <a:cubicBezTo>
                  <a:pt x="-4999" y="322882"/>
                  <a:pt x="109947" y="409414"/>
                  <a:pt x="224893" y="495946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348B47-130F-0241-AB40-19E0C0A279D5}"/>
              </a:ext>
            </a:extLst>
          </p:cNvPr>
          <p:cNvGrpSpPr/>
          <p:nvPr/>
        </p:nvGrpSpPr>
        <p:grpSpPr>
          <a:xfrm>
            <a:off x="8533511" y="4284209"/>
            <a:ext cx="3419306" cy="1542302"/>
            <a:chOff x="8533511" y="4284209"/>
            <a:chExt cx="3419306" cy="1542302"/>
          </a:xfrm>
        </p:grpSpPr>
        <p:sp>
          <p:nvSpPr>
            <p:cNvPr id="7" name="Rectangle 838">
              <a:extLst>
                <a:ext uri="{FF2B5EF4-FFF2-40B4-BE49-F238E27FC236}">
                  <a16:creationId xmlns:a16="http://schemas.microsoft.com/office/drawing/2014/main" id="{F58A2F77-676D-D14C-912E-6E45699DF761}"/>
                </a:ext>
              </a:extLst>
            </p:cNvPr>
            <p:cNvSpPr/>
            <p:nvPr/>
          </p:nvSpPr>
          <p:spPr>
            <a:xfrm rot="16200000">
              <a:off x="9637132" y="3658452"/>
              <a:ext cx="815369" cy="27510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non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05" name="Group 2951">
              <a:extLst>
                <a:ext uri="{FF2B5EF4-FFF2-40B4-BE49-F238E27FC236}">
                  <a16:creationId xmlns:a16="http://schemas.microsoft.com/office/drawing/2014/main" id="{350E76B8-1031-0843-A8BA-57423108522F}"/>
                </a:ext>
              </a:extLst>
            </p:cNvPr>
            <p:cNvGrpSpPr/>
            <p:nvPr/>
          </p:nvGrpSpPr>
          <p:grpSpPr>
            <a:xfrm>
              <a:off x="8687843" y="4617162"/>
              <a:ext cx="371368" cy="411480"/>
              <a:chOff x="4114800" y="1901673"/>
              <a:chExt cx="365760" cy="411480"/>
            </a:xfrm>
          </p:grpSpPr>
          <p:sp>
            <p:nvSpPr>
              <p:cNvPr id="113" name="Rectangle 2960">
                <a:extLst>
                  <a:ext uri="{FF2B5EF4-FFF2-40B4-BE49-F238E27FC236}">
                    <a16:creationId xmlns:a16="http://schemas.microsoft.com/office/drawing/2014/main" id="{D15E97C2-B398-0C43-BDCC-59D8E9A3C113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Rectangle 2961">
                <a:extLst>
                  <a:ext uri="{FF2B5EF4-FFF2-40B4-BE49-F238E27FC236}">
                    <a16:creationId xmlns:a16="http://schemas.microsoft.com/office/drawing/2014/main" id="{F615E211-3C4C-994C-9469-4C012567AA6B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Rectangle 2962">
                <a:extLst>
                  <a:ext uri="{FF2B5EF4-FFF2-40B4-BE49-F238E27FC236}">
                    <a16:creationId xmlns:a16="http://schemas.microsoft.com/office/drawing/2014/main" id="{5ED5F000-9D19-C749-891B-EF3B4FDB345C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38" name="Group 2951">
              <a:extLst>
                <a:ext uri="{FF2B5EF4-FFF2-40B4-BE49-F238E27FC236}">
                  <a16:creationId xmlns:a16="http://schemas.microsoft.com/office/drawing/2014/main" id="{8B02F871-AFFD-9947-B811-C181E78D3E58}"/>
                </a:ext>
              </a:extLst>
            </p:cNvPr>
            <p:cNvGrpSpPr/>
            <p:nvPr/>
          </p:nvGrpSpPr>
          <p:grpSpPr>
            <a:xfrm>
              <a:off x="9063502" y="4617162"/>
              <a:ext cx="371368" cy="411480"/>
              <a:chOff x="4114800" y="1901673"/>
              <a:chExt cx="365760" cy="411480"/>
            </a:xfrm>
          </p:grpSpPr>
          <p:sp>
            <p:nvSpPr>
              <p:cNvPr id="339" name="Rectangle 2960">
                <a:extLst>
                  <a:ext uri="{FF2B5EF4-FFF2-40B4-BE49-F238E27FC236}">
                    <a16:creationId xmlns:a16="http://schemas.microsoft.com/office/drawing/2014/main" id="{B6378806-30F2-7E49-9E9B-51B685BF2AF5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0" name="Rectangle 2961">
                <a:extLst>
                  <a:ext uri="{FF2B5EF4-FFF2-40B4-BE49-F238E27FC236}">
                    <a16:creationId xmlns:a16="http://schemas.microsoft.com/office/drawing/2014/main" id="{A02DB91C-8925-0148-A7F6-2E57383A6782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1" name="Rectangle 2962">
                <a:extLst>
                  <a:ext uri="{FF2B5EF4-FFF2-40B4-BE49-F238E27FC236}">
                    <a16:creationId xmlns:a16="http://schemas.microsoft.com/office/drawing/2014/main" id="{6FA821FC-76A7-EA4B-BBC9-0C1FE72174A2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42" name="Group 2951">
              <a:extLst>
                <a:ext uri="{FF2B5EF4-FFF2-40B4-BE49-F238E27FC236}">
                  <a16:creationId xmlns:a16="http://schemas.microsoft.com/office/drawing/2014/main" id="{F71E1C9C-BBE6-4340-93AE-D54F04FDC1E0}"/>
                </a:ext>
              </a:extLst>
            </p:cNvPr>
            <p:cNvGrpSpPr/>
            <p:nvPr/>
          </p:nvGrpSpPr>
          <p:grpSpPr>
            <a:xfrm>
              <a:off x="9439161" y="4617162"/>
              <a:ext cx="371368" cy="411480"/>
              <a:chOff x="4114800" y="1901673"/>
              <a:chExt cx="365760" cy="411480"/>
            </a:xfrm>
          </p:grpSpPr>
          <p:sp>
            <p:nvSpPr>
              <p:cNvPr id="343" name="Rectangle 2960">
                <a:extLst>
                  <a:ext uri="{FF2B5EF4-FFF2-40B4-BE49-F238E27FC236}">
                    <a16:creationId xmlns:a16="http://schemas.microsoft.com/office/drawing/2014/main" id="{6182B93C-F36B-2340-A3E0-06DACCE25971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4" name="Rectangle 2961">
                <a:extLst>
                  <a:ext uri="{FF2B5EF4-FFF2-40B4-BE49-F238E27FC236}">
                    <a16:creationId xmlns:a16="http://schemas.microsoft.com/office/drawing/2014/main" id="{F54714D2-4FA2-B947-9692-54194606203F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5" name="Rectangle 2962">
                <a:extLst>
                  <a:ext uri="{FF2B5EF4-FFF2-40B4-BE49-F238E27FC236}">
                    <a16:creationId xmlns:a16="http://schemas.microsoft.com/office/drawing/2014/main" id="{D568620B-0446-A74F-88D0-BB41E7D4D1C0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46" name="Group 2951">
              <a:extLst>
                <a:ext uri="{FF2B5EF4-FFF2-40B4-BE49-F238E27FC236}">
                  <a16:creationId xmlns:a16="http://schemas.microsoft.com/office/drawing/2014/main" id="{9038F9EB-2DAD-7A44-8C2F-4F3E4EBDF672}"/>
                </a:ext>
              </a:extLst>
            </p:cNvPr>
            <p:cNvGrpSpPr/>
            <p:nvPr/>
          </p:nvGrpSpPr>
          <p:grpSpPr>
            <a:xfrm>
              <a:off x="9814820" y="4617162"/>
              <a:ext cx="371368" cy="411480"/>
              <a:chOff x="4114800" y="1901673"/>
              <a:chExt cx="365760" cy="411480"/>
            </a:xfrm>
          </p:grpSpPr>
          <p:sp>
            <p:nvSpPr>
              <p:cNvPr id="347" name="Rectangle 2960">
                <a:extLst>
                  <a:ext uri="{FF2B5EF4-FFF2-40B4-BE49-F238E27FC236}">
                    <a16:creationId xmlns:a16="http://schemas.microsoft.com/office/drawing/2014/main" id="{D37F82C3-660F-074D-8B2D-D5F587D09A47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8" name="Rectangle 2961">
                <a:extLst>
                  <a:ext uri="{FF2B5EF4-FFF2-40B4-BE49-F238E27FC236}">
                    <a16:creationId xmlns:a16="http://schemas.microsoft.com/office/drawing/2014/main" id="{538ECAF2-5746-4A4A-BFC1-A8D139B7F858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9" name="Rectangle 2962">
                <a:extLst>
                  <a:ext uri="{FF2B5EF4-FFF2-40B4-BE49-F238E27FC236}">
                    <a16:creationId xmlns:a16="http://schemas.microsoft.com/office/drawing/2014/main" id="{2146D1F2-077C-C243-AB37-C8004A1F4F84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50" name="Group 2951">
              <a:extLst>
                <a:ext uri="{FF2B5EF4-FFF2-40B4-BE49-F238E27FC236}">
                  <a16:creationId xmlns:a16="http://schemas.microsoft.com/office/drawing/2014/main" id="{DDEF1134-3F79-4047-8DF2-CDAD0F5C99A1}"/>
                </a:ext>
              </a:extLst>
            </p:cNvPr>
            <p:cNvGrpSpPr/>
            <p:nvPr/>
          </p:nvGrpSpPr>
          <p:grpSpPr>
            <a:xfrm>
              <a:off x="10190479" y="4617162"/>
              <a:ext cx="371368" cy="411480"/>
              <a:chOff x="4114800" y="1901673"/>
              <a:chExt cx="365760" cy="411480"/>
            </a:xfrm>
          </p:grpSpPr>
          <p:sp>
            <p:nvSpPr>
              <p:cNvPr id="351" name="Rectangle 2960">
                <a:extLst>
                  <a:ext uri="{FF2B5EF4-FFF2-40B4-BE49-F238E27FC236}">
                    <a16:creationId xmlns:a16="http://schemas.microsoft.com/office/drawing/2014/main" id="{6232EB86-4036-3A49-BE43-4458E069439A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2" name="Rectangle 2961">
                <a:extLst>
                  <a:ext uri="{FF2B5EF4-FFF2-40B4-BE49-F238E27FC236}">
                    <a16:creationId xmlns:a16="http://schemas.microsoft.com/office/drawing/2014/main" id="{6AC0A03C-A1D9-D842-A851-BBBC53C8706C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3" name="Rectangle 2962">
                <a:extLst>
                  <a:ext uri="{FF2B5EF4-FFF2-40B4-BE49-F238E27FC236}">
                    <a16:creationId xmlns:a16="http://schemas.microsoft.com/office/drawing/2014/main" id="{839FCA49-9B6C-E640-8A63-7219793487BC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54" name="Group 2951">
              <a:extLst>
                <a:ext uri="{FF2B5EF4-FFF2-40B4-BE49-F238E27FC236}">
                  <a16:creationId xmlns:a16="http://schemas.microsoft.com/office/drawing/2014/main" id="{41E32F3E-D59E-6347-B254-68B00653B59A}"/>
                </a:ext>
              </a:extLst>
            </p:cNvPr>
            <p:cNvGrpSpPr/>
            <p:nvPr/>
          </p:nvGrpSpPr>
          <p:grpSpPr>
            <a:xfrm>
              <a:off x="10566138" y="4617162"/>
              <a:ext cx="371368" cy="411480"/>
              <a:chOff x="4114800" y="1901673"/>
              <a:chExt cx="365760" cy="411480"/>
            </a:xfrm>
          </p:grpSpPr>
          <p:sp>
            <p:nvSpPr>
              <p:cNvPr id="355" name="Rectangle 2960">
                <a:extLst>
                  <a:ext uri="{FF2B5EF4-FFF2-40B4-BE49-F238E27FC236}">
                    <a16:creationId xmlns:a16="http://schemas.microsoft.com/office/drawing/2014/main" id="{BE645D95-0ABA-A14C-9283-8B0170695536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6" name="Rectangle 2961">
                <a:extLst>
                  <a:ext uri="{FF2B5EF4-FFF2-40B4-BE49-F238E27FC236}">
                    <a16:creationId xmlns:a16="http://schemas.microsoft.com/office/drawing/2014/main" id="{D3E2A138-2DED-474C-864A-8BF2602C1B57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7" name="Rectangle 2962">
                <a:extLst>
                  <a:ext uri="{FF2B5EF4-FFF2-40B4-BE49-F238E27FC236}">
                    <a16:creationId xmlns:a16="http://schemas.microsoft.com/office/drawing/2014/main" id="{51009940-F152-7A42-A98B-370DDA6028EB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58" name="Group 2951">
              <a:extLst>
                <a:ext uri="{FF2B5EF4-FFF2-40B4-BE49-F238E27FC236}">
                  <a16:creationId xmlns:a16="http://schemas.microsoft.com/office/drawing/2014/main" id="{6C569C6A-2561-1644-AC59-FBDF1EFC5DDA}"/>
                </a:ext>
              </a:extLst>
            </p:cNvPr>
            <p:cNvGrpSpPr/>
            <p:nvPr/>
          </p:nvGrpSpPr>
          <p:grpSpPr>
            <a:xfrm>
              <a:off x="10941797" y="4617162"/>
              <a:ext cx="371368" cy="411480"/>
              <a:chOff x="4114800" y="1901673"/>
              <a:chExt cx="365760" cy="411480"/>
            </a:xfrm>
          </p:grpSpPr>
          <p:sp>
            <p:nvSpPr>
              <p:cNvPr id="359" name="Rectangle 2960">
                <a:extLst>
                  <a:ext uri="{FF2B5EF4-FFF2-40B4-BE49-F238E27FC236}">
                    <a16:creationId xmlns:a16="http://schemas.microsoft.com/office/drawing/2014/main" id="{6B71D072-FBE7-A344-B3AC-0C0DAED90298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0" name="Rectangle 2961">
                <a:extLst>
                  <a:ext uri="{FF2B5EF4-FFF2-40B4-BE49-F238E27FC236}">
                    <a16:creationId xmlns:a16="http://schemas.microsoft.com/office/drawing/2014/main" id="{22E8EEFD-B5E5-1948-A804-F52B0208AB89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1" name="Rectangle 2962">
                <a:extLst>
                  <a:ext uri="{FF2B5EF4-FFF2-40B4-BE49-F238E27FC236}">
                    <a16:creationId xmlns:a16="http://schemas.microsoft.com/office/drawing/2014/main" id="{FDB0FEEB-995D-7444-9C74-7ADEDE91C09C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90" name="Group 2951">
              <a:extLst>
                <a:ext uri="{FF2B5EF4-FFF2-40B4-BE49-F238E27FC236}">
                  <a16:creationId xmlns:a16="http://schemas.microsoft.com/office/drawing/2014/main" id="{AA067033-4C1A-4D49-95A8-DDAF52F3EB25}"/>
                </a:ext>
              </a:extLst>
            </p:cNvPr>
            <p:cNvGrpSpPr/>
            <p:nvPr/>
          </p:nvGrpSpPr>
          <p:grpSpPr>
            <a:xfrm rot="10800000">
              <a:off x="8687843" y="5030194"/>
              <a:ext cx="371368" cy="411480"/>
              <a:chOff x="4114800" y="1901673"/>
              <a:chExt cx="365760" cy="411480"/>
            </a:xfrm>
          </p:grpSpPr>
          <p:sp>
            <p:nvSpPr>
              <p:cNvPr id="391" name="Rectangle 2960">
                <a:extLst>
                  <a:ext uri="{FF2B5EF4-FFF2-40B4-BE49-F238E27FC236}">
                    <a16:creationId xmlns:a16="http://schemas.microsoft.com/office/drawing/2014/main" id="{1E136702-DE5E-4A45-A4E3-D268E84961AA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2" name="Rectangle 2961">
                <a:extLst>
                  <a:ext uri="{FF2B5EF4-FFF2-40B4-BE49-F238E27FC236}">
                    <a16:creationId xmlns:a16="http://schemas.microsoft.com/office/drawing/2014/main" id="{24C5F576-DF70-BC4A-ABFC-DE6E8AB1742C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3" name="Rectangle 2962">
                <a:extLst>
                  <a:ext uri="{FF2B5EF4-FFF2-40B4-BE49-F238E27FC236}">
                    <a16:creationId xmlns:a16="http://schemas.microsoft.com/office/drawing/2014/main" id="{F4BFDE59-6049-0240-8EB7-01391F96C9A6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94" name="Group 2951">
              <a:extLst>
                <a:ext uri="{FF2B5EF4-FFF2-40B4-BE49-F238E27FC236}">
                  <a16:creationId xmlns:a16="http://schemas.microsoft.com/office/drawing/2014/main" id="{EB7C35C0-E3BF-C940-B674-97A9ED23EDC4}"/>
                </a:ext>
              </a:extLst>
            </p:cNvPr>
            <p:cNvGrpSpPr/>
            <p:nvPr/>
          </p:nvGrpSpPr>
          <p:grpSpPr>
            <a:xfrm rot="10800000">
              <a:off x="9063311" y="5028641"/>
              <a:ext cx="371368" cy="411480"/>
              <a:chOff x="4114800" y="1901673"/>
              <a:chExt cx="365760" cy="411480"/>
            </a:xfrm>
          </p:grpSpPr>
          <p:sp>
            <p:nvSpPr>
              <p:cNvPr id="395" name="Rectangle 2960">
                <a:extLst>
                  <a:ext uri="{FF2B5EF4-FFF2-40B4-BE49-F238E27FC236}">
                    <a16:creationId xmlns:a16="http://schemas.microsoft.com/office/drawing/2014/main" id="{F2437CD2-F3E2-DD4C-A2A5-473CE8568B11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6" name="Rectangle 2961">
                <a:extLst>
                  <a:ext uri="{FF2B5EF4-FFF2-40B4-BE49-F238E27FC236}">
                    <a16:creationId xmlns:a16="http://schemas.microsoft.com/office/drawing/2014/main" id="{8E1C7E1D-6DB8-E447-ABFE-58EAD38C78CB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7" name="Rectangle 2962">
                <a:extLst>
                  <a:ext uri="{FF2B5EF4-FFF2-40B4-BE49-F238E27FC236}">
                    <a16:creationId xmlns:a16="http://schemas.microsoft.com/office/drawing/2014/main" id="{1C514C0D-17B2-5D4C-A639-6EDE98D908B1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22" name="Group 2951">
              <a:extLst>
                <a:ext uri="{FF2B5EF4-FFF2-40B4-BE49-F238E27FC236}">
                  <a16:creationId xmlns:a16="http://schemas.microsoft.com/office/drawing/2014/main" id="{23B1B43D-8F61-AD43-A68B-48D7581A795E}"/>
                </a:ext>
              </a:extLst>
            </p:cNvPr>
            <p:cNvGrpSpPr/>
            <p:nvPr/>
          </p:nvGrpSpPr>
          <p:grpSpPr>
            <a:xfrm rot="10800000">
              <a:off x="9438506" y="5028641"/>
              <a:ext cx="371368" cy="411480"/>
              <a:chOff x="4114800" y="1901673"/>
              <a:chExt cx="365760" cy="411480"/>
            </a:xfrm>
          </p:grpSpPr>
          <p:sp>
            <p:nvSpPr>
              <p:cNvPr id="423" name="Rectangle 2960">
                <a:extLst>
                  <a:ext uri="{FF2B5EF4-FFF2-40B4-BE49-F238E27FC236}">
                    <a16:creationId xmlns:a16="http://schemas.microsoft.com/office/drawing/2014/main" id="{6C0F6C6B-7B64-2C4C-97CC-5DA9961C0199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4" name="Rectangle 2961">
                <a:extLst>
                  <a:ext uri="{FF2B5EF4-FFF2-40B4-BE49-F238E27FC236}">
                    <a16:creationId xmlns:a16="http://schemas.microsoft.com/office/drawing/2014/main" id="{D06F7BBE-9347-3F40-A8BD-E28849816AA0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5" name="Rectangle 2962">
                <a:extLst>
                  <a:ext uri="{FF2B5EF4-FFF2-40B4-BE49-F238E27FC236}">
                    <a16:creationId xmlns:a16="http://schemas.microsoft.com/office/drawing/2014/main" id="{0826469D-995F-A541-8CF8-316396ACF8B0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26" name="Group 2951">
              <a:extLst>
                <a:ext uri="{FF2B5EF4-FFF2-40B4-BE49-F238E27FC236}">
                  <a16:creationId xmlns:a16="http://schemas.microsoft.com/office/drawing/2014/main" id="{2B61E771-AF28-C943-83DF-8AD89CAA2CC3}"/>
                </a:ext>
              </a:extLst>
            </p:cNvPr>
            <p:cNvGrpSpPr/>
            <p:nvPr/>
          </p:nvGrpSpPr>
          <p:grpSpPr>
            <a:xfrm rot="10800000">
              <a:off x="9813701" y="5028641"/>
              <a:ext cx="371368" cy="411480"/>
              <a:chOff x="4114800" y="1901673"/>
              <a:chExt cx="365760" cy="411480"/>
            </a:xfrm>
          </p:grpSpPr>
          <p:sp>
            <p:nvSpPr>
              <p:cNvPr id="427" name="Rectangle 2960">
                <a:extLst>
                  <a:ext uri="{FF2B5EF4-FFF2-40B4-BE49-F238E27FC236}">
                    <a16:creationId xmlns:a16="http://schemas.microsoft.com/office/drawing/2014/main" id="{84B5F642-1EEF-1440-BF43-813A6FB49F93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8" name="Rectangle 2961">
                <a:extLst>
                  <a:ext uri="{FF2B5EF4-FFF2-40B4-BE49-F238E27FC236}">
                    <a16:creationId xmlns:a16="http://schemas.microsoft.com/office/drawing/2014/main" id="{D2D4477F-669F-E947-BA6B-0139F51EBE85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9" name="Rectangle 2962">
                <a:extLst>
                  <a:ext uri="{FF2B5EF4-FFF2-40B4-BE49-F238E27FC236}">
                    <a16:creationId xmlns:a16="http://schemas.microsoft.com/office/drawing/2014/main" id="{2DEB68EE-9F6C-6449-9800-DBA6EE4F3858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30" name="Group 2951">
              <a:extLst>
                <a:ext uri="{FF2B5EF4-FFF2-40B4-BE49-F238E27FC236}">
                  <a16:creationId xmlns:a16="http://schemas.microsoft.com/office/drawing/2014/main" id="{C66815C5-2BE7-CD4C-82FA-78259E1F2E19}"/>
                </a:ext>
              </a:extLst>
            </p:cNvPr>
            <p:cNvGrpSpPr/>
            <p:nvPr/>
          </p:nvGrpSpPr>
          <p:grpSpPr>
            <a:xfrm rot="10800000">
              <a:off x="10188896" y="5028641"/>
              <a:ext cx="371368" cy="411480"/>
              <a:chOff x="4114800" y="1901673"/>
              <a:chExt cx="365760" cy="411480"/>
            </a:xfrm>
          </p:grpSpPr>
          <p:sp>
            <p:nvSpPr>
              <p:cNvPr id="431" name="Rectangle 2960">
                <a:extLst>
                  <a:ext uri="{FF2B5EF4-FFF2-40B4-BE49-F238E27FC236}">
                    <a16:creationId xmlns:a16="http://schemas.microsoft.com/office/drawing/2014/main" id="{3DC93E48-B22D-5B4B-9B90-3A13AC487C6A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2" name="Rectangle 2961">
                <a:extLst>
                  <a:ext uri="{FF2B5EF4-FFF2-40B4-BE49-F238E27FC236}">
                    <a16:creationId xmlns:a16="http://schemas.microsoft.com/office/drawing/2014/main" id="{167756A8-E08C-6140-B221-DDDBFE788DE0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3" name="Rectangle 2962">
                <a:extLst>
                  <a:ext uri="{FF2B5EF4-FFF2-40B4-BE49-F238E27FC236}">
                    <a16:creationId xmlns:a16="http://schemas.microsoft.com/office/drawing/2014/main" id="{9B244D04-89FD-494E-96E8-957105DF4C51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34" name="Group 2951">
              <a:extLst>
                <a:ext uri="{FF2B5EF4-FFF2-40B4-BE49-F238E27FC236}">
                  <a16:creationId xmlns:a16="http://schemas.microsoft.com/office/drawing/2014/main" id="{6C82B57C-B538-A849-906E-F0D4268B628F}"/>
                </a:ext>
              </a:extLst>
            </p:cNvPr>
            <p:cNvGrpSpPr/>
            <p:nvPr/>
          </p:nvGrpSpPr>
          <p:grpSpPr>
            <a:xfrm rot="10800000">
              <a:off x="10564091" y="5028641"/>
              <a:ext cx="371368" cy="411480"/>
              <a:chOff x="4114800" y="1901673"/>
              <a:chExt cx="365760" cy="411480"/>
            </a:xfrm>
          </p:grpSpPr>
          <p:sp>
            <p:nvSpPr>
              <p:cNvPr id="435" name="Rectangle 2960">
                <a:extLst>
                  <a:ext uri="{FF2B5EF4-FFF2-40B4-BE49-F238E27FC236}">
                    <a16:creationId xmlns:a16="http://schemas.microsoft.com/office/drawing/2014/main" id="{D73BF407-520D-D148-9855-727788A435EB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6" name="Rectangle 2961">
                <a:extLst>
                  <a:ext uri="{FF2B5EF4-FFF2-40B4-BE49-F238E27FC236}">
                    <a16:creationId xmlns:a16="http://schemas.microsoft.com/office/drawing/2014/main" id="{857CE913-675A-724F-A4A4-9C10CB084050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Rectangle 2962">
                <a:extLst>
                  <a:ext uri="{FF2B5EF4-FFF2-40B4-BE49-F238E27FC236}">
                    <a16:creationId xmlns:a16="http://schemas.microsoft.com/office/drawing/2014/main" id="{46E05A2E-1596-094D-8452-6EEBE6FEE0D5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38" name="Group 2951">
              <a:extLst>
                <a:ext uri="{FF2B5EF4-FFF2-40B4-BE49-F238E27FC236}">
                  <a16:creationId xmlns:a16="http://schemas.microsoft.com/office/drawing/2014/main" id="{8979B6DA-BE17-0E45-94B2-A1F2D3CD1FF8}"/>
                </a:ext>
              </a:extLst>
            </p:cNvPr>
            <p:cNvGrpSpPr/>
            <p:nvPr/>
          </p:nvGrpSpPr>
          <p:grpSpPr>
            <a:xfrm rot="10800000">
              <a:off x="10939286" y="5028641"/>
              <a:ext cx="371368" cy="411480"/>
              <a:chOff x="4114800" y="1901673"/>
              <a:chExt cx="365760" cy="411480"/>
            </a:xfrm>
          </p:grpSpPr>
          <p:sp>
            <p:nvSpPr>
              <p:cNvPr id="439" name="Rectangle 2960">
                <a:extLst>
                  <a:ext uri="{FF2B5EF4-FFF2-40B4-BE49-F238E27FC236}">
                    <a16:creationId xmlns:a16="http://schemas.microsoft.com/office/drawing/2014/main" id="{2A6A0B11-8DE1-304F-B4E9-770D5250B420}"/>
                  </a:ext>
                </a:extLst>
              </p:cNvPr>
              <p:cNvSpPr/>
              <p:nvPr/>
            </p:nvSpPr>
            <p:spPr>
              <a:xfrm>
                <a:off x="4114800" y="1901673"/>
                <a:ext cx="365760" cy="41148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0" name="Rectangle 2961">
                <a:extLst>
                  <a:ext uri="{FF2B5EF4-FFF2-40B4-BE49-F238E27FC236}">
                    <a16:creationId xmlns:a16="http://schemas.microsoft.com/office/drawing/2014/main" id="{AABFA946-5222-ED40-B490-44EB186AC794}"/>
                  </a:ext>
                </a:extLst>
              </p:cNvPr>
              <p:cNvSpPr/>
              <p:nvPr/>
            </p:nvSpPr>
            <p:spPr>
              <a:xfrm>
                <a:off x="4123944" y="1956537"/>
                <a:ext cx="347472" cy="347472"/>
              </a:xfrm>
              <a:prstGeom prst="rect">
                <a:avLst/>
              </a:prstGeom>
              <a:solidFill>
                <a:srgbClr val="FFEC8B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1" name="Rectangle 2962">
                <a:extLst>
                  <a:ext uri="{FF2B5EF4-FFF2-40B4-BE49-F238E27FC236}">
                    <a16:creationId xmlns:a16="http://schemas.microsoft.com/office/drawing/2014/main" id="{2531C5DF-27DD-FD4B-9611-A114996EA729}"/>
                  </a:ext>
                </a:extLst>
              </p:cNvPr>
              <p:cNvSpPr/>
              <p:nvPr/>
            </p:nvSpPr>
            <p:spPr>
              <a:xfrm>
                <a:off x="4123944" y="1910817"/>
                <a:ext cx="347472" cy="45720"/>
              </a:xfrm>
              <a:prstGeom prst="rect">
                <a:avLst/>
              </a:prstGeom>
              <a:solidFill>
                <a:srgbClr val="99FF99"/>
              </a:solidFill>
              <a:ln w="3175">
                <a:solidFill>
                  <a:schemeClr val="tx1"/>
                </a:solidFill>
              </a:ln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25230938-1452-1F41-811A-3A51D7359918}"/>
                </a:ext>
              </a:extLst>
            </p:cNvPr>
            <p:cNvSpPr/>
            <p:nvPr/>
          </p:nvSpPr>
          <p:spPr>
            <a:xfrm>
              <a:off x="8728820" y="4694943"/>
              <a:ext cx="2542278" cy="66751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ounded Rectangle 2908">
              <a:extLst>
                <a:ext uri="{FF2B5EF4-FFF2-40B4-BE49-F238E27FC236}">
                  <a16:creationId xmlns:a16="http://schemas.microsoft.com/office/drawing/2014/main" id="{FAC2CD35-A739-834C-9BF1-A6CEBE331FC5}"/>
                </a:ext>
              </a:extLst>
            </p:cNvPr>
            <p:cNvSpPr/>
            <p:nvPr/>
          </p:nvSpPr>
          <p:spPr>
            <a:xfrm>
              <a:off x="10166501" y="5080752"/>
              <a:ext cx="384479" cy="195402"/>
            </a:xfrm>
            <a:prstGeom prst="roundRect">
              <a:avLst/>
            </a:prstGeom>
            <a:solidFill>
              <a:srgbClr val="FF9999"/>
            </a:solidFill>
            <a:ln w="3175">
              <a:solidFill>
                <a:schemeClr val="tx1"/>
              </a:solidFill>
            </a:ln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4" name="Flowchart: Stored Data 2852">
              <a:extLst>
                <a:ext uri="{FF2B5EF4-FFF2-40B4-BE49-F238E27FC236}">
                  <a16:creationId xmlns:a16="http://schemas.microsoft.com/office/drawing/2014/main" id="{A615BEFC-E61E-2F46-A6AA-C2DE4392197E}"/>
                </a:ext>
              </a:extLst>
            </p:cNvPr>
            <p:cNvSpPr/>
            <p:nvPr/>
          </p:nvSpPr>
          <p:spPr>
            <a:xfrm>
              <a:off x="9548272" y="5142938"/>
              <a:ext cx="185684" cy="91440"/>
            </a:xfrm>
            <a:prstGeom prst="flowChartOnlineStorag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txBody>
            <a:bodyPr vert="horz" wrap="non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5" name="Rounded Rectangle 2908">
              <a:extLst>
                <a:ext uri="{FF2B5EF4-FFF2-40B4-BE49-F238E27FC236}">
                  <a16:creationId xmlns:a16="http://schemas.microsoft.com/office/drawing/2014/main" id="{30B6EB2F-5B88-3E49-8A6F-2AAE4842E5AB}"/>
                </a:ext>
              </a:extLst>
            </p:cNvPr>
            <p:cNvSpPr/>
            <p:nvPr/>
          </p:nvSpPr>
          <p:spPr>
            <a:xfrm>
              <a:off x="9138162" y="4808882"/>
              <a:ext cx="241066" cy="195402"/>
            </a:xfrm>
            <a:prstGeom prst="roundRect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6" name="Rounded Rectangle 2908">
              <a:extLst>
                <a:ext uri="{FF2B5EF4-FFF2-40B4-BE49-F238E27FC236}">
                  <a16:creationId xmlns:a16="http://schemas.microsoft.com/office/drawing/2014/main" id="{D2529EE6-5517-3D42-A867-96D79FB7593A}"/>
                </a:ext>
              </a:extLst>
            </p:cNvPr>
            <p:cNvSpPr/>
            <p:nvPr/>
          </p:nvSpPr>
          <p:spPr>
            <a:xfrm>
              <a:off x="11139912" y="4755107"/>
              <a:ext cx="45719" cy="285614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C631D104-4A3A-5042-B47C-15E4B7522C72}"/>
                </a:ext>
              </a:extLst>
            </p:cNvPr>
            <p:cNvSpPr/>
            <p:nvPr/>
          </p:nvSpPr>
          <p:spPr>
            <a:xfrm>
              <a:off x="11164625" y="4787529"/>
              <a:ext cx="397278" cy="217850"/>
            </a:xfrm>
            <a:prstGeom prst="rect">
              <a:avLst/>
            </a:prstGeom>
            <a:pattFill prst="ltHorz">
              <a:fgClr>
                <a:schemeClr val="bg1"/>
              </a:fgClr>
              <a:bgClr>
                <a:srgbClr val="EED053"/>
              </a:bgClr>
            </a:patt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A311FA1E-D456-E34B-9DB1-89E90E24E967}"/>
                </a:ext>
              </a:extLst>
            </p:cNvPr>
            <p:cNvSpPr/>
            <p:nvPr/>
          </p:nvSpPr>
          <p:spPr>
            <a:xfrm>
              <a:off x="10550980" y="5165729"/>
              <a:ext cx="1013380" cy="45719"/>
            </a:xfrm>
            <a:prstGeom prst="rect">
              <a:avLst/>
            </a:prstGeom>
            <a:solidFill>
              <a:srgbClr val="EEE9E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AEFCFD-F661-9149-AC58-59E44B313C21}"/>
                </a:ext>
              </a:extLst>
            </p:cNvPr>
            <p:cNvGrpSpPr/>
            <p:nvPr/>
          </p:nvGrpSpPr>
          <p:grpSpPr>
            <a:xfrm>
              <a:off x="8742784" y="4639798"/>
              <a:ext cx="200364" cy="85490"/>
              <a:chOff x="8351502" y="4101161"/>
              <a:chExt cx="240642" cy="91770"/>
            </a:xfrm>
          </p:grpSpPr>
          <p:sp>
            <p:nvSpPr>
              <p:cNvPr id="455" name="Freeform 454">
                <a:extLst>
                  <a:ext uri="{FF2B5EF4-FFF2-40B4-BE49-F238E27FC236}">
                    <a16:creationId xmlns:a16="http://schemas.microsoft.com/office/drawing/2014/main" id="{6FF39BC4-852C-C240-A478-1C526821A1DA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Freeform 455">
                <a:extLst>
                  <a:ext uri="{FF2B5EF4-FFF2-40B4-BE49-F238E27FC236}">
                    <a16:creationId xmlns:a16="http://schemas.microsoft.com/office/drawing/2014/main" id="{CFEA9317-3A66-8D46-96EA-7ABBE3431F72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Freeform 456">
                <a:extLst>
                  <a:ext uri="{FF2B5EF4-FFF2-40B4-BE49-F238E27FC236}">
                    <a16:creationId xmlns:a16="http://schemas.microsoft.com/office/drawing/2014/main" id="{FBED3CFF-2687-B441-BDEE-4BE7329F59B2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BE91F421-9611-DF48-97E1-88763505EB6A}"/>
                </a:ext>
              </a:extLst>
            </p:cNvPr>
            <p:cNvGrpSpPr/>
            <p:nvPr/>
          </p:nvGrpSpPr>
          <p:grpSpPr>
            <a:xfrm>
              <a:off x="9133894" y="4646569"/>
              <a:ext cx="200364" cy="85490"/>
              <a:chOff x="8351502" y="4101161"/>
              <a:chExt cx="240642" cy="91770"/>
            </a:xfrm>
          </p:grpSpPr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D9A1D8DB-8376-EA4D-BEFF-7A427086992B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4BC6B4EC-7D2F-9E48-A0C7-67D15F127678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3347D8B1-7711-584B-9756-B78BC2178E59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472ED5CB-B766-4B48-8BB7-8BE39F684AD7}"/>
                </a:ext>
              </a:extLst>
            </p:cNvPr>
            <p:cNvGrpSpPr/>
            <p:nvPr/>
          </p:nvGrpSpPr>
          <p:grpSpPr>
            <a:xfrm>
              <a:off x="9507266" y="4645756"/>
              <a:ext cx="200364" cy="85490"/>
              <a:chOff x="8351502" y="4101161"/>
              <a:chExt cx="240642" cy="91770"/>
            </a:xfrm>
          </p:grpSpPr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D0C7AAE8-BCE6-384D-93AE-899E2BC4E3CE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BA347CCE-17BC-B248-A1EB-A873F0EEAB5F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19A966F6-EEC8-5F4F-B258-BF257D679E9B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0505431A-4CA5-054B-901E-031F74127CD0}"/>
                </a:ext>
              </a:extLst>
            </p:cNvPr>
            <p:cNvGrpSpPr/>
            <p:nvPr/>
          </p:nvGrpSpPr>
          <p:grpSpPr>
            <a:xfrm>
              <a:off x="9880638" y="4644943"/>
              <a:ext cx="200364" cy="85490"/>
              <a:chOff x="8351502" y="4101161"/>
              <a:chExt cx="240642" cy="91770"/>
            </a:xfrm>
          </p:grpSpPr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47164836-6705-5342-861E-F6D7F157A4C0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Freeform 480">
                <a:extLst>
                  <a:ext uri="{FF2B5EF4-FFF2-40B4-BE49-F238E27FC236}">
                    <a16:creationId xmlns:a16="http://schemas.microsoft.com/office/drawing/2014/main" id="{9C532999-FBA8-FF45-9440-142F8E1DE9CA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Freeform 481">
                <a:extLst>
                  <a:ext uri="{FF2B5EF4-FFF2-40B4-BE49-F238E27FC236}">
                    <a16:creationId xmlns:a16="http://schemas.microsoft.com/office/drawing/2014/main" id="{B18D3002-D3E6-9347-9317-A6363C4B240E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26C776FA-F2D6-A342-A053-5C2FD5457CE4}"/>
                </a:ext>
              </a:extLst>
            </p:cNvPr>
            <p:cNvGrpSpPr/>
            <p:nvPr/>
          </p:nvGrpSpPr>
          <p:grpSpPr>
            <a:xfrm>
              <a:off x="10254010" y="4644130"/>
              <a:ext cx="200364" cy="85490"/>
              <a:chOff x="8351502" y="4101161"/>
              <a:chExt cx="240642" cy="91770"/>
            </a:xfrm>
          </p:grpSpPr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F92EC83C-B4F8-7D46-A788-0B83C90A0435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2B36A3F8-1975-AA40-B08E-53F874419004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4FF55C64-728A-724C-BB57-60C04BC0269E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F7E8E6F8-4D14-0C4D-B376-4B77C29FFD67}"/>
                </a:ext>
              </a:extLst>
            </p:cNvPr>
            <p:cNvGrpSpPr/>
            <p:nvPr/>
          </p:nvGrpSpPr>
          <p:grpSpPr>
            <a:xfrm>
              <a:off x="10627382" y="4643317"/>
              <a:ext cx="200364" cy="85490"/>
              <a:chOff x="8351502" y="4101161"/>
              <a:chExt cx="240642" cy="91770"/>
            </a:xfrm>
          </p:grpSpPr>
          <p:sp>
            <p:nvSpPr>
              <p:cNvPr id="488" name="Freeform 487">
                <a:extLst>
                  <a:ext uri="{FF2B5EF4-FFF2-40B4-BE49-F238E27FC236}">
                    <a16:creationId xmlns:a16="http://schemas.microsoft.com/office/drawing/2014/main" id="{E2592BA1-908D-104A-AFFC-91DD848087F7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Freeform 488">
                <a:extLst>
                  <a:ext uri="{FF2B5EF4-FFF2-40B4-BE49-F238E27FC236}">
                    <a16:creationId xmlns:a16="http://schemas.microsoft.com/office/drawing/2014/main" id="{219B907B-77C8-CD47-93B7-A27D9A4951ED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Freeform 489">
                <a:extLst>
                  <a:ext uri="{FF2B5EF4-FFF2-40B4-BE49-F238E27FC236}">
                    <a16:creationId xmlns:a16="http://schemas.microsoft.com/office/drawing/2014/main" id="{28785763-70A4-2C42-8B92-F2E6A909B2D6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8113773B-928A-F441-A140-CACB94B29976}"/>
                </a:ext>
              </a:extLst>
            </p:cNvPr>
            <p:cNvGrpSpPr/>
            <p:nvPr/>
          </p:nvGrpSpPr>
          <p:grpSpPr>
            <a:xfrm>
              <a:off x="11000754" y="4642504"/>
              <a:ext cx="200364" cy="85490"/>
              <a:chOff x="8351502" y="4101161"/>
              <a:chExt cx="240642" cy="91770"/>
            </a:xfrm>
          </p:grpSpPr>
          <p:sp>
            <p:nvSpPr>
              <p:cNvPr id="492" name="Freeform 491">
                <a:extLst>
                  <a:ext uri="{FF2B5EF4-FFF2-40B4-BE49-F238E27FC236}">
                    <a16:creationId xmlns:a16="http://schemas.microsoft.com/office/drawing/2014/main" id="{AAC40D13-6EE2-3943-8F29-F45D2225795B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Freeform 492">
                <a:extLst>
                  <a:ext uri="{FF2B5EF4-FFF2-40B4-BE49-F238E27FC236}">
                    <a16:creationId xmlns:a16="http://schemas.microsoft.com/office/drawing/2014/main" id="{60C6F5E0-FA87-1F42-98F2-1F39B376D654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Freeform 493">
                <a:extLst>
                  <a:ext uri="{FF2B5EF4-FFF2-40B4-BE49-F238E27FC236}">
                    <a16:creationId xmlns:a16="http://schemas.microsoft.com/office/drawing/2014/main" id="{5E27FA7E-916E-604D-96A2-CA14F4EDDB8C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404AACF1-8C6C-0A40-A825-85B8943C76DA}"/>
                </a:ext>
              </a:extLst>
            </p:cNvPr>
            <p:cNvGrpSpPr/>
            <p:nvPr/>
          </p:nvGrpSpPr>
          <p:grpSpPr>
            <a:xfrm rot="10800000">
              <a:off x="8769022" y="5345271"/>
              <a:ext cx="186686" cy="71388"/>
              <a:chOff x="8351502" y="4101161"/>
              <a:chExt cx="240642" cy="91770"/>
            </a:xfrm>
          </p:grpSpPr>
          <p:sp>
            <p:nvSpPr>
              <p:cNvPr id="496" name="Freeform 495">
                <a:extLst>
                  <a:ext uri="{FF2B5EF4-FFF2-40B4-BE49-F238E27FC236}">
                    <a16:creationId xmlns:a16="http://schemas.microsoft.com/office/drawing/2014/main" id="{ACF0B89A-BDCD-7B45-86EE-4B52BF91E56F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Freeform 496">
                <a:extLst>
                  <a:ext uri="{FF2B5EF4-FFF2-40B4-BE49-F238E27FC236}">
                    <a16:creationId xmlns:a16="http://schemas.microsoft.com/office/drawing/2014/main" id="{55125BED-F660-C641-A9F6-BB1A1074CA8F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Freeform 497">
                <a:extLst>
                  <a:ext uri="{FF2B5EF4-FFF2-40B4-BE49-F238E27FC236}">
                    <a16:creationId xmlns:a16="http://schemas.microsoft.com/office/drawing/2014/main" id="{1966875A-BCFC-074A-BF4C-CFD3207FA6DA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98EA8F2F-40DC-9841-A237-2FDE1DDB8096}"/>
                </a:ext>
              </a:extLst>
            </p:cNvPr>
            <p:cNvGrpSpPr/>
            <p:nvPr/>
          </p:nvGrpSpPr>
          <p:grpSpPr>
            <a:xfrm rot="10800000">
              <a:off x="9143257" y="5344313"/>
              <a:ext cx="186686" cy="71388"/>
              <a:chOff x="8351502" y="4101161"/>
              <a:chExt cx="240642" cy="91770"/>
            </a:xfrm>
          </p:grpSpPr>
          <p:sp>
            <p:nvSpPr>
              <p:cNvPr id="500" name="Freeform 499">
                <a:extLst>
                  <a:ext uri="{FF2B5EF4-FFF2-40B4-BE49-F238E27FC236}">
                    <a16:creationId xmlns:a16="http://schemas.microsoft.com/office/drawing/2014/main" id="{7F9ABB40-8DAB-6740-B634-54F4138F300A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Freeform 500">
                <a:extLst>
                  <a:ext uri="{FF2B5EF4-FFF2-40B4-BE49-F238E27FC236}">
                    <a16:creationId xmlns:a16="http://schemas.microsoft.com/office/drawing/2014/main" id="{51EE3F49-2694-0141-B315-59260970C794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Freeform 501">
                <a:extLst>
                  <a:ext uri="{FF2B5EF4-FFF2-40B4-BE49-F238E27FC236}">
                    <a16:creationId xmlns:a16="http://schemas.microsoft.com/office/drawing/2014/main" id="{25942FBE-9316-7942-88C1-1D78C68B8C8C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5B9E1FCE-9D78-0743-A08D-2F705DD26265}"/>
                </a:ext>
              </a:extLst>
            </p:cNvPr>
            <p:cNvGrpSpPr/>
            <p:nvPr/>
          </p:nvGrpSpPr>
          <p:grpSpPr>
            <a:xfrm rot="10800000">
              <a:off x="9517492" y="5343355"/>
              <a:ext cx="186686" cy="71388"/>
              <a:chOff x="8351502" y="4101161"/>
              <a:chExt cx="240642" cy="91770"/>
            </a:xfrm>
          </p:grpSpPr>
          <p:sp>
            <p:nvSpPr>
              <p:cNvPr id="504" name="Freeform 503">
                <a:extLst>
                  <a:ext uri="{FF2B5EF4-FFF2-40B4-BE49-F238E27FC236}">
                    <a16:creationId xmlns:a16="http://schemas.microsoft.com/office/drawing/2014/main" id="{61CBD6AF-F3C0-A248-A49D-22FB0C7EF34B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Freeform 504">
                <a:extLst>
                  <a:ext uri="{FF2B5EF4-FFF2-40B4-BE49-F238E27FC236}">
                    <a16:creationId xmlns:a16="http://schemas.microsoft.com/office/drawing/2014/main" id="{770A1CC9-9A4F-554A-B331-1F4BECD19AF4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Freeform 505">
                <a:extLst>
                  <a:ext uri="{FF2B5EF4-FFF2-40B4-BE49-F238E27FC236}">
                    <a16:creationId xmlns:a16="http://schemas.microsoft.com/office/drawing/2014/main" id="{6EF097D1-D8F9-5447-A5F4-83371DA28AE3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7B2055F0-BB39-4D4B-8440-6552F98FABEF}"/>
                </a:ext>
              </a:extLst>
            </p:cNvPr>
            <p:cNvGrpSpPr/>
            <p:nvPr/>
          </p:nvGrpSpPr>
          <p:grpSpPr>
            <a:xfrm rot="10800000">
              <a:off x="9891727" y="5342397"/>
              <a:ext cx="186686" cy="71388"/>
              <a:chOff x="8351502" y="4101161"/>
              <a:chExt cx="240642" cy="91770"/>
            </a:xfrm>
          </p:grpSpPr>
          <p:sp>
            <p:nvSpPr>
              <p:cNvPr id="508" name="Freeform 507">
                <a:extLst>
                  <a:ext uri="{FF2B5EF4-FFF2-40B4-BE49-F238E27FC236}">
                    <a16:creationId xmlns:a16="http://schemas.microsoft.com/office/drawing/2014/main" id="{3067ECBD-FBFB-A549-BF91-6FF69297B2F2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Freeform 508">
                <a:extLst>
                  <a:ext uri="{FF2B5EF4-FFF2-40B4-BE49-F238E27FC236}">
                    <a16:creationId xmlns:a16="http://schemas.microsoft.com/office/drawing/2014/main" id="{D44CE3F0-F42F-D04F-ABBF-5CF260C86CD4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2A26E3E0-9E76-934C-8C35-15B37B1CDB30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FB8CD487-82F5-724F-BD58-6AE1732C8698}"/>
                </a:ext>
              </a:extLst>
            </p:cNvPr>
            <p:cNvGrpSpPr/>
            <p:nvPr/>
          </p:nvGrpSpPr>
          <p:grpSpPr>
            <a:xfrm rot="10800000">
              <a:off x="10265962" y="5341439"/>
              <a:ext cx="186686" cy="71388"/>
              <a:chOff x="8351502" y="4101161"/>
              <a:chExt cx="240642" cy="91770"/>
            </a:xfrm>
          </p:grpSpPr>
          <p:sp>
            <p:nvSpPr>
              <p:cNvPr id="512" name="Freeform 511">
                <a:extLst>
                  <a:ext uri="{FF2B5EF4-FFF2-40B4-BE49-F238E27FC236}">
                    <a16:creationId xmlns:a16="http://schemas.microsoft.com/office/drawing/2014/main" id="{2B2BD2EE-B87E-9D49-9D7E-6C0D61D1F13F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Freeform 512">
                <a:extLst>
                  <a:ext uri="{FF2B5EF4-FFF2-40B4-BE49-F238E27FC236}">
                    <a16:creationId xmlns:a16="http://schemas.microsoft.com/office/drawing/2014/main" id="{F32E3B48-F05B-4646-8A95-2FF38D719911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C6AC201B-81EC-0444-8554-3A4E6AE0A66B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4FD210D8-3F47-6340-AA13-9E83988EB462}"/>
                </a:ext>
              </a:extLst>
            </p:cNvPr>
            <p:cNvGrpSpPr/>
            <p:nvPr/>
          </p:nvGrpSpPr>
          <p:grpSpPr>
            <a:xfrm rot="10800000">
              <a:off x="10640197" y="5340481"/>
              <a:ext cx="186686" cy="71388"/>
              <a:chOff x="8351502" y="4101161"/>
              <a:chExt cx="240642" cy="91770"/>
            </a:xfrm>
          </p:grpSpPr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5A7B0B0A-89B3-6B4A-90E4-1059B6B6EF1F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E437AFB4-A247-7E4E-B216-EEA336FB3BDB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Freeform 517">
                <a:extLst>
                  <a:ext uri="{FF2B5EF4-FFF2-40B4-BE49-F238E27FC236}">
                    <a16:creationId xmlns:a16="http://schemas.microsoft.com/office/drawing/2014/main" id="{5EB36801-39BF-2D49-BD89-4228D24C7C22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FACD199B-63DA-9F4E-AA33-5E4D090EDBF0}"/>
                </a:ext>
              </a:extLst>
            </p:cNvPr>
            <p:cNvGrpSpPr/>
            <p:nvPr/>
          </p:nvGrpSpPr>
          <p:grpSpPr>
            <a:xfrm rot="10800000">
              <a:off x="11014432" y="5339523"/>
              <a:ext cx="186686" cy="71388"/>
              <a:chOff x="8351502" y="4101161"/>
              <a:chExt cx="240642" cy="91770"/>
            </a:xfrm>
          </p:grpSpPr>
          <p:sp>
            <p:nvSpPr>
              <p:cNvPr id="520" name="Freeform 519">
                <a:extLst>
                  <a:ext uri="{FF2B5EF4-FFF2-40B4-BE49-F238E27FC236}">
                    <a16:creationId xmlns:a16="http://schemas.microsoft.com/office/drawing/2014/main" id="{4C119D17-53BE-2D41-89A5-483D4B8981EA}"/>
                  </a:ext>
                </a:extLst>
              </p:cNvPr>
              <p:cNvSpPr/>
              <p:nvPr/>
            </p:nvSpPr>
            <p:spPr>
              <a:xfrm>
                <a:off x="8351502" y="4103077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Freeform 520">
                <a:extLst>
                  <a:ext uri="{FF2B5EF4-FFF2-40B4-BE49-F238E27FC236}">
                    <a16:creationId xmlns:a16="http://schemas.microsoft.com/office/drawing/2014/main" id="{366E8E8A-3CF4-4E4C-96DC-53262B7A93BE}"/>
                  </a:ext>
                </a:extLst>
              </p:cNvPr>
              <p:cNvSpPr/>
              <p:nvPr/>
            </p:nvSpPr>
            <p:spPr>
              <a:xfrm>
                <a:off x="8444845" y="4102119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B59C2148-3EF2-2042-9691-54CCD8104BD0}"/>
                  </a:ext>
                </a:extLst>
              </p:cNvPr>
              <p:cNvSpPr/>
              <p:nvPr/>
            </p:nvSpPr>
            <p:spPr>
              <a:xfrm>
                <a:off x="8538188" y="4101161"/>
                <a:ext cx="53956" cy="89854"/>
              </a:xfrm>
              <a:custGeom>
                <a:avLst/>
                <a:gdLst>
                  <a:gd name="connsiteX0" fmla="*/ 51600 w 51600"/>
                  <a:gd name="connsiteY0" fmla="*/ 0 h 135987"/>
                  <a:gd name="connsiteX1" fmla="*/ 18 w 51600"/>
                  <a:gd name="connsiteY1" fmla="*/ 56270 h 135987"/>
                  <a:gd name="connsiteX2" fmla="*/ 46911 w 51600"/>
                  <a:gd name="connsiteY2" fmla="*/ 135987 h 13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00" h="135987">
                    <a:moveTo>
                      <a:pt x="51600" y="0"/>
                    </a:moveTo>
                    <a:cubicBezTo>
                      <a:pt x="26199" y="16803"/>
                      <a:pt x="799" y="33606"/>
                      <a:pt x="18" y="56270"/>
                    </a:cubicBezTo>
                    <a:cubicBezTo>
                      <a:pt x="-764" y="78935"/>
                      <a:pt x="23073" y="107461"/>
                      <a:pt x="46911" y="135987"/>
                    </a:cubicBezTo>
                  </a:path>
                </a:pathLst>
              </a:custGeom>
              <a:noFill/>
              <a:ln w="6350">
                <a:solidFill>
                  <a:srgbClr val="CD9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93" name="直线箭头连接符 702">
              <a:extLst>
                <a:ext uri="{FF2B5EF4-FFF2-40B4-BE49-F238E27FC236}">
                  <a16:creationId xmlns:a16="http://schemas.microsoft.com/office/drawing/2014/main" id="{EDD99A5B-777D-2544-80D8-E95A73542C92}"/>
                </a:ext>
              </a:extLst>
            </p:cNvPr>
            <p:cNvCxnSpPr/>
            <p:nvPr/>
          </p:nvCxnSpPr>
          <p:spPr bwMode="auto">
            <a:xfrm>
              <a:off x="8709213" y="5545277"/>
              <a:ext cx="2578608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triangle"/>
              <a:tailEnd type="triangle"/>
            </a:ln>
            <a:effectLst/>
          </p:spPr>
        </p:cxnSp>
        <p:sp>
          <p:nvSpPr>
            <p:cNvPr id="1194" name="文本框 704">
              <a:extLst>
                <a:ext uri="{FF2B5EF4-FFF2-40B4-BE49-F238E27FC236}">
                  <a16:creationId xmlns:a16="http://schemas.microsoft.com/office/drawing/2014/main" id="{A68EADE0-3C0D-504E-8C69-788C3E8B6714}"/>
                </a:ext>
              </a:extLst>
            </p:cNvPr>
            <p:cNvSpPr txBox="1"/>
            <p:nvPr/>
          </p:nvSpPr>
          <p:spPr>
            <a:xfrm>
              <a:off x="9400379" y="5518734"/>
              <a:ext cx="13707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latin typeface="Arial" pitchFamily="34" charset="0"/>
                  <a:cs typeface="Arial" pitchFamily="34" charset="0"/>
                </a:rPr>
                <a:t>142.16mm</a:t>
              </a:r>
              <a:endParaRPr lang="en-US" altLang="zh-CN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96" name="直线箭头连接符 573">
              <a:extLst>
                <a:ext uri="{FF2B5EF4-FFF2-40B4-BE49-F238E27FC236}">
                  <a16:creationId xmlns:a16="http://schemas.microsoft.com/office/drawing/2014/main" id="{6FB5464F-4540-924A-B3DF-4DBEF74D09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3511" y="4617558"/>
              <a:ext cx="12249" cy="82256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triangle"/>
              <a:tailEnd type="triangle"/>
            </a:ln>
            <a:effectLst/>
          </p:spPr>
        </p:cxnSp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CADD635F-DD73-6A43-8469-6410FA256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6611" y="5054403"/>
              <a:ext cx="433320" cy="6546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Straight Arrow Connector 304">
              <a:extLst>
                <a:ext uri="{FF2B5EF4-FFF2-40B4-BE49-F238E27FC236}">
                  <a16:creationId xmlns:a16="http://schemas.microsoft.com/office/drawing/2014/main" id="{580657CA-FDCF-5041-B851-1143D206DCD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802" y="4525505"/>
              <a:ext cx="0" cy="235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EB85FC55-B571-F444-9C69-46E67910200F}"/>
                </a:ext>
              </a:extLst>
            </p:cNvPr>
            <p:cNvSpPr txBox="1"/>
            <p:nvPr/>
          </p:nvSpPr>
          <p:spPr>
            <a:xfrm>
              <a:off x="10786990" y="4285429"/>
              <a:ext cx="1165827" cy="307777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latin typeface="Arial" panose="020B0604020202020204" pitchFamily="34" charset="0"/>
                  <a:ea typeface="FZYaShiHeiS" panose="02000500000000000000" pitchFamily="2" charset="-122"/>
                  <a:cs typeface="Arial" panose="020B0604020202020204" pitchFamily="34" charset="0"/>
                </a:rPr>
                <a:t>Power cable</a:t>
              </a:r>
            </a:p>
          </p:txBody>
        </p:sp>
        <p:cxnSp>
          <p:nvCxnSpPr>
            <p:cNvPr id="311" name="Straight Arrow Connector 310">
              <a:extLst>
                <a:ext uri="{FF2B5EF4-FFF2-40B4-BE49-F238E27FC236}">
                  <a16:creationId xmlns:a16="http://schemas.microsoft.com/office/drawing/2014/main" id="{9C061F6D-C6D0-FE41-83DD-2010BD177F3D}"/>
                </a:ext>
              </a:extLst>
            </p:cNvPr>
            <p:cNvCxnSpPr>
              <a:cxnSpLocks/>
            </p:cNvCxnSpPr>
            <p:nvPr/>
          </p:nvCxnSpPr>
          <p:spPr>
            <a:xfrm>
              <a:off x="8836611" y="4546596"/>
              <a:ext cx="0" cy="3508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EC48C531-4526-2A4F-AFCB-AEBB484FD8A1}"/>
                </a:ext>
              </a:extLst>
            </p:cNvPr>
            <p:cNvSpPr txBox="1"/>
            <p:nvPr/>
          </p:nvSpPr>
          <p:spPr>
            <a:xfrm>
              <a:off x="8669278" y="4284209"/>
              <a:ext cx="1165827" cy="307777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latin typeface="Arial" panose="020B0604020202020204" pitchFamily="34" charset="0"/>
                  <a:ea typeface="FZYaShiHeiS" panose="02000500000000000000" pitchFamily="2" charset="-122"/>
                  <a:cs typeface="Arial" panose="020B0604020202020204" pitchFamily="34" charset="0"/>
                </a:rPr>
                <a:t>Hybrid PCB</a:t>
              </a:r>
            </a:p>
          </p:txBody>
        </p:sp>
        <p:sp>
          <p:nvSpPr>
            <p:cNvPr id="319" name="Flowchart: Stored Data 2852">
              <a:extLst>
                <a:ext uri="{FF2B5EF4-FFF2-40B4-BE49-F238E27FC236}">
                  <a16:creationId xmlns:a16="http://schemas.microsoft.com/office/drawing/2014/main" id="{560CE945-4E27-8F47-9608-DB052DE3C0B1}"/>
                </a:ext>
              </a:extLst>
            </p:cNvPr>
            <p:cNvSpPr/>
            <p:nvPr/>
          </p:nvSpPr>
          <p:spPr>
            <a:xfrm>
              <a:off x="9332817" y="5141665"/>
              <a:ext cx="185684" cy="91440"/>
            </a:xfrm>
            <a:prstGeom prst="flowChartOnlineStorage">
              <a:avLst/>
            </a:prstGeom>
            <a:solidFill>
              <a:srgbClr val="0096FF"/>
            </a:solidFill>
            <a:ln w="3175">
              <a:solidFill>
                <a:schemeClr val="tx1"/>
              </a:solidFill>
            </a:ln>
          </p:spPr>
          <p:txBody>
            <a:bodyPr vert="horz" wrap="non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7189E458-8492-334F-92DA-CBEFAA82D366}"/>
              </a:ext>
            </a:extLst>
          </p:cNvPr>
          <p:cNvCxnSpPr>
            <a:cxnSpLocks/>
          </p:cNvCxnSpPr>
          <p:nvPr/>
        </p:nvCxnSpPr>
        <p:spPr>
          <a:xfrm flipV="1">
            <a:off x="9215084" y="5257463"/>
            <a:ext cx="210860" cy="630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683CEC48-819C-4A40-892C-22A8BD13BF18}"/>
              </a:ext>
            </a:extLst>
          </p:cNvPr>
          <p:cNvSpPr txBox="1"/>
          <p:nvPr/>
        </p:nvSpPr>
        <p:spPr>
          <a:xfrm>
            <a:off x="7869550" y="5914592"/>
            <a:ext cx="1749006" cy="3077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Data aggregation</a:t>
            </a:r>
          </a:p>
        </p:txBody>
      </p:sp>
    </p:spTree>
    <p:extLst>
      <p:ext uri="{BB962C8B-B14F-4D97-AF65-F5344CB8AC3E}">
        <p14:creationId xmlns:p14="http://schemas.microsoft.com/office/powerpoint/2010/main" val="329823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D2B9-AA6D-DD43-9725-32FF3A46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Barrel</a:t>
            </a:r>
            <a:r>
              <a:rPr lang="zh-CN" altLang="en-US" dirty="0"/>
              <a:t> </a:t>
            </a:r>
            <a:r>
              <a:rPr lang="en-US" altLang="zh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counts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FF4B5-78D0-AB4C-AD4B-51B313E1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2024/07/22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9D29A-8A08-7549-897B-84AB995C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5314B17-F327-1A4F-8C3C-E6B918E13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609671"/>
              </p:ext>
            </p:extLst>
          </p:nvPr>
        </p:nvGraphicFramePr>
        <p:xfrm>
          <a:off x="1661584" y="1589179"/>
          <a:ext cx="8039752" cy="203094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09938">
                  <a:extLst>
                    <a:ext uri="{9D8B030D-6E8A-4147-A177-3AD203B41FA5}">
                      <a16:colId xmlns:a16="http://schemas.microsoft.com/office/drawing/2014/main" val="2818467213"/>
                    </a:ext>
                  </a:extLst>
                </a:gridCol>
                <a:gridCol w="2009938">
                  <a:extLst>
                    <a:ext uri="{9D8B030D-6E8A-4147-A177-3AD203B41FA5}">
                      <a16:colId xmlns:a16="http://schemas.microsoft.com/office/drawing/2014/main" val="2939854978"/>
                    </a:ext>
                  </a:extLst>
                </a:gridCol>
                <a:gridCol w="2009938">
                  <a:extLst>
                    <a:ext uri="{9D8B030D-6E8A-4147-A177-3AD203B41FA5}">
                      <a16:colId xmlns:a16="http://schemas.microsoft.com/office/drawing/2014/main" val="1916842205"/>
                    </a:ext>
                  </a:extLst>
                </a:gridCol>
                <a:gridCol w="2009938">
                  <a:extLst>
                    <a:ext uri="{9D8B030D-6E8A-4147-A177-3AD203B41FA5}">
                      <a16:colId xmlns:a16="http://schemas.microsoft.com/office/drawing/2014/main" val="1034914026"/>
                    </a:ext>
                  </a:extLst>
                </a:gridCol>
              </a:tblGrid>
              <a:tr h="5077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Layer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Modules/stave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Staves/layer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Modules/layer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7100276"/>
                  </a:ext>
                </a:extLst>
              </a:tr>
              <a:tr h="507737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B1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40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280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4357962"/>
                  </a:ext>
                </a:extLst>
              </a:tr>
              <a:tr h="507737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B2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10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58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580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988789"/>
                  </a:ext>
                </a:extLst>
              </a:tr>
              <a:tr h="507737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B3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14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96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Cambria" panose="02040503050406030204" pitchFamily="18" charset="0"/>
                        </a:rPr>
                        <a:t>1344</a:t>
                      </a:r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15402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A0CB033-61AA-004E-A17F-A5FC2F5E111A}"/>
              </a:ext>
            </a:extLst>
          </p:cNvPr>
          <p:cNvSpPr txBox="1"/>
          <p:nvPr/>
        </p:nvSpPr>
        <p:spPr>
          <a:xfrm>
            <a:off x="1661584" y="3814354"/>
            <a:ext cx="6842336" cy="36933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* </a:t>
            </a:r>
            <a:r>
              <a:rPr lang="en-US" altLang="zh-CN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Numbers</a:t>
            </a:r>
            <a:r>
              <a:rPr lang="zh-CN" altLang="en-US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given</a:t>
            </a:r>
            <a:r>
              <a:rPr lang="zh-CN" altLang="en-US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by</a:t>
            </a:r>
            <a:r>
              <a:rPr lang="zh-CN" altLang="en-US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Qi</a:t>
            </a:r>
            <a:r>
              <a:rPr lang="zh-CN" altLang="en-US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&amp;</a:t>
            </a:r>
            <a:r>
              <a:rPr lang="zh-CN" altLang="en-US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Yihan at 19</a:t>
            </a:r>
            <a:r>
              <a:rPr lang="en-US" altLang="zh-CN" baseline="300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th</a:t>
            </a:r>
            <a:r>
              <a:rPr lang="en-US" altLang="zh-CN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July </a:t>
            </a:r>
            <a:r>
              <a:rPr lang="en-US" altLang="zh-CN" dirty="0" err="1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rTDR</a:t>
            </a:r>
            <a:r>
              <a:rPr lang="en-US" altLang="zh-CN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tracker meeting</a:t>
            </a:r>
            <a:endParaRPr lang="en-US" dirty="0">
              <a:latin typeface="FZYaShiHeiS" panose="02000500000000000000" pitchFamily="2" charset="-122"/>
              <a:ea typeface="FZYaShiHeiS" panose="02000500000000000000" pitchFamily="2" charset="-122"/>
              <a:cs typeface="Linux Biolinum" panose="02000503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B747D5-75E2-2845-BB30-7A81D956F06C}"/>
                  </a:ext>
                </a:extLst>
              </p:cNvPr>
              <p:cNvSpPr txBox="1"/>
              <p:nvPr/>
            </p:nvSpPr>
            <p:spPr>
              <a:xfrm>
                <a:off x="1541417" y="4428309"/>
                <a:ext cx="8900042" cy="2031325"/>
              </a:xfrm>
              <a:prstGeom prst="rect">
                <a:avLst/>
              </a:prstGeom>
              <a:noFill/>
              <a:ln w="254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In total </a:t>
                </a:r>
                <a:r>
                  <a:rPr lang="en-US" dirty="0">
                    <a:solidFill>
                      <a:schemeClr val="accent4"/>
                    </a:solidFill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2204</a:t>
                </a:r>
                <a:r>
                  <a:rPr lang="en-US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modules, </a:t>
                </a:r>
                <a:r>
                  <a:rPr lang="en-US" dirty="0">
                    <a:solidFill>
                      <a:schemeClr val="accent4"/>
                    </a:solidFill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30856</a:t>
                </a:r>
                <a:r>
                  <a:rPr lang="en-US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chips needed</a:t>
                </a:r>
              </a:p>
              <a:p>
                <a:pPr algn="l"/>
                <a:endParaRPr lang="en-US" dirty="0">
                  <a:latin typeface="FZYaShiHeiS" panose="02000500000000000000" pitchFamily="2" charset="-122"/>
                  <a:ea typeface="FZYaShiHeiS" panose="02000500000000000000" pitchFamily="2" charset="-122"/>
                  <a:cs typeface="Linux Biolinum" panose="02000503000000000000" pitchFamily="2" charset="0"/>
                </a:endParaRPr>
              </a:p>
              <a:p>
                <a:pPr algn="l"/>
                <a:r>
                  <a:rPr lang="en-US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Total data rate for the whole barrel? 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n-US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Assuming 640MHz/chip =&gt; upper limit 19.7 </a:t>
                </a:r>
                <a:r>
                  <a:rPr lang="en-US" dirty="0" err="1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Tbps</a:t>
                </a:r>
                <a:endParaRPr lang="en-US" dirty="0">
                  <a:latin typeface="FZYaShiHeiS" panose="02000500000000000000" pitchFamily="2" charset="-122"/>
                  <a:ea typeface="FZYaShiHeiS" panose="02000500000000000000" pitchFamily="2" charset="-122"/>
                  <a:cs typeface="Linux Biolinum" panose="02000503000000000000" pitchFamily="2" charset="0"/>
                </a:endParaRPr>
              </a:p>
              <a:p>
                <a:pPr marL="285750" indent="-285750" algn="l">
                  <a:buFontTx/>
                  <a:buChar char="-"/>
                </a:pPr>
                <a:r>
                  <a:rPr lang="en-US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Assuming dominated by background, 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ZYaShiHeiS" panose="02000500000000000000" pitchFamily="2" charset="-122"/>
                        <a:cs typeface="Linux Biolinum" panose="02000503000000000000" pitchFamily="2" charset="0"/>
                      </a:rPr>
                      <m:t>×</m:t>
                    </m:r>
                  </m:oMath>
                </a14:m>
                <a:r>
                  <a:rPr lang="en-US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Zhan’s estimation (P4): ~0.7 </a:t>
                </a:r>
                <a:r>
                  <a:rPr lang="en-US" dirty="0" err="1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Tbps</a:t>
                </a:r>
                <a:endParaRPr lang="en-US" dirty="0">
                  <a:latin typeface="FZYaShiHeiS" panose="02000500000000000000" pitchFamily="2" charset="-122"/>
                  <a:ea typeface="FZYaShiHeiS" panose="02000500000000000000" pitchFamily="2" charset="-122"/>
                  <a:cs typeface="Linux Biolinum" panose="02000503000000000000" pitchFamily="2" charset="0"/>
                </a:endParaRPr>
              </a:p>
              <a:p>
                <a:pPr algn="l"/>
                <a:endParaRPr lang="en-US" dirty="0">
                  <a:latin typeface="FZYaShiHeiS" panose="02000500000000000000" pitchFamily="2" charset="-122"/>
                  <a:ea typeface="FZYaShiHeiS" panose="02000500000000000000" pitchFamily="2" charset="-122"/>
                  <a:cs typeface="Linux Biolinum" panose="02000503000000000000" pitchFamily="2" charset="0"/>
                </a:endParaRPr>
              </a:p>
              <a:p>
                <a:pPr algn="l"/>
                <a:r>
                  <a:rPr lang="en-US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Total power: ~2.65 kW for sensors, ?? For common electronics?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B747D5-75E2-2845-BB30-7A81D956F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417" y="4428309"/>
                <a:ext cx="8900042" cy="2031325"/>
              </a:xfrm>
              <a:prstGeom prst="rect">
                <a:avLst/>
              </a:prstGeom>
              <a:blipFill>
                <a:blip r:embed="rId2"/>
                <a:stretch>
                  <a:fillRect l="-427" t="-1242" b="-3106"/>
                </a:stretch>
              </a:blipFill>
              <a:ln w="2540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04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33584A56-076D-4179-8179-79A89EA64873}"/>
              </a:ext>
            </a:extLst>
          </p:cNvPr>
          <p:cNvSpPr txBox="1"/>
          <p:nvPr/>
        </p:nvSpPr>
        <p:spPr>
          <a:xfrm>
            <a:off x="6177955" y="3135140"/>
            <a:ext cx="3842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Double column schematics: two pixels</a:t>
            </a:r>
            <a:endParaRPr lang="zh-CN" altLang="en-US" sz="1400" b="1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3521465-EB5C-4B76-B489-85A3E6D207B4}"/>
              </a:ext>
            </a:extLst>
          </p:cNvPr>
          <p:cNvGrpSpPr/>
          <p:nvPr/>
        </p:nvGrpSpPr>
        <p:grpSpPr>
          <a:xfrm>
            <a:off x="785568" y="1675024"/>
            <a:ext cx="2799080" cy="2597944"/>
            <a:chOff x="797560" y="946388"/>
            <a:chExt cx="2799080" cy="259794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233AE0F-1C3F-4E2F-9A19-02F0F2F772E0}"/>
                </a:ext>
              </a:extLst>
            </p:cNvPr>
            <p:cNvSpPr/>
            <p:nvPr/>
          </p:nvSpPr>
          <p:spPr>
            <a:xfrm>
              <a:off x="797560" y="946388"/>
              <a:ext cx="2799080" cy="2184400"/>
            </a:xfrm>
            <a:prstGeom prst="rect">
              <a:avLst/>
            </a:prstGeom>
            <a:solidFill>
              <a:srgbClr val="87CEEB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4EA6DCC-E348-4D4F-8964-269624624574}"/>
                </a:ext>
              </a:extLst>
            </p:cNvPr>
            <p:cNvSpPr/>
            <p:nvPr/>
          </p:nvSpPr>
          <p:spPr>
            <a:xfrm>
              <a:off x="2993376" y="960120"/>
              <a:ext cx="222264" cy="218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9B35BEE-C033-478C-AC46-552DBDF63F44}"/>
                </a:ext>
              </a:extLst>
            </p:cNvPr>
            <p:cNvSpPr/>
            <p:nvPr/>
          </p:nvSpPr>
          <p:spPr>
            <a:xfrm>
              <a:off x="2993376" y="1320800"/>
              <a:ext cx="222264" cy="13716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B8F2C4A-CBEA-4674-8D7C-FC8066D7A14B}"/>
                </a:ext>
              </a:extLst>
            </p:cNvPr>
            <p:cNvSpPr/>
            <p:nvPr/>
          </p:nvSpPr>
          <p:spPr>
            <a:xfrm>
              <a:off x="1113776" y="960120"/>
              <a:ext cx="222264" cy="218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04C838FC-BA00-475B-B459-2C7C50EDBA3D}"/>
                </a:ext>
              </a:extLst>
            </p:cNvPr>
            <p:cNvCxnSpPr/>
            <p:nvPr/>
          </p:nvCxnSpPr>
          <p:spPr>
            <a:xfrm>
              <a:off x="1605280" y="2677160"/>
              <a:ext cx="11836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AFE0B5A7-3358-4C8D-B96E-33C9C6C88438}"/>
                </a:ext>
              </a:extLst>
            </p:cNvPr>
            <p:cNvCxnSpPr/>
            <p:nvPr/>
          </p:nvCxnSpPr>
          <p:spPr>
            <a:xfrm>
              <a:off x="1605280" y="2367280"/>
              <a:ext cx="11836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箭头: 上下 13">
              <a:extLst>
                <a:ext uri="{FF2B5EF4-FFF2-40B4-BE49-F238E27FC236}">
                  <a16:creationId xmlns:a16="http://schemas.microsoft.com/office/drawing/2014/main" id="{CAF63A88-6557-4427-9AC9-6C5C867780BA}"/>
                </a:ext>
              </a:extLst>
            </p:cNvPr>
            <p:cNvSpPr/>
            <p:nvPr/>
          </p:nvSpPr>
          <p:spPr>
            <a:xfrm>
              <a:off x="1149022" y="3175000"/>
              <a:ext cx="151772" cy="369332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箭头: 上下 14">
              <a:extLst>
                <a:ext uri="{FF2B5EF4-FFF2-40B4-BE49-F238E27FC236}">
                  <a16:creationId xmlns:a16="http://schemas.microsoft.com/office/drawing/2014/main" id="{C81E35F1-F425-40A9-A05F-A67CD34D2F8B}"/>
                </a:ext>
              </a:extLst>
            </p:cNvPr>
            <p:cNvSpPr/>
            <p:nvPr/>
          </p:nvSpPr>
          <p:spPr>
            <a:xfrm>
              <a:off x="3028622" y="3146028"/>
              <a:ext cx="151772" cy="369332"/>
            </a:xfrm>
            <a:prstGeom prst="upDownArrow">
              <a:avLst>
                <a:gd name="adj1" fmla="val 56694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8E69FEED-A197-4D6F-808E-49719B7960AC}"/>
                </a:ext>
              </a:extLst>
            </p:cNvPr>
            <p:cNvCxnSpPr/>
            <p:nvPr/>
          </p:nvCxnSpPr>
          <p:spPr>
            <a:xfrm>
              <a:off x="1554480" y="3390146"/>
              <a:ext cx="11836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974BE7-3E26-4656-A913-4F89D3852654}"/>
                </a:ext>
              </a:extLst>
            </p:cNvPr>
            <p:cNvSpPr txBox="1"/>
            <p:nvPr/>
          </p:nvSpPr>
          <p:spPr>
            <a:xfrm>
              <a:off x="1340852" y="1242844"/>
              <a:ext cx="1874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Pixel matrix: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200" b="1" dirty="0"/>
                <a:t>512 rows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200" b="1" dirty="0"/>
                <a:t>64 double columns</a:t>
              </a:r>
              <a:endParaRPr lang="zh-CN" altLang="en-US" sz="1200" b="1" dirty="0"/>
            </a:p>
          </p:txBody>
        </p:sp>
      </p:grp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F77C9E6-E23F-49AD-95CC-CBCEEABA9A20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203648" y="1948810"/>
            <a:ext cx="1555560" cy="16920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935A1C68-572C-4914-94E1-29710C8BB930}"/>
              </a:ext>
            </a:extLst>
          </p:cNvPr>
          <p:cNvSpPr/>
          <p:nvPr/>
        </p:nvSpPr>
        <p:spPr>
          <a:xfrm>
            <a:off x="7589664" y="5213100"/>
            <a:ext cx="838633" cy="282226"/>
          </a:xfrm>
          <a:prstGeom prst="rect">
            <a:avLst/>
          </a:prstGeom>
          <a:solidFill>
            <a:srgbClr val="04B3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2966C63-B1C4-4F7F-AF71-C8746DB7249C}"/>
              </a:ext>
            </a:extLst>
          </p:cNvPr>
          <p:cNvSpPr txBox="1"/>
          <p:nvPr/>
        </p:nvSpPr>
        <p:spPr>
          <a:xfrm>
            <a:off x="7638418" y="5226547"/>
            <a:ext cx="8961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/>
              <a:t>serializer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40809DB-E03A-4338-BA14-8DADF920E810}"/>
              </a:ext>
            </a:extLst>
          </p:cNvPr>
          <p:cNvSpPr/>
          <p:nvPr/>
        </p:nvSpPr>
        <p:spPr>
          <a:xfrm>
            <a:off x="8566738" y="3915109"/>
            <a:ext cx="684530" cy="430888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6466AB4-E48E-47FA-8852-87741EAD6057}"/>
              </a:ext>
            </a:extLst>
          </p:cNvPr>
          <p:cNvSpPr txBox="1"/>
          <p:nvPr/>
        </p:nvSpPr>
        <p:spPr>
          <a:xfrm>
            <a:off x="8479880" y="3913593"/>
            <a:ext cx="855305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/>
              <a:t>R/O</a:t>
            </a:r>
          </a:p>
          <a:p>
            <a:pPr algn="ctr"/>
            <a:r>
              <a:rPr lang="en-US" altLang="zh-CN" sz="1100" b="1" dirty="0"/>
              <a:t>controller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947CF7A-8C72-492E-8714-F69D33B50A84}"/>
              </a:ext>
            </a:extLst>
          </p:cNvPr>
          <p:cNvSpPr/>
          <p:nvPr/>
        </p:nvSpPr>
        <p:spPr>
          <a:xfrm>
            <a:off x="6850097" y="3901115"/>
            <a:ext cx="684530" cy="430888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2E46E25-A638-4E4E-9AE5-79B5E3249225}"/>
              </a:ext>
            </a:extLst>
          </p:cNvPr>
          <p:cNvSpPr txBox="1"/>
          <p:nvPr/>
        </p:nvSpPr>
        <p:spPr>
          <a:xfrm>
            <a:off x="6739146" y="3894054"/>
            <a:ext cx="899272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/>
              <a:t>R/O</a:t>
            </a:r>
          </a:p>
          <a:p>
            <a:pPr algn="ctr"/>
            <a:r>
              <a:rPr lang="en-US" altLang="zh-CN" sz="1100" b="1" dirty="0"/>
              <a:t>controller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0451E6B-70DC-412E-8646-D08EE7BA6A83}"/>
              </a:ext>
            </a:extLst>
          </p:cNvPr>
          <p:cNvSpPr/>
          <p:nvPr/>
        </p:nvSpPr>
        <p:spPr>
          <a:xfrm>
            <a:off x="6891687" y="4568174"/>
            <a:ext cx="2140121" cy="3326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9A92CD39-8023-4330-B4C4-45BFC07AED4F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7961748" y="4900806"/>
            <a:ext cx="672" cy="3047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D6DF6D8B-528B-4E06-9207-025CA8583F31}"/>
              </a:ext>
            </a:extLst>
          </p:cNvPr>
          <p:cNvSpPr txBox="1"/>
          <p:nvPr/>
        </p:nvSpPr>
        <p:spPr>
          <a:xfrm>
            <a:off x="8042480" y="6162088"/>
            <a:ext cx="157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/>
              <a:t>Up to 1.28Gbps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34623BA-C5EA-40E5-81A2-0B2DF0B445E1}"/>
              </a:ext>
            </a:extLst>
          </p:cNvPr>
          <p:cNvSpPr txBox="1"/>
          <p:nvPr/>
        </p:nvSpPr>
        <p:spPr>
          <a:xfrm>
            <a:off x="7833443" y="3945487"/>
            <a:ext cx="478517" cy="26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/>
              <a:t>......</a:t>
            </a: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46CC44DF-71D7-4071-9355-EEA0CF926380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7192362" y="4332003"/>
            <a:ext cx="163" cy="2244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CE47CD00-B170-4D01-A921-88D3FC3918A1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8909003" y="4345997"/>
            <a:ext cx="163" cy="2244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E9E7725D-B16B-41C5-831A-E1D2FA6FA1F7}"/>
              </a:ext>
            </a:extLst>
          </p:cNvPr>
          <p:cNvSpPr txBox="1"/>
          <p:nvPr/>
        </p:nvSpPr>
        <p:spPr>
          <a:xfrm>
            <a:off x="7004938" y="4609608"/>
            <a:ext cx="1989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/>
              <a:t>FIFO and FSM</a:t>
            </a:r>
          </a:p>
        </p:txBody>
      </p:sp>
      <p:sp>
        <p:nvSpPr>
          <p:cNvPr id="59" name="箭头: 下 58">
            <a:extLst>
              <a:ext uri="{FF2B5EF4-FFF2-40B4-BE49-F238E27FC236}">
                <a16:creationId xmlns:a16="http://schemas.microsoft.com/office/drawing/2014/main" id="{695C8CC8-18B3-414A-BA08-37F8FA237BE1}"/>
              </a:ext>
            </a:extLst>
          </p:cNvPr>
          <p:cNvSpPr/>
          <p:nvPr/>
        </p:nvSpPr>
        <p:spPr>
          <a:xfrm>
            <a:off x="7914625" y="6049548"/>
            <a:ext cx="149367" cy="435277"/>
          </a:xfrm>
          <a:prstGeom prst="downArrow">
            <a:avLst/>
          </a:prstGeom>
          <a:solidFill>
            <a:srgbClr val="C872B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2A6E9D2E-9896-4F39-AE18-94AD6745A09A}"/>
              </a:ext>
            </a:extLst>
          </p:cNvPr>
          <p:cNvSpPr/>
          <p:nvPr/>
        </p:nvSpPr>
        <p:spPr>
          <a:xfrm>
            <a:off x="5242583" y="3897889"/>
            <a:ext cx="955040" cy="375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</a:rPr>
              <a:t>DACs for biasing</a:t>
            </a:r>
            <a:endParaRPr lang="zh-CN" altLang="en-US" sz="1400" b="1" dirty="0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6B443C01-9D5A-4665-98C8-A7A4020E6F25}"/>
              </a:ext>
            </a:extLst>
          </p:cNvPr>
          <p:cNvSpPr/>
          <p:nvPr/>
        </p:nvSpPr>
        <p:spPr>
          <a:xfrm>
            <a:off x="7589664" y="5766280"/>
            <a:ext cx="838633" cy="282226"/>
          </a:xfrm>
          <a:prstGeom prst="rect">
            <a:avLst/>
          </a:prstGeom>
          <a:solidFill>
            <a:srgbClr val="04B3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5260B75D-5634-4B55-A567-57D8C355D7B2}"/>
              </a:ext>
            </a:extLst>
          </p:cNvPr>
          <p:cNvSpPr txBox="1"/>
          <p:nvPr/>
        </p:nvSpPr>
        <p:spPr>
          <a:xfrm>
            <a:off x="7638418" y="5806076"/>
            <a:ext cx="8961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/>
              <a:t>LVDS</a:t>
            </a:r>
          </a:p>
        </p:txBody>
      </p: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B986D948-D5A0-4A33-A08E-461C48BAD3F2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8008981" y="5498565"/>
            <a:ext cx="0" cy="2677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5" name="矩形 94">
            <a:extLst>
              <a:ext uri="{FF2B5EF4-FFF2-40B4-BE49-F238E27FC236}">
                <a16:creationId xmlns:a16="http://schemas.microsoft.com/office/drawing/2014/main" id="{1E289B72-4F8B-44FB-8537-404A070A5B92}"/>
              </a:ext>
            </a:extLst>
          </p:cNvPr>
          <p:cNvSpPr/>
          <p:nvPr/>
        </p:nvSpPr>
        <p:spPr>
          <a:xfrm>
            <a:off x="5242583" y="4609605"/>
            <a:ext cx="651639" cy="3750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</a:rPr>
              <a:t>PLL</a:t>
            </a:r>
            <a:endParaRPr lang="zh-CN" altLang="en-US" sz="1400" b="1" dirty="0"/>
          </a:p>
        </p:txBody>
      </p: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F308543C-299C-4BEB-BCD7-FD858898B5DC}"/>
              </a:ext>
            </a:extLst>
          </p:cNvPr>
          <p:cNvCxnSpPr>
            <a:cxnSpLocks/>
          </p:cNvCxnSpPr>
          <p:nvPr/>
        </p:nvCxnSpPr>
        <p:spPr>
          <a:xfrm>
            <a:off x="5923074" y="4747717"/>
            <a:ext cx="58220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40C67241-E397-4956-8716-5371F5834D91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5741656" y="5354213"/>
            <a:ext cx="1848008" cy="31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824B65CD-5D18-4216-B1AA-3366D2775853}"/>
              </a:ext>
            </a:extLst>
          </p:cNvPr>
          <p:cNvCxnSpPr/>
          <p:nvPr/>
        </p:nvCxnSpPr>
        <p:spPr>
          <a:xfrm>
            <a:off x="5741656" y="5002929"/>
            <a:ext cx="0" cy="3770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矩形: 圆角 104">
            <a:extLst>
              <a:ext uri="{FF2B5EF4-FFF2-40B4-BE49-F238E27FC236}">
                <a16:creationId xmlns:a16="http://schemas.microsoft.com/office/drawing/2014/main" id="{843277F0-9E9E-4046-80AC-CFD53A098DBC}"/>
              </a:ext>
            </a:extLst>
          </p:cNvPr>
          <p:cNvSpPr/>
          <p:nvPr/>
        </p:nvSpPr>
        <p:spPr>
          <a:xfrm>
            <a:off x="6534136" y="3617765"/>
            <a:ext cx="3002279" cy="1500934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56D7CCC7-2893-4336-B6F9-AE8396D7CE1A}"/>
              </a:ext>
            </a:extLst>
          </p:cNvPr>
          <p:cNvSpPr txBox="1"/>
          <p:nvPr/>
        </p:nvSpPr>
        <p:spPr>
          <a:xfrm>
            <a:off x="5777217" y="5053162"/>
            <a:ext cx="126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/>
              <a:t>640 MHz</a:t>
            </a:r>
            <a:endParaRPr lang="zh-CN" altLang="en-US" sz="1100" b="1" dirty="0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2A8B2726-DD8B-4DB8-A6A4-F63309907C32}"/>
              </a:ext>
            </a:extLst>
          </p:cNvPr>
          <p:cNvSpPr txBox="1"/>
          <p:nvPr/>
        </p:nvSpPr>
        <p:spPr>
          <a:xfrm>
            <a:off x="5923074" y="4430309"/>
            <a:ext cx="126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/>
              <a:t>40 MHz</a:t>
            </a:r>
            <a:endParaRPr lang="zh-CN" altLang="en-US" sz="1100" b="1" dirty="0"/>
          </a:p>
        </p:txBody>
      </p: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9903CF70-44D7-4F16-8E4A-38F4C3D3EB99}"/>
              </a:ext>
            </a:extLst>
          </p:cNvPr>
          <p:cNvCxnSpPr>
            <a:cxnSpLocks/>
          </p:cNvCxnSpPr>
          <p:nvPr/>
        </p:nvCxnSpPr>
        <p:spPr>
          <a:xfrm flipV="1">
            <a:off x="6428636" y="5503001"/>
            <a:ext cx="0" cy="2616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>
            <a:extLst>
              <a:ext uri="{FF2B5EF4-FFF2-40B4-BE49-F238E27FC236}">
                <a16:creationId xmlns:a16="http://schemas.microsoft.com/office/drawing/2014/main" id="{07FD26FD-2C67-40B1-8AC0-D9AF0FC52898}"/>
              </a:ext>
            </a:extLst>
          </p:cNvPr>
          <p:cNvSpPr/>
          <p:nvPr/>
        </p:nvSpPr>
        <p:spPr>
          <a:xfrm>
            <a:off x="5883817" y="5743703"/>
            <a:ext cx="955040" cy="375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</a:rPr>
              <a:t>I</a:t>
            </a:r>
            <a:r>
              <a:rPr lang="en-US" altLang="zh-CN" sz="1400" b="1" baseline="30000" dirty="0">
                <a:solidFill>
                  <a:schemeClr val="tx1"/>
                </a:solidFill>
              </a:rPr>
              <a:t>2</a:t>
            </a:r>
            <a:r>
              <a:rPr lang="en-US" altLang="zh-CN" sz="1400" b="1" dirty="0">
                <a:solidFill>
                  <a:schemeClr val="tx1"/>
                </a:solidFill>
              </a:rPr>
              <a:t>C slow control</a:t>
            </a:r>
            <a:endParaRPr lang="zh-CN" altLang="en-US" sz="1400" b="1" dirty="0"/>
          </a:p>
        </p:txBody>
      </p: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EB8CD762-5805-44A6-8071-1F9D61F9F085}"/>
              </a:ext>
            </a:extLst>
          </p:cNvPr>
          <p:cNvCxnSpPr>
            <a:cxnSpLocks/>
          </p:cNvCxnSpPr>
          <p:nvPr/>
        </p:nvCxnSpPr>
        <p:spPr>
          <a:xfrm flipV="1">
            <a:off x="5666716" y="3669224"/>
            <a:ext cx="0" cy="2616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>
            <a:extLst>
              <a:ext uri="{FF2B5EF4-FFF2-40B4-BE49-F238E27FC236}">
                <a16:creationId xmlns:a16="http://schemas.microsoft.com/office/drawing/2014/main" id="{2201ED85-42F9-48E7-9559-C3BCD205F32B}"/>
              </a:ext>
            </a:extLst>
          </p:cNvPr>
          <p:cNvSpPr txBox="1"/>
          <p:nvPr/>
        </p:nvSpPr>
        <p:spPr>
          <a:xfrm>
            <a:off x="6659210" y="3597725"/>
            <a:ext cx="3002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Digital process &amp; data formation</a:t>
            </a:r>
            <a:endParaRPr lang="zh-CN" altLang="en-US" sz="1400" b="1" dirty="0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28B7D201-2BC7-4904-A9B1-320D4B18DD62}"/>
              </a:ext>
            </a:extLst>
          </p:cNvPr>
          <p:cNvSpPr/>
          <p:nvPr/>
        </p:nvSpPr>
        <p:spPr>
          <a:xfrm>
            <a:off x="785568" y="4326361"/>
            <a:ext cx="2799073" cy="333103"/>
          </a:xfrm>
          <a:prstGeom prst="rect">
            <a:avLst/>
          </a:prstGeom>
          <a:solidFill>
            <a:srgbClr val="436E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Periphery &amp; IOs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B18A06A7-B65B-4F25-9B16-CB71844D3C3F}"/>
              </a:ext>
            </a:extLst>
          </p:cNvPr>
          <p:cNvCxnSpPr/>
          <p:nvPr/>
        </p:nvCxnSpPr>
        <p:spPr>
          <a:xfrm>
            <a:off x="3439160" y="3733800"/>
            <a:ext cx="1584960" cy="53916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文本框 125">
            <a:extLst>
              <a:ext uri="{FF2B5EF4-FFF2-40B4-BE49-F238E27FC236}">
                <a16:creationId xmlns:a16="http://schemas.microsoft.com/office/drawing/2014/main" id="{77401F19-F9D0-4BD9-8D30-5F0AE681A458}"/>
              </a:ext>
            </a:extLst>
          </p:cNvPr>
          <p:cNvSpPr txBox="1"/>
          <p:nvPr/>
        </p:nvSpPr>
        <p:spPr>
          <a:xfrm>
            <a:off x="911031" y="4892557"/>
            <a:ext cx="279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Schematic of a HV pixel sensor</a:t>
            </a:r>
            <a:endParaRPr lang="zh-CN" altLang="en-US" sz="1200" b="1" dirty="0"/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A127CB08-319E-4A18-8AB1-D8DBC0D5E7A6}"/>
              </a:ext>
            </a:extLst>
          </p:cNvPr>
          <p:cNvGrpSpPr/>
          <p:nvPr/>
        </p:nvGrpSpPr>
        <p:grpSpPr>
          <a:xfrm>
            <a:off x="4868164" y="717961"/>
            <a:ext cx="5900153" cy="2361707"/>
            <a:chOff x="4868164" y="403656"/>
            <a:chExt cx="5900153" cy="236170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96E5958-D905-4546-BA85-C23D9B35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164" y="403656"/>
              <a:ext cx="5900153" cy="23617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57A052AF-B8A3-4647-B1DE-10572F2B4408}"/>
                </a:ext>
              </a:extLst>
            </p:cNvPr>
            <p:cNvSpPr txBox="1"/>
            <p:nvPr/>
          </p:nvSpPr>
          <p:spPr>
            <a:xfrm>
              <a:off x="4868164" y="2242330"/>
              <a:ext cx="1904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LE: Leading edge</a:t>
              </a:r>
              <a:endParaRPr lang="zh-CN" altLang="en-US" sz="1200" b="1" dirty="0"/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1718E7BA-C666-48E6-B494-9E5DDDC56D0E}"/>
                </a:ext>
              </a:extLst>
            </p:cNvPr>
            <p:cNvSpPr txBox="1"/>
            <p:nvPr/>
          </p:nvSpPr>
          <p:spPr>
            <a:xfrm>
              <a:off x="4868164" y="2454790"/>
              <a:ext cx="1904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TE: Tailing edge</a:t>
              </a:r>
              <a:endParaRPr lang="zh-CN" altLang="en-US" sz="1200" b="1" dirty="0"/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A1F9590E-2F50-C247-BBE3-5706A838ABFA}"/>
              </a:ext>
            </a:extLst>
          </p:cNvPr>
          <p:cNvSpPr txBox="1">
            <a:spLocks/>
          </p:cNvSpPr>
          <p:nvPr/>
        </p:nvSpPr>
        <p:spPr>
          <a:xfrm>
            <a:off x="609600" y="53753"/>
            <a:ext cx="4414520" cy="89046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 kern="1200" baseline="0">
                <a:solidFill>
                  <a:schemeClr val="tx1"/>
                </a:solidFill>
                <a:latin typeface="FZYaShiHeiS" panose="02000500000000000000" pitchFamily="2" charset="-122"/>
                <a:ea typeface="FZYaShiHeiS" panose="02000500000000000000" pitchFamily="2" charset="-122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dirty="0"/>
              <a:t>Front-end</a:t>
            </a:r>
            <a:r>
              <a:rPr lang="zh-CN" altLang="en-US" dirty="0"/>
              <a:t> </a:t>
            </a:r>
            <a:r>
              <a:rPr lang="en-US" altLang="zh-CN" dirty="0"/>
              <a:t>electronics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5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EAEA-8594-A34C-9EA8-D49BC959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264EC-51EA-074D-BC70-BC75FD7A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2024/07/22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1E64E-22F4-9445-82D6-9C1262CB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3B50A28-539D-8F4E-A72B-8A1406D49CED}"/>
              </a:ext>
            </a:extLst>
          </p:cNvPr>
          <p:cNvSpPr txBox="1"/>
          <p:nvPr/>
        </p:nvSpPr>
        <p:spPr>
          <a:xfrm>
            <a:off x="1647526" y="3001725"/>
            <a:ext cx="1296537" cy="584775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HVCMOS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chips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0FA9057-D061-AD42-AF1E-1AEA5EB6FFF2}"/>
              </a:ext>
            </a:extLst>
          </p:cNvPr>
          <p:cNvSpPr txBox="1"/>
          <p:nvPr/>
        </p:nvSpPr>
        <p:spPr>
          <a:xfrm>
            <a:off x="1780561" y="3141025"/>
            <a:ext cx="1296537" cy="584775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HVCMOS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chips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6A25F55-2D49-9648-8F73-6D423163AB8E}"/>
              </a:ext>
            </a:extLst>
          </p:cNvPr>
          <p:cNvSpPr txBox="1"/>
          <p:nvPr/>
        </p:nvSpPr>
        <p:spPr>
          <a:xfrm>
            <a:off x="1932961" y="3293425"/>
            <a:ext cx="1296537" cy="584775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HVCMOS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chips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7A45701-D116-144A-8CC2-7AE1B28F38E3}"/>
              </a:ext>
            </a:extLst>
          </p:cNvPr>
          <p:cNvSpPr txBox="1"/>
          <p:nvPr/>
        </p:nvSpPr>
        <p:spPr>
          <a:xfrm>
            <a:off x="2085361" y="3445825"/>
            <a:ext cx="1296537" cy="584775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HVCMOS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chips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7DDA317-1AED-E040-8E1E-5C3A1D0CB25E}"/>
              </a:ext>
            </a:extLst>
          </p:cNvPr>
          <p:cNvSpPr/>
          <p:nvPr/>
        </p:nvSpPr>
        <p:spPr>
          <a:xfrm>
            <a:off x="1214651" y="2647666"/>
            <a:ext cx="2370489" cy="1924334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0DF02DC-CEFB-6D47-99BF-DCB6529661CB}"/>
              </a:ext>
            </a:extLst>
          </p:cNvPr>
          <p:cNvSpPr/>
          <p:nvPr/>
        </p:nvSpPr>
        <p:spPr>
          <a:xfrm>
            <a:off x="4539683" y="1651379"/>
            <a:ext cx="2454322" cy="4176215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A12496C0-8387-C842-9EF4-CAB9537CC9A9}"/>
              </a:ext>
            </a:extLst>
          </p:cNvPr>
          <p:cNvSpPr/>
          <p:nvPr/>
        </p:nvSpPr>
        <p:spPr>
          <a:xfrm>
            <a:off x="8501613" y="1651379"/>
            <a:ext cx="2606722" cy="2986220"/>
          </a:xfrm>
          <a:prstGeom prst="roundRect">
            <a:avLst/>
          </a:prstGeom>
          <a:solidFill>
            <a:srgbClr val="4876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0EE65BF-C57C-5A4D-B775-74927D248AC0}"/>
              </a:ext>
            </a:extLst>
          </p:cNvPr>
          <p:cNvCxnSpPr/>
          <p:nvPr/>
        </p:nvCxnSpPr>
        <p:spPr>
          <a:xfrm>
            <a:off x="3381898" y="3878200"/>
            <a:ext cx="15040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5213B290-24B2-8B4B-A946-BFF6E544175B}"/>
              </a:ext>
            </a:extLst>
          </p:cNvPr>
          <p:cNvSpPr/>
          <p:nvPr/>
        </p:nvSpPr>
        <p:spPr>
          <a:xfrm>
            <a:off x="4885899" y="3445825"/>
            <a:ext cx="1487605" cy="853220"/>
          </a:xfrm>
          <a:prstGeom prst="rect">
            <a:avLst/>
          </a:prstGeom>
          <a:solidFill>
            <a:srgbClr val="F08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EEA73B8-6FE4-A34B-A40B-DBC24F376F2C}"/>
              </a:ext>
            </a:extLst>
          </p:cNvPr>
          <p:cNvSpPr txBox="1"/>
          <p:nvPr/>
        </p:nvSpPr>
        <p:spPr>
          <a:xfrm>
            <a:off x="5227893" y="3601696"/>
            <a:ext cx="954543" cy="584775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lpGBT</a:t>
            </a:r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(like)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1F954B6-7FD8-5F4D-AC01-5E95F7864296}"/>
              </a:ext>
            </a:extLst>
          </p:cNvPr>
          <p:cNvSpPr txBox="1"/>
          <p:nvPr/>
        </p:nvSpPr>
        <p:spPr>
          <a:xfrm>
            <a:off x="1734596" y="2150703"/>
            <a:ext cx="1928187" cy="36933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Front-end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4838363-E09F-0D4C-BA54-958E34D27690}"/>
              </a:ext>
            </a:extLst>
          </p:cNvPr>
          <p:cNvSpPr txBox="1"/>
          <p:nvPr/>
        </p:nvSpPr>
        <p:spPr>
          <a:xfrm>
            <a:off x="4661375" y="1204112"/>
            <a:ext cx="2210937" cy="36933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Module 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C795715-2803-E745-B2D8-FB49C8C6E715}"/>
              </a:ext>
            </a:extLst>
          </p:cNvPr>
          <p:cNvCxnSpPr>
            <a:cxnSpLocks/>
            <a:endCxn id="78" idx="3"/>
          </p:cNvCxnSpPr>
          <p:nvPr/>
        </p:nvCxnSpPr>
        <p:spPr>
          <a:xfrm flipH="1">
            <a:off x="3381898" y="3738213"/>
            <a:ext cx="150400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138AF316-E90B-D04B-816E-FBF96C827650}"/>
              </a:ext>
            </a:extLst>
          </p:cNvPr>
          <p:cNvSpPr txBox="1"/>
          <p:nvPr/>
        </p:nvSpPr>
        <p:spPr>
          <a:xfrm>
            <a:off x="3737540" y="3894605"/>
            <a:ext cx="649743" cy="338554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Data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3DE8F09-74D7-8644-A244-B7C45B536AA8}"/>
              </a:ext>
            </a:extLst>
          </p:cNvPr>
          <p:cNvSpPr txBox="1"/>
          <p:nvPr/>
        </p:nvSpPr>
        <p:spPr>
          <a:xfrm>
            <a:off x="3625284" y="3495194"/>
            <a:ext cx="913456" cy="338554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C7C85F3-94E8-804A-9A08-50308DBF0045}"/>
              </a:ext>
            </a:extLst>
          </p:cNvPr>
          <p:cNvSpPr txBox="1"/>
          <p:nvPr/>
        </p:nvSpPr>
        <p:spPr>
          <a:xfrm>
            <a:off x="5056895" y="1958659"/>
            <a:ext cx="1296537" cy="830997"/>
          </a:xfrm>
          <a:prstGeom prst="rect">
            <a:avLst/>
          </a:prstGeom>
          <a:solidFill>
            <a:srgbClr val="009051"/>
          </a:solidFill>
          <a:ln w="254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DC convertor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1.2/?? V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38FEB5E-3A46-0649-B699-748EA27B58CB}"/>
              </a:ext>
            </a:extLst>
          </p:cNvPr>
          <p:cNvSpPr txBox="1"/>
          <p:nvPr/>
        </p:nvSpPr>
        <p:spPr>
          <a:xfrm>
            <a:off x="9481808" y="2956359"/>
            <a:ext cx="646331" cy="36933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BEE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5AB131A-AD02-EB45-B16B-F362D1A1C7AE}"/>
              </a:ext>
            </a:extLst>
          </p:cNvPr>
          <p:cNvSpPr txBox="1"/>
          <p:nvPr/>
        </p:nvSpPr>
        <p:spPr>
          <a:xfrm>
            <a:off x="5056895" y="4693517"/>
            <a:ext cx="1125541" cy="338554"/>
          </a:xfrm>
          <a:prstGeom prst="rect">
            <a:avLst/>
          </a:prstGeom>
          <a:solidFill>
            <a:srgbClr val="CD9B1D"/>
          </a:solidFill>
          <a:ln w="254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HV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9E03CCC-7674-B24E-89A1-1EE9B99DFAA0}"/>
              </a:ext>
            </a:extLst>
          </p:cNvPr>
          <p:cNvCxnSpPr>
            <a:cxnSpLocks/>
            <a:stCxn id="97" idx="1"/>
          </p:cNvCxnSpPr>
          <p:nvPr/>
        </p:nvCxnSpPr>
        <p:spPr>
          <a:xfrm flipH="1" flipV="1">
            <a:off x="3229498" y="4030600"/>
            <a:ext cx="1827397" cy="83219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5019272-7B8E-0C4E-BBB4-FAA260D896D9}"/>
              </a:ext>
            </a:extLst>
          </p:cNvPr>
          <p:cNvCxnSpPr>
            <a:cxnSpLocks/>
            <a:stCxn id="125" idx="1"/>
          </p:cNvCxnSpPr>
          <p:nvPr/>
        </p:nvCxnSpPr>
        <p:spPr>
          <a:xfrm flipH="1" flipV="1">
            <a:off x="6169519" y="4869560"/>
            <a:ext cx="2332094" cy="475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2EEA291-66A2-1948-91B2-D49716C01685}"/>
              </a:ext>
            </a:extLst>
          </p:cNvPr>
          <p:cNvCxnSpPr/>
          <p:nvPr/>
        </p:nvCxnSpPr>
        <p:spPr>
          <a:xfrm>
            <a:off x="6980357" y="4282640"/>
            <a:ext cx="15040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BD20568-AF4A-7D49-AD72-234AE824FE99}"/>
              </a:ext>
            </a:extLst>
          </p:cNvPr>
          <p:cNvCxnSpPr>
            <a:cxnSpLocks/>
          </p:cNvCxnSpPr>
          <p:nvPr/>
        </p:nvCxnSpPr>
        <p:spPr>
          <a:xfrm flipH="1">
            <a:off x="6980357" y="4142653"/>
            <a:ext cx="150400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D38B1D56-3F6E-F846-B009-B654B0B636B0}"/>
              </a:ext>
            </a:extLst>
          </p:cNvPr>
          <p:cNvSpPr txBox="1"/>
          <p:nvPr/>
        </p:nvSpPr>
        <p:spPr>
          <a:xfrm>
            <a:off x="7335999" y="4299045"/>
            <a:ext cx="649743" cy="338554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Data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4FA6179-EBA6-A248-AD07-B9EB0701F897}"/>
              </a:ext>
            </a:extLst>
          </p:cNvPr>
          <p:cNvSpPr txBox="1"/>
          <p:nvPr/>
        </p:nvSpPr>
        <p:spPr>
          <a:xfrm>
            <a:off x="7223743" y="3804098"/>
            <a:ext cx="913456" cy="338554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Control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FE22AE9-4FAE-B142-A98A-2030BDCBA3E1}"/>
              </a:ext>
            </a:extLst>
          </p:cNvPr>
          <p:cNvCxnSpPr>
            <a:cxnSpLocks/>
          </p:cNvCxnSpPr>
          <p:nvPr/>
        </p:nvCxnSpPr>
        <p:spPr>
          <a:xfrm flipH="1">
            <a:off x="6380331" y="2096652"/>
            <a:ext cx="2104027" cy="2955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4E9AA53-B772-AB4E-94CE-17E8BEB25CB4}"/>
              </a:ext>
            </a:extLst>
          </p:cNvPr>
          <p:cNvCxnSpPr>
            <a:cxnSpLocks/>
          </p:cNvCxnSpPr>
          <p:nvPr/>
        </p:nvCxnSpPr>
        <p:spPr>
          <a:xfrm flipH="1">
            <a:off x="6980357" y="3762752"/>
            <a:ext cx="150400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C3F672BB-90FD-094F-ABB9-0CB7E8AEB433}"/>
              </a:ext>
            </a:extLst>
          </p:cNvPr>
          <p:cNvSpPr txBox="1"/>
          <p:nvPr/>
        </p:nvSpPr>
        <p:spPr>
          <a:xfrm>
            <a:off x="7223743" y="3424197"/>
            <a:ext cx="913456" cy="338554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Clock 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3437862F-EE2B-064A-A5EF-2598147EAC4C}"/>
              </a:ext>
            </a:extLst>
          </p:cNvPr>
          <p:cNvCxnSpPr>
            <a:cxnSpLocks/>
          </p:cNvCxnSpPr>
          <p:nvPr/>
        </p:nvCxnSpPr>
        <p:spPr>
          <a:xfrm flipH="1">
            <a:off x="3405443" y="3529969"/>
            <a:ext cx="150400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E290BE15-1CAE-2F40-9575-A8CD154697E7}"/>
              </a:ext>
            </a:extLst>
          </p:cNvPr>
          <p:cNvSpPr txBox="1"/>
          <p:nvPr/>
        </p:nvSpPr>
        <p:spPr>
          <a:xfrm>
            <a:off x="3648829" y="3259654"/>
            <a:ext cx="913456" cy="338554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Clock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823DC34-44F7-4540-BB66-CA65DE0557FE}"/>
              </a:ext>
            </a:extLst>
          </p:cNvPr>
          <p:cNvSpPr txBox="1"/>
          <p:nvPr/>
        </p:nvSpPr>
        <p:spPr>
          <a:xfrm>
            <a:off x="7223743" y="1805405"/>
            <a:ext cx="620974" cy="369332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12V</a:t>
            </a:r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88D8BCBC-D36C-3A42-B841-EC2216F1F6B0}"/>
              </a:ext>
            </a:extLst>
          </p:cNvPr>
          <p:cNvSpPr/>
          <p:nvPr/>
        </p:nvSpPr>
        <p:spPr>
          <a:xfrm>
            <a:off x="8501613" y="4922981"/>
            <a:ext cx="2606722" cy="843558"/>
          </a:xfrm>
          <a:prstGeom prst="roundRect">
            <a:avLst/>
          </a:prstGeom>
          <a:solidFill>
            <a:srgbClr val="CD9B1D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10097"/>
      </p:ext>
    </p:extLst>
  </p:cSld>
  <p:clrMapOvr>
    <a:masterClrMapping/>
  </p:clrMapOvr>
</p:sld>
</file>

<file path=ppt/theme/theme1.xml><?xml version="1.0" encoding="utf-8"?>
<a:theme xmlns:a="http://schemas.openxmlformats.org/drawingml/2006/main" name="mytemp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25400">
          <a:noFill/>
        </a:ln>
        <a:effectLst/>
      </a:spPr>
      <a:bodyPr wrap="square" rtlCol="0">
        <a:spAutoFit/>
      </a:bodyPr>
      <a:lstStyle>
        <a:defPPr algn="l">
          <a:defRPr dirty="0" smtClean="0">
            <a:latin typeface="FZYaShiHeiS" panose="02000500000000000000" pitchFamily="2" charset="-122"/>
            <a:ea typeface="FZYaShiHeiS" panose="02000500000000000000" pitchFamily="2" charset="-122"/>
            <a:cs typeface="Linux Biolinum" panose="02000503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iming_cn_template" id="{87359702-6824-BC4A-9650-6ACAF38137E3}" vid="{C92289BA-B6F4-1F43-96A5-596E1817CB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mytemp</Template>
  <TotalTime>2898</TotalTime>
  <Words>791</Words>
  <Application>Microsoft Macintosh PowerPoint</Application>
  <PresentationFormat>Widescreen</PresentationFormat>
  <Paragraphs>253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FZYaShiHeiS</vt:lpstr>
      <vt:lpstr>CMU Sans Serif</vt:lpstr>
      <vt:lpstr>Calibri</vt:lpstr>
      <vt:lpstr>Cambria Math</vt:lpstr>
      <vt:lpstr>Wingdings</vt:lpstr>
      <vt:lpstr>宋体</vt:lpstr>
      <vt:lpstr>Arial</vt:lpstr>
      <vt:lpstr>Symbol</vt:lpstr>
      <vt:lpstr>Cambria</vt:lpstr>
      <vt:lpstr>Linux Biolinum</vt:lpstr>
      <vt:lpstr>Times New Roman</vt:lpstr>
      <vt:lpstr>mytemp</vt:lpstr>
      <vt:lpstr>Consideration for CMOS tracker readout</vt:lpstr>
      <vt:lpstr>Layout </vt:lpstr>
      <vt:lpstr>Key Specifications for CMOS chip</vt:lpstr>
      <vt:lpstr>Background rate </vt:lpstr>
      <vt:lpstr>Module concept (as proposed 05 July) </vt:lpstr>
      <vt:lpstr>Updated module concept</vt:lpstr>
      <vt:lpstr>Barrel arrangement &amp; counts </vt:lpstr>
      <vt:lpstr>PowerPoint Presentation</vt:lpstr>
      <vt:lpstr>Electronics design</vt:lpstr>
      <vt:lpstr>Cost estimation</vt:lpstr>
      <vt:lpstr>backup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 for CMOS tracker readout</dc:title>
  <dc:creator>Li Yiming</dc:creator>
  <cp:lastModifiedBy>Li Yiming</cp:lastModifiedBy>
  <cp:revision>198</cp:revision>
  <cp:lastPrinted>2024-07-05T10:28:28Z</cp:lastPrinted>
  <dcterms:created xsi:type="dcterms:W3CDTF">2024-07-05T00:59:32Z</dcterms:created>
  <dcterms:modified xsi:type="dcterms:W3CDTF">2024-07-22T14:25:12Z</dcterms:modified>
</cp:coreProperties>
</file>