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0.xml" ContentType="application/vnd.openxmlformats-officedocument.presentationml.tags+xml"/>
  <Override PartName="/ppt/tags/tag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59" r:id="rId3"/>
    <p:sldId id="275" r:id="rId4"/>
    <p:sldId id="268" r:id="rId5"/>
    <p:sldId id="269" r:id="rId6"/>
    <p:sldId id="277" r:id="rId7"/>
    <p:sldId id="280" r:id="rId8"/>
    <p:sldId id="270" r:id="rId9"/>
    <p:sldId id="276" r:id="rId10"/>
    <p:sldId id="271" r:id="rId11"/>
    <p:sldId id="284" r:id="rId12"/>
    <p:sldId id="281" r:id="rId13"/>
    <p:sldId id="272" r:id="rId14"/>
    <p:sldId id="261" r:id="rId15"/>
    <p:sldId id="283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FF054-359E-40AE-BD1A-2E592FC84AB0}" v="187" dt="2024-11-17T14:17:2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32" autoAdjust="0"/>
    <p:restoredTop sz="86627" autoAdjust="0"/>
  </p:normalViewPr>
  <p:slideViewPr>
    <p:cSldViewPr snapToGrid="0">
      <p:cViewPr varScale="1">
        <p:scale>
          <a:sx n="71" d="100"/>
          <a:sy n="71" d="100"/>
        </p:scale>
        <p:origin x="18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子 芥" userId="5d6e7ffed13d6b15" providerId="LiveId" clId="{DF5FF054-359E-40AE-BD1A-2E592FC84AB0}"/>
    <pc:docChg chg="undo custSel addSld delSld modSld sldOrd">
      <pc:chgData name="子 芥" userId="5d6e7ffed13d6b15" providerId="LiveId" clId="{DF5FF054-359E-40AE-BD1A-2E592FC84AB0}" dt="2024-11-17T14:19:52.222" v="617" actId="1076"/>
      <pc:docMkLst>
        <pc:docMk/>
      </pc:docMkLst>
      <pc:sldChg chg="addSp delSp modSp mod">
        <pc:chgData name="子 芥" userId="5d6e7ffed13d6b15" providerId="LiveId" clId="{DF5FF054-359E-40AE-BD1A-2E592FC84AB0}" dt="2024-11-17T12:59:42.073" v="542" actId="403"/>
        <pc:sldMkLst>
          <pc:docMk/>
          <pc:sldMk cId="151924721" sldId="256"/>
        </pc:sldMkLst>
        <pc:spChg chg="mod">
          <ac:chgData name="子 芥" userId="5d6e7ffed13d6b15" providerId="LiveId" clId="{DF5FF054-359E-40AE-BD1A-2E592FC84AB0}" dt="2024-11-16T11:53:12.600" v="481" actId="20577"/>
          <ac:spMkLst>
            <pc:docMk/>
            <pc:sldMk cId="151924721" sldId="256"/>
            <ac:spMk id="3" creationId="{00000000-0000-0000-0000-000000000000}"/>
          </ac:spMkLst>
        </pc:spChg>
        <pc:spChg chg="add del mod">
          <ac:chgData name="子 芥" userId="5d6e7ffed13d6b15" providerId="LiveId" clId="{DF5FF054-359E-40AE-BD1A-2E592FC84AB0}" dt="2024-11-16T11:54:08.658" v="508"/>
          <ac:spMkLst>
            <pc:docMk/>
            <pc:sldMk cId="151924721" sldId="256"/>
            <ac:spMk id="4" creationId="{1DC515AD-6C2E-09B1-7116-4AC57E91DDD7}"/>
          </ac:spMkLst>
        </pc:spChg>
        <pc:spChg chg="mod">
          <ac:chgData name="子 芥" userId="5d6e7ffed13d6b15" providerId="LiveId" clId="{DF5FF054-359E-40AE-BD1A-2E592FC84AB0}" dt="2024-11-17T12:59:42.073" v="542" actId="403"/>
          <ac:spMkLst>
            <pc:docMk/>
            <pc:sldMk cId="151924721" sldId="256"/>
            <ac:spMk id="6" creationId="{A8D38028-6F3A-2560-1921-60F716FA9428}"/>
          </ac:spMkLst>
        </pc:spChg>
        <pc:spChg chg="add mod">
          <ac:chgData name="子 芥" userId="5d6e7ffed13d6b15" providerId="LiveId" clId="{DF5FF054-359E-40AE-BD1A-2E592FC84AB0}" dt="2024-11-17T12:59:35.321" v="540" actId="1076"/>
          <ac:spMkLst>
            <pc:docMk/>
            <pc:sldMk cId="151924721" sldId="256"/>
            <ac:spMk id="7" creationId="{65F2AD69-94C7-AC7F-BAF9-8EB82F93838B}"/>
          </ac:spMkLst>
        </pc:spChg>
      </pc:sldChg>
      <pc:sldChg chg="del">
        <pc:chgData name="子 芥" userId="5d6e7ffed13d6b15" providerId="LiveId" clId="{DF5FF054-359E-40AE-BD1A-2E592FC84AB0}" dt="2024-11-17T13:53:45.300" v="567" actId="47"/>
        <pc:sldMkLst>
          <pc:docMk/>
          <pc:sldMk cId="975890030" sldId="257"/>
        </pc:sldMkLst>
      </pc:sldChg>
      <pc:sldChg chg="del">
        <pc:chgData name="子 芥" userId="5d6e7ffed13d6b15" providerId="LiveId" clId="{DF5FF054-359E-40AE-BD1A-2E592FC84AB0}" dt="2024-11-17T13:53:45.931" v="568" actId="47"/>
        <pc:sldMkLst>
          <pc:docMk/>
          <pc:sldMk cId="2221429491" sldId="258"/>
        </pc:sldMkLst>
      </pc:sldChg>
      <pc:sldChg chg="modSp">
        <pc:chgData name="子 芥" userId="5d6e7ffed13d6b15" providerId="LiveId" clId="{DF5FF054-359E-40AE-BD1A-2E592FC84AB0}" dt="2024-11-13T03:48:46.841" v="367" actId="20577"/>
        <pc:sldMkLst>
          <pc:docMk/>
          <pc:sldMk cId="2293239938" sldId="259"/>
        </pc:sldMkLst>
        <pc:spChg chg="mod">
          <ac:chgData name="子 芥" userId="5d6e7ffed13d6b15" providerId="LiveId" clId="{DF5FF054-359E-40AE-BD1A-2E592FC84AB0}" dt="2024-11-13T03:48:46.841" v="367" actId="20577"/>
          <ac:spMkLst>
            <pc:docMk/>
            <pc:sldMk cId="2293239938" sldId="259"/>
            <ac:spMk id="13" creationId="{00000000-0000-0000-0000-000000000000}"/>
          </ac:spMkLst>
        </pc:spChg>
      </pc:sldChg>
      <pc:sldChg chg="del">
        <pc:chgData name="子 芥" userId="5d6e7ffed13d6b15" providerId="LiveId" clId="{DF5FF054-359E-40AE-BD1A-2E592FC84AB0}" dt="2024-11-17T13:53:46.845" v="570" actId="47"/>
        <pc:sldMkLst>
          <pc:docMk/>
          <pc:sldMk cId="4005415002" sldId="260"/>
        </pc:sldMkLst>
      </pc:sldChg>
      <pc:sldChg chg="modSp mod modAnim modNotesTx">
        <pc:chgData name="子 芥" userId="5d6e7ffed13d6b15" providerId="LiveId" clId="{DF5FF054-359E-40AE-BD1A-2E592FC84AB0}" dt="2024-11-13T03:51:08.291" v="369" actId="1076"/>
        <pc:sldMkLst>
          <pc:docMk/>
          <pc:sldMk cId="1292247833" sldId="268"/>
        </pc:sldMkLst>
        <pc:spChg chg="mod">
          <ac:chgData name="子 芥" userId="5d6e7ffed13d6b15" providerId="LiveId" clId="{DF5FF054-359E-40AE-BD1A-2E592FC84AB0}" dt="2024-11-12T16:16:15.343" v="18" actId="1076"/>
          <ac:spMkLst>
            <pc:docMk/>
            <pc:sldMk cId="1292247833" sldId="268"/>
            <ac:spMk id="27" creationId="{9F0B3BE6-A629-B214-802A-8C7B06EEF4B0}"/>
          </ac:spMkLst>
        </pc:spChg>
        <pc:picChg chg="mod">
          <ac:chgData name="子 芥" userId="5d6e7ffed13d6b15" providerId="LiveId" clId="{DF5FF054-359E-40AE-BD1A-2E592FC84AB0}" dt="2024-11-13T03:51:08.291" v="369" actId="1076"/>
          <ac:picMkLst>
            <pc:docMk/>
            <pc:sldMk cId="1292247833" sldId="268"/>
            <ac:picMk id="16" creationId="{4CEB49DE-1979-FD30-1FDF-A45E6D29ADFD}"/>
          </ac:picMkLst>
        </pc:picChg>
      </pc:sldChg>
      <pc:sldChg chg="modSp mod">
        <pc:chgData name="子 芥" userId="5d6e7ffed13d6b15" providerId="LiveId" clId="{DF5FF054-359E-40AE-BD1A-2E592FC84AB0}" dt="2024-11-12T17:32:46.879" v="242" actId="207"/>
        <pc:sldMkLst>
          <pc:docMk/>
          <pc:sldMk cId="4167327192" sldId="269"/>
        </pc:sldMkLst>
        <pc:spChg chg="mod">
          <ac:chgData name="子 芥" userId="5d6e7ffed13d6b15" providerId="LiveId" clId="{DF5FF054-359E-40AE-BD1A-2E592FC84AB0}" dt="2024-11-12T17:32:46.879" v="242" actId="207"/>
          <ac:spMkLst>
            <pc:docMk/>
            <pc:sldMk cId="4167327192" sldId="269"/>
            <ac:spMk id="4" creationId="{FAD57EB9-F26E-1095-1541-42D81C146DF7}"/>
          </ac:spMkLst>
        </pc:spChg>
      </pc:sldChg>
      <pc:sldChg chg="modSp mod">
        <pc:chgData name="子 芥" userId="5d6e7ffed13d6b15" providerId="LiveId" clId="{DF5FF054-359E-40AE-BD1A-2E592FC84AB0}" dt="2024-11-16T09:59:27.459" v="478" actId="1076"/>
        <pc:sldMkLst>
          <pc:docMk/>
          <pc:sldMk cId="767256747" sldId="270"/>
        </pc:sldMkLst>
        <pc:spChg chg="mod">
          <ac:chgData name="子 芥" userId="5d6e7ffed13d6b15" providerId="LiveId" clId="{DF5FF054-359E-40AE-BD1A-2E592FC84AB0}" dt="2024-11-16T09:59:24.329" v="477" actId="20577"/>
          <ac:spMkLst>
            <pc:docMk/>
            <pc:sldMk cId="767256747" sldId="270"/>
            <ac:spMk id="3" creationId="{CDB6F3F0-C4E6-885A-8E2A-835E5FC6DF39}"/>
          </ac:spMkLst>
        </pc:spChg>
        <pc:spChg chg="mod">
          <ac:chgData name="子 芥" userId="5d6e7ffed13d6b15" providerId="LiveId" clId="{DF5FF054-359E-40AE-BD1A-2E592FC84AB0}" dt="2024-11-12T17:33:05.808" v="247" actId="1076"/>
          <ac:spMkLst>
            <pc:docMk/>
            <pc:sldMk cId="767256747" sldId="270"/>
            <ac:spMk id="6" creationId="{9A87B058-2F2B-513F-D041-DF00E6FC6316}"/>
          </ac:spMkLst>
        </pc:spChg>
        <pc:picChg chg="mod">
          <ac:chgData name="子 芥" userId="5d6e7ffed13d6b15" providerId="LiveId" clId="{DF5FF054-359E-40AE-BD1A-2E592FC84AB0}" dt="2024-11-16T09:59:27.459" v="478" actId="1076"/>
          <ac:picMkLst>
            <pc:docMk/>
            <pc:sldMk cId="767256747" sldId="270"/>
            <ac:picMk id="4" creationId="{61918A4D-3AD4-3AB3-9DD5-0B5F1B7B3DB6}"/>
          </ac:picMkLst>
        </pc:picChg>
      </pc:sldChg>
      <pc:sldChg chg="modSp mod">
        <pc:chgData name="子 芥" userId="5d6e7ffed13d6b15" providerId="LiveId" clId="{DF5FF054-359E-40AE-BD1A-2E592FC84AB0}" dt="2024-11-15T03:25:21.781" v="394" actId="693"/>
        <pc:sldMkLst>
          <pc:docMk/>
          <pc:sldMk cId="2987406238" sldId="271"/>
        </pc:sldMkLst>
        <pc:spChg chg="mod">
          <ac:chgData name="子 芥" userId="5d6e7ffed13d6b15" providerId="LiveId" clId="{DF5FF054-359E-40AE-BD1A-2E592FC84AB0}" dt="2024-11-12T15:44:05.681" v="5" actId="14100"/>
          <ac:spMkLst>
            <pc:docMk/>
            <pc:sldMk cId="2987406238" sldId="271"/>
            <ac:spMk id="2" creationId="{14EFFB37-12A9-F3D0-FD80-F5B5EAED5A46}"/>
          </ac:spMkLst>
        </pc:spChg>
        <pc:picChg chg="mod">
          <ac:chgData name="子 芥" userId="5d6e7ffed13d6b15" providerId="LiveId" clId="{DF5FF054-359E-40AE-BD1A-2E592FC84AB0}" dt="2024-11-12T18:39:00.409" v="333" actId="1076"/>
          <ac:picMkLst>
            <pc:docMk/>
            <pc:sldMk cId="2987406238" sldId="271"/>
            <ac:picMk id="6" creationId="{7DD1621C-7A0D-1D3D-4247-793CCF828DDB}"/>
          </ac:picMkLst>
        </pc:picChg>
        <pc:cxnChg chg="mod">
          <ac:chgData name="子 芥" userId="5d6e7ffed13d6b15" providerId="LiveId" clId="{DF5FF054-359E-40AE-BD1A-2E592FC84AB0}" dt="2024-11-15T03:25:16.465" v="393" actId="693"/>
          <ac:cxnSpMkLst>
            <pc:docMk/>
            <pc:sldMk cId="2987406238" sldId="271"/>
            <ac:cxnSpMk id="13" creationId="{10CAC6FB-3586-0B3A-7C24-5D021296ED75}"/>
          </ac:cxnSpMkLst>
        </pc:cxnChg>
        <pc:cxnChg chg="mod">
          <ac:chgData name="子 芥" userId="5d6e7ffed13d6b15" providerId="LiveId" clId="{DF5FF054-359E-40AE-BD1A-2E592FC84AB0}" dt="2024-11-15T03:25:21.781" v="394" actId="693"/>
          <ac:cxnSpMkLst>
            <pc:docMk/>
            <pc:sldMk cId="2987406238" sldId="271"/>
            <ac:cxnSpMk id="14" creationId="{54A5F86D-7854-D1DB-424E-E191606472E3}"/>
          </ac:cxnSpMkLst>
        </pc:cxnChg>
      </pc:sldChg>
      <pc:sldChg chg="modSp mod">
        <pc:chgData name="子 芥" userId="5d6e7ffed13d6b15" providerId="LiveId" clId="{DF5FF054-359E-40AE-BD1A-2E592FC84AB0}" dt="2024-11-13T03:25:05.194" v="340" actId="27636"/>
        <pc:sldMkLst>
          <pc:docMk/>
          <pc:sldMk cId="223303048" sldId="272"/>
        </pc:sldMkLst>
        <pc:spChg chg="mod">
          <ac:chgData name="子 芥" userId="5d6e7ffed13d6b15" providerId="LiveId" clId="{DF5FF054-359E-40AE-BD1A-2E592FC84AB0}" dt="2024-11-12T15:44:11.678" v="7" actId="20577"/>
          <ac:spMkLst>
            <pc:docMk/>
            <pc:sldMk cId="223303048" sldId="272"/>
            <ac:spMk id="2" creationId="{6B003181-8EB2-A107-3DEB-18F2B2F9284A}"/>
          </ac:spMkLst>
        </pc:spChg>
        <pc:spChg chg="mod">
          <ac:chgData name="子 芥" userId="5d6e7ffed13d6b15" providerId="LiveId" clId="{DF5FF054-359E-40AE-BD1A-2E592FC84AB0}" dt="2024-11-13T03:25:05.194" v="340" actId="27636"/>
          <ac:spMkLst>
            <pc:docMk/>
            <pc:sldMk cId="223303048" sldId="272"/>
            <ac:spMk id="3" creationId="{729F822C-7509-C224-4FA6-E2448A0D00C3}"/>
          </ac:spMkLst>
        </pc:spChg>
      </pc:sldChg>
      <pc:sldChg chg="modSp mod">
        <pc:chgData name="子 芥" userId="5d6e7ffed13d6b15" providerId="LiveId" clId="{DF5FF054-359E-40AE-BD1A-2E592FC84AB0}" dt="2024-11-12T18:18:45.753" v="323" actId="20577"/>
        <pc:sldMkLst>
          <pc:docMk/>
          <pc:sldMk cId="4008945274" sldId="275"/>
        </pc:sldMkLst>
        <pc:spChg chg="mod">
          <ac:chgData name="子 芥" userId="5d6e7ffed13d6b15" providerId="LiveId" clId="{DF5FF054-359E-40AE-BD1A-2E592FC84AB0}" dt="2024-11-12T15:40:32.870" v="0" actId="1076"/>
          <ac:spMkLst>
            <pc:docMk/>
            <pc:sldMk cId="4008945274" sldId="275"/>
            <ac:spMk id="2" creationId="{F2B7467D-F905-479A-7CA3-ACB405327336}"/>
          </ac:spMkLst>
        </pc:spChg>
        <pc:spChg chg="mod">
          <ac:chgData name="子 芥" userId="5d6e7ffed13d6b15" providerId="LiveId" clId="{DF5FF054-359E-40AE-BD1A-2E592FC84AB0}" dt="2024-11-12T18:17:47.845" v="316" actId="20577"/>
          <ac:spMkLst>
            <pc:docMk/>
            <pc:sldMk cId="4008945274" sldId="275"/>
            <ac:spMk id="29" creationId="{2FA698A8-EDE1-8347-56F4-A2887416F803}"/>
          </ac:spMkLst>
        </pc:spChg>
        <pc:spChg chg="mod">
          <ac:chgData name="子 芥" userId="5d6e7ffed13d6b15" providerId="LiveId" clId="{DF5FF054-359E-40AE-BD1A-2E592FC84AB0}" dt="2024-11-12T18:18:45.753" v="323" actId="20577"/>
          <ac:spMkLst>
            <pc:docMk/>
            <pc:sldMk cId="4008945274" sldId="275"/>
            <ac:spMk id="39" creationId="{86D77848-9B7C-DC89-D56F-358A7AD49A73}"/>
          </ac:spMkLst>
        </pc:spChg>
      </pc:sldChg>
      <pc:sldChg chg="modSp">
        <pc:chgData name="子 芥" userId="5d6e7ffed13d6b15" providerId="LiveId" clId="{DF5FF054-359E-40AE-BD1A-2E592FC84AB0}" dt="2024-11-13T03:44:53.798" v="366" actId="20578"/>
        <pc:sldMkLst>
          <pc:docMk/>
          <pc:sldMk cId="1402249133" sldId="276"/>
        </pc:sldMkLst>
        <pc:spChg chg="mod">
          <ac:chgData name="子 芥" userId="5d6e7ffed13d6b15" providerId="LiveId" clId="{DF5FF054-359E-40AE-BD1A-2E592FC84AB0}" dt="2024-11-13T03:44:53.798" v="366" actId="20578"/>
          <ac:spMkLst>
            <pc:docMk/>
            <pc:sldMk cId="1402249133" sldId="276"/>
            <ac:spMk id="18" creationId="{01A05F36-5E45-9E68-8AE4-00F13A12AFE4}"/>
          </ac:spMkLst>
        </pc:spChg>
      </pc:sldChg>
      <pc:sldChg chg="addSp delSp modSp mod modNotesTx">
        <pc:chgData name="子 芥" userId="5d6e7ffed13d6b15" providerId="LiveId" clId="{DF5FF054-359E-40AE-BD1A-2E592FC84AB0}" dt="2024-11-12T18:27:05.630" v="332"/>
        <pc:sldMkLst>
          <pc:docMk/>
          <pc:sldMk cId="3762524264" sldId="277"/>
        </pc:sldMkLst>
        <pc:spChg chg="mod">
          <ac:chgData name="子 芥" userId="5d6e7ffed13d6b15" providerId="LiveId" clId="{DF5FF054-359E-40AE-BD1A-2E592FC84AB0}" dt="2024-11-12T18:27:05.630" v="332"/>
          <ac:spMkLst>
            <pc:docMk/>
            <pc:sldMk cId="3762524264" sldId="277"/>
            <ac:spMk id="2" creationId="{AFA4A091-50EB-738B-9F3F-3DF3FCDAEA85}"/>
          </ac:spMkLst>
        </pc:spChg>
        <pc:spChg chg="add mod">
          <ac:chgData name="子 芥" userId="5d6e7ffed13d6b15" providerId="LiveId" clId="{DF5FF054-359E-40AE-BD1A-2E592FC84AB0}" dt="2024-11-12T16:19:44.469" v="44" actId="1076"/>
          <ac:spMkLst>
            <pc:docMk/>
            <pc:sldMk cId="3762524264" sldId="277"/>
            <ac:spMk id="7" creationId="{18FE57F8-EB5A-749B-2B4C-8B23C527D7A7}"/>
          </ac:spMkLst>
        </pc:spChg>
        <pc:spChg chg="add del mod">
          <ac:chgData name="子 芥" userId="5d6e7ffed13d6b15" providerId="LiveId" clId="{DF5FF054-359E-40AE-BD1A-2E592FC84AB0}" dt="2024-11-12T16:20:04.814" v="46" actId="478"/>
          <ac:spMkLst>
            <pc:docMk/>
            <pc:sldMk cId="3762524264" sldId="277"/>
            <ac:spMk id="8" creationId="{8A948031-1C0F-C7AA-4A4B-275BD6B52914}"/>
          </ac:spMkLst>
        </pc:spChg>
        <pc:spChg chg="add mod">
          <ac:chgData name="子 芥" userId="5d6e7ffed13d6b15" providerId="LiveId" clId="{DF5FF054-359E-40AE-BD1A-2E592FC84AB0}" dt="2024-11-12T16:50:49.486" v="124" actId="20577"/>
          <ac:spMkLst>
            <pc:docMk/>
            <pc:sldMk cId="3762524264" sldId="277"/>
            <ac:spMk id="9" creationId="{413502BD-9F73-D454-C1C1-F2CC12133D5E}"/>
          </ac:spMkLst>
        </pc:spChg>
        <pc:picChg chg="add mod">
          <ac:chgData name="子 芥" userId="5d6e7ffed13d6b15" providerId="LiveId" clId="{DF5FF054-359E-40AE-BD1A-2E592FC84AB0}" dt="2024-11-12T16:35:58.851" v="120" actId="1076"/>
          <ac:picMkLst>
            <pc:docMk/>
            <pc:sldMk cId="3762524264" sldId="277"/>
            <ac:picMk id="6" creationId="{522EBED7-8C4A-E8D1-289C-D0779D5EDB58}"/>
          </ac:picMkLst>
        </pc:picChg>
      </pc:sldChg>
      <pc:sldChg chg="del">
        <pc:chgData name="子 芥" userId="5d6e7ffed13d6b15" providerId="LiveId" clId="{DF5FF054-359E-40AE-BD1A-2E592FC84AB0}" dt="2024-11-17T13:53:46.276" v="569" actId="47"/>
        <pc:sldMkLst>
          <pc:docMk/>
          <pc:sldMk cId="3335867614" sldId="278"/>
        </pc:sldMkLst>
      </pc:sldChg>
      <pc:sldChg chg="addSp delSp modSp del mod">
        <pc:chgData name="子 芥" userId="5d6e7ffed13d6b15" providerId="LiveId" clId="{DF5FF054-359E-40AE-BD1A-2E592FC84AB0}" dt="2024-11-12T16:52:14.155" v="133" actId="47"/>
        <pc:sldMkLst>
          <pc:docMk/>
          <pc:sldMk cId="684576203" sldId="279"/>
        </pc:sldMkLst>
        <pc:spChg chg="add del mod">
          <ac:chgData name="子 芥" userId="5d6e7ffed13d6b15" providerId="LiveId" clId="{DF5FF054-359E-40AE-BD1A-2E592FC84AB0}" dt="2024-11-12T16:51:49.154" v="128" actId="22"/>
          <ac:spMkLst>
            <pc:docMk/>
            <pc:sldMk cId="684576203" sldId="279"/>
            <ac:spMk id="6" creationId="{82DEF9F2-5662-9C53-8B2F-C777189A3F32}"/>
          </ac:spMkLst>
        </pc:spChg>
      </pc:sldChg>
      <pc:sldChg chg="addSp delSp modSp add mod modNotesTx">
        <pc:chgData name="子 芥" userId="5d6e7ffed13d6b15" providerId="LiveId" clId="{DF5FF054-359E-40AE-BD1A-2E592FC84AB0}" dt="2024-11-13T03:57:39.223" v="388" actId="20577"/>
        <pc:sldMkLst>
          <pc:docMk/>
          <pc:sldMk cId="900488289" sldId="280"/>
        </pc:sldMkLst>
        <pc:spChg chg="mod">
          <ac:chgData name="子 芥" userId="5d6e7ffed13d6b15" providerId="LiveId" clId="{DF5FF054-359E-40AE-BD1A-2E592FC84AB0}" dt="2024-11-12T16:52:12.591" v="132"/>
          <ac:spMkLst>
            <pc:docMk/>
            <pc:sldMk cId="900488289" sldId="280"/>
            <ac:spMk id="2" creationId="{4A6E2265-8E28-C48C-FD95-04CB3D44D32F}"/>
          </ac:spMkLst>
        </pc:spChg>
        <pc:spChg chg="add mod">
          <ac:chgData name="子 芥" userId="5d6e7ffed13d6b15" providerId="LiveId" clId="{DF5FF054-359E-40AE-BD1A-2E592FC84AB0}" dt="2024-11-12T17:33:23.420" v="251" actId="1076"/>
          <ac:spMkLst>
            <pc:docMk/>
            <pc:sldMk cId="900488289" sldId="280"/>
            <ac:spMk id="3" creationId="{199057B2-E9AC-F2A8-7A75-6ECD8835F5D7}"/>
          </ac:spMkLst>
        </pc:spChg>
        <pc:spChg chg="del">
          <ac:chgData name="子 芥" userId="5d6e7ffed13d6b15" providerId="LiveId" clId="{DF5FF054-359E-40AE-BD1A-2E592FC84AB0}" dt="2024-11-12T17:32:18.008" v="212" actId="478"/>
          <ac:spMkLst>
            <pc:docMk/>
            <pc:sldMk cId="900488289" sldId="280"/>
            <ac:spMk id="4" creationId="{AB75C6AD-662F-5F32-D010-01A2DE0C16CA}"/>
          </ac:spMkLst>
        </pc:spChg>
        <pc:spChg chg="add mod">
          <ac:chgData name="子 芥" userId="5d6e7ffed13d6b15" providerId="LiveId" clId="{DF5FF054-359E-40AE-BD1A-2E592FC84AB0}" dt="2024-11-12T17:33:36.953" v="253" actId="1076"/>
          <ac:spMkLst>
            <pc:docMk/>
            <pc:sldMk cId="900488289" sldId="280"/>
            <ac:spMk id="6" creationId="{D6BFA089-1F48-9875-FF6C-AE01263589FD}"/>
          </ac:spMkLst>
        </pc:spChg>
        <pc:spChg chg="del">
          <ac:chgData name="子 芥" userId="5d6e7ffed13d6b15" providerId="LiveId" clId="{DF5FF054-359E-40AE-BD1A-2E592FC84AB0}" dt="2024-11-12T16:52:19.455" v="134" actId="478"/>
          <ac:spMkLst>
            <pc:docMk/>
            <pc:sldMk cId="900488289" sldId="280"/>
            <ac:spMk id="7" creationId="{657335CB-9937-0DA0-50B9-2B1FECF61B98}"/>
          </ac:spMkLst>
        </pc:spChg>
        <pc:spChg chg="del">
          <ac:chgData name="子 芥" userId="5d6e7ffed13d6b15" providerId="LiveId" clId="{DF5FF054-359E-40AE-BD1A-2E592FC84AB0}" dt="2024-11-12T16:52:19.455" v="134" actId="478"/>
          <ac:spMkLst>
            <pc:docMk/>
            <pc:sldMk cId="900488289" sldId="280"/>
            <ac:spMk id="8" creationId="{31DC25D8-10D3-9F10-6A8F-9AEAD2B83D29}"/>
          </ac:spMkLst>
        </pc:spChg>
        <pc:spChg chg="del">
          <ac:chgData name="子 芥" userId="5d6e7ffed13d6b15" providerId="LiveId" clId="{DF5FF054-359E-40AE-BD1A-2E592FC84AB0}" dt="2024-11-12T16:52:19.455" v="134" actId="478"/>
          <ac:spMkLst>
            <pc:docMk/>
            <pc:sldMk cId="900488289" sldId="280"/>
            <ac:spMk id="9" creationId="{A6B5F62B-0A3E-7DDD-6E8D-BB9B03563CA9}"/>
          </ac:spMkLst>
        </pc:spChg>
        <pc:spChg chg="del">
          <ac:chgData name="子 芥" userId="5d6e7ffed13d6b15" providerId="LiveId" clId="{DF5FF054-359E-40AE-BD1A-2E592FC84AB0}" dt="2024-11-12T16:52:19.455" v="134" actId="478"/>
          <ac:spMkLst>
            <pc:docMk/>
            <pc:sldMk cId="900488289" sldId="280"/>
            <ac:spMk id="10" creationId="{EADCD918-2BD0-C061-A3DB-09B35065D147}"/>
          </ac:spMkLst>
        </pc:spChg>
        <pc:spChg chg="add mod">
          <ac:chgData name="子 芥" userId="5d6e7ffed13d6b15" providerId="LiveId" clId="{DF5FF054-359E-40AE-BD1A-2E592FC84AB0}" dt="2024-11-12T17:33:19.200" v="250" actId="207"/>
          <ac:spMkLst>
            <pc:docMk/>
            <pc:sldMk cId="900488289" sldId="280"/>
            <ac:spMk id="11" creationId="{067277BF-5AC2-F1E4-156B-D381A57D2CA7}"/>
          </ac:spMkLst>
        </pc:spChg>
        <pc:spChg chg="mod">
          <ac:chgData name="子 芥" userId="5d6e7ffed13d6b15" providerId="LiveId" clId="{DF5FF054-359E-40AE-BD1A-2E592FC84AB0}" dt="2024-11-13T03:40:45.243" v="363" actId="20577"/>
          <ac:spMkLst>
            <pc:docMk/>
            <pc:sldMk cId="900488289" sldId="280"/>
            <ac:spMk id="13" creationId="{2308A182-5A59-6E43-65A9-44F5B0C5257B}"/>
          </ac:spMkLst>
        </pc:spChg>
        <pc:picChg chg="add mod">
          <ac:chgData name="子 芥" userId="5d6e7ffed13d6b15" providerId="LiveId" clId="{DF5FF054-359E-40AE-BD1A-2E592FC84AB0}" dt="2024-11-12T17:52:37.252" v="273" actId="1076"/>
          <ac:picMkLst>
            <pc:docMk/>
            <pc:sldMk cId="900488289" sldId="280"/>
            <ac:picMk id="12" creationId="{562A36B2-5530-431B-494E-40C02D368A57}"/>
          </ac:picMkLst>
        </pc:picChg>
      </pc:sldChg>
      <pc:sldChg chg="new del">
        <pc:chgData name="子 芥" userId="5d6e7ffed13d6b15" providerId="LiveId" clId="{DF5FF054-359E-40AE-BD1A-2E592FC84AB0}" dt="2024-11-16T09:33:15.897" v="397" actId="47"/>
        <pc:sldMkLst>
          <pc:docMk/>
          <pc:sldMk cId="3550080266" sldId="282"/>
        </pc:sldMkLst>
      </pc:sldChg>
      <pc:sldChg chg="addSp delSp modSp add mod ord">
        <pc:chgData name="子 芥" userId="5d6e7ffed13d6b15" providerId="LiveId" clId="{DF5FF054-359E-40AE-BD1A-2E592FC84AB0}" dt="2024-11-17T14:16:15.328" v="575" actId="478"/>
        <pc:sldMkLst>
          <pc:docMk/>
          <pc:sldMk cId="620026276" sldId="283"/>
        </pc:sldMkLst>
        <pc:spChg chg="mod">
          <ac:chgData name="子 芥" userId="5d6e7ffed13d6b15" providerId="LiveId" clId="{DF5FF054-359E-40AE-BD1A-2E592FC84AB0}" dt="2024-11-17T13:19:01.565" v="564" actId="1076"/>
          <ac:spMkLst>
            <pc:docMk/>
            <pc:sldMk cId="620026276" sldId="283"/>
            <ac:spMk id="2" creationId="{D0743972-0B05-CAA3-A8A4-E99B00B66B8A}"/>
          </ac:spMkLst>
        </pc:spChg>
        <pc:spChg chg="add mod">
          <ac:chgData name="子 芥" userId="5d6e7ffed13d6b15" providerId="LiveId" clId="{DF5FF054-359E-40AE-BD1A-2E592FC84AB0}" dt="2024-11-17T14:16:10.843" v="571"/>
          <ac:spMkLst>
            <pc:docMk/>
            <pc:sldMk cId="620026276" sldId="283"/>
            <ac:spMk id="3" creationId="{0C061F19-F708-5EA3-3EEF-62DB432F0DD3}"/>
          </ac:spMkLst>
        </pc:spChg>
        <pc:spChg chg="del">
          <ac:chgData name="子 芥" userId="5d6e7ffed13d6b15" providerId="LiveId" clId="{DF5FF054-359E-40AE-BD1A-2E592FC84AB0}" dt="2024-11-16T09:33:19.657" v="398" actId="478"/>
          <ac:spMkLst>
            <pc:docMk/>
            <pc:sldMk cId="620026276" sldId="283"/>
            <ac:spMk id="4" creationId="{5E884A4A-9E50-E928-1142-060043194FF4}"/>
          </ac:spMkLst>
        </pc:spChg>
        <pc:spChg chg="del">
          <ac:chgData name="子 芥" userId="5d6e7ffed13d6b15" providerId="LiveId" clId="{DF5FF054-359E-40AE-BD1A-2E592FC84AB0}" dt="2024-11-16T10:38:44.533" v="480" actId="478"/>
          <ac:spMkLst>
            <pc:docMk/>
            <pc:sldMk cId="620026276" sldId="283"/>
            <ac:spMk id="7" creationId="{0C669378-E11B-4F19-C014-AB19A27A55EB}"/>
          </ac:spMkLst>
        </pc:spChg>
        <pc:spChg chg="del">
          <ac:chgData name="子 芥" userId="5d6e7ffed13d6b15" providerId="LiveId" clId="{DF5FF054-359E-40AE-BD1A-2E592FC84AB0}" dt="2024-11-16T10:38:44.533" v="480" actId="478"/>
          <ac:spMkLst>
            <pc:docMk/>
            <pc:sldMk cId="620026276" sldId="283"/>
            <ac:spMk id="8" creationId="{27E8EB8B-DEE7-3772-6B0C-AAFEEAD738D7}"/>
          </ac:spMkLst>
        </pc:spChg>
        <pc:spChg chg="del">
          <ac:chgData name="子 芥" userId="5d6e7ffed13d6b15" providerId="LiveId" clId="{DF5FF054-359E-40AE-BD1A-2E592FC84AB0}" dt="2024-11-16T10:38:44.533" v="480" actId="478"/>
          <ac:spMkLst>
            <pc:docMk/>
            <pc:sldMk cId="620026276" sldId="283"/>
            <ac:spMk id="9" creationId="{BD7FCB6F-CCBD-055A-FD8F-FE54D33917F6}"/>
          </ac:spMkLst>
        </pc:spChg>
        <pc:spChg chg="del">
          <ac:chgData name="子 芥" userId="5d6e7ffed13d6b15" providerId="LiveId" clId="{DF5FF054-359E-40AE-BD1A-2E592FC84AB0}" dt="2024-11-16T10:38:44.533" v="480" actId="478"/>
          <ac:spMkLst>
            <pc:docMk/>
            <pc:sldMk cId="620026276" sldId="283"/>
            <ac:spMk id="10" creationId="{2B7F05B2-FEFF-9B5B-A63E-4BCFF963B180}"/>
          </ac:spMkLst>
        </pc:spChg>
        <pc:spChg chg="del mod">
          <ac:chgData name="子 芥" userId="5d6e7ffed13d6b15" providerId="LiveId" clId="{DF5FF054-359E-40AE-BD1A-2E592FC84AB0}" dt="2024-11-17T13:18:12.156" v="543" actId="931"/>
          <ac:spMkLst>
            <pc:docMk/>
            <pc:sldMk cId="620026276" sldId="283"/>
            <ac:spMk id="13" creationId="{F996FC04-0C2B-8BAD-266A-578E37B0FB49}"/>
          </ac:spMkLst>
        </pc:spChg>
        <pc:picChg chg="add mod">
          <ac:chgData name="子 芥" userId="5d6e7ffed13d6b15" providerId="LiveId" clId="{DF5FF054-359E-40AE-BD1A-2E592FC84AB0}" dt="2024-11-17T14:16:14.854" v="574" actId="1076"/>
          <ac:picMkLst>
            <pc:docMk/>
            <pc:sldMk cId="620026276" sldId="283"/>
            <ac:picMk id="4" creationId="{1F4BA213-775A-C6A7-CB6B-5730F5F66447}"/>
          </ac:picMkLst>
        </pc:picChg>
        <pc:picChg chg="add del mod">
          <ac:chgData name="子 芥" userId="5d6e7ffed13d6b15" providerId="LiveId" clId="{DF5FF054-359E-40AE-BD1A-2E592FC84AB0}" dt="2024-11-17T14:16:15.328" v="575" actId="478"/>
          <ac:picMkLst>
            <pc:docMk/>
            <pc:sldMk cId="620026276" sldId="283"/>
            <ac:picMk id="7" creationId="{04C1AF38-D25B-8C3D-F0D7-5F021070D624}"/>
          </ac:picMkLst>
        </pc:picChg>
      </pc:sldChg>
      <pc:sldChg chg="delSp modSp add mod ord">
        <pc:chgData name="子 芥" userId="5d6e7ffed13d6b15" providerId="LiveId" clId="{DF5FF054-359E-40AE-BD1A-2E592FC84AB0}" dt="2024-11-17T14:19:52.222" v="617" actId="1076"/>
        <pc:sldMkLst>
          <pc:docMk/>
          <pc:sldMk cId="3459102597" sldId="284"/>
        </pc:sldMkLst>
        <pc:spChg chg="mod">
          <ac:chgData name="子 芥" userId="5d6e7ffed13d6b15" providerId="LiveId" clId="{DF5FF054-359E-40AE-BD1A-2E592FC84AB0}" dt="2024-11-17T14:19:32.856" v="615" actId="20577"/>
          <ac:spMkLst>
            <pc:docMk/>
            <pc:sldMk cId="3459102597" sldId="284"/>
            <ac:spMk id="2" creationId="{579CF9DF-9353-F605-ED9F-AE95864E2780}"/>
          </ac:spMkLst>
        </pc:spChg>
        <pc:spChg chg="mod">
          <ac:chgData name="子 芥" userId="5d6e7ffed13d6b15" providerId="LiveId" clId="{DF5FF054-359E-40AE-BD1A-2E592FC84AB0}" dt="2024-11-17T14:18:19.382" v="607" actId="1076"/>
          <ac:spMkLst>
            <pc:docMk/>
            <pc:sldMk cId="3459102597" sldId="284"/>
            <ac:spMk id="3" creationId="{18136A1C-5F60-AAB1-66C0-F2455F710DE3}"/>
          </ac:spMkLst>
        </pc:spChg>
        <pc:picChg chg="mod">
          <ac:chgData name="子 芥" userId="5d6e7ffed13d6b15" providerId="LiveId" clId="{DF5FF054-359E-40AE-BD1A-2E592FC84AB0}" dt="2024-11-17T14:19:52.222" v="617" actId="1076"/>
          <ac:picMkLst>
            <pc:docMk/>
            <pc:sldMk cId="3459102597" sldId="284"/>
            <ac:picMk id="4" creationId="{8C81B361-5EF3-A33C-CFF0-79925F316E01}"/>
          </ac:picMkLst>
        </pc:picChg>
        <pc:picChg chg="del">
          <ac:chgData name="子 芥" userId="5d6e7ffed13d6b15" providerId="LiveId" clId="{DF5FF054-359E-40AE-BD1A-2E592FC84AB0}" dt="2024-11-17T14:17:25.034" v="594" actId="478"/>
          <ac:picMkLst>
            <pc:docMk/>
            <pc:sldMk cId="3459102597" sldId="284"/>
            <ac:picMk id="7" creationId="{871FB029-077C-503D-D200-487A34B1AD6D}"/>
          </ac:picMkLst>
        </pc:picChg>
      </pc:sldChg>
    </pc:docChg>
  </pc:docChgLst>
  <pc:docChgLst>
    <pc:chgData name="子 芥" userId="5d6e7ffed13d6b15" providerId="LiveId" clId="{412545AD-C7ED-4838-987C-485B263DFC4C}"/>
    <pc:docChg chg="undo custSel addSld delSld modSld sldOrd">
      <pc:chgData name="子 芥" userId="5d6e7ffed13d6b15" providerId="LiveId" clId="{412545AD-C7ED-4838-987C-485B263DFC4C}" dt="2024-11-13T08:31:33.229" v="1361"/>
      <pc:docMkLst>
        <pc:docMk/>
      </pc:docMkLst>
      <pc:sldChg chg="addSp delSp modSp mod">
        <pc:chgData name="子 芥" userId="5d6e7ffed13d6b15" providerId="LiveId" clId="{412545AD-C7ED-4838-987C-485B263DFC4C}" dt="2024-11-13T07:34:03.348" v="1181" actId="1076"/>
        <pc:sldMkLst>
          <pc:docMk/>
          <pc:sldMk cId="151924721" sldId="256"/>
        </pc:sldMkLst>
        <pc:spChg chg="mod">
          <ac:chgData name="子 芥" userId="5d6e7ffed13d6b15" providerId="LiveId" clId="{412545AD-C7ED-4838-987C-485B263DFC4C}" dt="2024-11-11T09:32:50.638" v="2" actId="1076"/>
          <ac:spMkLst>
            <pc:docMk/>
            <pc:sldMk cId="151924721" sldId="256"/>
            <ac:spMk id="2" creationId="{00000000-0000-0000-0000-000000000000}"/>
          </ac:spMkLst>
        </pc:spChg>
        <pc:spChg chg="mod">
          <ac:chgData name="子 芥" userId="5d6e7ffed13d6b15" providerId="LiveId" clId="{412545AD-C7ED-4838-987C-485B263DFC4C}" dt="2024-11-13T07:34:03.348" v="1181" actId="1076"/>
          <ac:spMkLst>
            <pc:docMk/>
            <pc:sldMk cId="151924721" sldId="256"/>
            <ac:spMk id="3" creationId="{00000000-0000-0000-0000-000000000000}"/>
          </ac:spMkLst>
        </pc:spChg>
        <pc:spChg chg="add del mod">
          <ac:chgData name="子 芥" userId="5d6e7ffed13d6b15" providerId="LiveId" clId="{412545AD-C7ED-4838-987C-485B263DFC4C}" dt="2024-11-11T09:33:26.925" v="28"/>
          <ac:spMkLst>
            <pc:docMk/>
            <pc:sldMk cId="151924721" sldId="256"/>
            <ac:spMk id="4" creationId="{0CF181CA-3FB9-B699-CBF9-1476E8507E7F}"/>
          </ac:spMkLst>
        </pc:spChg>
        <pc:spChg chg="add mod">
          <ac:chgData name="子 芥" userId="5d6e7ffed13d6b15" providerId="LiveId" clId="{412545AD-C7ED-4838-987C-485B263DFC4C}" dt="2024-11-11T09:33:48.529" v="31"/>
          <ac:spMkLst>
            <pc:docMk/>
            <pc:sldMk cId="151924721" sldId="256"/>
            <ac:spMk id="5" creationId="{A3E84137-3012-C0EE-18CC-9034075CA723}"/>
          </ac:spMkLst>
        </pc:spChg>
        <pc:spChg chg="add mod">
          <ac:chgData name="子 芥" userId="5d6e7ffed13d6b15" providerId="LiveId" clId="{412545AD-C7ED-4838-987C-485B263DFC4C}" dt="2024-11-13T07:33:48.445" v="1174"/>
          <ac:spMkLst>
            <pc:docMk/>
            <pc:sldMk cId="151924721" sldId="256"/>
            <ac:spMk id="6" creationId="{A8D38028-6F3A-2560-1921-60F716FA9428}"/>
          </ac:spMkLst>
        </pc:spChg>
      </pc:sldChg>
      <pc:sldChg chg="ord">
        <pc:chgData name="子 芥" userId="5d6e7ffed13d6b15" providerId="LiveId" clId="{412545AD-C7ED-4838-987C-485B263DFC4C}" dt="2024-11-11T09:34:18.188" v="38"/>
        <pc:sldMkLst>
          <pc:docMk/>
          <pc:sldMk cId="975890030" sldId="257"/>
        </pc:sldMkLst>
      </pc:sldChg>
      <pc:sldChg chg="ord">
        <pc:chgData name="子 芥" userId="5d6e7ffed13d6b15" providerId="LiveId" clId="{412545AD-C7ED-4838-987C-485B263DFC4C}" dt="2024-11-11T09:35:09.098" v="51"/>
        <pc:sldMkLst>
          <pc:docMk/>
          <pc:sldMk cId="2221429491" sldId="258"/>
        </pc:sldMkLst>
      </pc:sldChg>
      <pc:sldChg chg="addSp delSp modSp mod">
        <pc:chgData name="子 芥" userId="5d6e7ffed13d6b15" providerId="LiveId" clId="{412545AD-C7ED-4838-987C-485B263DFC4C}" dt="2024-11-13T07:37:21.723" v="1215" actId="16959"/>
        <pc:sldMkLst>
          <pc:docMk/>
          <pc:sldMk cId="2293239938" sldId="259"/>
        </pc:sldMkLst>
        <pc:spChg chg="mod">
          <ac:chgData name="子 芥" userId="5d6e7ffed13d6b15" providerId="LiveId" clId="{412545AD-C7ED-4838-987C-485B263DFC4C}" dt="2024-11-11T09:36:47.468" v="69" actId="1076"/>
          <ac:spMkLst>
            <pc:docMk/>
            <pc:sldMk cId="2293239938" sldId="259"/>
            <ac:spMk id="2" creationId="{00000000-0000-0000-0000-000000000000}"/>
          </ac:spMkLst>
        </pc:spChg>
        <pc:spChg chg="add mod">
          <ac:chgData name="子 芥" userId="5d6e7ffed13d6b15" providerId="LiveId" clId="{412545AD-C7ED-4838-987C-485B263DFC4C}" dt="2024-11-11T09:35:39.188" v="56" actId="478"/>
          <ac:spMkLst>
            <pc:docMk/>
            <pc:sldMk cId="2293239938" sldId="259"/>
            <ac:spMk id="4" creationId="{199DE2C5-1A61-2953-7009-4F66363B03EB}"/>
          </ac:spMkLst>
        </pc:spChg>
        <pc:spChg chg="del">
          <ac:chgData name="子 芥" userId="5d6e7ffed13d6b15" providerId="LiveId" clId="{412545AD-C7ED-4838-987C-485B263DFC4C}" dt="2024-11-11T09:35:39.188" v="56" actId="478"/>
          <ac:spMkLst>
            <pc:docMk/>
            <pc:sldMk cId="2293239938" sldId="259"/>
            <ac:spMk id="6" creationId="{00000000-0000-0000-0000-000000000000}"/>
          </ac:spMkLst>
        </pc:spChg>
        <pc:spChg chg="add mod">
          <ac:chgData name="子 芥" userId="5d6e7ffed13d6b15" providerId="LiveId" clId="{412545AD-C7ED-4838-987C-485B263DFC4C}" dt="2024-11-11T09:37:43.778" v="77" actId="207"/>
          <ac:spMkLst>
            <pc:docMk/>
            <pc:sldMk cId="2293239938" sldId="259"/>
            <ac:spMk id="7" creationId="{0923F3EA-4CE2-3865-AA01-1B8FB15769CA}"/>
          </ac:spMkLst>
        </pc:spChg>
        <pc:spChg chg="add mod">
          <ac:chgData name="子 芥" userId="5d6e7ffed13d6b15" providerId="LiveId" clId="{412545AD-C7ED-4838-987C-485B263DFC4C}" dt="2024-11-11T09:38:05.468" v="83" actId="1076"/>
          <ac:spMkLst>
            <pc:docMk/>
            <pc:sldMk cId="2293239938" sldId="259"/>
            <ac:spMk id="8" creationId="{9511E624-FB7E-86FE-5E3C-4BBD5DF7612F}"/>
          </ac:spMkLst>
        </pc:spChg>
        <pc:spChg chg="add mod">
          <ac:chgData name="子 芥" userId="5d6e7ffed13d6b15" providerId="LiveId" clId="{412545AD-C7ED-4838-987C-485B263DFC4C}" dt="2024-11-11T09:38:08.538" v="84" actId="1076"/>
          <ac:spMkLst>
            <pc:docMk/>
            <pc:sldMk cId="2293239938" sldId="259"/>
            <ac:spMk id="9" creationId="{4AB6082D-351D-CAD3-FA19-AE72B2381A6F}"/>
          </ac:spMkLst>
        </pc:spChg>
        <pc:spChg chg="add mod">
          <ac:chgData name="子 芥" userId="5d6e7ffed13d6b15" providerId="LiveId" clId="{412545AD-C7ED-4838-987C-485B263DFC4C}" dt="2024-11-11T09:38:16.378" v="87" actId="1076"/>
          <ac:spMkLst>
            <pc:docMk/>
            <pc:sldMk cId="2293239938" sldId="259"/>
            <ac:spMk id="10" creationId="{020A0035-3992-5250-587D-2CED66C7D7D5}"/>
          </ac:spMkLst>
        </pc:spChg>
        <pc:spChg chg="mod">
          <ac:chgData name="子 芥" userId="5d6e7ffed13d6b15" providerId="LiveId" clId="{412545AD-C7ED-4838-987C-485B263DFC4C}" dt="2024-11-13T07:37:21.723" v="1215" actId="16959"/>
          <ac:spMkLst>
            <pc:docMk/>
            <pc:sldMk cId="2293239938" sldId="259"/>
            <ac:spMk id="13" creationId="{00000000-0000-0000-0000-000000000000}"/>
          </ac:spMkLst>
        </pc:spChg>
        <pc:picChg chg="add mod">
          <ac:chgData name="子 芥" userId="5d6e7ffed13d6b15" providerId="LiveId" clId="{412545AD-C7ED-4838-987C-485B263DFC4C}" dt="2024-11-11T10:01:55.413" v="385"/>
          <ac:picMkLst>
            <pc:docMk/>
            <pc:sldMk cId="2293239938" sldId="259"/>
            <ac:picMk id="11" creationId="{A0B70E53-690E-A4B6-7A7A-503851AEDB23}"/>
          </ac:picMkLst>
        </pc:picChg>
      </pc:sldChg>
      <pc:sldChg chg="ord">
        <pc:chgData name="子 芥" userId="5d6e7ffed13d6b15" providerId="LiveId" clId="{412545AD-C7ED-4838-987C-485B263DFC4C}" dt="2024-11-11T09:35:10.938" v="53"/>
        <pc:sldMkLst>
          <pc:docMk/>
          <pc:sldMk cId="4005415002" sldId="260"/>
        </pc:sldMkLst>
      </pc:sldChg>
      <pc:sldChg chg="addSp delSp modSp mod">
        <pc:chgData name="子 芥" userId="5d6e7ffed13d6b15" providerId="LiveId" clId="{412545AD-C7ED-4838-987C-485B263DFC4C}" dt="2024-11-11T09:34:56.877" v="49" actId="1076"/>
        <pc:sldMkLst>
          <pc:docMk/>
          <pc:sldMk cId="2076873807" sldId="261"/>
        </pc:sldMkLst>
        <pc:spChg chg="mod">
          <ac:chgData name="子 芥" userId="5d6e7ffed13d6b15" providerId="LiveId" clId="{412545AD-C7ED-4838-987C-485B263DFC4C}" dt="2024-11-11T09:34:56.877" v="49" actId="1076"/>
          <ac:spMkLst>
            <pc:docMk/>
            <pc:sldMk cId="2076873807" sldId="261"/>
            <ac:spMk id="2" creationId="{00000000-0000-0000-0000-000000000000}"/>
          </ac:spMkLst>
        </pc:spChg>
        <pc:spChg chg="del">
          <ac:chgData name="子 芥" userId="5d6e7ffed13d6b15" providerId="LiveId" clId="{412545AD-C7ED-4838-987C-485B263DFC4C}" dt="2024-11-11T09:34:38.117" v="39" actId="478"/>
          <ac:spMkLst>
            <pc:docMk/>
            <pc:sldMk cId="2076873807" sldId="261"/>
            <ac:spMk id="3" creationId="{00000000-0000-0000-0000-000000000000}"/>
          </ac:spMkLst>
        </pc:spChg>
        <pc:spChg chg="add mod">
          <ac:chgData name="子 芥" userId="5d6e7ffed13d6b15" providerId="LiveId" clId="{412545AD-C7ED-4838-987C-485B263DFC4C}" dt="2024-11-11T09:34:38.117" v="39" actId="478"/>
          <ac:spMkLst>
            <pc:docMk/>
            <pc:sldMk cId="2076873807" sldId="261"/>
            <ac:spMk id="5" creationId="{72C4849A-57B2-9919-4550-4D84AD5BED12}"/>
          </ac:spMkLst>
        </pc:spChg>
      </pc:sldChg>
      <pc:sldChg chg="addSp delSp modSp new del mod">
        <pc:chgData name="子 芥" userId="5d6e7ffed13d6b15" providerId="LiveId" clId="{412545AD-C7ED-4838-987C-485B263DFC4C}" dt="2024-11-11T10:02:48.338" v="392" actId="47"/>
        <pc:sldMkLst>
          <pc:docMk/>
          <pc:sldMk cId="3043458801" sldId="262"/>
        </pc:sldMkLst>
        <pc:spChg chg="mod">
          <ac:chgData name="子 芥" userId="5d6e7ffed13d6b15" providerId="LiveId" clId="{412545AD-C7ED-4838-987C-485B263DFC4C}" dt="2024-11-11T09:40:19.118" v="106" actId="1076"/>
          <ac:spMkLst>
            <pc:docMk/>
            <pc:sldMk cId="3043458801" sldId="262"/>
            <ac:spMk id="2" creationId="{7D94C61D-E0C7-C9C2-A290-46C03C54783D}"/>
          </ac:spMkLst>
        </pc:spChg>
        <pc:spChg chg="del">
          <ac:chgData name="子 芥" userId="5d6e7ffed13d6b15" providerId="LiveId" clId="{412545AD-C7ED-4838-987C-485B263DFC4C}" dt="2024-11-11T09:40:09.253" v="104" actId="478"/>
          <ac:spMkLst>
            <pc:docMk/>
            <pc:sldMk cId="3043458801" sldId="262"/>
            <ac:spMk id="3" creationId="{6B7B1DDE-623E-8F11-C013-BBDAF2757BB9}"/>
          </ac:spMkLst>
        </pc:spChg>
        <pc:spChg chg="del">
          <ac:chgData name="子 芥" userId="5d6e7ffed13d6b15" providerId="LiveId" clId="{412545AD-C7ED-4838-987C-485B263DFC4C}" dt="2024-11-11T09:40:21.111" v="107" actId="478"/>
          <ac:spMkLst>
            <pc:docMk/>
            <pc:sldMk cId="3043458801" sldId="262"/>
            <ac:spMk id="4" creationId="{2E46DE21-9158-F4B6-B703-F787E9D6E8E1}"/>
          </ac:spMkLst>
        </pc:spChg>
        <pc:spChg chg="add mod">
          <ac:chgData name="子 芥" userId="5d6e7ffed13d6b15" providerId="LiveId" clId="{412545AD-C7ED-4838-987C-485B263DFC4C}" dt="2024-11-11T09:40:42.948" v="119" actId="1076"/>
          <ac:spMkLst>
            <pc:docMk/>
            <pc:sldMk cId="3043458801" sldId="262"/>
            <ac:spMk id="5" creationId="{05A2BD95-4CDE-7B6A-2DD1-BD14FED6D67C}"/>
          </ac:spMkLst>
        </pc:spChg>
        <pc:spChg chg="add mod">
          <ac:chgData name="子 芥" userId="5d6e7ffed13d6b15" providerId="LiveId" clId="{412545AD-C7ED-4838-987C-485B263DFC4C}" dt="2024-11-11T09:42:21.028" v="157" actId="1035"/>
          <ac:spMkLst>
            <pc:docMk/>
            <pc:sldMk cId="3043458801" sldId="262"/>
            <ac:spMk id="7" creationId="{CEFB8206-A38D-DC10-DB7E-9211AC3E699A}"/>
          </ac:spMkLst>
        </pc:spChg>
        <pc:spChg chg="add mod">
          <ac:chgData name="子 芥" userId="5d6e7ffed13d6b15" providerId="LiveId" clId="{412545AD-C7ED-4838-987C-485B263DFC4C}" dt="2024-11-11T09:43:46.619" v="173" actId="1076"/>
          <ac:spMkLst>
            <pc:docMk/>
            <pc:sldMk cId="3043458801" sldId="262"/>
            <ac:spMk id="8" creationId="{93DFDCE1-D72A-2413-1E07-C8866A868CBE}"/>
          </ac:spMkLst>
        </pc:spChg>
        <pc:spChg chg="add mod">
          <ac:chgData name="子 芥" userId="5d6e7ffed13d6b15" providerId="LiveId" clId="{412545AD-C7ED-4838-987C-485B263DFC4C}" dt="2024-11-11T09:44:08.961" v="182" actId="1076"/>
          <ac:spMkLst>
            <pc:docMk/>
            <pc:sldMk cId="3043458801" sldId="262"/>
            <ac:spMk id="9" creationId="{381DD85A-4673-353E-8F24-9938676ACF90}"/>
          </ac:spMkLst>
        </pc:spChg>
        <pc:spChg chg="add mod">
          <ac:chgData name="子 芥" userId="5d6e7ffed13d6b15" providerId="LiveId" clId="{412545AD-C7ED-4838-987C-485B263DFC4C}" dt="2024-11-11T09:44:49.293" v="193" actId="1076"/>
          <ac:spMkLst>
            <pc:docMk/>
            <pc:sldMk cId="3043458801" sldId="262"/>
            <ac:spMk id="10" creationId="{7F84D8D7-A850-9F42-3715-17FDDFF51840}"/>
          </ac:spMkLst>
        </pc:spChg>
        <pc:spChg chg="add del">
          <ac:chgData name="子 芥" userId="5d6e7ffed13d6b15" providerId="LiveId" clId="{412545AD-C7ED-4838-987C-485B263DFC4C}" dt="2024-11-11T09:45:16.748" v="195" actId="478"/>
          <ac:spMkLst>
            <pc:docMk/>
            <pc:sldMk cId="3043458801" sldId="262"/>
            <ac:spMk id="11" creationId="{36BA2D23-E23A-344A-C195-E3B0D9A55FB8}"/>
          </ac:spMkLst>
        </pc:spChg>
        <pc:spChg chg="add del">
          <ac:chgData name="子 芥" userId="5d6e7ffed13d6b15" providerId="LiveId" clId="{412545AD-C7ED-4838-987C-485B263DFC4C}" dt="2024-11-11T09:45:25.573" v="197" actId="478"/>
          <ac:spMkLst>
            <pc:docMk/>
            <pc:sldMk cId="3043458801" sldId="262"/>
            <ac:spMk id="12" creationId="{C63241BD-B9AA-C2FE-D8F0-8E35DE37F501}"/>
          </ac:spMkLst>
        </pc:spChg>
        <pc:spChg chg="add mod">
          <ac:chgData name="子 芥" userId="5d6e7ffed13d6b15" providerId="LiveId" clId="{412545AD-C7ED-4838-987C-485B263DFC4C}" dt="2024-11-11T09:45:57.947" v="208" actId="14100"/>
          <ac:spMkLst>
            <pc:docMk/>
            <pc:sldMk cId="3043458801" sldId="262"/>
            <ac:spMk id="13" creationId="{E81BE36A-E560-B9A1-F47D-2888B38DDC53}"/>
          </ac:spMkLst>
        </pc:spChg>
        <pc:spChg chg="add del mod">
          <ac:chgData name="子 芥" userId="5d6e7ffed13d6b15" providerId="LiveId" clId="{412545AD-C7ED-4838-987C-485B263DFC4C}" dt="2024-11-11T09:46:15.538" v="225"/>
          <ac:spMkLst>
            <pc:docMk/>
            <pc:sldMk cId="3043458801" sldId="262"/>
            <ac:spMk id="14" creationId="{1CD5E96B-4F8A-4C38-917F-399347696FCC}"/>
          </ac:spMkLst>
        </pc:spChg>
        <pc:spChg chg="add mod">
          <ac:chgData name="子 芥" userId="5d6e7ffed13d6b15" providerId="LiveId" clId="{412545AD-C7ED-4838-987C-485B263DFC4C}" dt="2024-11-11T09:49:04.583" v="242" actId="14100"/>
          <ac:spMkLst>
            <pc:docMk/>
            <pc:sldMk cId="3043458801" sldId="262"/>
            <ac:spMk id="15" creationId="{237D3496-BEF9-241D-9AA8-2C29BD4A59BB}"/>
          </ac:spMkLst>
        </pc:spChg>
        <pc:spChg chg="add mod">
          <ac:chgData name="子 芥" userId="5d6e7ffed13d6b15" providerId="LiveId" clId="{412545AD-C7ED-4838-987C-485B263DFC4C}" dt="2024-11-11T09:51:25.630" v="279" actId="1076"/>
          <ac:spMkLst>
            <pc:docMk/>
            <pc:sldMk cId="3043458801" sldId="262"/>
            <ac:spMk id="16" creationId="{72063690-23FC-2D65-4EB0-3FAB3C3825E2}"/>
          </ac:spMkLst>
        </pc:spChg>
        <pc:spChg chg="add mod">
          <ac:chgData name="子 芥" userId="5d6e7ffed13d6b15" providerId="LiveId" clId="{412545AD-C7ED-4838-987C-485B263DFC4C}" dt="2024-11-11T09:51:42.048" v="281" actId="1076"/>
          <ac:spMkLst>
            <pc:docMk/>
            <pc:sldMk cId="3043458801" sldId="262"/>
            <ac:spMk id="17" creationId="{1C2FE803-3B68-F3ED-2725-D62DDA60F830}"/>
          </ac:spMkLst>
        </pc:spChg>
        <pc:spChg chg="add mod">
          <ac:chgData name="子 芥" userId="5d6e7ffed13d6b15" providerId="LiveId" clId="{412545AD-C7ED-4838-987C-485B263DFC4C}" dt="2024-11-11T09:51:47.078" v="282" actId="1076"/>
          <ac:spMkLst>
            <pc:docMk/>
            <pc:sldMk cId="3043458801" sldId="262"/>
            <ac:spMk id="18" creationId="{E5F9F828-9859-5D82-0A43-E436D8D0D21C}"/>
          </ac:spMkLst>
        </pc:spChg>
        <pc:spChg chg="add del mod">
          <ac:chgData name="子 芥" userId="5d6e7ffed13d6b15" providerId="LiveId" clId="{412545AD-C7ED-4838-987C-485B263DFC4C}" dt="2024-11-11T09:51:21.418" v="278" actId="478"/>
          <ac:spMkLst>
            <pc:docMk/>
            <pc:sldMk cId="3043458801" sldId="262"/>
            <ac:spMk id="19" creationId="{61D4CE43-725B-B74A-12A8-7460EFAA0D1A}"/>
          </ac:spMkLst>
        </pc:spChg>
        <pc:picChg chg="add mod">
          <ac:chgData name="子 芥" userId="5d6e7ffed13d6b15" providerId="LiveId" clId="{412545AD-C7ED-4838-987C-485B263DFC4C}" dt="2024-11-11T09:42:25.027" v="158" actId="1076"/>
          <ac:picMkLst>
            <pc:docMk/>
            <pc:sldMk cId="3043458801" sldId="262"/>
            <ac:picMk id="6" creationId="{692BBB19-EA5F-7887-E912-298BE0FC1F0A}"/>
          </ac:picMkLst>
        </pc:picChg>
      </pc:sldChg>
      <pc:sldChg chg="addSp delSp modSp new del mod modAnim">
        <pc:chgData name="子 芥" userId="5d6e7ffed13d6b15" providerId="LiveId" clId="{412545AD-C7ED-4838-987C-485B263DFC4C}" dt="2024-11-11T10:05:32.148" v="420" actId="47"/>
        <pc:sldMkLst>
          <pc:docMk/>
          <pc:sldMk cId="3220792024" sldId="263"/>
        </pc:sldMkLst>
        <pc:spChg chg="mod">
          <ac:chgData name="子 芥" userId="5d6e7ffed13d6b15" providerId="LiveId" clId="{412545AD-C7ED-4838-987C-485B263DFC4C}" dt="2024-11-11T09:53:09.688" v="286" actId="1076"/>
          <ac:spMkLst>
            <pc:docMk/>
            <pc:sldMk cId="3220792024" sldId="263"/>
            <ac:spMk id="2" creationId="{1429A0EF-BE57-8F2F-745F-4F6F5FE3B4C6}"/>
          </ac:spMkLst>
        </pc:spChg>
        <pc:spChg chg="mod">
          <ac:chgData name="子 芥" userId="5d6e7ffed13d6b15" providerId="LiveId" clId="{412545AD-C7ED-4838-987C-485B263DFC4C}" dt="2024-11-11T09:54:27.733" v="303" actId="20577"/>
          <ac:spMkLst>
            <pc:docMk/>
            <pc:sldMk cId="3220792024" sldId="263"/>
            <ac:spMk id="3" creationId="{153A7F07-E161-E8DA-8560-49E47CC11691}"/>
          </ac:spMkLst>
        </pc:spChg>
        <pc:spChg chg="del">
          <ac:chgData name="子 芥" userId="5d6e7ffed13d6b15" providerId="LiveId" clId="{412545AD-C7ED-4838-987C-485B263DFC4C}" dt="2024-11-11T09:53:07.498" v="285" actId="478"/>
          <ac:spMkLst>
            <pc:docMk/>
            <pc:sldMk cId="3220792024" sldId="263"/>
            <ac:spMk id="4" creationId="{815734BD-ACEF-8E82-A732-FE73E582DF46}"/>
          </ac:spMkLst>
        </pc:spChg>
        <pc:spChg chg="add mod">
          <ac:chgData name="子 芥" userId="5d6e7ffed13d6b15" providerId="LiveId" clId="{412545AD-C7ED-4838-987C-485B263DFC4C}" dt="2024-11-11T09:54:10.945" v="299" actId="1076"/>
          <ac:spMkLst>
            <pc:docMk/>
            <pc:sldMk cId="3220792024" sldId="263"/>
            <ac:spMk id="5" creationId="{FAD57EB9-F26E-1095-1541-42D81C146DF7}"/>
          </ac:spMkLst>
        </pc:spChg>
        <pc:spChg chg="add mod">
          <ac:chgData name="子 芥" userId="5d6e7ffed13d6b15" providerId="LiveId" clId="{412545AD-C7ED-4838-987C-485B263DFC4C}" dt="2024-11-11T09:54:33.312" v="305" actId="14100"/>
          <ac:spMkLst>
            <pc:docMk/>
            <pc:sldMk cId="3220792024" sldId="263"/>
            <ac:spMk id="6" creationId="{04866797-039E-4573-DE70-A8F29A0416FA}"/>
          </ac:spMkLst>
        </pc:spChg>
      </pc:sldChg>
      <pc:sldChg chg="addSp delSp modSp new del mod">
        <pc:chgData name="子 芥" userId="5d6e7ffed13d6b15" providerId="LiveId" clId="{412545AD-C7ED-4838-987C-485B263DFC4C}" dt="2024-11-11T10:05:32.908" v="421" actId="47"/>
        <pc:sldMkLst>
          <pc:docMk/>
          <pc:sldMk cId="2291915912" sldId="264"/>
        </pc:sldMkLst>
        <pc:spChg chg="mod">
          <ac:chgData name="子 芥" userId="5d6e7ffed13d6b15" providerId="LiveId" clId="{412545AD-C7ED-4838-987C-485B263DFC4C}" dt="2024-11-11T09:55:08.844" v="312" actId="1076"/>
          <ac:spMkLst>
            <pc:docMk/>
            <pc:sldMk cId="2291915912" sldId="264"/>
            <ac:spMk id="2" creationId="{FD77E108-AEA3-2A1A-5FED-FCC0AC636FA7}"/>
          </ac:spMkLst>
        </pc:spChg>
        <pc:spChg chg="mod">
          <ac:chgData name="子 芥" userId="5d6e7ffed13d6b15" providerId="LiveId" clId="{412545AD-C7ED-4838-987C-485B263DFC4C}" dt="2024-11-11T09:56:20.559" v="326" actId="207"/>
          <ac:spMkLst>
            <pc:docMk/>
            <pc:sldMk cId="2291915912" sldId="264"/>
            <ac:spMk id="3" creationId="{CDB6F3F0-C4E6-885A-8E2A-835E5FC6DF39}"/>
          </ac:spMkLst>
        </pc:spChg>
        <pc:spChg chg="del">
          <ac:chgData name="子 芥" userId="5d6e7ffed13d6b15" providerId="LiveId" clId="{412545AD-C7ED-4838-987C-485B263DFC4C}" dt="2024-11-11T09:55:05.684" v="308" actId="478"/>
          <ac:spMkLst>
            <pc:docMk/>
            <pc:sldMk cId="2291915912" sldId="264"/>
            <ac:spMk id="4" creationId="{41391522-5166-DD36-E02A-0916054482EE}"/>
          </ac:spMkLst>
        </pc:spChg>
        <pc:spChg chg="add mod">
          <ac:chgData name="子 芥" userId="5d6e7ffed13d6b15" providerId="LiveId" clId="{412545AD-C7ED-4838-987C-485B263DFC4C}" dt="2024-11-11T09:56:48.046" v="333" actId="1076"/>
          <ac:spMkLst>
            <pc:docMk/>
            <pc:sldMk cId="2291915912" sldId="264"/>
            <ac:spMk id="6" creationId="{9A87B058-2F2B-513F-D041-DF00E6FC6316}"/>
          </ac:spMkLst>
        </pc:spChg>
        <pc:picChg chg="add mod">
          <ac:chgData name="子 芥" userId="5d6e7ffed13d6b15" providerId="LiveId" clId="{412545AD-C7ED-4838-987C-485B263DFC4C}" dt="2024-11-11T09:56:45.698" v="332" actId="1076"/>
          <ac:picMkLst>
            <pc:docMk/>
            <pc:sldMk cId="2291915912" sldId="264"/>
            <ac:picMk id="5" creationId="{61918A4D-3AD4-3AB3-9DD5-0B5F1B7B3DB6}"/>
          </ac:picMkLst>
        </pc:picChg>
      </pc:sldChg>
      <pc:sldChg chg="addSp delSp modSp new del mod">
        <pc:chgData name="子 芥" userId="5d6e7ffed13d6b15" providerId="LiveId" clId="{412545AD-C7ED-4838-987C-485B263DFC4C}" dt="2024-11-11T10:05:33.376" v="422" actId="47"/>
        <pc:sldMkLst>
          <pc:docMk/>
          <pc:sldMk cId="344037035" sldId="265"/>
        </pc:sldMkLst>
        <pc:spChg chg="mod">
          <ac:chgData name="子 芥" userId="5d6e7ffed13d6b15" providerId="LiveId" clId="{412545AD-C7ED-4838-987C-485B263DFC4C}" dt="2024-11-11T09:57:09.798" v="338" actId="1076"/>
          <ac:spMkLst>
            <pc:docMk/>
            <pc:sldMk cId="344037035" sldId="265"/>
            <ac:spMk id="2" creationId="{14EFFB37-12A9-F3D0-FD80-F5B5EAED5A46}"/>
          </ac:spMkLst>
        </pc:spChg>
        <pc:spChg chg="mod">
          <ac:chgData name="子 芥" userId="5d6e7ffed13d6b15" providerId="LiveId" clId="{412545AD-C7ED-4838-987C-485B263DFC4C}" dt="2024-11-11T09:59:02.223" v="363" actId="1076"/>
          <ac:spMkLst>
            <pc:docMk/>
            <pc:sldMk cId="344037035" sldId="265"/>
            <ac:spMk id="3" creationId="{0F1DAC5C-BA8B-3620-BCA7-F70E5EB3A824}"/>
          </ac:spMkLst>
        </pc:spChg>
        <pc:spChg chg="del">
          <ac:chgData name="子 芥" userId="5d6e7ffed13d6b15" providerId="LiveId" clId="{412545AD-C7ED-4838-987C-485B263DFC4C}" dt="2024-11-11T09:57:04.428" v="336" actId="478"/>
          <ac:spMkLst>
            <pc:docMk/>
            <pc:sldMk cId="344037035" sldId="265"/>
            <ac:spMk id="4" creationId="{A2788BB7-7986-09EC-6C4E-B7F5D7757B9B}"/>
          </ac:spMkLst>
        </pc:spChg>
        <pc:picChg chg="add mod">
          <ac:chgData name="子 芥" userId="5d6e7ffed13d6b15" providerId="LiveId" clId="{412545AD-C7ED-4838-987C-485B263DFC4C}" dt="2024-11-11T09:59:06.268" v="364" actId="1076"/>
          <ac:picMkLst>
            <pc:docMk/>
            <pc:sldMk cId="344037035" sldId="265"/>
            <ac:picMk id="5" creationId="{456F3708-33F0-809C-D46E-781EA1A4FAF9}"/>
          </ac:picMkLst>
        </pc:picChg>
        <pc:picChg chg="add mod">
          <ac:chgData name="子 芥" userId="5d6e7ffed13d6b15" providerId="LiveId" clId="{412545AD-C7ED-4838-987C-485B263DFC4C}" dt="2024-11-11T09:58:44.248" v="357" actId="1076"/>
          <ac:picMkLst>
            <pc:docMk/>
            <pc:sldMk cId="344037035" sldId="265"/>
            <ac:picMk id="6" creationId="{7DD1621C-7A0D-1D3D-4247-793CCF828DDB}"/>
          </ac:picMkLst>
        </pc:picChg>
        <pc:picChg chg="add mod">
          <ac:chgData name="子 芥" userId="5d6e7ffed13d6b15" providerId="LiveId" clId="{412545AD-C7ED-4838-987C-485B263DFC4C}" dt="2024-11-11T09:58:49.502" v="360" actId="14100"/>
          <ac:picMkLst>
            <pc:docMk/>
            <pc:sldMk cId="344037035" sldId="265"/>
            <ac:picMk id="7" creationId="{0DCEA277-C377-F722-E784-FACE3F9ACD9E}"/>
          </ac:picMkLst>
        </pc:picChg>
      </pc:sldChg>
      <pc:sldChg chg="addSp delSp modSp new del mod">
        <pc:chgData name="子 芥" userId="5d6e7ffed13d6b15" providerId="LiveId" clId="{412545AD-C7ED-4838-987C-485B263DFC4C}" dt="2024-11-11T10:05:34.458" v="423" actId="47"/>
        <pc:sldMkLst>
          <pc:docMk/>
          <pc:sldMk cId="506996835" sldId="266"/>
        </pc:sldMkLst>
        <pc:spChg chg="mod">
          <ac:chgData name="子 芥" userId="5d6e7ffed13d6b15" providerId="LiveId" clId="{412545AD-C7ED-4838-987C-485B263DFC4C}" dt="2024-11-11T09:59:42.495" v="371" actId="1076"/>
          <ac:spMkLst>
            <pc:docMk/>
            <pc:sldMk cId="506996835" sldId="266"/>
            <ac:spMk id="2" creationId="{6B003181-8EB2-A107-3DEB-18F2B2F9284A}"/>
          </ac:spMkLst>
        </pc:spChg>
        <pc:spChg chg="mod">
          <ac:chgData name="子 芥" userId="5d6e7ffed13d6b15" providerId="LiveId" clId="{412545AD-C7ED-4838-987C-485B263DFC4C}" dt="2024-11-11T10:01:11.112" v="378" actId="404"/>
          <ac:spMkLst>
            <pc:docMk/>
            <pc:sldMk cId="506996835" sldId="266"/>
            <ac:spMk id="3" creationId="{729F822C-7509-C224-4FA6-E2448A0D00C3}"/>
          </ac:spMkLst>
        </pc:spChg>
        <pc:spChg chg="del">
          <ac:chgData name="子 芥" userId="5d6e7ffed13d6b15" providerId="LiveId" clId="{412545AD-C7ED-4838-987C-485B263DFC4C}" dt="2024-11-11T09:59:20.648" v="366" actId="478"/>
          <ac:spMkLst>
            <pc:docMk/>
            <pc:sldMk cId="506996835" sldId="266"/>
            <ac:spMk id="4" creationId="{007818EC-3184-DF0C-22CE-BE8115329228}"/>
          </ac:spMkLst>
        </pc:spChg>
        <pc:picChg chg="add mod">
          <ac:chgData name="子 芥" userId="5d6e7ffed13d6b15" providerId="LiveId" clId="{412545AD-C7ED-4838-987C-485B263DFC4C}" dt="2024-11-11T10:01:25.468" v="383" actId="1076"/>
          <ac:picMkLst>
            <pc:docMk/>
            <pc:sldMk cId="506996835" sldId="266"/>
            <ac:picMk id="5" creationId="{308C8FB1-6103-132D-D2D6-74DC5556D7FB}"/>
          </ac:picMkLst>
        </pc:picChg>
      </pc:sldChg>
      <pc:sldChg chg="new del">
        <pc:chgData name="子 芥" userId="5d6e7ffed13d6b15" providerId="LiveId" clId="{412545AD-C7ED-4838-987C-485B263DFC4C}" dt="2024-11-11T10:02:12.488" v="387" actId="47"/>
        <pc:sldMkLst>
          <pc:docMk/>
          <pc:sldMk cId="3727710213" sldId="267"/>
        </pc:sldMkLst>
      </pc:sldChg>
      <pc:sldChg chg="addSp delSp modSp mod">
        <pc:chgData name="子 芥" userId="5d6e7ffed13d6b15" providerId="LiveId" clId="{412545AD-C7ED-4838-987C-485B263DFC4C}" dt="2024-11-11T12:42:32.448" v="1111" actId="20577"/>
        <pc:sldMkLst>
          <pc:docMk/>
          <pc:sldMk cId="1292247833" sldId="268"/>
        </pc:sldMkLst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2" creationId="{B7C94881-970C-1DFE-419D-83D0DC831FC0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4" creationId="{E9898EC0-6F1F-A87E-B931-42EF7557A7B4}"/>
          </ac:spMkLst>
        </pc:spChg>
        <pc:spChg chg="add del mod">
          <ac:chgData name="子 芥" userId="5d6e7ffed13d6b15" providerId="LiveId" clId="{412545AD-C7ED-4838-987C-485B263DFC4C}" dt="2024-11-11T10:02:43.138" v="390" actId="478"/>
          <ac:spMkLst>
            <pc:docMk/>
            <pc:sldMk cId="1292247833" sldId="268"/>
            <ac:spMk id="6" creationId="{6C47CAF0-132C-C6DF-F03E-DD63E07C4E84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7" creationId="{BAD88F21-1C8D-C16B-49FB-2D0530B75DE3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8" creationId="{A6733181-55DA-237B-D646-85737F6E7E32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9" creationId="{3D447DEE-1076-939F-E055-5FB52FDC446E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10" creationId="{5C9E0938-F508-086E-CCBF-E241EAE7708D}"/>
          </ac:spMkLst>
        </pc:spChg>
        <pc:spChg chg="add del mod">
          <ac:chgData name="子 芥" userId="5d6e7ffed13d6b15" providerId="LiveId" clId="{412545AD-C7ED-4838-987C-485B263DFC4C}" dt="2024-11-11T10:02:44.789" v="391" actId="478"/>
          <ac:spMkLst>
            <pc:docMk/>
            <pc:sldMk cId="1292247833" sldId="268"/>
            <ac:spMk id="12" creationId="{EEFAACEE-F6D6-53C8-C881-D9D7B09407B7}"/>
          </ac:spMkLst>
        </pc:spChg>
        <pc:spChg chg="del">
          <ac:chgData name="子 芥" userId="5d6e7ffed13d6b15" providerId="LiveId" clId="{412545AD-C7ED-4838-987C-485B263DFC4C}" dt="2024-11-11T10:02:36.733" v="388" actId="478"/>
          <ac:spMkLst>
            <pc:docMk/>
            <pc:sldMk cId="1292247833" sldId="268"/>
            <ac:spMk id="13" creationId="{A9B72E66-D94D-30D4-41C5-95ABAA33F6DF}"/>
          </ac:spMkLst>
        </pc:spChg>
        <pc:spChg chg="add mod">
          <ac:chgData name="子 芥" userId="5d6e7ffed13d6b15" providerId="LiveId" clId="{412545AD-C7ED-4838-987C-485B263DFC4C}" dt="2024-11-11T10:02:37.611" v="389"/>
          <ac:spMkLst>
            <pc:docMk/>
            <pc:sldMk cId="1292247833" sldId="268"/>
            <ac:spMk id="14" creationId="{593F5664-DA04-B4F5-B5B6-01E39687966B}"/>
          </ac:spMkLst>
        </pc:spChg>
        <pc:spChg chg="add mod">
          <ac:chgData name="子 芥" userId="5d6e7ffed13d6b15" providerId="LiveId" clId="{412545AD-C7ED-4838-987C-485B263DFC4C}" dt="2024-11-11T10:02:37.611" v="389"/>
          <ac:spMkLst>
            <pc:docMk/>
            <pc:sldMk cId="1292247833" sldId="268"/>
            <ac:spMk id="15" creationId="{C5E7D97E-25B8-04E1-3B3C-0B9CDB91F114}"/>
          </ac:spMkLst>
        </pc:spChg>
        <pc:spChg chg="add mod">
          <ac:chgData name="子 芥" userId="5d6e7ffed13d6b15" providerId="LiveId" clId="{412545AD-C7ED-4838-987C-485B263DFC4C}" dt="2024-11-11T10:02:37.611" v="389"/>
          <ac:spMkLst>
            <pc:docMk/>
            <pc:sldMk cId="1292247833" sldId="268"/>
            <ac:spMk id="17" creationId="{0D565044-3419-9649-910E-BE968F19C972}"/>
          </ac:spMkLst>
        </pc:spChg>
        <pc:spChg chg="add mod">
          <ac:chgData name="子 芥" userId="5d6e7ffed13d6b15" providerId="LiveId" clId="{412545AD-C7ED-4838-987C-485B263DFC4C}" dt="2024-11-11T10:02:37.611" v="389"/>
          <ac:spMkLst>
            <pc:docMk/>
            <pc:sldMk cId="1292247833" sldId="268"/>
            <ac:spMk id="18" creationId="{5EA84178-F6D8-E6F9-4359-98F22C772650}"/>
          </ac:spMkLst>
        </pc:spChg>
        <pc:spChg chg="add mod">
          <ac:chgData name="子 芥" userId="5d6e7ffed13d6b15" providerId="LiveId" clId="{412545AD-C7ED-4838-987C-485B263DFC4C}" dt="2024-11-11T10:02:37.611" v="389"/>
          <ac:spMkLst>
            <pc:docMk/>
            <pc:sldMk cId="1292247833" sldId="268"/>
            <ac:spMk id="19" creationId="{21E13165-ADF3-651B-98B7-9CDFC577F78B}"/>
          </ac:spMkLst>
        </pc:spChg>
        <pc:spChg chg="add mod">
          <ac:chgData name="子 芥" userId="5d6e7ffed13d6b15" providerId="LiveId" clId="{412545AD-C7ED-4838-987C-485B263DFC4C}" dt="2024-11-11T12:39:10.530" v="1037" actId="1076"/>
          <ac:spMkLst>
            <pc:docMk/>
            <pc:sldMk cId="1292247833" sldId="268"/>
            <ac:spMk id="20" creationId="{B91E565A-567D-D75D-0450-C99F16135EFE}"/>
          </ac:spMkLst>
        </pc:spChg>
        <pc:spChg chg="add mod">
          <ac:chgData name="子 芥" userId="5d6e7ffed13d6b15" providerId="LiveId" clId="{412545AD-C7ED-4838-987C-485B263DFC4C}" dt="2024-11-11T12:38:45.360" v="1027" actId="1076"/>
          <ac:spMkLst>
            <pc:docMk/>
            <pc:sldMk cId="1292247833" sldId="268"/>
            <ac:spMk id="21" creationId="{3EEDF9E7-6E8C-30BD-B5E9-4798BDAEBA73}"/>
          </ac:spMkLst>
        </pc:spChg>
        <pc:spChg chg="add mod">
          <ac:chgData name="子 芥" userId="5d6e7ffed13d6b15" providerId="LiveId" clId="{412545AD-C7ED-4838-987C-485B263DFC4C}" dt="2024-11-11T12:38:48.349" v="1028" actId="1076"/>
          <ac:spMkLst>
            <pc:docMk/>
            <pc:sldMk cId="1292247833" sldId="268"/>
            <ac:spMk id="22" creationId="{6A7E1ADB-B171-966C-0E4E-72DD71FC85E3}"/>
          </ac:spMkLst>
        </pc:spChg>
        <pc:spChg chg="add mod">
          <ac:chgData name="子 芥" userId="5d6e7ffed13d6b15" providerId="LiveId" clId="{412545AD-C7ED-4838-987C-485B263DFC4C}" dt="2024-11-11T12:39:42.938" v="1044" actId="1076"/>
          <ac:spMkLst>
            <pc:docMk/>
            <pc:sldMk cId="1292247833" sldId="268"/>
            <ac:spMk id="23" creationId="{745C3DCB-02DD-6AEB-CE24-2830C2EC943C}"/>
          </ac:spMkLst>
        </pc:spChg>
        <pc:spChg chg="add mod">
          <ac:chgData name="子 芥" userId="5d6e7ffed13d6b15" providerId="LiveId" clId="{412545AD-C7ED-4838-987C-485B263DFC4C}" dt="2024-11-11T12:39:15.398" v="1038" actId="1076"/>
          <ac:spMkLst>
            <pc:docMk/>
            <pc:sldMk cId="1292247833" sldId="268"/>
            <ac:spMk id="24" creationId="{F2D35E18-40F5-72EB-144A-E96D2A234D4C}"/>
          </ac:spMkLst>
        </pc:spChg>
        <pc:spChg chg="add mod">
          <ac:chgData name="子 芥" userId="5d6e7ffed13d6b15" providerId="LiveId" clId="{412545AD-C7ED-4838-987C-485B263DFC4C}" dt="2024-11-11T12:39:23.014" v="1041" actId="1076"/>
          <ac:spMkLst>
            <pc:docMk/>
            <pc:sldMk cId="1292247833" sldId="268"/>
            <ac:spMk id="25" creationId="{AB54A304-CB22-2EA9-A3CA-625313386D09}"/>
          </ac:spMkLst>
        </pc:spChg>
        <pc:spChg chg="add mod">
          <ac:chgData name="子 芥" userId="5d6e7ffed13d6b15" providerId="LiveId" clId="{412545AD-C7ED-4838-987C-485B263DFC4C}" dt="2024-11-11T12:39:38.998" v="1043" actId="1076"/>
          <ac:spMkLst>
            <pc:docMk/>
            <pc:sldMk cId="1292247833" sldId="268"/>
            <ac:spMk id="26" creationId="{A118A8B5-62B8-B3E8-57B5-37AD45491573}"/>
          </ac:spMkLst>
        </pc:spChg>
        <pc:spChg chg="add mod">
          <ac:chgData name="子 芥" userId="5d6e7ffed13d6b15" providerId="LiveId" clId="{412545AD-C7ED-4838-987C-485B263DFC4C}" dt="2024-11-11T12:42:32.448" v="1111" actId="20577"/>
          <ac:spMkLst>
            <pc:docMk/>
            <pc:sldMk cId="1292247833" sldId="268"/>
            <ac:spMk id="27" creationId="{9F0B3BE6-A629-B214-802A-8C7B06EEF4B0}"/>
          </ac:spMkLst>
        </pc:spChg>
        <pc:picChg chg="add mod">
          <ac:chgData name="子 芥" userId="5d6e7ffed13d6b15" providerId="LiveId" clId="{412545AD-C7ED-4838-987C-485B263DFC4C}" dt="2024-11-11T10:02:37.611" v="389"/>
          <ac:picMkLst>
            <pc:docMk/>
            <pc:sldMk cId="1292247833" sldId="268"/>
            <ac:picMk id="16" creationId="{4CEB49DE-1979-FD30-1FDF-A45E6D29ADFD}"/>
          </ac:picMkLst>
        </pc:picChg>
      </pc:sldChg>
      <pc:sldChg chg="addSp delSp modSp add mod modAnim">
        <pc:chgData name="子 芥" userId="5d6e7ffed13d6b15" providerId="LiveId" clId="{412545AD-C7ED-4838-987C-485B263DFC4C}" dt="2024-11-13T07:50:03.024" v="1253" actId="1076"/>
        <pc:sldMkLst>
          <pc:docMk/>
          <pc:sldMk cId="4167327192" sldId="269"/>
        </pc:sldMkLst>
        <pc:spChg chg="add mod">
          <ac:chgData name="子 芥" userId="5d6e7ffed13d6b15" providerId="LiveId" clId="{412545AD-C7ED-4838-987C-485B263DFC4C}" dt="2024-11-11T12:13:52.430" v="651" actId="1076"/>
          <ac:spMkLst>
            <pc:docMk/>
            <pc:sldMk cId="4167327192" sldId="269"/>
            <ac:spMk id="2" creationId="{1429A0EF-BE57-8F2F-745F-4F6F5FE3B4C6}"/>
          </ac:spMkLst>
        </pc:spChg>
        <pc:spChg chg="add mod">
          <ac:chgData name="子 芥" userId="5d6e7ffed13d6b15" providerId="LiveId" clId="{412545AD-C7ED-4838-987C-485B263DFC4C}" dt="2024-11-13T07:46:13.968" v="1231" actId="20577"/>
          <ac:spMkLst>
            <pc:docMk/>
            <pc:sldMk cId="4167327192" sldId="269"/>
            <ac:spMk id="3" creationId="{153A7F07-E161-E8DA-8560-49E47CC11691}"/>
          </ac:spMkLst>
        </pc:spChg>
        <pc:spChg chg="add mod">
          <ac:chgData name="子 芥" userId="5d6e7ffed13d6b15" providerId="LiveId" clId="{412545AD-C7ED-4838-987C-485B263DFC4C}" dt="2024-11-11T12:13:47.619" v="649" actId="1076"/>
          <ac:spMkLst>
            <pc:docMk/>
            <pc:sldMk cId="4167327192" sldId="269"/>
            <ac:spMk id="4" creationId="{FAD57EB9-F26E-1095-1541-42D81C146DF7}"/>
          </ac:spMkLst>
        </pc:spChg>
        <pc:spChg chg="add mod">
          <ac:chgData name="子 芥" userId="5d6e7ffed13d6b15" providerId="LiveId" clId="{412545AD-C7ED-4838-987C-485B263DFC4C}" dt="2024-11-11T12:13:44.399" v="648" actId="14100"/>
          <ac:spMkLst>
            <pc:docMk/>
            <pc:sldMk cId="4167327192" sldId="269"/>
            <ac:spMk id="6" creationId="{04866797-039E-4573-DE70-A8F29A0416FA}"/>
          </ac:spMkLst>
        </pc:spChg>
        <pc:spChg chg="add mod">
          <ac:chgData name="子 芥" userId="5d6e7ffed13d6b15" providerId="LiveId" clId="{412545AD-C7ED-4838-987C-485B263DFC4C}" dt="2024-11-11T12:15:00.329" v="665" actId="1076"/>
          <ac:spMkLst>
            <pc:docMk/>
            <pc:sldMk cId="4167327192" sldId="269"/>
            <ac:spMk id="7" creationId="{7231C73D-C695-E2F8-80B0-C200C557C931}"/>
          </ac:spMkLst>
        </pc:spChg>
        <pc:spChg chg="add mod">
          <ac:chgData name="子 芥" userId="5d6e7ffed13d6b15" providerId="LiveId" clId="{412545AD-C7ED-4838-987C-485B263DFC4C}" dt="2024-11-13T07:47:53.468" v="1241" actId="14100"/>
          <ac:spMkLst>
            <pc:docMk/>
            <pc:sldMk cId="4167327192" sldId="269"/>
            <ac:spMk id="8" creationId="{C6C46544-1447-78ED-CCA5-AFDEF009F8F2}"/>
          </ac:spMkLst>
        </pc:spChg>
        <pc:spChg chg="add del mod">
          <ac:chgData name="子 芥" userId="5d6e7ffed13d6b15" providerId="LiveId" clId="{412545AD-C7ED-4838-987C-485B263DFC4C}" dt="2024-11-13T07:48:30.958" v="1252"/>
          <ac:spMkLst>
            <pc:docMk/>
            <pc:sldMk cId="4167327192" sldId="269"/>
            <ac:spMk id="9" creationId="{466A0F60-B71F-1EDE-082C-9585F83D91DF}"/>
          </ac:spMkLst>
        </pc:spChg>
        <pc:spChg chg="add mod">
          <ac:chgData name="子 芥" userId="5d6e7ffed13d6b15" providerId="LiveId" clId="{412545AD-C7ED-4838-987C-485B263DFC4C}" dt="2024-11-13T07:50:03.024" v="1253" actId="1076"/>
          <ac:spMkLst>
            <pc:docMk/>
            <pc:sldMk cId="4167327192" sldId="269"/>
            <ac:spMk id="10" creationId="{B83A570B-A7AF-D48B-4F3E-2338002B1FB0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14" creationId="{10B6735E-7A7E-92A2-E88D-01AE3214A5F5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15" creationId="{78357D8E-A9BC-E3DD-EA0C-952A8CBCE3C8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17" creationId="{BBDD630B-6362-7FF7-24E5-8740E5FE0B7B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18" creationId="{BAB5BF30-6E14-D0EB-B571-EC266154C1DA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19" creationId="{906329F8-A0A5-B17D-E67D-D965AB8CB288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0" creationId="{417DC573-4C12-81AF-9717-0D9BD02B3DC9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1" creationId="{7948BDC0-3648-4CD3-4C3C-799750A2CB25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2" creationId="{2A0E3C33-FA49-F4D4-1EF6-AA6E827D0476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3" creationId="{B91E62F8-CDA5-5A2D-0304-8A3074A9792B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4" creationId="{69CC6BB5-A62D-490D-3148-3CCEB0CBB562}"/>
          </ac:spMkLst>
        </pc:spChg>
        <pc:spChg chg="del">
          <ac:chgData name="子 芥" userId="5d6e7ffed13d6b15" providerId="LiveId" clId="{412545AD-C7ED-4838-987C-485B263DFC4C}" dt="2024-11-11T10:02:59.397" v="394" actId="478"/>
          <ac:spMkLst>
            <pc:docMk/>
            <pc:sldMk cId="4167327192" sldId="269"/>
            <ac:spMk id="25" creationId="{66098548-6307-A5A0-DED3-386A22C251D1}"/>
          </ac:spMkLst>
        </pc:spChg>
        <pc:picChg chg="del">
          <ac:chgData name="子 芥" userId="5d6e7ffed13d6b15" providerId="LiveId" clId="{412545AD-C7ED-4838-987C-485B263DFC4C}" dt="2024-11-11T10:02:59.397" v="394" actId="478"/>
          <ac:picMkLst>
            <pc:docMk/>
            <pc:sldMk cId="4167327192" sldId="269"/>
            <ac:picMk id="16" creationId="{FA18DBF4-BC7A-5B35-EB50-3EBB6E16D66E}"/>
          </ac:picMkLst>
        </pc:picChg>
      </pc:sldChg>
      <pc:sldChg chg="addSp modSp add mod">
        <pc:chgData name="子 芥" userId="5d6e7ffed13d6b15" providerId="LiveId" clId="{412545AD-C7ED-4838-987C-485B263DFC4C}" dt="2024-11-11T12:15:39.199" v="666" actId="1076"/>
        <pc:sldMkLst>
          <pc:docMk/>
          <pc:sldMk cId="767256747" sldId="270"/>
        </pc:sldMkLst>
        <pc:spChg chg="add mod">
          <ac:chgData name="子 芥" userId="5d6e7ffed13d6b15" providerId="LiveId" clId="{412545AD-C7ED-4838-987C-485B263DFC4C}" dt="2024-11-11T10:04:06.197" v="412" actId="1076"/>
          <ac:spMkLst>
            <pc:docMk/>
            <pc:sldMk cId="767256747" sldId="270"/>
            <ac:spMk id="2" creationId="{FD77E108-AEA3-2A1A-5FED-FCC0AC636FA7}"/>
          </ac:spMkLst>
        </pc:spChg>
        <pc:spChg chg="add mod">
          <ac:chgData name="子 芥" userId="5d6e7ffed13d6b15" providerId="LiveId" clId="{412545AD-C7ED-4838-987C-485B263DFC4C}" dt="2024-11-11T10:04:06.197" v="412" actId="1076"/>
          <ac:spMkLst>
            <pc:docMk/>
            <pc:sldMk cId="767256747" sldId="270"/>
            <ac:spMk id="3" creationId="{CDB6F3F0-C4E6-885A-8E2A-835E5FC6DF39}"/>
          </ac:spMkLst>
        </pc:spChg>
        <pc:spChg chg="mod">
          <ac:chgData name="子 芥" userId="5d6e7ffed13d6b15" providerId="LiveId" clId="{412545AD-C7ED-4838-987C-485B263DFC4C}" dt="2024-11-11T10:04:00.862" v="411" actId="1076"/>
          <ac:spMkLst>
            <pc:docMk/>
            <pc:sldMk cId="767256747" sldId="270"/>
            <ac:spMk id="5" creationId="{DB767199-2DAF-C743-E09E-722DFD10AA0E}"/>
          </ac:spMkLst>
        </pc:spChg>
        <pc:spChg chg="add mod">
          <ac:chgData name="子 芥" userId="5d6e7ffed13d6b15" providerId="LiveId" clId="{412545AD-C7ED-4838-987C-485B263DFC4C}" dt="2024-11-11T12:15:39.199" v="666" actId="1076"/>
          <ac:spMkLst>
            <pc:docMk/>
            <pc:sldMk cId="767256747" sldId="270"/>
            <ac:spMk id="6" creationId="{9A87B058-2F2B-513F-D041-DF00E6FC6316}"/>
          </ac:spMkLst>
        </pc:spChg>
        <pc:picChg chg="add mod">
          <ac:chgData name="子 芥" userId="5d6e7ffed13d6b15" providerId="LiveId" clId="{412545AD-C7ED-4838-987C-485B263DFC4C}" dt="2024-11-11T10:04:06.197" v="412" actId="1076"/>
          <ac:picMkLst>
            <pc:docMk/>
            <pc:sldMk cId="767256747" sldId="270"/>
            <ac:picMk id="4" creationId="{61918A4D-3AD4-3AB3-9DD5-0B5F1B7B3DB6}"/>
          </ac:picMkLst>
        </pc:picChg>
      </pc:sldChg>
      <pc:sldChg chg="add del">
        <pc:chgData name="子 芥" userId="5d6e7ffed13d6b15" providerId="LiveId" clId="{412545AD-C7ED-4838-987C-485B263DFC4C}" dt="2024-11-11T10:03:05.088" v="400"/>
        <pc:sldMkLst>
          <pc:docMk/>
          <pc:sldMk cId="1340746390" sldId="270"/>
        </pc:sldMkLst>
      </pc:sldChg>
      <pc:sldChg chg="add del">
        <pc:chgData name="子 芥" userId="5d6e7ffed13d6b15" providerId="LiveId" clId="{412545AD-C7ED-4838-987C-485B263DFC4C}" dt="2024-11-11T10:03:04.508" v="399"/>
        <pc:sldMkLst>
          <pc:docMk/>
          <pc:sldMk cId="1781135333" sldId="271"/>
        </pc:sldMkLst>
      </pc:sldChg>
      <pc:sldChg chg="addSp delSp modSp add mod">
        <pc:chgData name="子 芥" userId="5d6e7ffed13d6b15" providerId="LiveId" clId="{412545AD-C7ED-4838-987C-485B263DFC4C}" dt="2024-11-13T08:06:37.812" v="1359" actId="14100"/>
        <pc:sldMkLst>
          <pc:docMk/>
          <pc:sldMk cId="2987406238" sldId="271"/>
        </pc:sldMkLst>
        <pc:spChg chg="add mod">
          <ac:chgData name="子 芥" userId="5d6e7ffed13d6b15" providerId="LiveId" clId="{412545AD-C7ED-4838-987C-485B263DFC4C}" dt="2024-11-11T10:03:51.508" v="409" actId="1076"/>
          <ac:spMkLst>
            <pc:docMk/>
            <pc:sldMk cId="2987406238" sldId="271"/>
            <ac:spMk id="2" creationId="{14EFFB37-12A9-F3D0-FD80-F5B5EAED5A46}"/>
          </ac:spMkLst>
        </pc:spChg>
        <pc:spChg chg="add mod">
          <ac:chgData name="子 芥" userId="5d6e7ffed13d6b15" providerId="LiveId" clId="{412545AD-C7ED-4838-987C-485B263DFC4C}" dt="2024-11-13T08:01:13.342" v="1335" actId="1076"/>
          <ac:spMkLst>
            <pc:docMk/>
            <pc:sldMk cId="2987406238" sldId="271"/>
            <ac:spMk id="3" creationId="{0F1DAC5C-BA8B-3620-BCA7-F70E5EB3A824}"/>
          </ac:spMkLst>
        </pc:spChg>
        <pc:picChg chg="add del mod">
          <ac:chgData name="子 芥" userId="5d6e7ffed13d6b15" providerId="LiveId" clId="{412545AD-C7ED-4838-987C-485B263DFC4C}" dt="2024-11-13T08:02:47.125" v="1338" actId="478"/>
          <ac:picMkLst>
            <pc:docMk/>
            <pc:sldMk cId="2987406238" sldId="271"/>
            <ac:picMk id="4" creationId="{456F3708-33F0-809C-D46E-781EA1A4FAF9}"/>
          </ac:picMkLst>
        </pc:picChg>
        <pc:picChg chg="add del mod">
          <ac:chgData name="子 芥" userId="5d6e7ffed13d6b15" providerId="LiveId" clId="{412545AD-C7ED-4838-987C-485B263DFC4C}" dt="2024-11-13T07:59:30.439" v="1288" actId="478"/>
          <ac:picMkLst>
            <pc:docMk/>
            <pc:sldMk cId="2987406238" sldId="271"/>
            <ac:picMk id="6" creationId="{7DD1621C-7A0D-1D3D-4247-793CCF828DDB}"/>
          </ac:picMkLst>
        </pc:picChg>
        <pc:picChg chg="add del mod">
          <ac:chgData name="子 芥" userId="5d6e7ffed13d6b15" providerId="LiveId" clId="{412545AD-C7ED-4838-987C-485B263DFC4C}" dt="2024-11-13T07:59:30.439" v="1288" actId="478"/>
          <ac:picMkLst>
            <pc:docMk/>
            <pc:sldMk cId="2987406238" sldId="271"/>
            <ac:picMk id="7" creationId="{0DCEA277-C377-F722-E784-FACE3F9ACD9E}"/>
          </ac:picMkLst>
        </pc:picChg>
        <pc:picChg chg="add del mod">
          <ac:chgData name="子 芥" userId="5d6e7ffed13d6b15" providerId="LiveId" clId="{412545AD-C7ED-4838-987C-485B263DFC4C}" dt="2024-11-13T08:04:53.589" v="1342" actId="478"/>
          <ac:picMkLst>
            <pc:docMk/>
            <pc:sldMk cId="2987406238" sldId="271"/>
            <ac:picMk id="9" creationId="{893C337E-E52B-268E-178A-CC9A13FD3797}"/>
          </ac:picMkLst>
        </pc:picChg>
        <pc:picChg chg="add mod">
          <ac:chgData name="子 芥" userId="5d6e7ffed13d6b15" providerId="LiveId" clId="{412545AD-C7ED-4838-987C-485B263DFC4C}" dt="2024-11-13T08:05:22.798" v="1348" actId="1076"/>
          <ac:picMkLst>
            <pc:docMk/>
            <pc:sldMk cId="2987406238" sldId="271"/>
            <ac:picMk id="11" creationId="{65A81A3B-22CC-F753-3D42-BC7BCCDF03FA}"/>
          </ac:picMkLst>
        </pc:picChg>
        <pc:cxnChg chg="add mod">
          <ac:chgData name="子 芥" userId="5d6e7ffed13d6b15" providerId="LiveId" clId="{412545AD-C7ED-4838-987C-485B263DFC4C}" dt="2024-11-13T08:05:48.898" v="1351" actId="1582"/>
          <ac:cxnSpMkLst>
            <pc:docMk/>
            <pc:sldMk cId="2987406238" sldId="271"/>
            <ac:cxnSpMk id="13" creationId="{10CAC6FB-3586-0B3A-7C24-5D021296ED75}"/>
          </ac:cxnSpMkLst>
        </pc:cxnChg>
        <pc:cxnChg chg="add mod">
          <ac:chgData name="子 芥" userId="5d6e7ffed13d6b15" providerId="LiveId" clId="{412545AD-C7ED-4838-987C-485B263DFC4C}" dt="2024-11-13T08:06:37.812" v="1359" actId="14100"/>
          <ac:cxnSpMkLst>
            <pc:docMk/>
            <pc:sldMk cId="2987406238" sldId="271"/>
            <ac:cxnSpMk id="14" creationId="{54A5F86D-7854-D1DB-424E-E191606472E3}"/>
          </ac:cxnSpMkLst>
        </pc:cxnChg>
      </pc:sldChg>
      <pc:sldChg chg="addSp modSp add mod ord">
        <pc:chgData name="子 芥" userId="5d6e7ffed13d6b15" providerId="LiveId" clId="{412545AD-C7ED-4838-987C-485B263DFC4C}" dt="2024-11-13T08:31:33.229" v="1361"/>
        <pc:sldMkLst>
          <pc:docMk/>
          <pc:sldMk cId="223303048" sldId="272"/>
        </pc:sldMkLst>
        <pc:spChg chg="add mod">
          <ac:chgData name="子 芥" userId="5d6e7ffed13d6b15" providerId="LiveId" clId="{412545AD-C7ED-4838-987C-485B263DFC4C}" dt="2024-11-11T10:04:35.762" v="414" actId="1076"/>
          <ac:spMkLst>
            <pc:docMk/>
            <pc:sldMk cId="223303048" sldId="272"/>
            <ac:spMk id="2" creationId="{6B003181-8EB2-A107-3DEB-18F2B2F9284A}"/>
          </ac:spMkLst>
        </pc:spChg>
        <pc:spChg chg="add mod">
          <ac:chgData name="子 芥" userId="5d6e7ffed13d6b15" providerId="LiveId" clId="{412545AD-C7ED-4838-987C-485B263DFC4C}" dt="2024-11-11T10:05:19.818" v="419" actId="1076"/>
          <ac:spMkLst>
            <pc:docMk/>
            <pc:sldMk cId="223303048" sldId="272"/>
            <ac:spMk id="3" creationId="{729F822C-7509-C224-4FA6-E2448A0D00C3}"/>
          </ac:spMkLst>
        </pc:spChg>
        <pc:picChg chg="add mod">
          <ac:chgData name="子 芥" userId="5d6e7ffed13d6b15" providerId="LiveId" clId="{412545AD-C7ED-4838-987C-485B263DFC4C}" dt="2024-11-11T10:04:35.762" v="414" actId="1076"/>
          <ac:picMkLst>
            <pc:docMk/>
            <pc:sldMk cId="223303048" sldId="272"/>
            <ac:picMk id="4" creationId="{308C8FB1-6103-132D-D2D6-74DC5556D7FB}"/>
          </ac:picMkLst>
        </pc:picChg>
      </pc:sldChg>
      <pc:sldChg chg="add del">
        <pc:chgData name="子 芥" userId="5d6e7ffed13d6b15" providerId="LiveId" clId="{412545AD-C7ED-4838-987C-485B263DFC4C}" dt="2024-11-11T10:03:04.198" v="398"/>
        <pc:sldMkLst>
          <pc:docMk/>
          <pc:sldMk cId="4062201051" sldId="272"/>
        </pc:sldMkLst>
      </pc:sldChg>
      <pc:sldChg chg="add del ord">
        <pc:chgData name="子 芥" userId="5d6e7ffed13d6b15" providerId="LiveId" clId="{412545AD-C7ED-4838-987C-485B263DFC4C}" dt="2024-11-11T12:16:20.012" v="672" actId="47"/>
        <pc:sldMkLst>
          <pc:docMk/>
          <pc:sldMk cId="1179488152" sldId="273"/>
        </pc:sldMkLst>
      </pc:sldChg>
      <pc:sldChg chg="add del ord">
        <pc:chgData name="子 芥" userId="5d6e7ffed13d6b15" providerId="LiveId" clId="{412545AD-C7ED-4838-987C-485B263DFC4C}" dt="2024-11-11T12:49:51.669" v="1129" actId="47"/>
        <pc:sldMkLst>
          <pc:docMk/>
          <pc:sldMk cId="1737881994" sldId="274"/>
        </pc:sldMkLst>
      </pc:sldChg>
      <pc:sldChg chg="addSp delSp modSp add mod">
        <pc:chgData name="子 芥" userId="5d6e7ffed13d6b15" providerId="LiveId" clId="{412545AD-C7ED-4838-987C-485B263DFC4C}" dt="2024-11-13T07:39:57.690" v="1224" actId="403"/>
        <pc:sldMkLst>
          <pc:docMk/>
          <pc:sldMk cId="4008945274" sldId="275"/>
        </pc:sldMkLst>
        <pc:spChg chg="mod">
          <ac:chgData name="子 芥" userId="5d6e7ffed13d6b15" providerId="LiveId" clId="{412545AD-C7ED-4838-987C-485B263DFC4C}" dt="2024-11-11T10:10:42.288" v="494" actId="1076"/>
          <ac:spMkLst>
            <pc:docMk/>
            <pc:sldMk cId="4008945274" sldId="275"/>
            <ac:spMk id="2" creationId="{F2B7467D-F905-479A-7CA3-ACB405327336}"/>
          </ac:spMkLst>
        </pc:spChg>
        <pc:spChg chg="del">
          <ac:chgData name="子 芥" userId="5d6e7ffed13d6b15" providerId="LiveId" clId="{412545AD-C7ED-4838-987C-485B263DFC4C}" dt="2024-11-11T10:06:16.330" v="425" actId="478"/>
          <ac:spMkLst>
            <pc:docMk/>
            <pc:sldMk cId="4008945274" sldId="275"/>
            <ac:spMk id="4" creationId="{ED6AA6C3-A06D-85CE-24C7-4884C56F3347}"/>
          </ac:spMkLst>
        </pc:spChg>
        <pc:spChg chg="add del mod">
          <ac:chgData name="子 芥" userId="5d6e7ffed13d6b15" providerId="LiveId" clId="{412545AD-C7ED-4838-987C-485B263DFC4C}" dt="2024-11-11T10:08:08.683" v="450" actId="478"/>
          <ac:spMkLst>
            <pc:docMk/>
            <pc:sldMk cId="4008945274" sldId="275"/>
            <ac:spMk id="6" creationId="{7374CA96-2015-3E1E-B4FD-620D80936FE7}"/>
          </ac:spMkLst>
        </pc:spChg>
        <pc:spChg chg="del">
          <ac:chgData name="子 芥" userId="5d6e7ffed13d6b15" providerId="LiveId" clId="{412545AD-C7ED-4838-987C-485B263DFC4C}" dt="2024-11-11T10:06:39.898" v="429" actId="478"/>
          <ac:spMkLst>
            <pc:docMk/>
            <pc:sldMk cId="4008945274" sldId="275"/>
            <ac:spMk id="7" creationId="{73DFC40E-E6C4-C162-D929-7EDCD5C39806}"/>
          </ac:spMkLst>
        </pc:spChg>
        <pc:spChg chg="del">
          <ac:chgData name="子 芥" userId="5d6e7ffed13d6b15" providerId="LiveId" clId="{412545AD-C7ED-4838-987C-485B263DFC4C}" dt="2024-11-11T10:06:39.898" v="429" actId="478"/>
          <ac:spMkLst>
            <pc:docMk/>
            <pc:sldMk cId="4008945274" sldId="275"/>
            <ac:spMk id="8" creationId="{8D0C2741-5075-D465-6A8A-4B651ABEE7B4}"/>
          </ac:spMkLst>
        </pc:spChg>
        <pc:spChg chg="del">
          <ac:chgData name="子 芥" userId="5d6e7ffed13d6b15" providerId="LiveId" clId="{412545AD-C7ED-4838-987C-485B263DFC4C}" dt="2024-11-11T10:06:39.898" v="429" actId="478"/>
          <ac:spMkLst>
            <pc:docMk/>
            <pc:sldMk cId="4008945274" sldId="275"/>
            <ac:spMk id="9" creationId="{E1D9B2CB-63CE-8088-4D3C-E80E0C882FBA}"/>
          </ac:spMkLst>
        </pc:spChg>
        <pc:spChg chg="del">
          <ac:chgData name="子 芥" userId="5d6e7ffed13d6b15" providerId="LiveId" clId="{412545AD-C7ED-4838-987C-485B263DFC4C}" dt="2024-11-11T10:06:41.568" v="430" actId="478"/>
          <ac:spMkLst>
            <pc:docMk/>
            <pc:sldMk cId="4008945274" sldId="275"/>
            <ac:spMk id="10" creationId="{271024B1-14E1-FFB2-79EA-574F9E1368D2}"/>
          </ac:spMkLst>
        </pc:spChg>
        <pc:spChg chg="add del mod">
          <ac:chgData name="子 芥" userId="5d6e7ffed13d6b15" providerId="LiveId" clId="{412545AD-C7ED-4838-987C-485B263DFC4C}" dt="2024-11-11T10:08:30.341" v="459"/>
          <ac:spMkLst>
            <pc:docMk/>
            <pc:sldMk cId="4008945274" sldId="275"/>
            <ac:spMk id="11" creationId="{C58AF88B-3C67-567E-0BFD-2C15D47B10D5}"/>
          </ac:spMkLst>
        </pc:spChg>
        <pc:spChg chg="del mod">
          <ac:chgData name="子 芥" userId="5d6e7ffed13d6b15" providerId="LiveId" clId="{412545AD-C7ED-4838-987C-485B263DFC4C}" dt="2024-11-11T10:06:39.898" v="429" actId="478"/>
          <ac:spMkLst>
            <pc:docMk/>
            <pc:sldMk cId="4008945274" sldId="275"/>
            <ac:spMk id="13" creationId="{8DFFDBF8-3869-E456-E71E-4C641D8A0EA7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16" creationId="{945FA6DE-8207-08B4-945D-20FF55A74126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17" creationId="{4055044E-27F1-4BCB-1A18-A218BB957AF0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18" creationId="{8461601F-7C14-416F-E9D0-5908698BF037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19" creationId="{CEB9084F-38F1-49C5-F017-73D574A5BBB9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0" creationId="{41385484-93B6-5079-A3AE-90CC8F3370F9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1" creationId="{20E62ED5-4CBF-CF71-9796-6295B9B61FF5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2" creationId="{E37AF74E-DB4F-C1E6-4492-9F951C1B36CF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3" creationId="{69C50C0D-4A9B-F682-312C-DBE5C963DB77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4" creationId="{2ECC68AE-DA43-AA20-4D61-5FF170A852D3}"/>
          </ac:spMkLst>
        </pc:spChg>
        <pc:spChg chg="mod">
          <ac:chgData name="子 芥" userId="5d6e7ffed13d6b15" providerId="LiveId" clId="{412545AD-C7ED-4838-987C-485B263DFC4C}" dt="2024-11-11T10:08:22.118" v="451"/>
          <ac:spMkLst>
            <pc:docMk/>
            <pc:sldMk cId="4008945274" sldId="275"/>
            <ac:spMk id="25" creationId="{1857676E-6F84-DFB5-1E18-64D171CDEFE0}"/>
          </ac:spMkLst>
        </pc:spChg>
        <pc:spChg chg="mod">
          <ac:chgData name="子 芥" userId="5d6e7ffed13d6b15" providerId="LiveId" clId="{412545AD-C7ED-4838-987C-485B263DFC4C}" dt="2024-11-11T10:08:30.338" v="457"/>
          <ac:spMkLst>
            <pc:docMk/>
            <pc:sldMk cId="4008945274" sldId="275"/>
            <ac:spMk id="27" creationId="{61085BC6-CFE2-7B8D-2C94-F7648242498D}"/>
          </ac:spMkLst>
        </pc:spChg>
        <pc:spChg chg="mod">
          <ac:chgData name="子 芥" userId="5d6e7ffed13d6b15" providerId="LiveId" clId="{412545AD-C7ED-4838-987C-485B263DFC4C}" dt="2024-11-11T10:08:30.338" v="457"/>
          <ac:spMkLst>
            <pc:docMk/>
            <pc:sldMk cId="4008945274" sldId="275"/>
            <ac:spMk id="28" creationId="{7A1A1A66-D8C8-6102-AD7A-DE3181518193}"/>
          </ac:spMkLst>
        </pc:spChg>
        <pc:spChg chg="mod">
          <ac:chgData name="子 芥" userId="5d6e7ffed13d6b15" providerId="LiveId" clId="{412545AD-C7ED-4838-987C-485B263DFC4C}" dt="2024-11-11T13:01:45.018" v="1140" actId="20577"/>
          <ac:spMkLst>
            <pc:docMk/>
            <pc:sldMk cId="4008945274" sldId="275"/>
            <ac:spMk id="29" creationId="{2FA698A8-EDE1-8347-56F4-A2887416F803}"/>
          </ac:spMkLst>
        </pc:spChg>
        <pc:spChg chg="del mod">
          <ac:chgData name="子 芥" userId="5d6e7ffed13d6b15" providerId="LiveId" clId="{412545AD-C7ED-4838-987C-485B263DFC4C}" dt="2024-11-11T10:08:42.296" v="462" actId="478"/>
          <ac:spMkLst>
            <pc:docMk/>
            <pc:sldMk cId="4008945274" sldId="275"/>
            <ac:spMk id="30" creationId="{BDFF2D8C-BE06-6DDC-C3E4-4A9B6B6D8246}"/>
          </ac:spMkLst>
        </pc:spChg>
        <pc:spChg chg="del mod">
          <ac:chgData name="子 芥" userId="5d6e7ffed13d6b15" providerId="LiveId" clId="{412545AD-C7ED-4838-987C-485B263DFC4C}" dt="2024-11-11T10:08:44.618" v="463" actId="478"/>
          <ac:spMkLst>
            <pc:docMk/>
            <pc:sldMk cId="4008945274" sldId="275"/>
            <ac:spMk id="31" creationId="{67A8A4F0-05D3-933A-C28A-7B5A27EDA216}"/>
          </ac:spMkLst>
        </pc:spChg>
        <pc:spChg chg="mod">
          <ac:chgData name="子 芥" userId="5d6e7ffed13d6b15" providerId="LiveId" clId="{412545AD-C7ED-4838-987C-485B263DFC4C}" dt="2024-11-13T07:39:57.690" v="1224" actId="403"/>
          <ac:spMkLst>
            <pc:docMk/>
            <pc:sldMk cId="4008945274" sldId="275"/>
            <ac:spMk id="33" creationId="{B89CEF1A-6479-B34B-11A3-D5E4DBEF4A77}"/>
          </ac:spMkLst>
        </pc:spChg>
        <pc:spChg chg="mod">
          <ac:chgData name="子 芥" userId="5d6e7ffed13d6b15" providerId="LiveId" clId="{412545AD-C7ED-4838-987C-485B263DFC4C}" dt="2024-11-13T07:39:57.690" v="1224" actId="403"/>
          <ac:spMkLst>
            <pc:docMk/>
            <pc:sldMk cId="4008945274" sldId="275"/>
            <ac:spMk id="34" creationId="{C2CC1776-B54B-6DC1-7B68-A0CC3CA6C388}"/>
          </ac:spMkLst>
        </pc:spChg>
        <pc:spChg chg="mod">
          <ac:chgData name="子 芥" userId="5d6e7ffed13d6b15" providerId="LiveId" clId="{412545AD-C7ED-4838-987C-485B263DFC4C}" dt="2024-11-13T07:39:57.690" v="1224" actId="403"/>
          <ac:spMkLst>
            <pc:docMk/>
            <pc:sldMk cId="4008945274" sldId="275"/>
            <ac:spMk id="35" creationId="{80B08C70-3D32-3EFC-30FF-DB1E4B969B5A}"/>
          </ac:spMkLst>
        </pc:spChg>
        <pc:spChg chg="mod">
          <ac:chgData name="子 芥" userId="5d6e7ffed13d6b15" providerId="LiveId" clId="{412545AD-C7ED-4838-987C-485B263DFC4C}" dt="2024-11-11T10:15:14.646" v="632" actId="1076"/>
          <ac:spMkLst>
            <pc:docMk/>
            <pc:sldMk cId="4008945274" sldId="275"/>
            <ac:spMk id="37" creationId="{4B57B859-FEE5-8D4A-1F66-B01F03D34493}"/>
          </ac:spMkLst>
        </pc:spChg>
        <pc:spChg chg="mod">
          <ac:chgData name="子 芥" userId="5d6e7ffed13d6b15" providerId="LiveId" clId="{412545AD-C7ED-4838-987C-485B263DFC4C}" dt="2024-11-11T10:10:51.232" v="496" actId="113"/>
          <ac:spMkLst>
            <pc:docMk/>
            <pc:sldMk cId="4008945274" sldId="275"/>
            <ac:spMk id="38" creationId="{602F8D5F-7580-6557-79D5-8A5ADB74DAB6}"/>
          </ac:spMkLst>
        </pc:spChg>
        <pc:spChg chg="mod">
          <ac:chgData name="子 芥" userId="5d6e7ffed13d6b15" providerId="LiveId" clId="{412545AD-C7ED-4838-987C-485B263DFC4C}" dt="2024-11-11T12:12:03.639" v="639" actId="403"/>
          <ac:spMkLst>
            <pc:docMk/>
            <pc:sldMk cId="4008945274" sldId="275"/>
            <ac:spMk id="39" creationId="{86D77848-9B7C-DC89-D56F-358A7AD49A73}"/>
          </ac:spMkLst>
        </pc:spChg>
        <pc:grpChg chg="add mod">
          <ac:chgData name="子 芥" userId="5d6e7ffed13d6b15" providerId="LiveId" clId="{412545AD-C7ED-4838-987C-485B263DFC4C}" dt="2024-11-11T10:08:22.124" v="454"/>
          <ac:grpSpMkLst>
            <pc:docMk/>
            <pc:sldMk cId="4008945274" sldId="275"/>
            <ac:grpSpMk id="12" creationId="{8CB4CEC6-6B63-2631-E501-5B7E58FF013D}"/>
          </ac:grpSpMkLst>
        </pc:grpChg>
        <pc:grpChg chg="mod">
          <ac:chgData name="子 芥" userId="5d6e7ffed13d6b15" providerId="LiveId" clId="{412545AD-C7ED-4838-987C-485B263DFC4C}" dt="2024-11-11T10:08:22.118" v="451"/>
          <ac:grpSpMkLst>
            <pc:docMk/>
            <pc:sldMk cId="4008945274" sldId="275"/>
            <ac:grpSpMk id="14" creationId="{10972A9D-1289-4B78-2951-6BC723996E6D}"/>
          </ac:grpSpMkLst>
        </pc:grpChg>
        <pc:grpChg chg="mod">
          <ac:chgData name="子 芥" userId="5d6e7ffed13d6b15" providerId="LiveId" clId="{412545AD-C7ED-4838-987C-485B263DFC4C}" dt="2024-11-11T10:08:22.118" v="451"/>
          <ac:grpSpMkLst>
            <pc:docMk/>
            <pc:sldMk cId="4008945274" sldId="275"/>
            <ac:grpSpMk id="15" creationId="{503C08F7-3E26-1500-E73E-B7EB28E4C6E6}"/>
          </ac:grpSpMkLst>
        </pc:grpChg>
        <pc:grpChg chg="add mod">
          <ac:chgData name="子 芥" userId="5d6e7ffed13d6b15" providerId="LiveId" clId="{412545AD-C7ED-4838-987C-485B263DFC4C}" dt="2024-11-11T10:09:14.893" v="475" actId="1076"/>
          <ac:grpSpMkLst>
            <pc:docMk/>
            <pc:sldMk cId="4008945274" sldId="275"/>
            <ac:grpSpMk id="26" creationId="{50F1156B-AAC7-D84F-E212-62E0286242DC}"/>
          </ac:grpSpMkLst>
        </pc:grpChg>
        <pc:grpChg chg="add mod">
          <ac:chgData name="子 芥" userId="5d6e7ffed13d6b15" providerId="LiveId" clId="{412545AD-C7ED-4838-987C-485B263DFC4C}" dt="2024-11-13T07:39:57.690" v="1224" actId="403"/>
          <ac:grpSpMkLst>
            <pc:docMk/>
            <pc:sldMk cId="4008945274" sldId="275"/>
            <ac:grpSpMk id="32" creationId="{571C0C4F-38B0-E9D9-66CD-A66FFE3773DF}"/>
          </ac:grpSpMkLst>
        </pc:grpChg>
        <pc:grpChg chg="add mod">
          <ac:chgData name="子 芥" userId="5d6e7ffed13d6b15" providerId="LiveId" clId="{412545AD-C7ED-4838-987C-485B263DFC4C}" dt="2024-11-11T12:11:52.731" v="637" actId="1035"/>
          <ac:grpSpMkLst>
            <pc:docMk/>
            <pc:sldMk cId="4008945274" sldId="275"/>
            <ac:grpSpMk id="36" creationId="{34B0F7D9-D638-AC2F-19AA-80F01FEC68F9}"/>
          </ac:grpSpMkLst>
        </pc:grpChg>
      </pc:sldChg>
      <pc:sldChg chg="addSp delSp modSp add mod ord">
        <pc:chgData name="子 芥" userId="5d6e7ffed13d6b15" providerId="LiveId" clId="{412545AD-C7ED-4838-987C-485B263DFC4C}" dt="2024-11-11T12:48:16.798" v="1125" actId="1076"/>
        <pc:sldMkLst>
          <pc:docMk/>
          <pc:sldMk cId="1402249133" sldId="276"/>
        </pc:sldMkLst>
        <pc:spChg chg="mod">
          <ac:chgData name="子 芥" userId="5d6e7ffed13d6b15" providerId="LiveId" clId="{412545AD-C7ED-4838-987C-485B263DFC4C}" dt="2024-11-11T12:29:17.452" v="867" actId="1076"/>
          <ac:spMkLst>
            <pc:docMk/>
            <pc:sldMk cId="1402249133" sldId="276"/>
            <ac:spMk id="2" creationId="{8A3DC482-9196-EB62-E0E1-EB09FB06167F}"/>
          </ac:spMkLst>
        </pc:spChg>
        <pc:spChg chg="del">
          <ac:chgData name="子 芥" userId="5d6e7ffed13d6b15" providerId="LiveId" clId="{412545AD-C7ED-4838-987C-485B263DFC4C}" dt="2024-11-11T12:16:30.439" v="674" actId="478"/>
          <ac:spMkLst>
            <pc:docMk/>
            <pc:sldMk cId="1402249133" sldId="276"/>
            <ac:spMk id="4" creationId="{92139F23-8C83-748E-CB5B-C6F1AF5129A1}"/>
          </ac:spMkLst>
        </pc:spChg>
        <pc:spChg chg="add del mod">
          <ac:chgData name="子 芥" userId="5d6e7ffed13d6b15" providerId="LiveId" clId="{412545AD-C7ED-4838-987C-485B263DFC4C}" dt="2024-11-11T12:16:41.834" v="677" actId="478"/>
          <ac:spMkLst>
            <pc:docMk/>
            <pc:sldMk cId="1402249133" sldId="276"/>
            <ac:spMk id="6" creationId="{86E1355D-7754-B37D-FED2-D71EF5C03426}"/>
          </ac:spMkLst>
        </pc:spChg>
        <pc:spChg chg="del">
          <ac:chgData name="子 芥" userId="5d6e7ffed13d6b15" providerId="LiveId" clId="{412545AD-C7ED-4838-987C-485B263DFC4C}" dt="2024-11-11T12:16:41.834" v="677" actId="478"/>
          <ac:spMkLst>
            <pc:docMk/>
            <pc:sldMk cId="1402249133" sldId="276"/>
            <ac:spMk id="7" creationId="{F60D2F7E-2D48-51B4-2516-D752D1B9927D}"/>
          </ac:spMkLst>
        </pc:spChg>
        <pc:spChg chg="del">
          <ac:chgData name="子 芥" userId="5d6e7ffed13d6b15" providerId="LiveId" clId="{412545AD-C7ED-4838-987C-485B263DFC4C}" dt="2024-11-11T12:16:42.438" v="678" actId="478"/>
          <ac:spMkLst>
            <pc:docMk/>
            <pc:sldMk cId="1402249133" sldId="276"/>
            <ac:spMk id="8" creationId="{7685479F-E210-666E-44E6-90DAF065BF1F}"/>
          </ac:spMkLst>
        </pc:spChg>
        <pc:spChg chg="del">
          <ac:chgData name="子 芥" userId="5d6e7ffed13d6b15" providerId="LiveId" clId="{412545AD-C7ED-4838-987C-485B263DFC4C}" dt="2024-11-11T12:16:41.834" v="677" actId="478"/>
          <ac:spMkLst>
            <pc:docMk/>
            <pc:sldMk cId="1402249133" sldId="276"/>
            <ac:spMk id="9" creationId="{7F8D9999-1990-DBB4-27F3-08B6B6EAE904}"/>
          </ac:spMkLst>
        </pc:spChg>
        <pc:spChg chg="del">
          <ac:chgData name="子 芥" userId="5d6e7ffed13d6b15" providerId="LiveId" clId="{412545AD-C7ED-4838-987C-485B263DFC4C}" dt="2024-11-11T12:16:41.834" v="677" actId="478"/>
          <ac:spMkLst>
            <pc:docMk/>
            <pc:sldMk cId="1402249133" sldId="276"/>
            <ac:spMk id="10" creationId="{032C17EC-D31A-3142-AD28-F4CD44E97135}"/>
          </ac:spMkLst>
        </pc:spChg>
        <pc:spChg chg="add mod">
          <ac:chgData name="子 芥" userId="5d6e7ffed13d6b15" providerId="LiveId" clId="{412545AD-C7ED-4838-987C-485B263DFC4C}" dt="2024-11-11T12:46:27.159" v="1113" actId="14100"/>
          <ac:spMkLst>
            <pc:docMk/>
            <pc:sldMk cId="1402249133" sldId="276"/>
            <ac:spMk id="11" creationId="{1559E234-450F-CF23-CB91-498B14CA1A35}"/>
          </ac:spMkLst>
        </pc:spChg>
        <pc:spChg chg="add mod">
          <ac:chgData name="子 芥" userId="5d6e7ffed13d6b15" providerId="LiveId" clId="{412545AD-C7ED-4838-987C-485B263DFC4C}" dt="2024-11-11T12:35:35.249" v="1009" actId="14100"/>
          <ac:spMkLst>
            <pc:docMk/>
            <pc:sldMk cId="1402249133" sldId="276"/>
            <ac:spMk id="12" creationId="{661E2EBD-8B20-F8C4-C6ED-2FDDF15E19DC}"/>
          </ac:spMkLst>
        </pc:spChg>
        <pc:spChg chg="del mod">
          <ac:chgData name="子 芥" userId="5d6e7ffed13d6b15" providerId="LiveId" clId="{412545AD-C7ED-4838-987C-485B263DFC4C}" dt="2024-11-11T12:16:35.798" v="676" actId="478"/>
          <ac:spMkLst>
            <pc:docMk/>
            <pc:sldMk cId="1402249133" sldId="276"/>
            <ac:spMk id="13" creationId="{674A9E54-18EC-B7E8-B563-E0A5199BB1BE}"/>
          </ac:spMkLst>
        </pc:spChg>
        <pc:spChg chg="add mod">
          <ac:chgData name="子 芥" userId="5d6e7ffed13d6b15" providerId="LiveId" clId="{412545AD-C7ED-4838-987C-485B263DFC4C}" dt="2024-11-11T12:46:38.389" v="1115" actId="1582"/>
          <ac:spMkLst>
            <pc:docMk/>
            <pc:sldMk cId="1402249133" sldId="276"/>
            <ac:spMk id="14" creationId="{069D9845-ECCF-7C67-115F-B20E7654A608}"/>
          </ac:spMkLst>
        </pc:spChg>
        <pc:spChg chg="add mod">
          <ac:chgData name="子 芥" userId="5d6e7ffed13d6b15" providerId="LiveId" clId="{412545AD-C7ED-4838-987C-485B263DFC4C}" dt="2024-11-11T12:48:16.798" v="1125" actId="1076"/>
          <ac:spMkLst>
            <pc:docMk/>
            <pc:sldMk cId="1402249133" sldId="276"/>
            <ac:spMk id="15" creationId="{DAC4CC52-858E-315B-537D-9E68A90437C1}"/>
          </ac:spMkLst>
        </pc:spChg>
        <pc:spChg chg="add mod">
          <ac:chgData name="子 芥" userId="5d6e7ffed13d6b15" providerId="LiveId" clId="{412545AD-C7ED-4838-987C-485B263DFC4C}" dt="2024-11-11T12:48:11.668" v="1124" actId="1076"/>
          <ac:spMkLst>
            <pc:docMk/>
            <pc:sldMk cId="1402249133" sldId="276"/>
            <ac:spMk id="16" creationId="{BCFB7F2E-0F86-C820-C324-335CB0233E40}"/>
          </ac:spMkLst>
        </pc:spChg>
        <pc:spChg chg="add mod">
          <ac:chgData name="子 芥" userId="5d6e7ffed13d6b15" providerId="LiveId" clId="{412545AD-C7ED-4838-987C-485B263DFC4C}" dt="2024-11-11T12:32:13.359" v="896" actId="1076"/>
          <ac:spMkLst>
            <pc:docMk/>
            <pc:sldMk cId="1402249133" sldId="276"/>
            <ac:spMk id="17" creationId="{A97CC636-1CFD-32CF-B97D-9847F33F797F}"/>
          </ac:spMkLst>
        </pc:spChg>
        <pc:spChg chg="add mod">
          <ac:chgData name="子 芥" userId="5d6e7ffed13d6b15" providerId="LiveId" clId="{412545AD-C7ED-4838-987C-485B263DFC4C}" dt="2024-11-11T12:48:02.219" v="1121" actId="20577"/>
          <ac:spMkLst>
            <pc:docMk/>
            <pc:sldMk cId="1402249133" sldId="276"/>
            <ac:spMk id="18" creationId="{01A05F36-5E45-9E68-8AE4-00F13A12AFE4}"/>
          </ac:spMkLst>
        </pc:spChg>
      </pc:sldChg>
      <pc:sldChg chg="delSp modSp add mod ord">
        <pc:chgData name="子 芥" userId="5d6e7ffed13d6b15" providerId="LiveId" clId="{412545AD-C7ED-4838-987C-485B263DFC4C}" dt="2024-11-13T07:39:27.113" v="1223" actId="16959"/>
        <pc:sldMkLst>
          <pc:docMk/>
          <pc:sldMk cId="3762524264" sldId="277"/>
        </pc:sldMkLst>
        <pc:spChg chg="mod">
          <ac:chgData name="子 芥" userId="5d6e7ffed13d6b15" providerId="LiveId" clId="{412545AD-C7ED-4838-987C-485B263DFC4C}" dt="2024-11-11T13:17:51.599" v="1147" actId="20577"/>
          <ac:spMkLst>
            <pc:docMk/>
            <pc:sldMk cId="3762524264" sldId="277"/>
            <ac:spMk id="2" creationId="{AFA4A091-50EB-738B-9F3F-3DF3FCDAEA85}"/>
          </ac:spMkLst>
        </pc:spChg>
        <pc:spChg chg="mod">
          <ac:chgData name="子 芥" userId="5d6e7ffed13d6b15" providerId="LiveId" clId="{412545AD-C7ED-4838-987C-485B263DFC4C}" dt="2024-11-11T12:49:57.129" v="1131" actId="27636"/>
          <ac:spMkLst>
            <pc:docMk/>
            <pc:sldMk cId="3762524264" sldId="277"/>
            <ac:spMk id="3" creationId="{C029C2FA-D188-2760-C863-9676592FED26}"/>
          </ac:spMkLst>
        </pc:spChg>
        <pc:spChg chg="del">
          <ac:chgData name="子 芥" userId="5d6e7ffed13d6b15" providerId="LiveId" clId="{412545AD-C7ED-4838-987C-485B263DFC4C}" dt="2024-11-11T12:49:59.870" v="1133" actId="478"/>
          <ac:spMkLst>
            <pc:docMk/>
            <pc:sldMk cId="3762524264" sldId="277"/>
            <ac:spMk id="6" creationId="{8A6BC736-4247-198A-FC37-881D1BDF3705}"/>
          </ac:spMkLst>
        </pc:spChg>
        <pc:spChg chg="mod">
          <ac:chgData name="子 芥" userId="5d6e7ffed13d6b15" providerId="LiveId" clId="{412545AD-C7ED-4838-987C-485B263DFC4C}" dt="2024-11-13T07:39:27.113" v="1223" actId="16959"/>
          <ac:spMkLst>
            <pc:docMk/>
            <pc:sldMk cId="3762524264" sldId="277"/>
            <ac:spMk id="7" creationId="{18FE57F8-EB5A-749B-2B4C-8B23C527D7A7}"/>
          </ac:spMkLst>
        </pc:spChg>
        <pc:picChg chg="del">
          <ac:chgData name="子 芥" userId="5d6e7ffed13d6b15" providerId="LiveId" clId="{412545AD-C7ED-4838-987C-485B263DFC4C}" dt="2024-11-11T12:49:58.532" v="1132" actId="478"/>
          <ac:picMkLst>
            <pc:docMk/>
            <pc:sldMk cId="3762524264" sldId="277"/>
            <ac:picMk id="4" creationId="{9E916DB0-1C4C-D4A7-A8E1-38EA998E5ACC}"/>
          </ac:picMkLst>
        </pc:picChg>
      </pc:sldChg>
      <pc:sldChg chg="add ord">
        <pc:chgData name="子 芥" userId="5d6e7ffed13d6b15" providerId="LiveId" clId="{412545AD-C7ED-4838-987C-485B263DFC4C}" dt="2024-11-11T12:53:01.298" v="1136"/>
        <pc:sldMkLst>
          <pc:docMk/>
          <pc:sldMk cId="3335867614" sldId="278"/>
        </pc:sldMkLst>
      </pc:sldChg>
      <pc:sldChg chg="modSp add mod">
        <pc:chgData name="子 芥" userId="5d6e7ffed13d6b15" providerId="LiveId" clId="{412545AD-C7ED-4838-987C-485B263DFC4C}" dt="2024-11-12T13:29:58.168" v="1152" actId="6549"/>
        <pc:sldMkLst>
          <pc:docMk/>
          <pc:sldMk cId="684576203" sldId="279"/>
        </pc:sldMkLst>
        <pc:spChg chg="mod">
          <ac:chgData name="子 芥" userId="5d6e7ffed13d6b15" providerId="LiveId" clId="{412545AD-C7ED-4838-987C-485B263DFC4C}" dt="2024-11-12T13:29:58.168" v="1152" actId="6549"/>
          <ac:spMkLst>
            <pc:docMk/>
            <pc:sldMk cId="684576203" sldId="279"/>
            <ac:spMk id="2" creationId="{710B156C-25B7-2B52-2E0C-96D81383924C}"/>
          </ac:spMkLst>
        </pc:spChg>
      </pc:sldChg>
      <pc:sldChg chg="modSp mod">
        <pc:chgData name="子 芥" userId="5d6e7ffed13d6b15" providerId="LiveId" clId="{412545AD-C7ED-4838-987C-485B263DFC4C}" dt="2024-11-13T07:39:08.420" v="1221" actId="1076"/>
        <pc:sldMkLst>
          <pc:docMk/>
          <pc:sldMk cId="900488289" sldId="280"/>
        </pc:sldMkLst>
        <pc:spChg chg="mod">
          <ac:chgData name="子 芥" userId="5d6e7ffed13d6b15" providerId="LiveId" clId="{412545AD-C7ED-4838-987C-485B263DFC4C}" dt="2024-11-13T07:39:02.108" v="1219" actId="1076"/>
          <ac:spMkLst>
            <pc:docMk/>
            <pc:sldMk cId="900488289" sldId="280"/>
            <ac:spMk id="11" creationId="{067277BF-5AC2-F1E4-156B-D381A57D2CA7}"/>
          </ac:spMkLst>
        </pc:spChg>
        <pc:picChg chg="mod">
          <ac:chgData name="子 芥" userId="5d6e7ffed13d6b15" providerId="LiveId" clId="{412545AD-C7ED-4838-987C-485B263DFC4C}" dt="2024-11-13T07:39:08.420" v="1221" actId="1076"/>
          <ac:picMkLst>
            <pc:docMk/>
            <pc:sldMk cId="900488289" sldId="280"/>
            <ac:picMk id="12" creationId="{562A36B2-5530-431B-494E-40C02D368A57}"/>
          </ac:picMkLst>
        </pc:picChg>
      </pc:sldChg>
      <pc:sldChg chg="addSp delSp modSp add mod">
        <pc:chgData name="子 芥" userId="5d6e7ffed13d6b15" providerId="LiveId" clId="{412545AD-C7ED-4838-987C-485B263DFC4C}" dt="2024-11-13T07:57:54.729" v="1285" actId="14100"/>
        <pc:sldMkLst>
          <pc:docMk/>
          <pc:sldMk cId="2395601588" sldId="281"/>
        </pc:sldMkLst>
        <pc:spChg chg="mod">
          <ac:chgData name="子 芥" userId="5d6e7ffed13d6b15" providerId="LiveId" clId="{412545AD-C7ED-4838-987C-485B263DFC4C}" dt="2024-11-13T07:57:44.599" v="1282" actId="1076"/>
          <ac:spMkLst>
            <pc:docMk/>
            <pc:sldMk cId="2395601588" sldId="281"/>
            <ac:spMk id="2" creationId="{07590481-5A91-87C2-8991-A6E9A9A1D8AF}"/>
          </ac:spMkLst>
        </pc:spChg>
        <pc:spChg chg="del">
          <ac:chgData name="子 芥" userId="5d6e7ffed13d6b15" providerId="LiveId" clId="{412545AD-C7ED-4838-987C-485B263DFC4C}" dt="2024-11-13T07:54:23.978" v="1260" actId="478"/>
          <ac:spMkLst>
            <pc:docMk/>
            <pc:sldMk cId="2395601588" sldId="281"/>
            <ac:spMk id="3" creationId="{4346A17C-54FC-832C-F887-2A05450B9A94}"/>
          </ac:spMkLst>
        </pc:spChg>
        <pc:picChg chg="del">
          <ac:chgData name="子 芥" userId="5d6e7ffed13d6b15" providerId="LiveId" clId="{412545AD-C7ED-4838-987C-485B263DFC4C}" dt="2024-11-13T07:54:25.476" v="1263" actId="478"/>
          <ac:picMkLst>
            <pc:docMk/>
            <pc:sldMk cId="2395601588" sldId="281"/>
            <ac:picMk id="4" creationId="{1714DAB2-B1AB-9310-E303-74EEEC0C55B0}"/>
          </ac:picMkLst>
        </pc:picChg>
        <pc:picChg chg="del">
          <ac:chgData name="子 芥" userId="5d6e7ffed13d6b15" providerId="LiveId" clId="{412545AD-C7ED-4838-987C-485B263DFC4C}" dt="2024-11-13T07:54:24.501" v="1261" actId="478"/>
          <ac:picMkLst>
            <pc:docMk/>
            <pc:sldMk cId="2395601588" sldId="281"/>
            <ac:picMk id="6" creationId="{197A34C4-7FFC-C345-C356-64B9633A2AD2}"/>
          </ac:picMkLst>
        </pc:picChg>
        <pc:picChg chg="del">
          <ac:chgData name="子 芥" userId="5d6e7ffed13d6b15" providerId="LiveId" clId="{412545AD-C7ED-4838-987C-485B263DFC4C}" dt="2024-11-13T07:54:25.018" v="1262" actId="478"/>
          <ac:picMkLst>
            <pc:docMk/>
            <pc:sldMk cId="2395601588" sldId="281"/>
            <ac:picMk id="7" creationId="{48F25FF0-B764-BDEA-E7B4-E8E1DBCB944F}"/>
          </ac:picMkLst>
        </pc:picChg>
        <pc:picChg chg="add mod">
          <ac:chgData name="子 芥" userId="5d6e7ffed13d6b15" providerId="LiveId" clId="{412545AD-C7ED-4838-987C-485B263DFC4C}" dt="2024-11-13T07:57:54.729" v="1285" actId="14100"/>
          <ac:picMkLst>
            <pc:docMk/>
            <pc:sldMk cId="2395601588" sldId="281"/>
            <ac:picMk id="9" creationId="{8C9A83A1-1EF2-941B-B95D-2ADEECD1B5BD}"/>
          </ac:picMkLst>
        </pc:picChg>
        <pc:picChg chg="add mod">
          <ac:chgData name="子 芥" userId="5d6e7ffed13d6b15" providerId="LiveId" clId="{412545AD-C7ED-4838-987C-485B263DFC4C}" dt="2024-11-13T07:57:48.033" v="1284" actId="1076"/>
          <ac:picMkLst>
            <pc:docMk/>
            <pc:sldMk cId="2395601588" sldId="281"/>
            <ac:picMk id="11" creationId="{E63F602D-8B62-67D6-E55D-61FA820253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11F28-7843-4DAE-BE04-8465BE35A47B}" type="datetimeFigureOut">
              <a:rPr lang="zh-CN" altLang="en-US" smtClean="0"/>
              <a:t>2024/11/17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50E38-58FC-4378-AB1F-4308A8899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37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16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398D-60C8-B677-1F18-7E33498D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3F65C9-C574-1BD8-B536-C04AC178F1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5D360CB-DABC-FFBF-A4FE-90E1F327B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381D7E-72A7-7491-1188-62DD25321F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031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B736-2E6B-7FF5-DBAA-E4BEFFE9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FADF13-D49C-3980-07AF-00A81220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890CF9B-79F3-0839-46B9-19C5C9629B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EFE0DF-D73D-446A-7896-1921BF5C21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41B4E-E1AC-F689-3325-602BF7F38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65678E-C211-8614-E1A0-C92607F2B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736ACDF-AFB7-FB23-9875-C0E70DADC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867A54-5B34-2FCA-1711-731BAB688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363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C486F-2CCD-5BE6-781D-5B6C27BA6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E8FBE30-E2C3-DDBF-6077-0B5821A740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C37191F-ACFB-A54B-FA4C-6A170964C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97EDD9-0F88-D85E-A3C0-F5381E6AB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523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A05EF-BDC4-5C84-261D-7174374AF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179FDD-A1EA-021D-63F3-AD27A66DE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5768D9-BF53-8A0B-5841-04C1FD80D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DCA4AE-DA9F-22BE-F8C8-84C2390777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26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412E3-AFE5-0618-5272-AB4FC63E3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5D51E1-0BD5-9590-F092-E25A81FE8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DCE4EA-F571-5269-94CB-EDC9C61F6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82C3CA-1E97-F76F-FF8C-B6D4E34FF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7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93E03-1883-37B2-1944-4D9EC2E3B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7A3B723-4F85-9F9D-CFFE-029862CF0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E4BBD49-5945-240C-C177-E9368B2E4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左边是低能</a:t>
            </a:r>
            <a:r>
              <a:rPr lang="en-US" altLang="zh-CN" dirty="0"/>
              <a:t>, </a:t>
            </a:r>
            <a:r>
              <a:rPr lang="zh-CN" altLang="en-US" dirty="0"/>
              <a:t>右边是高能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B8EA48-C189-F489-4027-A63A8BBA8A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53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54A8-F28B-A6C7-193A-7266F0C6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EF964A-89E6-B5A1-FF2F-2CD661B51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7C7D33A-895A-3FF6-5440-AF1EDDABC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058BD9-F4F6-2302-7AE1-33A70D168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45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66DC9-1B0A-B628-DDCE-CA5C983D7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32389B-E168-D8BC-2027-AB9B00FF3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3B6AE0-08B1-FE68-8042-CA8C0477A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对于这么多粒子可以想象可能的算符也会是非常多</a:t>
            </a:r>
            <a:r>
              <a:rPr lang="en-US" altLang="zh-CN" dirty="0"/>
              <a:t>, </a:t>
            </a:r>
            <a:r>
              <a:rPr lang="zh-CN" altLang="en-US" dirty="0"/>
              <a:t>对应的系数空间也会是非常大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1FC454-ACE0-4D2F-3BF7-DA52F2F64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10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5ABA6-D842-4DE9-95F7-415B28371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DF4837-4673-587E-3891-AB559AE7A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D377AC-1531-9E93-BD87-0C7E569F4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这个过程正由</a:t>
            </a:r>
            <a:r>
              <a:rPr lang="en-US" altLang="zh-CN" dirty="0"/>
              <a:t>Mu3e</a:t>
            </a:r>
            <a:r>
              <a:rPr lang="zh-CN" altLang="en-US" dirty="0"/>
              <a:t>这个实验进行测量</a:t>
            </a:r>
            <a:r>
              <a:rPr lang="en-US" altLang="zh-CN"/>
              <a:t>.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51544F-EDC0-0512-BFAD-417819154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33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DD54-1AC0-DE4C-86E7-A96E1B5D4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A17FC1-62AB-8149-75E3-7143269E3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FEDF78-A600-D772-BE8B-2341BB5656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718ACA-CAC2-BC98-3723-08CBD9AD3D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44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A443F-2CB5-3C2B-44B5-D2E6B4417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F21FFCD-D236-26F3-0C64-D235EDF4A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995169-E6B3-EC25-B230-45B69D208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0454C1-49C1-D3DD-0591-A3CC24FBB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68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342892" indent="0" algn="ctr">
              <a:buNone/>
              <a:defRPr sz="1650"/>
            </a:lvl2pPr>
            <a:lvl3pPr marL="685783" indent="0" algn="ctr">
              <a:buNone/>
              <a:defRPr sz="165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组合 30"/>
          <p:cNvGrpSpPr>
            <a:grpSpLocks noChangeAspect="1"/>
          </p:cNvGrpSpPr>
          <p:nvPr userDrawn="1"/>
        </p:nvGrpSpPr>
        <p:grpSpPr>
          <a:xfrm>
            <a:off x="1039543" y="5417975"/>
            <a:ext cx="1693098" cy="285824"/>
            <a:chOff x="8729725" y="4570716"/>
            <a:chExt cx="2830513" cy="477838"/>
          </a:xfrm>
          <a:solidFill>
            <a:schemeClr val="bg2">
              <a:lumMod val="60000"/>
              <a:lumOff val="40000"/>
              <a:alpha val="50000"/>
            </a:schemeClr>
          </a:solidFill>
        </p:grpSpPr>
        <p:sp>
          <p:nvSpPr>
            <p:cNvPr id="32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1"/>
            <p:cNvSpPr>
              <a:spLocks/>
            </p:cNvSpPr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2"/>
            <p:cNvSpPr>
              <a:spLocks/>
            </p:cNvSpPr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3"/>
            <p:cNvSpPr>
              <a:spLocks/>
            </p:cNvSpPr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805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7400" y="758952"/>
            <a:ext cx="7222744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400" y="2042160"/>
            <a:ext cx="7222744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469094" indent="-335747">
              <a:buFont typeface="Wingdings" panose="05000000000000000000" pitchFamily="2" charset="2"/>
              <a:buChar char="n"/>
              <a:defRPr sz="2700">
                <a:solidFill>
                  <a:schemeClr val="tx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927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394496" y="503154"/>
            <a:ext cx="7745624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92847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4540" y="1691327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>
              <a:lnSpc>
                <a:spcPct val="120000"/>
              </a:lnSpc>
              <a:buFont typeface="微软雅黑" panose="020B0503020204020204" pitchFamily="34" charset="-122"/>
              <a:buChar char="▪"/>
              <a:defRPr sz="2700"/>
            </a:lvl1pPr>
            <a:lvl2pPr marL="405994" indent="-200020">
              <a:lnSpc>
                <a:spcPct val="120000"/>
              </a:lnSpc>
              <a:buFont typeface="微软雅黑" panose="020B0503020204020204" pitchFamily="34" charset="-122"/>
              <a:buChar char="▫"/>
              <a:defRPr sz="2400"/>
            </a:lvl2pPr>
            <a:lvl3pPr marL="603632" indent="-192876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3pPr>
            <a:lvl4pPr marL="806034" indent="-189305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4pPr>
            <a:lvl5pPr marL="1009625" indent="-186924">
              <a:lnSpc>
                <a:spcPct val="120000"/>
              </a:lnSpc>
              <a:buFont typeface="微软雅黑" panose="020B0503020204020204" pitchFamily="34" charset="-122"/>
              <a:buChar char="◦"/>
              <a:defRPr sz="21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" y="503154"/>
            <a:ext cx="155276" cy="986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4540" y="948906"/>
            <a:ext cx="7746160" cy="541227"/>
          </a:xfrm>
          <a:prstGeom prst="rect">
            <a:avLst/>
          </a:prstGeom>
        </p:spPr>
        <p:txBody>
          <a:bodyPr anchor="t"/>
          <a:lstStyle>
            <a:lvl1pPr>
              <a:defRPr lang="en-US" sz="3600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50" y="758952"/>
            <a:ext cx="7279894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0" y="4800600"/>
            <a:ext cx="7279894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8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8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4"/>
            <a:ext cx="9144000" cy="685795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8" y="6172205"/>
            <a:ext cx="7486650" cy="685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617220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7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4" y="1044180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80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231474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7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56" indent="-137156" algn="l" defTabSz="685783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892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27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61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096" indent="-13715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199970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4965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49959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4954" indent="-171446" algn="l" defTabSz="685783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90.xml"/><Relationship Id="rId2" Type="http://schemas.openxmlformats.org/officeDocument/2006/relationships/tags" Target="../tags/tag2.xml"/><Relationship Id="rId16" Type="http://schemas.openxmlformats.org/officeDocument/2006/relationships/image" Target="../media/image2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20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404" y="-1453670"/>
            <a:ext cx="7847640" cy="4041648"/>
          </a:xfrm>
        </p:spPr>
        <p:txBody>
          <a:bodyPr/>
          <a:lstStyle/>
          <a:p>
            <a:r>
              <a:rPr lang="en-US" altLang="zh-CN" dirty="0"/>
              <a:t>Capping the positivity cone in SMEFT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262174" y="2906162"/>
            <a:ext cx="7063740" cy="522838"/>
          </a:xfrm>
        </p:spPr>
        <p:txBody>
          <a:bodyPr/>
          <a:lstStyle/>
          <a:p>
            <a:r>
              <a:rPr lang="en-US" altLang="zh-CN" dirty="0"/>
              <a:t>——</a:t>
            </a:r>
            <a:r>
              <a:rPr lang="zh-CN" altLang="en-US" dirty="0"/>
              <a:t>洪东宇</a:t>
            </a:r>
            <a:endParaRPr lang="en-US" altLang="zh-CN" dirty="0"/>
          </a:p>
          <a:p>
            <a:r>
              <a:rPr lang="zh-CN" altLang="en-US" dirty="0"/>
              <a:t>中国科学技术大学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E84137-3012-C0EE-18CC-9034075CA723}"/>
              </a:ext>
            </a:extLst>
          </p:cNvPr>
          <p:cNvSpPr txBox="1"/>
          <p:nvPr/>
        </p:nvSpPr>
        <p:spPr>
          <a:xfrm>
            <a:off x="3059289" y="4402667"/>
            <a:ext cx="2336800" cy="440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A8D38028-6F3A-2560-1921-60F716FA9428}"/>
              </a:ext>
            </a:extLst>
          </p:cNvPr>
          <p:cNvSpPr txBox="1">
            <a:spLocks/>
          </p:cNvSpPr>
          <p:nvPr/>
        </p:nvSpPr>
        <p:spPr>
          <a:xfrm>
            <a:off x="1512711" y="4216402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83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400" kern="1200" spc="8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Based on 2404.04479</a:t>
            </a:r>
          </a:p>
          <a:p>
            <a:r>
              <a:rPr lang="en-US" altLang="zh-CN" dirty="0"/>
              <a:t>With </a:t>
            </a:r>
            <a:r>
              <a:rPr lang="zh-CN" altLang="en-US" dirty="0"/>
              <a:t>王卓辉</a:t>
            </a:r>
            <a:r>
              <a:rPr lang="en-US" altLang="zh-CN" dirty="0"/>
              <a:t>, </a:t>
            </a:r>
            <a:r>
              <a:rPr lang="zh-CN" altLang="en-US" dirty="0"/>
              <a:t>周双勇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65F2AD69-94C7-AC7F-BAF9-8EB82F93838B}"/>
              </a:ext>
            </a:extLst>
          </p:cNvPr>
          <p:cNvSpPr txBox="1">
            <a:spLocks/>
          </p:cNvSpPr>
          <p:nvPr/>
        </p:nvSpPr>
        <p:spPr>
          <a:xfrm>
            <a:off x="5044581" y="5631430"/>
            <a:ext cx="706374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783" rtl="0" eaLnBrk="1" latinLnBrk="0" hangingPunct="1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400" kern="1200" spc="8" baseline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92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783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6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675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566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457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348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240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132" indent="0" algn="ctr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/>
              <a:t>第四届量子场论及其应用研讨会</a:t>
            </a:r>
            <a:endParaRPr lang="en-US" altLang="zh-CN" sz="2000" dirty="0"/>
          </a:p>
          <a:p>
            <a:r>
              <a:rPr lang="en-US" altLang="zh-CN" sz="2000" dirty="0"/>
              <a:t>2024/11/18    </a:t>
            </a:r>
            <a:r>
              <a:rPr lang="zh-CN" altLang="en-US" sz="2000" dirty="0"/>
              <a:t>广州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192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F6CB8-09BB-2176-F497-9D1FB3383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752839-2727-7891-3206-1C76FF70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EFFB37-12A9-F3D0-FD80-F5B5EAED5A46}"/>
              </a:ext>
            </a:extLst>
          </p:cNvPr>
          <p:cNvSpPr>
            <a:spLocks noGrp="1"/>
          </p:cNvSpPr>
          <p:nvPr/>
        </p:nvSpPr>
        <p:spPr>
          <a:xfrm>
            <a:off x="394540" y="740312"/>
            <a:ext cx="8157789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Bounds on Dim-8 Higgs Operators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1DAC5C-BA8B-3620-BCA7-F70E5EB3A824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0" y="1488760"/>
                <a:ext cx="8629435" cy="152852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02401" indent="-202401" algn="l" defTabSz="685783" rtl="0" eaLnBrk="1" latinLnBrk="0" hangingPunct="1">
                  <a:lnSpc>
                    <a:spcPct val="120000"/>
                  </a:lnSpc>
                  <a:spcBef>
                    <a:spcPts val="1050"/>
                  </a:spcBef>
                  <a:spcAft>
                    <a:spcPts val="15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2700" kern="1200" spc="8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5994" indent="-200020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03632" indent="-192876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6034" indent="-189305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09625" indent="-186924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99970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24965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9959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74954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𝑆𝑀𝐸𝐹𝑇</m:t>
                          </m:r>
                        </m:sub>
                      </m:sSub>
                      <m:r>
                        <a:rPr lang="pt-BR" altLang="zh-CN" sz="2400" i="1">
                          <a:latin typeface="Cambria Math" panose="02040503050406030204" pitchFamily="18" charset="0"/>
                        </a:rPr>
                        <m:t>⊃ 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µ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d>
                        <m:dPr>
                          <m:ctrlPr>
                            <a:rPr lang="pt-BR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altLang="zh-CN" sz="2400" i="1">
                                  <a:latin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pt-BR" altLang="zh-CN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1DAC5C-BA8B-3620-BCA7-F70E5EB3A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88760"/>
                <a:ext cx="8629435" cy="1528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65A81A3B-22CC-F753-3D42-BC7BCCDF0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5" y="2890616"/>
            <a:ext cx="7842842" cy="3646372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0CAC6FB-3586-0B3A-7C24-5D021296ED75}"/>
              </a:ext>
            </a:extLst>
          </p:cNvPr>
          <p:cNvCxnSpPr/>
          <p:nvPr/>
        </p:nvCxnSpPr>
        <p:spPr>
          <a:xfrm>
            <a:off x="1653702" y="5904689"/>
            <a:ext cx="3054485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4A5F86D-7854-D1DB-424E-E191606472E3}"/>
              </a:ext>
            </a:extLst>
          </p:cNvPr>
          <p:cNvCxnSpPr>
            <a:cxnSpLocks/>
          </p:cNvCxnSpPr>
          <p:nvPr/>
        </p:nvCxnSpPr>
        <p:spPr>
          <a:xfrm flipH="1" flipV="1">
            <a:off x="402342" y="4419144"/>
            <a:ext cx="1251360" cy="148554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40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7EF9D-027C-88EF-5F3C-BD6FCDC9C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CF9DF-9353-F605-ED9F-AE95864E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59" y="709196"/>
            <a:ext cx="7746160" cy="541227"/>
          </a:xfrm>
        </p:spPr>
        <p:txBody>
          <a:bodyPr/>
          <a:lstStyle/>
          <a:p>
            <a:r>
              <a:rPr lang="en-US" altLang="zh-CN" dirty="0"/>
              <a:t>Vs Perturbative Unitarity Bounds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C81B361-5EF3-A33C-CFF0-79925F316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2268"/>
            <a:ext cx="8336026" cy="3013464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E6471F-1958-04ED-CED5-2766B320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136A1C-5F60-AAB1-66C0-F2455F710DE3}"/>
              </a:ext>
            </a:extLst>
          </p:cNvPr>
          <p:cNvSpPr txBox="1"/>
          <p:nvPr/>
        </p:nvSpPr>
        <p:spPr>
          <a:xfrm>
            <a:off x="4378231" y="5564029"/>
            <a:ext cx="4765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Almeida, Eboli and Gonzalez–Garcia</a:t>
            </a:r>
          </a:p>
          <a:p>
            <a:r>
              <a:rPr lang="en-US" altLang="zh-CN" sz="1600" dirty="0">
                <a:solidFill>
                  <a:schemeClr val="accent1"/>
                </a:solidFill>
              </a:rPr>
              <a:t>2004.05174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0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3AA2-AD5F-01C3-F96B-67DF66B43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0C8D3CD-16C1-A3C2-4063-EB9FC039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7590481-5A91-87C2-8991-A6E9A9A1D8AF}"/>
              </a:ext>
            </a:extLst>
          </p:cNvPr>
          <p:cNvSpPr>
            <a:spLocks noGrp="1"/>
          </p:cNvSpPr>
          <p:nvPr/>
        </p:nvSpPr>
        <p:spPr>
          <a:xfrm>
            <a:off x="493105" y="643035"/>
            <a:ext cx="8157789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Convergence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9A83A1-1EF2-941B-B95D-2ADEECD1B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9" y="1238290"/>
            <a:ext cx="7696999" cy="2523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63F602D-8B62-67D6-E55D-61FA82025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5" y="3761896"/>
            <a:ext cx="7814387" cy="290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F5DC-D080-4671-5C62-588F370D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5096471-2F35-9965-E47D-F3D6F0B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B003181-8EB2-A107-3DEB-18F2B2F9284A}"/>
              </a:ext>
            </a:extLst>
          </p:cNvPr>
          <p:cNvSpPr>
            <a:spLocks noGrp="1"/>
          </p:cNvSpPr>
          <p:nvPr/>
        </p:nvSpPr>
        <p:spPr>
          <a:xfrm>
            <a:off x="382095" y="493312"/>
            <a:ext cx="8379809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Linear Unitarity vs Nonlinear Unitarity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9F822C-7509-C224-4FA6-E2448A0D00C3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382095" y="1516507"/>
                <a:ext cx="7746160" cy="355912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02401" indent="-202401" algn="l" defTabSz="685783" rtl="0" eaLnBrk="1" latinLnBrk="0" hangingPunct="1">
                  <a:lnSpc>
                    <a:spcPct val="120000"/>
                  </a:lnSpc>
                  <a:spcBef>
                    <a:spcPts val="1050"/>
                  </a:spcBef>
                  <a:spcAft>
                    <a:spcPts val="15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2700" kern="1200" spc="8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5994" indent="-200020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03632" indent="-192876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6034" indent="-189305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09625" indent="-186924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99970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24965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9959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74954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 bi-scalar theory</a:t>
                </a:r>
              </a:p>
              <a:p>
                <a:pPr marL="0" indent="0">
                  <a:buNone/>
                </a:pPr>
                <a:r>
                  <a:rPr lang="en-US" altLang="zh-CN" sz="2400" dirty="0"/>
                  <a:t>Nonlinear unitarity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1111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2222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1111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2222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Coefficients</a:t>
                </a:r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1111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1122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1212</m:t>
                          </m:r>
                        </m:sup>
                      </m:sSubSup>
                    </m:oMath>
                  </m:oMathPara>
                </a14:m>
                <a:endParaRPr lang="en-US" altLang="zh-CN" sz="20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9F822C-7509-C224-4FA6-E2448A0D0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95" y="1516507"/>
                <a:ext cx="7746160" cy="3559128"/>
              </a:xfrm>
              <a:prstGeom prst="rect">
                <a:avLst/>
              </a:prstGeom>
              <a:blipFill>
                <a:blip r:embed="rId3"/>
                <a:stretch>
                  <a:fillRect l="-1260" t="-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308C8FB1-6103-132D-D2D6-74DC5556D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4" y="5075635"/>
            <a:ext cx="8754209" cy="16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6404" y="-719652"/>
            <a:ext cx="7063740" cy="4041648"/>
          </a:xfrm>
        </p:spPr>
        <p:txBody>
          <a:bodyPr/>
          <a:lstStyle/>
          <a:p>
            <a:r>
              <a:rPr lang="en-US" altLang="zh-CN" dirty="0"/>
              <a:t>Thanks</a:t>
            </a:r>
            <a:r>
              <a:rPr lang="zh-CN" altLang="en-US" dirty="0"/>
              <a:t>！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72C4849A-57B2-9919-4550-4D84AD5BED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73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F269-9CBA-A901-1ADD-A3B24DEE5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743972-0B05-CAA3-A8A4-E99B00B6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60" y="614392"/>
            <a:ext cx="7746160" cy="541227"/>
          </a:xfrm>
        </p:spPr>
        <p:txBody>
          <a:bodyPr/>
          <a:lstStyle/>
          <a:p>
            <a:r>
              <a:rPr lang="en-US" altLang="zh-CN" dirty="0"/>
              <a:t>Comparison with Other Bounds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1F4BA213-775A-C6A7-CB6B-5730F5F66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19" y="3937607"/>
            <a:ext cx="7166630" cy="2590729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893658-DD28-5724-D5E3-7E89F96F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C1AF38-D25B-8C3D-F0D7-5F021070D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0" y="1245208"/>
            <a:ext cx="7061089" cy="260281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C061F19-F708-5EA3-3EEF-62DB432F0DD3}"/>
              </a:ext>
            </a:extLst>
          </p:cNvPr>
          <p:cNvSpPr txBox="1"/>
          <p:nvPr/>
        </p:nvSpPr>
        <p:spPr>
          <a:xfrm>
            <a:off x="4281411" y="5599014"/>
            <a:ext cx="476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Chen, </a:t>
            </a:r>
            <a:r>
              <a:rPr lang="en-US" altLang="zh-CN" sz="1600" dirty="0" err="1">
                <a:solidFill>
                  <a:schemeClr val="accent1"/>
                </a:solidFill>
              </a:rPr>
              <a:t>Mimasu</a:t>
            </a:r>
            <a:r>
              <a:rPr lang="en-US" altLang="zh-CN" sz="1600" dirty="0">
                <a:solidFill>
                  <a:schemeClr val="accent1"/>
                </a:solidFill>
              </a:rPr>
              <a:t>, Wu, Zhang, Zhou,  2309.15922</a:t>
            </a:r>
          </a:p>
          <a:p>
            <a:r>
              <a:rPr lang="en-US" altLang="zh-CN" sz="1600" b="1" dirty="0">
                <a:solidFill>
                  <a:schemeClr val="accent1"/>
                </a:solidFill>
              </a:rPr>
              <a:t>DYH</a:t>
            </a:r>
            <a:r>
              <a:rPr lang="en-US" altLang="zh-CN" sz="1600" dirty="0">
                <a:solidFill>
                  <a:schemeClr val="accent1"/>
                </a:solidFill>
              </a:rPr>
              <a:t>, Wang, Zhou, 2404.04479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endParaRPr lang="zh-CN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2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3960" y="703981"/>
            <a:ext cx="7746160" cy="541227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/>
              <p:cNvSpPr>
                <a:spLocks noGrp="1"/>
              </p:cNvSpPr>
              <p:nvPr>
                <p:ph idx="1"/>
              </p:nvPr>
            </p:nvSpPr>
            <p:spPr>
              <a:xfrm>
                <a:off x="393960" y="1506486"/>
                <a:ext cx="8232625" cy="4488814"/>
              </a:xfrm>
            </p:spPr>
            <p:txBody>
              <a:bodyPr/>
              <a:lstStyle/>
              <a:p>
                <a:r>
                  <a:rPr lang="en-US" altLang="zh-CN" dirty="0"/>
                  <a:t>Effective Field Theories (EFTs) play a central role in modern particle physics and cosmology.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𝐸𝐹𝑇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&gt;4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The EFTs coefficients can not take arbitrary values if we assume the high energy UV theory having </a:t>
                </a:r>
                <a:r>
                  <a:rPr lang="en-US" altLang="zh-CN" dirty="0">
                    <a:solidFill>
                      <a:srgbClr val="FFC000"/>
                    </a:solidFill>
                  </a:rPr>
                  <a:t>causality</a:t>
                </a:r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rgbClr val="FFC000"/>
                    </a:solidFill>
                  </a:rPr>
                  <a:t>unitarity</a:t>
                </a:r>
                <a:r>
                  <a:rPr lang="en-US" altLang="zh-CN" dirty="0"/>
                  <a:t> ……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960" y="1506486"/>
                <a:ext cx="8232625" cy="4488814"/>
              </a:xfrm>
              <a:blipFill>
                <a:blip r:embed="rId3"/>
                <a:stretch>
                  <a:fillRect l="-1185" t="-272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99DE2C5-1A61-2953-7009-4F66363B0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23F3EA-4CE2-3865-AA01-1B8FB15769CA}"/>
              </a:ext>
            </a:extLst>
          </p:cNvPr>
          <p:cNvSpPr txBox="1"/>
          <p:nvPr/>
        </p:nvSpPr>
        <p:spPr>
          <a:xfrm>
            <a:off x="115900" y="5663846"/>
            <a:ext cx="3024866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</a:rPr>
              <a:t>High energy </a:t>
            </a:r>
            <a:r>
              <a:rPr lang="en-US" altLang="zh-CN" sz="2000" dirty="0"/>
              <a:t>UV theory</a:t>
            </a:r>
          </a:p>
          <a:p>
            <a:pPr algn="ctr"/>
            <a:r>
              <a:rPr lang="en-US" altLang="zh-CN" sz="2000" dirty="0"/>
              <a:t>Basic assumptions</a:t>
            </a:r>
            <a:endParaRPr lang="zh-CN" altLang="en-US" sz="2000" dirty="0"/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9511E624-FB7E-86FE-5E3C-4BBD5DF7612F}"/>
              </a:ext>
            </a:extLst>
          </p:cNvPr>
          <p:cNvSpPr/>
          <p:nvPr/>
        </p:nvSpPr>
        <p:spPr>
          <a:xfrm>
            <a:off x="3418826" y="5630607"/>
            <a:ext cx="2184683" cy="7323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B6082D-351D-CAD3-FA19-AE72B2381A6F}"/>
              </a:ext>
            </a:extLst>
          </p:cNvPr>
          <p:cNvSpPr txBox="1"/>
          <p:nvPr/>
        </p:nvSpPr>
        <p:spPr>
          <a:xfrm>
            <a:off x="5861691" y="5630607"/>
            <a:ext cx="2429382" cy="70788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4"/>
                </a:solidFill>
              </a:rPr>
              <a:t>Low energy </a:t>
            </a:r>
            <a:r>
              <a:rPr lang="en-US" altLang="zh-CN" sz="2000" dirty="0"/>
              <a:t>EFTs</a:t>
            </a:r>
          </a:p>
          <a:p>
            <a:pPr algn="ctr"/>
            <a:r>
              <a:rPr lang="en-US" altLang="zh-CN" sz="2000" dirty="0"/>
              <a:t>Positivity bounds</a:t>
            </a:r>
            <a:endParaRPr lang="zh-CN" altLang="en-US" sz="2000" dirty="0"/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020A0035-3992-5250-587D-2CED66C7D7D5}"/>
              </a:ext>
            </a:extLst>
          </p:cNvPr>
          <p:cNvSpPr txBox="1"/>
          <p:nvPr/>
        </p:nvSpPr>
        <p:spPr>
          <a:xfrm>
            <a:off x="2910072" y="637173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u="sng" dirty="0"/>
              <a:t>Dispersion relations</a:t>
            </a:r>
            <a:endParaRPr lang="zh-CN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29323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62793-99D9-FFAA-7664-D43DF106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7467D-F905-479A-7CA3-ACB40532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62" y="486928"/>
            <a:ext cx="7746160" cy="541227"/>
          </a:xfrm>
        </p:spPr>
        <p:txBody>
          <a:bodyPr/>
          <a:lstStyle/>
          <a:p>
            <a:r>
              <a:rPr lang="en-US" altLang="zh-CN" dirty="0"/>
              <a:t>Ingredients to Prove Positivity Bounds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67CA335-F6D0-B49C-531E-6E874654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0F1156B-AAC7-D84F-E212-62E0286242D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93962" y="2099247"/>
            <a:ext cx="2324910" cy="4498307"/>
            <a:chOff x="958363" y="1861787"/>
            <a:chExt cx="1543863" cy="4498307"/>
          </a:xfrm>
        </p:grpSpPr>
        <p:sp>
          <p:nvSpPr>
            <p:cNvPr id="27" name="1">
              <a:extLst>
                <a:ext uri="{FF2B5EF4-FFF2-40B4-BE49-F238E27FC236}">
                  <a16:creationId xmlns:a16="http://schemas.microsoft.com/office/drawing/2014/main" id="{61085BC6-CFE2-7B8D-2C94-F7648242498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58363" y="2510591"/>
              <a:ext cx="1543862" cy="289202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5000"/>
                <a:lumOff val="75000"/>
                <a:alpha val="2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8" name="Title-1">
              <a:extLst>
                <a:ext uri="{FF2B5EF4-FFF2-40B4-BE49-F238E27FC236}">
                  <a16:creationId xmlns:a16="http://schemas.microsoft.com/office/drawing/2014/main" id="{7A1A1A66-D8C8-6102-AD7A-DE318151819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58363" y="1861787"/>
              <a:ext cx="1543862" cy="36933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Locality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Body-1">
                  <a:extLst>
                    <a:ext uri="{FF2B5EF4-FFF2-40B4-BE49-F238E27FC236}">
                      <a16:creationId xmlns:a16="http://schemas.microsoft.com/office/drawing/2014/main" id="{2FA698A8-EDE1-8347-56F4-A2887416F803}"/>
                    </a:ext>
                  </a:extLst>
                </p:cNvPr>
                <p:cNvSpPr/>
                <p:nvPr>
                  <p:custDataLst>
                    <p:tags r:id="rId12"/>
                  </p:custDataLst>
                </p:nvPr>
              </p:nvSpPr>
              <p:spPr>
                <a:xfrm flipH="1">
                  <a:off x="958363" y="2609965"/>
                  <a:ext cx="1543863" cy="3750129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altLang="zh-CN" dirty="0" err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Polynomially</a:t>
                  </a:r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bounded</a:t>
                  </a:r>
                </a:p>
                <a:p>
                  <a:pPr algn="ctr">
                    <a:lnSpc>
                      <a:spcPct val="130000"/>
                    </a:lnSpc>
                  </a:pPr>
                  <a:endPara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en-US" altLang="zh-CN" dirty="0"/>
                    <a:t>Froissart-Martin bound</a:t>
                  </a:r>
                </a:p>
                <a:p>
                  <a:pPr algn="ctr"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func>
                      </m:oMath>
                    </m:oMathPara>
                  </a14:m>
                  <a:endParaRPr lang="en-US" altLang="zh-CN" i="1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altLang="zh-CN" dirty="0"/>
                </a:p>
                <a:p>
                  <a:pPr algn="ctr">
                    <a:lnSpc>
                      <a:spcPct val="130000"/>
                    </a:lnSpc>
                  </a:pPr>
                  <a:endPara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endPara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29" name="Body-1">
                  <a:extLst>
                    <a:ext uri="{FF2B5EF4-FFF2-40B4-BE49-F238E27FC236}">
                      <a16:creationId xmlns:a16="http://schemas.microsoft.com/office/drawing/2014/main" id="{2FA698A8-EDE1-8347-56F4-A2887416F8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5"/>
                  </p:custDataLst>
                </p:nvPr>
              </p:nvSpPr>
              <p:spPr>
                <a:xfrm flipH="1">
                  <a:off x="958363" y="2609965"/>
                  <a:ext cx="1543863" cy="3750129"/>
                </a:xfrm>
                <a:prstGeom prst="rect">
                  <a:avLst/>
                </a:prstGeom>
                <a:blipFill>
                  <a:blip r:embed="rId16"/>
                  <a:stretch>
                    <a:fillRect r="-18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71C0C4F-38B0-E9D9-66CD-A66FFE3773D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104585" y="2086965"/>
            <a:ext cx="2324910" cy="3540826"/>
            <a:chOff x="958362" y="1861787"/>
            <a:chExt cx="1543863" cy="3540826"/>
          </a:xfrm>
        </p:grpSpPr>
        <p:sp>
          <p:nvSpPr>
            <p:cNvPr id="33" name="1">
              <a:extLst>
                <a:ext uri="{FF2B5EF4-FFF2-40B4-BE49-F238E27FC236}">
                  <a16:creationId xmlns:a16="http://schemas.microsoft.com/office/drawing/2014/main" id="{B89CEF1A-6479-B34B-11A3-D5E4DBEF4A7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58363" y="2510591"/>
              <a:ext cx="1543862" cy="289202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5000"/>
                <a:lumOff val="75000"/>
                <a:alpha val="2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Title-1">
              <a:extLst>
                <a:ext uri="{FF2B5EF4-FFF2-40B4-BE49-F238E27FC236}">
                  <a16:creationId xmlns:a16="http://schemas.microsoft.com/office/drawing/2014/main" id="{C2CC1776-B54B-6DC1-7B68-A0CC3CA6C38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8363" y="1861787"/>
              <a:ext cx="1543862" cy="36933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r>
                <a:rPr lang="en-US" altLang="zh-CN" sz="1800" b="1" dirty="0"/>
                <a:t>Unitarity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Body-1">
                  <a:extLst>
                    <a:ext uri="{FF2B5EF4-FFF2-40B4-BE49-F238E27FC236}">
                      <a16:creationId xmlns:a16="http://schemas.microsoft.com/office/drawing/2014/main" id="{80B08C70-3D32-3EFC-30FF-DB1E4B969B5A}"/>
                    </a:ext>
                  </a:extLst>
                </p:cNvPr>
                <p:cNvSpPr/>
                <p:nvPr>
                  <p:custDataLst>
                    <p:tags r:id="rId9"/>
                  </p:custDataLst>
                </p:nvPr>
              </p:nvSpPr>
              <p:spPr>
                <a:xfrm flipH="1">
                  <a:off x="958362" y="2992728"/>
                  <a:ext cx="1543863" cy="2017796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+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𝑆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=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𝐼</m:t>
                        </m:r>
                      </m:oMath>
                    </m:oMathPara>
                  </a14:m>
                  <a:endPara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endParaRPr lang="en-US" altLang="zh-CN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Optical theorem</a:t>
                  </a:r>
                </a:p>
                <a:p>
                  <a:pPr algn="ctr">
                    <a:lnSpc>
                      <a:spcPct val="13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0≤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Im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≤2</m:t>
                        </m:r>
                      </m:oMath>
                    </m:oMathPara>
                  </a14:m>
                  <a:endParaRPr lang="en-US" alt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30000"/>
                    </a:lnSpc>
                  </a:pPr>
                  <a:endParaRPr lang="zh-CN" altLang="en-US" dirty="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35" name="Body-1">
                  <a:extLst>
                    <a:ext uri="{FF2B5EF4-FFF2-40B4-BE49-F238E27FC236}">
                      <a16:creationId xmlns:a16="http://schemas.microsoft.com/office/drawing/2014/main" id="{80B08C70-3D32-3EFC-30FF-DB1E4B969B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>
                <a:xfrm flipH="1">
                  <a:off x="958362" y="2992728"/>
                  <a:ext cx="1543863" cy="201779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4B0F7D9-D638-AC2F-19AA-80F01FEC68F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815210" y="2084411"/>
            <a:ext cx="2324910" cy="3820298"/>
            <a:chOff x="958362" y="1861787"/>
            <a:chExt cx="1543863" cy="3820298"/>
          </a:xfrm>
        </p:grpSpPr>
        <p:sp>
          <p:nvSpPr>
            <p:cNvPr id="37" name="1">
              <a:extLst>
                <a:ext uri="{FF2B5EF4-FFF2-40B4-BE49-F238E27FC236}">
                  <a16:creationId xmlns:a16="http://schemas.microsoft.com/office/drawing/2014/main" id="{4B57B859-FEE5-8D4A-1F66-B01F03D344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58363" y="2510591"/>
              <a:ext cx="1543862" cy="2892022"/>
            </a:xfrm>
            <a:prstGeom prst="roundRect">
              <a:avLst>
                <a:gd name="adj" fmla="val 0"/>
              </a:avLst>
            </a:prstGeom>
            <a:solidFill>
              <a:schemeClr val="tx1">
                <a:lumMod val="25000"/>
                <a:lumOff val="75000"/>
                <a:alpha val="20000"/>
              </a:schemeClr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8" name="Title-1">
              <a:extLst>
                <a:ext uri="{FF2B5EF4-FFF2-40B4-BE49-F238E27FC236}">
                  <a16:creationId xmlns:a16="http://schemas.microsoft.com/office/drawing/2014/main" id="{602F8D5F-7580-6557-79D5-8A5ADB74DAB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8363" y="1861787"/>
              <a:ext cx="1543862" cy="369332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accent1"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r>
                <a:rPr lang="en-US" altLang="zh-CN" sz="1800" b="1" dirty="0"/>
                <a:t>Analyticity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Body-1">
              <a:extLst>
                <a:ext uri="{FF2B5EF4-FFF2-40B4-BE49-F238E27FC236}">
                  <a16:creationId xmlns:a16="http://schemas.microsoft.com/office/drawing/2014/main" id="{86D77848-9B7C-DC89-D56F-358A7AD49A7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958362" y="2744037"/>
              <a:ext cx="1543863" cy="2938048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dirty="0"/>
                <a:t>Analytic in the complex Mandelstam plane.</a:t>
              </a:r>
            </a:p>
            <a:p>
              <a:pPr algn="ctr">
                <a:lnSpc>
                  <a:spcPct val="130000"/>
                </a:lnSpc>
              </a:pPr>
              <a:endParaRPr lang="en-US" altLang="zh-CN" dirty="0"/>
            </a:p>
            <a:p>
              <a:pPr algn="ctr">
                <a:lnSpc>
                  <a:spcPct val="130000"/>
                </a:lnSpc>
              </a:pPr>
              <a:r>
                <a:rPr lang="en-US" altLang="zh-CN" dirty="0"/>
                <a:t>Implied by c</a:t>
              </a:r>
              <a:r>
                <a:rPr lang="en-US" altLang="zh-CN" sz="1800" dirty="0"/>
                <a:t>ausality.</a:t>
              </a:r>
              <a:endParaRPr lang="zh-CN" altLang="en-US" dirty="0"/>
            </a:p>
            <a:p>
              <a:pPr algn="ctr">
                <a:lnSpc>
                  <a:spcPct val="130000"/>
                </a:lnSpc>
              </a:pP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94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E4214-0DB9-641B-F814-A3A4C750E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E796A2-5B7E-9FE9-4432-D284606C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593F5664-DA04-B4F5-B5B6-01E39687966B}"/>
              </a:ext>
            </a:extLst>
          </p:cNvPr>
          <p:cNvSpPr txBox="1">
            <a:spLocks/>
          </p:cNvSpPr>
          <p:nvPr/>
        </p:nvSpPr>
        <p:spPr>
          <a:xfrm>
            <a:off x="393960" y="705560"/>
            <a:ext cx="7746160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Dispersion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E7D97E-25B8-04E1-3B3C-0B9CDB91F114}"/>
                  </a:ext>
                </a:extLst>
              </p:cNvPr>
              <p:cNvSpPr txBox="1"/>
              <p:nvPr/>
            </p:nvSpPr>
            <p:spPr>
              <a:xfrm>
                <a:off x="445807" y="1751145"/>
                <a:ext cx="4126193" cy="87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𝐹𝑇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𝑝𝑜𝑙𝑒𝑠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𝑅𝑒𝑠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5E7D97E-25B8-04E1-3B3C-0B9CDB91F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07" y="1751145"/>
                <a:ext cx="4126193" cy="8783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4CEB49DE-1979-FD30-1FDF-A45E6D29AD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" t="6767" r="1193"/>
          <a:stretch/>
        </p:blipFill>
        <p:spPr>
          <a:xfrm>
            <a:off x="4927261" y="928005"/>
            <a:ext cx="4126193" cy="2225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0D565044-3419-9649-910E-BE968F19C9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546" y="2835141"/>
                <a:ext cx="8566437" cy="322121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02401" indent="-202401" algn="l" defTabSz="685783" rtl="0" eaLnBrk="1" latinLnBrk="0" hangingPunct="1">
                  <a:lnSpc>
                    <a:spcPct val="120000"/>
                  </a:lnSpc>
                  <a:spcBef>
                    <a:spcPts val="1050"/>
                  </a:spcBef>
                  <a:spcAft>
                    <a:spcPts val="15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2700" kern="1200" spc="8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5994" indent="-200020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03632" indent="-192876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6034" indent="-189305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09625" indent="-186924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99970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24965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9959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74954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2000" dirty="0"/>
                  <a:t>Twice subtraction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𝐸𝐹𝑇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  <m:t>𝑝𝑜𝑙𝑒𝑠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𝑅𝑒𝑠</m:t>
                          </m:r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 </m:t>
                                  </m:r>
                                </m:den>
                              </m:f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pitchFamily="18" charset="0"/>
                        </a:rPr>
                        <m:t>Im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0D565044-3419-9649-910E-BE968F19C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6" y="2835141"/>
                <a:ext cx="8566437" cy="3221212"/>
              </a:xfrm>
              <a:prstGeom prst="rect">
                <a:avLst/>
              </a:prstGeom>
              <a:blipFill>
                <a:blip r:embed="rId5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5EA84178-F6D8-E6F9-4359-98F22C772650}"/>
              </a:ext>
            </a:extLst>
          </p:cNvPr>
          <p:cNvSpPr/>
          <p:nvPr/>
        </p:nvSpPr>
        <p:spPr>
          <a:xfrm>
            <a:off x="173207" y="3424136"/>
            <a:ext cx="2335696" cy="914400"/>
          </a:xfrm>
          <a:prstGeom prst="rect">
            <a:avLst/>
          </a:prstGeom>
          <a:noFill/>
          <a:ln w="508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1E13165-ADF3-651B-98B7-9CDFC577F78B}"/>
              </a:ext>
            </a:extLst>
          </p:cNvPr>
          <p:cNvSpPr/>
          <p:nvPr/>
        </p:nvSpPr>
        <p:spPr>
          <a:xfrm>
            <a:off x="7348978" y="3424136"/>
            <a:ext cx="1152997" cy="771963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直角上 19">
            <a:extLst>
              <a:ext uri="{FF2B5EF4-FFF2-40B4-BE49-F238E27FC236}">
                <a16:creationId xmlns:a16="http://schemas.microsoft.com/office/drawing/2014/main" id="{B91E565A-567D-D75D-0450-C99F16135EFE}"/>
              </a:ext>
            </a:extLst>
          </p:cNvPr>
          <p:cNvSpPr/>
          <p:nvPr/>
        </p:nvSpPr>
        <p:spPr>
          <a:xfrm rot="5400000">
            <a:off x="1888577" y="3765786"/>
            <a:ext cx="646331" cy="1894294"/>
          </a:xfrm>
          <a:prstGeom prst="bentUpArrow">
            <a:avLst>
              <a:gd name="adj1" fmla="val 42801"/>
              <a:gd name="adj2" fmla="val 29869"/>
              <a:gd name="adj3" fmla="val 409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直角上 20">
            <a:extLst>
              <a:ext uri="{FF2B5EF4-FFF2-40B4-BE49-F238E27FC236}">
                <a16:creationId xmlns:a16="http://schemas.microsoft.com/office/drawing/2014/main" id="{3EEDF9E7-6E8C-30BD-B5E9-4798BDAEBA73}"/>
              </a:ext>
            </a:extLst>
          </p:cNvPr>
          <p:cNvSpPr/>
          <p:nvPr/>
        </p:nvSpPr>
        <p:spPr>
          <a:xfrm rot="16200000" flipH="1">
            <a:off x="6325786" y="3162841"/>
            <a:ext cx="771963" cy="3154805"/>
          </a:xfrm>
          <a:prstGeom prst="bentUpArrow">
            <a:avLst>
              <a:gd name="adj1" fmla="val 35556"/>
              <a:gd name="adj2" fmla="val 40699"/>
              <a:gd name="adj3" fmla="val 4906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A7E1ADB-B171-966C-0E4E-72DD71FC85E3}"/>
              </a:ext>
            </a:extLst>
          </p:cNvPr>
          <p:cNvSpPr txBox="1"/>
          <p:nvPr/>
        </p:nvSpPr>
        <p:spPr>
          <a:xfrm>
            <a:off x="3324741" y="4599395"/>
            <a:ext cx="1643773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Sum rules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5C3DCB-02DD-6AEB-CE24-2830C2EC943C}"/>
              </a:ext>
            </a:extLst>
          </p:cNvPr>
          <p:cNvSpPr txBox="1"/>
          <p:nvPr/>
        </p:nvSpPr>
        <p:spPr>
          <a:xfrm>
            <a:off x="3012273" y="5565734"/>
            <a:ext cx="2509534" cy="46166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Null constraints</a:t>
            </a:r>
            <a:endParaRPr lang="zh-CN" altLang="en-US" sz="2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2D35E18-40F5-72EB-144A-E96D2A234D4C}"/>
              </a:ext>
            </a:extLst>
          </p:cNvPr>
          <p:cNvSpPr txBox="1"/>
          <p:nvPr/>
        </p:nvSpPr>
        <p:spPr>
          <a:xfrm>
            <a:off x="90546" y="5150236"/>
            <a:ext cx="2509535" cy="646331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Crossing symmetry</a:t>
            </a:r>
          </a:p>
          <a:p>
            <a:r>
              <a:rPr lang="zh-CN" altLang="en-US" dirty="0"/>
              <a:t>𝑀</a:t>
            </a:r>
            <a:r>
              <a:rPr lang="en-US" altLang="zh-CN" dirty="0"/>
              <a:t>(</a:t>
            </a:r>
            <a:r>
              <a:rPr lang="zh-CN" altLang="en-US" dirty="0"/>
              <a:t>𝑠</a:t>
            </a:r>
            <a:r>
              <a:rPr lang="en-US" altLang="zh-CN" dirty="0"/>
              <a:t>,</a:t>
            </a:r>
            <a:r>
              <a:rPr lang="zh-CN" altLang="en-US" dirty="0"/>
              <a:t>𝑡</a:t>
            </a:r>
            <a:r>
              <a:rPr lang="en-US" altLang="zh-CN" dirty="0"/>
              <a:t>)=</a:t>
            </a:r>
            <a:r>
              <a:rPr lang="zh-CN" altLang="en-US" dirty="0"/>
              <a:t>𝑀</a:t>
            </a:r>
            <a:r>
              <a:rPr lang="en-US" altLang="zh-CN" dirty="0"/>
              <a:t>(</a:t>
            </a:r>
            <a:r>
              <a:rPr lang="zh-CN" altLang="en-US" dirty="0"/>
              <a:t>𝑡</a:t>
            </a:r>
            <a:r>
              <a:rPr lang="en-US" altLang="zh-CN" dirty="0"/>
              <a:t>,</a:t>
            </a:r>
            <a:r>
              <a:rPr lang="zh-CN" altLang="en-US" dirty="0"/>
              <a:t>𝑢</a:t>
            </a:r>
            <a:r>
              <a:rPr lang="en-US" altLang="zh-CN" dirty="0"/>
              <a:t>)=</a:t>
            </a:r>
            <a:r>
              <a:rPr lang="zh-CN" altLang="en-US" dirty="0"/>
              <a:t>𝑀</a:t>
            </a:r>
            <a:r>
              <a:rPr lang="en-US" altLang="zh-CN" dirty="0"/>
              <a:t>(</a:t>
            </a:r>
            <a:r>
              <a:rPr lang="zh-CN" altLang="en-US" dirty="0"/>
              <a:t>𝑠</a:t>
            </a:r>
            <a:r>
              <a:rPr lang="en-US" altLang="zh-CN" dirty="0"/>
              <a:t>,</a:t>
            </a:r>
            <a:r>
              <a:rPr lang="zh-CN" altLang="en-US" dirty="0"/>
              <a:t>𝑢</a:t>
            </a:r>
            <a:r>
              <a:rPr lang="en-US" altLang="zh-CN" dirty="0"/>
              <a:t>)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B54A304-CB22-2EA9-A3CA-625313386D09}"/>
              </a:ext>
            </a:extLst>
          </p:cNvPr>
          <p:cNvSpPr txBox="1"/>
          <p:nvPr/>
        </p:nvSpPr>
        <p:spPr>
          <a:xfrm>
            <a:off x="90546" y="6170490"/>
            <a:ext cx="2756108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Langrangian</a:t>
            </a:r>
            <a:r>
              <a:rPr lang="en-US" altLang="zh-CN" dirty="0"/>
              <a:t> symmetry</a:t>
            </a:r>
            <a:endParaRPr lang="zh-CN" altLang="en-US" dirty="0"/>
          </a:p>
        </p:txBody>
      </p:sp>
      <p:sp>
        <p:nvSpPr>
          <p:cNvPr id="26" name="加号 25">
            <a:extLst>
              <a:ext uri="{FF2B5EF4-FFF2-40B4-BE49-F238E27FC236}">
                <a16:creationId xmlns:a16="http://schemas.microsoft.com/office/drawing/2014/main" id="{A118A8B5-62B8-B3E8-57B5-37AD45491573}"/>
              </a:ext>
            </a:extLst>
          </p:cNvPr>
          <p:cNvSpPr/>
          <p:nvPr/>
        </p:nvSpPr>
        <p:spPr>
          <a:xfrm>
            <a:off x="1127046" y="5800320"/>
            <a:ext cx="428017" cy="35212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0B3BE6-A629-B214-802A-8C7B06EEF4B0}"/>
                  </a:ext>
                </a:extLst>
              </p:cNvPr>
              <p:cNvSpPr txBox="1"/>
              <p:nvPr/>
            </p:nvSpPr>
            <p:spPr>
              <a:xfrm>
                <a:off x="5639597" y="5150236"/>
                <a:ext cx="2935788" cy="830997"/>
              </a:xfrm>
              <a:prstGeom prst="rect">
                <a:avLst/>
              </a:prstGeom>
              <a:noFill/>
              <a:ln w="38100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Partial wave expand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∼∑</m:t>
                      </m:r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F0B3BE6-A629-B214-802A-8C7B06EEF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597" y="5150236"/>
                <a:ext cx="2935788" cy="830997"/>
              </a:xfrm>
              <a:prstGeom prst="rect">
                <a:avLst/>
              </a:prstGeom>
              <a:blipFill>
                <a:blip r:embed="rId6"/>
                <a:stretch>
                  <a:fillRect l="-1434" t="-2113"/>
                </a:stretch>
              </a:blipFill>
              <a:ln w="3810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24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6BD9-4C1D-A8F0-A96D-270065470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2813AC7-A1D3-C5F3-8B1F-0E8EF2C8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429A0EF-BE57-8F2F-745F-4F6F5FE3B4C6}"/>
              </a:ext>
            </a:extLst>
          </p:cNvPr>
          <p:cNvSpPr>
            <a:spLocks noGrp="1"/>
          </p:cNvSpPr>
          <p:nvPr/>
        </p:nvSpPr>
        <p:spPr>
          <a:xfrm>
            <a:off x="299411" y="789727"/>
            <a:ext cx="7746160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Positivity Bounds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3A7F07-E161-E8DA-8560-49E47CC11691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99411" y="1579459"/>
                <a:ext cx="7746160" cy="448881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02401" indent="-202401" algn="l" defTabSz="685783" rtl="0" eaLnBrk="1" latinLnBrk="0" hangingPunct="1">
                  <a:lnSpc>
                    <a:spcPct val="120000"/>
                  </a:lnSpc>
                  <a:spcBef>
                    <a:spcPts val="1050"/>
                  </a:spcBef>
                  <a:spcAft>
                    <a:spcPts val="15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2700" kern="1200" spc="8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5994" indent="-200020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03632" indent="-192876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6034" indent="-189305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09625" indent="-186924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99970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24965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9959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74954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2000" dirty="0"/>
                  <a:t>Sum rules and null constraints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2,0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=16</m:t>
                    </m:r>
                    <m:nary>
                      <m:nary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2,1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=16</m:t>
                    </m:r>
                    <m:nary>
                      <m:nary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	   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0=16</m:t>
                    </m:r>
                    <m:nary>
                      <m:nary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80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</a:rPr>
                      <m:t>Im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……</m:t>
                    </m:r>
                  </m:oMath>
                </a14:m>
                <a:endParaRPr lang="en-US" altLang="zh-CN" sz="1800" dirty="0"/>
              </a:p>
              <a:p>
                <a:r>
                  <a:rPr lang="en-US" altLang="zh-CN" sz="2000" dirty="0"/>
                  <a:t>Semidefinite Program</a:t>
                </a:r>
                <a:endParaRPr lang="en-US" altLang="zh-CN" sz="2000" i="1" dirty="0">
                  <a:latin typeface="Cambria Math" panose="02040503050406030204" pitchFamily="18" charset="0"/>
                </a:endParaRPr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𝑛𝑢𝑙𝑙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𝑐𝑜𝑛𝑠𝑡𝑟𝑎𝑖𝑛𝑡𝑠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≥0, </m:t>
                      </m:r>
                    </m:oMath>
                  </m:oMathPara>
                </a14:m>
                <a:endParaRPr lang="en-US" altLang="zh-CN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even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zh-CN" sz="180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en-US" altLang="zh-CN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+∑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≥0               </m:t>
                      </m:r>
                    </m:oMath>
                  </m:oMathPara>
                </a14:m>
                <a:endParaRPr lang="en-US" altLang="zh-CN" sz="1800" dirty="0"/>
              </a:p>
              <a:p>
                <a:pPr lvl="1"/>
                <a:r>
                  <a:rPr lang="en-US" altLang="zh-CN" sz="1800" dirty="0"/>
                  <a:t>SDPB package</a:t>
                </a: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53A7F07-E161-E8DA-8560-49E47CC116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11" y="1579459"/>
                <a:ext cx="7746160" cy="4488814"/>
              </a:xfrm>
              <a:prstGeom prst="rect">
                <a:avLst/>
              </a:prstGeom>
              <a:blipFill>
                <a:blip r:embed="rId3"/>
                <a:stretch>
                  <a:fillRect l="-551" b="-82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4">
            <a:extLst>
              <a:ext uri="{FF2B5EF4-FFF2-40B4-BE49-F238E27FC236}">
                <a16:creationId xmlns:a16="http://schemas.microsoft.com/office/drawing/2014/main" id="{FAD57EB9-F26E-1095-1541-42D81C146DF7}"/>
              </a:ext>
            </a:extLst>
          </p:cNvPr>
          <p:cNvSpPr txBox="1"/>
          <p:nvPr/>
        </p:nvSpPr>
        <p:spPr>
          <a:xfrm>
            <a:off x="5615831" y="4046601"/>
            <a:ext cx="3454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zh-CN" sz="1600" dirty="0">
                <a:solidFill>
                  <a:schemeClr val="accent1"/>
                </a:solidFill>
              </a:rPr>
              <a:t>Tolley, Wang, Zhou, 2011.02400</a:t>
            </a:r>
          </a:p>
          <a:p>
            <a:r>
              <a:rPr lang="fi-FI" altLang="zh-CN" sz="1600" dirty="0">
                <a:solidFill>
                  <a:schemeClr val="accent1"/>
                </a:solidFill>
              </a:rPr>
              <a:t>Caron-Huot, Duong, 2011.02957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4866797-039E-4573-DE70-A8F29A0416FA}"/>
              </a:ext>
            </a:extLst>
          </p:cNvPr>
          <p:cNvSpPr/>
          <p:nvPr/>
        </p:nvSpPr>
        <p:spPr>
          <a:xfrm>
            <a:off x="1743492" y="2237466"/>
            <a:ext cx="2925785" cy="1809135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31C73D-C695-E2F8-80B0-C200C557C931}"/>
                  </a:ext>
                </a:extLst>
              </p:cNvPr>
              <p:cNvSpPr txBox="1"/>
              <p:nvPr/>
            </p:nvSpPr>
            <p:spPr>
              <a:xfrm>
                <a:off x="4760659" y="1336796"/>
                <a:ext cx="3556489" cy="485326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⊃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231C73D-C695-E2F8-80B0-C200C557C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59" y="1336796"/>
                <a:ext cx="3556489" cy="485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C6C46544-1447-78ED-CCA5-AFDEF009F8F2}"/>
              </a:ext>
            </a:extLst>
          </p:cNvPr>
          <p:cNvSpPr/>
          <p:nvPr/>
        </p:nvSpPr>
        <p:spPr>
          <a:xfrm>
            <a:off x="379379" y="5729591"/>
            <a:ext cx="1994171" cy="1945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3A570B-A7AF-D48B-4F3E-2338002B1FB0}"/>
                  </a:ext>
                </a:extLst>
              </p:cNvPr>
              <p:cNvSpPr txBox="1"/>
              <p:nvPr/>
            </p:nvSpPr>
            <p:spPr>
              <a:xfrm>
                <a:off x="333422" y="5278541"/>
                <a:ext cx="2086084" cy="51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16</m:t>
                      </m:r>
                      <m:nary>
                        <m:nary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1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  <m:sup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𝜇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e>
                      </m:nary>
                      <m:r>
                        <m:rPr>
                          <m:sty m:val="p"/>
                        </m:rPr>
                        <a:rPr lang="en-US" altLang="zh-CN" sz="1100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altLang="zh-CN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83A570B-A7AF-D48B-4F3E-2338002B1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22" y="5278541"/>
                <a:ext cx="2086084" cy="513795"/>
              </a:xfrm>
              <a:prstGeom prst="rect">
                <a:avLst/>
              </a:prstGeom>
              <a:blipFill>
                <a:blip r:embed="rId5"/>
                <a:stretch>
                  <a:fillRect l="-14620" t="-127381" b="-18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3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88D5-CAE8-03A0-EDEC-4C56BC45C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E6C52F1-1A59-BBA3-3EA8-778046E6C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FA4A091-50EB-738B-9F3F-3DF3FCDAEA85}"/>
              </a:ext>
            </a:extLst>
          </p:cNvPr>
          <p:cNvSpPr>
            <a:spLocks noGrp="1"/>
          </p:cNvSpPr>
          <p:nvPr/>
        </p:nvSpPr>
        <p:spPr>
          <a:xfrm>
            <a:off x="265460" y="688571"/>
            <a:ext cx="7746160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Standard Model EFT(SMEFT)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29C2FA-D188-2760-C863-9676592FED26}"/>
              </a:ext>
            </a:extLst>
          </p:cNvPr>
          <p:cNvSpPr>
            <a:spLocks noGrp="1"/>
          </p:cNvSpPr>
          <p:nvPr/>
        </p:nvSpPr>
        <p:spPr>
          <a:xfrm>
            <a:off x="265460" y="1702039"/>
            <a:ext cx="7746160" cy="4488814"/>
          </a:xfrm>
          <a:prstGeom prst="rect">
            <a:avLst/>
          </a:prstGeom>
        </p:spPr>
        <p:txBody>
          <a:bodyPr>
            <a:normAutofit/>
          </a:bodyPr>
          <a:lstStyle>
            <a:lvl1pPr marL="202401" indent="-202401" algn="l" defTabSz="685783" rtl="0" eaLnBrk="1" latinLnBrk="0" hangingPunct="1">
              <a:lnSpc>
                <a:spcPct val="120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80000"/>
              <a:buFont typeface="微软雅黑" panose="020B0503020204020204" pitchFamily="34" charset="-122"/>
              <a:buChar char="▪"/>
              <a:defRPr sz="2700" kern="1200" spc="8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5994" indent="-200020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▫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3632" indent="-192876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6034" indent="-189305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9625" indent="-186924" algn="l" defTabSz="685783" rtl="0" eaLnBrk="1" latinLnBrk="0" hangingPunct="1">
              <a:lnSpc>
                <a:spcPct val="12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微软雅黑" panose="020B0503020204020204" pitchFamily="34" charset="-122"/>
              <a:buChar char="◦"/>
              <a:defRPr sz="21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99970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24965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49959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74954" indent="-171446" algn="l" defTabSz="685783" rtl="0" eaLnBrk="1" latinLnBrk="0" hangingPunct="1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22EBED7-8C4A-E8D1-289C-D0779D5ED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51" y="1839270"/>
            <a:ext cx="3990516" cy="3725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8FE57F8-EB5A-749B-2B4C-8B23C527D7A7}"/>
                  </a:ext>
                </a:extLst>
              </p:cNvPr>
              <p:cNvSpPr txBox="1"/>
              <p:nvPr/>
            </p:nvSpPr>
            <p:spPr>
              <a:xfrm>
                <a:off x="-2287" y="1702039"/>
                <a:ext cx="4408574" cy="989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&gt;4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l-G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𝒪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18FE57F8-EB5A-749B-2B4C-8B23C527D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7" y="1702039"/>
                <a:ext cx="4408574" cy="989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413502BD-9F73-D454-C1C1-F2CC12133D5E}"/>
              </a:ext>
            </a:extLst>
          </p:cNvPr>
          <p:cNvSpPr txBox="1"/>
          <p:nvPr/>
        </p:nvSpPr>
        <p:spPr>
          <a:xfrm>
            <a:off x="432367" y="3164231"/>
            <a:ext cx="35392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An extension of 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No new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Encode the SM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6252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13429-8D07-0A7D-72F3-C53C41472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6E2265-8E28-C48C-FD95-04CB3D44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60" y="703981"/>
            <a:ext cx="7746160" cy="541227"/>
          </a:xfrm>
        </p:spPr>
        <p:txBody>
          <a:bodyPr/>
          <a:lstStyle/>
          <a:p>
            <a:r>
              <a:rPr lang="en-US" altLang="zh-CN" dirty="0"/>
              <a:t>Positivity Bounds on SMEFT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2308A182-5A59-6E43-65A9-44F5B0C525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961" y="1506486"/>
                <a:ext cx="5296834" cy="53515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400" dirty="0"/>
                  <a:t>Vector boson scattering</a:t>
                </a:r>
              </a:p>
              <a:p>
                <a:pPr lvl="1"/>
                <a:r>
                  <a:rPr lang="en-US" altLang="zh-CN" sz="2000" dirty="0"/>
                  <a:t>Electroweak symmetry breaking</a:t>
                </a:r>
              </a:p>
              <a:p>
                <a:pPr lvl="1"/>
                <a:r>
                  <a:rPr lang="en-US" altLang="zh-CN" sz="2000" dirty="0"/>
                  <a:t>2% allowed space of 18 quartic gauge couplings</a:t>
                </a:r>
                <a:endParaRPr lang="en-US" altLang="zh-CN" dirty="0"/>
              </a:p>
              <a:p>
                <a:r>
                  <a:rPr lang="en-US" altLang="zh-CN" sz="2400" dirty="0"/>
                  <a:t>Fermi scattering</a:t>
                </a:r>
              </a:p>
              <a:p>
                <a:pPr lvl="1"/>
                <a:r>
                  <a:rPr lang="en-US" altLang="zh-CN" sz="2000" dirty="0"/>
                  <a:t>Flavor-conserving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sz="2000" dirty="0"/>
                  <a:t> positive coefficient</a:t>
                </a:r>
              </a:p>
              <a:p>
                <a:pPr lvl="1"/>
                <a:r>
                  <a:rPr lang="en-US" altLang="zh-CN" sz="2000" dirty="0"/>
                  <a:t>Exclude some operators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→3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000" dirty="0"/>
                  <a:t> (targeted by Mu3e)</a:t>
                </a:r>
                <a:endParaRPr lang="en-US" altLang="zh-CN" dirty="0"/>
              </a:p>
              <a:p>
                <a:r>
                  <a:rPr lang="en-US" altLang="zh-CN" sz="2400" dirty="0"/>
                  <a:t>Higgs scattering</a:t>
                </a:r>
              </a:p>
              <a:p>
                <a:pPr lvl="1"/>
                <a:r>
                  <a:rPr lang="en-US" altLang="zh-CN" sz="2000" dirty="0"/>
                  <a:t>Dim-8 operators</a:t>
                </a:r>
              </a:p>
              <a:p>
                <a:pPr marL="457189" lvl="1" indent="0">
                  <a:buNone/>
                </a:pPr>
                <a:r>
                  <a:rPr lang="en-US" altLang="zh-CN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CN" sz="20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13" name="内容占位符 12">
                <a:extLst>
                  <a:ext uri="{FF2B5EF4-FFF2-40B4-BE49-F238E27FC236}">
                    <a16:creationId xmlns:a16="http://schemas.microsoft.com/office/drawing/2014/main" id="{2308A182-5A59-6E43-65A9-44F5B0C52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961" y="1506486"/>
                <a:ext cx="5296834" cy="5351514"/>
              </a:xfrm>
              <a:blipFill>
                <a:blip r:embed="rId3"/>
                <a:stretch>
                  <a:fillRect l="-1381" t="-683" r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5752009-8A5A-AF8B-B9B2-0965D7C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199057B2-E9AC-F2A8-7A75-6ECD8835F5D7}"/>
              </a:ext>
            </a:extLst>
          </p:cNvPr>
          <p:cNvSpPr txBox="1"/>
          <p:nvPr/>
        </p:nvSpPr>
        <p:spPr>
          <a:xfrm>
            <a:off x="3588212" y="4964484"/>
            <a:ext cx="329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solidFill>
                  <a:schemeClr val="accent1"/>
                </a:solidFill>
              </a:rPr>
              <a:t>Remmen</a:t>
            </a:r>
            <a:r>
              <a:rPr lang="en-US" altLang="zh-CN" dirty="0">
                <a:solidFill>
                  <a:schemeClr val="accent1"/>
                </a:solidFill>
              </a:rPr>
              <a:t>, Rodd</a:t>
            </a:r>
            <a:r>
              <a:rPr lang="fi-FI" altLang="zh-CN" dirty="0">
                <a:solidFill>
                  <a:schemeClr val="accent1"/>
                </a:solidFill>
              </a:rPr>
              <a:t>, 2004.02885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4">
            <a:extLst>
              <a:ext uri="{FF2B5EF4-FFF2-40B4-BE49-F238E27FC236}">
                <a16:creationId xmlns:a16="http://schemas.microsoft.com/office/drawing/2014/main" id="{D6BFA089-1F48-9875-FF6C-AE01263589FD}"/>
              </a:ext>
            </a:extLst>
          </p:cNvPr>
          <p:cNvSpPr txBox="1"/>
          <p:nvPr/>
        </p:nvSpPr>
        <p:spPr>
          <a:xfrm>
            <a:off x="2829426" y="2866153"/>
            <a:ext cx="329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zh-CN" dirty="0">
                <a:solidFill>
                  <a:schemeClr val="accent1"/>
                </a:solidFill>
              </a:rPr>
              <a:t>Zhang, Zhou, 1808.00010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1" name="文本框 4">
            <a:extLst>
              <a:ext uri="{FF2B5EF4-FFF2-40B4-BE49-F238E27FC236}">
                <a16:creationId xmlns:a16="http://schemas.microsoft.com/office/drawing/2014/main" id="{067277BF-5AC2-F1E4-156B-D381A57D2CA7}"/>
              </a:ext>
            </a:extLst>
          </p:cNvPr>
          <p:cNvSpPr txBox="1"/>
          <p:nvPr/>
        </p:nvSpPr>
        <p:spPr>
          <a:xfrm>
            <a:off x="5310008" y="5729107"/>
            <a:ext cx="3291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zh-CN" dirty="0">
                <a:solidFill>
                  <a:schemeClr val="accent1"/>
                </a:solidFill>
              </a:rPr>
              <a:t>Zhang, Zhou, 1808.00010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en-US" altLang="zh-CN" dirty="0" err="1">
                <a:solidFill>
                  <a:schemeClr val="accent1"/>
                </a:solidFill>
              </a:rPr>
              <a:t>Remmen</a:t>
            </a:r>
            <a:r>
              <a:rPr lang="en-US" altLang="zh-CN" dirty="0">
                <a:solidFill>
                  <a:schemeClr val="accent1"/>
                </a:solidFill>
              </a:rPr>
              <a:t>, Rodd</a:t>
            </a:r>
            <a:r>
              <a:rPr lang="fi-FI" altLang="zh-CN" dirty="0">
                <a:solidFill>
                  <a:schemeClr val="accent1"/>
                </a:solidFill>
              </a:rPr>
              <a:t>, 1908.09845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2A36B2-5530-431B-494E-40C02D368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89" y="1245208"/>
            <a:ext cx="3225035" cy="318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B80C-C8DA-212F-78DC-A99ADE69C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767199-2DAF-C743-E09E-722DFD10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77E108-AEA3-2A1A-5FED-FCC0AC636FA7}"/>
              </a:ext>
            </a:extLst>
          </p:cNvPr>
          <p:cNvSpPr>
            <a:spLocks noGrp="1"/>
          </p:cNvSpPr>
          <p:nvPr/>
        </p:nvSpPr>
        <p:spPr>
          <a:xfrm>
            <a:off x="265460" y="688571"/>
            <a:ext cx="7746160" cy="541227"/>
          </a:xfrm>
          <a:prstGeom prst="rect">
            <a:avLst/>
          </a:prstGeom>
        </p:spPr>
        <p:txBody>
          <a:bodyPr anchor="t"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spc="-38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Capped Positivity Cone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B6F3F0-C4E6-885A-8E2A-835E5FC6DF39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265460" y="1702039"/>
                <a:ext cx="7746160" cy="4488814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202401" indent="-202401" algn="l" defTabSz="685783" rtl="0" eaLnBrk="1" latinLnBrk="0" hangingPunct="1">
                  <a:lnSpc>
                    <a:spcPct val="120000"/>
                  </a:lnSpc>
                  <a:spcBef>
                    <a:spcPts val="1050"/>
                  </a:spcBef>
                  <a:spcAft>
                    <a:spcPts val="150"/>
                  </a:spcAft>
                  <a:buClr>
                    <a:schemeClr val="accent1"/>
                  </a:buClr>
                  <a:buSzPct val="80000"/>
                  <a:buFont typeface="微软雅黑" panose="020B0503020204020204" pitchFamily="34" charset="-122"/>
                  <a:buChar char="▪"/>
                  <a:defRPr sz="2700" kern="1200" spc="8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05994" indent="-200020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▫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03632" indent="-192876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06034" indent="-189305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09625" indent="-186924" algn="l" defTabSz="685783" rtl="0" eaLnBrk="1" latinLnBrk="0" hangingPunct="1">
                  <a:lnSpc>
                    <a:spcPct val="12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微软雅黑" panose="020B0503020204020204" pitchFamily="34" charset="-122"/>
                  <a:buChar char="◦"/>
                  <a:defRPr sz="21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99970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24965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9959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74954" indent="-171446" algn="l" defTabSz="685783" rtl="0" eaLnBrk="1" latinLnBrk="0" hangingPunct="1">
                  <a:lnSpc>
                    <a:spcPct val="90000"/>
                  </a:lnSpc>
                  <a:spcBef>
                    <a:spcPts val="225"/>
                  </a:spcBef>
                  <a:spcAft>
                    <a:spcPts val="225"/>
                  </a:spcAft>
                  <a:buClr>
                    <a:schemeClr val="accent1"/>
                  </a:buClr>
                  <a:buFont typeface="Wingdings 2" pitchFamily="18" charset="2"/>
                  <a:buChar char=""/>
                  <a:defRPr sz="105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We will use </a:t>
                </a:r>
                <a:r>
                  <a:rPr lang="en-US" altLang="zh-CN" dirty="0">
                    <a:solidFill>
                      <a:srgbClr val="FFC000"/>
                    </a:solidFill>
                  </a:rPr>
                  <a:t>two</a:t>
                </a:r>
                <a:r>
                  <a:rPr lang="en-US" altLang="zh-CN" dirty="0"/>
                  <a:t> side of the unitarity conditions.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0   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≥0               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0≤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Im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CN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0≤∑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zh-CN" b="1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1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𝐜𝐨𝐧𝐬𝐭𝐚𝐧𝐭</m:t>
                      </m:r>
                    </m:oMath>
                  </m:oMathPara>
                </a14:m>
                <a:endParaRPr lang="en-US" altLang="zh-CN" dirty="0"/>
              </a:p>
              <a:p>
                <a:r>
                  <a:rPr lang="en-US" altLang="zh-CN" dirty="0"/>
                  <a:t>Discretize 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integral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Im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)……⇒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den>
                            </m:f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Im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altLang="zh-CN" dirty="0"/>
                  <a:t>ximum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∼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Im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r>
                  <a:rPr lang="en-US" altLang="zh-CN" dirty="0"/>
                  <a:t>Unitarity conditions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⇒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Ι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Ι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𝑖𝑇</m:t>
                        </m:r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Ι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≽0,  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≽0</m:t>
                    </m:r>
                  </m:oMath>
                </a14:m>
                <a:endParaRPr lang="en-US" altLang="zh-CN" dirty="0"/>
              </a:p>
              <a:p>
                <a:pPr lvl="2"/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DB6F3F0-C4E6-885A-8E2A-835E5FC6D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60" y="1702039"/>
                <a:ext cx="7746160" cy="4488814"/>
              </a:xfrm>
              <a:prstGeom prst="rect">
                <a:avLst/>
              </a:prstGeom>
              <a:blipFill>
                <a:blip r:embed="rId3"/>
                <a:stretch>
                  <a:fillRect l="-866" t="-8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1918A4D-3AD4-3AB3-9DD5-0B5F1B7B3D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081" y="3312653"/>
            <a:ext cx="4177459" cy="15879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A87B058-2F2B-513F-D041-DF00E6FC6316}"/>
              </a:ext>
            </a:extLst>
          </p:cNvPr>
          <p:cNvSpPr txBox="1"/>
          <p:nvPr/>
        </p:nvSpPr>
        <p:spPr>
          <a:xfrm>
            <a:off x="4281411" y="5599014"/>
            <a:ext cx="4765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/>
                </a:solidFill>
              </a:rPr>
              <a:t>Chen, </a:t>
            </a:r>
            <a:r>
              <a:rPr lang="en-US" altLang="zh-CN" sz="1600" dirty="0" err="1">
                <a:solidFill>
                  <a:schemeClr val="accent1"/>
                </a:solidFill>
              </a:rPr>
              <a:t>Mimasu</a:t>
            </a:r>
            <a:r>
              <a:rPr lang="en-US" altLang="zh-CN" sz="1600" dirty="0">
                <a:solidFill>
                  <a:schemeClr val="accent1"/>
                </a:solidFill>
              </a:rPr>
              <a:t>, Wu, Zhang, Zhou,  2309.15922</a:t>
            </a:r>
          </a:p>
          <a:p>
            <a:r>
              <a:rPr lang="en-US" altLang="zh-CN" sz="1600" b="1" dirty="0">
                <a:solidFill>
                  <a:schemeClr val="accent1"/>
                </a:solidFill>
              </a:rPr>
              <a:t>DYH</a:t>
            </a:r>
            <a:r>
              <a:rPr lang="en-US" altLang="zh-CN" sz="1600" dirty="0">
                <a:solidFill>
                  <a:schemeClr val="accent1"/>
                </a:solidFill>
              </a:rPr>
              <a:t>, Wang, Zhou, 2404.04479</a:t>
            </a:r>
            <a:endParaRPr lang="zh-CN" altLang="en-US" sz="1600" dirty="0">
              <a:solidFill>
                <a:schemeClr val="accent1"/>
              </a:solidFill>
            </a:endParaRPr>
          </a:p>
          <a:p>
            <a:endParaRPr lang="zh-CN" alt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5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6495E-0BA1-04C4-3FF7-3BFFD4C9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DC482-9196-EB62-E0E1-EB09FB0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59" y="693547"/>
            <a:ext cx="8075670" cy="541227"/>
          </a:xfrm>
        </p:spPr>
        <p:txBody>
          <a:bodyPr/>
          <a:lstStyle/>
          <a:p>
            <a:r>
              <a:rPr lang="en-US" altLang="zh-CN" dirty="0"/>
              <a:t>Reducing Partial Wave Amplitudes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1CD74A5-ED13-97E9-5638-5599BAAD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559E234-450F-CF23-CB91-498B14CA1A35}"/>
                  </a:ext>
                </a:extLst>
              </p:cNvPr>
              <p:cNvSpPr txBox="1"/>
              <p:nvPr/>
            </p:nvSpPr>
            <p:spPr>
              <a:xfrm>
                <a:off x="199427" y="2522896"/>
                <a:ext cx="3432297" cy="119186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</a:rPr>
                        <m:t>𝑘𝑙</m:t>
                      </m:r>
                    </m:oMath>
                  </m:oMathPara>
                </a14:m>
                <a:endParaRPr lang="en-US" altLang="zh-CN" sz="3200" dirty="0"/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=256 </m:t>
                    </m:r>
                    <m:sSubSup>
                      <m:sSub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𝑖𝑗𝑘𝑙</m:t>
                        </m:r>
                      </m:sup>
                    </m:sSub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200" dirty="0"/>
                  <a:t> 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559E234-450F-CF23-CB91-498B14CA1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7" y="2522896"/>
                <a:ext cx="3432297" cy="1191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箭头: 右 11">
            <a:extLst>
              <a:ext uri="{FF2B5EF4-FFF2-40B4-BE49-F238E27FC236}">
                <a16:creationId xmlns:a16="http://schemas.microsoft.com/office/drawing/2014/main" id="{661E2EBD-8B20-F8C4-C6ED-2FDDF15E19DC}"/>
              </a:ext>
            </a:extLst>
          </p:cNvPr>
          <p:cNvSpPr/>
          <p:nvPr/>
        </p:nvSpPr>
        <p:spPr>
          <a:xfrm>
            <a:off x="3747585" y="2774710"/>
            <a:ext cx="1359435" cy="5959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9D9845-ECCF-7C67-115F-B20E7654A608}"/>
                  </a:ext>
                </a:extLst>
              </p:cNvPr>
              <p:cNvSpPr txBox="1"/>
              <p:nvPr/>
            </p:nvSpPr>
            <p:spPr>
              <a:xfrm>
                <a:off x="5242384" y="2335825"/>
                <a:ext cx="3180945" cy="156600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12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altLang="zh-CN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acc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sup>
                      </m:sSubSup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69D9845-ECCF-7C67-115F-B20E7654A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84" y="2335825"/>
                <a:ext cx="3180945" cy="1566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DAC4CC52-858E-315B-537D-9E68A90437C1}"/>
              </a:ext>
            </a:extLst>
          </p:cNvPr>
          <p:cNvSpPr txBox="1"/>
          <p:nvPr/>
        </p:nvSpPr>
        <p:spPr>
          <a:xfrm>
            <a:off x="3612221" y="3321664"/>
            <a:ext cx="1522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crossing symmetry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CFB7F2E-0F86-C820-C324-335CB0233E40}"/>
              </a:ext>
            </a:extLst>
          </p:cNvPr>
          <p:cNvSpPr txBox="1"/>
          <p:nvPr/>
        </p:nvSpPr>
        <p:spPr>
          <a:xfrm>
            <a:off x="3612221" y="2128379"/>
            <a:ext cx="1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SU(2) </a:t>
            </a:r>
          </a:p>
          <a:p>
            <a:pPr algn="ctr"/>
            <a:r>
              <a:rPr lang="en-US" altLang="zh-CN" dirty="0"/>
              <a:t>symmetry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97CC636-1CFD-32CF-B97D-9847F33F797F}"/>
                  </a:ext>
                </a:extLst>
              </p:cNvPr>
              <p:cNvSpPr txBox="1"/>
              <p:nvPr/>
            </p:nvSpPr>
            <p:spPr>
              <a:xfrm>
                <a:off x="486393" y="1581425"/>
                <a:ext cx="3550596" cy="7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/>
                  <a:t>Higgs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97CC636-1CFD-32CF-B97D-9847F33F7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93" y="1581425"/>
                <a:ext cx="3550596" cy="750462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1A05F36-5E45-9E68-8AE4-00F13A12AFE4}"/>
                  </a:ext>
                </a:extLst>
              </p:cNvPr>
              <p:cNvSpPr txBox="1"/>
              <p:nvPr/>
            </p:nvSpPr>
            <p:spPr>
              <a:xfrm>
                <a:off x="655059" y="4157584"/>
                <a:ext cx="7222777" cy="210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SU(2) symmetry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sup>
                      </m:s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</m:sub>
                      </m:sSub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acc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>
                    <a:latin typeface="Cambria Math" panose="02040503050406030204" pitchFamily="18" charset="0"/>
                  </a:rPr>
                  <a:t>Crossing symmetry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𝑖𝑗𝑘𝑙</m:t>
                          </m:r>
                        </m:sup>
                      </m:sSub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𝑖𝑗𝑙𝑘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1A05F36-5E45-9E68-8AE4-00F13A12A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9" y="4157584"/>
                <a:ext cx="7222777" cy="2105705"/>
              </a:xfrm>
              <a:prstGeom prst="rect">
                <a:avLst/>
              </a:prstGeom>
              <a:blipFill>
                <a:blip r:embed="rId6"/>
                <a:stretch>
                  <a:fillRect l="-1266" t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2491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01"/>
  <p:tag name="OP_SCP_COMPONENT_INFO" val="{&quot;title&quot;:&quot;渐变阴影1项列表PPT组件&quot;,&quot;description&quot;:&quot;渐变阴影1项列表PPT组件&quot;,&quot;keywords&quot;:[&quot;渐变&quot;,&quot;阴影&quot;,&quot;1项&quot;,&quot;列表&quot;,&quot;PPT组件&quot;],&quot;labels&quot;:[]}"/>
  <p:tag name="OP_SCP_GROUP_ID" val="e6a0d15a-4667-9758-12fc-4fce2551075f"/>
  <p:tag name="OP_SCP_ITEM_COUN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01"/>
  <p:tag name="OP_SCP_COMPONENT_INFO" val="{&quot;title&quot;:&quot;渐变阴影1项列表PPT组件&quot;,&quot;description&quot;:&quot;渐变阴影1项列表PPT组件&quot;,&quot;keywords&quot;:[&quot;渐变&quot;,&quot;阴影&quot;,&quot;1项&quot;,&quot;列表&quot;,&quot;PPT组件&quot;],&quot;labels&quot;:[]}"/>
  <p:tag name="OP_SCP_GROUP_ID" val="e6a0d15a-4667-9758-12fc-4fce2551075f"/>
  <p:tag name="OP_SCP_ITEM_COUN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01"/>
  <p:tag name="OP_SCP_COMPONENT_INFO" val="{&quot;title&quot;:&quot;渐变阴影1项列表PPT组件&quot;,&quot;description&quot;:&quot;渐变阴影1项列表PPT组件&quot;,&quot;keywords&quot;:[&quot;渐变&quot;,&quot;阴影&quot;,&quot;1项&quot;,&quot;列表&quot;,&quot;PPT组件&quot;],&quot;labels&quot;:[]}"/>
  <p:tag name="OP_SCP_GROUP_ID" val="e6a0d15a-4667-9758-12fc-4fce2551075f"/>
  <p:tag name="OP_SCP_ITEM_COUN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ITEM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Title"/>
  <p:tag name="OP_SCP_ITEM_INDEX" val="1"/>
  <p:tag name="OP_SCP_DEFAULT_TEXT" val="添加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3225</TotalTime>
  <Words>698</Words>
  <Application>Microsoft Office PowerPoint</Application>
  <PresentationFormat>全屏显示(4:3)</PresentationFormat>
  <Paragraphs>154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微软雅黑</vt:lpstr>
      <vt:lpstr>Arial</vt:lpstr>
      <vt:lpstr>Cambria Math</vt:lpstr>
      <vt:lpstr>Wingdings</vt:lpstr>
      <vt:lpstr>Wingdings 2</vt:lpstr>
      <vt:lpstr>View</vt:lpstr>
      <vt:lpstr>Capping the positivity cone in SMEFT</vt:lpstr>
      <vt:lpstr>Introduction</vt:lpstr>
      <vt:lpstr>Ingredients to Prove Positivity Bounds</vt:lpstr>
      <vt:lpstr>PowerPoint 演示文稿</vt:lpstr>
      <vt:lpstr>PowerPoint 演示文稿</vt:lpstr>
      <vt:lpstr>PowerPoint 演示文稿</vt:lpstr>
      <vt:lpstr>Positivity Bounds on SMEFT</vt:lpstr>
      <vt:lpstr>PowerPoint 演示文稿</vt:lpstr>
      <vt:lpstr>Reducing Partial Wave Amplitudes</vt:lpstr>
      <vt:lpstr>PowerPoint 演示文稿</vt:lpstr>
      <vt:lpstr>Vs Perturbative Unitarity Bounds</vt:lpstr>
      <vt:lpstr>PowerPoint 演示文稿</vt:lpstr>
      <vt:lpstr>PowerPoint 演示文稿</vt:lpstr>
      <vt:lpstr>Thanks！</vt:lpstr>
      <vt:lpstr>Comparison with Other Bounds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子 芥</cp:lastModifiedBy>
  <cp:revision>10</cp:revision>
  <dcterms:created xsi:type="dcterms:W3CDTF">2019-09-17T05:46:24Z</dcterms:created>
  <dcterms:modified xsi:type="dcterms:W3CDTF">2024-11-17T14:19:54Z</dcterms:modified>
</cp:coreProperties>
</file>