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7" autoAdjust="0"/>
    <p:restoredTop sz="94649"/>
  </p:normalViewPr>
  <p:slideViewPr>
    <p:cSldViewPr snapToGrid="0">
      <p:cViewPr varScale="1">
        <p:scale>
          <a:sx n="96" d="100"/>
          <a:sy n="96" d="100"/>
        </p:scale>
        <p:origin x="200" y="1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FEC58-FCCB-465F-B205-329F3A5D1BAD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B080C-A6BB-4AF1-9A83-BD12C28D5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93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245AFF-1AB0-2EC5-EBE3-8AAEF8D6C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214E987-F818-A7D3-3C1B-5013A4B88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C2BD1E-061B-6F96-446E-6C183932F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464C-59C9-4085-B8CD-8D2343771181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E24ABB-D498-801E-769C-3995F9B79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DBB9CC-20A3-670C-6592-0EC206F73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02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75EE07-C9E7-313E-15AD-BB78A27A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4B3426-2927-6B01-3BD3-0E610386C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24748B-9B6F-55F1-4194-476CCADBB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D952-FEE2-46D2-835C-B2D54BF8DB31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DB4D14-12ED-E6DD-0DE7-59CC67B74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7B6B5B-76F5-F83E-AA4D-2257C3DC2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81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221A46F-DF08-F868-2393-424294B6F7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83D670D-F651-BA9B-A6A7-D0105606D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47BD06-DC95-E786-6207-70D1EC03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93CC-9C1F-40F4-86C7-D9E992B692FD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01A91B-89FF-F9C0-DEC2-8C8A39907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5C2BB4-6E04-6195-8D34-88284B42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58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EB09D-210C-82BA-6C1C-4BBAEA77F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B0B608-904B-A419-2622-B9A0217DC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5223AC-5BB8-20B8-2BB8-54779C78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7378-4B1F-4CE0-9595-CA6D1884EACD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411474-1050-D46F-63AB-5DE08771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D3C304-4E1B-F8BF-8B82-B43CC203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15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248315-00E6-9229-98C8-A2DEA67F4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5A1DAF-767F-2E00-7A69-25102286D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31E417-1FFC-E179-690A-9BF0BF572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83C5-6DB5-4FD4-982D-C4C8B79FB6ED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26516F-36D4-1B6A-7ED4-748CB674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274A67-B958-DAEE-CA72-8F1228B55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62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0CD388-D595-F8D5-C95F-7136439E5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EA6CA8-490A-9034-DACB-2AF14427E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FECEB6-78A0-002C-8B82-DAA65E172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B44315-9CFE-C96E-4EFF-F5A29DAD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0A7B6-7BE3-4DAC-97BF-FA6A560E3A1C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1E070A-018B-5CD6-601E-34139167C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BB78B4-B4AB-A829-2383-9448E1BBC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12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2940B-87F4-6B5F-946D-38A8088B5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AE343F-37FD-9B1C-D015-B6CE9C8FE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82C143-7F2A-B43B-C179-759010DC0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B04039A-84E4-DF91-5E1D-38AA29977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734D469-322B-FF4B-1876-1B970B4AF9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482D1DC-B49A-49AD-58CC-8D9E4BEE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5AF1-FB0B-473C-A19B-086D23541A06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EDA0F9F-95AE-0539-F37B-B17C2265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2687BE3-92F7-8055-732A-B49A84FAE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61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6B15AA-5DC2-7DAB-ED0D-45BD11CE9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0FDDFB-134C-6C8B-D085-8E323D2B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8E1C-7737-4D2A-80B9-87EFA9C85C45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D267C5-E829-CEA4-6D42-8B44F55D2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653C2B-C6F0-7ABB-264C-A0AD8DB41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778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97710C4-9971-5121-74A5-DD91BBB42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1AC8-1DA8-40DA-96B1-B326E5BE6546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D5BF9C-6886-0F68-9C41-4EFC70489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E2E37E-2DC6-077A-F20C-4CACECF53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65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DC2D11-50B2-3F5E-BFE0-1A54D2A19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077C9F-81A4-9BD9-01FE-6421085D3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8D97FBD-6BB9-54C9-3B51-7FCA51089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FB76DE-ACF6-003B-D2E3-750A1457C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2496-5392-4C10-9458-5D55742836EC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E52B79-0C26-2774-2CBE-5A6AF932B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40B5873-3B60-7A34-DBFC-FA31D156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75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C9A2BE-487B-F199-A3D4-2BD197DD8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9ABFAAE-6493-AA0B-CAAB-0902F2827C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74F1092-F992-13A9-7600-5E60B97CF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C8AC2C-0BA7-5D5A-93E7-FA1983BE5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544C-3251-4C41-A7BE-D7F9C9D86EDC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76D5B5B-9642-D626-09BA-C9282BA7D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7A87C2-C0B8-B65C-4380-24D247B9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66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37A75C5-C278-8919-477E-5597E8B1B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C27F2F-C97E-1D50-F85E-26BC0539F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02B9EA-2931-F203-A8EE-E4E6782326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6F1293-D288-4E5A-9CF8-6696EA54434B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37DFB6-9BEC-5A48-64E1-2A4259464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0A02BA-A052-2211-DA58-129BC8247E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D03560-5D34-4ED4-A4CF-2669883362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54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A4B8B9-9EDD-91D2-E4D4-0930FB321D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/>
              <a:t>Discussion </a:t>
            </a:r>
            <a:r>
              <a:rPr kumimoji="1" lang="en-US" altLang="ja-JP" sz="3600" dirty="0"/>
              <a:t>and adoption of By-laws </a:t>
            </a:r>
            <a:endParaRPr kumimoji="1" lang="ja-JP" altLang="en-US" sz="36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8BD5B66-1C5C-5517-3253-ED5268D5C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0649" y="3602038"/>
            <a:ext cx="9763125" cy="165576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Yasuhiro Okada</a:t>
            </a:r>
          </a:p>
          <a:p>
            <a:r>
              <a:rPr lang="en-US" altLang="ja-JP" dirty="0"/>
              <a:t>The first ACFA HEP meeting</a:t>
            </a:r>
          </a:p>
          <a:p>
            <a:r>
              <a:rPr lang="en-US" altLang="ja-JP" dirty="0"/>
              <a:t>July 23, 2024</a:t>
            </a:r>
          </a:p>
          <a:p>
            <a:r>
              <a:rPr lang="en-US" altLang="ja-JP" dirty="0"/>
              <a:t>@ ICHEP 2024, Prague 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5D91A07-E657-FD6D-B184-54F9628AB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379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AB96A7-0D71-177F-D216-08841382A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/>
              <a:t>Procedure of deciding the ACFA-HEP By-laws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323986-20F8-89BC-1E32-08B7F27E1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/>
              <a:t>At the inaugural meeting of the ACFA-HEP on April 16, 2024, it was decided </a:t>
            </a:r>
            <a:r>
              <a:rPr lang="en-US" altLang="ja-JP" dirty="0"/>
              <a:t>that </a:t>
            </a:r>
            <a:r>
              <a:rPr kumimoji="1" lang="en-US" altLang="ja-JP" dirty="0"/>
              <a:t>two ACFA members (Geoff Taylor and Yasuhiro Okada) and scientific secretaries (Osamu Jinnouchi and Yiming Li) should prepare for the first ACFA-HEP meeting in July 2024,  where membership and by-laws should be defined.</a:t>
            </a:r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en-US" altLang="ja-JP" dirty="0"/>
              <a:t>On May 28, 2024, four of us (GT, YO, OJ, and YL) distributed a draft proposal of the ACFA-HEP By-laws</a:t>
            </a:r>
            <a:r>
              <a:rPr kumimoji="1" lang="en-US" altLang="ja-JP" dirty="0"/>
              <a:t>  which include a membership rule, and asked nominations of initial ACFA-HEP members. </a:t>
            </a:r>
          </a:p>
          <a:p>
            <a:pPr marL="0" indent="0">
              <a:buNone/>
            </a:pPr>
            <a:endParaRPr kumimoji="1" lang="en-US" altLang="ja-JP" dirty="0"/>
          </a:p>
          <a:p>
            <a:r>
              <a:rPr kumimoji="1" lang="en-US" altLang="ja-JP" dirty="0"/>
              <a:t> By-laws are discussed and planned to be adopted here at the first ACFA-HEP meeting.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44BCFE-CCC5-E9C7-E00F-70BBA92B9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95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59DB5A-704A-2086-C873-AAE804A31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Proposal of the By-laws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AE85CD9-90DD-4C5C-969E-EF4E9B8CC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248F419-647C-17AB-A84A-D81B95EF2A21}"/>
              </a:ext>
            </a:extLst>
          </p:cNvPr>
          <p:cNvSpPr txBox="1"/>
          <p:nvPr/>
        </p:nvSpPr>
        <p:spPr>
          <a:xfrm>
            <a:off x="512064" y="1401147"/>
            <a:ext cx="1138428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Definition 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8600" algn="just"/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ACFA-HEP is a subgroup of ACFA focusing on high energy physics, established on May 2, 2023, based on the consensus of ACFA representatives.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US" altLang="ja-JP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2.    Purpose 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8600" algn="just"/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 (Body CS)"/>
              </a:rPr>
              <a:t>Working within the ACFA framework, the purpose of the ACFA-HEP subgroup is to increase communication and collaboration amongst Asia/Oceania high energy physicists. Such collaboration includes development and usage of facilities and experiments within and outside of the Asia/Oceania region. The overall aim is to strengthen high energy physics in the Asia/Oceania region.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Mission: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742950" lvl="1" indent="-285750" algn="just">
              <a:buFont typeface="Symbol" panose="05050102010706020507" pitchFamily="18" charset="2"/>
              <a:buChar char=""/>
            </a:pPr>
            <a:r>
              <a:rPr lang="en-US" altLang="ja-JP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Promote HEP research,</a:t>
            </a:r>
            <a:endParaRPr lang="ja-JP" altLang="ja-JP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742950" lvl="1" indent="-285750" algn="just">
              <a:buFont typeface="Symbol" panose="05050102010706020507" pitchFamily="18" charset="2"/>
              <a:buChar char=""/>
            </a:pPr>
            <a:r>
              <a:rPr lang="en-US" altLang="ja-JP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Strengthen Cooperative activities,</a:t>
            </a:r>
            <a:endParaRPr lang="ja-JP" altLang="ja-JP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742950" lvl="1" indent="-285750" algn="just">
              <a:buFont typeface="Symbol" panose="05050102010706020507" pitchFamily="18" charset="2"/>
              <a:buChar char=""/>
            </a:pPr>
            <a:r>
              <a:rPr lang="en-US" altLang="ja-JP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Discuss common regional issues,</a:t>
            </a:r>
            <a:endParaRPr lang="ja-JP" altLang="ja-JP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742950" lvl="1" indent="-285750" algn="just">
              <a:buFont typeface="Symbol" panose="05050102010706020507" pitchFamily="18" charset="2"/>
              <a:buChar char=""/>
            </a:pPr>
            <a:r>
              <a:rPr lang="en-US" altLang="ja-JP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Foster the next generation of scientists,</a:t>
            </a:r>
            <a:endParaRPr lang="ja-JP" altLang="ja-JP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742950" lvl="1" indent="-285750" algn="just">
              <a:buFont typeface="Symbol" panose="05050102010706020507" pitchFamily="18" charset="2"/>
              <a:buChar char=""/>
            </a:pPr>
            <a:r>
              <a:rPr lang="en-US" altLang="ja-JP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Through ACFA, make recommendations and deliver our opinions/perspectives to HEP-related organizations/communities.</a:t>
            </a:r>
            <a:endParaRPr lang="ja-JP" altLang="ja-JP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26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ED88E9-092C-28AE-C345-739E3F6BF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Membership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DA2B63-40A0-BEE3-A73E-D8616F59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340F6F-A3A4-63C5-B285-31EDF3C0EB1E}"/>
              </a:ext>
            </a:extLst>
          </p:cNvPr>
          <p:cNvSpPr txBox="1"/>
          <p:nvPr/>
        </p:nvSpPr>
        <p:spPr>
          <a:xfrm>
            <a:off x="876300" y="2060095"/>
            <a:ext cx="104394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.  Membership will include: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8600" algn="just"/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(1) Permanent Members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8600" algn="just"/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(2) Scientific Secretary (or Secretaries)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8600" algn="just"/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(3) ACFA members in HEP fields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8600" algn="just"/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(4) Additional (non-ACFA) members from HEP communities in Asia/Oceania. The tenure of these members will be determined independently by the member nations.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8600" algn="just"/>
            <a:r>
              <a:rPr lang="en-US" altLang="ja-JP" sz="20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Total number of members from points (3) and (4), above is limited to 2 per nation.</a:t>
            </a: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0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1D9B3F-1370-032C-6659-4E0BD081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/>
              <a:t>Permanent members and Scientific Secretaries</a:t>
            </a:r>
            <a:endParaRPr kumimoji="1" lang="ja-JP" altLang="en-US" sz="40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7B6ED9-0B1E-048F-8AD9-AE0C64347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6BCAF1-D72B-E434-10E6-C4D8240E62CD}"/>
              </a:ext>
            </a:extLst>
          </p:cNvPr>
          <p:cNvSpPr txBox="1"/>
          <p:nvPr/>
        </p:nvSpPr>
        <p:spPr>
          <a:xfrm>
            <a:off x="1117854" y="1690688"/>
            <a:ext cx="995629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4</a:t>
            </a: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.  The Permanent Members are: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IHEP Director, and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KEK Director General.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8600" algn="just"/>
            <a:r>
              <a:rPr lang="en-US" altLang="ja-JP" sz="2000" dirty="0">
                <a:effectLst/>
                <a:latin typeface="游明朝" panose="02020400000000000000" pitchFamily="18" charset="-128"/>
                <a:cs typeface="Times New Roman" panose="02020603050405020304" pitchFamily="18" charset="0"/>
              </a:rPr>
              <a:t>The Permanent Members carry the responsibility of supporting the Scientific Secretaries in </a:t>
            </a: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their roles in the operation of ACFA-HEP.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8600" algn="just"/>
            <a:r>
              <a:rPr lang="en-US" altLang="ja-JP" sz="20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Permanent Members can call ad-hoc ACFA-HEP meetings.</a:t>
            </a:r>
            <a:endParaRPr lang="ja-JP" altLang="ja-JP" sz="20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B9E76D-64FF-344A-5C7F-A0717F901EFD}"/>
              </a:ext>
            </a:extLst>
          </p:cNvPr>
          <p:cNvSpPr txBox="1"/>
          <p:nvPr/>
        </p:nvSpPr>
        <p:spPr>
          <a:xfrm>
            <a:off x="1117854" y="3472353"/>
            <a:ext cx="10083546" cy="2908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/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5.  </a:t>
            </a: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Scientific Secretary (or Secretaries)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8600" algn="just"/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 or 2 Secretaries are appointed by Permanent Members.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8600" algn="just"/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The roles of the Scientific Secretaries are to: 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Maintain the membership list, with email addresses,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Prepare agenda for ACFA-HEP meetings,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Keep minutes of ACFA-HEP meetings, and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Prepare ACFA-HEP reports to ACFA.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Any significant unresolved issues should be directed to Permanent members.</a:t>
            </a:r>
            <a:endParaRPr lang="ja-JP" altLang="ja-JP" sz="20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936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409E4-19E0-CA8A-CFCE-F954F7967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ACFA-HEP meetings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2ED4F7C-789D-9B8B-BB4F-3FC2A5F6C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8BFA3A-BC1B-66B3-289F-12E6EDE29011}"/>
              </a:ext>
            </a:extLst>
          </p:cNvPr>
          <p:cNvSpPr txBox="1"/>
          <p:nvPr/>
        </p:nvSpPr>
        <p:spPr>
          <a:xfrm>
            <a:off x="800099" y="1976805"/>
            <a:ext cx="10591801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6.  </a:t>
            </a: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ACFA-HEP Meetings: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ACFA-HEP meetings will be called at least once annually.</a:t>
            </a: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These meetings could be associated with the ACFA AFAD Symposium. Other meetings could be associated with a major international HEP Conference, such as the ICHEP or Lepton-Photon conference (which alternate annually).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Meetings will provide for attendance via video link in addition to physical attendance.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Reports from ACFA-HEP meetings will be made to the following ACFA meeting. 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Observer status at any meeting can be granted by the Permanent Members.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Meeting dates will be decided by consensus and can be called by ACFA members who are also ACFA-HEP members and by the ACFA-HEP Permanent Members.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Meetings will be co-chaired by Permanent Members, or one or the other, or their delegate.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lvl="1" algn="just"/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61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E19518-C2A2-EF3B-3D7E-79884486B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Working groups/Task forces, Activities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7C2EFD2-4049-714F-1DFD-4DF3A08E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03560-5D34-4ED4-A4CF-26698833623C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B693E1-0D74-BC08-39E7-3D25BF71F44F}"/>
              </a:ext>
            </a:extLst>
          </p:cNvPr>
          <p:cNvSpPr txBox="1"/>
          <p:nvPr/>
        </p:nvSpPr>
        <p:spPr>
          <a:xfrm>
            <a:off x="584343" y="1737390"/>
            <a:ext cx="1092795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7</a:t>
            </a:r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.  </a:t>
            </a:r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Structure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8600" algn="just"/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Working groups or task forces can be requested by members from time-to-time. Setting up such groups and deciding how they will operate will require approval at an ACFA-HEP meeting.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2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59655F-5499-7396-29FB-BF4B205DD912}"/>
              </a:ext>
            </a:extLst>
          </p:cNvPr>
          <p:cNvSpPr txBox="1"/>
          <p:nvPr/>
        </p:nvSpPr>
        <p:spPr>
          <a:xfrm>
            <a:off x="584343" y="3096319"/>
            <a:ext cx="906039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8.  Activities will include: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Encourage participation in ACFA AFAD symposia,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Encourage member nations to bid for large HEP conferences,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Promote HEP schools, workshops, symposia, and topical conferences in member countries.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altLang="ja-JP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At the request of members, help promote HEP to society and governments in their countries.</a:t>
            </a:r>
            <a:endParaRPr lang="ja-JP" alt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03C4BD-7BD2-4810-A975-F405A7D1567C}"/>
              </a:ext>
            </a:extLst>
          </p:cNvPr>
          <p:cNvSpPr txBox="1"/>
          <p:nvPr/>
        </p:nvSpPr>
        <p:spPr>
          <a:xfrm>
            <a:off x="584342" y="5525353"/>
            <a:ext cx="109279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0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The above by-laws were adopted at the first ACFA-HEP meeting in Prague on July 23</a:t>
            </a:r>
            <a:r>
              <a:rPr lang="en-US" altLang="ja-JP" sz="2000" kern="100" baseline="300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rd</a:t>
            </a:r>
            <a:r>
              <a:rPr lang="en-US" altLang="ja-JP" sz="20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, 2024.</a:t>
            </a:r>
            <a:endParaRPr lang="ja-JP" altLang="ja-JP" sz="20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92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733</Words>
  <Application>Microsoft Macintosh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游ゴシック</vt:lpstr>
      <vt:lpstr>游ゴシック Light</vt:lpstr>
      <vt:lpstr>游明朝</vt:lpstr>
      <vt:lpstr>Arial</vt:lpstr>
      <vt:lpstr>Courier New</vt:lpstr>
      <vt:lpstr>Symbol</vt:lpstr>
      <vt:lpstr>Times New Roman</vt:lpstr>
      <vt:lpstr>Times New Roman (Body CS)</vt:lpstr>
      <vt:lpstr>Office テーマ</vt:lpstr>
      <vt:lpstr>Discussion and adoption of By-laws </vt:lpstr>
      <vt:lpstr>Procedure of deciding the ACFA-HEP By-laws</vt:lpstr>
      <vt:lpstr>Proposal of the By-laws</vt:lpstr>
      <vt:lpstr>Membership</vt:lpstr>
      <vt:lpstr>Permanent members and Scientific Secretaries</vt:lpstr>
      <vt:lpstr>ACFA-HEP meetings</vt:lpstr>
      <vt:lpstr>Working groups/Task forces, Activities</vt:lpstr>
    </vt:vector>
  </TitlesOfParts>
  <Company>KEK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Backgrounds and the purpose of this meeting </dc:title>
  <dc:creator>OKADA Yasuhiro</dc:creator>
  <cp:lastModifiedBy>Li Yiming</cp:lastModifiedBy>
  <cp:revision>21</cp:revision>
  <cp:lastPrinted>2024-04-12T07:08:25Z</cp:lastPrinted>
  <dcterms:created xsi:type="dcterms:W3CDTF">2024-04-12T01:21:14Z</dcterms:created>
  <dcterms:modified xsi:type="dcterms:W3CDTF">2024-07-23T07:58:02Z</dcterms:modified>
</cp:coreProperties>
</file>