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87" r:id="rId2"/>
    <p:sldId id="988" r:id="rId3"/>
    <p:sldId id="989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FF"/>
    <a:srgbClr val="FFFF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0" autoAdjust="0"/>
    <p:restoredTop sz="90744" autoAdjust="0"/>
  </p:normalViewPr>
  <p:slideViewPr>
    <p:cSldViewPr>
      <p:cViewPr varScale="1">
        <p:scale>
          <a:sx n="157" d="100"/>
          <a:sy n="157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09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0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92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Arial Black" panose="020B0A04020102020204" pitchFamily="34" charset="0"/>
              </a:rPr>
              <a:t>Electronics diagram for ECAL &amp; HCAL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CF622795-7983-4D4D-909C-886F89C8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5013176"/>
            <a:ext cx="10972800" cy="15841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Energy Measurement: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ASIC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for ECAL &amp; HCAL</a:t>
            </a:r>
          </a:p>
          <a:p>
            <a:r>
              <a:rPr lang="en-US" altLang="zh-CN" dirty="0"/>
              <a:t>Data transmission: </a:t>
            </a:r>
            <a:r>
              <a:rPr lang="en-US" altLang="zh-CN" dirty="0">
                <a:solidFill>
                  <a:schemeClr val="tx1"/>
                </a:solidFill>
              </a:rPr>
              <a:t>common data platform 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see electronics report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/>
              <a:t>Trigger mode: </a:t>
            </a:r>
            <a:r>
              <a:rPr lang="en-US" altLang="zh-CN" dirty="0">
                <a:solidFill>
                  <a:schemeClr val="tx1"/>
                </a:solidFill>
              </a:rPr>
              <a:t>FEE </a:t>
            </a:r>
            <a:r>
              <a:rPr lang="en-US" altLang="zh-CN" dirty="0" err="1">
                <a:solidFill>
                  <a:schemeClr val="tx1"/>
                </a:solidFill>
              </a:rPr>
              <a:t>triggerless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readout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CC069C-C00D-42F9-A211-9637182E0832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2BF4827-5ED2-41A8-A46E-33994598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268760"/>
            <a:ext cx="10420642" cy="36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6C682A-F1E5-41BF-9E10-BCDC646E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21" y="1063806"/>
            <a:ext cx="4667959" cy="5679894"/>
          </a:xfrm>
          <a:prstGeom prst="rect">
            <a:avLst/>
          </a:prstGeom>
        </p:spPr>
      </p:pic>
      <p:sp>
        <p:nvSpPr>
          <p:cNvPr id="11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Arial Black" panose="020B0A04020102020204" pitchFamily="34" charset="0"/>
              </a:rPr>
              <a:t>Readout electronics for ECAL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CF622795-7983-4D4D-909C-886F89C8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" y="4077072"/>
            <a:ext cx="3590351" cy="264440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For different options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FEE module can be one PCB or multiple PCBs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Different PCB dimension for different options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15mW/</a:t>
            </a:r>
            <a:r>
              <a:rPr lang="en-US" altLang="zh-CN" dirty="0" err="1" smtClean="0">
                <a:solidFill>
                  <a:schemeClr val="tx1"/>
                </a:solidFill>
              </a:rPr>
              <a:t>ch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(estimate)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CC069C-C00D-42F9-A211-9637182E0832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010A386-A50A-4AC8-A023-AE1122C4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48" y="4725144"/>
            <a:ext cx="2472320" cy="16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23EC2488-0374-4E7F-B7A5-3549CF5F524D}"/>
              </a:ext>
            </a:extLst>
          </p:cNvPr>
          <p:cNvCxnSpPr>
            <a:cxnSpLocks/>
          </p:cNvCxnSpPr>
          <p:nvPr/>
        </p:nvCxnSpPr>
        <p:spPr>
          <a:xfrm flipH="1">
            <a:off x="6643959" y="4221088"/>
            <a:ext cx="1396257" cy="8969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E92E2140-0AD2-4E7D-A87D-D66C314824B6}"/>
              </a:ext>
            </a:extLst>
          </p:cNvPr>
          <p:cNvCxnSpPr>
            <a:cxnSpLocks/>
          </p:cNvCxnSpPr>
          <p:nvPr/>
        </p:nvCxnSpPr>
        <p:spPr>
          <a:xfrm flipH="1">
            <a:off x="5710805" y="2331311"/>
            <a:ext cx="2329411" cy="33635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027B5E72-06D2-4B79-8798-026ECC831856}"/>
              </a:ext>
            </a:extLst>
          </p:cNvPr>
          <p:cNvCxnSpPr>
            <a:cxnSpLocks/>
          </p:cNvCxnSpPr>
          <p:nvPr/>
        </p:nvCxnSpPr>
        <p:spPr>
          <a:xfrm flipH="1">
            <a:off x="7062544" y="5643500"/>
            <a:ext cx="973703" cy="144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8BAD62E-09F2-4035-B738-AD6DCB9722B7}"/>
              </a:ext>
            </a:extLst>
          </p:cNvPr>
          <p:cNvSpPr txBox="1"/>
          <p:nvPr/>
        </p:nvSpPr>
        <p:spPr>
          <a:xfrm rot="19671214">
            <a:off x="6622910" y="4343003"/>
            <a:ext cx="149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 backbone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919733D6-0B4F-4D80-8E13-AA5AE6DE37C7}"/>
              </a:ext>
            </a:extLst>
          </p:cNvPr>
          <p:cNvSpPr txBox="1"/>
          <p:nvPr/>
        </p:nvSpPr>
        <p:spPr>
          <a:xfrm rot="18280607">
            <a:off x="6714349" y="28372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 Side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10709AF-1AA7-46F1-9408-005552EE5085}"/>
              </a:ext>
            </a:extLst>
          </p:cNvPr>
          <p:cNvSpPr txBox="1"/>
          <p:nvPr/>
        </p:nvSpPr>
        <p:spPr>
          <a:xfrm rot="21115180">
            <a:off x="7228968" y="5394693"/>
            <a:ext cx="95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 Side</a:t>
            </a:r>
            <a:endParaRPr lang="zh-CN" altLang="en-US" dirty="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237D6392-4C61-49F7-9241-324C7AC4C48C}"/>
              </a:ext>
            </a:extLst>
          </p:cNvPr>
          <p:cNvCxnSpPr>
            <a:cxnSpLocks/>
          </p:cNvCxnSpPr>
          <p:nvPr/>
        </p:nvCxnSpPr>
        <p:spPr>
          <a:xfrm>
            <a:off x="6441953" y="1397235"/>
            <a:ext cx="2030311" cy="2860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1349954-4A2E-4FF0-8E57-40A586CC7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4389791"/>
            <a:ext cx="1678277" cy="1919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37F70E-CF69-4F0C-930B-5F156720D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1063806"/>
            <a:ext cx="6355167" cy="30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3D525D1-9411-4F3D-A9E5-4443B2A6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09525"/>
            <a:ext cx="3457310" cy="17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Arial Black" panose="020B0A04020102020204" pitchFamily="34" charset="0"/>
              </a:rPr>
              <a:t>Readout electronics for HCAL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CF622795-7983-4D4D-909C-886F89C8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15" y="1071846"/>
            <a:ext cx="6101915" cy="2861210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Thickness : 3mm (PCB 1mm, Chip 2mm)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Aggregation board at the end of barrel, cable connection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ASIC</a:t>
            </a:r>
            <a:r>
              <a:rPr lang="en-US" altLang="zh-CN" dirty="0">
                <a:solidFill>
                  <a:schemeClr val="tx1"/>
                </a:solidFill>
              </a:rPr>
              <a:t>: same as </a:t>
            </a:r>
            <a:r>
              <a:rPr lang="en-US" altLang="zh-CN" dirty="0" smtClean="0">
                <a:solidFill>
                  <a:schemeClr val="tx1"/>
                </a:solidFill>
              </a:rPr>
              <a:t>ECAL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15mW/</a:t>
            </a:r>
            <a:r>
              <a:rPr lang="en-US" altLang="zh-CN" dirty="0" err="1">
                <a:solidFill>
                  <a:schemeClr val="tx1"/>
                </a:solidFill>
              </a:rPr>
              <a:t>ch</a:t>
            </a:r>
            <a:r>
              <a:rPr lang="en-US" altLang="zh-CN" dirty="0">
                <a:solidFill>
                  <a:schemeClr val="tx1"/>
                </a:solidFill>
              </a:rPr>
              <a:t> (estimate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CC069C-C00D-42F9-A211-9637182E0832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662D7AF-4A1C-438B-A90E-CC23BE30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98" y="1052736"/>
            <a:ext cx="5353022" cy="30963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189569D-4D44-449B-98DE-783C2B9C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21088"/>
            <a:ext cx="10934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44240</TotalTime>
  <Words>103</Words>
  <Application>Microsoft Office PowerPoint</Application>
  <PresentationFormat>宽屏</PresentationFormat>
  <Paragraphs>22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等线</vt:lpstr>
      <vt:lpstr>宋体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Changjf</cp:lastModifiedBy>
  <cp:revision>2113</cp:revision>
  <cp:lastPrinted>2022-11-06T05:19:21Z</cp:lastPrinted>
  <dcterms:created xsi:type="dcterms:W3CDTF">2012-09-04T11:33:36Z</dcterms:created>
  <dcterms:modified xsi:type="dcterms:W3CDTF">2024-07-25T02:43:32Z</dcterms:modified>
</cp:coreProperties>
</file>