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handoutMasterIdLst>
    <p:handoutMasterId r:id="rId8"/>
  </p:handoutMasterIdLst>
  <p:sldIdLst>
    <p:sldId id="280" r:id="rId2"/>
    <p:sldId id="358" r:id="rId3"/>
    <p:sldId id="364" r:id="rId4"/>
    <p:sldId id="365" r:id="rId5"/>
    <p:sldId id="366" r:id="rId6"/>
  </p:sldIdLst>
  <p:sldSz cx="12192000" cy="6858000"/>
  <p:notesSz cx="6858000" cy="9144000"/>
  <p:defaultTextStyle>
    <a:defPPr rtl="0"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engtx" initials="z" lastIdx="1" clrIdx="0">
    <p:extLst>
      <p:ext uri="{19B8F6BF-5375-455C-9EA6-DF929625EA0E}">
        <p15:presenceInfo xmlns:p15="http://schemas.microsoft.com/office/powerpoint/2012/main" userId="zengtx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BFE5"/>
    <a:srgbClr val="EF8C6A"/>
    <a:srgbClr val="00B0F0"/>
    <a:srgbClr val="D34817"/>
    <a:srgbClr val="5A5DBE"/>
    <a:srgbClr val="D40816"/>
    <a:srgbClr val="0258D9"/>
    <a:srgbClr val="D9E6F4"/>
    <a:srgbClr val="FEFEF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2" autoAdjust="0"/>
    <p:restoredTop sz="81061" autoAdjust="0"/>
  </p:normalViewPr>
  <p:slideViewPr>
    <p:cSldViewPr snapToGrid="0">
      <p:cViewPr varScale="1">
        <p:scale>
          <a:sx n="69" d="100"/>
          <a:sy n="69" d="100"/>
        </p:scale>
        <p:origin x="1234" y="72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 showGuides="1">
      <p:cViewPr varScale="1">
        <p:scale>
          <a:sx n="89" d="100"/>
          <a:sy n="89" d="100"/>
        </p:scale>
        <p:origin x="375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6251239-690E-4544-9D1A-FE0B74AF358B}" type="datetime1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8/12/2024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80BE5A-9D85-4716-9443-9D9E66ACB5E5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887826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F1864047-892D-4ED9-B517-8A9F32FB68D0}" type="datetime1">
              <a:rPr lang="en-US" altLang="zh-CN" noProof="0" smtClean="0"/>
              <a:t>8/12/2024</a:t>
            </a:fld>
            <a:endParaRPr lang="zh-CN" altLang="en-US" noProof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F1E05635-4EFD-4447-A451-86C57984FA89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12066023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E05635-4EFD-4447-A451-86C57984FA89}" type="slidenum">
              <a:rPr lang="en-US" altLang="zh-CN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095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E05635-4EFD-4447-A451-86C57984FA89}" type="slidenum">
              <a:rPr lang="en-US" altLang="zh-CN" noProof="0" smtClean="0"/>
              <a:pPr/>
              <a:t>2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1761813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E05635-4EFD-4447-A451-86C57984FA89}" type="slidenum">
              <a:rPr lang="en-US" altLang="zh-CN" noProof="0" smtClean="0"/>
              <a:pPr/>
              <a:t>3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2209178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E05635-4EFD-4447-A451-86C57984FA89}" type="slidenum">
              <a:rPr lang="en-US" altLang="zh-CN" noProof="0" smtClean="0"/>
              <a:pPr/>
              <a:t>4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22231783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E05635-4EFD-4447-A451-86C57984FA89}" type="slidenum">
              <a:rPr lang="en-US" altLang="zh-CN" noProof="0" smtClean="0"/>
              <a:pPr/>
              <a:t>5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2751282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长方形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 useBgFill="1">
        <p:nvSpPr>
          <p:cNvPr id="13" name="圆角矩形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长方形 6"/>
          <p:cNvSpPr/>
          <p:nvPr/>
        </p:nvSpPr>
        <p:spPr bwMode="grayWhite"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0" name="长方形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1" name="长方形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rtlCol="0" anchor="ctr"/>
          <a:lstStyle>
            <a:lvl1pPr algn="ctr">
              <a:defRPr lang="en-US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kumimoji="0" lang="zh-CN" altLang="en-US" noProof="0"/>
          </a:p>
        </p:txBody>
      </p:sp>
      <p:sp>
        <p:nvSpPr>
          <p:cNvPr id="9" name="副标题 8"/>
          <p:cNvSpPr>
            <a:spLocks noGrp="1"/>
          </p:cNvSpPr>
          <p:nvPr>
            <p:ph type="subTitle" idx="1" hasCustomPrompt="1"/>
          </p:nvPr>
        </p:nvSpPr>
        <p:spPr>
          <a:xfrm>
            <a:off x="1727200" y="3200400"/>
            <a:ext cx="8534400" cy="1600200"/>
          </a:xfrm>
        </p:spPr>
        <p:txBody>
          <a:bodyPr rtlCol="0"/>
          <a:lstStyle>
            <a:lvl1pPr marL="0" indent="0" algn="ctr">
              <a:buNone/>
              <a:defRPr sz="260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zh-CN" altLang="en-US" noProof="0"/>
              <a:t>单击以编辑母版副标题样式</a:t>
            </a:r>
            <a:endParaRPr kumimoji="0" lang="zh-CN" altLang="en-US" noProof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>
          <a:solidFill>
            <a:schemeClr val="accent1">
              <a:lumMod val="75000"/>
            </a:schemeClr>
          </a:solidFill>
        </p:spPr>
        <p:txBody>
          <a:bodyPr lIns="0" tIns="0" rIns="0" bIns="0" rtlCol="0">
            <a:noAutofit/>
          </a:bodyPr>
          <a:lstStyle>
            <a:lvl1pPr>
              <a:defRPr sz="1400">
                <a:solidFill>
                  <a:srgbClr val="FFFFF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01CF334-2D5C-4859-84A6-CA7E6E43FAEB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57E2804E-99B2-42EF-BCC1-4708086AACAF}" type="datetime1">
              <a:rPr lang="zh-CN" altLang="en-US" noProof="0" smtClean="0"/>
              <a:t>2024/8/12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2400697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kumimoji="0" lang="zh-CN" altLang="en-US" noProof="0"/>
          </a:p>
        </p:txBody>
      </p:sp>
      <p:sp>
        <p:nvSpPr>
          <p:cNvPr id="3" name="垂直文本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 eaLnBrk="1" latinLnBrk="0" hangingPunct="1"/>
            <a:r>
              <a:rPr lang="zh-CN" altLang="en-US" noProof="0"/>
              <a:t>单击此处编辑母版文本样式</a:t>
            </a:r>
          </a:p>
          <a:p>
            <a:pPr lvl="1" rtl="0" eaLnBrk="1" latinLnBrk="0" hangingPunct="1"/>
            <a:r>
              <a:rPr lang="zh-CN" altLang="en-US" noProof="0"/>
              <a:t>第二级</a:t>
            </a:r>
          </a:p>
          <a:p>
            <a:pPr lvl="2" rtl="0" eaLnBrk="1" latinLnBrk="0" hangingPunct="1"/>
            <a:r>
              <a:rPr lang="zh-CN" altLang="en-US" noProof="0"/>
              <a:t>第三级</a:t>
            </a:r>
          </a:p>
          <a:p>
            <a:pPr lvl="3" rtl="0" eaLnBrk="1" latinLnBrk="0" hangingPunct="1"/>
            <a:r>
              <a:rPr lang="zh-CN" altLang="en-US" noProof="0"/>
              <a:t>第四级</a:t>
            </a:r>
          </a:p>
          <a:p>
            <a:pPr lvl="4" rtl="0" eaLnBrk="1" latinLnBrk="0" hangingPunct="1"/>
            <a:r>
              <a:rPr lang="zh-CN" altLang="en-US" noProof="0"/>
              <a:t>第五级</a:t>
            </a:r>
            <a:endParaRPr kumimoji="0" lang="zh-CN" altLang="en-US" noProof="0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01CF334-2D5C-4859-84A6-CA7E6E43FAEB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AA963917-2394-4C22-9BCC-8D283070C04A}" type="datetime1">
              <a:rPr lang="zh-CN" altLang="en-US" noProof="0" smtClean="0"/>
              <a:t>2024/8/12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3207736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垂直标题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kumimoji="0" lang="zh-CN" altLang="en-US" noProof="0"/>
          </a:p>
        </p:txBody>
      </p:sp>
      <p:sp>
        <p:nvSpPr>
          <p:cNvPr id="3" name="垂直文本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1219200" y="274641"/>
            <a:ext cx="7416800" cy="5851525"/>
          </a:xfrm>
        </p:spPr>
        <p:txBody>
          <a:bodyPr vert="eaVert"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 eaLnBrk="1" latinLnBrk="0" hangingPunct="1"/>
            <a:r>
              <a:rPr lang="zh-CN" altLang="en-US" noProof="0"/>
              <a:t>单击此处编辑母版文本样式</a:t>
            </a:r>
          </a:p>
          <a:p>
            <a:pPr lvl="1" rtl="0" eaLnBrk="1" latinLnBrk="0" hangingPunct="1"/>
            <a:r>
              <a:rPr lang="zh-CN" altLang="en-US" noProof="0"/>
              <a:t>第二级</a:t>
            </a:r>
          </a:p>
          <a:p>
            <a:pPr lvl="2" rtl="0" eaLnBrk="1" latinLnBrk="0" hangingPunct="1"/>
            <a:r>
              <a:rPr lang="zh-CN" altLang="en-US" noProof="0"/>
              <a:t>第三级</a:t>
            </a:r>
          </a:p>
          <a:p>
            <a:pPr lvl="3" rtl="0" eaLnBrk="1" latinLnBrk="0" hangingPunct="1"/>
            <a:r>
              <a:rPr lang="zh-CN" altLang="en-US" noProof="0"/>
              <a:t>第四级</a:t>
            </a:r>
          </a:p>
          <a:p>
            <a:pPr lvl="4" rtl="0" eaLnBrk="1" latinLnBrk="0" hangingPunct="1"/>
            <a:r>
              <a:rPr lang="zh-CN" altLang="en-US" noProof="0"/>
              <a:t>第五级</a:t>
            </a:r>
            <a:endParaRPr kumimoji="0"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01CF334-2D5C-4859-84A6-CA7E6E43FAEB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DCEAC9C6-3E5C-44FB-8AA7-9678A4B82EB0}" type="datetime1">
              <a:rPr lang="zh-CN" altLang="en-US" noProof="0" smtClean="0"/>
              <a:t>2024/8/12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3923587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kumimoji="0" lang="zh-CN" altLang="en-US" noProof="0"/>
          </a:p>
        </p:txBody>
      </p:sp>
      <p:sp>
        <p:nvSpPr>
          <p:cNvPr id="8" name="内容占位符 7"/>
          <p:cNvSpPr>
            <a:spLocks noGrp="1"/>
          </p:cNvSpPr>
          <p:nvPr>
            <p:ph sz="quarter" idx="1" hasCustomPrompt="1"/>
          </p:nvPr>
        </p:nvSpPr>
        <p:spPr>
          <a:xfrm>
            <a:off x="1219200" y="1447800"/>
            <a:ext cx="10363200" cy="4572000"/>
          </a:xfrm>
        </p:spPr>
        <p:txBody>
          <a:bodyPr vert="horz"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 eaLnBrk="1" latinLnBrk="0" hangingPunct="1"/>
            <a:r>
              <a:rPr lang="zh-CN" altLang="en-US" noProof="0"/>
              <a:t>单击此处编辑母版文本样式</a:t>
            </a:r>
          </a:p>
          <a:p>
            <a:pPr lvl="1" rtl="0" eaLnBrk="1" latinLnBrk="0" hangingPunct="1"/>
            <a:r>
              <a:rPr lang="zh-CN" altLang="en-US" noProof="0"/>
              <a:t>第二级</a:t>
            </a:r>
          </a:p>
          <a:p>
            <a:pPr lvl="2" rtl="0" eaLnBrk="1" latinLnBrk="0" hangingPunct="1"/>
            <a:r>
              <a:rPr lang="zh-CN" altLang="en-US" noProof="0"/>
              <a:t>第三级</a:t>
            </a:r>
          </a:p>
          <a:p>
            <a:pPr lvl="3" rtl="0" eaLnBrk="1" latinLnBrk="0" hangingPunct="1"/>
            <a:r>
              <a:rPr lang="zh-CN" altLang="en-US" noProof="0"/>
              <a:t>第四级</a:t>
            </a:r>
          </a:p>
          <a:p>
            <a:pPr lvl="4" rtl="0" eaLnBrk="1" latinLnBrk="0" hangingPunct="1"/>
            <a:r>
              <a:rPr lang="zh-CN" altLang="en-US" noProof="0"/>
              <a:t>第五级</a:t>
            </a:r>
            <a:endParaRPr kumimoji="0"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01CF334-2D5C-4859-84A6-CA7E6E43FAEB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A9F0D0DF-D275-4D74-B63C-04A281D370C4}" type="datetime1">
              <a:rPr lang="zh-CN" altLang="en-US" noProof="0" smtClean="0"/>
              <a:t>2024/8/12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1316439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长方形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 useBgFill="1">
        <p:nvSpPr>
          <p:cNvPr id="10" name="圆角矩形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长方形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" name="长方形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" name="长方形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rtlCol="0" anchor="b" anchorCtr="0"/>
          <a:lstStyle>
            <a:lvl1pPr algn="l">
              <a:buNone/>
              <a:defRPr sz="4000" b="0" cap="none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kumimoji="0" lang="zh-CN" altLang="en-US" noProof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963084" y="2547938"/>
            <a:ext cx="10363200" cy="1338262"/>
          </a:xfrm>
        </p:spPr>
        <p:txBody>
          <a:bodyPr rtlCol="0" anchor="t" anchorCtr="0"/>
          <a:lstStyle>
            <a:lvl1pPr marL="0" indent="0">
              <a:buNone/>
              <a:defRPr sz="240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zh-CN" altLang="en-US" noProof="0"/>
              <a:t>单击此处编辑母版文本样式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01CF334-2D5C-4859-84A6-CA7E6E43FAEB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043F878A-274A-48AE-98A0-9CDDA9C0AA6F}" type="datetime1">
              <a:rPr lang="zh-CN" altLang="en-US" noProof="0" smtClean="0"/>
              <a:t>2024/8/12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2908226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kumimoji="0" lang="zh-CN" altLang="en-US" noProof="0"/>
          </a:p>
        </p:txBody>
      </p:sp>
      <p:sp>
        <p:nvSpPr>
          <p:cNvPr id="9" name="内容占位符 8"/>
          <p:cNvSpPr>
            <a:spLocks noGrp="1"/>
          </p:cNvSpPr>
          <p:nvPr>
            <p:ph sz="quarter" idx="1" hasCustomPrompt="1"/>
          </p:nvPr>
        </p:nvSpPr>
        <p:spPr>
          <a:xfrm>
            <a:off x="1219200" y="1447800"/>
            <a:ext cx="4998720" cy="4572000"/>
          </a:xfrm>
        </p:spPr>
        <p:txBody>
          <a:bodyPr vert="horz"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 eaLnBrk="1" latinLnBrk="0" hangingPunct="1"/>
            <a:r>
              <a:rPr lang="zh-CN" altLang="en-US" noProof="0"/>
              <a:t>单击此处编辑母版文本样式</a:t>
            </a:r>
          </a:p>
          <a:p>
            <a:pPr lvl="1" rtl="0" eaLnBrk="1" latinLnBrk="0" hangingPunct="1"/>
            <a:r>
              <a:rPr lang="zh-CN" altLang="en-US" noProof="0"/>
              <a:t>第二级</a:t>
            </a:r>
          </a:p>
          <a:p>
            <a:pPr lvl="2" rtl="0" eaLnBrk="1" latinLnBrk="0" hangingPunct="1"/>
            <a:r>
              <a:rPr lang="zh-CN" altLang="en-US" noProof="0"/>
              <a:t>第三级</a:t>
            </a:r>
          </a:p>
          <a:p>
            <a:pPr lvl="3" rtl="0" eaLnBrk="1" latinLnBrk="0" hangingPunct="1"/>
            <a:r>
              <a:rPr lang="zh-CN" altLang="en-US" noProof="0"/>
              <a:t>第四级</a:t>
            </a:r>
          </a:p>
          <a:p>
            <a:pPr lvl="4" rtl="0" eaLnBrk="1" latinLnBrk="0" hangingPunct="1"/>
            <a:r>
              <a:rPr lang="zh-CN" altLang="en-US" noProof="0"/>
              <a:t>第五级</a:t>
            </a:r>
            <a:endParaRPr kumimoji="0" lang="zh-CN" altLang="en-US" noProof="0"/>
          </a:p>
        </p:txBody>
      </p:sp>
      <p:sp>
        <p:nvSpPr>
          <p:cNvPr id="11" name="内容占位符 10"/>
          <p:cNvSpPr>
            <a:spLocks noGrp="1"/>
          </p:cNvSpPr>
          <p:nvPr>
            <p:ph sz="quarter" idx="2" hasCustomPrompt="1"/>
          </p:nvPr>
        </p:nvSpPr>
        <p:spPr>
          <a:xfrm>
            <a:off x="6578600" y="1447800"/>
            <a:ext cx="4998720" cy="4572000"/>
          </a:xfrm>
        </p:spPr>
        <p:txBody>
          <a:bodyPr vert="horz"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 eaLnBrk="1" latinLnBrk="0" hangingPunct="1"/>
            <a:r>
              <a:rPr lang="zh-CN" altLang="en-US" noProof="0"/>
              <a:t>单击此处编辑母版文本样式</a:t>
            </a:r>
          </a:p>
          <a:p>
            <a:pPr lvl="1" rtl="0" eaLnBrk="1" latinLnBrk="0" hangingPunct="1"/>
            <a:r>
              <a:rPr lang="zh-CN" altLang="en-US" noProof="0"/>
              <a:t>第二级</a:t>
            </a:r>
          </a:p>
          <a:p>
            <a:pPr lvl="2" rtl="0" eaLnBrk="1" latinLnBrk="0" hangingPunct="1"/>
            <a:r>
              <a:rPr lang="zh-CN" altLang="en-US" noProof="0"/>
              <a:t>第三级</a:t>
            </a:r>
          </a:p>
          <a:p>
            <a:pPr lvl="3" rtl="0" eaLnBrk="1" latinLnBrk="0" hangingPunct="1"/>
            <a:r>
              <a:rPr lang="zh-CN" altLang="en-US" noProof="0"/>
              <a:t>第四级</a:t>
            </a:r>
          </a:p>
          <a:p>
            <a:pPr lvl="4" rtl="0" eaLnBrk="1" latinLnBrk="0" hangingPunct="1"/>
            <a:r>
              <a:rPr lang="zh-CN" altLang="en-US" noProof="0"/>
              <a:t>第五级</a:t>
            </a:r>
            <a:endParaRPr kumimoji="0" lang="zh-CN" altLang="en-US" noProof="0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01CF334-2D5C-4859-84A6-CA7E6E43FAEB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53742824-7818-433B-A42D-72EDB9328841}" type="datetime1">
              <a:rPr lang="zh-CN" altLang="en-US" noProof="0" smtClean="0"/>
              <a:t>2024/8/12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36584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rtlCol="0" anchor="b" anchorCtr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kumimoji="0" lang="zh-CN" altLang="en-US" noProof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rtlCol="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zh-CN" altLang="en-US" noProof="0"/>
              <a:t>单击此处编辑母版文本样式</a:t>
            </a:r>
          </a:p>
        </p:txBody>
      </p:sp>
      <p:sp>
        <p:nvSpPr>
          <p:cNvPr id="11" name="内容占位符 10"/>
          <p:cNvSpPr>
            <a:spLocks noGrp="1"/>
          </p:cNvSpPr>
          <p:nvPr>
            <p:ph sz="half" idx="2" hasCustomPrompt="1"/>
          </p:nvPr>
        </p:nvSpPr>
        <p:spPr>
          <a:xfrm>
            <a:off x="1219200" y="2247900"/>
            <a:ext cx="4978400" cy="3886200"/>
          </a:xfrm>
        </p:spPr>
        <p:txBody>
          <a:bodyPr vert="horz"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 eaLnBrk="1" latinLnBrk="0" hangingPunct="1"/>
            <a:r>
              <a:rPr lang="zh-CN" altLang="en-US" noProof="0"/>
              <a:t>单击此处编辑母版文本样式</a:t>
            </a:r>
          </a:p>
          <a:p>
            <a:pPr lvl="1" rtl="0" eaLnBrk="1" latinLnBrk="0" hangingPunct="1"/>
            <a:r>
              <a:rPr lang="zh-CN" altLang="en-US" noProof="0"/>
              <a:t>第二级</a:t>
            </a:r>
          </a:p>
          <a:p>
            <a:pPr lvl="2" rtl="0" eaLnBrk="1" latinLnBrk="0" hangingPunct="1"/>
            <a:r>
              <a:rPr lang="zh-CN" altLang="en-US" noProof="0"/>
              <a:t>第三级</a:t>
            </a:r>
          </a:p>
          <a:p>
            <a:pPr lvl="3" rtl="0" eaLnBrk="1" latinLnBrk="0" hangingPunct="1"/>
            <a:r>
              <a:rPr lang="zh-CN" altLang="en-US" noProof="0"/>
              <a:t>第四级</a:t>
            </a:r>
          </a:p>
          <a:p>
            <a:pPr lvl="4" rtl="0" eaLnBrk="1" latinLnBrk="0" hangingPunct="1"/>
            <a:r>
              <a:rPr lang="zh-CN" altLang="en-US" noProof="0"/>
              <a:t>第五级</a:t>
            </a:r>
            <a:endParaRPr kumimoji="0"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 hasCustomPrompt="1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rtlCol="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zh-CN" altLang="en-US" noProof="0"/>
              <a:t>单击此处编辑母版文本样式</a:t>
            </a:r>
          </a:p>
        </p:txBody>
      </p:sp>
      <p:sp>
        <p:nvSpPr>
          <p:cNvPr id="13" name="内容占位符 12"/>
          <p:cNvSpPr>
            <a:spLocks noGrp="1"/>
          </p:cNvSpPr>
          <p:nvPr>
            <p:ph sz="half" idx="4" hasCustomPrompt="1"/>
          </p:nvPr>
        </p:nvSpPr>
        <p:spPr>
          <a:xfrm>
            <a:off x="6604000" y="2247900"/>
            <a:ext cx="4978400" cy="3886200"/>
          </a:xfrm>
        </p:spPr>
        <p:txBody>
          <a:bodyPr vert="horz"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 eaLnBrk="1" latinLnBrk="0" hangingPunct="1"/>
            <a:r>
              <a:rPr lang="zh-CN" altLang="en-US" noProof="0"/>
              <a:t>单击此处编辑母版文本样式</a:t>
            </a:r>
          </a:p>
          <a:p>
            <a:pPr lvl="1" rtl="0" eaLnBrk="1" latinLnBrk="0" hangingPunct="1"/>
            <a:r>
              <a:rPr lang="zh-CN" altLang="en-US" noProof="0"/>
              <a:t>第二级</a:t>
            </a:r>
          </a:p>
          <a:p>
            <a:pPr lvl="2" rtl="0" eaLnBrk="1" latinLnBrk="0" hangingPunct="1"/>
            <a:r>
              <a:rPr lang="zh-CN" altLang="en-US" noProof="0"/>
              <a:t>第三级</a:t>
            </a:r>
          </a:p>
          <a:p>
            <a:pPr lvl="3" rtl="0" eaLnBrk="1" latinLnBrk="0" hangingPunct="1"/>
            <a:r>
              <a:rPr lang="zh-CN" altLang="en-US" noProof="0"/>
              <a:t>第四级</a:t>
            </a:r>
          </a:p>
          <a:p>
            <a:pPr lvl="4" rtl="0" eaLnBrk="1" latinLnBrk="0" hangingPunct="1"/>
            <a:r>
              <a:rPr lang="zh-CN" altLang="en-US" noProof="0"/>
              <a:t>第五级</a:t>
            </a:r>
            <a:endParaRPr kumimoji="0" lang="zh-CN" altLang="en-US" noProof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01CF334-2D5C-4859-84A6-CA7E6E43FAEB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C51ECA2A-9E58-40E1-BA5C-A1935E8A0B0B}" type="datetime1">
              <a:rPr lang="zh-CN" altLang="en-US" noProof="0" smtClean="0"/>
              <a:t>2024/8/12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91127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kumimoji="0" lang="zh-CN" altLang="en-US" noProof="0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01CF334-2D5C-4859-84A6-CA7E6E43FAEB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0BC6E30F-D207-4DFB-BE2C-D8773C543BF1}" type="datetime1">
              <a:rPr lang="zh-CN" altLang="en-US" noProof="0" smtClean="0"/>
              <a:t>2024/8/12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161307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01CF334-2D5C-4859-84A6-CA7E6E43FAEB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BC20BF62-241A-4CCC-8C70-AB74183C9FC6}" type="datetime1">
              <a:rPr lang="zh-CN" altLang="en-US" noProof="0" smtClean="0"/>
              <a:t>2024/8/12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71155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带标题的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长方形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 useBgFill="1">
        <p:nvSpPr>
          <p:cNvPr id="9" name="圆角矩形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rtlCol="0" anchor="b" anchorCtr="0"/>
          <a:lstStyle>
            <a:lvl1pPr algn="l">
              <a:buNone/>
              <a:defRPr sz="4000" b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kumimoji="0" lang="zh-CN" altLang="en-US" noProof="0"/>
          </a:p>
        </p:txBody>
      </p:sp>
      <p:sp>
        <p:nvSpPr>
          <p:cNvPr id="11" name="内容占位符 10"/>
          <p:cNvSpPr>
            <a:spLocks noGrp="1"/>
          </p:cNvSpPr>
          <p:nvPr>
            <p:ph sz="quarter" idx="1" hasCustomPrompt="1"/>
          </p:nvPr>
        </p:nvSpPr>
        <p:spPr>
          <a:xfrm>
            <a:off x="3962400" y="1600200"/>
            <a:ext cx="7620000" cy="4495800"/>
          </a:xfrm>
        </p:spPr>
        <p:txBody>
          <a:bodyPr vert="horz"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 eaLnBrk="1" latinLnBrk="0" hangingPunct="1"/>
            <a:r>
              <a:rPr lang="zh-CN" altLang="en-US" noProof="0"/>
              <a:t>单击此处编辑母版文本样式</a:t>
            </a:r>
          </a:p>
          <a:p>
            <a:pPr lvl="1" rtl="0" eaLnBrk="1" latinLnBrk="0" hangingPunct="1"/>
            <a:r>
              <a:rPr lang="zh-CN" altLang="en-US" noProof="0"/>
              <a:t>第二级</a:t>
            </a:r>
          </a:p>
          <a:p>
            <a:pPr lvl="2" rtl="0" eaLnBrk="1" latinLnBrk="0" hangingPunct="1"/>
            <a:r>
              <a:rPr lang="zh-CN" altLang="en-US" noProof="0"/>
              <a:t>第三级</a:t>
            </a:r>
          </a:p>
          <a:p>
            <a:pPr lvl="3" rtl="0" eaLnBrk="1" latinLnBrk="0" hangingPunct="1"/>
            <a:r>
              <a:rPr lang="zh-CN" altLang="en-US" noProof="0"/>
              <a:t>第四级</a:t>
            </a:r>
          </a:p>
          <a:p>
            <a:pPr lvl="4" rtl="0" eaLnBrk="1" latinLnBrk="0" hangingPunct="1"/>
            <a:r>
              <a:rPr lang="zh-CN" altLang="en-US" noProof="0"/>
              <a:t>第五级</a:t>
            </a:r>
            <a:endParaRPr kumimoji="0" lang="zh-CN" altLang="en-US" noProof="0"/>
          </a:p>
        </p:txBody>
      </p:sp>
      <p:sp>
        <p:nvSpPr>
          <p:cNvPr id="3" name="文本占位符 2"/>
          <p:cNvSpPr>
            <a:spLocks noGrp="1"/>
          </p:cNvSpPr>
          <p:nvPr>
            <p:ph type="body" idx="2" hasCustomPrompt="1"/>
          </p:nvPr>
        </p:nvSpPr>
        <p:spPr>
          <a:xfrm>
            <a:off x="1219200" y="1600200"/>
            <a:ext cx="2540000" cy="4495800"/>
          </a:xfrm>
        </p:spPr>
        <p:txBody>
          <a:bodyPr rtlCol="0"/>
          <a:lstStyle>
            <a:lvl1pPr marL="0" indent="0">
              <a:buNone/>
              <a:defRPr sz="18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rtl="0" eaLnBrk="1" latinLnBrk="0" hangingPunct="1"/>
            <a:r>
              <a:rPr lang="zh-CN" altLang="en-US" noProof="0"/>
              <a:t>单击此处编辑母版文本样式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01CF334-2D5C-4859-84A6-CA7E6E43FAEB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AAB61B3A-E215-490D-904D-805E65698DF1}" type="datetime1">
              <a:rPr lang="zh-CN" altLang="en-US" noProof="0" smtClean="0"/>
              <a:t>2024/8/12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356626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带标题的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长方形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2" name="长方形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3" name="长方形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rtlCol="0" anchor="ctr">
            <a:noAutofit/>
          </a:bodyPr>
          <a:lstStyle>
            <a:lvl1pPr algn="l">
              <a:buNone/>
              <a:defRPr sz="2800" b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kumimoji="0" lang="zh-CN" altLang="en-US" noProof="0"/>
          </a:p>
        </p:txBody>
      </p:sp>
      <p:sp>
        <p:nvSpPr>
          <p:cNvPr id="3" name="图片占位符 2" descr="为添加图像预留的空占位符。单击占位符，选择要添加的图像。"/>
          <p:cNvSpPr>
            <a:spLocks noGrp="1"/>
          </p:cNvSpPr>
          <p:nvPr>
            <p:ph type="pic" idx="1" hasCustomPrompt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rtlCol="0"/>
          <a:lstStyle>
            <a:lvl1pPr marL="0" indent="0">
              <a:buNone/>
              <a:defRPr sz="3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单击图标以添加图片</a:t>
            </a:r>
            <a:endParaRPr kumimoji="0"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1219200" y="5445825"/>
            <a:ext cx="9753600" cy="685800"/>
          </a:xfrm>
        </p:spPr>
        <p:txBody>
          <a:bodyPr rtlCol="0"/>
          <a:lstStyle>
            <a:lvl1pPr marL="0" indent="0">
              <a:buFontTx/>
              <a:buNone/>
              <a:defRPr sz="1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zh-CN" altLang="en-US" noProof="0"/>
              <a:t>单击此处编辑母版文本样式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01CF334-2D5C-4859-84A6-CA7E6E43FAEB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87121D74-7695-459D-A674-456D0206A7DE}" type="datetime1">
              <a:rPr lang="zh-CN" altLang="en-US" noProof="0" smtClean="0"/>
              <a:t>2024/8/12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3726577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长方形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 useBgFill="1">
        <p:nvSpPr>
          <p:cNvPr id="8" name="圆角矩形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rtlCol="0" anchor="b" anchorCtr="0">
            <a:normAutofit/>
          </a:bodyPr>
          <a:lstStyle/>
          <a:p>
            <a:pPr rtl="0"/>
            <a:r>
              <a:rPr lang="zh-CN" altLang="en-US" noProof="0"/>
              <a:t>单击此处编辑母版标题样式</a:t>
            </a:r>
            <a:endParaRPr kumimoji="0" lang="zh-CN" altLang="en-US" noProof="0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 rtl="0" eaLnBrk="1" latinLnBrk="0" hangingPunct="1"/>
            <a:r>
              <a:rPr lang="zh-CN" altLang="en-US" noProof="0"/>
              <a:t>单击此处编辑母版文本样式</a:t>
            </a:r>
          </a:p>
          <a:p>
            <a:pPr lvl="1" rtl="0" eaLnBrk="1" latinLnBrk="0" hangingPunct="1"/>
            <a:r>
              <a:rPr lang="zh-CN" altLang="en-US" noProof="0"/>
              <a:t>第二级</a:t>
            </a:r>
          </a:p>
          <a:p>
            <a:pPr lvl="2" rtl="0" eaLnBrk="1" latinLnBrk="0" hangingPunct="1"/>
            <a:r>
              <a:rPr lang="zh-CN" altLang="en-US" noProof="0"/>
              <a:t>第三级</a:t>
            </a:r>
          </a:p>
          <a:p>
            <a:pPr lvl="3" rtl="0" eaLnBrk="1" latinLnBrk="0" hangingPunct="1"/>
            <a:r>
              <a:rPr lang="zh-CN" altLang="en-US" noProof="0"/>
              <a:t>第四级</a:t>
            </a:r>
          </a:p>
          <a:p>
            <a:pPr lvl="4" rtl="0" eaLnBrk="1" latinLnBrk="0" hangingPunct="1"/>
            <a:r>
              <a:rPr lang="zh-CN" altLang="en-US" noProof="0"/>
              <a:t>第五级</a:t>
            </a:r>
            <a:endParaRPr kumimoji="0" lang="zh-CN" altLang="en-US" noProof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txBody>
          <a:bodyPr wrap="none" lIns="0" tIns="0" rIns="0" bIns="0" rtlCol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defRPr>
            </a:lvl1pPr>
          </a:lstStyle>
          <a:p>
            <a:fld id="{401CF334-2D5C-4859-84A6-CA7E6E43FAEB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rtlCol="0"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rtlCol="0"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D02CDA7-D7EE-4138-848C-CAE3CDFCAE1C}" type="datetime1">
              <a:rPr lang="zh-CN" altLang="en-US" noProof="0" smtClean="0"/>
              <a:t>2024/8/12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3930970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>
            <a:lumMod val="75000"/>
          </a:schemeClr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>
            <a:lumMod val="75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lumMod val="60000"/>
            <a:lumOff val="4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>
            <a:lumMod val="75000"/>
          </a:schemeClr>
        </a:buClr>
        <a:buFontTx/>
        <a:buChar char="o"/>
        <a:defRPr kumimoji="0" sz="20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lumMod val="75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26030" indent="-285750" algn="l" rtl="0" eaLnBrk="1" latinLnBrk="0" hangingPunct="1">
        <a:spcBef>
          <a:spcPts val="370"/>
        </a:spcBef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en-US" altLang="zh-CN" dirty="0"/>
              <a:t>Data issues found and</a:t>
            </a:r>
            <a:r>
              <a:rPr lang="zh-CN" altLang="en-US" dirty="0"/>
              <a:t> </a:t>
            </a:r>
            <a:r>
              <a:rPr lang="en-US" altLang="zh-CN" dirty="0"/>
              <a:t>tests</a:t>
            </a:r>
            <a:endParaRPr lang="zh-CN" altLang="en-US" dirty="0"/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</p:nvPr>
        </p:nvSpPr>
        <p:spPr>
          <a:xfrm>
            <a:off x="1727199" y="3200400"/>
            <a:ext cx="9891939" cy="1600200"/>
          </a:xfrm>
        </p:spPr>
        <p:txBody>
          <a:bodyPr rtlCol="0"/>
          <a:lstStyle/>
          <a:p>
            <a:pPr rtl="0"/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  <a:r>
              <a:rPr lang="en-US" altLang="zh-CN" dirty="0" err="1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Tingxuan</a:t>
            </a: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Zeng</a:t>
            </a:r>
          </a:p>
          <a:p>
            <a:pPr rtl="0"/>
            <a:r>
              <a:rPr lang="en-US" altLang="zh-CN" dirty="0"/>
              <a:t>TDAQ Group, Experimental Center, </a:t>
            </a: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IHEP</a:t>
            </a:r>
          </a:p>
          <a:p>
            <a:pPr rtl="0"/>
            <a:r>
              <a:rPr lang="en-US" altLang="zh-CN" dirty="0"/>
              <a:t>2024.08.12</a:t>
            </a:r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8672" y="4936068"/>
            <a:ext cx="2629677" cy="1447799"/>
          </a:xfrm>
          <a:prstGeom prst="rect">
            <a:avLst/>
          </a:prstGeom>
        </p:spPr>
      </p:pic>
      <p:pic>
        <p:nvPicPr>
          <p:cNvPr id="6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880" y="5025044"/>
            <a:ext cx="2331259" cy="1283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4BE6BA7B-B247-44A8-984F-3E2FB0971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zh-CN" noProof="0" smtClean="0"/>
              <a:pPr/>
              <a:t>1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1566073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628E8C-A73A-4143-9C4D-23BE75BEF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872" y="190500"/>
            <a:ext cx="10363200" cy="1143000"/>
          </a:xfrm>
        </p:spPr>
        <p:txBody>
          <a:bodyPr/>
          <a:lstStyle/>
          <a:p>
            <a:r>
              <a:rPr lang="en-US" altLang="zh-CN" dirty="0"/>
              <a:t>Issues found during last data taking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036D65-0528-403B-A766-A9A5AEA4213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440830"/>
            <a:ext cx="10363200" cy="466213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CN" sz="1800" dirty="0"/>
              <a:t>1. GEMDC packet  L1 count not increasing when working with dummy GEMROC data.</a:t>
            </a:r>
          </a:p>
          <a:p>
            <a:pPr marL="0" indent="0">
              <a:buNone/>
            </a:pPr>
            <a:r>
              <a:rPr lang="en-US" altLang="zh-CN" sz="1800" dirty="0"/>
              <a:t>2. The first GEMDC packet length is wrong.</a:t>
            </a:r>
          </a:p>
          <a:p>
            <a:pPr marL="0" indent="0">
              <a:buNone/>
            </a:pPr>
            <a:r>
              <a:rPr lang="en-US" altLang="zh-CN" sz="1800" dirty="0"/>
              <a:t>3. The GEMROC data format in the first  GEMDC data  packet is wrong.</a:t>
            </a:r>
          </a:p>
          <a:p>
            <a:pPr marL="0" indent="0">
              <a:buNone/>
            </a:pPr>
            <a:r>
              <a:rPr lang="en-US" altLang="zh-CN" sz="1800" dirty="0"/>
              <a:t>4. Found DC buffer pile up, multiple DC packets has been read out  in one </a:t>
            </a:r>
            <a:r>
              <a:rPr lang="en-US" altLang="zh-CN" sz="1800" dirty="0" err="1"/>
              <a:t>DMARun</a:t>
            </a:r>
            <a:r>
              <a:rPr lang="en-US" altLang="zh-CN" sz="1800" dirty="0"/>
              <a:t>.</a:t>
            </a:r>
          </a:p>
          <a:p>
            <a:pPr marL="0" indent="0">
              <a:buNone/>
            </a:pPr>
            <a:r>
              <a:rPr lang="en-US" altLang="zh-CN" sz="1800" dirty="0"/>
              <a:t>5. GEMROC L1 counter not start from 0.</a:t>
            </a:r>
          </a:p>
          <a:p>
            <a:pPr marL="0" indent="0">
              <a:buNone/>
            </a:pPr>
            <a:r>
              <a:rPr lang="en-US" altLang="zh-CN" sz="1800" dirty="0">
                <a:highlight>
                  <a:srgbClr val="FFFF00"/>
                </a:highlight>
              </a:rPr>
              <a:t>6. GEMROC L1 counter is increasing by 4 most time, sometimes by 3 or 5.</a:t>
            </a:r>
          </a:p>
          <a:p>
            <a:pPr marL="0" indent="0">
              <a:buNone/>
            </a:pPr>
            <a:r>
              <a:rPr lang="en-US" altLang="zh-CN" sz="1800" dirty="0">
                <a:highlight>
                  <a:srgbClr val="FFFF00"/>
                </a:highlight>
              </a:rPr>
              <a:t>7</a:t>
            </a:r>
            <a:r>
              <a:rPr lang="en-US" altLang="zh-CN" sz="1800" dirty="0">
                <a:solidFill>
                  <a:srgbClr val="FF0000"/>
                </a:solidFill>
                <a:highlight>
                  <a:srgbClr val="FFFF00"/>
                </a:highlight>
              </a:rPr>
              <a:t>. DAQ software is able to acquire data for 2 minutes, after that, no interrupts happened.</a:t>
            </a:r>
          </a:p>
          <a:p>
            <a:pPr marL="0" indent="0">
              <a:buNone/>
            </a:pPr>
            <a:r>
              <a:rPr lang="en-US" altLang="zh-CN" sz="1800" dirty="0">
                <a:highlight>
                  <a:srgbClr val="B7BFE5"/>
                </a:highlight>
              </a:rPr>
              <a:t>8. Sometimes data format of GEMROC 5 is wrong.(new found)</a:t>
            </a:r>
          </a:p>
          <a:p>
            <a:pPr marL="0" indent="0">
              <a:buNone/>
            </a:pPr>
            <a:r>
              <a:rPr lang="en-US" altLang="zh-CN" sz="1800" dirty="0">
                <a:highlight>
                  <a:srgbClr val="B7BFE5"/>
                </a:highlight>
              </a:rPr>
              <a:t>9. Link NO in DC packet is not corresponding to the GEMROC ID.(new found)</a:t>
            </a:r>
          </a:p>
          <a:p>
            <a:pPr marL="0" indent="0">
              <a:buNone/>
            </a:pPr>
            <a:endParaRPr lang="en-US" altLang="zh-CN" sz="1800" dirty="0"/>
          </a:p>
          <a:p>
            <a:pPr marL="0" indent="0">
              <a:buNone/>
            </a:pPr>
            <a:endParaRPr lang="en-US" altLang="zh-CN" sz="1800" dirty="0"/>
          </a:p>
          <a:p>
            <a:pPr marL="0" indent="0">
              <a:buNone/>
            </a:pPr>
            <a:r>
              <a:rPr lang="en-US" altLang="zh-CN" sz="1800" dirty="0"/>
              <a:t>Our Analysis:</a:t>
            </a:r>
          </a:p>
          <a:p>
            <a:pPr marL="342900" indent="-342900">
              <a:buAutoNum type="arabicPeriod"/>
            </a:pPr>
            <a:r>
              <a:rPr lang="en-US" altLang="zh-CN" sz="1800" dirty="0"/>
              <a:t>1 maybe cause to 2 different GEMROC data formats: confirming with Pawel if the DC firmware support two GEMROC data format .</a:t>
            </a:r>
          </a:p>
          <a:p>
            <a:pPr marL="342900" indent="-342900">
              <a:buAutoNum type="arabicPeriod"/>
            </a:pPr>
            <a:r>
              <a:rPr lang="en-US" altLang="zh-CN" sz="1800" dirty="0"/>
              <a:t>2,3,5 maybe due to the same problem. </a:t>
            </a:r>
          </a:p>
          <a:p>
            <a:pPr marL="342900" indent="-342900">
              <a:buAutoNum type="arabicPeriod"/>
            </a:pPr>
            <a:r>
              <a:rPr lang="en-US" altLang="zh-CN" sz="1800" dirty="0"/>
              <a:t>4 is correct according to current design of DC firmware.</a:t>
            </a:r>
          </a:p>
          <a:p>
            <a:pPr marL="342900" indent="-342900">
              <a:buAutoNum type="arabicPeriod"/>
            </a:pPr>
            <a:r>
              <a:rPr lang="en-US" altLang="zh-CN" sz="1800" dirty="0"/>
              <a:t>6 </a:t>
            </a:r>
            <a:r>
              <a:rPr lang="zh-CN" altLang="en-US" sz="1800" dirty="0"/>
              <a:t>，</a:t>
            </a:r>
            <a:r>
              <a:rPr lang="en-US" altLang="zh-CN" sz="1800" dirty="0"/>
              <a:t>7 still need to research.</a:t>
            </a:r>
          </a:p>
          <a:p>
            <a:pPr marL="0" indent="0">
              <a:buNone/>
            </a:pPr>
            <a:endParaRPr lang="zh-CN" altLang="en-US" sz="1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5AE6338-8B92-4F51-96DC-05D8DA483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zh-CN" noProof="0" smtClean="0"/>
              <a:pPr/>
              <a:t>2</a:t>
            </a:fld>
            <a:endParaRPr lang="zh-CN" altLang="en-US" noProof="0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1BA85443-B4E3-438F-B257-A19C61CD8BB7}"/>
              </a:ext>
            </a:extLst>
          </p:cNvPr>
          <p:cNvCxnSpPr/>
          <p:nvPr/>
        </p:nvCxnSpPr>
        <p:spPr>
          <a:xfrm>
            <a:off x="804672" y="2308302"/>
            <a:ext cx="80493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5AF478CD-E549-4B85-A9A8-A0A4BCE4A8ED}"/>
              </a:ext>
            </a:extLst>
          </p:cNvPr>
          <p:cNvCxnSpPr/>
          <p:nvPr/>
        </p:nvCxnSpPr>
        <p:spPr>
          <a:xfrm>
            <a:off x="804672" y="5374888"/>
            <a:ext cx="5830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1DCB3059-5E6A-431A-B2C2-2F8D5E229DD0}"/>
              </a:ext>
            </a:extLst>
          </p:cNvPr>
          <p:cNvCxnSpPr/>
          <p:nvPr/>
        </p:nvCxnSpPr>
        <p:spPr>
          <a:xfrm>
            <a:off x="914400" y="1535151"/>
            <a:ext cx="80493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F2C3D892-8A82-4D55-B9D3-BBD3B2D37395}"/>
              </a:ext>
            </a:extLst>
          </p:cNvPr>
          <p:cNvCxnSpPr>
            <a:cxnSpLocks/>
          </p:cNvCxnSpPr>
          <p:nvPr/>
        </p:nvCxnSpPr>
        <p:spPr>
          <a:xfrm>
            <a:off x="1156010" y="4664927"/>
            <a:ext cx="99171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1C12E7F3-2772-46A2-9F9E-7DBFA50C6A10}"/>
              </a:ext>
            </a:extLst>
          </p:cNvPr>
          <p:cNvCxnSpPr>
            <a:cxnSpLocks/>
          </p:cNvCxnSpPr>
          <p:nvPr/>
        </p:nvCxnSpPr>
        <p:spPr>
          <a:xfrm>
            <a:off x="1137424" y="4861932"/>
            <a:ext cx="25313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5508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: 圆角 29">
            <a:extLst>
              <a:ext uri="{FF2B5EF4-FFF2-40B4-BE49-F238E27FC236}">
                <a16:creationId xmlns:a16="http://schemas.microsoft.com/office/drawing/2014/main" id="{32843C89-1F79-4E20-8DBB-6A097559A361}"/>
              </a:ext>
            </a:extLst>
          </p:cNvPr>
          <p:cNvSpPr/>
          <p:nvPr/>
        </p:nvSpPr>
        <p:spPr>
          <a:xfrm>
            <a:off x="5141213" y="1583435"/>
            <a:ext cx="6222381" cy="2217545"/>
          </a:xfrm>
          <a:prstGeom prst="round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534CCB8D-FC9F-4131-AD6F-721A65645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072" y="334200"/>
            <a:ext cx="103632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What I have tested</a:t>
            </a:r>
            <a:br>
              <a:rPr lang="en-US" altLang="zh-CN" dirty="0"/>
            </a:br>
            <a:r>
              <a:rPr lang="en-US" altLang="zh-CN" dirty="0"/>
              <a:t>in Hall 3 106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ADF1185-2105-4D0D-A9A1-3DA09E3BF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zh-CN" noProof="0" smtClean="0"/>
              <a:pPr/>
              <a:t>3</a:t>
            </a:fld>
            <a:endParaRPr lang="zh-CN" altLang="en-US" noProof="0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24C6BC49-C3C5-439E-BECE-9C31ED70CB6F}"/>
              </a:ext>
            </a:extLst>
          </p:cNvPr>
          <p:cNvSpPr/>
          <p:nvPr/>
        </p:nvSpPr>
        <p:spPr>
          <a:xfrm>
            <a:off x="1792392" y="2012972"/>
            <a:ext cx="1962615" cy="625704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“No interrupt” issue</a:t>
            </a:r>
            <a:endParaRPr lang="zh-CN" altLang="en-US" dirty="0"/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F2720772-C5C7-47B6-8A83-BD336B171579}"/>
              </a:ext>
            </a:extLst>
          </p:cNvPr>
          <p:cNvSpPr/>
          <p:nvPr/>
        </p:nvSpPr>
        <p:spPr>
          <a:xfrm>
            <a:off x="88320" y="3094462"/>
            <a:ext cx="1361340" cy="54641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Data taking and testing</a:t>
            </a:r>
            <a:endParaRPr lang="zh-CN" altLang="en-US" dirty="0"/>
          </a:p>
        </p:txBody>
      </p:sp>
      <p:cxnSp>
        <p:nvCxnSpPr>
          <p:cNvPr id="8" name="连接符: 曲线 7">
            <a:extLst>
              <a:ext uri="{FF2B5EF4-FFF2-40B4-BE49-F238E27FC236}">
                <a16:creationId xmlns:a16="http://schemas.microsoft.com/office/drawing/2014/main" id="{95C1361A-7C8B-4DAF-B7A9-6182D74270A4}"/>
              </a:ext>
            </a:extLst>
          </p:cNvPr>
          <p:cNvCxnSpPr>
            <a:cxnSpLocks/>
            <a:stCxn id="6" idx="3"/>
            <a:endCxn id="5" idx="1"/>
          </p:cNvCxnSpPr>
          <p:nvPr/>
        </p:nvCxnSpPr>
        <p:spPr>
          <a:xfrm flipV="1">
            <a:off x="1449660" y="2325824"/>
            <a:ext cx="342732" cy="1041843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51698AE3-57EF-4A0B-9B68-8CB52745B6C1}"/>
              </a:ext>
            </a:extLst>
          </p:cNvPr>
          <p:cNvSpPr/>
          <p:nvPr/>
        </p:nvSpPr>
        <p:spPr>
          <a:xfrm>
            <a:off x="5840177" y="390411"/>
            <a:ext cx="2261762" cy="55756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Feedback to Pawel to solve</a:t>
            </a:r>
            <a:endParaRPr lang="zh-CN" altLang="en-US" dirty="0"/>
          </a:p>
        </p:txBody>
      </p:sp>
      <p:cxnSp>
        <p:nvCxnSpPr>
          <p:cNvPr id="11" name="连接符: 曲线 10">
            <a:extLst>
              <a:ext uri="{FF2B5EF4-FFF2-40B4-BE49-F238E27FC236}">
                <a16:creationId xmlns:a16="http://schemas.microsoft.com/office/drawing/2014/main" id="{6259B028-AE10-47B8-BCC4-26046F74BBCA}"/>
              </a:ext>
            </a:extLst>
          </p:cNvPr>
          <p:cNvCxnSpPr>
            <a:cxnSpLocks/>
            <a:stCxn id="5" idx="3"/>
            <a:endCxn id="9" idx="1"/>
          </p:cNvCxnSpPr>
          <p:nvPr/>
        </p:nvCxnSpPr>
        <p:spPr>
          <a:xfrm flipV="1">
            <a:off x="3755007" y="669191"/>
            <a:ext cx="2085170" cy="165663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2E383A0A-A98B-491B-9F51-EF86D9F390AE}"/>
              </a:ext>
            </a:extLst>
          </p:cNvPr>
          <p:cNvSpPr/>
          <p:nvPr/>
        </p:nvSpPr>
        <p:spPr>
          <a:xfrm>
            <a:off x="8718974" y="390411"/>
            <a:ext cx="2261762" cy="55756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Not yet solved</a:t>
            </a:r>
            <a:endParaRPr lang="zh-CN" altLang="en-US" dirty="0"/>
          </a:p>
        </p:txBody>
      </p:sp>
      <p:cxnSp>
        <p:nvCxnSpPr>
          <p:cNvPr id="14" name="连接符: 曲线 13">
            <a:extLst>
              <a:ext uri="{FF2B5EF4-FFF2-40B4-BE49-F238E27FC236}">
                <a16:creationId xmlns:a16="http://schemas.microsoft.com/office/drawing/2014/main" id="{632316F1-B7B6-470D-A968-E14F9C432261}"/>
              </a:ext>
            </a:extLst>
          </p:cNvPr>
          <p:cNvCxnSpPr>
            <a:stCxn id="9" idx="3"/>
            <a:endCxn id="12" idx="1"/>
          </p:cNvCxnSpPr>
          <p:nvPr/>
        </p:nvCxnSpPr>
        <p:spPr>
          <a:xfrm>
            <a:off x="8101939" y="669191"/>
            <a:ext cx="617035" cy="1270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: 圆角 14">
            <a:extLst>
              <a:ext uri="{FF2B5EF4-FFF2-40B4-BE49-F238E27FC236}">
                <a16:creationId xmlns:a16="http://schemas.microsoft.com/office/drawing/2014/main" id="{6E52F790-24CF-4C61-B1E3-ACAC8D0660D0}"/>
              </a:ext>
            </a:extLst>
          </p:cNvPr>
          <p:cNvSpPr/>
          <p:nvPr/>
        </p:nvSpPr>
        <p:spPr>
          <a:xfrm>
            <a:off x="630527" y="4806326"/>
            <a:ext cx="1962615" cy="1069084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Test without interrupt to see if it can work out</a:t>
            </a:r>
            <a:endParaRPr lang="zh-CN" altLang="en-US" dirty="0"/>
          </a:p>
        </p:txBody>
      </p:sp>
      <p:cxnSp>
        <p:nvCxnSpPr>
          <p:cNvPr id="17" name="连接符: 曲线 16">
            <a:extLst>
              <a:ext uri="{FF2B5EF4-FFF2-40B4-BE49-F238E27FC236}">
                <a16:creationId xmlns:a16="http://schemas.microsoft.com/office/drawing/2014/main" id="{8034DFDB-5763-4932-9F0C-B57709A9B7A6}"/>
              </a:ext>
            </a:extLst>
          </p:cNvPr>
          <p:cNvCxnSpPr>
            <a:cxnSpLocks/>
            <a:stCxn id="6" idx="2"/>
            <a:endCxn id="15" idx="1"/>
          </p:cNvCxnSpPr>
          <p:nvPr/>
        </p:nvCxnSpPr>
        <p:spPr>
          <a:xfrm rot="5400000">
            <a:off x="-150239" y="4421639"/>
            <a:ext cx="1699996" cy="138463"/>
          </a:xfrm>
          <a:prstGeom prst="curvedConnector4">
            <a:avLst>
              <a:gd name="adj1" fmla="val 34278"/>
              <a:gd name="adj2" fmla="val 26509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: 圆角 20">
            <a:extLst>
              <a:ext uri="{FF2B5EF4-FFF2-40B4-BE49-F238E27FC236}">
                <a16:creationId xmlns:a16="http://schemas.microsoft.com/office/drawing/2014/main" id="{FCBD279B-0FE7-4285-A942-C7D373236665}"/>
              </a:ext>
            </a:extLst>
          </p:cNvPr>
          <p:cNvSpPr/>
          <p:nvPr/>
        </p:nvSpPr>
        <p:spPr>
          <a:xfrm>
            <a:off x="5245369" y="2040237"/>
            <a:ext cx="2549835" cy="1210625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When no interrupt happens, test DC buffer status and check if it can recover</a:t>
            </a:r>
            <a:endParaRPr lang="zh-CN" altLang="en-US" dirty="0"/>
          </a:p>
        </p:txBody>
      </p:sp>
      <p:cxnSp>
        <p:nvCxnSpPr>
          <p:cNvPr id="23" name="连接符: 曲线 22">
            <a:extLst>
              <a:ext uri="{FF2B5EF4-FFF2-40B4-BE49-F238E27FC236}">
                <a16:creationId xmlns:a16="http://schemas.microsoft.com/office/drawing/2014/main" id="{CF08F18D-1DCA-4A41-A539-991FED0043A2}"/>
              </a:ext>
            </a:extLst>
          </p:cNvPr>
          <p:cNvCxnSpPr>
            <a:cxnSpLocks/>
            <a:stCxn id="5" idx="3"/>
            <a:endCxn id="21" idx="1"/>
          </p:cNvCxnSpPr>
          <p:nvPr/>
        </p:nvCxnSpPr>
        <p:spPr>
          <a:xfrm>
            <a:off x="3755007" y="2325824"/>
            <a:ext cx="1490362" cy="319726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: 圆角 23">
            <a:extLst>
              <a:ext uri="{FF2B5EF4-FFF2-40B4-BE49-F238E27FC236}">
                <a16:creationId xmlns:a16="http://schemas.microsoft.com/office/drawing/2014/main" id="{C3A21C38-076C-418E-B856-2DCEEF4800C4}"/>
              </a:ext>
            </a:extLst>
          </p:cNvPr>
          <p:cNvSpPr/>
          <p:nvPr/>
        </p:nvSpPr>
        <p:spPr>
          <a:xfrm>
            <a:off x="8718974" y="1790052"/>
            <a:ext cx="2356620" cy="76985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“</a:t>
            </a:r>
            <a:r>
              <a:rPr lang="en-US" altLang="zh-CN" dirty="0"/>
              <a:t>Buffer empty</a:t>
            </a:r>
            <a:r>
              <a:rPr lang="zh-CN" altLang="en-US" dirty="0"/>
              <a:t>”</a:t>
            </a:r>
            <a:r>
              <a:rPr lang="en-US" altLang="zh-CN" dirty="0"/>
              <a:t> happens, can not recover</a:t>
            </a:r>
            <a:endParaRPr lang="zh-CN" altLang="en-US" dirty="0"/>
          </a:p>
        </p:txBody>
      </p:sp>
      <p:sp>
        <p:nvSpPr>
          <p:cNvPr id="25" name="矩形: 圆角 24">
            <a:extLst>
              <a:ext uri="{FF2B5EF4-FFF2-40B4-BE49-F238E27FC236}">
                <a16:creationId xmlns:a16="http://schemas.microsoft.com/office/drawing/2014/main" id="{FB13BB07-AA5C-4C36-8A6B-54DA187738A0}"/>
              </a:ext>
            </a:extLst>
          </p:cNvPr>
          <p:cNvSpPr/>
          <p:nvPr/>
        </p:nvSpPr>
        <p:spPr>
          <a:xfrm>
            <a:off x="8718973" y="2788936"/>
            <a:ext cx="2220873" cy="769859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Buffer not empty, can recover</a:t>
            </a:r>
            <a:endParaRPr lang="zh-CN" altLang="en-US" dirty="0"/>
          </a:p>
        </p:txBody>
      </p:sp>
      <p:cxnSp>
        <p:nvCxnSpPr>
          <p:cNvPr id="27" name="连接符: 曲线 26">
            <a:extLst>
              <a:ext uri="{FF2B5EF4-FFF2-40B4-BE49-F238E27FC236}">
                <a16:creationId xmlns:a16="http://schemas.microsoft.com/office/drawing/2014/main" id="{6665D967-8046-4126-B83B-80A937DDF97A}"/>
              </a:ext>
            </a:extLst>
          </p:cNvPr>
          <p:cNvCxnSpPr>
            <a:cxnSpLocks/>
            <a:endCxn id="24" idx="1"/>
          </p:cNvCxnSpPr>
          <p:nvPr/>
        </p:nvCxnSpPr>
        <p:spPr>
          <a:xfrm flipV="1">
            <a:off x="7795204" y="2174982"/>
            <a:ext cx="923770" cy="61395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连接符: 曲线 28">
            <a:extLst>
              <a:ext uri="{FF2B5EF4-FFF2-40B4-BE49-F238E27FC236}">
                <a16:creationId xmlns:a16="http://schemas.microsoft.com/office/drawing/2014/main" id="{0D7E4E89-C2EC-4757-A5D8-766174FBA370}"/>
              </a:ext>
            </a:extLst>
          </p:cNvPr>
          <p:cNvCxnSpPr>
            <a:endCxn id="25" idx="1"/>
          </p:cNvCxnSpPr>
          <p:nvPr/>
        </p:nvCxnSpPr>
        <p:spPr>
          <a:xfrm>
            <a:off x="7795204" y="2847985"/>
            <a:ext cx="923769" cy="32588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连接符: 曲线 31">
            <a:extLst>
              <a:ext uri="{FF2B5EF4-FFF2-40B4-BE49-F238E27FC236}">
                <a16:creationId xmlns:a16="http://schemas.microsoft.com/office/drawing/2014/main" id="{2737CF1F-E6C0-431F-9622-C36FE624A0A3}"/>
              </a:ext>
            </a:extLst>
          </p:cNvPr>
          <p:cNvCxnSpPr>
            <a:cxnSpLocks/>
            <a:stCxn id="30" idx="0"/>
            <a:endCxn id="9" idx="2"/>
          </p:cNvCxnSpPr>
          <p:nvPr/>
        </p:nvCxnSpPr>
        <p:spPr>
          <a:xfrm rot="16200000" flipV="1">
            <a:off x="7293999" y="625030"/>
            <a:ext cx="635464" cy="1281346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矩形: 圆角 34">
            <a:extLst>
              <a:ext uri="{FF2B5EF4-FFF2-40B4-BE49-F238E27FC236}">
                <a16:creationId xmlns:a16="http://schemas.microsoft.com/office/drawing/2014/main" id="{5FCE7980-D6E8-4E0A-A26A-0242CA80569B}"/>
              </a:ext>
            </a:extLst>
          </p:cNvPr>
          <p:cNvSpPr/>
          <p:nvPr/>
        </p:nvSpPr>
        <p:spPr>
          <a:xfrm>
            <a:off x="2954259" y="4242950"/>
            <a:ext cx="2341755" cy="944428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Check buffer status, if buffer not empty, then read out </a:t>
            </a:r>
            <a:endParaRPr lang="zh-CN" altLang="en-US" dirty="0"/>
          </a:p>
        </p:txBody>
      </p:sp>
      <p:sp>
        <p:nvSpPr>
          <p:cNvPr id="36" name="矩形: 圆角 35">
            <a:extLst>
              <a:ext uri="{FF2B5EF4-FFF2-40B4-BE49-F238E27FC236}">
                <a16:creationId xmlns:a16="http://schemas.microsoft.com/office/drawing/2014/main" id="{A4192A16-37E7-48B8-88E5-DE9661AE9332}"/>
              </a:ext>
            </a:extLst>
          </p:cNvPr>
          <p:cNvSpPr/>
          <p:nvPr/>
        </p:nvSpPr>
        <p:spPr>
          <a:xfrm>
            <a:off x="5791352" y="4321774"/>
            <a:ext cx="2341755" cy="9444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“</a:t>
            </a:r>
            <a:r>
              <a:rPr lang="en-US" altLang="zh-CN" dirty="0"/>
              <a:t>Buffer empty</a:t>
            </a:r>
            <a:r>
              <a:rPr lang="zh-CN" altLang="en-US" dirty="0"/>
              <a:t>”</a:t>
            </a:r>
            <a:r>
              <a:rPr lang="en-US" altLang="zh-CN" dirty="0"/>
              <a:t> happens quickly</a:t>
            </a:r>
            <a:endParaRPr lang="zh-CN" altLang="en-US" dirty="0"/>
          </a:p>
        </p:txBody>
      </p:sp>
      <p:sp>
        <p:nvSpPr>
          <p:cNvPr id="40" name="矩形: 圆角 39">
            <a:extLst>
              <a:ext uri="{FF2B5EF4-FFF2-40B4-BE49-F238E27FC236}">
                <a16:creationId xmlns:a16="http://schemas.microsoft.com/office/drawing/2014/main" id="{C4C7FA5A-A483-4101-AF67-1E34CE02A2C9}"/>
              </a:ext>
            </a:extLst>
          </p:cNvPr>
          <p:cNvSpPr/>
          <p:nvPr/>
        </p:nvSpPr>
        <p:spPr>
          <a:xfrm>
            <a:off x="2893818" y="5350628"/>
            <a:ext cx="2402196" cy="11625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Reduce buffer register  access and read out frequency</a:t>
            </a:r>
            <a:endParaRPr lang="zh-CN" altLang="en-US" dirty="0"/>
          </a:p>
        </p:txBody>
      </p:sp>
      <p:sp>
        <p:nvSpPr>
          <p:cNvPr id="41" name="矩形: 圆角 40">
            <a:extLst>
              <a:ext uri="{FF2B5EF4-FFF2-40B4-BE49-F238E27FC236}">
                <a16:creationId xmlns:a16="http://schemas.microsoft.com/office/drawing/2014/main" id="{4ECD5EE5-CECB-4739-90BF-4EB954493598}"/>
              </a:ext>
            </a:extLst>
          </p:cNvPr>
          <p:cNvSpPr/>
          <p:nvPr/>
        </p:nvSpPr>
        <p:spPr>
          <a:xfrm>
            <a:off x="5730911" y="5429452"/>
            <a:ext cx="2972692" cy="9444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“</a:t>
            </a:r>
            <a:r>
              <a:rPr lang="en-US" altLang="zh-CN" dirty="0"/>
              <a:t>Buffer empty </a:t>
            </a:r>
            <a:r>
              <a:rPr lang="zh-CN" altLang="en-US" dirty="0"/>
              <a:t>”</a:t>
            </a:r>
            <a:r>
              <a:rPr lang="en-US" altLang="zh-CN" dirty="0"/>
              <a:t>also  happens, but improved (can run for  longer time,  1 hour).</a:t>
            </a:r>
            <a:endParaRPr lang="zh-CN" altLang="en-US" dirty="0"/>
          </a:p>
        </p:txBody>
      </p:sp>
      <p:cxnSp>
        <p:nvCxnSpPr>
          <p:cNvPr id="45" name="连接符: 曲线 44">
            <a:extLst>
              <a:ext uri="{FF2B5EF4-FFF2-40B4-BE49-F238E27FC236}">
                <a16:creationId xmlns:a16="http://schemas.microsoft.com/office/drawing/2014/main" id="{7F1F3013-EC52-4E58-9096-2CA82A13D538}"/>
              </a:ext>
            </a:extLst>
          </p:cNvPr>
          <p:cNvCxnSpPr>
            <a:stCxn id="15" idx="3"/>
            <a:endCxn id="35" idx="1"/>
          </p:cNvCxnSpPr>
          <p:nvPr/>
        </p:nvCxnSpPr>
        <p:spPr>
          <a:xfrm flipV="1">
            <a:off x="2593142" y="4715164"/>
            <a:ext cx="361117" cy="62570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连接符: 曲线 46">
            <a:extLst>
              <a:ext uri="{FF2B5EF4-FFF2-40B4-BE49-F238E27FC236}">
                <a16:creationId xmlns:a16="http://schemas.microsoft.com/office/drawing/2014/main" id="{F72644D8-8361-4152-B62D-17D52D493B2E}"/>
              </a:ext>
            </a:extLst>
          </p:cNvPr>
          <p:cNvCxnSpPr>
            <a:stCxn id="15" idx="3"/>
            <a:endCxn id="40" idx="1"/>
          </p:cNvCxnSpPr>
          <p:nvPr/>
        </p:nvCxnSpPr>
        <p:spPr>
          <a:xfrm>
            <a:off x="2593142" y="5340868"/>
            <a:ext cx="300676" cy="591042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连接符: 曲线 48">
            <a:extLst>
              <a:ext uri="{FF2B5EF4-FFF2-40B4-BE49-F238E27FC236}">
                <a16:creationId xmlns:a16="http://schemas.microsoft.com/office/drawing/2014/main" id="{6FF6B11E-9F56-4B3D-ADE2-EE8F46C4A5CD}"/>
              </a:ext>
            </a:extLst>
          </p:cNvPr>
          <p:cNvCxnSpPr>
            <a:endCxn id="36" idx="1"/>
          </p:cNvCxnSpPr>
          <p:nvPr/>
        </p:nvCxnSpPr>
        <p:spPr>
          <a:xfrm flipV="1">
            <a:off x="5296014" y="4793988"/>
            <a:ext cx="495338" cy="12551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连接符: 曲线 50">
            <a:extLst>
              <a:ext uri="{FF2B5EF4-FFF2-40B4-BE49-F238E27FC236}">
                <a16:creationId xmlns:a16="http://schemas.microsoft.com/office/drawing/2014/main" id="{C7B79643-F9CD-47AF-8CFE-B78B189C5858}"/>
              </a:ext>
            </a:extLst>
          </p:cNvPr>
          <p:cNvCxnSpPr>
            <a:cxnSpLocks/>
            <a:stCxn id="40" idx="3"/>
            <a:endCxn id="41" idx="1"/>
          </p:cNvCxnSpPr>
          <p:nvPr/>
        </p:nvCxnSpPr>
        <p:spPr>
          <a:xfrm flipV="1">
            <a:off x="5296014" y="5901666"/>
            <a:ext cx="434897" cy="3024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矩形: 圆角 63">
            <a:extLst>
              <a:ext uri="{FF2B5EF4-FFF2-40B4-BE49-F238E27FC236}">
                <a16:creationId xmlns:a16="http://schemas.microsoft.com/office/drawing/2014/main" id="{E5D69715-A223-44EF-BD4C-2A88512BC7AE}"/>
              </a:ext>
            </a:extLst>
          </p:cNvPr>
          <p:cNvSpPr/>
          <p:nvPr/>
        </p:nvSpPr>
        <p:spPr>
          <a:xfrm>
            <a:off x="9138500" y="4443769"/>
            <a:ext cx="2708631" cy="148814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Maybe high buffer register access frequency or small read out length has side effects  in the FEE firmware implement?</a:t>
            </a:r>
            <a:endParaRPr lang="zh-CN" altLang="en-US" dirty="0"/>
          </a:p>
        </p:txBody>
      </p:sp>
      <p:cxnSp>
        <p:nvCxnSpPr>
          <p:cNvPr id="66" name="连接符: 曲线 65">
            <a:extLst>
              <a:ext uri="{FF2B5EF4-FFF2-40B4-BE49-F238E27FC236}">
                <a16:creationId xmlns:a16="http://schemas.microsoft.com/office/drawing/2014/main" id="{F683193E-0D3C-43A8-906D-45F0BFF42FFE}"/>
              </a:ext>
            </a:extLst>
          </p:cNvPr>
          <p:cNvCxnSpPr>
            <a:cxnSpLocks/>
            <a:endCxn id="64" idx="1"/>
          </p:cNvCxnSpPr>
          <p:nvPr/>
        </p:nvCxnSpPr>
        <p:spPr>
          <a:xfrm>
            <a:off x="7991301" y="5041493"/>
            <a:ext cx="1147199" cy="146347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连接符: 曲线 67">
            <a:extLst>
              <a:ext uri="{FF2B5EF4-FFF2-40B4-BE49-F238E27FC236}">
                <a16:creationId xmlns:a16="http://schemas.microsoft.com/office/drawing/2014/main" id="{2C3BA105-F8AF-42B6-AE27-DF5FC611246A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8589041" y="5544015"/>
            <a:ext cx="664024" cy="434898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: 圆角 2">
            <a:extLst>
              <a:ext uri="{FF2B5EF4-FFF2-40B4-BE49-F238E27FC236}">
                <a16:creationId xmlns:a16="http://schemas.microsoft.com/office/drawing/2014/main" id="{56898224-54B0-48FE-A9A8-859A3135AB40}"/>
              </a:ext>
            </a:extLst>
          </p:cNvPr>
          <p:cNvSpPr/>
          <p:nvPr/>
        </p:nvSpPr>
        <p:spPr>
          <a:xfrm>
            <a:off x="195073" y="4014439"/>
            <a:ext cx="11801856" cy="265306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82703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5E7007-0587-4411-95A0-53E382338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395" y="190500"/>
            <a:ext cx="10363200" cy="1143000"/>
          </a:xfrm>
        </p:spPr>
        <p:txBody>
          <a:bodyPr/>
          <a:lstStyle/>
          <a:p>
            <a:r>
              <a:rPr lang="en-US" altLang="zh-CN" dirty="0"/>
              <a:t>Test in experiment hall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92FAA1E-B616-49BB-A685-07F0A1DBBEB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/>
              <a:t>STEP 1: Test Trigger signals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1600" dirty="0"/>
              <a:t>Network of Angelo’s PC is connected in the experiment hall.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1600" dirty="0"/>
              <a:t>Make BESIII DAQ system worked with ZDD system.</a:t>
            </a:r>
          </a:p>
          <a:p>
            <a:pPr lvl="2"/>
            <a:r>
              <a:rPr lang="en-US" altLang="zh-CN" sz="1200" dirty="0"/>
              <a:t>The L1/CHK/CLK signals in the MTI/MCC module are already seen in the Oscilloscope.</a:t>
            </a:r>
          </a:p>
          <a:p>
            <a:pPr lvl="1"/>
            <a:r>
              <a:rPr lang="en-US" altLang="zh-CN" sz="1600" dirty="0"/>
              <a:t>Michela is testing the signals with the GEMROC </a:t>
            </a:r>
          </a:p>
          <a:p>
            <a:r>
              <a:rPr lang="en-US" altLang="zh-CN" dirty="0"/>
              <a:t>(TO DO)STEP 2: Data taking with BESIII Global trigger</a:t>
            </a:r>
          </a:p>
          <a:p>
            <a:pPr lvl="1"/>
            <a:r>
              <a:rPr lang="en-US" altLang="zh-CN" sz="1600" dirty="0"/>
              <a:t>2 DC boards in DAQ lab need to be flashed by Pawel</a:t>
            </a:r>
          </a:p>
          <a:p>
            <a:pPr lvl="1"/>
            <a:r>
              <a:rPr lang="en-US" altLang="zh-CN" sz="1600" dirty="0"/>
              <a:t>The GEMROC  in DAQ lab , firmware need to change by Angelo.</a:t>
            </a:r>
          </a:p>
          <a:p>
            <a:pPr marL="320040" lvl="1" indent="0">
              <a:buNone/>
            </a:pPr>
            <a:endParaRPr lang="en-US" altLang="zh-CN" sz="1600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F644B8C-E609-49D4-BEBC-1B8AE2461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zh-CN" noProof="0" smtClean="0"/>
              <a:pPr/>
              <a:t>4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1055087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E8DFE6-B49E-4E29-BF9F-50DD49C81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5A0E9C3-1EE5-4BD8-B8D6-4CF687ADEA2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/>
              <a:t>The  “interrupt issue”/”buffer empty” issue still exist and I have done more tests to explore it. </a:t>
            </a:r>
          </a:p>
          <a:p>
            <a:pPr lvl="1"/>
            <a:r>
              <a:rPr lang="en-US" altLang="zh-CN" dirty="0"/>
              <a:t>New found 2 issues, 8 issues in total.</a:t>
            </a:r>
          </a:p>
          <a:p>
            <a:pPr marL="320040" lvl="1" indent="0">
              <a:buNone/>
            </a:pPr>
            <a:endParaRPr lang="en-US" altLang="zh-CN" dirty="0"/>
          </a:p>
          <a:p>
            <a:r>
              <a:rPr lang="en-US" altLang="zh-CN" dirty="0"/>
              <a:t>We have prepared the BESIII system for commissioning in the experiment hall. The first step is ongoing.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878E807-6AC2-4BBE-AC21-F4E6FCCF4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zh-CN" noProof="0" smtClean="0"/>
              <a:pPr/>
              <a:t>5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1714307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业务规划演示文稿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6627858_TF03460662" id="{36EB641B-FBA7-4B82-851F-C4473372BA9D}" vid="{CC1CC186-A621-42CC-8888-39EC791EA139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业务规划演示文稿</Template>
  <TotalTime>83325</TotalTime>
  <Words>502</Words>
  <Application>Microsoft Office PowerPoint</Application>
  <PresentationFormat>宽屏</PresentationFormat>
  <Paragraphs>60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Microsoft YaHei UI</vt:lpstr>
      <vt:lpstr>Arial</vt:lpstr>
      <vt:lpstr>Calibri</vt:lpstr>
      <vt:lpstr>Wingdings</vt:lpstr>
      <vt:lpstr>Wingdings 2</vt:lpstr>
      <vt:lpstr>业务规划演示文稿</vt:lpstr>
      <vt:lpstr>Data issues found and tests</vt:lpstr>
      <vt:lpstr>Issues found during last data taking</vt:lpstr>
      <vt:lpstr>What I have tested in Hall 3 106 </vt:lpstr>
      <vt:lpstr>Test in experiment hall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and Status of CGEM DAQ</dc:title>
  <dc:creator>unknown</dc:creator>
  <cp:lastModifiedBy>zengtx</cp:lastModifiedBy>
  <cp:revision>569</cp:revision>
  <dcterms:created xsi:type="dcterms:W3CDTF">2019-06-19T03:33:32Z</dcterms:created>
  <dcterms:modified xsi:type="dcterms:W3CDTF">2024-08-12T07:23:07Z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74069300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