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2" r:id="rId2"/>
    <p:sldId id="303" r:id="rId3"/>
    <p:sldId id="304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4686"/>
  </p:normalViewPr>
  <p:slideViewPr>
    <p:cSldViewPr snapToObjects="1">
      <p:cViewPr varScale="1">
        <p:scale>
          <a:sx n="128" d="100"/>
          <a:sy n="128" d="100"/>
        </p:scale>
        <p:origin x="6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7/25/24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7/25/24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4135438"/>
            <a:ext cx="9144000" cy="165576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4BE5D865-4251-F17F-799D-FDD8FF96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88" y="6492875"/>
            <a:ext cx="6572221" cy="365125"/>
          </a:xfrm>
        </p:spPr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6AF3BC-90E1-1032-B5C0-50C08C7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046163"/>
            <a:ext cx="11089232" cy="2387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4800"/>
              <a:t>Click to edit Master title style</a:t>
            </a:r>
            <a:endParaRPr lang="en-CH" sz="4800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6AD-AE35-A04A-BBC1-316D1F62DB10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FAC2-1082-0349-931A-E17E3D1FD5EA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>
                <a:solidFill>
                  <a:schemeClr val="tx2"/>
                </a:solidFill>
              </a:defRPr>
            </a:lvl1pPr>
            <a:lvl2pPr marL="252000" indent="-252000">
              <a:spcAft>
                <a:spcPts val="200"/>
              </a:spcAft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504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56000" indent="-252000">
              <a:spcAft>
                <a:spcPts val="200"/>
              </a:spcAft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8000" indent="-2880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540000" indent="-252000"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28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080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9C3C-3539-0F4E-8F5B-F97EBD723FC3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268760"/>
            <a:ext cx="5616575" cy="4932016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9319-06AA-7F42-ADF7-19DBBD11312C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" y="-2737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200" y="1373626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7987" y="2276872"/>
            <a:ext cx="5616575" cy="3923903"/>
          </a:xfrm>
        </p:spPr>
        <p:txBody>
          <a:bodyPr/>
          <a:lstStyle>
            <a:lvl1pPr marL="324000" indent="-3240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59928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276872"/>
            <a:ext cx="5611813" cy="3923903"/>
          </a:xfrm>
        </p:spPr>
        <p:txBody>
          <a:bodyPr/>
          <a:lstStyle>
            <a:lvl1pPr marL="324000" indent="-3240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1718-5652-6746-87EA-2129C5FBB0DE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3699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268760"/>
            <a:ext cx="5616575" cy="4932015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29237-9A28-7F47-B6F4-ED5E1F4D6B14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0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04972"/>
            <a:ext cx="3708400" cy="1995804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04972"/>
            <a:ext cx="3665537" cy="1995804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864767-D034-6F4D-A79A-403E389348E4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04972"/>
            <a:ext cx="3703132" cy="1995804"/>
          </a:xfrm>
        </p:spPr>
        <p:txBody>
          <a:bodyPr/>
          <a:lstStyle>
            <a:lvl1pPr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E494-8AEE-344E-B8BB-A4B2E261658F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723" y="0"/>
            <a:ext cx="11376025" cy="10657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68761"/>
            <a:ext cx="11376024" cy="5035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7" y="6479176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7EFCF37F-0624-3A4F-A6BC-24980A3E6108}" type="datetime1">
              <a:rPr lang="en-GB" smtClean="0"/>
              <a:pPr/>
              <a:t>25/07/2024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758" y="6479177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9888" y="6492875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453336"/>
            <a:ext cx="113760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66C392-612E-387F-DCFA-B7BDA127D5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37804" y="149338"/>
            <a:ext cx="1329908" cy="7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5" r:id="rId4"/>
    <p:sldLayoutId id="2147483652" r:id="rId5"/>
    <p:sldLayoutId id="2147483653" r:id="rId6"/>
    <p:sldLayoutId id="2147483661" r:id="rId7"/>
    <p:sldLayoutId id="2147483660" r:id="rId8"/>
    <p:sldLayoutId id="2147483654" r:id="rId9"/>
    <p:sldLayoutId id="2147483669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C6A62C-06DE-85DE-2E1F-AF46DC150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杨仁俊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69192-B0ED-4787-A401-3F169353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CA69C2-C9A8-E499-C1A0-CD19A3FA8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年暑期检修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508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5F16EE-84BB-E699-7F88-C9656016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8991" y="1247836"/>
            <a:ext cx="3514394" cy="5035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A47A9A-D5BB-BA81-24AA-7CD100A4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Tim</a:t>
            </a:r>
            <a:r>
              <a:rPr lang="en-US" altLang="zh-CN" dirty="0" err="1"/>
              <a:t>eline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340A-0C76-0307-20E2-B3E0AB18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F97A-51E3-5038-9246-33DAE8EC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22C23-1AF6-2FA5-8710-2D457026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7BAC1-9B92-29A2-EBA9-7D8B4AA9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817258"/>
            <a:ext cx="6377559" cy="38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F856D-38E5-57BB-3414-923FBE5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misc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3B56-558B-CDDE-1D5D-9132E24E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F92D-3DE1-82B9-DFF8-9A8A767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EDD5-A832-3636-884F-E1B10536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1ABD3-636E-86A5-A79C-7D504055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118644"/>
            <a:ext cx="6303342" cy="37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D47224-4004-FF54-85AA-F7F838D0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1,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zh-CN" altLang="en-US" dirty="0"/>
              <a:t>月份第一周运行年会（参会人？）</a:t>
            </a:r>
            <a:endParaRPr lang="en-US" altLang="zh-CN" dirty="0"/>
          </a:p>
          <a:p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IBIC2024</a:t>
            </a:r>
            <a:r>
              <a:rPr lang="zh-CN" altLang="en-US" dirty="0"/>
              <a:t>参会？ </a:t>
            </a:r>
            <a:r>
              <a:rPr lang="en-US" altLang="zh-CN" dirty="0"/>
              <a:t>9</a:t>
            </a:r>
            <a:r>
              <a:rPr lang="zh-CN" altLang="en-US" dirty="0"/>
              <a:t>月第二周</a:t>
            </a:r>
            <a:endParaRPr lang="en-US" altLang="zh-CN" dirty="0"/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C7346-33A7-C915-AB79-B82F3BB5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TBD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FAA4-0B60-3DA3-524B-AB05D64A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25.07.24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1E77-883E-84ED-4123-235FEE7B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3B5A6-691F-42C4-344C-663B0E4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2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_16-9" id="{B9393490-C2B8-7D4F-B234-671AD63CF1C6}" vid="{2AEFECBA-DAED-F243-AAB0-827E549752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54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2024年暑期检修</vt:lpstr>
      <vt:lpstr>Timeline</vt:lpstr>
      <vt:lpstr>misc</vt:lpstr>
      <vt:lpstr>TBD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2024年暑期检修</dc:title>
  <dc:creator>Microsoft Office User</dc:creator>
  <cp:lastModifiedBy>Microsoft Office User</cp:lastModifiedBy>
  <cp:revision>10</cp:revision>
  <cp:lastPrinted>2020-01-30T13:49:18Z</cp:lastPrinted>
  <dcterms:created xsi:type="dcterms:W3CDTF">2024-07-25T01:36:20Z</dcterms:created>
  <dcterms:modified xsi:type="dcterms:W3CDTF">2024-07-25T02:15:40Z</dcterms:modified>
</cp:coreProperties>
</file>