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3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media/audio1.bin" ContentType="audio/unknown"/>
  <Override PartName="/ppt/notesSlides/notesSlide14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2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4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3"/>
  </p:notesMasterIdLst>
  <p:sldIdLst>
    <p:sldId id="256" r:id="rId2"/>
    <p:sldId id="1369" r:id="rId3"/>
    <p:sldId id="1489" r:id="rId4"/>
    <p:sldId id="826" r:id="rId5"/>
    <p:sldId id="1368" r:id="rId6"/>
    <p:sldId id="1491" r:id="rId7"/>
    <p:sldId id="425" r:id="rId8"/>
    <p:sldId id="732" r:id="rId9"/>
    <p:sldId id="1490" r:id="rId10"/>
    <p:sldId id="523" r:id="rId11"/>
    <p:sldId id="811" r:id="rId12"/>
    <p:sldId id="1487" r:id="rId13"/>
    <p:sldId id="3644" r:id="rId14"/>
    <p:sldId id="1532" r:id="rId15"/>
    <p:sldId id="671" r:id="rId16"/>
    <p:sldId id="794" r:id="rId17"/>
    <p:sldId id="547" r:id="rId18"/>
    <p:sldId id="725" r:id="rId19"/>
    <p:sldId id="812" r:id="rId20"/>
    <p:sldId id="1488" r:id="rId21"/>
    <p:sldId id="3645" r:id="rId22"/>
    <p:sldId id="1493" r:id="rId23"/>
    <p:sldId id="1486" r:id="rId24"/>
    <p:sldId id="1495" r:id="rId25"/>
    <p:sldId id="1496" r:id="rId26"/>
    <p:sldId id="1494" r:id="rId27"/>
    <p:sldId id="459" r:id="rId28"/>
    <p:sldId id="761" r:id="rId29"/>
    <p:sldId id="421" r:id="rId30"/>
    <p:sldId id="3654" r:id="rId31"/>
    <p:sldId id="779" r:id="rId32"/>
    <p:sldId id="3653" r:id="rId33"/>
    <p:sldId id="739" r:id="rId34"/>
    <p:sldId id="352" r:id="rId35"/>
    <p:sldId id="742" r:id="rId36"/>
    <p:sldId id="346" r:id="rId37"/>
    <p:sldId id="258" r:id="rId38"/>
    <p:sldId id="1502" r:id="rId39"/>
    <p:sldId id="1507" r:id="rId40"/>
    <p:sldId id="1531" r:id="rId41"/>
    <p:sldId id="265" r:id="rId42"/>
    <p:sldId id="260" r:id="rId43"/>
    <p:sldId id="3655" r:id="rId44"/>
    <p:sldId id="3651" r:id="rId45"/>
    <p:sldId id="3650" r:id="rId46"/>
    <p:sldId id="1530" r:id="rId47"/>
    <p:sldId id="1498" r:id="rId48"/>
    <p:sldId id="3648" r:id="rId49"/>
    <p:sldId id="1509" r:id="rId50"/>
    <p:sldId id="815" r:id="rId51"/>
    <p:sldId id="688" r:id="rId52"/>
    <p:sldId id="696" r:id="rId53"/>
    <p:sldId id="778" r:id="rId54"/>
    <p:sldId id="788" r:id="rId55"/>
    <p:sldId id="710" r:id="rId56"/>
    <p:sldId id="730" r:id="rId57"/>
    <p:sldId id="823" r:id="rId58"/>
    <p:sldId id="821" r:id="rId59"/>
    <p:sldId id="699" r:id="rId60"/>
    <p:sldId id="1534" r:id="rId61"/>
    <p:sldId id="309" r:id="rId62"/>
    <p:sldId id="305" r:id="rId63"/>
    <p:sldId id="3643" r:id="rId64"/>
    <p:sldId id="1220" r:id="rId65"/>
    <p:sldId id="675" r:id="rId66"/>
    <p:sldId id="308" r:id="rId67"/>
    <p:sldId id="678" r:id="rId68"/>
    <p:sldId id="3652" r:id="rId69"/>
    <p:sldId id="616" r:id="rId70"/>
    <p:sldId id="1364" r:id="rId71"/>
    <p:sldId id="3647" r:id="rId72"/>
  </p:sldIdLst>
  <p:sldSz cx="9144000" cy="6858000" type="screen4x3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4A9A"/>
    <a:srgbClr val="3366CC"/>
    <a:srgbClr val="E1311F"/>
    <a:srgbClr val="25509D"/>
    <a:srgbClr val="244F9C"/>
    <a:srgbClr val="AD00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0566" autoAdjust="0"/>
    <p:restoredTop sz="82895" autoAdjust="0"/>
  </p:normalViewPr>
  <p:slideViewPr>
    <p:cSldViewPr snapToGrid="0" snapToObjects="1">
      <p:cViewPr varScale="1">
        <p:scale>
          <a:sx n="87" d="100"/>
          <a:sy n="87" d="100"/>
        </p:scale>
        <p:origin x="1567" y="5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ujf\Documents\&#25968;&#25454;&#32479;&#35745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&#24037;&#20316;&#31807;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Sheet1!$L$2:$L$20</c:f>
              <c:numCache>
                <c:formatCode>General</c:formatCode>
                <c:ptCount val="19"/>
                <c:pt idx="0">
                  <c:v>2</c:v>
                </c:pt>
                <c:pt idx="1">
                  <c:v>2.0499999999999998</c:v>
                </c:pt>
                <c:pt idx="2">
                  <c:v>2.1</c:v>
                </c:pt>
                <c:pt idx="3">
                  <c:v>2.125</c:v>
                </c:pt>
                <c:pt idx="4">
                  <c:v>2.15</c:v>
                </c:pt>
                <c:pt idx="5">
                  <c:v>2.1749999999999998</c:v>
                </c:pt>
                <c:pt idx="6">
                  <c:v>2.2000000000000002</c:v>
                </c:pt>
                <c:pt idx="7">
                  <c:v>2.2324000000000002</c:v>
                </c:pt>
                <c:pt idx="8">
                  <c:v>2.3094000000000001</c:v>
                </c:pt>
                <c:pt idx="9">
                  <c:v>2.3864000000000001</c:v>
                </c:pt>
                <c:pt idx="10">
                  <c:v>2.3959999999999999</c:v>
                </c:pt>
                <c:pt idx="11">
                  <c:v>2.6440000000000001</c:v>
                </c:pt>
                <c:pt idx="12">
                  <c:v>2.9</c:v>
                </c:pt>
                <c:pt idx="13">
                  <c:v>2.95</c:v>
                </c:pt>
                <c:pt idx="14">
                  <c:v>2.98</c:v>
                </c:pt>
                <c:pt idx="15">
                  <c:v>3</c:v>
                </c:pt>
                <c:pt idx="16">
                  <c:v>3.02</c:v>
                </c:pt>
                <c:pt idx="17">
                  <c:v>3.08</c:v>
                </c:pt>
                <c:pt idx="18">
                  <c:v>3.097</c:v>
                </c:pt>
              </c:numCache>
            </c:numRef>
          </c:cat>
          <c:val>
            <c:numRef>
              <c:f>Sheet1!$M$2:$M$20</c:f>
              <c:numCache>
                <c:formatCode>General</c:formatCode>
                <c:ptCount val="19"/>
                <c:pt idx="0">
                  <c:v>1.91056961</c:v>
                </c:pt>
                <c:pt idx="1">
                  <c:v>0.70554265000000005</c:v>
                </c:pt>
                <c:pt idx="2">
                  <c:v>1.84156283</c:v>
                </c:pt>
                <c:pt idx="3">
                  <c:v>14.31718908</c:v>
                </c:pt>
                <c:pt idx="4">
                  <c:v>0.63163309999999995</c:v>
                </c:pt>
                <c:pt idx="5">
                  <c:v>1.4683370200000001</c:v>
                </c:pt>
                <c:pt idx="6">
                  <c:v>1.79089129</c:v>
                </c:pt>
                <c:pt idx="7">
                  <c:v>1.7409748300000001</c:v>
                </c:pt>
                <c:pt idx="8">
                  <c:v>3.0655407000000001</c:v>
                </c:pt>
                <c:pt idx="9">
                  <c:v>2.24667182</c:v>
                </c:pt>
                <c:pt idx="10">
                  <c:v>6.07802167</c:v>
                </c:pt>
                <c:pt idx="11">
                  <c:v>5.8251311299999999</c:v>
                </c:pt>
                <c:pt idx="12">
                  <c:v>4.7325177600000004</c:v>
                </c:pt>
                <c:pt idx="13">
                  <c:v>0.78242909000000005</c:v>
                </c:pt>
                <c:pt idx="14">
                  <c:v>0.56260524999999995</c:v>
                </c:pt>
                <c:pt idx="15">
                  <c:v>0.57711853000000002</c:v>
                </c:pt>
                <c:pt idx="16">
                  <c:v>0.58678978999999998</c:v>
                </c:pt>
                <c:pt idx="17">
                  <c:v>5.2283894799999997</c:v>
                </c:pt>
                <c:pt idx="18">
                  <c:v>100.18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40-4770-81EA-896C25E220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25919808"/>
        <c:axId val="1629035648"/>
      </c:barChart>
      <c:catAx>
        <c:axId val="1625919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29035648"/>
        <c:crosses val="autoZero"/>
        <c:auto val="1"/>
        <c:lblAlgn val="ctr"/>
        <c:lblOffset val="100"/>
        <c:noMultiLvlLbl val="0"/>
      </c:catAx>
      <c:valAx>
        <c:axId val="1629035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CN" altLang="en-US" sz="1800" dirty="0"/>
                  <a:t>总</a:t>
                </a:r>
                <a:r>
                  <a:rPr lang="zh-CN" sz="1800" dirty="0"/>
                  <a:t>事例数（亿）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2591980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aseline="0"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dirty="0"/>
              <a:t>积分亮度</a:t>
            </a:r>
            <a:r>
              <a:rPr lang="en-US" altLang="zh-CN" dirty="0"/>
              <a:t>[pb</a:t>
            </a:r>
            <a:r>
              <a:rPr lang="en-US" altLang="zh-CN" baseline="30000" dirty="0"/>
              <a:t>-1</a:t>
            </a:r>
            <a:r>
              <a:rPr lang="en-US" altLang="zh-CN" dirty="0"/>
              <a:t>]</a:t>
            </a:r>
            <a:endParaRPr lang="zh-CN" altLang="en-US" dirty="0"/>
          </a:p>
        </c:rich>
      </c:tx>
      <c:layout>
        <c:manualLayout>
          <c:xMode val="edge"/>
          <c:yMode val="edge"/>
          <c:x val="0.34268728092510609"/>
          <c:y val="0.482622608630243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1.8101023092629634E-2"/>
          <c:y val="0.18039370078740158"/>
          <c:w val="0.96198785150547772"/>
          <c:h val="0.7686803732866724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Sheet1!$B$56:$B$73</c:f>
              <c:numCache>
                <c:formatCode>General</c:formatCode>
                <c:ptCount val="18"/>
                <c:pt idx="0">
                  <c:v>2</c:v>
                </c:pt>
                <c:pt idx="1">
                  <c:v>2.0499999999999998</c:v>
                </c:pt>
                <c:pt idx="2">
                  <c:v>2.1</c:v>
                </c:pt>
                <c:pt idx="3">
                  <c:v>2.125</c:v>
                </c:pt>
                <c:pt idx="4">
                  <c:v>2.15</c:v>
                </c:pt>
                <c:pt idx="5">
                  <c:v>2.1749999999999998</c:v>
                </c:pt>
                <c:pt idx="6">
                  <c:v>2.2000000000000002</c:v>
                </c:pt>
                <c:pt idx="7">
                  <c:v>2.2324000000000002</c:v>
                </c:pt>
                <c:pt idx="8">
                  <c:v>2.3094000000000001</c:v>
                </c:pt>
                <c:pt idx="9">
                  <c:v>2.3864000000000001</c:v>
                </c:pt>
                <c:pt idx="10">
                  <c:v>2.3959999999999999</c:v>
                </c:pt>
                <c:pt idx="11">
                  <c:v>2.6454</c:v>
                </c:pt>
                <c:pt idx="12">
                  <c:v>2.9</c:v>
                </c:pt>
                <c:pt idx="13">
                  <c:v>2.95</c:v>
                </c:pt>
                <c:pt idx="14">
                  <c:v>2.9809999999999999</c:v>
                </c:pt>
                <c:pt idx="15">
                  <c:v>3</c:v>
                </c:pt>
                <c:pt idx="16">
                  <c:v>3.02</c:v>
                </c:pt>
                <c:pt idx="17">
                  <c:v>3.08</c:v>
                </c:pt>
              </c:numCache>
            </c:numRef>
          </c:cat>
          <c:val>
            <c:numRef>
              <c:f>Sheet1!$C$56:$C$73</c:f>
              <c:numCache>
                <c:formatCode>General</c:formatCode>
                <c:ptCount val="18"/>
                <c:pt idx="0">
                  <c:v>10.1</c:v>
                </c:pt>
                <c:pt idx="1">
                  <c:v>3.34</c:v>
                </c:pt>
                <c:pt idx="2">
                  <c:v>12.2</c:v>
                </c:pt>
                <c:pt idx="3">
                  <c:v>108</c:v>
                </c:pt>
                <c:pt idx="4">
                  <c:v>2.84</c:v>
                </c:pt>
                <c:pt idx="5">
                  <c:v>10.6</c:v>
                </c:pt>
                <c:pt idx="6">
                  <c:v>13.7</c:v>
                </c:pt>
                <c:pt idx="7">
                  <c:v>11.9</c:v>
                </c:pt>
                <c:pt idx="8">
                  <c:v>21.1</c:v>
                </c:pt>
                <c:pt idx="9">
                  <c:v>22.5</c:v>
                </c:pt>
                <c:pt idx="10">
                  <c:v>66.900000000000006</c:v>
                </c:pt>
                <c:pt idx="11">
                  <c:v>67.7</c:v>
                </c:pt>
                <c:pt idx="12">
                  <c:v>105</c:v>
                </c:pt>
                <c:pt idx="13">
                  <c:v>15.9</c:v>
                </c:pt>
                <c:pt idx="14">
                  <c:v>16.100000000000001</c:v>
                </c:pt>
                <c:pt idx="15">
                  <c:v>15.9</c:v>
                </c:pt>
                <c:pt idx="16">
                  <c:v>17.3</c:v>
                </c:pt>
                <c:pt idx="17">
                  <c:v>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2C-4B11-8C35-D7F79533075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478027599"/>
        <c:axId val="1478028015"/>
      </c:barChart>
      <c:catAx>
        <c:axId val="147802759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78028015"/>
        <c:crosses val="autoZero"/>
        <c:auto val="1"/>
        <c:lblAlgn val="ctr"/>
        <c:lblOffset val="100"/>
        <c:noMultiLvlLbl val="0"/>
      </c:catAx>
      <c:valAx>
        <c:axId val="1478028015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780275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2128" b="1" i="0" u="none" strike="noStrike" cap="all" baseline="0" dirty="0">
                <a:effectLst/>
              </a:rPr>
              <a:t>？</a:t>
            </a:r>
            <a:r>
              <a:rPr lang="en-US" altLang="zh-CN" sz="2128" b="0" i="0" u="none" strike="noStrike" cap="all" baseline="0" dirty="0">
                <a:effectLst/>
              </a:rPr>
              <a:t>signal in </a:t>
            </a:r>
            <a:r>
              <a:rPr lang="da-DK" altLang="zh-CN" b="1" dirty="0"/>
              <a:t>607802167</a:t>
            </a:r>
            <a:r>
              <a:rPr lang="da-DK" altLang="zh-CN" b="0" dirty="0"/>
              <a:t> Events at Ecm=2.396 GeV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607802167 Events at Ecm=2.396 GeV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BABD-434A-964C-92F39A3E65E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BABD-434A-964C-92F39A3E65E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BABD-434A-964C-92F39A3E65E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ABD-434A-964C-92F39A3E65E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BABD-434A-964C-92F39A3E65E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ABD-434A-964C-92F39A3E65EE}"/>
              </c:ext>
            </c:extLst>
          </c:dPt>
          <c:dLbls>
            <c:dLbl>
              <c:idx val="0"/>
              <c:layout>
                <c:manualLayout>
                  <c:x val="6.2631375346340584E-2"/>
                  <c:y val="-3.787131741791436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A582E89-D0E4-4161-A772-FADD85B8420E}" type="CATEGORYNAME">
                      <a:rPr lang="en-US" altLang="zh-CN" sz="1600"/>
                      <a:pPr>
                        <a:defRPr/>
                      </a:pPr>
                      <a:t>[类别名称]</a:t>
                    </a:fld>
                    <a:r>
                      <a:rPr lang="en-US" altLang="zh-CN" sz="1600" baseline="0" dirty="0"/>
                      <a:t>, </a:t>
                    </a:r>
                    <a:fld id="{CC694C77-EF9C-4CE3-8A1A-516EA851B098}" type="VALUE">
                      <a:rPr lang="en-US" altLang="zh-CN" sz="1600" baseline="0"/>
                      <a:pPr>
                        <a:defRPr/>
                      </a:pPr>
                      <a:t>[值]</a:t>
                    </a:fld>
                    <a:endParaRPr lang="en-US" altLang="zh-CN" sz="16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258952489826888"/>
                      <c:h val="7.520124627186466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BABD-434A-964C-92F39A3E65EE}"/>
                </c:ext>
              </c:extLst>
            </c:dLbl>
            <c:dLbl>
              <c:idx val="1"/>
              <c:layout>
                <c:manualLayout>
                  <c:x val="5.1602868164269462E-2"/>
                  <c:y val="-8.871491872560660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752697727983814"/>
                      <c:h val="0.112760850943676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BABD-434A-964C-92F39A3E65EE}"/>
                </c:ext>
              </c:extLst>
            </c:dLbl>
            <c:dLbl>
              <c:idx val="2"/>
              <c:layout>
                <c:manualLayout>
                  <c:x val="3.5238935700282414E-2"/>
                  <c:y val="-7.227489005771139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917742330941695"/>
                      <c:h val="6.852579256903570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BABD-434A-964C-92F39A3E65EE}"/>
                </c:ext>
              </c:extLst>
            </c:dLbl>
            <c:dLbl>
              <c:idx val="3"/>
              <c:layout>
                <c:manualLayout>
                  <c:x val="3.5939551081482647E-2"/>
                  <c:y val="6.609181011047915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613015630218349"/>
                      <c:h val="5.64796613879950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BABD-434A-964C-92F39A3E65EE}"/>
                </c:ext>
              </c:extLst>
            </c:dLbl>
            <c:dLbl>
              <c:idx val="4"/>
              <c:layout>
                <c:manualLayout>
                  <c:x val="8.1200530558717607E-2"/>
                  <c:y val="0.2632899247191297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EFAD2F1-54D5-4634-A60C-9E0EA36F14FC}" type="CATEGORYNAME">
                      <a:rPr lang="en-US" altLang="zh-CN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[类别名称]</a:t>
                    </a:fld>
                    <a:r>
                      <a:rPr lang="en-US" altLang="zh-CN" baseline="0" dirty="0"/>
                      <a:t>, ?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356449394759121"/>
                      <c:h val="5.597846644972247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BABD-434A-964C-92F39A3E65EE}"/>
                </c:ext>
              </c:extLst>
            </c:dLbl>
            <c:dLbl>
              <c:idx val="5"/>
              <c:layout>
                <c:manualLayout>
                  <c:x val="-3.236300001997084E-2"/>
                  <c:y val="-1.262107293638448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CAF5092-162E-4262-83DE-664BD4808767}" type="CATEGORYNAME">
                      <a:rPr lang="en-US" altLang="zh-CN" sz="160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[类别名称]</a:t>
                    </a:fld>
                    <a:r>
                      <a:rPr lang="en-US" altLang="zh-CN" sz="1600" baseline="0" dirty="0"/>
                      <a:t>, </a:t>
                    </a:r>
                    <a:fld id="{98C56028-BB19-426B-B3DA-EEDF6CFFCAA9}" type="VALUE">
                      <a:rPr lang="en-US" altLang="zh-CN" sz="1600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[值]</a:t>
                    </a:fld>
                    <a:endParaRPr lang="en-US" altLang="zh-CN" sz="16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458109595201762"/>
                      <c:h val="0.1537668416736979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ABD-434A-964C-92F39A3E65EE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e+e- -&gt; e+e-</c:v>
                </c:pt>
                <c:pt idx="1">
                  <c:v>e+e- -&gt; γγ</c:v>
                </c:pt>
                <c:pt idx="2">
                  <c:v>e+e- -&gt; qqbar</c:v>
                </c:pt>
                <c:pt idx="3">
                  <c:v>e+e- -&gt; mu+mu-</c:v>
                </c:pt>
                <c:pt idx="4">
                  <c:v>e+e- -&gt; nnbar</c:v>
                </c:pt>
                <c:pt idx="5">
                  <c:v>beam related, cosimic rays and others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86119032</c:v>
                </c:pt>
                <c:pt idx="1">
                  <c:v>4116357</c:v>
                </c:pt>
                <c:pt idx="2">
                  <c:v>2979057</c:v>
                </c:pt>
                <c:pt idx="3">
                  <c:v>1055682</c:v>
                </c:pt>
                <c:pt idx="4">
                  <c:v>33450</c:v>
                </c:pt>
                <c:pt idx="5">
                  <c:v>513498589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BD-434A-964C-92F39A3E65E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列1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BABD-434A-964C-92F39A3E65E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BABD-434A-964C-92F39A3E65E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BABD-434A-964C-92F39A3E65E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BABD-434A-964C-92F39A3E65E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BABD-434A-964C-92F39A3E65E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BABD-434A-964C-92F39A3E65EE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BABD-434A-964C-92F39A3E65EE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BABD-434A-964C-92F39A3E65EE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BABD-434A-964C-92F39A3E65E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BABD-434A-964C-92F39A3E65EE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BABD-434A-964C-92F39A3E65EE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BABD-434A-964C-92F39A3E65EE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e+e- -&gt; e+e-</c:v>
                </c:pt>
                <c:pt idx="1">
                  <c:v>e+e- -&gt; γγ</c:v>
                </c:pt>
                <c:pt idx="2">
                  <c:v>e+e- -&gt; qqbar</c:v>
                </c:pt>
                <c:pt idx="3">
                  <c:v>e+e- -&gt; mu+mu-</c:v>
                </c:pt>
                <c:pt idx="4">
                  <c:v>e+e- -&gt; nnbar</c:v>
                </c:pt>
                <c:pt idx="5">
                  <c:v>beam related, cosimic rays and others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66.900000000000006</c:v>
                </c:pt>
                <c:pt idx="1">
                  <c:v>66.900000000000006</c:v>
                </c:pt>
                <c:pt idx="2">
                  <c:v>66.900000000000006</c:v>
                </c:pt>
                <c:pt idx="3">
                  <c:v>66.900000000000006</c:v>
                </c:pt>
                <c:pt idx="4">
                  <c:v>66.900000000000006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ABD-434A-964C-92F39A3E65E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列2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BABD-434A-964C-92F39A3E65E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BABD-434A-964C-92F39A3E65E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2-BABD-434A-964C-92F39A3E65E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BABD-434A-964C-92F39A3E65E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4-BABD-434A-964C-92F39A3E65E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BABD-434A-964C-92F39A3E65EE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BABD-434A-964C-92F39A3E65EE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BABD-434A-964C-92F39A3E65EE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BABD-434A-964C-92F39A3E65E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BABD-434A-964C-92F39A3E65EE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4-BABD-434A-964C-92F39A3E65EE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BABD-434A-964C-92F39A3E65EE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e+e- -&gt; e+e-</c:v>
                </c:pt>
                <c:pt idx="1">
                  <c:v>e+e- -&gt; γγ</c:v>
                </c:pt>
                <c:pt idx="2">
                  <c:v>e+e- -&gt; qqbar</c:v>
                </c:pt>
                <c:pt idx="3">
                  <c:v>e+e- -&gt; mu+mu-</c:v>
                </c:pt>
                <c:pt idx="4">
                  <c:v>e+e- -&gt; nnbar</c:v>
                </c:pt>
                <c:pt idx="5">
                  <c:v>beam related, cosimic rays and others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1287.28</c:v>
                </c:pt>
                <c:pt idx="1">
                  <c:v>61.53</c:v>
                </c:pt>
                <c:pt idx="2">
                  <c:v>44.53</c:v>
                </c:pt>
                <c:pt idx="3">
                  <c:v>15.78</c:v>
                </c:pt>
                <c:pt idx="4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ABD-434A-964C-92F39A3E65EE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fif"/><Relationship Id="rId2" Type="http://schemas.openxmlformats.org/officeDocument/2006/relationships/image" Target="../media/image99.jfif"/><Relationship Id="rId1" Type="http://schemas.openxmlformats.org/officeDocument/2006/relationships/image" Target="../media/image98.jfif"/><Relationship Id="rId6" Type="http://schemas.microsoft.com/office/2007/relationships/hdphoto" Target="../media/hdphoto1.wdp"/><Relationship Id="rId5" Type="http://schemas.openxmlformats.org/officeDocument/2006/relationships/image" Target="../media/image102.png"/><Relationship Id="rId4" Type="http://schemas.openxmlformats.org/officeDocument/2006/relationships/image" Target="../media/image101.jfif"/></Relationships>
</file>

<file path=ppt/diagrams/_rels/data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image" Target="../media/image103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diagrams/_rels/data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4.jpeg"/><Relationship Id="rId7" Type="http://schemas.openxmlformats.org/officeDocument/2006/relationships/image" Target="../media/image111.png"/><Relationship Id="rId2" Type="http://schemas.openxmlformats.org/officeDocument/2006/relationships/image" Target="../media/image113.png"/><Relationship Id="rId1" Type="http://schemas.openxmlformats.org/officeDocument/2006/relationships/image" Target="../media/image112.png"/><Relationship Id="rId6" Type="http://schemas.openxmlformats.org/officeDocument/2006/relationships/image" Target="../media/image116.jfif"/><Relationship Id="rId5" Type="http://schemas.openxmlformats.org/officeDocument/2006/relationships/image" Target="../media/image85.jfif"/><Relationship Id="rId4" Type="http://schemas.openxmlformats.org/officeDocument/2006/relationships/image" Target="../media/image115.png"/><Relationship Id="rId9" Type="http://schemas.openxmlformats.org/officeDocument/2006/relationships/image" Target="../media/image117.jfif"/></Relationships>
</file>

<file path=ppt/diagrams/_rels/drawing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fif"/><Relationship Id="rId2" Type="http://schemas.openxmlformats.org/officeDocument/2006/relationships/image" Target="../media/image99.jfif"/><Relationship Id="rId1" Type="http://schemas.openxmlformats.org/officeDocument/2006/relationships/image" Target="../media/image98.jfif"/><Relationship Id="rId6" Type="http://schemas.microsoft.com/office/2007/relationships/hdphoto" Target="../media/hdphoto1.wdp"/><Relationship Id="rId5" Type="http://schemas.openxmlformats.org/officeDocument/2006/relationships/image" Target="../media/image102.png"/><Relationship Id="rId4" Type="http://schemas.openxmlformats.org/officeDocument/2006/relationships/image" Target="../media/image101.jfif"/></Relationships>
</file>

<file path=ppt/diagrams/_rels/drawing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image" Target="../media/image103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diagrams/_rels/drawing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4.jpeg"/><Relationship Id="rId7" Type="http://schemas.openxmlformats.org/officeDocument/2006/relationships/image" Target="../media/image111.png"/><Relationship Id="rId2" Type="http://schemas.openxmlformats.org/officeDocument/2006/relationships/image" Target="../media/image113.png"/><Relationship Id="rId1" Type="http://schemas.openxmlformats.org/officeDocument/2006/relationships/image" Target="../media/image112.png"/><Relationship Id="rId6" Type="http://schemas.openxmlformats.org/officeDocument/2006/relationships/image" Target="../media/image116.jfif"/><Relationship Id="rId5" Type="http://schemas.openxmlformats.org/officeDocument/2006/relationships/image" Target="../media/image85.jfif"/><Relationship Id="rId4" Type="http://schemas.openxmlformats.org/officeDocument/2006/relationships/image" Target="../media/image115.png"/><Relationship Id="rId9" Type="http://schemas.openxmlformats.org/officeDocument/2006/relationships/image" Target="../media/image117.jf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89F513-399A-4BD9-A39D-2BF342833488}" type="doc">
      <dgm:prSet loTypeId="urn:microsoft.com/office/officeart/2005/8/layout/hProcess9" loCatId="process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zh-CN" altLang="en-US"/>
        </a:p>
      </dgm:t>
    </dgm:pt>
    <dgm:pt modelId="{0A2958D6-8B5A-4B17-BD20-0FEFF7D25BFC}">
      <dgm:prSet phldrT="[文本]"/>
      <dgm:spPr/>
      <dgm:t>
        <a:bodyPr/>
        <a:lstStyle/>
        <a:p>
          <a:r>
            <a:rPr lang="zh-CN" altLang="en-US" dirty="0"/>
            <a:t>物质结构</a:t>
          </a:r>
          <a:endParaRPr lang="en-US" altLang="zh-CN" dirty="0"/>
        </a:p>
        <a:p>
          <a:r>
            <a:rPr lang="zh-CN" altLang="en-US" dirty="0"/>
            <a:t>简要历史脉络</a:t>
          </a:r>
        </a:p>
      </dgm:t>
    </dgm:pt>
    <dgm:pt modelId="{ECB71D4F-59C7-4131-BA1B-22CA76346142}" type="parTrans" cxnId="{81D41DDA-2400-4609-84FE-26080E3DB57D}">
      <dgm:prSet/>
      <dgm:spPr/>
      <dgm:t>
        <a:bodyPr/>
        <a:lstStyle/>
        <a:p>
          <a:endParaRPr lang="zh-CN" altLang="en-US"/>
        </a:p>
      </dgm:t>
    </dgm:pt>
    <dgm:pt modelId="{9EC4340B-8361-4D8E-A9CE-6D947421B677}" type="sibTrans" cxnId="{81D41DDA-2400-4609-84FE-26080E3DB57D}">
      <dgm:prSet/>
      <dgm:spPr/>
      <dgm:t>
        <a:bodyPr/>
        <a:lstStyle/>
        <a:p>
          <a:endParaRPr lang="zh-CN" altLang="en-US"/>
        </a:p>
      </dgm:t>
    </dgm:pt>
    <dgm:pt modelId="{A102AE8A-305F-4526-8AA7-62983A484370}">
      <dgm:prSet phldrT="[文本]"/>
      <dgm:spPr/>
      <dgm:t>
        <a:bodyPr/>
        <a:lstStyle/>
        <a:p>
          <a:r>
            <a:rPr lang="en-US" altLang="zh-CN" dirty="0"/>
            <a:t>BESIII</a:t>
          </a:r>
          <a:r>
            <a:rPr lang="zh-CN" altLang="en-US" dirty="0"/>
            <a:t>实验</a:t>
          </a:r>
        </a:p>
      </dgm:t>
    </dgm:pt>
    <dgm:pt modelId="{944F8D82-5AC5-40BB-B86B-0A809F52E1C7}" type="parTrans" cxnId="{696E8318-90E8-4F80-8B51-9EC4A2A7D03B}">
      <dgm:prSet/>
      <dgm:spPr/>
      <dgm:t>
        <a:bodyPr/>
        <a:lstStyle/>
        <a:p>
          <a:endParaRPr lang="zh-CN" altLang="en-US"/>
        </a:p>
      </dgm:t>
    </dgm:pt>
    <dgm:pt modelId="{4802BF1E-29F4-4A12-9964-2DC5599A75E0}" type="sibTrans" cxnId="{696E8318-90E8-4F80-8B51-9EC4A2A7D03B}">
      <dgm:prSet/>
      <dgm:spPr/>
      <dgm:t>
        <a:bodyPr/>
        <a:lstStyle/>
        <a:p>
          <a:endParaRPr lang="zh-CN" altLang="en-US"/>
        </a:p>
      </dgm:t>
    </dgm:pt>
    <dgm:pt modelId="{F762A18F-5B01-4932-8941-5C94E794DADF}">
      <dgm:prSet phldrT="[文本]"/>
      <dgm:spPr/>
      <dgm:t>
        <a:bodyPr/>
        <a:lstStyle/>
        <a:p>
          <a:r>
            <a:rPr lang="zh-CN" altLang="en-US" dirty="0"/>
            <a:t>电磁形状因子</a:t>
          </a:r>
        </a:p>
      </dgm:t>
    </dgm:pt>
    <dgm:pt modelId="{43A20132-8EF9-4DE3-B117-E25F4F0FBD70}" type="parTrans" cxnId="{25B15A1C-4C87-4464-BB15-EFE7CA992803}">
      <dgm:prSet/>
      <dgm:spPr/>
      <dgm:t>
        <a:bodyPr/>
        <a:lstStyle/>
        <a:p>
          <a:endParaRPr lang="zh-CN" altLang="en-US"/>
        </a:p>
      </dgm:t>
    </dgm:pt>
    <dgm:pt modelId="{700066BD-C794-4AB2-B970-C47EC6658D23}" type="sibTrans" cxnId="{25B15A1C-4C87-4464-BB15-EFE7CA992803}">
      <dgm:prSet/>
      <dgm:spPr/>
      <dgm:t>
        <a:bodyPr/>
        <a:lstStyle/>
        <a:p>
          <a:endParaRPr lang="zh-CN" altLang="en-US"/>
        </a:p>
      </dgm:t>
    </dgm:pt>
    <dgm:pt modelId="{A1B16ECD-1280-404B-A6E5-4D7412B9D331}">
      <dgm:prSet phldrT="[文本]"/>
      <dgm:spPr/>
      <dgm:t>
        <a:bodyPr/>
        <a:lstStyle/>
        <a:p>
          <a:r>
            <a:rPr lang="zh-CN" altLang="en-US" dirty="0"/>
            <a:t>总结</a:t>
          </a:r>
        </a:p>
      </dgm:t>
    </dgm:pt>
    <dgm:pt modelId="{B06753FD-559A-434E-B1E6-70F962AD0CF3}" type="parTrans" cxnId="{02658D13-C386-44E9-82A1-BD83E43B33A3}">
      <dgm:prSet/>
      <dgm:spPr/>
      <dgm:t>
        <a:bodyPr/>
        <a:lstStyle/>
        <a:p>
          <a:endParaRPr lang="zh-CN" altLang="en-US"/>
        </a:p>
      </dgm:t>
    </dgm:pt>
    <dgm:pt modelId="{4EE7350F-A716-48F0-B4D8-5B08206A5F01}" type="sibTrans" cxnId="{02658D13-C386-44E9-82A1-BD83E43B33A3}">
      <dgm:prSet/>
      <dgm:spPr/>
      <dgm:t>
        <a:bodyPr/>
        <a:lstStyle/>
        <a:p>
          <a:endParaRPr lang="zh-CN" altLang="en-US"/>
        </a:p>
      </dgm:t>
    </dgm:pt>
    <dgm:pt modelId="{35842D55-DE08-4148-8749-EC96750F4FF1}" type="pres">
      <dgm:prSet presAssocID="{AC89F513-399A-4BD9-A39D-2BF342833488}" presName="CompostProcess" presStyleCnt="0">
        <dgm:presLayoutVars>
          <dgm:dir/>
          <dgm:resizeHandles val="exact"/>
        </dgm:presLayoutVars>
      </dgm:prSet>
      <dgm:spPr/>
    </dgm:pt>
    <dgm:pt modelId="{262DD9ED-4CB9-46E5-8975-7E3782315DD3}" type="pres">
      <dgm:prSet presAssocID="{AC89F513-399A-4BD9-A39D-2BF342833488}" presName="arrow" presStyleLbl="bgShp" presStyleIdx="0" presStyleCnt="1"/>
      <dgm:spPr/>
    </dgm:pt>
    <dgm:pt modelId="{CC6F06E0-C7E3-4C8D-8FD6-09288B851917}" type="pres">
      <dgm:prSet presAssocID="{AC89F513-399A-4BD9-A39D-2BF342833488}" presName="linearProcess" presStyleCnt="0"/>
      <dgm:spPr/>
    </dgm:pt>
    <dgm:pt modelId="{B236CA43-A259-4B7A-8F98-E756B21148CF}" type="pres">
      <dgm:prSet presAssocID="{0A2958D6-8B5A-4B17-BD20-0FEFF7D25BFC}" presName="textNode" presStyleLbl="node1" presStyleIdx="0" presStyleCnt="4">
        <dgm:presLayoutVars>
          <dgm:bulletEnabled val="1"/>
        </dgm:presLayoutVars>
      </dgm:prSet>
      <dgm:spPr/>
    </dgm:pt>
    <dgm:pt modelId="{A77E9EED-5419-4CA3-BA58-D42AEC0F0BA2}" type="pres">
      <dgm:prSet presAssocID="{9EC4340B-8361-4D8E-A9CE-6D947421B677}" presName="sibTrans" presStyleCnt="0"/>
      <dgm:spPr/>
    </dgm:pt>
    <dgm:pt modelId="{06F5F28A-A74E-40C7-8711-93A371C8A76A}" type="pres">
      <dgm:prSet presAssocID="{A102AE8A-305F-4526-8AA7-62983A484370}" presName="textNode" presStyleLbl="node1" presStyleIdx="1" presStyleCnt="4">
        <dgm:presLayoutVars>
          <dgm:bulletEnabled val="1"/>
        </dgm:presLayoutVars>
      </dgm:prSet>
      <dgm:spPr/>
    </dgm:pt>
    <dgm:pt modelId="{DD8665D1-76CA-425C-B70F-01156F3142E9}" type="pres">
      <dgm:prSet presAssocID="{4802BF1E-29F4-4A12-9964-2DC5599A75E0}" presName="sibTrans" presStyleCnt="0"/>
      <dgm:spPr/>
    </dgm:pt>
    <dgm:pt modelId="{1ACF4225-ECF5-41BC-B259-5D189B0B80A2}" type="pres">
      <dgm:prSet presAssocID="{F762A18F-5B01-4932-8941-5C94E794DADF}" presName="textNode" presStyleLbl="node1" presStyleIdx="2" presStyleCnt="4">
        <dgm:presLayoutVars>
          <dgm:bulletEnabled val="1"/>
        </dgm:presLayoutVars>
      </dgm:prSet>
      <dgm:spPr/>
    </dgm:pt>
    <dgm:pt modelId="{4D6848C7-D9F5-4226-93FC-B345E5342810}" type="pres">
      <dgm:prSet presAssocID="{700066BD-C794-4AB2-B970-C47EC6658D23}" presName="sibTrans" presStyleCnt="0"/>
      <dgm:spPr/>
    </dgm:pt>
    <dgm:pt modelId="{96C525ED-D0CD-48D6-955B-9BC44EB32F38}" type="pres">
      <dgm:prSet presAssocID="{A1B16ECD-1280-404B-A6E5-4D7412B9D331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02658D13-C386-44E9-82A1-BD83E43B33A3}" srcId="{AC89F513-399A-4BD9-A39D-2BF342833488}" destId="{A1B16ECD-1280-404B-A6E5-4D7412B9D331}" srcOrd="3" destOrd="0" parTransId="{B06753FD-559A-434E-B1E6-70F962AD0CF3}" sibTransId="{4EE7350F-A716-48F0-B4D8-5B08206A5F01}"/>
    <dgm:cxn modelId="{696E8318-90E8-4F80-8B51-9EC4A2A7D03B}" srcId="{AC89F513-399A-4BD9-A39D-2BF342833488}" destId="{A102AE8A-305F-4526-8AA7-62983A484370}" srcOrd="1" destOrd="0" parTransId="{944F8D82-5AC5-40BB-B86B-0A809F52E1C7}" sibTransId="{4802BF1E-29F4-4A12-9964-2DC5599A75E0}"/>
    <dgm:cxn modelId="{25B15A1C-4C87-4464-BB15-EFE7CA992803}" srcId="{AC89F513-399A-4BD9-A39D-2BF342833488}" destId="{F762A18F-5B01-4932-8941-5C94E794DADF}" srcOrd="2" destOrd="0" parTransId="{43A20132-8EF9-4DE3-B117-E25F4F0FBD70}" sibTransId="{700066BD-C794-4AB2-B970-C47EC6658D23}"/>
    <dgm:cxn modelId="{B121AD34-81F1-431A-B602-7A62C64F5583}" type="presOf" srcId="{A102AE8A-305F-4526-8AA7-62983A484370}" destId="{06F5F28A-A74E-40C7-8711-93A371C8A76A}" srcOrd="0" destOrd="0" presId="urn:microsoft.com/office/officeart/2005/8/layout/hProcess9"/>
    <dgm:cxn modelId="{F6AAB888-0F9A-4173-B8D8-21BB62C59058}" type="presOf" srcId="{AC89F513-399A-4BD9-A39D-2BF342833488}" destId="{35842D55-DE08-4148-8749-EC96750F4FF1}" srcOrd="0" destOrd="0" presId="urn:microsoft.com/office/officeart/2005/8/layout/hProcess9"/>
    <dgm:cxn modelId="{2628788D-2DD1-4C0C-9DEE-5CD0FD739389}" type="presOf" srcId="{F762A18F-5B01-4932-8941-5C94E794DADF}" destId="{1ACF4225-ECF5-41BC-B259-5D189B0B80A2}" srcOrd="0" destOrd="0" presId="urn:microsoft.com/office/officeart/2005/8/layout/hProcess9"/>
    <dgm:cxn modelId="{3CB395A5-E2FF-49E6-9276-B6F9733AF949}" type="presOf" srcId="{0A2958D6-8B5A-4B17-BD20-0FEFF7D25BFC}" destId="{B236CA43-A259-4B7A-8F98-E756B21148CF}" srcOrd="0" destOrd="0" presId="urn:microsoft.com/office/officeart/2005/8/layout/hProcess9"/>
    <dgm:cxn modelId="{81D41DDA-2400-4609-84FE-26080E3DB57D}" srcId="{AC89F513-399A-4BD9-A39D-2BF342833488}" destId="{0A2958D6-8B5A-4B17-BD20-0FEFF7D25BFC}" srcOrd="0" destOrd="0" parTransId="{ECB71D4F-59C7-4131-BA1B-22CA76346142}" sibTransId="{9EC4340B-8361-4D8E-A9CE-6D947421B677}"/>
    <dgm:cxn modelId="{98CB93F6-3666-438E-9613-BFA6DDC83FDF}" type="presOf" srcId="{A1B16ECD-1280-404B-A6E5-4D7412B9D331}" destId="{96C525ED-D0CD-48D6-955B-9BC44EB32F38}" srcOrd="0" destOrd="0" presId="urn:microsoft.com/office/officeart/2005/8/layout/hProcess9"/>
    <dgm:cxn modelId="{7303A351-2C42-4A7F-8057-5D6FFE063073}" type="presParOf" srcId="{35842D55-DE08-4148-8749-EC96750F4FF1}" destId="{262DD9ED-4CB9-46E5-8975-7E3782315DD3}" srcOrd="0" destOrd="0" presId="urn:microsoft.com/office/officeart/2005/8/layout/hProcess9"/>
    <dgm:cxn modelId="{18C27DDA-A1C5-433C-91A4-C79AD0831B34}" type="presParOf" srcId="{35842D55-DE08-4148-8749-EC96750F4FF1}" destId="{CC6F06E0-C7E3-4C8D-8FD6-09288B851917}" srcOrd="1" destOrd="0" presId="urn:microsoft.com/office/officeart/2005/8/layout/hProcess9"/>
    <dgm:cxn modelId="{FC90C34E-BD13-437D-933C-60804749543D}" type="presParOf" srcId="{CC6F06E0-C7E3-4C8D-8FD6-09288B851917}" destId="{B236CA43-A259-4B7A-8F98-E756B21148CF}" srcOrd="0" destOrd="0" presId="urn:microsoft.com/office/officeart/2005/8/layout/hProcess9"/>
    <dgm:cxn modelId="{F4632F02-2CF6-41FB-AED2-A2865EBC80E7}" type="presParOf" srcId="{CC6F06E0-C7E3-4C8D-8FD6-09288B851917}" destId="{A77E9EED-5419-4CA3-BA58-D42AEC0F0BA2}" srcOrd="1" destOrd="0" presId="urn:microsoft.com/office/officeart/2005/8/layout/hProcess9"/>
    <dgm:cxn modelId="{6576D99C-79D7-493F-9DD1-155B327DB612}" type="presParOf" srcId="{CC6F06E0-C7E3-4C8D-8FD6-09288B851917}" destId="{06F5F28A-A74E-40C7-8711-93A371C8A76A}" srcOrd="2" destOrd="0" presId="urn:microsoft.com/office/officeart/2005/8/layout/hProcess9"/>
    <dgm:cxn modelId="{6FA37D13-30EA-4965-B104-098DE4B31EAF}" type="presParOf" srcId="{CC6F06E0-C7E3-4C8D-8FD6-09288B851917}" destId="{DD8665D1-76CA-425C-B70F-01156F3142E9}" srcOrd="3" destOrd="0" presId="urn:microsoft.com/office/officeart/2005/8/layout/hProcess9"/>
    <dgm:cxn modelId="{C18B402E-1D78-4564-BD6F-1D672935DD19}" type="presParOf" srcId="{CC6F06E0-C7E3-4C8D-8FD6-09288B851917}" destId="{1ACF4225-ECF5-41BC-B259-5D189B0B80A2}" srcOrd="4" destOrd="0" presId="urn:microsoft.com/office/officeart/2005/8/layout/hProcess9"/>
    <dgm:cxn modelId="{9C7E3469-4072-40AA-BF17-1155662B39FA}" type="presParOf" srcId="{CC6F06E0-C7E3-4C8D-8FD6-09288B851917}" destId="{4D6848C7-D9F5-4226-93FC-B345E5342810}" srcOrd="5" destOrd="0" presId="urn:microsoft.com/office/officeart/2005/8/layout/hProcess9"/>
    <dgm:cxn modelId="{9629642C-350A-4E92-B9C9-D626C3A0E9F9}" type="presParOf" srcId="{CC6F06E0-C7E3-4C8D-8FD6-09288B851917}" destId="{96C525ED-D0CD-48D6-955B-9BC44EB32F38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949D80E-3E3C-46B9-9367-5A64CC522D3A}" type="doc">
      <dgm:prSet loTypeId="urn:microsoft.com/office/officeart/2005/8/layout/lProcess3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35E17FC9-F3EE-4455-BF7C-26FAE54CC2A8}">
      <dgm:prSet/>
      <dgm:spPr/>
      <dgm:t>
        <a:bodyPr/>
        <a:lstStyle/>
        <a:p>
          <a:r>
            <a:rPr lang="en-US" dirty="0"/>
            <a:t>TDC</a:t>
          </a:r>
          <a:endParaRPr lang="zh-CN" dirty="0"/>
        </a:p>
      </dgm:t>
    </dgm:pt>
    <dgm:pt modelId="{194F179B-114A-4E53-978A-787EBD368A5D}" type="parTrans" cxnId="{F5367FBA-0121-4EBB-997A-CF00B276E324}">
      <dgm:prSet/>
      <dgm:spPr/>
      <dgm:t>
        <a:bodyPr/>
        <a:lstStyle/>
        <a:p>
          <a:endParaRPr lang="zh-CN" altLang="en-US"/>
        </a:p>
      </dgm:t>
    </dgm:pt>
    <dgm:pt modelId="{4C0643B7-9222-417E-8264-0746C7666A34}" type="sibTrans" cxnId="{F5367FBA-0121-4EBB-997A-CF00B276E324}">
      <dgm:prSet/>
      <dgm:spPr/>
      <dgm:t>
        <a:bodyPr/>
        <a:lstStyle/>
        <a:p>
          <a:endParaRPr lang="zh-CN" altLang="en-US"/>
        </a:p>
      </dgm:t>
    </dgm:pt>
    <dgm:pt modelId="{FE52952D-D1B8-41D3-965E-7B14120AFD79}">
      <dgm:prSet/>
      <dgm:spPr/>
      <dgm:t>
        <a:bodyPr/>
        <a:lstStyle/>
        <a:p>
          <a:r>
            <a:rPr lang="en-US" dirty="0"/>
            <a:t>ADC</a:t>
          </a:r>
          <a:endParaRPr lang="zh-CN" dirty="0"/>
        </a:p>
      </dgm:t>
    </dgm:pt>
    <dgm:pt modelId="{1740A725-0B7D-436F-91ED-DDD047CADC5F}" type="parTrans" cxnId="{C0321B17-577A-4C24-88AA-A43406440737}">
      <dgm:prSet/>
      <dgm:spPr/>
      <dgm:t>
        <a:bodyPr/>
        <a:lstStyle/>
        <a:p>
          <a:endParaRPr lang="zh-CN" altLang="en-US"/>
        </a:p>
      </dgm:t>
    </dgm:pt>
    <dgm:pt modelId="{0461DF5B-59F1-42FB-A093-C3AD4B6D0754}" type="sibTrans" cxnId="{C0321B17-577A-4C24-88AA-A43406440737}">
      <dgm:prSet/>
      <dgm:spPr/>
      <dgm:t>
        <a:bodyPr/>
        <a:lstStyle/>
        <a:p>
          <a:endParaRPr lang="zh-CN" altLang="en-US"/>
        </a:p>
      </dgm:t>
    </dgm:pt>
    <dgm:pt modelId="{0D186FFB-401F-4F7B-97D1-571FCC508C97}" type="pres">
      <dgm:prSet presAssocID="{6949D80E-3E3C-46B9-9367-5A64CC522D3A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82A5EB13-15C2-44A5-A55D-011A63855155}" type="pres">
      <dgm:prSet presAssocID="{35E17FC9-F3EE-4455-BF7C-26FAE54CC2A8}" presName="horFlow" presStyleCnt="0"/>
      <dgm:spPr/>
    </dgm:pt>
    <dgm:pt modelId="{285B7D4C-EA40-4C05-BDBF-6889264CAE80}" type="pres">
      <dgm:prSet presAssocID="{35E17FC9-F3EE-4455-BF7C-26FAE54CC2A8}" presName="bigChev" presStyleLbl="node1" presStyleIdx="0" presStyleCnt="2"/>
      <dgm:spPr/>
    </dgm:pt>
    <dgm:pt modelId="{2C85A3DF-8927-4AFA-B0F7-76B21EDF7239}" type="pres">
      <dgm:prSet presAssocID="{35E17FC9-F3EE-4455-BF7C-26FAE54CC2A8}" presName="vSp" presStyleCnt="0"/>
      <dgm:spPr/>
    </dgm:pt>
    <dgm:pt modelId="{21C446F3-CE18-4154-B28A-6AE20B08667E}" type="pres">
      <dgm:prSet presAssocID="{FE52952D-D1B8-41D3-965E-7B14120AFD79}" presName="horFlow" presStyleCnt="0"/>
      <dgm:spPr/>
    </dgm:pt>
    <dgm:pt modelId="{65D633FD-5958-4AC0-8B28-F196EC3669DC}" type="pres">
      <dgm:prSet presAssocID="{FE52952D-D1B8-41D3-965E-7B14120AFD79}" presName="bigChev" presStyleLbl="node1" presStyleIdx="1" presStyleCnt="2"/>
      <dgm:spPr/>
    </dgm:pt>
  </dgm:ptLst>
  <dgm:cxnLst>
    <dgm:cxn modelId="{C0321B17-577A-4C24-88AA-A43406440737}" srcId="{6949D80E-3E3C-46B9-9367-5A64CC522D3A}" destId="{FE52952D-D1B8-41D3-965E-7B14120AFD79}" srcOrd="1" destOrd="0" parTransId="{1740A725-0B7D-436F-91ED-DDD047CADC5F}" sibTransId="{0461DF5B-59F1-42FB-A093-C3AD4B6D0754}"/>
    <dgm:cxn modelId="{2399872B-009A-4F7F-8E5E-54EDC3CCA9E8}" type="presOf" srcId="{6949D80E-3E3C-46B9-9367-5A64CC522D3A}" destId="{0D186FFB-401F-4F7B-97D1-571FCC508C97}" srcOrd="0" destOrd="0" presId="urn:microsoft.com/office/officeart/2005/8/layout/lProcess3"/>
    <dgm:cxn modelId="{552FDA6D-0F51-49A9-BA8C-E13D124C0460}" type="presOf" srcId="{FE52952D-D1B8-41D3-965E-7B14120AFD79}" destId="{65D633FD-5958-4AC0-8B28-F196EC3669DC}" srcOrd="0" destOrd="0" presId="urn:microsoft.com/office/officeart/2005/8/layout/lProcess3"/>
    <dgm:cxn modelId="{93859195-B407-4D60-BABE-2321686EB733}" type="presOf" srcId="{35E17FC9-F3EE-4455-BF7C-26FAE54CC2A8}" destId="{285B7D4C-EA40-4C05-BDBF-6889264CAE80}" srcOrd="0" destOrd="0" presId="urn:microsoft.com/office/officeart/2005/8/layout/lProcess3"/>
    <dgm:cxn modelId="{F5367FBA-0121-4EBB-997A-CF00B276E324}" srcId="{6949D80E-3E3C-46B9-9367-5A64CC522D3A}" destId="{35E17FC9-F3EE-4455-BF7C-26FAE54CC2A8}" srcOrd="0" destOrd="0" parTransId="{194F179B-114A-4E53-978A-787EBD368A5D}" sibTransId="{4C0643B7-9222-417E-8264-0746C7666A34}"/>
    <dgm:cxn modelId="{063890D1-D734-4DE0-B15F-196D0810A9F0}" type="presParOf" srcId="{0D186FFB-401F-4F7B-97D1-571FCC508C97}" destId="{82A5EB13-15C2-44A5-A55D-011A63855155}" srcOrd="0" destOrd="0" presId="urn:microsoft.com/office/officeart/2005/8/layout/lProcess3"/>
    <dgm:cxn modelId="{07CA56EC-A8CB-41B4-9996-E25E4C3CEF02}" type="presParOf" srcId="{82A5EB13-15C2-44A5-A55D-011A63855155}" destId="{285B7D4C-EA40-4C05-BDBF-6889264CAE80}" srcOrd="0" destOrd="0" presId="urn:microsoft.com/office/officeart/2005/8/layout/lProcess3"/>
    <dgm:cxn modelId="{92C6E3E2-2D02-4D3D-AC86-3E26C5D6F3C5}" type="presParOf" srcId="{0D186FFB-401F-4F7B-97D1-571FCC508C97}" destId="{2C85A3DF-8927-4AFA-B0F7-76B21EDF7239}" srcOrd="1" destOrd="0" presId="urn:microsoft.com/office/officeart/2005/8/layout/lProcess3"/>
    <dgm:cxn modelId="{DE4801C5-E13B-46C0-A889-D377201162CC}" type="presParOf" srcId="{0D186FFB-401F-4F7B-97D1-571FCC508C97}" destId="{21C446F3-CE18-4154-B28A-6AE20B08667E}" srcOrd="2" destOrd="0" presId="urn:microsoft.com/office/officeart/2005/8/layout/lProcess3"/>
    <dgm:cxn modelId="{1086552F-54F6-4643-9074-3A0A5504F0F3}" type="presParOf" srcId="{21C446F3-CE18-4154-B28A-6AE20B08667E}" destId="{65D633FD-5958-4AC0-8B28-F196EC3669DC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949D80E-3E3C-46B9-9367-5A64CC522D3A}" type="doc">
      <dgm:prSet loTypeId="urn:microsoft.com/office/officeart/2005/8/layout/lProcess3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35E17FC9-F3EE-4455-BF7C-26FAE54CC2A8}">
      <dgm:prSet/>
      <dgm:spPr/>
      <dgm:t>
        <a:bodyPr/>
        <a:lstStyle/>
        <a:p>
          <a:r>
            <a:rPr lang="en-US" dirty="0"/>
            <a:t>TDC</a:t>
          </a:r>
          <a:endParaRPr lang="zh-CN" dirty="0"/>
        </a:p>
      </dgm:t>
    </dgm:pt>
    <dgm:pt modelId="{194F179B-114A-4E53-978A-787EBD368A5D}" type="parTrans" cxnId="{F5367FBA-0121-4EBB-997A-CF00B276E324}">
      <dgm:prSet/>
      <dgm:spPr/>
      <dgm:t>
        <a:bodyPr/>
        <a:lstStyle/>
        <a:p>
          <a:endParaRPr lang="zh-CN" altLang="en-US"/>
        </a:p>
      </dgm:t>
    </dgm:pt>
    <dgm:pt modelId="{4C0643B7-9222-417E-8264-0746C7666A34}" type="sibTrans" cxnId="{F5367FBA-0121-4EBB-997A-CF00B276E324}">
      <dgm:prSet/>
      <dgm:spPr/>
      <dgm:t>
        <a:bodyPr/>
        <a:lstStyle/>
        <a:p>
          <a:endParaRPr lang="zh-CN" altLang="en-US"/>
        </a:p>
      </dgm:t>
    </dgm:pt>
    <dgm:pt modelId="{FE52952D-D1B8-41D3-965E-7B14120AFD79}">
      <dgm:prSet/>
      <dgm:spPr/>
      <dgm:t>
        <a:bodyPr/>
        <a:lstStyle/>
        <a:p>
          <a:r>
            <a:rPr lang="en-US" dirty="0"/>
            <a:t>ADC</a:t>
          </a:r>
          <a:endParaRPr lang="zh-CN" dirty="0"/>
        </a:p>
      </dgm:t>
    </dgm:pt>
    <dgm:pt modelId="{1740A725-0B7D-436F-91ED-DDD047CADC5F}" type="parTrans" cxnId="{C0321B17-577A-4C24-88AA-A43406440737}">
      <dgm:prSet/>
      <dgm:spPr/>
      <dgm:t>
        <a:bodyPr/>
        <a:lstStyle/>
        <a:p>
          <a:endParaRPr lang="zh-CN" altLang="en-US"/>
        </a:p>
      </dgm:t>
    </dgm:pt>
    <dgm:pt modelId="{0461DF5B-59F1-42FB-A093-C3AD4B6D0754}" type="sibTrans" cxnId="{C0321B17-577A-4C24-88AA-A43406440737}">
      <dgm:prSet/>
      <dgm:spPr/>
      <dgm:t>
        <a:bodyPr/>
        <a:lstStyle/>
        <a:p>
          <a:endParaRPr lang="zh-CN" altLang="en-US"/>
        </a:p>
      </dgm:t>
    </dgm:pt>
    <dgm:pt modelId="{0D186FFB-401F-4F7B-97D1-571FCC508C97}" type="pres">
      <dgm:prSet presAssocID="{6949D80E-3E3C-46B9-9367-5A64CC522D3A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82A5EB13-15C2-44A5-A55D-011A63855155}" type="pres">
      <dgm:prSet presAssocID="{35E17FC9-F3EE-4455-BF7C-26FAE54CC2A8}" presName="horFlow" presStyleCnt="0"/>
      <dgm:spPr/>
    </dgm:pt>
    <dgm:pt modelId="{285B7D4C-EA40-4C05-BDBF-6889264CAE80}" type="pres">
      <dgm:prSet presAssocID="{35E17FC9-F3EE-4455-BF7C-26FAE54CC2A8}" presName="bigChev" presStyleLbl="node1" presStyleIdx="0" presStyleCnt="2"/>
      <dgm:spPr/>
    </dgm:pt>
    <dgm:pt modelId="{2C85A3DF-8927-4AFA-B0F7-76B21EDF7239}" type="pres">
      <dgm:prSet presAssocID="{35E17FC9-F3EE-4455-BF7C-26FAE54CC2A8}" presName="vSp" presStyleCnt="0"/>
      <dgm:spPr/>
    </dgm:pt>
    <dgm:pt modelId="{21C446F3-CE18-4154-B28A-6AE20B08667E}" type="pres">
      <dgm:prSet presAssocID="{FE52952D-D1B8-41D3-965E-7B14120AFD79}" presName="horFlow" presStyleCnt="0"/>
      <dgm:spPr/>
    </dgm:pt>
    <dgm:pt modelId="{65D633FD-5958-4AC0-8B28-F196EC3669DC}" type="pres">
      <dgm:prSet presAssocID="{FE52952D-D1B8-41D3-965E-7B14120AFD79}" presName="bigChev" presStyleLbl="node1" presStyleIdx="1" presStyleCnt="2"/>
      <dgm:spPr/>
    </dgm:pt>
  </dgm:ptLst>
  <dgm:cxnLst>
    <dgm:cxn modelId="{C0321B17-577A-4C24-88AA-A43406440737}" srcId="{6949D80E-3E3C-46B9-9367-5A64CC522D3A}" destId="{FE52952D-D1B8-41D3-965E-7B14120AFD79}" srcOrd="1" destOrd="0" parTransId="{1740A725-0B7D-436F-91ED-DDD047CADC5F}" sibTransId="{0461DF5B-59F1-42FB-A093-C3AD4B6D0754}"/>
    <dgm:cxn modelId="{2399872B-009A-4F7F-8E5E-54EDC3CCA9E8}" type="presOf" srcId="{6949D80E-3E3C-46B9-9367-5A64CC522D3A}" destId="{0D186FFB-401F-4F7B-97D1-571FCC508C97}" srcOrd="0" destOrd="0" presId="urn:microsoft.com/office/officeart/2005/8/layout/lProcess3"/>
    <dgm:cxn modelId="{552FDA6D-0F51-49A9-BA8C-E13D124C0460}" type="presOf" srcId="{FE52952D-D1B8-41D3-965E-7B14120AFD79}" destId="{65D633FD-5958-4AC0-8B28-F196EC3669DC}" srcOrd="0" destOrd="0" presId="urn:microsoft.com/office/officeart/2005/8/layout/lProcess3"/>
    <dgm:cxn modelId="{93859195-B407-4D60-BABE-2321686EB733}" type="presOf" srcId="{35E17FC9-F3EE-4455-BF7C-26FAE54CC2A8}" destId="{285B7D4C-EA40-4C05-BDBF-6889264CAE80}" srcOrd="0" destOrd="0" presId="urn:microsoft.com/office/officeart/2005/8/layout/lProcess3"/>
    <dgm:cxn modelId="{F5367FBA-0121-4EBB-997A-CF00B276E324}" srcId="{6949D80E-3E3C-46B9-9367-5A64CC522D3A}" destId="{35E17FC9-F3EE-4455-BF7C-26FAE54CC2A8}" srcOrd="0" destOrd="0" parTransId="{194F179B-114A-4E53-978A-787EBD368A5D}" sibTransId="{4C0643B7-9222-417E-8264-0746C7666A34}"/>
    <dgm:cxn modelId="{063890D1-D734-4DE0-B15F-196D0810A9F0}" type="presParOf" srcId="{0D186FFB-401F-4F7B-97D1-571FCC508C97}" destId="{82A5EB13-15C2-44A5-A55D-011A63855155}" srcOrd="0" destOrd="0" presId="urn:microsoft.com/office/officeart/2005/8/layout/lProcess3"/>
    <dgm:cxn modelId="{07CA56EC-A8CB-41B4-9996-E25E4C3CEF02}" type="presParOf" srcId="{82A5EB13-15C2-44A5-A55D-011A63855155}" destId="{285B7D4C-EA40-4C05-BDBF-6889264CAE80}" srcOrd="0" destOrd="0" presId="urn:microsoft.com/office/officeart/2005/8/layout/lProcess3"/>
    <dgm:cxn modelId="{92C6E3E2-2D02-4D3D-AC86-3E26C5D6F3C5}" type="presParOf" srcId="{0D186FFB-401F-4F7B-97D1-571FCC508C97}" destId="{2C85A3DF-8927-4AFA-B0F7-76B21EDF7239}" srcOrd="1" destOrd="0" presId="urn:microsoft.com/office/officeart/2005/8/layout/lProcess3"/>
    <dgm:cxn modelId="{DE4801C5-E13B-46C0-A889-D377201162CC}" type="presParOf" srcId="{0D186FFB-401F-4F7B-97D1-571FCC508C97}" destId="{21C446F3-CE18-4154-B28A-6AE20B08667E}" srcOrd="2" destOrd="0" presId="urn:microsoft.com/office/officeart/2005/8/layout/lProcess3"/>
    <dgm:cxn modelId="{1086552F-54F6-4643-9074-3A0A5504F0F3}" type="presParOf" srcId="{21C446F3-CE18-4154-B28A-6AE20B08667E}" destId="{65D633FD-5958-4AC0-8B28-F196EC3669DC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949D80E-3E3C-46B9-9367-5A64CC522D3A}" type="doc">
      <dgm:prSet loTypeId="urn:microsoft.com/office/officeart/2005/8/layout/lProcess3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35E17FC9-F3EE-4455-BF7C-26FAE54CC2A8}">
      <dgm:prSet/>
      <dgm:spPr/>
      <dgm:t>
        <a:bodyPr/>
        <a:lstStyle/>
        <a:p>
          <a:r>
            <a:rPr lang="en-US" dirty="0"/>
            <a:t>TDC</a:t>
          </a:r>
          <a:endParaRPr lang="zh-CN" dirty="0"/>
        </a:p>
      </dgm:t>
    </dgm:pt>
    <dgm:pt modelId="{194F179B-114A-4E53-978A-787EBD368A5D}" type="parTrans" cxnId="{F5367FBA-0121-4EBB-997A-CF00B276E324}">
      <dgm:prSet/>
      <dgm:spPr/>
      <dgm:t>
        <a:bodyPr/>
        <a:lstStyle/>
        <a:p>
          <a:endParaRPr lang="zh-CN" altLang="en-US"/>
        </a:p>
      </dgm:t>
    </dgm:pt>
    <dgm:pt modelId="{4C0643B7-9222-417E-8264-0746C7666A34}" type="sibTrans" cxnId="{F5367FBA-0121-4EBB-997A-CF00B276E324}">
      <dgm:prSet/>
      <dgm:spPr/>
      <dgm:t>
        <a:bodyPr/>
        <a:lstStyle/>
        <a:p>
          <a:endParaRPr lang="zh-CN" altLang="en-US"/>
        </a:p>
      </dgm:t>
    </dgm:pt>
    <dgm:pt modelId="{FE52952D-D1B8-41D3-965E-7B14120AFD79}">
      <dgm:prSet/>
      <dgm:spPr/>
      <dgm:t>
        <a:bodyPr/>
        <a:lstStyle/>
        <a:p>
          <a:r>
            <a:rPr lang="en-US" dirty="0"/>
            <a:t>ADC</a:t>
          </a:r>
          <a:endParaRPr lang="zh-CN" dirty="0"/>
        </a:p>
      </dgm:t>
    </dgm:pt>
    <dgm:pt modelId="{1740A725-0B7D-436F-91ED-DDD047CADC5F}" type="parTrans" cxnId="{C0321B17-577A-4C24-88AA-A43406440737}">
      <dgm:prSet/>
      <dgm:spPr/>
      <dgm:t>
        <a:bodyPr/>
        <a:lstStyle/>
        <a:p>
          <a:endParaRPr lang="zh-CN" altLang="en-US"/>
        </a:p>
      </dgm:t>
    </dgm:pt>
    <dgm:pt modelId="{0461DF5B-59F1-42FB-A093-C3AD4B6D0754}" type="sibTrans" cxnId="{C0321B17-577A-4C24-88AA-A43406440737}">
      <dgm:prSet/>
      <dgm:spPr/>
      <dgm:t>
        <a:bodyPr/>
        <a:lstStyle/>
        <a:p>
          <a:endParaRPr lang="zh-CN" altLang="en-US"/>
        </a:p>
      </dgm:t>
    </dgm:pt>
    <dgm:pt modelId="{0D186FFB-401F-4F7B-97D1-571FCC508C97}" type="pres">
      <dgm:prSet presAssocID="{6949D80E-3E3C-46B9-9367-5A64CC522D3A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82A5EB13-15C2-44A5-A55D-011A63855155}" type="pres">
      <dgm:prSet presAssocID="{35E17FC9-F3EE-4455-BF7C-26FAE54CC2A8}" presName="horFlow" presStyleCnt="0"/>
      <dgm:spPr/>
    </dgm:pt>
    <dgm:pt modelId="{285B7D4C-EA40-4C05-BDBF-6889264CAE80}" type="pres">
      <dgm:prSet presAssocID="{35E17FC9-F3EE-4455-BF7C-26FAE54CC2A8}" presName="bigChev" presStyleLbl="node1" presStyleIdx="0" presStyleCnt="2"/>
      <dgm:spPr/>
    </dgm:pt>
    <dgm:pt modelId="{2C85A3DF-8927-4AFA-B0F7-76B21EDF7239}" type="pres">
      <dgm:prSet presAssocID="{35E17FC9-F3EE-4455-BF7C-26FAE54CC2A8}" presName="vSp" presStyleCnt="0"/>
      <dgm:spPr/>
    </dgm:pt>
    <dgm:pt modelId="{21C446F3-CE18-4154-B28A-6AE20B08667E}" type="pres">
      <dgm:prSet presAssocID="{FE52952D-D1B8-41D3-965E-7B14120AFD79}" presName="horFlow" presStyleCnt="0"/>
      <dgm:spPr/>
    </dgm:pt>
    <dgm:pt modelId="{65D633FD-5958-4AC0-8B28-F196EC3669DC}" type="pres">
      <dgm:prSet presAssocID="{FE52952D-D1B8-41D3-965E-7B14120AFD79}" presName="bigChev" presStyleLbl="node1" presStyleIdx="1" presStyleCnt="2"/>
      <dgm:spPr/>
    </dgm:pt>
  </dgm:ptLst>
  <dgm:cxnLst>
    <dgm:cxn modelId="{C0321B17-577A-4C24-88AA-A43406440737}" srcId="{6949D80E-3E3C-46B9-9367-5A64CC522D3A}" destId="{FE52952D-D1B8-41D3-965E-7B14120AFD79}" srcOrd="1" destOrd="0" parTransId="{1740A725-0B7D-436F-91ED-DDD047CADC5F}" sibTransId="{0461DF5B-59F1-42FB-A093-C3AD4B6D0754}"/>
    <dgm:cxn modelId="{2399872B-009A-4F7F-8E5E-54EDC3CCA9E8}" type="presOf" srcId="{6949D80E-3E3C-46B9-9367-5A64CC522D3A}" destId="{0D186FFB-401F-4F7B-97D1-571FCC508C97}" srcOrd="0" destOrd="0" presId="urn:microsoft.com/office/officeart/2005/8/layout/lProcess3"/>
    <dgm:cxn modelId="{552FDA6D-0F51-49A9-BA8C-E13D124C0460}" type="presOf" srcId="{FE52952D-D1B8-41D3-965E-7B14120AFD79}" destId="{65D633FD-5958-4AC0-8B28-F196EC3669DC}" srcOrd="0" destOrd="0" presId="urn:microsoft.com/office/officeart/2005/8/layout/lProcess3"/>
    <dgm:cxn modelId="{93859195-B407-4D60-BABE-2321686EB733}" type="presOf" srcId="{35E17FC9-F3EE-4455-BF7C-26FAE54CC2A8}" destId="{285B7D4C-EA40-4C05-BDBF-6889264CAE80}" srcOrd="0" destOrd="0" presId="urn:microsoft.com/office/officeart/2005/8/layout/lProcess3"/>
    <dgm:cxn modelId="{F5367FBA-0121-4EBB-997A-CF00B276E324}" srcId="{6949D80E-3E3C-46B9-9367-5A64CC522D3A}" destId="{35E17FC9-F3EE-4455-BF7C-26FAE54CC2A8}" srcOrd="0" destOrd="0" parTransId="{194F179B-114A-4E53-978A-787EBD368A5D}" sibTransId="{4C0643B7-9222-417E-8264-0746C7666A34}"/>
    <dgm:cxn modelId="{063890D1-D734-4DE0-B15F-196D0810A9F0}" type="presParOf" srcId="{0D186FFB-401F-4F7B-97D1-571FCC508C97}" destId="{82A5EB13-15C2-44A5-A55D-011A63855155}" srcOrd="0" destOrd="0" presId="urn:microsoft.com/office/officeart/2005/8/layout/lProcess3"/>
    <dgm:cxn modelId="{07CA56EC-A8CB-41B4-9996-E25E4C3CEF02}" type="presParOf" srcId="{82A5EB13-15C2-44A5-A55D-011A63855155}" destId="{285B7D4C-EA40-4C05-BDBF-6889264CAE80}" srcOrd="0" destOrd="0" presId="urn:microsoft.com/office/officeart/2005/8/layout/lProcess3"/>
    <dgm:cxn modelId="{92C6E3E2-2D02-4D3D-AC86-3E26C5D6F3C5}" type="presParOf" srcId="{0D186FFB-401F-4F7B-97D1-571FCC508C97}" destId="{2C85A3DF-8927-4AFA-B0F7-76B21EDF7239}" srcOrd="1" destOrd="0" presId="urn:microsoft.com/office/officeart/2005/8/layout/lProcess3"/>
    <dgm:cxn modelId="{DE4801C5-E13B-46C0-A889-D377201162CC}" type="presParOf" srcId="{0D186FFB-401F-4F7B-97D1-571FCC508C97}" destId="{21C446F3-CE18-4154-B28A-6AE20B08667E}" srcOrd="2" destOrd="0" presId="urn:microsoft.com/office/officeart/2005/8/layout/lProcess3"/>
    <dgm:cxn modelId="{1086552F-54F6-4643-9074-3A0A5504F0F3}" type="presParOf" srcId="{21C446F3-CE18-4154-B28A-6AE20B08667E}" destId="{65D633FD-5958-4AC0-8B28-F196EC3669DC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949D80E-3E3C-46B9-9367-5A64CC522D3A}" type="doc">
      <dgm:prSet loTypeId="urn:microsoft.com/office/officeart/2005/8/layout/lProcess3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35E17FC9-F3EE-4455-BF7C-26FAE54CC2A8}">
      <dgm:prSet/>
      <dgm:spPr/>
      <dgm:t>
        <a:bodyPr/>
        <a:lstStyle/>
        <a:p>
          <a:r>
            <a:rPr lang="en-US" dirty="0"/>
            <a:t>TDC</a:t>
          </a:r>
          <a:endParaRPr lang="zh-CN" dirty="0"/>
        </a:p>
      </dgm:t>
    </dgm:pt>
    <dgm:pt modelId="{194F179B-114A-4E53-978A-787EBD368A5D}" type="parTrans" cxnId="{F5367FBA-0121-4EBB-997A-CF00B276E324}">
      <dgm:prSet/>
      <dgm:spPr/>
      <dgm:t>
        <a:bodyPr/>
        <a:lstStyle/>
        <a:p>
          <a:endParaRPr lang="zh-CN" altLang="en-US"/>
        </a:p>
      </dgm:t>
    </dgm:pt>
    <dgm:pt modelId="{4C0643B7-9222-417E-8264-0746C7666A34}" type="sibTrans" cxnId="{F5367FBA-0121-4EBB-997A-CF00B276E324}">
      <dgm:prSet/>
      <dgm:spPr/>
      <dgm:t>
        <a:bodyPr/>
        <a:lstStyle/>
        <a:p>
          <a:endParaRPr lang="zh-CN" altLang="en-US"/>
        </a:p>
      </dgm:t>
    </dgm:pt>
    <dgm:pt modelId="{FE52952D-D1B8-41D3-965E-7B14120AFD79}">
      <dgm:prSet/>
      <dgm:spPr/>
      <dgm:t>
        <a:bodyPr/>
        <a:lstStyle/>
        <a:p>
          <a:r>
            <a:rPr lang="en-US" dirty="0"/>
            <a:t>ADC</a:t>
          </a:r>
          <a:endParaRPr lang="zh-CN" dirty="0"/>
        </a:p>
      </dgm:t>
    </dgm:pt>
    <dgm:pt modelId="{1740A725-0B7D-436F-91ED-DDD047CADC5F}" type="parTrans" cxnId="{C0321B17-577A-4C24-88AA-A43406440737}">
      <dgm:prSet/>
      <dgm:spPr/>
      <dgm:t>
        <a:bodyPr/>
        <a:lstStyle/>
        <a:p>
          <a:endParaRPr lang="zh-CN" altLang="en-US"/>
        </a:p>
      </dgm:t>
    </dgm:pt>
    <dgm:pt modelId="{0461DF5B-59F1-42FB-A093-C3AD4B6D0754}" type="sibTrans" cxnId="{C0321B17-577A-4C24-88AA-A43406440737}">
      <dgm:prSet/>
      <dgm:spPr/>
      <dgm:t>
        <a:bodyPr/>
        <a:lstStyle/>
        <a:p>
          <a:endParaRPr lang="zh-CN" altLang="en-US"/>
        </a:p>
      </dgm:t>
    </dgm:pt>
    <dgm:pt modelId="{0D186FFB-401F-4F7B-97D1-571FCC508C97}" type="pres">
      <dgm:prSet presAssocID="{6949D80E-3E3C-46B9-9367-5A64CC522D3A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82A5EB13-15C2-44A5-A55D-011A63855155}" type="pres">
      <dgm:prSet presAssocID="{35E17FC9-F3EE-4455-BF7C-26FAE54CC2A8}" presName="horFlow" presStyleCnt="0"/>
      <dgm:spPr/>
    </dgm:pt>
    <dgm:pt modelId="{285B7D4C-EA40-4C05-BDBF-6889264CAE80}" type="pres">
      <dgm:prSet presAssocID="{35E17FC9-F3EE-4455-BF7C-26FAE54CC2A8}" presName="bigChev" presStyleLbl="node1" presStyleIdx="0" presStyleCnt="2"/>
      <dgm:spPr/>
    </dgm:pt>
    <dgm:pt modelId="{2C85A3DF-8927-4AFA-B0F7-76B21EDF7239}" type="pres">
      <dgm:prSet presAssocID="{35E17FC9-F3EE-4455-BF7C-26FAE54CC2A8}" presName="vSp" presStyleCnt="0"/>
      <dgm:spPr/>
    </dgm:pt>
    <dgm:pt modelId="{21C446F3-CE18-4154-B28A-6AE20B08667E}" type="pres">
      <dgm:prSet presAssocID="{FE52952D-D1B8-41D3-965E-7B14120AFD79}" presName="horFlow" presStyleCnt="0"/>
      <dgm:spPr/>
    </dgm:pt>
    <dgm:pt modelId="{65D633FD-5958-4AC0-8B28-F196EC3669DC}" type="pres">
      <dgm:prSet presAssocID="{FE52952D-D1B8-41D3-965E-7B14120AFD79}" presName="bigChev" presStyleLbl="node1" presStyleIdx="1" presStyleCnt="2"/>
      <dgm:spPr/>
    </dgm:pt>
  </dgm:ptLst>
  <dgm:cxnLst>
    <dgm:cxn modelId="{C0321B17-577A-4C24-88AA-A43406440737}" srcId="{6949D80E-3E3C-46B9-9367-5A64CC522D3A}" destId="{FE52952D-D1B8-41D3-965E-7B14120AFD79}" srcOrd="1" destOrd="0" parTransId="{1740A725-0B7D-436F-91ED-DDD047CADC5F}" sibTransId="{0461DF5B-59F1-42FB-A093-C3AD4B6D0754}"/>
    <dgm:cxn modelId="{2399872B-009A-4F7F-8E5E-54EDC3CCA9E8}" type="presOf" srcId="{6949D80E-3E3C-46B9-9367-5A64CC522D3A}" destId="{0D186FFB-401F-4F7B-97D1-571FCC508C97}" srcOrd="0" destOrd="0" presId="urn:microsoft.com/office/officeart/2005/8/layout/lProcess3"/>
    <dgm:cxn modelId="{552FDA6D-0F51-49A9-BA8C-E13D124C0460}" type="presOf" srcId="{FE52952D-D1B8-41D3-965E-7B14120AFD79}" destId="{65D633FD-5958-4AC0-8B28-F196EC3669DC}" srcOrd="0" destOrd="0" presId="urn:microsoft.com/office/officeart/2005/8/layout/lProcess3"/>
    <dgm:cxn modelId="{93859195-B407-4D60-BABE-2321686EB733}" type="presOf" srcId="{35E17FC9-F3EE-4455-BF7C-26FAE54CC2A8}" destId="{285B7D4C-EA40-4C05-BDBF-6889264CAE80}" srcOrd="0" destOrd="0" presId="urn:microsoft.com/office/officeart/2005/8/layout/lProcess3"/>
    <dgm:cxn modelId="{F5367FBA-0121-4EBB-997A-CF00B276E324}" srcId="{6949D80E-3E3C-46B9-9367-5A64CC522D3A}" destId="{35E17FC9-F3EE-4455-BF7C-26FAE54CC2A8}" srcOrd="0" destOrd="0" parTransId="{194F179B-114A-4E53-978A-787EBD368A5D}" sibTransId="{4C0643B7-9222-417E-8264-0746C7666A34}"/>
    <dgm:cxn modelId="{063890D1-D734-4DE0-B15F-196D0810A9F0}" type="presParOf" srcId="{0D186FFB-401F-4F7B-97D1-571FCC508C97}" destId="{82A5EB13-15C2-44A5-A55D-011A63855155}" srcOrd="0" destOrd="0" presId="urn:microsoft.com/office/officeart/2005/8/layout/lProcess3"/>
    <dgm:cxn modelId="{07CA56EC-A8CB-41B4-9996-E25E4C3CEF02}" type="presParOf" srcId="{82A5EB13-15C2-44A5-A55D-011A63855155}" destId="{285B7D4C-EA40-4C05-BDBF-6889264CAE80}" srcOrd="0" destOrd="0" presId="urn:microsoft.com/office/officeart/2005/8/layout/lProcess3"/>
    <dgm:cxn modelId="{92C6E3E2-2D02-4D3D-AC86-3E26C5D6F3C5}" type="presParOf" srcId="{0D186FFB-401F-4F7B-97D1-571FCC508C97}" destId="{2C85A3DF-8927-4AFA-B0F7-76B21EDF7239}" srcOrd="1" destOrd="0" presId="urn:microsoft.com/office/officeart/2005/8/layout/lProcess3"/>
    <dgm:cxn modelId="{DE4801C5-E13B-46C0-A889-D377201162CC}" type="presParOf" srcId="{0D186FFB-401F-4F7B-97D1-571FCC508C97}" destId="{21C446F3-CE18-4154-B28A-6AE20B08667E}" srcOrd="2" destOrd="0" presId="urn:microsoft.com/office/officeart/2005/8/layout/lProcess3"/>
    <dgm:cxn modelId="{1086552F-54F6-4643-9074-3A0A5504F0F3}" type="presParOf" srcId="{21C446F3-CE18-4154-B28A-6AE20B08667E}" destId="{65D633FD-5958-4AC0-8B28-F196EC3669DC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949D80E-3E3C-46B9-9367-5A64CC522D3A}" type="doc">
      <dgm:prSet loTypeId="urn:microsoft.com/office/officeart/2005/8/layout/lProcess3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35E17FC9-F3EE-4455-BF7C-26FAE54CC2A8}">
      <dgm:prSet/>
      <dgm:spPr/>
      <dgm:t>
        <a:bodyPr/>
        <a:lstStyle/>
        <a:p>
          <a:r>
            <a:rPr lang="en-US" dirty="0"/>
            <a:t>TDC</a:t>
          </a:r>
          <a:endParaRPr lang="zh-CN" dirty="0"/>
        </a:p>
      </dgm:t>
    </dgm:pt>
    <dgm:pt modelId="{194F179B-114A-4E53-978A-787EBD368A5D}" type="parTrans" cxnId="{F5367FBA-0121-4EBB-997A-CF00B276E324}">
      <dgm:prSet/>
      <dgm:spPr/>
      <dgm:t>
        <a:bodyPr/>
        <a:lstStyle/>
        <a:p>
          <a:endParaRPr lang="zh-CN" altLang="en-US"/>
        </a:p>
      </dgm:t>
    </dgm:pt>
    <dgm:pt modelId="{4C0643B7-9222-417E-8264-0746C7666A34}" type="sibTrans" cxnId="{F5367FBA-0121-4EBB-997A-CF00B276E324}">
      <dgm:prSet/>
      <dgm:spPr/>
      <dgm:t>
        <a:bodyPr/>
        <a:lstStyle/>
        <a:p>
          <a:endParaRPr lang="zh-CN" altLang="en-US"/>
        </a:p>
      </dgm:t>
    </dgm:pt>
    <dgm:pt modelId="{FE52952D-D1B8-41D3-965E-7B14120AFD79}">
      <dgm:prSet/>
      <dgm:spPr/>
      <dgm:t>
        <a:bodyPr/>
        <a:lstStyle/>
        <a:p>
          <a:r>
            <a:rPr lang="en-US" dirty="0"/>
            <a:t>ADC</a:t>
          </a:r>
          <a:endParaRPr lang="zh-CN" dirty="0"/>
        </a:p>
      </dgm:t>
    </dgm:pt>
    <dgm:pt modelId="{1740A725-0B7D-436F-91ED-DDD047CADC5F}" type="parTrans" cxnId="{C0321B17-577A-4C24-88AA-A43406440737}">
      <dgm:prSet/>
      <dgm:spPr/>
      <dgm:t>
        <a:bodyPr/>
        <a:lstStyle/>
        <a:p>
          <a:endParaRPr lang="zh-CN" altLang="en-US"/>
        </a:p>
      </dgm:t>
    </dgm:pt>
    <dgm:pt modelId="{0461DF5B-59F1-42FB-A093-C3AD4B6D0754}" type="sibTrans" cxnId="{C0321B17-577A-4C24-88AA-A43406440737}">
      <dgm:prSet/>
      <dgm:spPr/>
      <dgm:t>
        <a:bodyPr/>
        <a:lstStyle/>
        <a:p>
          <a:endParaRPr lang="zh-CN" altLang="en-US"/>
        </a:p>
      </dgm:t>
    </dgm:pt>
    <dgm:pt modelId="{0D186FFB-401F-4F7B-97D1-571FCC508C97}" type="pres">
      <dgm:prSet presAssocID="{6949D80E-3E3C-46B9-9367-5A64CC522D3A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82A5EB13-15C2-44A5-A55D-011A63855155}" type="pres">
      <dgm:prSet presAssocID="{35E17FC9-F3EE-4455-BF7C-26FAE54CC2A8}" presName="horFlow" presStyleCnt="0"/>
      <dgm:spPr/>
    </dgm:pt>
    <dgm:pt modelId="{285B7D4C-EA40-4C05-BDBF-6889264CAE80}" type="pres">
      <dgm:prSet presAssocID="{35E17FC9-F3EE-4455-BF7C-26FAE54CC2A8}" presName="bigChev" presStyleLbl="node1" presStyleIdx="0" presStyleCnt="2"/>
      <dgm:spPr/>
    </dgm:pt>
    <dgm:pt modelId="{2C85A3DF-8927-4AFA-B0F7-76B21EDF7239}" type="pres">
      <dgm:prSet presAssocID="{35E17FC9-F3EE-4455-BF7C-26FAE54CC2A8}" presName="vSp" presStyleCnt="0"/>
      <dgm:spPr/>
    </dgm:pt>
    <dgm:pt modelId="{21C446F3-CE18-4154-B28A-6AE20B08667E}" type="pres">
      <dgm:prSet presAssocID="{FE52952D-D1B8-41D3-965E-7B14120AFD79}" presName="horFlow" presStyleCnt="0"/>
      <dgm:spPr/>
    </dgm:pt>
    <dgm:pt modelId="{65D633FD-5958-4AC0-8B28-F196EC3669DC}" type="pres">
      <dgm:prSet presAssocID="{FE52952D-D1B8-41D3-965E-7B14120AFD79}" presName="bigChev" presStyleLbl="node1" presStyleIdx="1" presStyleCnt="2"/>
      <dgm:spPr/>
    </dgm:pt>
  </dgm:ptLst>
  <dgm:cxnLst>
    <dgm:cxn modelId="{C0321B17-577A-4C24-88AA-A43406440737}" srcId="{6949D80E-3E3C-46B9-9367-5A64CC522D3A}" destId="{FE52952D-D1B8-41D3-965E-7B14120AFD79}" srcOrd="1" destOrd="0" parTransId="{1740A725-0B7D-436F-91ED-DDD047CADC5F}" sibTransId="{0461DF5B-59F1-42FB-A093-C3AD4B6D0754}"/>
    <dgm:cxn modelId="{2399872B-009A-4F7F-8E5E-54EDC3CCA9E8}" type="presOf" srcId="{6949D80E-3E3C-46B9-9367-5A64CC522D3A}" destId="{0D186FFB-401F-4F7B-97D1-571FCC508C97}" srcOrd="0" destOrd="0" presId="urn:microsoft.com/office/officeart/2005/8/layout/lProcess3"/>
    <dgm:cxn modelId="{552FDA6D-0F51-49A9-BA8C-E13D124C0460}" type="presOf" srcId="{FE52952D-D1B8-41D3-965E-7B14120AFD79}" destId="{65D633FD-5958-4AC0-8B28-F196EC3669DC}" srcOrd="0" destOrd="0" presId="urn:microsoft.com/office/officeart/2005/8/layout/lProcess3"/>
    <dgm:cxn modelId="{93859195-B407-4D60-BABE-2321686EB733}" type="presOf" srcId="{35E17FC9-F3EE-4455-BF7C-26FAE54CC2A8}" destId="{285B7D4C-EA40-4C05-BDBF-6889264CAE80}" srcOrd="0" destOrd="0" presId="urn:microsoft.com/office/officeart/2005/8/layout/lProcess3"/>
    <dgm:cxn modelId="{F5367FBA-0121-4EBB-997A-CF00B276E324}" srcId="{6949D80E-3E3C-46B9-9367-5A64CC522D3A}" destId="{35E17FC9-F3EE-4455-BF7C-26FAE54CC2A8}" srcOrd="0" destOrd="0" parTransId="{194F179B-114A-4E53-978A-787EBD368A5D}" sibTransId="{4C0643B7-9222-417E-8264-0746C7666A34}"/>
    <dgm:cxn modelId="{063890D1-D734-4DE0-B15F-196D0810A9F0}" type="presParOf" srcId="{0D186FFB-401F-4F7B-97D1-571FCC508C97}" destId="{82A5EB13-15C2-44A5-A55D-011A63855155}" srcOrd="0" destOrd="0" presId="urn:microsoft.com/office/officeart/2005/8/layout/lProcess3"/>
    <dgm:cxn modelId="{07CA56EC-A8CB-41B4-9996-E25E4C3CEF02}" type="presParOf" srcId="{82A5EB13-15C2-44A5-A55D-011A63855155}" destId="{285B7D4C-EA40-4C05-BDBF-6889264CAE80}" srcOrd="0" destOrd="0" presId="urn:microsoft.com/office/officeart/2005/8/layout/lProcess3"/>
    <dgm:cxn modelId="{92C6E3E2-2D02-4D3D-AC86-3E26C5D6F3C5}" type="presParOf" srcId="{0D186FFB-401F-4F7B-97D1-571FCC508C97}" destId="{2C85A3DF-8927-4AFA-B0F7-76B21EDF7239}" srcOrd="1" destOrd="0" presId="urn:microsoft.com/office/officeart/2005/8/layout/lProcess3"/>
    <dgm:cxn modelId="{DE4801C5-E13B-46C0-A889-D377201162CC}" type="presParOf" srcId="{0D186FFB-401F-4F7B-97D1-571FCC508C97}" destId="{21C446F3-CE18-4154-B28A-6AE20B08667E}" srcOrd="2" destOrd="0" presId="urn:microsoft.com/office/officeart/2005/8/layout/lProcess3"/>
    <dgm:cxn modelId="{1086552F-54F6-4643-9074-3A0A5504F0F3}" type="presParOf" srcId="{21C446F3-CE18-4154-B28A-6AE20B08667E}" destId="{65D633FD-5958-4AC0-8B28-F196EC3669DC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949D80E-3E3C-46B9-9367-5A64CC522D3A}" type="doc">
      <dgm:prSet loTypeId="urn:microsoft.com/office/officeart/2005/8/layout/lProcess3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35E17FC9-F3EE-4455-BF7C-26FAE54CC2A8}">
      <dgm:prSet/>
      <dgm:spPr/>
      <dgm:t>
        <a:bodyPr/>
        <a:lstStyle/>
        <a:p>
          <a:r>
            <a:rPr lang="en-US" dirty="0"/>
            <a:t>TDC</a:t>
          </a:r>
          <a:endParaRPr lang="zh-CN" dirty="0"/>
        </a:p>
      </dgm:t>
    </dgm:pt>
    <dgm:pt modelId="{194F179B-114A-4E53-978A-787EBD368A5D}" type="parTrans" cxnId="{F5367FBA-0121-4EBB-997A-CF00B276E324}">
      <dgm:prSet/>
      <dgm:spPr/>
      <dgm:t>
        <a:bodyPr/>
        <a:lstStyle/>
        <a:p>
          <a:endParaRPr lang="zh-CN" altLang="en-US"/>
        </a:p>
      </dgm:t>
    </dgm:pt>
    <dgm:pt modelId="{4C0643B7-9222-417E-8264-0746C7666A34}" type="sibTrans" cxnId="{F5367FBA-0121-4EBB-997A-CF00B276E324}">
      <dgm:prSet/>
      <dgm:spPr/>
      <dgm:t>
        <a:bodyPr/>
        <a:lstStyle/>
        <a:p>
          <a:endParaRPr lang="zh-CN" altLang="en-US"/>
        </a:p>
      </dgm:t>
    </dgm:pt>
    <dgm:pt modelId="{FE52952D-D1B8-41D3-965E-7B14120AFD79}">
      <dgm:prSet/>
      <dgm:spPr/>
      <dgm:t>
        <a:bodyPr/>
        <a:lstStyle/>
        <a:p>
          <a:r>
            <a:rPr lang="en-US" dirty="0"/>
            <a:t>ADC</a:t>
          </a:r>
          <a:endParaRPr lang="zh-CN" dirty="0"/>
        </a:p>
      </dgm:t>
    </dgm:pt>
    <dgm:pt modelId="{1740A725-0B7D-436F-91ED-DDD047CADC5F}" type="parTrans" cxnId="{C0321B17-577A-4C24-88AA-A43406440737}">
      <dgm:prSet/>
      <dgm:spPr/>
      <dgm:t>
        <a:bodyPr/>
        <a:lstStyle/>
        <a:p>
          <a:endParaRPr lang="zh-CN" altLang="en-US"/>
        </a:p>
      </dgm:t>
    </dgm:pt>
    <dgm:pt modelId="{0461DF5B-59F1-42FB-A093-C3AD4B6D0754}" type="sibTrans" cxnId="{C0321B17-577A-4C24-88AA-A43406440737}">
      <dgm:prSet/>
      <dgm:spPr/>
      <dgm:t>
        <a:bodyPr/>
        <a:lstStyle/>
        <a:p>
          <a:endParaRPr lang="zh-CN" altLang="en-US"/>
        </a:p>
      </dgm:t>
    </dgm:pt>
    <dgm:pt modelId="{0D186FFB-401F-4F7B-97D1-571FCC508C97}" type="pres">
      <dgm:prSet presAssocID="{6949D80E-3E3C-46B9-9367-5A64CC522D3A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82A5EB13-15C2-44A5-A55D-011A63855155}" type="pres">
      <dgm:prSet presAssocID="{35E17FC9-F3EE-4455-BF7C-26FAE54CC2A8}" presName="horFlow" presStyleCnt="0"/>
      <dgm:spPr/>
    </dgm:pt>
    <dgm:pt modelId="{285B7D4C-EA40-4C05-BDBF-6889264CAE80}" type="pres">
      <dgm:prSet presAssocID="{35E17FC9-F3EE-4455-BF7C-26FAE54CC2A8}" presName="bigChev" presStyleLbl="node1" presStyleIdx="0" presStyleCnt="2"/>
      <dgm:spPr/>
    </dgm:pt>
    <dgm:pt modelId="{2C85A3DF-8927-4AFA-B0F7-76B21EDF7239}" type="pres">
      <dgm:prSet presAssocID="{35E17FC9-F3EE-4455-BF7C-26FAE54CC2A8}" presName="vSp" presStyleCnt="0"/>
      <dgm:spPr/>
    </dgm:pt>
    <dgm:pt modelId="{21C446F3-CE18-4154-B28A-6AE20B08667E}" type="pres">
      <dgm:prSet presAssocID="{FE52952D-D1B8-41D3-965E-7B14120AFD79}" presName="horFlow" presStyleCnt="0"/>
      <dgm:spPr/>
    </dgm:pt>
    <dgm:pt modelId="{65D633FD-5958-4AC0-8B28-F196EC3669DC}" type="pres">
      <dgm:prSet presAssocID="{FE52952D-D1B8-41D3-965E-7B14120AFD79}" presName="bigChev" presStyleLbl="node1" presStyleIdx="1" presStyleCnt="2"/>
      <dgm:spPr/>
    </dgm:pt>
  </dgm:ptLst>
  <dgm:cxnLst>
    <dgm:cxn modelId="{C0321B17-577A-4C24-88AA-A43406440737}" srcId="{6949D80E-3E3C-46B9-9367-5A64CC522D3A}" destId="{FE52952D-D1B8-41D3-965E-7B14120AFD79}" srcOrd="1" destOrd="0" parTransId="{1740A725-0B7D-436F-91ED-DDD047CADC5F}" sibTransId="{0461DF5B-59F1-42FB-A093-C3AD4B6D0754}"/>
    <dgm:cxn modelId="{2399872B-009A-4F7F-8E5E-54EDC3CCA9E8}" type="presOf" srcId="{6949D80E-3E3C-46B9-9367-5A64CC522D3A}" destId="{0D186FFB-401F-4F7B-97D1-571FCC508C97}" srcOrd="0" destOrd="0" presId="urn:microsoft.com/office/officeart/2005/8/layout/lProcess3"/>
    <dgm:cxn modelId="{552FDA6D-0F51-49A9-BA8C-E13D124C0460}" type="presOf" srcId="{FE52952D-D1B8-41D3-965E-7B14120AFD79}" destId="{65D633FD-5958-4AC0-8B28-F196EC3669DC}" srcOrd="0" destOrd="0" presId="urn:microsoft.com/office/officeart/2005/8/layout/lProcess3"/>
    <dgm:cxn modelId="{93859195-B407-4D60-BABE-2321686EB733}" type="presOf" srcId="{35E17FC9-F3EE-4455-BF7C-26FAE54CC2A8}" destId="{285B7D4C-EA40-4C05-BDBF-6889264CAE80}" srcOrd="0" destOrd="0" presId="urn:microsoft.com/office/officeart/2005/8/layout/lProcess3"/>
    <dgm:cxn modelId="{F5367FBA-0121-4EBB-997A-CF00B276E324}" srcId="{6949D80E-3E3C-46B9-9367-5A64CC522D3A}" destId="{35E17FC9-F3EE-4455-BF7C-26FAE54CC2A8}" srcOrd="0" destOrd="0" parTransId="{194F179B-114A-4E53-978A-787EBD368A5D}" sibTransId="{4C0643B7-9222-417E-8264-0746C7666A34}"/>
    <dgm:cxn modelId="{063890D1-D734-4DE0-B15F-196D0810A9F0}" type="presParOf" srcId="{0D186FFB-401F-4F7B-97D1-571FCC508C97}" destId="{82A5EB13-15C2-44A5-A55D-011A63855155}" srcOrd="0" destOrd="0" presId="urn:microsoft.com/office/officeart/2005/8/layout/lProcess3"/>
    <dgm:cxn modelId="{07CA56EC-A8CB-41B4-9996-E25E4C3CEF02}" type="presParOf" srcId="{82A5EB13-15C2-44A5-A55D-011A63855155}" destId="{285B7D4C-EA40-4C05-BDBF-6889264CAE80}" srcOrd="0" destOrd="0" presId="urn:microsoft.com/office/officeart/2005/8/layout/lProcess3"/>
    <dgm:cxn modelId="{92C6E3E2-2D02-4D3D-AC86-3E26C5D6F3C5}" type="presParOf" srcId="{0D186FFB-401F-4F7B-97D1-571FCC508C97}" destId="{2C85A3DF-8927-4AFA-B0F7-76B21EDF7239}" srcOrd="1" destOrd="0" presId="urn:microsoft.com/office/officeart/2005/8/layout/lProcess3"/>
    <dgm:cxn modelId="{DE4801C5-E13B-46C0-A889-D377201162CC}" type="presParOf" srcId="{0D186FFB-401F-4F7B-97D1-571FCC508C97}" destId="{21C446F3-CE18-4154-B28A-6AE20B08667E}" srcOrd="2" destOrd="0" presId="urn:microsoft.com/office/officeart/2005/8/layout/lProcess3"/>
    <dgm:cxn modelId="{1086552F-54F6-4643-9074-3A0A5504F0F3}" type="presParOf" srcId="{21C446F3-CE18-4154-B28A-6AE20B08667E}" destId="{65D633FD-5958-4AC0-8B28-F196EC3669DC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949D80E-3E3C-46B9-9367-5A64CC522D3A}" type="doc">
      <dgm:prSet loTypeId="urn:microsoft.com/office/officeart/2005/8/layout/lProcess3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35E17FC9-F3EE-4455-BF7C-26FAE54CC2A8}">
      <dgm:prSet/>
      <dgm:spPr/>
      <dgm:t>
        <a:bodyPr/>
        <a:lstStyle/>
        <a:p>
          <a:r>
            <a:rPr lang="en-US" dirty="0"/>
            <a:t>TDC</a:t>
          </a:r>
          <a:endParaRPr lang="zh-CN" dirty="0"/>
        </a:p>
      </dgm:t>
    </dgm:pt>
    <dgm:pt modelId="{194F179B-114A-4E53-978A-787EBD368A5D}" type="parTrans" cxnId="{F5367FBA-0121-4EBB-997A-CF00B276E324}">
      <dgm:prSet/>
      <dgm:spPr/>
      <dgm:t>
        <a:bodyPr/>
        <a:lstStyle/>
        <a:p>
          <a:endParaRPr lang="zh-CN" altLang="en-US"/>
        </a:p>
      </dgm:t>
    </dgm:pt>
    <dgm:pt modelId="{4C0643B7-9222-417E-8264-0746C7666A34}" type="sibTrans" cxnId="{F5367FBA-0121-4EBB-997A-CF00B276E324}">
      <dgm:prSet/>
      <dgm:spPr/>
      <dgm:t>
        <a:bodyPr/>
        <a:lstStyle/>
        <a:p>
          <a:endParaRPr lang="zh-CN" altLang="en-US"/>
        </a:p>
      </dgm:t>
    </dgm:pt>
    <dgm:pt modelId="{FE52952D-D1B8-41D3-965E-7B14120AFD79}">
      <dgm:prSet/>
      <dgm:spPr/>
      <dgm:t>
        <a:bodyPr/>
        <a:lstStyle/>
        <a:p>
          <a:r>
            <a:rPr lang="en-US" dirty="0"/>
            <a:t>ADC</a:t>
          </a:r>
          <a:endParaRPr lang="zh-CN" dirty="0"/>
        </a:p>
      </dgm:t>
    </dgm:pt>
    <dgm:pt modelId="{1740A725-0B7D-436F-91ED-DDD047CADC5F}" type="parTrans" cxnId="{C0321B17-577A-4C24-88AA-A43406440737}">
      <dgm:prSet/>
      <dgm:spPr/>
      <dgm:t>
        <a:bodyPr/>
        <a:lstStyle/>
        <a:p>
          <a:endParaRPr lang="zh-CN" altLang="en-US"/>
        </a:p>
      </dgm:t>
    </dgm:pt>
    <dgm:pt modelId="{0461DF5B-59F1-42FB-A093-C3AD4B6D0754}" type="sibTrans" cxnId="{C0321B17-577A-4C24-88AA-A43406440737}">
      <dgm:prSet/>
      <dgm:spPr/>
      <dgm:t>
        <a:bodyPr/>
        <a:lstStyle/>
        <a:p>
          <a:endParaRPr lang="zh-CN" altLang="en-US"/>
        </a:p>
      </dgm:t>
    </dgm:pt>
    <dgm:pt modelId="{0D186FFB-401F-4F7B-97D1-571FCC508C97}" type="pres">
      <dgm:prSet presAssocID="{6949D80E-3E3C-46B9-9367-5A64CC522D3A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82A5EB13-15C2-44A5-A55D-011A63855155}" type="pres">
      <dgm:prSet presAssocID="{35E17FC9-F3EE-4455-BF7C-26FAE54CC2A8}" presName="horFlow" presStyleCnt="0"/>
      <dgm:spPr/>
    </dgm:pt>
    <dgm:pt modelId="{285B7D4C-EA40-4C05-BDBF-6889264CAE80}" type="pres">
      <dgm:prSet presAssocID="{35E17FC9-F3EE-4455-BF7C-26FAE54CC2A8}" presName="bigChev" presStyleLbl="node1" presStyleIdx="0" presStyleCnt="2"/>
      <dgm:spPr/>
    </dgm:pt>
    <dgm:pt modelId="{2C85A3DF-8927-4AFA-B0F7-76B21EDF7239}" type="pres">
      <dgm:prSet presAssocID="{35E17FC9-F3EE-4455-BF7C-26FAE54CC2A8}" presName="vSp" presStyleCnt="0"/>
      <dgm:spPr/>
    </dgm:pt>
    <dgm:pt modelId="{21C446F3-CE18-4154-B28A-6AE20B08667E}" type="pres">
      <dgm:prSet presAssocID="{FE52952D-D1B8-41D3-965E-7B14120AFD79}" presName="horFlow" presStyleCnt="0"/>
      <dgm:spPr/>
    </dgm:pt>
    <dgm:pt modelId="{65D633FD-5958-4AC0-8B28-F196EC3669DC}" type="pres">
      <dgm:prSet presAssocID="{FE52952D-D1B8-41D3-965E-7B14120AFD79}" presName="bigChev" presStyleLbl="node1" presStyleIdx="1" presStyleCnt="2"/>
      <dgm:spPr/>
    </dgm:pt>
  </dgm:ptLst>
  <dgm:cxnLst>
    <dgm:cxn modelId="{C0321B17-577A-4C24-88AA-A43406440737}" srcId="{6949D80E-3E3C-46B9-9367-5A64CC522D3A}" destId="{FE52952D-D1B8-41D3-965E-7B14120AFD79}" srcOrd="1" destOrd="0" parTransId="{1740A725-0B7D-436F-91ED-DDD047CADC5F}" sibTransId="{0461DF5B-59F1-42FB-A093-C3AD4B6D0754}"/>
    <dgm:cxn modelId="{2399872B-009A-4F7F-8E5E-54EDC3CCA9E8}" type="presOf" srcId="{6949D80E-3E3C-46B9-9367-5A64CC522D3A}" destId="{0D186FFB-401F-4F7B-97D1-571FCC508C97}" srcOrd="0" destOrd="0" presId="urn:microsoft.com/office/officeart/2005/8/layout/lProcess3"/>
    <dgm:cxn modelId="{552FDA6D-0F51-49A9-BA8C-E13D124C0460}" type="presOf" srcId="{FE52952D-D1B8-41D3-965E-7B14120AFD79}" destId="{65D633FD-5958-4AC0-8B28-F196EC3669DC}" srcOrd="0" destOrd="0" presId="urn:microsoft.com/office/officeart/2005/8/layout/lProcess3"/>
    <dgm:cxn modelId="{93859195-B407-4D60-BABE-2321686EB733}" type="presOf" srcId="{35E17FC9-F3EE-4455-BF7C-26FAE54CC2A8}" destId="{285B7D4C-EA40-4C05-BDBF-6889264CAE80}" srcOrd="0" destOrd="0" presId="urn:microsoft.com/office/officeart/2005/8/layout/lProcess3"/>
    <dgm:cxn modelId="{F5367FBA-0121-4EBB-997A-CF00B276E324}" srcId="{6949D80E-3E3C-46B9-9367-5A64CC522D3A}" destId="{35E17FC9-F3EE-4455-BF7C-26FAE54CC2A8}" srcOrd="0" destOrd="0" parTransId="{194F179B-114A-4E53-978A-787EBD368A5D}" sibTransId="{4C0643B7-9222-417E-8264-0746C7666A34}"/>
    <dgm:cxn modelId="{063890D1-D734-4DE0-B15F-196D0810A9F0}" type="presParOf" srcId="{0D186FFB-401F-4F7B-97D1-571FCC508C97}" destId="{82A5EB13-15C2-44A5-A55D-011A63855155}" srcOrd="0" destOrd="0" presId="urn:microsoft.com/office/officeart/2005/8/layout/lProcess3"/>
    <dgm:cxn modelId="{07CA56EC-A8CB-41B4-9996-E25E4C3CEF02}" type="presParOf" srcId="{82A5EB13-15C2-44A5-A55D-011A63855155}" destId="{285B7D4C-EA40-4C05-BDBF-6889264CAE80}" srcOrd="0" destOrd="0" presId="urn:microsoft.com/office/officeart/2005/8/layout/lProcess3"/>
    <dgm:cxn modelId="{92C6E3E2-2D02-4D3D-AC86-3E26C5D6F3C5}" type="presParOf" srcId="{0D186FFB-401F-4F7B-97D1-571FCC508C97}" destId="{2C85A3DF-8927-4AFA-B0F7-76B21EDF7239}" srcOrd="1" destOrd="0" presId="urn:microsoft.com/office/officeart/2005/8/layout/lProcess3"/>
    <dgm:cxn modelId="{DE4801C5-E13B-46C0-A889-D377201162CC}" type="presParOf" srcId="{0D186FFB-401F-4F7B-97D1-571FCC508C97}" destId="{21C446F3-CE18-4154-B28A-6AE20B08667E}" srcOrd="2" destOrd="0" presId="urn:microsoft.com/office/officeart/2005/8/layout/lProcess3"/>
    <dgm:cxn modelId="{1086552F-54F6-4643-9074-3A0A5504F0F3}" type="presParOf" srcId="{21C446F3-CE18-4154-B28A-6AE20B08667E}" destId="{65D633FD-5958-4AC0-8B28-F196EC3669DC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949D80E-3E3C-46B9-9367-5A64CC522D3A}" type="doc">
      <dgm:prSet loTypeId="urn:microsoft.com/office/officeart/2005/8/layout/lProcess3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35E17FC9-F3EE-4455-BF7C-26FAE54CC2A8}">
      <dgm:prSet/>
      <dgm:spPr/>
      <dgm:t>
        <a:bodyPr/>
        <a:lstStyle/>
        <a:p>
          <a:r>
            <a:rPr lang="en-US" dirty="0"/>
            <a:t>TDC</a:t>
          </a:r>
          <a:endParaRPr lang="zh-CN" dirty="0"/>
        </a:p>
      </dgm:t>
    </dgm:pt>
    <dgm:pt modelId="{194F179B-114A-4E53-978A-787EBD368A5D}" type="parTrans" cxnId="{F5367FBA-0121-4EBB-997A-CF00B276E324}">
      <dgm:prSet/>
      <dgm:spPr/>
      <dgm:t>
        <a:bodyPr/>
        <a:lstStyle/>
        <a:p>
          <a:endParaRPr lang="zh-CN" altLang="en-US"/>
        </a:p>
      </dgm:t>
    </dgm:pt>
    <dgm:pt modelId="{4C0643B7-9222-417E-8264-0746C7666A34}" type="sibTrans" cxnId="{F5367FBA-0121-4EBB-997A-CF00B276E324}">
      <dgm:prSet/>
      <dgm:spPr/>
      <dgm:t>
        <a:bodyPr/>
        <a:lstStyle/>
        <a:p>
          <a:endParaRPr lang="zh-CN" altLang="en-US"/>
        </a:p>
      </dgm:t>
    </dgm:pt>
    <dgm:pt modelId="{FE52952D-D1B8-41D3-965E-7B14120AFD79}">
      <dgm:prSet/>
      <dgm:spPr/>
      <dgm:t>
        <a:bodyPr/>
        <a:lstStyle/>
        <a:p>
          <a:r>
            <a:rPr lang="en-US" dirty="0"/>
            <a:t>ADC</a:t>
          </a:r>
          <a:endParaRPr lang="zh-CN" dirty="0"/>
        </a:p>
      </dgm:t>
    </dgm:pt>
    <dgm:pt modelId="{1740A725-0B7D-436F-91ED-DDD047CADC5F}" type="parTrans" cxnId="{C0321B17-577A-4C24-88AA-A43406440737}">
      <dgm:prSet/>
      <dgm:spPr/>
      <dgm:t>
        <a:bodyPr/>
        <a:lstStyle/>
        <a:p>
          <a:endParaRPr lang="zh-CN" altLang="en-US"/>
        </a:p>
      </dgm:t>
    </dgm:pt>
    <dgm:pt modelId="{0461DF5B-59F1-42FB-A093-C3AD4B6D0754}" type="sibTrans" cxnId="{C0321B17-577A-4C24-88AA-A43406440737}">
      <dgm:prSet/>
      <dgm:spPr/>
      <dgm:t>
        <a:bodyPr/>
        <a:lstStyle/>
        <a:p>
          <a:endParaRPr lang="zh-CN" altLang="en-US"/>
        </a:p>
      </dgm:t>
    </dgm:pt>
    <dgm:pt modelId="{0D186FFB-401F-4F7B-97D1-571FCC508C97}" type="pres">
      <dgm:prSet presAssocID="{6949D80E-3E3C-46B9-9367-5A64CC522D3A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82A5EB13-15C2-44A5-A55D-011A63855155}" type="pres">
      <dgm:prSet presAssocID="{35E17FC9-F3EE-4455-BF7C-26FAE54CC2A8}" presName="horFlow" presStyleCnt="0"/>
      <dgm:spPr/>
    </dgm:pt>
    <dgm:pt modelId="{285B7D4C-EA40-4C05-BDBF-6889264CAE80}" type="pres">
      <dgm:prSet presAssocID="{35E17FC9-F3EE-4455-BF7C-26FAE54CC2A8}" presName="bigChev" presStyleLbl="node1" presStyleIdx="0" presStyleCnt="2"/>
      <dgm:spPr/>
    </dgm:pt>
    <dgm:pt modelId="{2C85A3DF-8927-4AFA-B0F7-76B21EDF7239}" type="pres">
      <dgm:prSet presAssocID="{35E17FC9-F3EE-4455-BF7C-26FAE54CC2A8}" presName="vSp" presStyleCnt="0"/>
      <dgm:spPr/>
    </dgm:pt>
    <dgm:pt modelId="{21C446F3-CE18-4154-B28A-6AE20B08667E}" type="pres">
      <dgm:prSet presAssocID="{FE52952D-D1B8-41D3-965E-7B14120AFD79}" presName="horFlow" presStyleCnt="0"/>
      <dgm:spPr/>
    </dgm:pt>
    <dgm:pt modelId="{65D633FD-5958-4AC0-8B28-F196EC3669DC}" type="pres">
      <dgm:prSet presAssocID="{FE52952D-D1B8-41D3-965E-7B14120AFD79}" presName="bigChev" presStyleLbl="node1" presStyleIdx="1" presStyleCnt="2"/>
      <dgm:spPr/>
    </dgm:pt>
  </dgm:ptLst>
  <dgm:cxnLst>
    <dgm:cxn modelId="{C0321B17-577A-4C24-88AA-A43406440737}" srcId="{6949D80E-3E3C-46B9-9367-5A64CC522D3A}" destId="{FE52952D-D1B8-41D3-965E-7B14120AFD79}" srcOrd="1" destOrd="0" parTransId="{1740A725-0B7D-436F-91ED-DDD047CADC5F}" sibTransId="{0461DF5B-59F1-42FB-A093-C3AD4B6D0754}"/>
    <dgm:cxn modelId="{2399872B-009A-4F7F-8E5E-54EDC3CCA9E8}" type="presOf" srcId="{6949D80E-3E3C-46B9-9367-5A64CC522D3A}" destId="{0D186FFB-401F-4F7B-97D1-571FCC508C97}" srcOrd="0" destOrd="0" presId="urn:microsoft.com/office/officeart/2005/8/layout/lProcess3"/>
    <dgm:cxn modelId="{552FDA6D-0F51-49A9-BA8C-E13D124C0460}" type="presOf" srcId="{FE52952D-D1B8-41D3-965E-7B14120AFD79}" destId="{65D633FD-5958-4AC0-8B28-F196EC3669DC}" srcOrd="0" destOrd="0" presId="urn:microsoft.com/office/officeart/2005/8/layout/lProcess3"/>
    <dgm:cxn modelId="{93859195-B407-4D60-BABE-2321686EB733}" type="presOf" srcId="{35E17FC9-F3EE-4455-BF7C-26FAE54CC2A8}" destId="{285B7D4C-EA40-4C05-BDBF-6889264CAE80}" srcOrd="0" destOrd="0" presId="urn:microsoft.com/office/officeart/2005/8/layout/lProcess3"/>
    <dgm:cxn modelId="{F5367FBA-0121-4EBB-997A-CF00B276E324}" srcId="{6949D80E-3E3C-46B9-9367-5A64CC522D3A}" destId="{35E17FC9-F3EE-4455-BF7C-26FAE54CC2A8}" srcOrd="0" destOrd="0" parTransId="{194F179B-114A-4E53-978A-787EBD368A5D}" sibTransId="{4C0643B7-9222-417E-8264-0746C7666A34}"/>
    <dgm:cxn modelId="{063890D1-D734-4DE0-B15F-196D0810A9F0}" type="presParOf" srcId="{0D186FFB-401F-4F7B-97D1-571FCC508C97}" destId="{82A5EB13-15C2-44A5-A55D-011A63855155}" srcOrd="0" destOrd="0" presId="urn:microsoft.com/office/officeart/2005/8/layout/lProcess3"/>
    <dgm:cxn modelId="{07CA56EC-A8CB-41B4-9996-E25E4C3CEF02}" type="presParOf" srcId="{82A5EB13-15C2-44A5-A55D-011A63855155}" destId="{285B7D4C-EA40-4C05-BDBF-6889264CAE80}" srcOrd="0" destOrd="0" presId="urn:microsoft.com/office/officeart/2005/8/layout/lProcess3"/>
    <dgm:cxn modelId="{92C6E3E2-2D02-4D3D-AC86-3E26C5D6F3C5}" type="presParOf" srcId="{0D186FFB-401F-4F7B-97D1-571FCC508C97}" destId="{2C85A3DF-8927-4AFA-B0F7-76B21EDF7239}" srcOrd="1" destOrd="0" presId="urn:microsoft.com/office/officeart/2005/8/layout/lProcess3"/>
    <dgm:cxn modelId="{DE4801C5-E13B-46C0-A889-D377201162CC}" type="presParOf" srcId="{0D186FFB-401F-4F7B-97D1-571FCC508C97}" destId="{21C446F3-CE18-4154-B28A-6AE20B08667E}" srcOrd="2" destOrd="0" presId="urn:microsoft.com/office/officeart/2005/8/layout/lProcess3"/>
    <dgm:cxn modelId="{1086552F-54F6-4643-9074-3A0A5504F0F3}" type="presParOf" srcId="{21C446F3-CE18-4154-B28A-6AE20B08667E}" destId="{65D633FD-5958-4AC0-8B28-F196EC3669DC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6949D80E-3E3C-46B9-9367-5A64CC522D3A}" type="doc">
      <dgm:prSet loTypeId="urn:microsoft.com/office/officeart/2005/8/layout/lProcess3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35E17FC9-F3EE-4455-BF7C-26FAE54CC2A8}">
      <dgm:prSet/>
      <dgm:spPr/>
      <dgm:t>
        <a:bodyPr/>
        <a:lstStyle/>
        <a:p>
          <a:r>
            <a:rPr lang="en-US" dirty="0"/>
            <a:t>TDC</a:t>
          </a:r>
          <a:endParaRPr lang="zh-CN" dirty="0"/>
        </a:p>
      </dgm:t>
    </dgm:pt>
    <dgm:pt modelId="{194F179B-114A-4E53-978A-787EBD368A5D}" type="parTrans" cxnId="{F5367FBA-0121-4EBB-997A-CF00B276E324}">
      <dgm:prSet/>
      <dgm:spPr/>
      <dgm:t>
        <a:bodyPr/>
        <a:lstStyle/>
        <a:p>
          <a:endParaRPr lang="zh-CN" altLang="en-US"/>
        </a:p>
      </dgm:t>
    </dgm:pt>
    <dgm:pt modelId="{4C0643B7-9222-417E-8264-0746C7666A34}" type="sibTrans" cxnId="{F5367FBA-0121-4EBB-997A-CF00B276E324}">
      <dgm:prSet/>
      <dgm:spPr/>
      <dgm:t>
        <a:bodyPr/>
        <a:lstStyle/>
        <a:p>
          <a:endParaRPr lang="zh-CN" altLang="en-US"/>
        </a:p>
      </dgm:t>
    </dgm:pt>
    <dgm:pt modelId="{FE52952D-D1B8-41D3-965E-7B14120AFD79}">
      <dgm:prSet/>
      <dgm:spPr/>
      <dgm:t>
        <a:bodyPr/>
        <a:lstStyle/>
        <a:p>
          <a:r>
            <a:rPr lang="en-US" dirty="0"/>
            <a:t>ADC</a:t>
          </a:r>
          <a:endParaRPr lang="zh-CN" dirty="0"/>
        </a:p>
      </dgm:t>
    </dgm:pt>
    <dgm:pt modelId="{1740A725-0B7D-436F-91ED-DDD047CADC5F}" type="parTrans" cxnId="{C0321B17-577A-4C24-88AA-A43406440737}">
      <dgm:prSet/>
      <dgm:spPr/>
      <dgm:t>
        <a:bodyPr/>
        <a:lstStyle/>
        <a:p>
          <a:endParaRPr lang="zh-CN" altLang="en-US"/>
        </a:p>
      </dgm:t>
    </dgm:pt>
    <dgm:pt modelId="{0461DF5B-59F1-42FB-A093-C3AD4B6D0754}" type="sibTrans" cxnId="{C0321B17-577A-4C24-88AA-A43406440737}">
      <dgm:prSet/>
      <dgm:spPr/>
      <dgm:t>
        <a:bodyPr/>
        <a:lstStyle/>
        <a:p>
          <a:endParaRPr lang="zh-CN" altLang="en-US"/>
        </a:p>
      </dgm:t>
    </dgm:pt>
    <dgm:pt modelId="{0D186FFB-401F-4F7B-97D1-571FCC508C97}" type="pres">
      <dgm:prSet presAssocID="{6949D80E-3E3C-46B9-9367-5A64CC522D3A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82A5EB13-15C2-44A5-A55D-011A63855155}" type="pres">
      <dgm:prSet presAssocID="{35E17FC9-F3EE-4455-BF7C-26FAE54CC2A8}" presName="horFlow" presStyleCnt="0"/>
      <dgm:spPr/>
    </dgm:pt>
    <dgm:pt modelId="{285B7D4C-EA40-4C05-BDBF-6889264CAE80}" type="pres">
      <dgm:prSet presAssocID="{35E17FC9-F3EE-4455-BF7C-26FAE54CC2A8}" presName="bigChev" presStyleLbl="node1" presStyleIdx="0" presStyleCnt="2"/>
      <dgm:spPr/>
    </dgm:pt>
    <dgm:pt modelId="{2C85A3DF-8927-4AFA-B0F7-76B21EDF7239}" type="pres">
      <dgm:prSet presAssocID="{35E17FC9-F3EE-4455-BF7C-26FAE54CC2A8}" presName="vSp" presStyleCnt="0"/>
      <dgm:spPr/>
    </dgm:pt>
    <dgm:pt modelId="{21C446F3-CE18-4154-B28A-6AE20B08667E}" type="pres">
      <dgm:prSet presAssocID="{FE52952D-D1B8-41D3-965E-7B14120AFD79}" presName="horFlow" presStyleCnt="0"/>
      <dgm:spPr/>
    </dgm:pt>
    <dgm:pt modelId="{65D633FD-5958-4AC0-8B28-F196EC3669DC}" type="pres">
      <dgm:prSet presAssocID="{FE52952D-D1B8-41D3-965E-7B14120AFD79}" presName="bigChev" presStyleLbl="node1" presStyleIdx="1" presStyleCnt="2"/>
      <dgm:spPr/>
    </dgm:pt>
  </dgm:ptLst>
  <dgm:cxnLst>
    <dgm:cxn modelId="{C0321B17-577A-4C24-88AA-A43406440737}" srcId="{6949D80E-3E3C-46B9-9367-5A64CC522D3A}" destId="{FE52952D-D1B8-41D3-965E-7B14120AFD79}" srcOrd="1" destOrd="0" parTransId="{1740A725-0B7D-436F-91ED-DDD047CADC5F}" sibTransId="{0461DF5B-59F1-42FB-A093-C3AD4B6D0754}"/>
    <dgm:cxn modelId="{2399872B-009A-4F7F-8E5E-54EDC3CCA9E8}" type="presOf" srcId="{6949D80E-3E3C-46B9-9367-5A64CC522D3A}" destId="{0D186FFB-401F-4F7B-97D1-571FCC508C97}" srcOrd="0" destOrd="0" presId="urn:microsoft.com/office/officeart/2005/8/layout/lProcess3"/>
    <dgm:cxn modelId="{552FDA6D-0F51-49A9-BA8C-E13D124C0460}" type="presOf" srcId="{FE52952D-D1B8-41D3-965E-7B14120AFD79}" destId="{65D633FD-5958-4AC0-8B28-F196EC3669DC}" srcOrd="0" destOrd="0" presId="urn:microsoft.com/office/officeart/2005/8/layout/lProcess3"/>
    <dgm:cxn modelId="{93859195-B407-4D60-BABE-2321686EB733}" type="presOf" srcId="{35E17FC9-F3EE-4455-BF7C-26FAE54CC2A8}" destId="{285B7D4C-EA40-4C05-BDBF-6889264CAE80}" srcOrd="0" destOrd="0" presId="urn:microsoft.com/office/officeart/2005/8/layout/lProcess3"/>
    <dgm:cxn modelId="{F5367FBA-0121-4EBB-997A-CF00B276E324}" srcId="{6949D80E-3E3C-46B9-9367-5A64CC522D3A}" destId="{35E17FC9-F3EE-4455-BF7C-26FAE54CC2A8}" srcOrd="0" destOrd="0" parTransId="{194F179B-114A-4E53-978A-787EBD368A5D}" sibTransId="{4C0643B7-9222-417E-8264-0746C7666A34}"/>
    <dgm:cxn modelId="{063890D1-D734-4DE0-B15F-196D0810A9F0}" type="presParOf" srcId="{0D186FFB-401F-4F7B-97D1-571FCC508C97}" destId="{82A5EB13-15C2-44A5-A55D-011A63855155}" srcOrd="0" destOrd="0" presId="urn:microsoft.com/office/officeart/2005/8/layout/lProcess3"/>
    <dgm:cxn modelId="{07CA56EC-A8CB-41B4-9996-E25E4C3CEF02}" type="presParOf" srcId="{82A5EB13-15C2-44A5-A55D-011A63855155}" destId="{285B7D4C-EA40-4C05-BDBF-6889264CAE80}" srcOrd="0" destOrd="0" presId="urn:microsoft.com/office/officeart/2005/8/layout/lProcess3"/>
    <dgm:cxn modelId="{92C6E3E2-2D02-4D3D-AC86-3E26C5D6F3C5}" type="presParOf" srcId="{0D186FFB-401F-4F7B-97D1-571FCC508C97}" destId="{2C85A3DF-8927-4AFA-B0F7-76B21EDF7239}" srcOrd="1" destOrd="0" presId="urn:microsoft.com/office/officeart/2005/8/layout/lProcess3"/>
    <dgm:cxn modelId="{DE4801C5-E13B-46C0-A889-D377201162CC}" type="presParOf" srcId="{0D186FFB-401F-4F7B-97D1-571FCC508C97}" destId="{21C446F3-CE18-4154-B28A-6AE20B08667E}" srcOrd="2" destOrd="0" presId="urn:microsoft.com/office/officeart/2005/8/layout/lProcess3"/>
    <dgm:cxn modelId="{1086552F-54F6-4643-9074-3A0A5504F0F3}" type="presParOf" srcId="{21C446F3-CE18-4154-B28A-6AE20B08667E}" destId="{65D633FD-5958-4AC0-8B28-F196EC3669DC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F3C583F-A5DE-4C30-BF59-C58DA03DF17B}" type="doc">
      <dgm:prSet loTypeId="urn:microsoft.com/office/officeart/2005/8/layout/defaul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5E95AB08-F203-4BB3-97EB-96919D76F352}">
      <dgm:prSet/>
      <dgm:spPr/>
      <dgm:t>
        <a:bodyPr/>
        <a:lstStyle/>
        <a:p>
          <a:r>
            <a:rPr lang="zh-CN" dirty="0"/>
            <a:t>如何根据每个信号点对应</a:t>
          </a:r>
          <a:r>
            <a:rPr lang="en-US" dirty="0"/>
            <a:t>(ADC,TDC)</a:t>
          </a:r>
          <a:r>
            <a:rPr lang="zh-CN" dirty="0"/>
            <a:t>推测反应时间和沉积能量？</a:t>
          </a:r>
          <a:endParaRPr lang="en-US" altLang="zh-CN" dirty="0"/>
        </a:p>
        <a:p>
          <a:r>
            <a:rPr lang="zh-CN" altLang="en-US" dirty="0"/>
            <a:t>刻度</a:t>
          </a:r>
          <a:endParaRPr lang="zh-CN" dirty="0"/>
        </a:p>
      </dgm:t>
    </dgm:pt>
    <dgm:pt modelId="{DEFF0C62-6DE4-4669-B48E-6D3CB5CC48DA}" type="parTrans" cxnId="{F640BF84-AC62-4E8C-ACC0-474B051A64DC}">
      <dgm:prSet/>
      <dgm:spPr/>
      <dgm:t>
        <a:bodyPr/>
        <a:lstStyle/>
        <a:p>
          <a:endParaRPr lang="zh-CN" altLang="en-US"/>
        </a:p>
      </dgm:t>
    </dgm:pt>
    <dgm:pt modelId="{2BC12397-506E-4F0C-99F0-E3FA19545550}" type="sibTrans" cxnId="{F640BF84-AC62-4E8C-ACC0-474B051A64DC}">
      <dgm:prSet/>
      <dgm:spPr/>
      <dgm:t>
        <a:bodyPr/>
        <a:lstStyle/>
        <a:p>
          <a:endParaRPr lang="zh-CN" altLang="en-US"/>
        </a:p>
      </dgm:t>
    </dgm:pt>
    <dgm:pt modelId="{52021872-D002-4AA2-9D52-CEADB1DC38E8}">
      <dgm:prSet custT="1"/>
      <dgm:spPr/>
      <dgm:t>
        <a:bodyPr/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400" kern="1200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cs"/>
            </a:rPr>
            <a:t>如何判断这些点属于同一条径迹？</a:t>
          </a:r>
          <a:endParaRPr lang="en-US" altLang="zh-CN" sz="2400" kern="1200" dirty="0">
            <a:solidFill>
              <a:prstClr val="white"/>
            </a:solidFill>
            <a:latin typeface="Calibri" panose="020F0502020204030204"/>
            <a:ea typeface="等线" panose="02010600030101010101" pitchFamily="2" charset="-122"/>
            <a:cs typeface="+mn-cs"/>
          </a:endParaRP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cs"/>
            </a:rPr>
            <a:t>重建</a:t>
          </a:r>
          <a:r>
            <a:rPr lang="en-US" altLang="zh-CN" sz="2400" kern="1200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cs"/>
            </a:rPr>
            <a:t>—</a:t>
          </a:r>
          <a:r>
            <a:rPr lang="zh-CN" altLang="en-US" sz="2400" kern="1200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cs"/>
            </a:rPr>
            <a:t>寻迹</a:t>
          </a:r>
        </a:p>
      </dgm:t>
    </dgm:pt>
    <dgm:pt modelId="{78805091-3962-4071-B165-736A52888E6B}" type="parTrans" cxnId="{3650082B-23FC-42F6-987C-BA738CD1C488}">
      <dgm:prSet/>
      <dgm:spPr/>
      <dgm:t>
        <a:bodyPr/>
        <a:lstStyle/>
        <a:p>
          <a:endParaRPr lang="zh-CN" altLang="en-US"/>
        </a:p>
      </dgm:t>
    </dgm:pt>
    <dgm:pt modelId="{A5C15031-5D44-44BD-9A15-66D9C7205FE3}" type="sibTrans" cxnId="{3650082B-23FC-42F6-987C-BA738CD1C488}">
      <dgm:prSet/>
      <dgm:spPr/>
      <dgm:t>
        <a:bodyPr/>
        <a:lstStyle/>
        <a:p>
          <a:endParaRPr lang="zh-CN" altLang="en-US"/>
        </a:p>
      </dgm:t>
    </dgm:pt>
    <dgm:pt modelId="{53AEA5C5-BF42-4C6B-8E48-78171B37A3A5}">
      <dgm:prSet custT="1"/>
      <dgm:spPr/>
      <dgm:t>
        <a:bodyPr/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400" kern="1200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cs"/>
            </a:rPr>
            <a:t>如何判断一条径迹是什么粒子？</a:t>
          </a:r>
          <a:endParaRPr lang="en-US" altLang="zh-CN" sz="2400" kern="1200" dirty="0">
            <a:solidFill>
              <a:prstClr val="white"/>
            </a:solidFill>
            <a:latin typeface="Calibri" panose="020F0502020204030204"/>
            <a:ea typeface="等线" panose="02010600030101010101" pitchFamily="2" charset="-122"/>
            <a:cs typeface="+mn-cs"/>
          </a:endParaRP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cs"/>
            </a:rPr>
            <a:t>重建</a:t>
          </a:r>
          <a:r>
            <a:rPr lang="en-US" altLang="zh-CN" sz="2400" kern="1200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cs"/>
            </a:rPr>
            <a:t>—</a:t>
          </a:r>
          <a:r>
            <a:rPr lang="zh-CN" altLang="en-US" sz="2400" kern="1200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cs"/>
            </a:rPr>
            <a:t>粒子鉴别</a:t>
          </a:r>
        </a:p>
      </dgm:t>
    </dgm:pt>
    <dgm:pt modelId="{70556EF5-FB08-4CC2-866F-06348DE9547A}" type="parTrans" cxnId="{77B653BF-7C48-4ED4-8CC5-CD0B725EA755}">
      <dgm:prSet/>
      <dgm:spPr/>
      <dgm:t>
        <a:bodyPr/>
        <a:lstStyle/>
        <a:p>
          <a:endParaRPr lang="zh-CN" altLang="en-US"/>
        </a:p>
      </dgm:t>
    </dgm:pt>
    <dgm:pt modelId="{8BF009E8-4C13-4BBE-8EEB-751B01F1B615}" type="sibTrans" cxnId="{77B653BF-7C48-4ED4-8CC5-CD0B725EA755}">
      <dgm:prSet/>
      <dgm:spPr/>
      <dgm:t>
        <a:bodyPr/>
        <a:lstStyle/>
        <a:p>
          <a:endParaRPr lang="zh-CN" altLang="en-US"/>
        </a:p>
      </dgm:t>
    </dgm:pt>
    <dgm:pt modelId="{62AF36C0-B7CA-4123-AB5D-401A41B08E0A}">
      <dgm:prSet custT="1"/>
      <dgm:spPr/>
      <dgm:t>
        <a:bodyPr/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400" kern="1200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cs"/>
            </a:rPr>
            <a:t>如何判断</a:t>
          </a:r>
          <a:r>
            <a:rPr lang="zh-CN" altLang="en-US" sz="2400" kern="1200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cs"/>
            </a:rPr>
            <a:t>这些</a:t>
          </a:r>
          <a:r>
            <a:rPr lang="zh-CN" sz="2400" kern="1200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cs"/>
            </a:rPr>
            <a:t>粒子来自什么</a:t>
          </a:r>
          <a:r>
            <a:rPr lang="zh-CN" altLang="en-US" sz="2400" kern="1200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cs"/>
            </a:rPr>
            <a:t>物理过程</a:t>
          </a:r>
          <a:r>
            <a:rPr lang="zh-CN" sz="2400" kern="1200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cs"/>
            </a:rPr>
            <a:t>？</a:t>
          </a:r>
          <a:endParaRPr lang="en-US" altLang="zh-CN" sz="2400" kern="1200" dirty="0">
            <a:solidFill>
              <a:prstClr val="white"/>
            </a:solidFill>
            <a:latin typeface="Calibri" panose="020F0502020204030204"/>
            <a:ea typeface="等线" panose="02010600030101010101" pitchFamily="2" charset="-122"/>
            <a:cs typeface="+mn-cs"/>
          </a:endParaRP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cs"/>
            </a:rPr>
            <a:t>事件封装与分类</a:t>
          </a:r>
        </a:p>
      </dgm:t>
    </dgm:pt>
    <dgm:pt modelId="{BC5E4F90-9A07-4E3B-94E7-DBDC2FFED8ED}" type="parTrans" cxnId="{8A100BD9-606A-444E-9991-068188268DA7}">
      <dgm:prSet/>
      <dgm:spPr/>
      <dgm:t>
        <a:bodyPr/>
        <a:lstStyle/>
        <a:p>
          <a:endParaRPr lang="zh-CN" altLang="en-US"/>
        </a:p>
      </dgm:t>
    </dgm:pt>
    <dgm:pt modelId="{53611448-455E-4966-8DE9-679E3D5C499E}" type="sibTrans" cxnId="{8A100BD9-606A-444E-9991-068188268DA7}">
      <dgm:prSet/>
      <dgm:spPr/>
      <dgm:t>
        <a:bodyPr/>
        <a:lstStyle/>
        <a:p>
          <a:endParaRPr lang="zh-CN" altLang="en-US"/>
        </a:p>
      </dgm:t>
    </dgm:pt>
    <dgm:pt modelId="{BA54E409-05C3-475E-952C-3EFEAA5A1773}" type="pres">
      <dgm:prSet presAssocID="{7F3C583F-A5DE-4C30-BF59-C58DA03DF17B}" presName="diagram" presStyleCnt="0">
        <dgm:presLayoutVars>
          <dgm:dir/>
          <dgm:resizeHandles val="exact"/>
        </dgm:presLayoutVars>
      </dgm:prSet>
      <dgm:spPr/>
    </dgm:pt>
    <dgm:pt modelId="{92E55C3E-481F-448C-9C44-C4AD0F1676C5}" type="pres">
      <dgm:prSet presAssocID="{5E95AB08-F203-4BB3-97EB-96919D76F352}" presName="node" presStyleLbl="node1" presStyleIdx="0" presStyleCnt="4">
        <dgm:presLayoutVars>
          <dgm:bulletEnabled val="1"/>
        </dgm:presLayoutVars>
      </dgm:prSet>
      <dgm:spPr/>
    </dgm:pt>
    <dgm:pt modelId="{2E288711-62F7-4F3F-AA29-E749023D1F71}" type="pres">
      <dgm:prSet presAssocID="{2BC12397-506E-4F0C-99F0-E3FA19545550}" presName="sibTrans" presStyleCnt="0"/>
      <dgm:spPr/>
    </dgm:pt>
    <dgm:pt modelId="{641CC304-A3A4-4D13-82D0-EF7DA12F5760}" type="pres">
      <dgm:prSet presAssocID="{52021872-D002-4AA2-9D52-CEADB1DC38E8}" presName="node" presStyleLbl="node1" presStyleIdx="1" presStyleCnt="4">
        <dgm:presLayoutVars>
          <dgm:bulletEnabled val="1"/>
        </dgm:presLayoutVars>
      </dgm:prSet>
      <dgm:spPr/>
    </dgm:pt>
    <dgm:pt modelId="{914CE91A-DAD3-4060-BDDB-D9EBBD05AFCF}" type="pres">
      <dgm:prSet presAssocID="{A5C15031-5D44-44BD-9A15-66D9C7205FE3}" presName="sibTrans" presStyleCnt="0"/>
      <dgm:spPr/>
    </dgm:pt>
    <dgm:pt modelId="{E06A60AF-CF16-47FD-A55A-81E28501E4B9}" type="pres">
      <dgm:prSet presAssocID="{53AEA5C5-BF42-4C6B-8E48-78171B37A3A5}" presName="node" presStyleLbl="node1" presStyleIdx="2" presStyleCnt="4">
        <dgm:presLayoutVars>
          <dgm:bulletEnabled val="1"/>
        </dgm:presLayoutVars>
      </dgm:prSet>
      <dgm:spPr/>
    </dgm:pt>
    <dgm:pt modelId="{BFD3DFE9-B40E-4E20-B891-075D602E1D64}" type="pres">
      <dgm:prSet presAssocID="{8BF009E8-4C13-4BBE-8EEB-751B01F1B615}" presName="sibTrans" presStyleCnt="0"/>
      <dgm:spPr/>
    </dgm:pt>
    <dgm:pt modelId="{56928079-3720-4FA8-8930-4565EA90AD2E}" type="pres">
      <dgm:prSet presAssocID="{62AF36C0-B7CA-4123-AB5D-401A41B08E0A}" presName="node" presStyleLbl="node1" presStyleIdx="3" presStyleCnt="4">
        <dgm:presLayoutVars>
          <dgm:bulletEnabled val="1"/>
        </dgm:presLayoutVars>
      </dgm:prSet>
      <dgm:spPr/>
    </dgm:pt>
  </dgm:ptLst>
  <dgm:cxnLst>
    <dgm:cxn modelId="{5267D703-D4CE-4B56-8274-67B9E84F8DC2}" type="presOf" srcId="{53AEA5C5-BF42-4C6B-8E48-78171B37A3A5}" destId="{E06A60AF-CF16-47FD-A55A-81E28501E4B9}" srcOrd="0" destOrd="0" presId="urn:microsoft.com/office/officeart/2005/8/layout/default"/>
    <dgm:cxn modelId="{39BDF414-E2B6-4596-8B2E-42238C62BE5E}" type="presOf" srcId="{62AF36C0-B7CA-4123-AB5D-401A41B08E0A}" destId="{56928079-3720-4FA8-8930-4565EA90AD2E}" srcOrd="0" destOrd="0" presId="urn:microsoft.com/office/officeart/2005/8/layout/default"/>
    <dgm:cxn modelId="{3650082B-23FC-42F6-987C-BA738CD1C488}" srcId="{7F3C583F-A5DE-4C30-BF59-C58DA03DF17B}" destId="{52021872-D002-4AA2-9D52-CEADB1DC38E8}" srcOrd="1" destOrd="0" parTransId="{78805091-3962-4071-B165-736A52888E6B}" sibTransId="{A5C15031-5D44-44BD-9A15-66D9C7205FE3}"/>
    <dgm:cxn modelId="{DE31FC75-7665-4C23-A1DE-667B2F9CE91A}" type="presOf" srcId="{5E95AB08-F203-4BB3-97EB-96919D76F352}" destId="{92E55C3E-481F-448C-9C44-C4AD0F1676C5}" srcOrd="0" destOrd="0" presId="urn:microsoft.com/office/officeart/2005/8/layout/default"/>
    <dgm:cxn modelId="{F640BF84-AC62-4E8C-ACC0-474B051A64DC}" srcId="{7F3C583F-A5DE-4C30-BF59-C58DA03DF17B}" destId="{5E95AB08-F203-4BB3-97EB-96919D76F352}" srcOrd="0" destOrd="0" parTransId="{DEFF0C62-6DE4-4669-B48E-6D3CB5CC48DA}" sibTransId="{2BC12397-506E-4F0C-99F0-E3FA19545550}"/>
    <dgm:cxn modelId="{B75C25A2-5C86-4417-BA07-1D71ED2EFF1A}" type="presOf" srcId="{52021872-D002-4AA2-9D52-CEADB1DC38E8}" destId="{641CC304-A3A4-4D13-82D0-EF7DA12F5760}" srcOrd="0" destOrd="0" presId="urn:microsoft.com/office/officeart/2005/8/layout/default"/>
    <dgm:cxn modelId="{77B653BF-7C48-4ED4-8CC5-CD0B725EA755}" srcId="{7F3C583F-A5DE-4C30-BF59-C58DA03DF17B}" destId="{53AEA5C5-BF42-4C6B-8E48-78171B37A3A5}" srcOrd="2" destOrd="0" parTransId="{70556EF5-FB08-4CC2-866F-06348DE9547A}" sibTransId="{8BF009E8-4C13-4BBE-8EEB-751B01F1B615}"/>
    <dgm:cxn modelId="{D23CCEBF-6E93-4811-8DC9-F893D572DCF6}" type="presOf" srcId="{7F3C583F-A5DE-4C30-BF59-C58DA03DF17B}" destId="{BA54E409-05C3-475E-952C-3EFEAA5A1773}" srcOrd="0" destOrd="0" presId="urn:microsoft.com/office/officeart/2005/8/layout/default"/>
    <dgm:cxn modelId="{8A100BD9-606A-444E-9991-068188268DA7}" srcId="{7F3C583F-A5DE-4C30-BF59-C58DA03DF17B}" destId="{62AF36C0-B7CA-4123-AB5D-401A41B08E0A}" srcOrd="3" destOrd="0" parTransId="{BC5E4F90-9A07-4E3B-94E7-DBDC2FFED8ED}" sibTransId="{53611448-455E-4966-8DE9-679E3D5C499E}"/>
    <dgm:cxn modelId="{0075490F-CB13-409C-94F8-5A5DDC0A97B7}" type="presParOf" srcId="{BA54E409-05C3-475E-952C-3EFEAA5A1773}" destId="{92E55C3E-481F-448C-9C44-C4AD0F1676C5}" srcOrd="0" destOrd="0" presId="urn:microsoft.com/office/officeart/2005/8/layout/default"/>
    <dgm:cxn modelId="{E46C609D-EDDD-43BF-B9E0-73F21BEEDC81}" type="presParOf" srcId="{BA54E409-05C3-475E-952C-3EFEAA5A1773}" destId="{2E288711-62F7-4F3F-AA29-E749023D1F71}" srcOrd="1" destOrd="0" presId="urn:microsoft.com/office/officeart/2005/8/layout/default"/>
    <dgm:cxn modelId="{1396D4C2-B159-4001-AC64-7A32703ACD5A}" type="presParOf" srcId="{BA54E409-05C3-475E-952C-3EFEAA5A1773}" destId="{641CC304-A3A4-4D13-82D0-EF7DA12F5760}" srcOrd="2" destOrd="0" presId="urn:microsoft.com/office/officeart/2005/8/layout/default"/>
    <dgm:cxn modelId="{05CAD602-C2E1-437F-8D21-456619D6E590}" type="presParOf" srcId="{BA54E409-05C3-475E-952C-3EFEAA5A1773}" destId="{914CE91A-DAD3-4060-BDDB-D9EBBD05AFCF}" srcOrd="3" destOrd="0" presId="urn:microsoft.com/office/officeart/2005/8/layout/default"/>
    <dgm:cxn modelId="{EA678534-7089-4043-8B13-41AFB9BBD777}" type="presParOf" srcId="{BA54E409-05C3-475E-952C-3EFEAA5A1773}" destId="{E06A60AF-CF16-47FD-A55A-81E28501E4B9}" srcOrd="4" destOrd="0" presId="urn:microsoft.com/office/officeart/2005/8/layout/default"/>
    <dgm:cxn modelId="{16BE7F85-B98C-4D3B-A49B-8EDABBA79491}" type="presParOf" srcId="{BA54E409-05C3-475E-952C-3EFEAA5A1773}" destId="{BFD3DFE9-B40E-4E20-B891-075D602E1D64}" srcOrd="5" destOrd="0" presId="urn:microsoft.com/office/officeart/2005/8/layout/default"/>
    <dgm:cxn modelId="{CB4452A3-2A54-41C1-A075-0D6D9C346895}" type="presParOf" srcId="{BA54E409-05C3-475E-952C-3EFEAA5A1773}" destId="{56928079-3720-4FA8-8930-4565EA90AD2E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89F513-399A-4BD9-A39D-2BF342833488}" type="doc">
      <dgm:prSet loTypeId="urn:microsoft.com/office/officeart/2005/8/layout/hProcess9" loCatId="process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zh-CN" altLang="en-US"/>
        </a:p>
      </dgm:t>
    </dgm:pt>
    <dgm:pt modelId="{0A2958D6-8B5A-4B17-BD20-0FEFF7D25BFC}">
      <dgm:prSet phldrT="[文本]"/>
      <dgm:spPr>
        <a:solidFill>
          <a:schemeClr val="accent6"/>
        </a:solidFill>
      </dgm:spPr>
      <dgm:t>
        <a:bodyPr/>
        <a:lstStyle/>
        <a:p>
          <a:r>
            <a:rPr lang="zh-CN" altLang="en-US" dirty="0"/>
            <a:t>物质结构</a:t>
          </a:r>
          <a:endParaRPr lang="en-US" altLang="zh-CN" dirty="0"/>
        </a:p>
        <a:p>
          <a:r>
            <a:rPr lang="zh-CN" altLang="en-US" dirty="0"/>
            <a:t>简要历史脉络</a:t>
          </a:r>
        </a:p>
      </dgm:t>
    </dgm:pt>
    <dgm:pt modelId="{ECB71D4F-59C7-4131-BA1B-22CA76346142}" type="parTrans" cxnId="{81D41DDA-2400-4609-84FE-26080E3DB57D}">
      <dgm:prSet/>
      <dgm:spPr/>
      <dgm:t>
        <a:bodyPr/>
        <a:lstStyle/>
        <a:p>
          <a:endParaRPr lang="zh-CN" altLang="en-US"/>
        </a:p>
      </dgm:t>
    </dgm:pt>
    <dgm:pt modelId="{9EC4340B-8361-4D8E-A9CE-6D947421B677}" type="sibTrans" cxnId="{81D41DDA-2400-4609-84FE-26080E3DB57D}">
      <dgm:prSet/>
      <dgm:spPr/>
      <dgm:t>
        <a:bodyPr/>
        <a:lstStyle/>
        <a:p>
          <a:endParaRPr lang="zh-CN" altLang="en-US"/>
        </a:p>
      </dgm:t>
    </dgm:pt>
    <dgm:pt modelId="{A102AE8A-305F-4526-8AA7-62983A484370}">
      <dgm:prSet phldrT="[文本]"/>
      <dgm:spPr/>
      <dgm:t>
        <a:bodyPr/>
        <a:lstStyle/>
        <a:p>
          <a:r>
            <a:rPr lang="en-US" altLang="zh-CN" dirty="0"/>
            <a:t>BESIII</a:t>
          </a:r>
          <a:r>
            <a:rPr lang="zh-CN" altLang="en-US" dirty="0"/>
            <a:t>实验</a:t>
          </a:r>
        </a:p>
      </dgm:t>
    </dgm:pt>
    <dgm:pt modelId="{944F8D82-5AC5-40BB-B86B-0A809F52E1C7}" type="parTrans" cxnId="{696E8318-90E8-4F80-8B51-9EC4A2A7D03B}">
      <dgm:prSet/>
      <dgm:spPr/>
      <dgm:t>
        <a:bodyPr/>
        <a:lstStyle/>
        <a:p>
          <a:endParaRPr lang="zh-CN" altLang="en-US"/>
        </a:p>
      </dgm:t>
    </dgm:pt>
    <dgm:pt modelId="{4802BF1E-29F4-4A12-9964-2DC5599A75E0}" type="sibTrans" cxnId="{696E8318-90E8-4F80-8B51-9EC4A2A7D03B}">
      <dgm:prSet/>
      <dgm:spPr/>
      <dgm:t>
        <a:bodyPr/>
        <a:lstStyle/>
        <a:p>
          <a:endParaRPr lang="zh-CN" altLang="en-US"/>
        </a:p>
      </dgm:t>
    </dgm:pt>
    <dgm:pt modelId="{F762A18F-5B01-4932-8941-5C94E794DADF}">
      <dgm:prSet phldrT="[文本]"/>
      <dgm:spPr/>
      <dgm:t>
        <a:bodyPr/>
        <a:lstStyle/>
        <a:p>
          <a:r>
            <a:rPr lang="zh-CN" altLang="en-US" dirty="0"/>
            <a:t>电磁形状因子</a:t>
          </a:r>
        </a:p>
      </dgm:t>
    </dgm:pt>
    <dgm:pt modelId="{43A20132-8EF9-4DE3-B117-E25F4F0FBD70}" type="parTrans" cxnId="{25B15A1C-4C87-4464-BB15-EFE7CA992803}">
      <dgm:prSet/>
      <dgm:spPr/>
      <dgm:t>
        <a:bodyPr/>
        <a:lstStyle/>
        <a:p>
          <a:endParaRPr lang="zh-CN" altLang="en-US"/>
        </a:p>
      </dgm:t>
    </dgm:pt>
    <dgm:pt modelId="{700066BD-C794-4AB2-B970-C47EC6658D23}" type="sibTrans" cxnId="{25B15A1C-4C87-4464-BB15-EFE7CA992803}">
      <dgm:prSet/>
      <dgm:spPr/>
      <dgm:t>
        <a:bodyPr/>
        <a:lstStyle/>
        <a:p>
          <a:endParaRPr lang="zh-CN" altLang="en-US"/>
        </a:p>
      </dgm:t>
    </dgm:pt>
    <dgm:pt modelId="{A1B16ECD-1280-404B-A6E5-4D7412B9D331}">
      <dgm:prSet phldrT="[文本]"/>
      <dgm:spPr/>
      <dgm:t>
        <a:bodyPr/>
        <a:lstStyle/>
        <a:p>
          <a:r>
            <a:rPr lang="zh-CN" altLang="en-US" dirty="0"/>
            <a:t>总结</a:t>
          </a:r>
        </a:p>
      </dgm:t>
    </dgm:pt>
    <dgm:pt modelId="{B06753FD-559A-434E-B1E6-70F962AD0CF3}" type="parTrans" cxnId="{02658D13-C386-44E9-82A1-BD83E43B33A3}">
      <dgm:prSet/>
      <dgm:spPr/>
      <dgm:t>
        <a:bodyPr/>
        <a:lstStyle/>
        <a:p>
          <a:endParaRPr lang="zh-CN" altLang="en-US"/>
        </a:p>
      </dgm:t>
    </dgm:pt>
    <dgm:pt modelId="{4EE7350F-A716-48F0-B4D8-5B08206A5F01}" type="sibTrans" cxnId="{02658D13-C386-44E9-82A1-BD83E43B33A3}">
      <dgm:prSet/>
      <dgm:spPr/>
      <dgm:t>
        <a:bodyPr/>
        <a:lstStyle/>
        <a:p>
          <a:endParaRPr lang="zh-CN" altLang="en-US"/>
        </a:p>
      </dgm:t>
    </dgm:pt>
    <dgm:pt modelId="{35842D55-DE08-4148-8749-EC96750F4FF1}" type="pres">
      <dgm:prSet presAssocID="{AC89F513-399A-4BD9-A39D-2BF342833488}" presName="CompostProcess" presStyleCnt="0">
        <dgm:presLayoutVars>
          <dgm:dir/>
          <dgm:resizeHandles val="exact"/>
        </dgm:presLayoutVars>
      </dgm:prSet>
      <dgm:spPr/>
    </dgm:pt>
    <dgm:pt modelId="{262DD9ED-4CB9-46E5-8975-7E3782315DD3}" type="pres">
      <dgm:prSet presAssocID="{AC89F513-399A-4BD9-A39D-2BF342833488}" presName="arrow" presStyleLbl="bgShp" presStyleIdx="0" presStyleCnt="1"/>
      <dgm:spPr/>
    </dgm:pt>
    <dgm:pt modelId="{CC6F06E0-C7E3-4C8D-8FD6-09288B851917}" type="pres">
      <dgm:prSet presAssocID="{AC89F513-399A-4BD9-A39D-2BF342833488}" presName="linearProcess" presStyleCnt="0"/>
      <dgm:spPr/>
    </dgm:pt>
    <dgm:pt modelId="{B236CA43-A259-4B7A-8F98-E756B21148CF}" type="pres">
      <dgm:prSet presAssocID="{0A2958D6-8B5A-4B17-BD20-0FEFF7D25BFC}" presName="textNode" presStyleLbl="node1" presStyleIdx="0" presStyleCnt="4">
        <dgm:presLayoutVars>
          <dgm:bulletEnabled val="1"/>
        </dgm:presLayoutVars>
      </dgm:prSet>
      <dgm:spPr/>
    </dgm:pt>
    <dgm:pt modelId="{A77E9EED-5419-4CA3-BA58-D42AEC0F0BA2}" type="pres">
      <dgm:prSet presAssocID="{9EC4340B-8361-4D8E-A9CE-6D947421B677}" presName="sibTrans" presStyleCnt="0"/>
      <dgm:spPr/>
    </dgm:pt>
    <dgm:pt modelId="{06F5F28A-A74E-40C7-8711-93A371C8A76A}" type="pres">
      <dgm:prSet presAssocID="{A102AE8A-305F-4526-8AA7-62983A484370}" presName="textNode" presStyleLbl="node1" presStyleIdx="1" presStyleCnt="4">
        <dgm:presLayoutVars>
          <dgm:bulletEnabled val="1"/>
        </dgm:presLayoutVars>
      </dgm:prSet>
      <dgm:spPr/>
    </dgm:pt>
    <dgm:pt modelId="{DD8665D1-76CA-425C-B70F-01156F3142E9}" type="pres">
      <dgm:prSet presAssocID="{4802BF1E-29F4-4A12-9964-2DC5599A75E0}" presName="sibTrans" presStyleCnt="0"/>
      <dgm:spPr/>
    </dgm:pt>
    <dgm:pt modelId="{1ACF4225-ECF5-41BC-B259-5D189B0B80A2}" type="pres">
      <dgm:prSet presAssocID="{F762A18F-5B01-4932-8941-5C94E794DADF}" presName="textNode" presStyleLbl="node1" presStyleIdx="2" presStyleCnt="4">
        <dgm:presLayoutVars>
          <dgm:bulletEnabled val="1"/>
        </dgm:presLayoutVars>
      </dgm:prSet>
      <dgm:spPr/>
    </dgm:pt>
    <dgm:pt modelId="{4D6848C7-D9F5-4226-93FC-B345E5342810}" type="pres">
      <dgm:prSet presAssocID="{700066BD-C794-4AB2-B970-C47EC6658D23}" presName="sibTrans" presStyleCnt="0"/>
      <dgm:spPr/>
    </dgm:pt>
    <dgm:pt modelId="{96C525ED-D0CD-48D6-955B-9BC44EB32F38}" type="pres">
      <dgm:prSet presAssocID="{A1B16ECD-1280-404B-A6E5-4D7412B9D331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02658D13-C386-44E9-82A1-BD83E43B33A3}" srcId="{AC89F513-399A-4BD9-A39D-2BF342833488}" destId="{A1B16ECD-1280-404B-A6E5-4D7412B9D331}" srcOrd="3" destOrd="0" parTransId="{B06753FD-559A-434E-B1E6-70F962AD0CF3}" sibTransId="{4EE7350F-A716-48F0-B4D8-5B08206A5F01}"/>
    <dgm:cxn modelId="{696E8318-90E8-4F80-8B51-9EC4A2A7D03B}" srcId="{AC89F513-399A-4BD9-A39D-2BF342833488}" destId="{A102AE8A-305F-4526-8AA7-62983A484370}" srcOrd="1" destOrd="0" parTransId="{944F8D82-5AC5-40BB-B86B-0A809F52E1C7}" sibTransId="{4802BF1E-29F4-4A12-9964-2DC5599A75E0}"/>
    <dgm:cxn modelId="{25B15A1C-4C87-4464-BB15-EFE7CA992803}" srcId="{AC89F513-399A-4BD9-A39D-2BF342833488}" destId="{F762A18F-5B01-4932-8941-5C94E794DADF}" srcOrd="2" destOrd="0" parTransId="{43A20132-8EF9-4DE3-B117-E25F4F0FBD70}" sibTransId="{700066BD-C794-4AB2-B970-C47EC6658D23}"/>
    <dgm:cxn modelId="{B121AD34-81F1-431A-B602-7A62C64F5583}" type="presOf" srcId="{A102AE8A-305F-4526-8AA7-62983A484370}" destId="{06F5F28A-A74E-40C7-8711-93A371C8A76A}" srcOrd="0" destOrd="0" presId="urn:microsoft.com/office/officeart/2005/8/layout/hProcess9"/>
    <dgm:cxn modelId="{F6AAB888-0F9A-4173-B8D8-21BB62C59058}" type="presOf" srcId="{AC89F513-399A-4BD9-A39D-2BF342833488}" destId="{35842D55-DE08-4148-8749-EC96750F4FF1}" srcOrd="0" destOrd="0" presId="urn:microsoft.com/office/officeart/2005/8/layout/hProcess9"/>
    <dgm:cxn modelId="{2628788D-2DD1-4C0C-9DEE-5CD0FD739389}" type="presOf" srcId="{F762A18F-5B01-4932-8941-5C94E794DADF}" destId="{1ACF4225-ECF5-41BC-B259-5D189B0B80A2}" srcOrd="0" destOrd="0" presId="urn:microsoft.com/office/officeart/2005/8/layout/hProcess9"/>
    <dgm:cxn modelId="{3CB395A5-E2FF-49E6-9276-B6F9733AF949}" type="presOf" srcId="{0A2958D6-8B5A-4B17-BD20-0FEFF7D25BFC}" destId="{B236CA43-A259-4B7A-8F98-E756B21148CF}" srcOrd="0" destOrd="0" presId="urn:microsoft.com/office/officeart/2005/8/layout/hProcess9"/>
    <dgm:cxn modelId="{81D41DDA-2400-4609-84FE-26080E3DB57D}" srcId="{AC89F513-399A-4BD9-A39D-2BF342833488}" destId="{0A2958D6-8B5A-4B17-BD20-0FEFF7D25BFC}" srcOrd="0" destOrd="0" parTransId="{ECB71D4F-59C7-4131-BA1B-22CA76346142}" sibTransId="{9EC4340B-8361-4D8E-A9CE-6D947421B677}"/>
    <dgm:cxn modelId="{98CB93F6-3666-438E-9613-BFA6DDC83FDF}" type="presOf" srcId="{A1B16ECD-1280-404B-A6E5-4D7412B9D331}" destId="{96C525ED-D0CD-48D6-955B-9BC44EB32F38}" srcOrd="0" destOrd="0" presId="urn:microsoft.com/office/officeart/2005/8/layout/hProcess9"/>
    <dgm:cxn modelId="{7303A351-2C42-4A7F-8057-5D6FFE063073}" type="presParOf" srcId="{35842D55-DE08-4148-8749-EC96750F4FF1}" destId="{262DD9ED-4CB9-46E5-8975-7E3782315DD3}" srcOrd="0" destOrd="0" presId="urn:microsoft.com/office/officeart/2005/8/layout/hProcess9"/>
    <dgm:cxn modelId="{18C27DDA-A1C5-433C-91A4-C79AD0831B34}" type="presParOf" srcId="{35842D55-DE08-4148-8749-EC96750F4FF1}" destId="{CC6F06E0-C7E3-4C8D-8FD6-09288B851917}" srcOrd="1" destOrd="0" presId="urn:microsoft.com/office/officeart/2005/8/layout/hProcess9"/>
    <dgm:cxn modelId="{FC90C34E-BD13-437D-933C-60804749543D}" type="presParOf" srcId="{CC6F06E0-C7E3-4C8D-8FD6-09288B851917}" destId="{B236CA43-A259-4B7A-8F98-E756B21148CF}" srcOrd="0" destOrd="0" presId="urn:microsoft.com/office/officeart/2005/8/layout/hProcess9"/>
    <dgm:cxn modelId="{F4632F02-2CF6-41FB-AED2-A2865EBC80E7}" type="presParOf" srcId="{CC6F06E0-C7E3-4C8D-8FD6-09288B851917}" destId="{A77E9EED-5419-4CA3-BA58-D42AEC0F0BA2}" srcOrd="1" destOrd="0" presId="urn:microsoft.com/office/officeart/2005/8/layout/hProcess9"/>
    <dgm:cxn modelId="{6576D99C-79D7-493F-9DD1-155B327DB612}" type="presParOf" srcId="{CC6F06E0-C7E3-4C8D-8FD6-09288B851917}" destId="{06F5F28A-A74E-40C7-8711-93A371C8A76A}" srcOrd="2" destOrd="0" presId="urn:microsoft.com/office/officeart/2005/8/layout/hProcess9"/>
    <dgm:cxn modelId="{6FA37D13-30EA-4965-B104-098DE4B31EAF}" type="presParOf" srcId="{CC6F06E0-C7E3-4C8D-8FD6-09288B851917}" destId="{DD8665D1-76CA-425C-B70F-01156F3142E9}" srcOrd="3" destOrd="0" presId="urn:microsoft.com/office/officeart/2005/8/layout/hProcess9"/>
    <dgm:cxn modelId="{C18B402E-1D78-4564-BD6F-1D672935DD19}" type="presParOf" srcId="{CC6F06E0-C7E3-4C8D-8FD6-09288B851917}" destId="{1ACF4225-ECF5-41BC-B259-5D189B0B80A2}" srcOrd="4" destOrd="0" presId="urn:microsoft.com/office/officeart/2005/8/layout/hProcess9"/>
    <dgm:cxn modelId="{9C7E3469-4072-40AA-BF17-1155662B39FA}" type="presParOf" srcId="{CC6F06E0-C7E3-4C8D-8FD6-09288B851917}" destId="{4D6848C7-D9F5-4226-93FC-B345E5342810}" srcOrd="5" destOrd="0" presId="urn:microsoft.com/office/officeart/2005/8/layout/hProcess9"/>
    <dgm:cxn modelId="{9629642C-350A-4E92-B9C9-D626C3A0E9F9}" type="presParOf" srcId="{CC6F06E0-C7E3-4C8D-8FD6-09288B851917}" destId="{96C525ED-D0CD-48D6-955B-9BC44EB32F38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DEA2325D-101C-4A52-9E90-8E05FF63808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643DE324-E336-418D-8FFA-F93D0B5C2CA5}">
      <dgm:prSet phldrT="[文本]"/>
      <dgm:spPr/>
      <dgm:t>
        <a:bodyPr/>
        <a:lstStyle/>
        <a:p>
          <a:r>
            <a:rPr lang="zh-CN" altLang="en-US" dirty="0"/>
            <a:t>设计一个通用探测器的要求</a:t>
          </a:r>
        </a:p>
      </dgm:t>
    </dgm:pt>
    <dgm:pt modelId="{EF92E394-E6B7-4722-84FB-07D4E501EDBA}" type="parTrans" cxnId="{0E90A955-14B7-47EC-8F58-D09E4C5FA855}">
      <dgm:prSet/>
      <dgm:spPr/>
      <dgm:t>
        <a:bodyPr/>
        <a:lstStyle/>
        <a:p>
          <a:endParaRPr lang="zh-CN" altLang="en-US"/>
        </a:p>
      </dgm:t>
    </dgm:pt>
    <dgm:pt modelId="{60D94000-A7CF-483E-A2E7-10A07B62BC38}" type="sibTrans" cxnId="{0E90A955-14B7-47EC-8F58-D09E4C5FA855}">
      <dgm:prSet/>
      <dgm:spPr/>
      <dgm:t>
        <a:bodyPr/>
        <a:lstStyle/>
        <a:p>
          <a:endParaRPr lang="zh-CN" altLang="en-US"/>
        </a:p>
      </dgm:t>
    </dgm:pt>
    <dgm:pt modelId="{C958188F-1982-46FA-B732-D1FD7AE23240}">
      <dgm:prSet phldrT="[文本]"/>
      <dgm:spPr/>
      <dgm:t>
        <a:bodyPr/>
        <a:lstStyle/>
        <a:p>
          <a:r>
            <a:rPr lang="zh-CN" altLang="en-US" dirty="0"/>
            <a:t>理论中的仪器与实际中的仪器</a:t>
          </a:r>
        </a:p>
      </dgm:t>
    </dgm:pt>
    <dgm:pt modelId="{7237F9F0-57C5-4795-87DF-5C40E2E9942C}" type="parTrans" cxnId="{6C70415E-A94C-456C-80E0-A70920762EDB}">
      <dgm:prSet/>
      <dgm:spPr/>
      <dgm:t>
        <a:bodyPr/>
        <a:lstStyle/>
        <a:p>
          <a:endParaRPr lang="zh-CN" altLang="en-US"/>
        </a:p>
      </dgm:t>
    </dgm:pt>
    <dgm:pt modelId="{75715449-A595-4072-B30C-D0B68A6E6C62}" type="sibTrans" cxnId="{6C70415E-A94C-456C-80E0-A70920762EDB}">
      <dgm:prSet/>
      <dgm:spPr/>
      <dgm:t>
        <a:bodyPr/>
        <a:lstStyle/>
        <a:p>
          <a:endParaRPr lang="zh-CN" altLang="en-US"/>
        </a:p>
      </dgm:t>
    </dgm:pt>
    <dgm:pt modelId="{F62158D1-F1E1-45B2-AD77-699A84B454C4}">
      <dgm:prSet phldrT="[文本]"/>
      <dgm:spPr/>
      <dgm:t>
        <a:bodyPr/>
        <a:lstStyle/>
        <a:p>
          <a:r>
            <a:rPr lang="zh-CN" altLang="en-US" dirty="0"/>
            <a:t>寻迹</a:t>
          </a:r>
          <a:r>
            <a:rPr lang="en-US" altLang="zh-CN" dirty="0">
              <a:sym typeface="Wingdings" panose="05000000000000000000" pitchFamily="2" charset="2"/>
            </a:rPr>
            <a:t> </a:t>
          </a:r>
          <a:r>
            <a:rPr lang="zh-CN" altLang="en-US" dirty="0">
              <a:sym typeface="Wingdings" panose="05000000000000000000" pitchFamily="2" charset="2"/>
            </a:rPr>
            <a:t>显影</a:t>
          </a:r>
          <a:endParaRPr lang="zh-CN" altLang="en-US" dirty="0"/>
        </a:p>
      </dgm:t>
    </dgm:pt>
    <dgm:pt modelId="{53EF5957-2999-4A09-B9E4-5749FCB5DB96}" type="parTrans" cxnId="{ABBE84C4-D1BF-44A2-9F4F-4B16385DDAD7}">
      <dgm:prSet/>
      <dgm:spPr/>
      <dgm:t>
        <a:bodyPr/>
        <a:lstStyle/>
        <a:p>
          <a:endParaRPr lang="zh-CN" altLang="en-US"/>
        </a:p>
      </dgm:t>
    </dgm:pt>
    <dgm:pt modelId="{790BC19C-7FEF-48C3-A4F7-8A3FA6CAF902}" type="sibTrans" cxnId="{ABBE84C4-D1BF-44A2-9F4F-4B16385DDAD7}">
      <dgm:prSet/>
      <dgm:spPr/>
      <dgm:t>
        <a:bodyPr/>
        <a:lstStyle/>
        <a:p>
          <a:endParaRPr lang="zh-CN" altLang="en-US"/>
        </a:p>
      </dgm:t>
    </dgm:pt>
    <dgm:pt modelId="{4CB00F08-3F16-4241-AEDD-17C9636AE3F8}">
      <dgm:prSet phldrT="[文本]"/>
      <dgm:spPr/>
      <dgm:t>
        <a:bodyPr/>
        <a:lstStyle/>
        <a:p>
          <a:r>
            <a:rPr lang="zh-CN" altLang="en-US" dirty="0"/>
            <a:t>鉴别</a:t>
          </a:r>
          <a:r>
            <a:rPr lang="en-US" altLang="zh-CN" dirty="0">
              <a:sym typeface="Wingdings" panose="05000000000000000000" pitchFamily="2" charset="2"/>
            </a:rPr>
            <a:t> </a:t>
          </a:r>
          <a:r>
            <a:rPr lang="zh-CN" altLang="en-US" dirty="0">
              <a:sym typeface="Wingdings" panose="05000000000000000000" pitchFamily="2" charset="2"/>
            </a:rPr>
            <a:t>分类</a:t>
          </a:r>
          <a:endParaRPr lang="zh-CN" altLang="en-US" dirty="0"/>
        </a:p>
      </dgm:t>
    </dgm:pt>
    <dgm:pt modelId="{C6A6E39C-6800-49D7-B5D9-42E9517FD0F7}" type="parTrans" cxnId="{93C570C2-0F2F-45E2-8378-775B13DB9102}">
      <dgm:prSet/>
      <dgm:spPr/>
      <dgm:t>
        <a:bodyPr/>
        <a:lstStyle/>
        <a:p>
          <a:endParaRPr lang="zh-CN" altLang="en-US"/>
        </a:p>
      </dgm:t>
    </dgm:pt>
    <dgm:pt modelId="{1D126DEA-DDB5-4F1E-BC36-215AC5944D58}" type="sibTrans" cxnId="{93C570C2-0F2F-45E2-8378-775B13DB9102}">
      <dgm:prSet/>
      <dgm:spPr/>
      <dgm:t>
        <a:bodyPr/>
        <a:lstStyle/>
        <a:p>
          <a:endParaRPr lang="zh-CN" altLang="en-US"/>
        </a:p>
      </dgm:t>
    </dgm:pt>
    <dgm:pt modelId="{C32E9793-F588-403C-8E22-57D953CCCCD0}">
      <dgm:prSet phldrT="[文本]"/>
      <dgm:spPr/>
      <dgm:t>
        <a:bodyPr/>
        <a:lstStyle/>
        <a:p>
          <a:r>
            <a:rPr lang="zh-CN" altLang="en-US" dirty="0"/>
            <a:t>量能</a:t>
          </a:r>
          <a:r>
            <a:rPr lang="en-US" altLang="zh-CN" dirty="0">
              <a:sym typeface="Wingdings" panose="05000000000000000000" pitchFamily="2" charset="2"/>
            </a:rPr>
            <a:t> </a:t>
          </a:r>
          <a:r>
            <a:rPr lang="zh-CN" altLang="en-US" dirty="0">
              <a:sym typeface="Wingdings" panose="05000000000000000000" pitchFamily="2" charset="2"/>
            </a:rPr>
            <a:t>刻度</a:t>
          </a:r>
          <a:endParaRPr lang="zh-CN" altLang="en-US" dirty="0"/>
        </a:p>
      </dgm:t>
    </dgm:pt>
    <dgm:pt modelId="{8AC18EDE-840E-4251-B464-7A6C581E78FD}" type="parTrans" cxnId="{E36B3BB4-E8AA-4338-BD13-7A0CF700F8BC}">
      <dgm:prSet/>
      <dgm:spPr/>
      <dgm:t>
        <a:bodyPr/>
        <a:lstStyle/>
        <a:p>
          <a:endParaRPr lang="zh-CN" altLang="en-US"/>
        </a:p>
      </dgm:t>
    </dgm:pt>
    <dgm:pt modelId="{4136F1AF-F82F-4A8C-A6C4-4913A2DD5F19}" type="sibTrans" cxnId="{E36B3BB4-E8AA-4338-BD13-7A0CF700F8BC}">
      <dgm:prSet/>
      <dgm:spPr/>
      <dgm:t>
        <a:bodyPr/>
        <a:lstStyle/>
        <a:p>
          <a:endParaRPr lang="zh-CN" altLang="en-US"/>
        </a:p>
      </dgm:t>
    </dgm:pt>
    <dgm:pt modelId="{D193E514-BC96-4D31-8875-3A13982569FA}">
      <dgm:prSet phldrT="[文本]"/>
      <dgm:spPr/>
      <dgm:t>
        <a:bodyPr/>
        <a:lstStyle/>
        <a:p>
          <a:r>
            <a:rPr lang="zh-CN" altLang="en-US" dirty="0"/>
            <a:t>停止</a:t>
          </a:r>
          <a:r>
            <a:rPr lang="en-US" altLang="zh-CN" dirty="0">
              <a:sym typeface="Wingdings" panose="05000000000000000000" pitchFamily="2" charset="2"/>
            </a:rPr>
            <a:t> </a:t>
          </a:r>
          <a:r>
            <a:rPr lang="zh-CN" altLang="en-US" dirty="0">
              <a:sym typeface="Wingdings" panose="05000000000000000000" pitchFamily="2" charset="2"/>
            </a:rPr>
            <a:t>辐射屏蔽</a:t>
          </a:r>
          <a:endParaRPr lang="zh-CN" altLang="en-US" dirty="0"/>
        </a:p>
      </dgm:t>
    </dgm:pt>
    <dgm:pt modelId="{A68A36DE-5D96-49DF-B125-E2CE04C95F8B}" type="parTrans" cxnId="{9211E6EB-4EE9-4B2E-9F32-FE05B3CD0EB6}">
      <dgm:prSet/>
      <dgm:spPr/>
      <dgm:t>
        <a:bodyPr/>
        <a:lstStyle/>
        <a:p>
          <a:endParaRPr lang="zh-CN" altLang="en-US"/>
        </a:p>
      </dgm:t>
    </dgm:pt>
    <dgm:pt modelId="{18FAB2B6-41A5-458A-80B5-05030E483CFC}" type="sibTrans" cxnId="{9211E6EB-4EE9-4B2E-9F32-FE05B3CD0EB6}">
      <dgm:prSet/>
      <dgm:spPr/>
      <dgm:t>
        <a:bodyPr/>
        <a:lstStyle/>
        <a:p>
          <a:endParaRPr lang="zh-CN" altLang="en-US"/>
        </a:p>
      </dgm:t>
    </dgm:pt>
    <dgm:pt modelId="{6A96B38E-C292-4CCB-8278-2BEB9948EFDE}">
      <dgm:prSet phldrT="[文本]"/>
      <dgm:spPr/>
      <dgm:t>
        <a:bodyPr/>
        <a:lstStyle/>
        <a:p>
          <a:r>
            <a:rPr lang="zh-CN" altLang="en-US" dirty="0"/>
            <a:t>成本</a:t>
          </a:r>
        </a:p>
      </dgm:t>
    </dgm:pt>
    <dgm:pt modelId="{1E67EF33-12AC-4DB6-B9B3-67EDB1ABE1D8}" type="parTrans" cxnId="{A9C0B860-FC65-456F-8EDA-8E041EF9822A}">
      <dgm:prSet/>
      <dgm:spPr/>
      <dgm:t>
        <a:bodyPr/>
        <a:lstStyle/>
        <a:p>
          <a:endParaRPr lang="zh-CN" altLang="en-US"/>
        </a:p>
      </dgm:t>
    </dgm:pt>
    <dgm:pt modelId="{F7D457E1-F12A-40C1-A4D7-C4CF8F7BE217}" type="sibTrans" cxnId="{A9C0B860-FC65-456F-8EDA-8E041EF9822A}">
      <dgm:prSet/>
      <dgm:spPr/>
      <dgm:t>
        <a:bodyPr/>
        <a:lstStyle/>
        <a:p>
          <a:endParaRPr lang="zh-CN" altLang="en-US"/>
        </a:p>
      </dgm:t>
    </dgm:pt>
    <dgm:pt modelId="{436628F3-DA75-4D4C-B50A-9F850833BCA0}">
      <dgm:prSet phldrT="[文本]"/>
      <dgm:spPr/>
      <dgm:t>
        <a:bodyPr/>
        <a:lstStyle/>
        <a:p>
          <a:r>
            <a:rPr lang="zh-CN" altLang="en-US" dirty="0"/>
            <a:t>校准</a:t>
          </a:r>
        </a:p>
      </dgm:t>
    </dgm:pt>
    <dgm:pt modelId="{8361AF55-7BA3-4B53-B5BC-D8528AC3A0D3}" type="parTrans" cxnId="{738BCB10-FE07-442F-8815-10CF8064917C}">
      <dgm:prSet/>
      <dgm:spPr/>
      <dgm:t>
        <a:bodyPr/>
        <a:lstStyle/>
        <a:p>
          <a:endParaRPr lang="zh-CN" altLang="en-US"/>
        </a:p>
      </dgm:t>
    </dgm:pt>
    <dgm:pt modelId="{4D035DF2-48E8-4591-A6F7-EA96A64FDB3C}" type="sibTrans" cxnId="{738BCB10-FE07-442F-8815-10CF8064917C}">
      <dgm:prSet/>
      <dgm:spPr/>
      <dgm:t>
        <a:bodyPr/>
        <a:lstStyle/>
        <a:p>
          <a:endParaRPr lang="zh-CN" altLang="en-US"/>
        </a:p>
      </dgm:t>
    </dgm:pt>
    <dgm:pt modelId="{B3A3EB7A-5939-4A30-BC35-5AB0D78FB433}">
      <dgm:prSet phldrT="[文本]"/>
      <dgm:spPr/>
      <dgm:t>
        <a:bodyPr/>
        <a:lstStyle/>
        <a:p>
          <a:r>
            <a:rPr lang="zh-CN" altLang="en-US" dirty="0"/>
            <a:t>性能对比</a:t>
          </a:r>
        </a:p>
      </dgm:t>
    </dgm:pt>
    <dgm:pt modelId="{4BF85B90-1691-468C-B8DE-DC7BD463F6E4}" type="parTrans" cxnId="{F7CF89C4-8AE8-45F6-9110-8C7F34922DC4}">
      <dgm:prSet/>
      <dgm:spPr/>
      <dgm:t>
        <a:bodyPr/>
        <a:lstStyle/>
        <a:p>
          <a:endParaRPr lang="zh-CN" altLang="en-US"/>
        </a:p>
      </dgm:t>
    </dgm:pt>
    <dgm:pt modelId="{7284A1F5-AB96-4EF8-B764-4DFF61647F20}" type="sibTrans" cxnId="{F7CF89C4-8AE8-45F6-9110-8C7F34922DC4}">
      <dgm:prSet/>
      <dgm:spPr/>
      <dgm:t>
        <a:bodyPr/>
        <a:lstStyle/>
        <a:p>
          <a:endParaRPr lang="zh-CN" altLang="en-US"/>
        </a:p>
      </dgm:t>
    </dgm:pt>
    <dgm:pt modelId="{C060EFA5-53E5-4AE9-B9FE-EDFED4C23B1F}">
      <dgm:prSet phldrT="[文本]"/>
      <dgm:spPr/>
      <dgm:t>
        <a:bodyPr/>
        <a:lstStyle/>
        <a:p>
          <a:r>
            <a:rPr lang="zh-CN" altLang="en-US" dirty="0"/>
            <a:t>系统误差</a:t>
          </a:r>
        </a:p>
      </dgm:t>
    </dgm:pt>
    <dgm:pt modelId="{29FB54DA-E4B4-49A2-91BF-AF27219884DC}" type="parTrans" cxnId="{0E296948-913A-4970-9AE3-095D56EC2A10}">
      <dgm:prSet/>
      <dgm:spPr/>
      <dgm:t>
        <a:bodyPr/>
        <a:lstStyle/>
        <a:p>
          <a:endParaRPr lang="zh-CN" altLang="en-US"/>
        </a:p>
      </dgm:t>
    </dgm:pt>
    <dgm:pt modelId="{95ABCEA0-E490-46AE-B717-B5EB3EA8C394}" type="sibTrans" cxnId="{0E296948-913A-4970-9AE3-095D56EC2A10}">
      <dgm:prSet/>
      <dgm:spPr/>
      <dgm:t>
        <a:bodyPr/>
        <a:lstStyle/>
        <a:p>
          <a:endParaRPr lang="zh-CN" altLang="en-US"/>
        </a:p>
      </dgm:t>
    </dgm:pt>
    <dgm:pt modelId="{9077D6C8-62B9-4C47-9E9C-7F818382542A}">
      <dgm:prSet phldrT="[文本]"/>
      <dgm:spPr/>
      <dgm:t>
        <a:bodyPr/>
        <a:lstStyle/>
        <a:p>
          <a:r>
            <a:rPr lang="en-US" altLang="zh-CN" dirty="0"/>
            <a:t>...</a:t>
          </a:r>
          <a:endParaRPr lang="zh-CN" altLang="en-US" dirty="0"/>
        </a:p>
      </dgm:t>
    </dgm:pt>
    <dgm:pt modelId="{E4CA4DF4-D004-4C03-B181-7F2E1DD1AD3A}" type="parTrans" cxnId="{E645F7CA-C32A-4F84-8427-E92D26372C39}">
      <dgm:prSet/>
      <dgm:spPr/>
      <dgm:t>
        <a:bodyPr/>
        <a:lstStyle/>
        <a:p>
          <a:endParaRPr lang="zh-CN" altLang="en-US"/>
        </a:p>
      </dgm:t>
    </dgm:pt>
    <dgm:pt modelId="{6EDE23B4-6606-4E59-A9C5-DF101059A559}" type="sibTrans" cxnId="{E645F7CA-C32A-4F84-8427-E92D26372C39}">
      <dgm:prSet/>
      <dgm:spPr/>
      <dgm:t>
        <a:bodyPr/>
        <a:lstStyle/>
        <a:p>
          <a:endParaRPr lang="zh-CN" altLang="en-US"/>
        </a:p>
      </dgm:t>
    </dgm:pt>
    <dgm:pt modelId="{6BA19B64-3CBA-4B3F-A3A9-BF1206CCB301}">
      <dgm:prSet phldrT="[文本]"/>
      <dgm:spPr/>
      <dgm:t>
        <a:bodyPr/>
        <a:lstStyle/>
        <a:p>
          <a:r>
            <a:rPr lang="zh-CN" altLang="en-US" dirty="0"/>
            <a:t>探测器的物质量</a:t>
          </a:r>
        </a:p>
      </dgm:t>
    </dgm:pt>
    <dgm:pt modelId="{4BB4FB20-77C2-4C2C-BCC6-26975ABDC0B5}" type="parTrans" cxnId="{3DC6112F-504D-4DEC-97BF-D1F3B4D48353}">
      <dgm:prSet/>
      <dgm:spPr/>
      <dgm:t>
        <a:bodyPr/>
        <a:lstStyle/>
        <a:p>
          <a:endParaRPr lang="zh-CN" altLang="en-US"/>
        </a:p>
      </dgm:t>
    </dgm:pt>
    <dgm:pt modelId="{12CFD19F-23A1-4A71-97E2-E769186BD13D}" type="sibTrans" cxnId="{3DC6112F-504D-4DEC-97BF-D1F3B4D48353}">
      <dgm:prSet/>
      <dgm:spPr/>
      <dgm:t>
        <a:bodyPr/>
        <a:lstStyle/>
        <a:p>
          <a:endParaRPr lang="zh-CN" altLang="en-US"/>
        </a:p>
      </dgm:t>
    </dgm:pt>
    <dgm:pt modelId="{016C28BC-2128-4C29-85AB-96B104742FBF}">
      <dgm:prSet phldrT="[文本]"/>
      <dgm:spPr/>
      <dgm:t>
        <a:bodyPr/>
        <a:lstStyle/>
        <a:p>
          <a:r>
            <a:rPr lang="zh-CN" altLang="en-US" dirty="0"/>
            <a:t>设计一个专用探测器的要求</a:t>
          </a:r>
        </a:p>
      </dgm:t>
    </dgm:pt>
    <dgm:pt modelId="{6413AD4B-A87B-4F6E-BC8E-5856AE7D6A8A}" type="parTrans" cxnId="{DBBC3934-6E68-4EE5-A391-5EC2C603DF2A}">
      <dgm:prSet/>
      <dgm:spPr/>
      <dgm:t>
        <a:bodyPr/>
        <a:lstStyle/>
        <a:p>
          <a:endParaRPr lang="zh-CN" altLang="en-US"/>
        </a:p>
      </dgm:t>
    </dgm:pt>
    <dgm:pt modelId="{F40296A8-13C1-4643-ACE5-942ACDE54CD9}" type="sibTrans" cxnId="{DBBC3934-6E68-4EE5-A391-5EC2C603DF2A}">
      <dgm:prSet/>
      <dgm:spPr/>
      <dgm:t>
        <a:bodyPr/>
        <a:lstStyle/>
        <a:p>
          <a:endParaRPr lang="zh-CN" altLang="en-US"/>
        </a:p>
      </dgm:t>
    </dgm:pt>
    <dgm:pt modelId="{D06CEE1D-1E28-42E4-9193-A917086D4493}">
      <dgm:prSet phldrT="[文本]"/>
      <dgm:spPr/>
      <dgm:t>
        <a:bodyPr/>
        <a:lstStyle/>
        <a:p>
          <a:r>
            <a:rPr lang="zh-CN" altLang="en-US" dirty="0"/>
            <a:t>灵敏探测器</a:t>
          </a:r>
        </a:p>
      </dgm:t>
    </dgm:pt>
    <dgm:pt modelId="{70CE32E5-5A3E-4DF7-BD6E-018B166F175E}" type="parTrans" cxnId="{20C50E6F-398B-48BE-86A9-693ED46DDDFE}">
      <dgm:prSet/>
      <dgm:spPr/>
      <dgm:t>
        <a:bodyPr/>
        <a:lstStyle/>
        <a:p>
          <a:endParaRPr lang="zh-CN" altLang="en-US"/>
        </a:p>
      </dgm:t>
    </dgm:pt>
    <dgm:pt modelId="{4E354857-BD07-47C8-8807-7E8F57D6352A}" type="sibTrans" cxnId="{20C50E6F-398B-48BE-86A9-693ED46DDDFE}">
      <dgm:prSet/>
      <dgm:spPr/>
      <dgm:t>
        <a:bodyPr/>
        <a:lstStyle/>
        <a:p>
          <a:endParaRPr lang="zh-CN" altLang="en-US"/>
        </a:p>
      </dgm:t>
    </dgm:pt>
    <dgm:pt modelId="{90287291-0D03-4685-B6BF-64E7099A6358}">
      <dgm:prSet phldrT="[文本]"/>
      <dgm:spPr/>
      <dgm:t>
        <a:bodyPr/>
        <a:lstStyle/>
        <a:p>
          <a:r>
            <a:rPr lang="zh-CN" altLang="en-US" dirty="0"/>
            <a:t>信号读出</a:t>
          </a:r>
        </a:p>
      </dgm:t>
    </dgm:pt>
    <dgm:pt modelId="{7DEAF0C9-C0F6-42B3-834D-C4D1B11EB9B9}" type="parTrans" cxnId="{76AF5897-8B90-4818-A035-E7AA90C3144C}">
      <dgm:prSet/>
      <dgm:spPr/>
      <dgm:t>
        <a:bodyPr/>
        <a:lstStyle/>
        <a:p>
          <a:endParaRPr lang="zh-CN" altLang="en-US"/>
        </a:p>
      </dgm:t>
    </dgm:pt>
    <dgm:pt modelId="{B60796BE-F2CE-4144-B0A4-8497C8172CEF}" type="sibTrans" cxnId="{76AF5897-8B90-4818-A035-E7AA90C3144C}">
      <dgm:prSet/>
      <dgm:spPr/>
      <dgm:t>
        <a:bodyPr/>
        <a:lstStyle/>
        <a:p>
          <a:endParaRPr lang="zh-CN" altLang="en-US"/>
        </a:p>
      </dgm:t>
    </dgm:pt>
    <dgm:pt modelId="{03546023-6F9C-4215-9836-3FD5F46CD029}">
      <dgm:prSet phldrT="[文本]"/>
      <dgm:spPr/>
      <dgm:t>
        <a:bodyPr/>
        <a:lstStyle/>
        <a:p>
          <a:r>
            <a:rPr lang="zh-CN" altLang="en-US" dirty="0"/>
            <a:t>刻度</a:t>
          </a:r>
        </a:p>
      </dgm:t>
    </dgm:pt>
    <dgm:pt modelId="{3321D567-081B-4F57-9485-DF65C09A23DF}" type="parTrans" cxnId="{BCA2874F-4FBE-49F2-8301-AB1A4E94577A}">
      <dgm:prSet/>
      <dgm:spPr/>
      <dgm:t>
        <a:bodyPr/>
        <a:lstStyle/>
        <a:p>
          <a:endParaRPr lang="zh-CN" altLang="en-US"/>
        </a:p>
      </dgm:t>
    </dgm:pt>
    <dgm:pt modelId="{9DBD5AF3-AF36-44C2-BE27-E36269B4E25A}" type="sibTrans" cxnId="{BCA2874F-4FBE-49F2-8301-AB1A4E94577A}">
      <dgm:prSet/>
      <dgm:spPr/>
      <dgm:t>
        <a:bodyPr/>
        <a:lstStyle/>
        <a:p>
          <a:endParaRPr lang="zh-CN" altLang="en-US"/>
        </a:p>
      </dgm:t>
    </dgm:pt>
    <dgm:pt modelId="{A219866D-A86E-4A43-83ED-85826CB01729}">
      <dgm:prSet phldrT="[文本]"/>
      <dgm:spPr/>
      <dgm:t>
        <a:bodyPr/>
        <a:lstStyle/>
        <a:p>
          <a:r>
            <a:rPr lang="zh-CN" altLang="en-US" dirty="0"/>
            <a:t>几何、机械</a:t>
          </a:r>
        </a:p>
      </dgm:t>
    </dgm:pt>
    <dgm:pt modelId="{087E7C26-63E3-4E3D-9863-5D00F5474AA0}" type="parTrans" cxnId="{DCFB2D6F-FF01-4D14-BF5F-2FE2D90B7DFD}">
      <dgm:prSet/>
      <dgm:spPr/>
      <dgm:t>
        <a:bodyPr/>
        <a:lstStyle/>
        <a:p>
          <a:endParaRPr lang="zh-CN" altLang="en-US"/>
        </a:p>
      </dgm:t>
    </dgm:pt>
    <dgm:pt modelId="{7B4F9922-556E-431A-8E2F-F47395BE9DEC}" type="sibTrans" cxnId="{DCFB2D6F-FF01-4D14-BF5F-2FE2D90B7DFD}">
      <dgm:prSet/>
      <dgm:spPr/>
      <dgm:t>
        <a:bodyPr/>
        <a:lstStyle/>
        <a:p>
          <a:endParaRPr lang="zh-CN" altLang="en-US"/>
        </a:p>
      </dgm:t>
    </dgm:pt>
    <dgm:pt modelId="{A6D3211F-D25B-4E1C-9D1A-A3FF424C2910}" type="pres">
      <dgm:prSet presAssocID="{DEA2325D-101C-4A52-9E90-8E05FF63808F}" presName="linear" presStyleCnt="0">
        <dgm:presLayoutVars>
          <dgm:dir/>
          <dgm:animLvl val="lvl"/>
          <dgm:resizeHandles val="exact"/>
        </dgm:presLayoutVars>
      </dgm:prSet>
      <dgm:spPr/>
    </dgm:pt>
    <dgm:pt modelId="{FD9AA342-599D-4944-B49C-114382C3B1FF}" type="pres">
      <dgm:prSet presAssocID="{016C28BC-2128-4C29-85AB-96B104742FBF}" presName="parentLin" presStyleCnt="0"/>
      <dgm:spPr/>
    </dgm:pt>
    <dgm:pt modelId="{95C455BC-5D83-4A54-84A9-8646A1220644}" type="pres">
      <dgm:prSet presAssocID="{016C28BC-2128-4C29-85AB-96B104742FBF}" presName="parentLeftMargin" presStyleLbl="node1" presStyleIdx="0" presStyleCnt="3"/>
      <dgm:spPr/>
    </dgm:pt>
    <dgm:pt modelId="{1FB68BE5-8299-40CC-BE38-146F6910C537}" type="pres">
      <dgm:prSet presAssocID="{016C28BC-2128-4C29-85AB-96B104742FB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71803D9-7BEA-4DF0-9CB9-C94ED7B77B50}" type="pres">
      <dgm:prSet presAssocID="{016C28BC-2128-4C29-85AB-96B104742FBF}" presName="negativeSpace" presStyleCnt="0"/>
      <dgm:spPr/>
    </dgm:pt>
    <dgm:pt modelId="{CF35F4B2-02F4-4C63-B9E1-32D6A982DD08}" type="pres">
      <dgm:prSet presAssocID="{016C28BC-2128-4C29-85AB-96B104742FBF}" presName="childText" presStyleLbl="conFgAcc1" presStyleIdx="0" presStyleCnt="3">
        <dgm:presLayoutVars>
          <dgm:bulletEnabled val="1"/>
        </dgm:presLayoutVars>
      </dgm:prSet>
      <dgm:spPr/>
    </dgm:pt>
    <dgm:pt modelId="{C8A31E41-772C-4BFF-884D-9C81FCBA7739}" type="pres">
      <dgm:prSet presAssocID="{F40296A8-13C1-4643-ACE5-942ACDE54CD9}" presName="spaceBetweenRectangles" presStyleCnt="0"/>
      <dgm:spPr/>
    </dgm:pt>
    <dgm:pt modelId="{7DABA229-FFCF-4A7D-A4F4-9B4205885F23}" type="pres">
      <dgm:prSet presAssocID="{643DE324-E336-418D-8FFA-F93D0B5C2CA5}" presName="parentLin" presStyleCnt="0"/>
      <dgm:spPr/>
    </dgm:pt>
    <dgm:pt modelId="{2A3B192F-91E9-464F-ABBA-7E473C6C9DF2}" type="pres">
      <dgm:prSet presAssocID="{643DE324-E336-418D-8FFA-F93D0B5C2CA5}" presName="parentLeftMargin" presStyleLbl="node1" presStyleIdx="0" presStyleCnt="3"/>
      <dgm:spPr/>
    </dgm:pt>
    <dgm:pt modelId="{8CCF7F8D-1177-4495-A32F-BDA722490F8A}" type="pres">
      <dgm:prSet presAssocID="{643DE324-E336-418D-8FFA-F93D0B5C2CA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6F89730-20A7-4EA1-BB68-BC1D617FEACF}" type="pres">
      <dgm:prSet presAssocID="{643DE324-E336-418D-8FFA-F93D0B5C2CA5}" presName="negativeSpace" presStyleCnt="0"/>
      <dgm:spPr/>
    </dgm:pt>
    <dgm:pt modelId="{2E5F2178-6206-42DE-8B6E-E8100516F97A}" type="pres">
      <dgm:prSet presAssocID="{643DE324-E336-418D-8FFA-F93D0B5C2CA5}" presName="childText" presStyleLbl="conFgAcc1" presStyleIdx="1" presStyleCnt="3">
        <dgm:presLayoutVars>
          <dgm:bulletEnabled val="1"/>
        </dgm:presLayoutVars>
      </dgm:prSet>
      <dgm:spPr/>
    </dgm:pt>
    <dgm:pt modelId="{82934646-B147-44D2-9DD0-ABD14096306F}" type="pres">
      <dgm:prSet presAssocID="{60D94000-A7CF-483E-A2E7-10A07B62BC38}" presName="spaceBetweenRectangles" presStyleCnt="0"/>
      <dgm:spPr/>
    </dgm:pt>
    <dgm:pt modelId="{75C980CD-4D52-414F-A655-EF53C32636F7}" type="pres">
      <dgm:prSet presAssocID="{C958188F-1982-46FA-B732-D1FD7AE23240}" presName="parentLin" presStyleCnt="0"/>
      <dgm:spPr/>
    </dgm:pt>
    <dgm:pt modelId="{F2762315-944C-400B-9E83-E10A492521B4}" type="pres">
      <dgm:prSet presAssocID="{C958188F-1982-46FA-B732-D1FD7AE23240}" presName="parentLeftMargin" presStyleLbl="node1" presStyleIdx="1" presStyleCnt="3"/>
      <dgm:spPr/>
    </dgm:pt>
    <dgm:pt modelId="{A9CC6559-29EE-4DF6-ABD7-786DD76E3DBA}" type="pres">
      <dgm:prSet presAssocID="{C958188F-1982-46FA-B732-D1FD7AE2324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0EF93CE-5155-449D-A669-7B1823729760}" type="pres">
      <dgm:prSet presAssocID="{C958188F-1982-46FA-B732-D1FD7AE23240}" presName="negativeSpace" presStyleCnt="0"/>
      <dgm:spPr/>
    </dgm:pt>
    <dgm:pt modelId="{044BD5F5-D119-4D54-AAA2-6C72F8CCB60C}" type="pres">
      <dgm:prSet presAssocID="{C958188F-1982-46FA-B732-D1FD7AE2324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C07C707-F4B3-4419-B15F-F70E03CE28D0}" type="presOf" srcId="{6BA19B64-3CBA-4B3F-A3A9-BF1206CCB301}" destId="{2E5F2178-6206-42DE-8B6E-E8100516F97A}" srcOrd="0" destOrd="4" presId="urn:microsoft.com/office/officeart/2005/8/layout/list1"/>
    <dgm:cxn modelId="{738BCB10-FE07-442F-8815-10CF8064917C}" srcId="{C958188F-1982-46FA-B732-D1FD7AE23240}" destId="{436628F3-DA75-4D4C-B50A-9F850833BCA0}" srcOrd="0" destOrd="0" parTransId="{8361AF55-7BA3-4B53-B5BC-D8528AC3A0D3}" sibTransId="{4D035DF2-48E8-4591-A6F7-EA96A64FDB3C}"/>
    <dgm:cxn modelId="{6AFD4621-9546-4B67-ABF8-8B9DFC6AAB31}" type="presOf" srcId="{D06CEE1D-1E28-42E4-9193-A917086D4493}" destId="{CF35F4B2-02F4-4C63-B9E1-32D6A982DD08}" srcOrd="0" destOrd="0" presId="urn:microsoft.com/office/officeart/2005/8/layout/list1"/>
    <dgm:cxn modelId="{3DC6112F-504D-4DEC-97BF-D1F3B4D48353}" srcId="{643DE324-E336-418D-8FFA-F93D0B5C2CA5}" destId="{6BA19B64-3CBA-4B3F-A3A9-BF1206CCB301}" srcOrd="4" destOrd="0" parTransId="{4BB4FB20-77C2-4C2C-BCC6-26975ABDC0B5}" sibTransId="{12CFD19F-23A1-4A71-97E2-E769186BD13D}"/>
    <dgm:cxn modelId="{DBBC3934-6E68-4EE5-A391-5EC2C603DF2A}" srcId="{DEA2325D-101C-4A52-9E90-8E05FF63808F}" destId="{016C28BC-2128-4C29-85AB-96B104742FBF}" srcOrd="0" destOrd="0" parTransId="{6413AD4B-A87B-4F6E-BC8E-5856AE7D6A8A}" sibTransId="{F40296A8-13C1-4643-ACE5-942ACDE54CD9}"/>
    <dgm:cxn modelId="{7B308E36-B01B-43EE-89DC-4899A2795615}" type="presOf" srcId="{B3A3EB7A-5939-4A30-BC35-5AB0D78FB433}" destId="{044BD5F5-D119-4D54-AAA2-6C72F8CCB60C}" srcOrd="0" destOrd="1" presId="urn:microsoft.com/office/officeart/2005/8/layout/list1"/>
    <dgm:cxn modelId="{6C70415E-A94C-456C-80E0-A70920762EDB}" srcId="{DEA2325D-101C-4A52-9E90-8E05FF63808F}" destId="{C958188F-1982-46FA-B732-D1FD7AE23240}" srcOrd="2" destOrd="0" parTransId="{7237F9F0-57C5-4795-87DF-5C40E2E9942C}" sibTransId="{75715449-A595-4072-B30C-D0B68A6E6C62}"/>
    <dgm:cxn modelId="{A9C0B860-FC65-456F-8EDA-8E041EF9822A}" srcId="{C958188F-1982-46FA-B732-D1FD7AE23240}" destId="{6A96B38E-C292-4CCB-8278-2BEB9948EFDE}" srcOrd="3" destOrd="0" parTransId="{1E67EF33-12AC-4DB6-B9B3-67EDB1ABE1D8}" sibTransId="{F7D457E1-F12A-40C1-A4D7-C4CF8F7BE217}"/>
    <dgm:cxn modelId="{0E296948-913A-4970-9AE3-095D56EC2A10}" srcId="{C958188F-1982-46FA-B732-D1FD7AE23240}" destId="{C060EFA5-53E5-4AE9-B9FE-EDFED4C23B1F}" srcOrd="2" destOrd="0" parTransId="{29FB54DA-E4B4-49A2-91BF-AF27219884DC}" sibTransId="{95ABCEA0-E490-46AE-B717-B5EB3EA8C394}"/>
    <dgm:cxn modelId="{C91E2569-B5F4-41DC-8BE6-3175FA466396}" type="presOf" srcId="{C32E9793-F588-403C-8E22-57D953CCCCD0}" destId="{2E5F2178-6206-42DE-8B6E-E8100516F97A}" srcOrd="0" destOrd="2" presId="urn:microsoft.com/office/officeart/2005/8/layout/list1"/>
    <dgm:cxn modelId="{9F32344A-880F-4BA3-AE86-0F1E784DAF07}" type="presOf" srcId="{6A96B38E-C292-4CCB-8278-2BEB9948EFDE}" destId="{044BD5F5-D119-4D54-AAA2-6C72F8CCB60C}" srcOrd="0" destOrd="3" presId="urn:microsoft.com/office/officeart/2005/8/layout/list1"/>
    <dgm:cxn modelId="{33AF484A-1554-4CC8-A661-E917A54EE5C5}" type="presOf" srcId="{4CB00F08-3F16-4241-AEDD-17C9636AE3F8}" destId="{2E5F2178-6206-42DE-8B6E-E8100516F97A}" srcOrd="0" destOrd="1" presId="urn:microsoft.com/office/officeart/2005/8/layout/list1"/>
    <dgm:cxn modelId="{20C50E6F-398B-48BE-86A9-693ED46DDDFE}" srcId="{016C28BC-2128-4C29-85AB-96B104742FBF}" destId="{D06CEE1D-1E28-42E4-9193-A917086D4493}" srcOrd="0" destOrd="0" parTransId="{70CE32E5-5A3E-4DF7-BD6E-018B166F175E}" sibTransId="{4E354857-BD07-47C8-8807-7E8F57D6352A}"/>
    <dgm:cxn modelId="{DCFB2D6F-FF01-4D14-BF5F-2FE2D90B7DFD}" srcId="{016C28BC-2128-4C29-85AB-96B104742FBF}" destId="{A219866D-A86E-4A43-83ED-85826CB01729}" srcOrd="3" destOrd="0" parTransId="{087E7C26-63E3-4E3D-9863-5D00F5474AA0}" sibTransId="{7B4F9922-556E-431A-8E2F-F47395BE9DEC}"/>
    <dgm:cxn modelId="{71E9536F-287D-40BC-B426-3F0548F0379D}" type="presOf" srcId="{016C28BC-2128-4C29-85AB-96B104742FBF}" destId="{1FB68BE5-8299-40CC-BE38-146F6910C537}" srcOrd="1" destOrd="0" presId="urn:microsoft.com/office/officeart/2005/8/layout/list1"/>
    <dgm:cxn modelId="{BCA2874F-4FBE-49F2-8301-AB1A4E94577A}" srcId="{016C28BC-2128-4C29-85AB-96B104742FBF}" destId="{03546023-6F9C-4215-9836-3FD5F46CD029}" srcOrd="2" destOrd="0" parTransId="{3321D567-081B-4F57-9485-DF65C09A23DF}" sibTransId="{9DBD5AF3-AF36-44C2-BE27-E36269B4E25A}"/>
    <dgm:cxn modelId="{0E90A955-14B7-47EC-8F58-D09E4C5FA855}" srcId="{DEA2325D-101C-4A52-9E90-8E05FF63808F}" destId="{643DE324-E336-418D-8FFA-F93D0B5C2CA5}" srcOrd="1" destOrd="0" parTransId="{EF92E394-E6B7-4722-84FB-07D4E501EDBA}" sibTransId="{60D94000-A7CF-483E-A2E7-10A07B62BC38}"/>
    <dgm:cxn modelId="{36C8E98D-B52C-41E0-982D-82FFE3574CA8}" type="presOf" srcId="{DEA2325D-101C-4A52-9E90-8E05FF63808F}" destId="{A6D3211F-D25B-4E1C-9D1A-A3FF424C2910}" srcOrd="0" destOrd="0" presId="urn:microsoft.com/office/officeart/2005/8/layout/list1"/>
    <dgm:cxn modelId="{30BC598F-6265-437E-B9E4-EF6A28673156}" type="presOf" srcId="{D193E514-BC96-4D31-8875-3A13982569FA}" destId="{2E5F2178-6206-42DE-8B6E-E8100516F97A}" srcOrd="0" destOrd="3" presId="urn:microsoft.com/office/officeart/2005/8/layout/list1"/>
    <dgm:cxn modelId="{76AF5897-8B90-4818-A035-E7AA90C3144C}" srcId="{016C28BC-2128-4C29-85AB-96B104742FBF}" destId="{90287291-0D03-4685-B6BF-64E7099A6358}" srcOrd="1" destOrd="0" parTransId="{7DEAF0C9-C0F6-42B3-834D-C4D1B11EB9B9}" sibTransId="{B60796BE-F2CE-4144-B0A4-8497C8172CEF}"/>
    <dgm:cxn modelId="{B0A8229E-156A-4E08-8E5C-6110376B6767}" type="presOf" srcId="{016C28BC-2128-4C29-85AB-96B104742FBF}" destId="{95C455BC-5D83-4A54-84A9-8646A1220644}" srcOrd="0" destOrd="0" presId="urn:microsoft.com/office/officeart/2005/8/layout/list1"/>
    <dgm:cxn modelId="{BDB09AA1-904C-4D60-B08A-6425F7DF8F77}" type="presOf" srcId="{436628F3-DA75-4D4C-B50A-9F850833BCA0}" destId="{044BD5F5-D119-4D54-AAA2-6C72F8CCB60C}" srcOrd="0" destOrd="0" presId="urn:microsoft.com/office/officeart/2005/8/layout/list1"/>
    <dgm:cxn modelId="{9E628EA5-3091-4DA0-A2B6-29C55ACE1ECC}" type="presOf" srcId="{90287291-0D03-4685-B6BF-64E7099A6358}" destId="{CF35F4B2-02F4-4C63-B9E1-32D6A982DD08}" srcOrd="0" destOrd="1" presId="urn:microsoft.com/office/officeart/2005/8/layout/list1"/>
    <dgm:cxn modelId="{ED4D98A7-43FE-4816-95AD-58F184E59950}" type="presOf" srcId="{C060EFA5-53E5-4AE9-B9FE-EDFED4C23B1F}" destId="{044BD5F5-D119-4D54-AAA2-6C72F8CCB60C}" srcOrd="0" destOrd="2" presId="urn:microsoft.com/office/officeart/2005/8/layout/list1"/>
    <dgm:cxn modelId="{E36B3BB4-E8AA-4338-BD13-7A0CF700F8BC}" srcId="{643DE324-E336-418D-8FFA-F93D0B5C2CA5}" destId="{C32E9793-F588-403C-8E22-57D953CCCCD0}" srcOrd="2" destOrd="0" parTransId="{8AC18EDE-840E-4251-B464-7A6C581E78FD}" sibTransId="{4136F1AF-F82F-4A8C-A6C4-4913A2DD5F19}"/>
    <dgm:cxn modelId="{48CF75B6-C613-4E76-9F4B-23EA7FE1203E}" type="presOf" srcId="{9077D6C8-62B9-4C47-9E9C-7F818382542A}" destId="{044BD5F5-D119-4D54-AAA2-6C72F8CCB60C}" srcOrd="0" destOrd="4" presId="urn:microsoft.com/office/officeart/2005/8/layout/list1"/>
    <dgm:cxn modelId="{3187DAB6-91E1-4BF2-A1FE-675FB265D69B}" type="presOf" srcId="{C958188F-1982-46FA-B732-D1FD7AE23240}" destId="{F2762315-944C-400B-9E83-E10A492521B4}" srcOrd="0" destOrd="0" presId="urn:microsoft.com/office/officeart/2005/8/layout/list1"/>
    <dgm:cxn modelId="{93C570C2-0F2F-45E2-8378-775B13DB9102}" srcId="{643DE324-E336-418D-8FFA-F93D0B5C2CA5}" destId="{4CB00F08-3F16-4241-AEDD-17C9636AE3F8}" srcOrd="1" destOrd="0" parTransId="{C6A6E39C-6800-49D7-B5D9-42E9517FD0F7}" sibTransId="{1D126DEA-DDB5-4F1E-BC36-215AC5944D58}"/>
    <dgm:cxn modelId="{ABBE84C4-D1BF-44A2-9F4F-4B16385DDAD7}" srcId="{643DE324-E336-418D-8FFA-F93D0B5C2CA5}" destId="{F62158D1-F1E1-45B2-AD77-699A84B454C4}" srcOrd="0" destOrd="0" parTransId="{53EF5957-2999-4A09-B9E4-5749FCB5DB96}" sibTransId="{790BC19C-7FEF-48C3-A4F7-8A3FA6CAF902}"/>
    <dgm:cxn modelId="{F7CF89C4-8AE8-45F6-9110-8C7F34922DC4}" srcId="{C958188F-1982-46FA-B732-D1FD7AE23240}" destId="{B3A3EB7A-5939-4A30-BC35-5AB0D78FB433}" srcOrd="1" destOrd="0" parTransId="{4BF85B90-1691-468C-B8DE-DC7BD463F6E4}" sibTransId="{7284A1F5-AB96-4EF8-B764-4DFF61647F20}"/>
    <dgm:cxn modelId="{E645F7CA-C32A-4F84-8427-E92D26372C39}" srcId="{C958188F-1982-46FA-B732-D1FD7AE23240}" destId="{9077D6C8-62B9-4C47-9E9C-7F818382542A}" srcOrd="4" destOrd="0" parTransId="{E4CA4DF4-D004-4C03-B181-7F2E1DD1AD3A}" sibTransId="{6EDE23B4-6606-4E59-A9C5-DF101059A559}"/>
    <dgm:cxn modelId="{507CE9CF-DC6F-40D3-BC30-FC346A66C1F2}" type="presOf" srcId="{F62158D1-F1E1-45B2-AD77-699A84B454C4}" destId="{2E5F2178-6206-42DE-8B6E-E8100516F97A}" srcOrd="0" destOrd="0" presId="urn:microsoft.com/office/officeart/2005/8/layout/list1"/>
    <dgm:cxn modelId="{2D26D6D1-1DAC-41E2-B5F1-AB665242780D}" type="presOf" srcId="{643DE324-E336-418D-8FFA-F93D0B5C2CA5}" destId="{2A3B192F-91E9-464F-ABBA-7E473C6C9DF2}" srcOrd="0" destOrd="0" presId="urn:microsoft.com/office/officeart/2005/8/layout/list1"/>
    <dgm:cxn modelId="{4DCD35E0-E4A4-44DA-8822-52876D5AD671}" type="presOf" srcId="{03546023-6F9C-4215-9836-3FD5F46CD029}" destId="{CF35F4B2-02F4-4C63-B9E1-32D6A982DD08}" srcOrd="0" destOrd="2" presId="urn:microsoft.com/office/officeart/2005/8/layout/list1"/>
    <dgm:cxn modelId="{31AEC5E5-6955-4152-A7BD-33A91B9CD3EA}" type="presOf" srcId="{C958188F-1982-46FA-B732-D1FD7AE23240}" destId="{A9CC6559-29EE-4DF6-ABD7-786DD76E3DBA}" srcOrd="1" destOrd="0" presId="urn:microsoft.com/office/officeart/2005/8/layout/list1"/>
    <dgm:cxn modelId="{9211E6EB-4EE9-4B2E-9F32-FE05B3CD0EB6}" srcId="{643DE324-E336-418D-8FFA-F93D0B5C2CA5}" destId="{D193E514-BC96-4D31-8875-3A13982569FA}" srcOrd="3" destOrd="0" parTransId="{A68A36DE-5D96-49DF-B125-E2CE04C95F8B}" sibTransId="{18FAB2B6-41A5-458A-80B5-05030E483CFC}"/>
    <dgm:cxn modelId="{803D95F0-1D18-40CF-A482-7A6496D5FBEF}" type="presOf" srcId="{643DE324-E336-418D-8FFA-F93D0B5C2CA5}" destId="{8CCF7F8D-1177-4495-A32F-BDA722490F8A}" srcOrd="1" destOrd="0" presId="urn:microsoft.com/office/officeart/2005/8/layout/list1"/>
    <dgm:cxn modelId="{0DD4AFF6-228F-44E5-836C-13CE1D6F5744}" type="presOf" srcId="{A219866D-A86E-4A43-83ED-85826CB01729}" destId="{CF35F4B2-02F4-4C63-B9E1-32D6A982DD08}" srcOrd="0" destOrd="3" presId="urn:microsoft.com/office/officeart/2005/8/layout/list1"/>
    <dgm:cxn modelId="{B861BD26-4EBE-4CC0-9162-3D124508FEB2}" type="presParOf" srcId="{A6D3211F-D25B-4E1C-9D1A-A3FF424C2910}" destId="{FD9AA342-599D-4944-B49C-114382C3B1FF}" srcOrd="0" destOrd="0" presId="urn:microsoft.com/office/officeart/2005/8/layout/list1"/>
    <dgm:cxn modelId="{EF72FB57-F03E-4B70-8A1E-4A3E7D748C26}" type="presParOf" srcId="{FD9AA342-599D-4944-B49C-114382C3B1FF}" destId="{95C455BC-5D83-4A54-84A9-8646A1220644}" srcOrd="0" destOrd="0" presId="urn:microsoft.com/office/officeart/2005/8/layout/list1"/>
    <dgm:cxn modelId="{D70EEF50-757C-42F5-9AAB-7370528714A2}" type="presParOf" srcId="{FD9AA342-599D-4944-B49C-114382C3B1FF}" destId="{1FB68BE5-8299-40CC-BE38-146F6910C537}" srcOrd="1" destOrd="0" presId="urn:microsoft.com/office/officeart/2005/8/layout/list1"/>
    <dgm:cxn modelId="{70744754-FA14-4511-B2B8-1C0658B63488}" type="presParOf" srcId="{A6D3211F-D25B-4E1C-9D1A-A3FF424C2910}" destId="{771803D9-7BEA-4DF0-9CB9-C94ED7B77B50}" srcOrd="1" destOrd="0" presId="urn:microsoft.com/office/officeart/2005/8/layout/list1"/>
    <dgm:cxn modelId="{24C33984-5037-4CC7-AFB2-8EB60AD49DC6}" type="presParOf" srcId="{A6D3211F-D25B-4E1C-9D1A-A3FF424C2910}" destId="{CF35F4B2-02F4-4C63-B9E1-32D6A982DD08}" srcOrd="2" destOrd="0" presId="urn:microsoft.com/office/officeart/2005/8/layout/list1"/>
    <dgm:cxn modelId="{088B5B7D-709C-445D-ABD3-CB9DAE492D0D}" type="presParOf" srcId="{A6D3211F-D25B-4E1C-9D1A-A3FF424C2910}" destId="{C8A31E41-772C-4BFF-884D-9C81FCBA7739}" srcOrd="3" destOrd="0" presId="urn:microsoft.com/office/officeart/2005/8/layout/list1"/>
    <dgm:cxn modelId="{9AE02B59-C12B-4C1B-B34F-881846E7DE64}" type="presParOf" srcId="{A6D3211F-D25B-4E1C-9D1A-A3FF424C2910}" destId="{7DABA229-FFCF-4A7D-A4F4-9B4205885F23}" srcOrd="4" destOrd="0" presId="urn:microsoft.com/office/officeart/2005/8/layout/list1"/>
    <dgm:cxn modelId="{3D1ED627-B323-4705-A956-C251C1251567}" type="presParOf" srcId="{7DABA229-FFCF-4A7D-A4F4-9B4205885F23}" destId="{2A3B192F-91E9-464F-ABBA-7E473C6C9DF2}" srcOrd="0" destOrd="0" presId="urn:microsoft.com/office/officeart/2005/8/layout/list1"/>
    <dgm:cxn modelId="{8C4BEC24-5722-40C1-AF18-65262F8EF28F}" type="presParOf" srcId="{7DABA229-FFCF-4A7D-A4F4-9B4205885F23}" destId="{8CCF7F8D-1177-4495-A32F-BDA722490F8A}" srcOrd="1" destOrd="0" presId="urn:microsoft.com/office/officeart/2005/8/layout/list1"/>
    <dgm:cxn modelId="{AF850ABC-AAE9-4FD4-A75F-A121DE937753}" type="presParOf" srcId="{A6D3211F-D25B-4E1C-9D1A-A3FF424C2910}" destId="{E6F89730-20A7-4EA1-BB68-BC1D617FEACF}" srcOrd="5" destOrd="0" presId="urn:microsoft.com/office/officeart/2005/8/layout/list1"/>
    <dgm:cxn modelId="{8472A8C2-B763-4A4F-990E-43E34E8F9648}" type="presParOf" srcId="{A6D3211F-D25B-4E1C-9D1A-A3FF424C2910}" destId="{2E5F2178-6206-42DE-8B6E-E8100516F97A}" srcOrd="6" destOrd="0" presId="urn:microsoft.com/office/officeart/2005/8/layout/list1"/>
    <dgm:cxn modelId="{A36B39D1-1E40-477D-8D41-44E700252E84}" type="presParOf" srcId="{A6D3211F-D25B-4E1C-9D1A-A3FF424C2910}" destId="{82934646-B147-44D2-9DD0-ABD14096306F}" srcOrd="7" destOrd="0" presId="urn:microsoft.com/office/officeart/2005/8/layout/list1"/>
    <dgm:cxn modelId="{CE214512-0430-4A4D-8EB7-FDEA4AD69F53}" type="presParOf" srcId="{A6D3211F-D25B-4E1C-9D1A-A3FF424C2910}" destId="{75C980CD-4D52-414F-A655-EF53C32636F7}" srcOrd="8" destOrd="0" presId="urn:microsoft.com/office/officeart/2005/8/layout/list1"/>
    <dgm:cxn modelId="{6AEC9E4E-498F-4F68-B744-889BB3764684}" type="presParOf" srcId="{75C980CD-4D52-414F-A655-EF53C32636F7}" destId="{F2762315-944C-400B-9E83-E10A492521B4}" srcOrd="0" destOrd="0" presId="urn:microsoft.com/office/officeart/2005/8/layout/list1"/>
    <dgm:cxn modelId="{C7F60603-9C56-4E2C-816C-BB0168378866}" type="presParOf" srcId="{75C980CD-4D52-414F-A655-EF53C32636F7}" destId="{A9CC6559-29EE-4DF6-ABD7-786DD76E3DBA}" srcOrd="1" destOrd="0" presId="urn:microsoft.com/office/officeart/2005/8/layout/list1"/>
    <dgm:cxn modelId="{19E33317-7E62-4C17-B96F-2AF9FC0877FE}" type="presParOf" srcId="{A6D3211F-D25B-4E1C-9D1A-A3FF424C2910}" destId="{90EF93CE-5155-449D-A669-7B1823729760}" srcOrd="9" destOrd="0" presId="urn:microsoft.com/office/officeart/2005/8/layout/list1"/>
    <dgm:cxn modelId="{E79C8939-0EAF-4182-BE79-15158FFBBEB0}" type="presParOf" srcId="{A6D3211F-D25B-4E1C-9D1A-A3FF424C2910}" destId="{044BD5F5-D119-4D54-AAA2-6C72F8CCB60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F4027D90-E8C4-4837-BC1D-0227304CCA3B}" type="doc">
      <dgm:prSet loTypeId="urn:microsoft.com/office/officeart/2005/8/layout/hProcess9" loCatId="process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zh-CN" altLang="en-US"/>
        </a:p>
      </dgm:t>
    </dgm:pt>
    <dgm:pt modelId="{FAEDEB05-846D-498E-A762-37C0C86B3151}">
      <dgm:prSet/>
      <dgm:spPr/>
      <dgm:t>
        <a:bodyPr/>
        <a:lstStyle/>
        <a:p>
          <a:r>
            <a:rPr lang="zh-CN" altLang="en-US" b="1" dirty="0"/>
            <a:t>加速器和探测器分别用来做什么？</a:t>
          </a:r>
          <a:endParaRPr lang="en-US" altLang="zh-CN" b="1" dirty="0"/>
        </a:p>
      </dgm:t>
    </dgm:pt>
    <dgm:pt modelId="{04E0933B-86F5-42CD-A997-DABE22EC555E}" type="parTrans" cxnId="{DD0B8A3D-7E11-4E54-9E3E-5CD62E9AC768}">
      <dgm:prSet/>
      <dgm:spPr/>
      <dgm:t>
        <a:bodyPr/>
        <a:lstStyle/>
        <a:p>
          <a:endParaRPr lang="zh-CN" altLang="en-US"/>
        </a:p>
      </dgm:t>
    </dgm:pt>
    <dgm:pt modelId="{2AE1A495-D8A5-4228-AD68-1BCECB24B9E6}" type="sibTrans" cxnId="{DD0B8A3D-7E11-4E54-9E3E-5CD62E9AC768}">
      <dgm:prSet/>
      <dgm:spPr/>
      <dgm:t>
        <a:bodyPr/>
        <a:lstStyle/>
        <a:p>
          <a:endParaRPr lang="zh-CN" altLang="en-US"/>
        </a:p>
      </dgm:t>
    </dgm:pt>
    <dgm:pt modelId="{6B79877F-9832-429C-8EB1-8ABF91B12461}">
      <dgm:prSet/>
      <dgm:spPr/>
      <dgm:t>
        <a:bodyPr/>
        <a:lstStyle/>
        <a:p>
          <a:r>
            <a:rPr lang="zh-CN" altLang="en-US" b="1" dirty="0"/>
            <a:t>实验中的模拟和校准分别做什么？</a:t>
          </a:r>
          <a:endParaRPr lang="en-US" altLang="zh-CN" b="1" dirty="0"/>
        </a:p>
      </dgm:t>
    </dgm:pt>
    <dgm:pt modelId="{62092A82-C32E-44F3-A6E4-5E83F4813CCF}" type="parTrans" cxnId="{BA1A55B4-D46E-4411-B86B-82C108B8F3E6}">
      <dgm:prSet/>
      <dgm:spPr/>
      <dgm:t>
        <a:bodyPr/>
        <a:lstStyle/>
        <a:p>
          <a:endParaRPr lang="zh-CN" altLang="en-US"/>
        </a:p>
      </dgm:t>
    </dgm:pt>
    <dgm:pt modelId="{A4B1B2C6-1EE6-4B8A-8CA3-AFEB4D345ECA}" type="sibTrans" cxnId="{BA1A55B4-D46E-4411-B86B-82C108B8F3E6}">
      <dgm:prSet/>
      <dgm:spPr/>
      <dgm:t>
        <a:bodyPr/>
        <a:lstStyle/>
        <a:p>
          <a:endParaRPr lang="zh-CN" altLang="en-US"/>
        </a:p>
      </dgm:t>
    </dgm:pt>
    <dgm:pt modelId="{080E9B08-B9EB-4E76-B086-86F35C797F0C}" type="pres">
      <dgm:prSet presAssocID="{F4027D90-E8C4-4837-BC1D-0227304CCA3B}" presName="CompostProcess" presStyleCnt="0">
        <dgm:presLayoutVars>
          <dgm:dir/>
          <dgm:resizeHandles val="exact"/>
        </dgm:presLayoutVars>
      </dgm:prSet>
      <dgm:spPr/>
    </dgm:pt>
    <dgm:pt modelId="{3950BDB5-8767-4FF1-9C8B-6E1B9E346C5F}" type="pres">
      <dgm:prSet presAssocID="{F4027D90-E8C4-4837-BC1D-0227304CCA3B}" presName="arrow" presStyleLbl="bgShp" presStyleIdx="0" presStyleCnt="1"/>
      <dgm:spPr/>
    </dgm:pt>
    <dgm:pt modelId="{AA651485-3DCC-463E-982B-572E9CB29064}" type="pres">
      <dgm:prSet presAssocID="{F4027D90-E8C4-4837-BC1D-0227304CCA3B}" presName="linearProcess" presStyleCnt="0"/>
      <dgm:spPr/>
    </dgm:pt>
    <dgm:pt modelId="{145F2240-323A-49FE-A349-E5529A11030C}" type="pres">
      <dgm:prSet presAssocID="{FAEDEB05-846D-498E-A762-37C0C86B3151}" presName="textNode" presStyleLbl="node1" presStyleIdx="0" presStyleCnt="2">
        <dgm:presLayoutVars>
          <dgm:bulletEnabled val="1"/>
        </dgm:presLayoutVars>
      </dgm:prSet>
      <dgm:spPr/>
    </dgm:pt>
    <dgm:pt modelId="{DCA5DD79-FD3C-4B04-9693-A90F892A2F46}" type="pres">
      <dgm:prSet presAssocID="{2AE1A495-D8A5-4228-AD68-1BCECB24B9E6}" presName="sibTrans" presStyleCnt="0"/>
      <dgm:spPr/>
    </dgm:pt>
    <dgm:pt modelId="{A6DA05A0-CAA4-4429-8B22-2A2FE0DCB367}" type="pres">
      <dgm:prSet presAssocID="{6B79877F-9832-429C-8EB1-8ABF91B12461}" presName="textNode" presStyleLbl="node1" presStyleIdx="1" presStyleCnt="2">
        <dgm:presLayoutVars>
          <dgm:bulletEnabled val="1"/>
        </dgm:presLayoutVars>
      </dgm:prSet>
      <dgm:spPr/>
    </dgm:pt>
  </dgm:ptLst>
  <dgm:cxnLst>
    <dgm:cxn modelId="{74BEFA2A-314D-469F-B81B-C96C8423F82A}" type="presOf" srcId="{F4027D90-E8C4-4837-BC1D-0227304CCA3B}" destId="{080E9B08-B9EB-4E76-B086-86F35C797F0C}" srcOrd="0" destOrd="0" presId="urn:microsoft.com/office/officeart/2005/8/layout/hProcess9"/>
    <dgm:cxn modelId="{DD0B8A3D-7E11-4E54-9E3E-5CD62E9AC768}" srcId="{F4027D90-E8C4-4837-BC1D-0227304CCA3B}" destId="{FAEDEB05-846D-498E-A762-37C0C86B3151}" srcOrd="0" destOrd="0" parTransId="{04E0933B-86F5-42CD-A997-DABE22EC555E}" sibTransId="{2AE1A495-D8A5-4228-AD68-1BCECB24B9E6}"/>
    <dgm:cxn modelId="{BA1A55B4-D46E-4411-B86B-82C108B8F3E6}" srcId="{F4027D90-E8C4-4837-BC1D-0227304CCA3B}" destId="{6B79877F-9832-429C-8EB1-8ABF91B12461}" srcOrd="1" destOrd="0" parTransId="{62092A82-C32E-44F3-A6E4-5E83F4813CCF}" sibTransId="{A4B1B2C6-1EE6-4B8A-8CA3-AFEB4D345ECA}"/>
    <dgm:cxn modelId="{66DD84F2-B6CF-43D1-8374-6591BDA3602F}" type="presOf" srcId="{FAEDEB05-846D-498E-A762-37C0C86B3151}" destId="{145F2240-323A-49FE-A349-E5529A11030C}" srcOrd="0" destOrd="0" presId="urn:microsoft.com/office/officeart/2005/8/layout/hProcess9"/>
    <dgm:cxn modelId="{628AB6F9-BF04-442E-9ED1-14F30716784B}" type="presOf" srcId="{6B79877F-9832-429C-8EB1-8ABF91B12461}" destId="{A6DA05A0-CAA4-4429-8B22-2A2FE0DCB367}" srcOrd="0" destOrd="0" presId="urn:microsoft.com/office/officeart/2005/8/layout/hProcess9"/>
    <dgm:cxn modelId="{F99E8DD0-3F64-4F20-BDA0-BDAA891D67E8}" type="presParOf" srcId="{080E9B08-B9EB-4E76-B086-86F35C797F0C}" destId="{3950BDB5-8767-4FF1-9C8B-6E1B9E346C5F}" srcOrd="0" destOrd="0" presId="urn:microsoft.com/office/officeart/2005/8/layout/hProcess9"/>
    <dgm:cxn modelId="{29CBC6C3-7902-404B-943E-65889E20350F}" type="presParOf" srcId="{080E9B08-B9EB-4E76-B086-86F35C797F0C}" destId="{AA651485-3DCC-463E-982B-572E9CB29064}" srcOrd="1" destOrd="0" presId="urn:microsoft.com/office/officeart/2005/8/layout/hProcess9"/>
    <dgm:cxn modelId="{8709AC34-18D1-4773-B7E5-C8460BE2F2C7}" type="presParOf" srcId="{AA651485-3DCC-463E-982B-572E9CB29064}" destId="{145F2240-323A-49FE-A349-E5529A11030C}" srcOrd="0" destOrd="0" presId="urn:microsoft.com/office/officeart/2005/8/layout/hProcess9"/>
    <dgm:cxn modelId="{A76F5375-B0B7-4BDC-B0CE-C7A94265EF3C}" type="presParOf" srcId="{AA651485-3DCC-463E-982B-572E9CB29064}" destId="{DCA5DD79-FD3C-4B04-9693-A90F892A2F46}" srcOrd="1" destOrd="0" presId="urn:microsoft.com/office/officeart/2005/8/layout/hProcess9"/>
    <dgm:cxn modelId="{8EC7678C-A385-4EEB-B450-E0F8EE4221E4}" type="presParOf" srcId="{AA651485-3DCC-463E-982B-572E9CB29064}" destId="{A6DA05A0-CAA4-4429-8B22-2A2FE0DCB367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AC89F513-399A-4BD9-A39D-2BF342833488}" type="doc">
      <dgm:prSet loTypeId="urn:microsoft.com/office/officeart/2005/8/layout/hProcess9" loCatId="process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zh-CN" altLang="en-US"/>
        </a:p>
      </dgm:t>
    </dgm:pt>
    <dgm:pt modelId="{0A2958D6-8B5A-4B17-BD20-0FEFF7D25BFC}">
      <dgm:prSet phldrT="[文本]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</dgm:spPr>
      <dgm:t>
        <a:bodyPr/>
        <a:lstStyle/>
        <a:p>
          <a:r>
            <a:rPr lang="zh-CN" altLang="en-US" dirty="0"/>
            <a:t>物质结构</a:t>
          </a:r>
          <a:endParaRPr lang="en-US" altLang="zh-CN" dirty="0"/>
        </a:p>
        <a:p>
          <a:r>
            <a:rPr lang="zh-CN" altLang="en-US" dirty="0"/>
            <a:t>简要历史脉络</a:t>
          </a:r>
        </a:p>
      </dgm:t>
    </dgm:pt>
    <dgm:pt modelId="{ECB71D4F-59C7-4131-BA1B-22CA76346142}" type="parTrans" cxnId="{81D41DDA-2400-4609-84FE-26080E3DB57D}">
      <dgm:prSet/>
      <dgm:spPr/>
      <dgm:t>
        <a:bodyPr/>
        <a:lstStyle/>
        <a:p>
          <a:endParaRPr lang="zh-CN" altLang="en-US"/>
        </a:p>
      </dgm:t>
    </dgm:pt>
    <dgm:pt modelId="{9EC4340B-8361-4D8E-A9CE-6D947421B677}" type="sibTrans" cxnId="{81D41DDA-2400-4609-84FE-26080E3DB57D}">
      <dgm:prSet/>
      <dgm:spPr/>
      <dgm:t>
        <a:bodyPr/>
        <a:lstStyle/>
        <a:p>
          <a:endParaRPr lang="zh-CN" altLang="en-US"/>
        </a:p>
      </dgm:t>
    </dgm:pt>
    <dgm:pt modelId="{A102AE8A-305F-4526-8AA7-62983A484370}">
      <dgm:prSet phldrT="[文本]" custT="1"/>
      <dgm:spPr>
        <a:gradFill rotWithShape="0">
          <a:gsLst>
            <a:gs pos="0">
              <a:prstClr val="white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prstClr>
            </a:gs>
            <a:gs pos="50000">
              <a:prstClr val="white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prstClr>
            </a:gs>
            <a:gs pos="100000">
              <a:prstClr val="white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prst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 spcFirstLastPara="0" vert="horz" wrap="square" lIns="80010" tIns="80010" rIns="80010" bIns="80010" numCol="1" spcCol="1270" anchor="ctr" anchorCtr="0"/>
        <a:lstStyle/>
        <a:p>
          <a:pPr marL="0"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1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等线" panose="02010600030101010101" pitchFamily="2" charset="-122"/>
              <a:cs typeface="+mn-cs"/>
            </a:rPr>
            <a:t>BESIII</a:t>
          </a:r>
          <a:r>
            <a:rPr lang="zh-CN" altLang="en-US" sz="21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等线" panose="02010600030101010101" pitchFamily="2" charset="-122"/>
              <a:cs typeface="+mn-cs"/>
            </a:rPr>
            <a:t>实验</a:t>
          </a:r>
        </a:p>
      </dgm:t>
    </dgm:pt>
    <dgm:pt modelId="{944F8D82-5AC5-40BB-B86B-0A809F52E1C7}" type="parTrans" cxnId="{696E8318-90E8-4F80-8B51-9EC4A2A7D03B}">
      <dgm:prSet/>
      <dgm:spPr/>
      <dgm:t>
        <a:bodyPr/>
        <a:lstStyle/>
        <a:p>
          <a:endParaRPr lang="zh-CN" altLang="en-US"/>
        </a:p>
      </dgm:t>
    </dgm:pt>
    <dgm:pt modelId="{4802BF1E-29F4-4A12-9964-2DC5599A75E0}" type="sibTrans" cxnId="{696E8318-90E8-4F80-8B51-9EC4A2A7D03B}">
      <dgm:prSet/>
      <dgm:spPr/>
      <dgm:t>
        <a:bodyPr/>
        <a:lstStyle/>
        <a:p>
          <a:endParaRPr lang="zh-CN" altLang="en-US"/>
        </a:p>
      </dgm:t>
    </dgm:pt>
    <dgm:pt modelId="{F762A18F-5B01-4932-8941-5C94E794DADF}">
      <dgm:prSet phldrT="[文本]"/>
      <dgm:spPr>
        <a:solidFill>
          <a:schemeClr val="accent6"/>
        </a:solidFill>
      </dgm:spPr>
      <dgm:t>
        <a:bodyPr/>
        <a:lstStyle/>
        <a:p>
          <a:r>
            <a:rPr lang="zh-CN" altLang="en-US" dirty="0"/>
            <a:t>物质结构</a:t>
          </a:r>
          <a:endParaRPr lang="en-US" altLang="zh-CN" dirty="0"/>
        </a:p>
        <a:p>
          <a:r>
            <a:rPr lang="zh-CN" altLang="en-US" dirty="0"/>
            <a:t>电磁形状因子</a:t>
          </a:r>
        </a:p>
      </dgm:t>
    </dgm:pt>
    <dgm:pt modelId="{43A20132-8EF9-4DE3-B117-E25F4F0FBD70}" type="parTrans" cxnId="{25B15A1C-4C87-4464-BB15-EFE7CA992803}">
      <dgm:prSet/>
      <dgm:spPr/>
      <dgm:t>
        <a:bodyPr/>
        <a:lstStyle/>
        <a:p>
          <a:endParaRPr lang="zh-CN" altLang="en-US"/>
        </a:p>
      </dgm:t>
    </dgm:pt>
    <dgm:pt modelId="{700066BD-C794-4AB2-B970-C47EC6658D23}" type="sibTrans" cxnId="{25B15A1C-4C87-4464-BB15-EFE7CA992803}">
      <dgm:prSet/>
      <dgm:spPr/>
      <dgm:t>
        <a:bodyPr/>
        <a:lstStyle/>
        <a:p>
          <a:endParaRPr lang="zh-CN" altLang="en-US"/>
        </a:p>
      </dgm:t>
    </dgm:pt>
    <dgm:pt modelId="{A1B16ECD-1280-404B-A6E5-4D7412B9D331}">
      <dgm:prSet phldrT="[文本]"/>
      <dgm:spPr/>
      <dgm:t>
        <a:bodyPr/>
        <a:lstStyle/>
        <a:p>
          <a:r>
            <a:rPr lang="zh-CN" altLang="en-US" dirty="0"/>
            <a:t>总结</a:t>
          </a:r>
        </a:p>
      </dgm:t>
    </dgm:pt>
    <dgm:pt modelId="{B06753FD-559A-434E-B1E6-70F962AD0CF3}" type="parTrans" cxnId="{02658D13-C386-44E9-82A1-BD83E43B33A3}">
      <dgm:prSet/>
      <dgm:spPr/>
      <dgm:t>
        <a:bodyPr/>
        <a:lstStyle/>
        <a:p>
          <a:endParaRPr lang="zh-CN" altLang="en-US"/>
        </a:p>
      </dgm:t>
    </dgm:pt>
    <dgm:pt modelId="{4EE7350F-A716-48F0-B4D8-5B08206A5F01}" type="sibTrans" cxnId="{02658D13-C386-44E9-82A1-BD83E43B33A3}">
      <dgm:prSet/>
      <dgm:spPr/>
      <dgm:t>
        <a:bodyPr/>
        <a:lstStyle/>
        <a:p>
          <a:endParaRPr lang="zh-CN" altLang="en-US"/>
        </a:p>
      </dgm:t>
    </dgm:pt>
    <dgm:pt modelId="{35842D55-DE08-4148-8749-EC96750F4FF1}" type="pres">
      <dgm:prSet presAssocID="{AC89F513-399A-4BD9-A39D-2BF342833488}" presName="CompostProcess" presStyleCnt="0">
        <dgm:presLayoutVars>
          <dgm:dir/>
          <dgm:resizeHandles val="exact"/>
        </dgm:presLayoutVars>
      </dgm:prSet>
      <dgm:spPr/>
    </dgm:pt>
    <dgm:pt modelId="{262DD9ED-4CB9-46E5-8975-7E3782315DD3}" type="pres">
      <dgm:prSet presAssocID="{AC89F513-399A-4BD9-A39D-2BF342833488}" presName="arrow" presStyleLbl="bgShp" presStyleIdx="0" presStyleCnt="1"/>
      <dgm:spPr/>
    </dgm:pt>
    <dgm:pt modelId="{CC6F06E0-C7E3-4C8D-8FD6-09288B851917}" type="pres">
      <dgm:prSet presAssocID="{AC89F513-399A-4BD9-A39D-2BF342833488}" presName="linearProcess" presStyleCnt="0"/>
      <dgm:spPr/>
    </dgm:pt>
    <dgm:pt modelId="{B236CA43-A259-4B7A-8F98-E756B21148CF}" type="pres">
      <dgm:prSet presAssocID="{0A2958D6-8B5A-4B17-BD20-0FEFF7D25BFC}" presName="textNode" presStyleLbl="node1" presStyleIdx="0" presStyleCnt="4">
        <dgm:presLayoutVars>
          <dgm:bulletEnabled val="1"/>
        </dgm:presLayoutVars>
      </dgm:prSet>
      <dgm:spPr/>
    </dgm:pt>
    <dgm:pt modelId="{A77E9EED-5419-4CA3-BA58-D42AEC0F0BA2}" type="pres">
      <dgm:prSet presAssocID="{9EC4340B-8361-4D8E-A9CE-6D947421B677}" presName="sibTrans" presStyleCnt="0"/>
      <dgm:spPr/>
    </dgm:pt>
    <dgm:pt modelId="{06F5F28A-A74E-40C7-8711-93A371C8A76A}" type="pres">
      <dgm:prSet presAssocID="{A102AE8A-305F-4526-8AA7-62983A484370}" presName="textNode" presStyleLbl="node1" presStyleIdx="1" presStyleCnt="4">
        <dgm:presLayoutVars>
          <dgm:bulletEnabled val="1"/>
        </dgm:presLayoutVars>
      </dgm:prSet>
      <dgm:spPr>
        <a:xfrm>
          <a:off x="2086602" y="935822"/>
          <a:ext cx="1945392" cy="1247764"/>
        </a:xfrm>
        <a:prstGeom prst="roundRect">
          <a:avLst/>
        </a:prstGeom>
      </dgm:spPr>
    </dgm:pt>
    <dgm:pt modelId="{DD8665D1-76CA-425C-B70F-01156F3142E9}" type="pres">
      <dgm:prSet presAssocID="{4802BF1E-29F4-4A12-9964-2DC5599A75E0}" presName="sibTrans" presStyleCnt="0"/>
      <dgm:spPr/>
    </dgm:pt>
    <dgm:pt modelId="{1ACF4225-ECF5-41BC-B259-5D189B0B80A2}" type="pres">
      <dgm:prSet presAssocID="{F762A18F-5B01-4932-8941-5C94E794DADF}" presName="textNode" presStyleLbl="node1" presStyleIdx="2" presStyleCnt="4">
        <dgm:presLayoutVars>
          <dgm:bulletEnabled val="1"/>
        </dgm:presLayoutVars>
      </dgm:prSet>
      <dgm:spPr/>
    </dgm:pt>
    <dgm:pt modelId="{4D6848C7-D9F5-4226-93FC-B345E5342810}" type="pres">
      <dgm:prSet presAssocID="{700066BD-C794-4AB2-B970-C47EC6658D23}" presName="sibTrans" presStyleCnt="0"/>
      <dgm:spPr/>
    </dgm:pt>
    <dgm:pt modelId="{96C525ED-D0CD-48D6-955B-9BC44EB32F38}" type="pres">
      <dgm:prSet presAssocID="{A1B16ECD-1280-404B-A6E5-4D7412B9D331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02658D13-C386-44E9-82A1-BD83E43B33A3}" srcId="{AC89F513-399A-4BD9-A39D-2BF342833488}" destId="{A1B16ECD-1280-404B-A6E5-4D7412B9D331}" srcOrd="3" destOrd="0" parTransId="{B06753FD-559A-434E-B1E6-70F962AD0CF3}" sibTransId="{4EE7350F-A716-48F0-B4D8-5B08206A5F01}"/>
    <dgm:cxn modelId="{696E8318-90E8-4F80-8B51-9EC4A2A7D03B}" srcId="{AC89F513-399A-4BD9-A39D-2BF342833488}" destId="{A102AE8A-305F-4526-8AA7-62983A484370}" srcOrd="1" destOrd="0" parTransId="{944F8D82-5AC5-40BB-B86B-0A809F52E1C7}" sibTransId="{4802BF1E-29F4-4A12-9964-2DC5599A75E0}"/>
    <dgm:cxn modelId="{25B15A1C-4C87-4464-BB15-EFE7CA992803}" srcId="{AC89F513-399A-4BD9-A39D-2BF342833488}" destId="{F762A18F-5B01-4932-8941-5C94E794DADF}" srcOrd="2" destOrd="0" parTransId="{43A20132-8EF9-4DE3-B117-E25F4F0FBD70}" sibTransId="{700066BD-C794-4AB2-B970-C47EC6658D23}"/>
    <dgm:cxn modelId="{B121AD34-81F1-431A-B602-7A62C64F5583}" type="presOf" srcId="{A102AE8A-305F-4526-8AA7-62983A484370}" destId="{06F5F28A-A74E-40C7-8711-93A371C8A76A}" srcOrd="0" destOrd="0" presId="urn:microsoft.com/office/officeart/2005/8/layout/hProcess9"/>
    <dgm:cxn modelId="{F6AAB888-0F9A-4173-B8D8-21BB62C59058}" type="presOf" srcId="{AC89F513-399A-4BD9-A39D-2BF342833488}" destId="{35842D55-DE08-4148-8749-EC96750F4FF1}" srcOrd="0" destOrd="0" presId="urn:microsoft.com/office/officeart/2005/8/layout/hProcess9"/>
    <dgm:cxn modelId="{2628788D-2DD1-4C0C-9DEE-5CD0FD739389}" type="presOf" srcId="{F762A18F-5B01-4932-8941-5C94E794DADF}" destId="{1ACF4225-ECF5-41BC-B259-5D189B0B80A2}" srcOrd="0" destOrd="0" presId="urn:microsoft.com/office/officeart/2005/8/layout/hProcess9"/>
    <dgm:cxn modelId="{3CB395A5-E2FF-49E6-9276-B6F9733AF949}" type="presOf" srcId="{0A2958D6-8B5A-4B17-BD20-0FEFF7D25BFC}" destId="{B236CA43-A259-4B7A-8F98-E756B21148CF}" srcOrd="0" destOrd="0" presId="urn:microsoft.com/office/officeart/2005/8/layout/hProcess9"/>
    <dgm:cxn modelId="{81D41DDA-2400-4609-84FE-26080E3DB57D}" srcId="{AC89F513-399A-4BD9-A39D-2BF342833488}" destId="{0A2958D6-8B5A-4B17-BD20-0FEFF7D25BFC}" srcOrd="0" destOrd="0" parTransId="{ECB71D4F-59C7-4131-BA1B-22CA76346142}" sibTransId="{9EC4340B-8361-4D8E-A9CE-6D947421B677}"/>
    <dgm:cxn modelId="{98CB93F6-3666-438E-9613-BFA6DDC83FDF}" type="presOf" srcId="{A1B16ECD-1280-404B-A6E5-4D7412B9D331}" destId="{96C525ED-D0CD-48D6-955B-9BC44EB32F38}" srcOrd="0" destOrd="0" presId="urn:microsoft.com/office/officeart/2005/8/layout/hProcess9"/>
    <dgm:cxn modelId="{7303A351-2C42-4A7F-8057-5D6FFE063073}" type="presParOf" srcId="{35842D55-DE08-4148-8749-EC96750F4FF1}" destId="{262DD9ED-4CB9-46E5-8975-7E3782315DD3}" srcOrd="0" destOrd="0" presId="urn:microsoft.com/office/officeart/2005/8/layout/hProcess9"/>
    <dgm:cxn modelId="{18C27DDA-A1C5-433C-91A4-C79AD0831B34}" type="presParOf" srcId="{35842D55-DE08-4148-8749-EC96750F4FF1}" destId="{CC6F06E0-C7E3-4C8D-8FD6-09288B851917}" srcOrd="1" destOrd="0" presId="urn:microsoft.com/office/officeart/2005/8/layout/hProcess9"/>
    <dgm:cxn modelId="{FC90C34E-BD13-437D-933C-60804749543D}" type="presParOf" srcId="{CC6F06E0-C7E3-4C8D-8FD6-09288B851917}" destId="{B236CA43-A259-4B7A-8F98-E756B21148CF}" srcOrd="0" destOrd="0" presId="urn:microsoft.com/office/officeart/2005/8/layout/hProcess9"/>
    <dgm:cxn modelId="{F4632F02-2CF6-41FB-AED2-A2865EBC80E7}" type="presParOf" srcId="{CC6F06E0-C7E3-4C8D-8FD6-09288B851917}" destId="{A77E9EED-5419-4CA3-BA58-D42AEC0F0BA2}" srcOrd="1" destOrd="0" presId="urn:microsoft.com/office/officeart/2005/8/layout/hProcess9"/>
    <dgm:cxn modelId="{6576D99C-79D7-493F-9DD1-155B327DB612}" type="presParOf" srcId="{CC6F06E0-C7E3-4C8D-8FD6-09288B851917}" destId="{06F5F28A-A74E-40C7-8711-93A371C8A76A}" srcOrd="2" destOrd="0" presId="urn:microsoft.com/office/officeart/2005/8/layout/hProcess9"/>
    <dgm:cxn modelId="{6FA37D13-30EA-4965-B104-098DE4B31EAF}" type="presParOf" srcId="{CC6F06E0-C7E3-4C8D-8FD6-09288B851917}" destId="{DD8665D1-76CA-425C-B70F-01156F3142E9}" srcOrd="3" destOrd="0" presId="urn:microsoft.com/office/officeart/2005/8/layout/hProcess9"/>
    <dgm:cxn modelId="{C18B402E-1D78-4564-BD6F-1D672935DD19}" type="presParOf" srcId="{CC6F06E0-C7E3-4C8D-8FD6-09288B851917}" destId="{1ACF4225-ECF5-41BC-B259-5D189B0B80A2}" srcOrd="4" destOrd="0" presId="urn:microsoft.com/office/officeart/2005/8/layout/hProcess9"/>
    <dgm:cxn modelId="{9C7E3469-4072-40AA-BF17-1155662B39FA}" type="presParOf" srcId="{CC6F06E0-C7E3-4C8D-8FD6-09288B851917}" destId="{4D6848C7-D9F5-4226-93FC-B345E5342810}" srcOrd="5" destOrd="0" presId="urn:microsoft.com/office/officeart/2005/8/layout/hProcess9"/>
    <dgm:cxn modelId="{9629642C-350A-4E92-B9C9-D626C3A0E9F9}" type="presParOf" srcId="{CC6F06E0-C7E3-4C8D-8FD6-09288B851917}" destId="{96C525ED-D0CD-48D6-955B-9BC44EB32F38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5B2EB22A-823F-4E42-9EDA-3EF0985069A9}" type="doc">
      <dgm:prSet loTypeId="urn:microsoft.com/office/officeart/2005/8/layout/p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E8EF6443-DDBD-4B4F-8C18-C2810A663C9C}">
      <dgm:prSet custT="1"/>
      <dgm:spPr/>
      <dgm:t>
        <a:bodyPr/>
        <a:lstStyle/>
        <a:p>
          <a:r>
            <a:rPr lang="en-US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5. </a:t>
          </a:r>
          <a:r>
            <a: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优化效率</a:t>
          </a:r>
          <a:endParaRPr lang="en-US" altLang="zh-CN" sz="18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01A43D2-2274-49AE-8C26-525BFCA91437}" type="parTrans" cxnId="{4029F34B-4B1D-4835-862F-9F89375811BA}">
      <dgm:prSet/>
      <dgm:spPr/>
      <dgm:t>
        <a:bodyPr/>
        <a:lstStyle/>
        <a:p>
          <a:endParaRPr lang="zh-CN" altLang="en-US"/>
        </a:p>
      </dgm:t>
    </dgm:pt>
    <dgm:pt modelId="{D796160F-4218-4059-842D-2E3E6F3968E6}" type="sibTrans" cxnId="{4029F34B-4B1D-4835-862F-9F89375811BA}">
      <dgm:prSet/>
      <dgm:spPr/>
      <dgm:t>
        <a:bodyPr/>
        <a:lstStyle/>
        <a:p>
          <a:endParaRPr lang="zh-CN" altLang="en-US"/>
        </a:p>
      </dgm:t>
    </dgm:pt>
    <dgm:pt modelId="{64AB61FF-4DA1-46D3-BA71-E49E8D3CD786}">
      <dgm:prSet custT="1"/>
      <dgm:spPr/>
      <dgm:t>
        <a:bodyPr/>
        <a:lstStyle/>
        <a:p>
          <a:r>
            <a: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4. </a:t>
          </a:r>
          <a:r>
            <a: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校准</a:t>
          </a:r>
          <a:endParaRPr lang="zh-CN" sz="18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7E086EF-1DCF-429E-92AF-1AA0848A64CD}" type="parTrans" cxnId="{2EF1D3FE-8C38-4BE2-A368-DA1A3225B859}">
      <dgm:prSet/>
      <dgm:spPr/>
      <dgm:t>
        <a:bodyPr/>
        <a:lstStyle/>
        <a:p>
          <a:endParaRPr lang="zh-CN" altLang="en-US"/>
        </a:p>
      </dgm:t>
    </dgm:pt>
    <dgm:pt modelId="{958A6156-3D81-4C46-9863-A655FFD61E29}" type="sibTrans" cxnId="{2EF1D3FE-8C38-4BE2-A368-DA1A3225B859}">
      <dgm:prSet/>
      <dgm:spPr/>
      <dgm:t>
        <a:bodyPr/>
        <a:lstStyle/>
        <a:p>
          <a:endParaRPr lang="zh-CN" altLang="en-US"/>
        </a:p>
      </dgm:t>
    </dgm:pt>
    <dgm:pt modelId="{FDD8E38F-506C-4EAD-BE52-1FD0B3D7A3ED}">
      <dgm:prSet custT="1"/>
      <dgm:spPr/>
      <dgm:t>
        <a:bodyPr/>
        <a:lstStyle/>
        <a:p>
          <a:pPr algn="ctr"/>
          <a:r>
            <a: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2. </a:t>
          </a:r>
          <a:r>
            <a: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鉴别</a:t>
          </a:r>
          <a:endParaRPr lang="zh-CN" sz="18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C12F0A1-3942-46A2-BE04-61C588B4E897}" type="parTrans" cxnId="{D1DBF101-F50F-4A4E-8C4C-E22404459F57}">
      <dgm:prSet/>
      <dgm:spPr/>
      <dgm:t>
        <a:bodyPr/>
        <a:lstStyle/>
        <a:p>
          <a:endParaRPr lang="zh-CN" altLang="en-US"/>
        </a:p>
      </dgm:t>
    </dgm:pt>
    <dgm:pt modelId="{3328B8F3-C1F0-4FE8-B06C-AF8796A336A4}" type="sibTrans" cxnId="{D1DBF101-F50F-4A4E-8C4C-E22404459F57}">
      <dgm:prSet/>
      <dgm:spPr/>
      <dgm:t>
        <a:bodyPr/>
        <a:lstStyle/>
        <a:p>
          <a:endParaRPr lang="zh-CN" altLang="en-US"/>
        </a:p>
      </dgm:t>
    </dgm:pt>
    <dgm:pt modelId="{49123D35-4310-43E0-B09C-C6BDBDDF1F64}">
      <dgm:prSet custT="1"/>
      <dgm:spPr/>
      <dgm:t>
        <a:bodyPr/>
        <a:lstStyle/>
        <a:p>
          <a:r>
            <a:rPr lang="en-US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3. </a:t>
          </a:r>
          <a:r>
            <a: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分离</a:t>
          </a:r>
          <a:endParaRPr lang="zh-CN" sz="18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E5DB311-625C-4E4B-B71E-EF410A26BA63}" type="parTrans" cxnId="{593914CB-55DF-46BF-8CAC-449D299B0381}">
      <dgm:prSet/>
      <dgm:spPr/>
      <dgm:t>
        <a:bodyPr/>
        <a:lstStyle/>
        <a:p>
          <a:endParaRPr lang="zh-CN" altLang="en-US"/>
        </a:p>
      </dgm:t>
    </dgm:pt>
    <dgm:pt modelId="{E5952CCF-1012-45ED-80F1-849824F223AA}" type="sibTrans" cxnId="{593914CB-55DF-46BF-8CAC-449D299B0381}">
      <dgm:prSet/>
      <dgm:spPr/>
      <dgm:t>
        <a:bodyPr/>
        <a:lstStyle/>
        <a:p>
          <a:endParaRPr lang="zh-CN" altLang="en-US"/>
        </a:p>
      </dgm:t>
    </dgm:pt>
    <dgm:pt modelId="{A9CD24BF-82D4-424F-B642-9ABBD4116E4E}">
      <dgm:prSet custT="1"/>
      <dgm:spPr/>
      <dgm:t>
        <a:bodyPr/>
        <a:lstStyle/>
        <a:p>
          <a:r>
            <a: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1. </a:t>
          </a:r>
          <a:r>
            <a: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重建</a:t>
          </a:r>
          <a:endParaRPr lang="zh-CN" sz="18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815F181-4149-4B5A-B7F0-64508E3D5E54}" type="parTrans" cxnId="{5AB02C0A-781D-4162-A401-40992BABCF7F}">
      <dgm:prSet/>
      <dgm:spPr/>
      <dgm:t>
        <a:bodyPr/>
        <a:lstStyle/>
        <a:p>
          <a:endParaRPr lang="zh-CN" altLang="en-US"/>
        </a:p>
      </dgm:t>
    </dgm:pt>
    <dgm:pt modelId="{C94EBCDD-69DE-4F71-B3F4-F9FD6857728B}" type="sibTrans" cxnId="{5AB02C0A-781D-4162-A401-40992BABCF7F}">
      <dgm:prSet/>
      <dgm:spPr/>
      <dgm:t>
        <a:bodyPr/>
        <a:lstStyle/>
        <a:p>
          <a:endParaRPr lang="zh-CN" altLang="en-US"/>
        </a:p>
      </dgm:t>
    </dgm:pt>
    <dgm:pt modelId="{29151C72-783C-4A93-A043-03E06AB95A4B}" type="pres">
      <dgm:prSet presAssocID="{5B2EB22A-823F-4E42-9EDA-3EF0985069A9}" presName="Name0" presStyleCnt="0">
        <dgm:presLayoutVars>
          <dgm:dir/>
          <dgm:resizeHandles val="exact"/>
        </dgm:presLayoutVars>
      </dgm:prSet>
      <dgm:spPr/>
    </dgm:pt>
    <dgm:pt modelId="{DCA71175-24AA-4C49-ABD7-EDD36F2CA254}" type="pres">
      <dgm:prSet presAssocID="{A9CD24BF-82D4-424F-B642-9ABBD4116E4E}" presName="compNode" presStyleCnt="0"/>
      <dgm:spPr/>
    </dgm:pt>
    <dgm:pt modelId="{BA109F78-D1AB-4557-80B1-18E8D1845023}" type="pres">
      <dgm:prSet presAssocID="{A9CD24BF-82D4-424F-B642-9ABBD4116E4E}" presName="pictRect" presStyleLbl="node1" presStyleIdx="0" presStyleCnt="5"/>
      <dgm:spPr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8AFDC763-8027-4447-8D33-459E7D8706D7}" type="pres">
      <dgm:prSet presAssocID="{A9CD24BF-82D4-424F-B642-9ABBD4116E4E}" presName="textRect" presStyleLbl="revTx" presStyleIdx="0" presStyleCnt="5" custScaleX="152713">
        <dgm:presLayoutVars>
          <dgm:bulletEnabled val="1"/>
        </dgm:presLayoutVars>
      </dgm:prSet>
      <dgm:spPr/>
    </dgm:pt>
    <dgm:pt modelId="{5B3A6F2F-9C96-4B50-946E-61B90C3F80EF}" type="pres">
      <dgm:prSet presAssocID="{C94EBCDD-69DE-4F71-B3F4-F9FD6857728B}" presName="sibTrans" presStyleLbl="sibTrans2D1" presStyleIdx="0" presStyleCnt="0"/>
      <dgm:spPr/>
    </dgm:pt>
    <dgm:pt modelId="{97FBD52E-F9AF-49C3-9F39-5DE87BD97CED}" type="pres">
      <dgm:prSet presAssocID="{FDD8E38F-506C-4EAD-BE52-1FD0B3D7A3ED}" presName="compNode" presStyleCnt="0"/>
      <dgm:spPr/>
    </dgm:pt>
    <dgm:pt modelId="{C329FECA-62F8-4AE5-8FDC-2C9C2B0629D0}" type="pres">
      <dgm:prSet presAssocID="{FDD8E38F-506C-4EAD-BE52-1FD0B3D7A3ED}" presName="pictRect" presStyleLbl="node1" presStyleIdx="1" presStyleCnt="5"/>
      <dgm:spPr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507BADC3-4289-4E43-8A3C-72EA1654F08E}" type="pres">
      <dgm:prSet presAssocID="{FDD8E38F-506C-4EAD-BE52-1FD0B3D7A3ED}" presName="textRect" presStyleLbl="revTx" presStyleIdx="1" presStyleCnt="5" custScaleX="144875">
        <dgm:presLayoutVars>
          <dgm:bulletEnabled val="1"/>
        </dgm:presLayoutVars>
      </dgm:prSet>
      <dgm:spPr/>
    </dgm:pt>
    <dgm:pt modelId="{6AB52D95-3FBB-4DB6-BB52-A918AAD3A493}" type="pres">
      <dgm:prSet presAssocID="{3328B8F3-C1F0-4FE8-B06C-AF8796A336A4}" presName="sibTrans" presStyleLbl="sibTrans2D1" presStyleIdx="0" presStyleCnt="0"/>
      <dgm:spPr/>
    </dgm:pt>
    <dgm:pt modelId="{A3A5ED1D-F8D8-48FC-BEDC-0511B0CCE4C7}" type="pres">
      <dgm:prSet presAssocID="{49123D35-4310-43E0-B09C-C6BDBDDF1F64}" presName="compNode" presStyleCnt="0"/>
      <dgm:spPr/>
    </dgm:pt>
    <dgm:pt modelId="{7F10EAED-EAD7-40C6-9E15-F9F904482C91}" type="pres">
      <dgm:prSet presAssocID="{49123D35-4310-43E0-B09C-C6BDBDDF1F64}" presName="pictRect" presStyleLbl="node1" presStyleIdx="2" presStyleCnt="5"/>
      <dgm:spPr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8E60929E-6D8C-4CEA-917B-3E0058582228}" type="pres">
      <dgm:prSet presAssocID="{49123D35-4310-43E0-B09C-C6BDBDDF1F64}" presName="textRect" presStyleLbl="revTx" presStyleIdx="2" presStyleCnt="5" custScaleX="167282">
        <dgm:presLayoutVars>
          <dgm:bulletEnabled val="1"/>
        </dgm:presLayoutVars>
      </dgm:prSet>
      <dgm:spPr/>
    </dgm:pt>
    <dgm:pt modelId="{DA59E7AD-9760-4A2A-AE4E-6663D598E85D}" type="pres">
      <dgm:prSet presAssocID="{E5952CCF-1012-45ED-80F1-849824F223AA}" presName="sibTrans" presStyleLbl="sibTrans2D1" presStyleIdx="0" presStyleCnt="0"/>
      <dgm:spPr/>
    </dgm:pt>
    <dgm:pt modelId="{98FF2FCF-BB34-4419-BDD5-8507AF074BC6}" type="pres">
      <dgm:prSet presAssocID="{64AB61FF-4DA1-46D3-BA71-E49E8D3CD786}" presName="compNode" presStyleCnt="0"/>
      <dgm:spPr/>
    </dgm:pt>
    <dgm:pt modelId="{604012B0-9D0E-4FA5-88A9-775754F0CA1B}" type="pres">
      <dgm:prSet presAssocID="{64AB61FF-4DA1-46D3-BA71-E49E8D3CD786}" presName="pictRect" presStyleLbl="node1" presStyleIdx="3" presStyleCnt="5"/>
      <dgm:spPr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B2F9E62-4371-47C3-8E71-4215A5627DEC}" type="pres">
      <dgm:prSet presAssocID="{64AB61FF-4DA1-46D3-BA71-E49E8D3CD786}" presName="textRect" presStyleLbl="revTx" presStyleIdx="3" presStyleCnt="5" custScaleX="132165">
        <dgm:presLayoutVars>
          <dgm:bulletEnabled val="1"/>
        </dgm:presLayoutVars>
      </dgm:prSet>
      <dgm:spPr/>
    </dgm:pt>
    <dgm:pt modelId="{9C6179FF-6285-49AD-931D-4FB42C7FCA13}" type="pres">
      <dgm:prSet presAssocID="{958A6156-3D81-4C46-9863-A655FFD61E29}" presName="sibTrans" presStyleLbl="sibTrans2D1" presStyleIdx="0" presStyleCnt="0"/>
      <dgm:spPr/>
    </dgm:pt>
    <dgm:pt modelId="{A4EB9534-D166-496A-9EA0-927F37B914A3}" type="pres">
      <dgm:prSet presAssocID="{E8EF6443-DDBD-4B4F-8C18-C2810A663C9C}" presName="compNode" presStyleCnt="0"/>
      <dgm:spPr/>
    </dgm:pt>
    <dgm:pt modelId="{18341787-401B-4110-B20E-1FAE47796149}" type="pres">
      <dgm:prSet presAssocID="{E8EF6443-DDBD-4B4F-8C18-C2810A663C9C}" presName="pictRect" presStyleLbl="node1" presStyleIdx="4" presStyleCnt="5"/>
      <dgm:spPr>
        <a:prstGeom prst="ellipse">
          <a:avLst/>
        </a:prstGeom>
        <a:blipFill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B4654534-32DB-4CA9-9F9F-4ACA44517273}" type="pres">
      <dgm:prSet presAssocID="{E8EF6443-DDBD-4B4F-8C18-C2810A663C9C}" presName="textRect" presStyleLbl="revTx" presStyleIdx="4" presStyleCnt="5" custScaleX="157618">
        <dgm:presLayoutVars>
          <dgm:bulletEnabled val="1"/>
        </dgm:presLayoutVars>
      </dgm:prSet>
      <dgm:spPr/>
    </dgm:pt>
  </dgm:ptLst>
  <dgm:cxnLst>
    <dgm:cxn modelId="{D1DBF101-F50F-4A4E-8C4C-E22404459F57}" srcId="{5B2EB22A-823F-4E42-9EDA-3EF0985069A9}" destId="{FDD8E38F-506C-4EAD-BE52-1FD0B3D7A3ED}" srcOrd="1" destOrd="0" parTransId="{DC12F0A1-3942-46A2-BE04-61C588B4E897}" sibTransId="{3328B8F3-C1F0-4FE8-B06C-AF8796A336A4}"/>
    <dgm:cxn modelId="{5AB02C0A-781D-4162-A401-40992BABCF7F}" srcId="{5B2EB22A-823F-4E42-9EDA-3EF0985069A9}" destId="{A9CD24BF-82D4-424F-B642-9ABBD4116E4E}" srcOrd="0" destOrd="0" parTransId="{B815F181-4149-4B5A-B7F0-64508E3D5E54}" sibTransId="{C94EBCDD-69DE-4F71-B3F4-F9FD6857728B}"/>
    <dgm:cxn modelId="{DF8BF70E-E11F-4EB7-8467-D60CF4ED4FD0}" type="presOf" srcId="{E5952CCF-1012-45ED-80F1-849824F223AA}" destId="{DA59E7AD-9760-4A2A-AE4E-6663D598E85D}" srcOrd="0" destOrd="0" presId="urn:microsoft.com/office/officeart/2005/8/layout/pList1"/>
    <dgm:cxn modelId="{B272B216-33F2-4079-BCCE-AC5ABC2670F5}" type="presOf" srcId="{3328B8F3-C1F0-4FE8-B06C-AF8796A336A4}" destId="{6AB52D95-3FBB-4DB6-BB52-A918AAD3A493}" srcOrd="0" destOrd="0" presId="urn:microsoft.com/office/officeart/2005/8/layout/pList1"/>
    <dgm:cxn modelId="{DDDEBC1D-3143-499E-89CF-E78370107578}" type="presOf" srcId="{A9CD24BF-82D4-424F-B642-9ABBD4116E4E}" destId="{8AFDC763-8027-4447-8D33-459E7D8706D7}" srcOrd="0" destOrd="0" presId="urn:microsoft.com/office/officeart/2005/8/layout/pList1"/>
    <dgm:cxn modelId="{954BCD5D-A17E-4D28-84AC-FE6D3DE1A37F}" type="presOf" srcId="{FDD8E38F-506C-4EAD-BE52-1FD0B3D7A3ED}" destId="{507BADC3-4289-4E43-8A3C-72EA1654F08E}" srcOrd="0" destOrd="0" presId="urn:microsoft.com/office/officeart/2005/8/layout/pList1"/>
    <dgm:cxn modelId="{4029F34B-4B1D-4835-862F-9F89375811BA}" srcId="{5B2EB22A-823F-4E42-9EDA-3EF0985069A9}" destId="{E8EF6443-DDBD-4B4F-8C18-C2810A663C9C}" srcOrd="4" destOrd="0" parTransId="{901A43D2-2274-49AE-8C26-525BFCA91437}" sibTransId="{D796160F-4218-4059-842D-2E3E6F3968E6}"/>
    <dgm:cxn modelId="{B3F4EE4C-A0C8-4723-9A3E-17695751094F}" type="presOf" srcId="{E8EF6443-DDBD-4B4F-8C18-C2810A663C9C}" destId="{B4654534-32DB-4CA9-9F9F-4ACA44517273}" srcOrd="0" destOrd="0" presId="urn:microsoft.com/office/officeart/2005/8/layout/pList1"/>
    <dgm:cxn modelId="{0786736E-6853-4881-8776-3F5F91021D5A}" type="presOf" srcId="{64AB61FF-4DA1-46D3-BA71-E49E8D3CD786}" destId="{DB2F9E62-4371-47C3-8E71-4215A5627DEC}" srcOrd="0" destOrd="0" presId="urn:microsoft.com/office/officeart/2005/8/layout/pList1"/>
    <dgm:cxn modelId="{22E54A54-DEB2-4F2B-B3D8-94F40C09E41A}" type="presOf" srcId="{958A6156-3D81-4C46-9863-A655FFD61E29}" destId="{9C6179FF-6285-49AD-931D-4FB42C7FCA13}" srcOrd="0" destOrd="0" presId="urn:microsoft.com/office/officeart/2005/8/layout/pList1"/>
    <dgm:cxn modelId="{EA580F57-D42C-4988-AAFC-FE8824FF3725}" type="presOf" srcId="{49123D35-4310-43E0-B09C-C6BDBDDF1F64}" destId="{8E60929E-6D8C-4CEA-917B-3E0058582228}" srcOrd="0" destOrd="0" presId="urn:microsoft.com/office/officeart/2005/8/layout/pList1"/>
    <dgm:cxn modelId="{0DE205BD-CDB8-4497-B7F3-530E0A51F963}" type="presOf" srcId="{5B2EB22A-823F-4E42-9EDA-3EF0985069A9}" destId="{29151C72-783C-4A93-A043-03E06AB95A4B}" srcOrd="0" destOrd="0" presId="urn:microsoft.com/office/officeart/2005/8/layout/pList1"/>
    <dgm:cxn modelId="{593914CB-55DF-46BF-8CAC-449D299B0381}" srcId="{5B2EB22A-823F-4E42-9EDA-3EF0985069A9}" destId="{49123D35-4310-43E0-B09C-C6BDBDDF1F64}" srcOrd="2" destOrd="0" parTransId="{0E5DB311-625C-4E4B-B71E-EF410A26BA63}" sibTransId="{E5952CCF-1012-45ED-80F1-849824F223AA}"/>
    <dgm:cxn modelId="{7D16A1ED-2EDE-4E04-87EA-1F0922C4AE8D}" type="presOf" srcId="{C94EBCDD-69DE-4F71-B3F4-F9FD6857728B}" destId="{5B3A6F2F-9C96-4B50-946E-61B90C3F80EF}" srcOrd="0" destOrd="0" presId="urn:microsoft.com/office/officeart/2005/8/layout/pList1"/>
    <dgm:cxn modelId="{2EF1D3FE-8C38-4BE2-A368-DA1A3225B859}" srcId="{5B2EB22A-823F-4E42-9EDA-3EF0985069A9}" destId="{64AB61FF-4DA1-46D3-BA71-E49E8D3CD786}" srcOrd="3" destOrd="0" parTransId="{C7E086EF-1DCF-429E-92AF-1AA0848A64CD}" sibTransId="{958A6156-3D81-4C46-9863-A655FFD61E29}"/>
    <dgm:cxn modelId="{6C2BC559-8A20-4EA9-B6DB-A02BD2860DB7}" type="presParOf" srcId="{29151C72-783C-4A93-A043-03E06AB95A4B}" destId="{DCA71175-24AA-4C49-ABD7-EDD36F2CA254}" srcOrd="0" destOrd="0" presId="urn:microsoft.com/office/officeart/2005/8/layout/pList1"/>
    <dgm:cxn modelId="{57F0875F-8FBF-424F-B27F-A0C8DBCE43FE}" type="presParOf" srcId="{DCA71175-24AA-4C49-ABD7-EDD36F2CA254}" destId="{BA109F78-D1AB-4557-80B1-18E8D1845023}" srcOrd="0" destOrd="0" presId="urn:microsoft.com/office/officeart/2005/8/layout/pList1"/>
    <dgm:cxn modelId="{6069DF92-6BC2-46B4-B312-53F4EC419F0D}" type="presParOf" srcId="{DCA71175-24AA-4C49-ABD7-EDD36F2CA254}" destId="{8AFDC763-8027-4447-8D33-459E7D8706D7}" srcOrd="1" destOrd="0" presId="urn:microsoft.com/office/officeart/2005/8/layout/pList1"/>
    <dgm:cxn modelId="{1E401C9B-C768-412E-8709-925018F22151}" type="presParOf" srcId="{29151C72-783C-4A93-A043-03E06AB95A4B}" destId="{5B3A6F2F-9C96-4B50-946E-61B90C3F80EF}" srcOrd="1" destOrd="0" presId="urn:microsoft.com/office/officeart/2005/8/layout/pList1"/>
    <dgm:cxn modelId="{1132CCE2-509E-43A4-82E0-18929C58D0B7}" type="presParOf" srcId="{29151C72-783C-4A93-A043-03E06AB95A4B}" destId="{97FBD52E-F9AF-49C3-9F39-5DE87BD97CED}" srcOrd="2" destOrd="0" presId="urn:microsoft.com/office/officeart/2005/8/layout/pList1"/>
    <dgm:cxn modelId="{636B63C2-342E-4867-BE6E-DD1F8AF96972}" type="presParOf" srcId="{97FBD52E-F9AF-49C3-9F39-5DE87BD97CED}" destId="{C329FECA-62F8-4AE5-8FDC-2C9C2B0629D0}" srcOrd="0" destOrd="0" presId="urn:microsoft.com/office/officeart/2005/8/layout/pList1"/>
    <dgm:cxn modelId="{6CA7E915-873D-44AC-B0A5-6751A376A6EA}" type="presParOf" srcId="{97FBD52E-F9AF-49C3-9F39-5DE87BD97CED}" destId="{507BADC3-4289-4E43-8A3C-72EA1654F08E}" srcOrd="1" destOrd="0" presId="urn:microsoft.com/office/officeart/2005/8/layout/pList1"/>
    <dgm:cxn modelId="{AF477700-1F2F-450F-860C-564D39578A43}" type="presParOf" srcId="{29151C72-783C-4A93-A043-03E06AB95A4B}" destId="{6AB52D95-3FBB-4DB6-BB52-A918AAD3A493}" srcOrd="3" destOrd="0" presId="urn:microsoft.com/office/officeart/2005/8/layout/pList1"/>
    <dgm:cxn modelId="{F071A80D-B140-468A-A595-797CD8985ED7}" type="presParOf" srcId="{29151C72-783C-4A93-A043-03E06AB95A4B}" destId="{A3A5ED1D-F8D8-48FC-BEDC-0511B0CCE4C7}" srcOrd="4" destOrd="0" presId="urn:microsoft.com/office/officeart/2005/8/layout/pList1"/>
    <dgm:cxn modelId="{2074C189-190E-471B-BDEC-6A68B4AA8939}" type="presParOf" srcId="{A3A5ED1D-F8D8-48FC-BEDC-0511B0CCE4C7}" destId="{7F10EAED-EAD7-40C6-9E15-F9F904482C91}" srcOrd="0" destOrd="0" presId="urn:microsoft.com/office/officeart/2005/8/layout/pList1"/>
    <dgm:cxn modelId="{154D2325-D9AB-492F-A150-38888B40D82C}" type="presParOf" srcId="{A3A5ED1D-F8D8-48FC-BEDC-0511B0CCE4C7}" destId="{8E60929E-6D8C-4CEA-917B-3E0058582228}" srcOrd="1" destOrd="0" presId="urn:microsoft.com/office/officeart/2005/8/layout/pList1"/>
    <dgm:cxn modelId="{0555782D-31B5-4E00-833A-8AC4028CEC30}" type="presParOf" srcId="{29151C72-783C-4A93-A043-03E06AB95A4B}" destId="{DA59E7AD-9760-4A2A-AE4E-6663D598E85D}" srcOrd="5" destOrd="0" presId="urn:microsoft.com/office/officeart/2005/8/layout/pList1"/>
    <dgm:cxn modelId="{13492A01-E9FB-4E0B-8B4F-EF0002041A15}" type="presParOf" srcId="{29151C72-783C-4A93-A043-03E06AB95A4B}" destId="{98FF2FCF-BB34-4419-BDD5-8507AF074BC6}" srcOrd="6" destOrd="0" presId="urn:microsoft.com/office/officeart/2005/8/layout/pList1"/>
    <dgm:cxn modelId="{88DFC1B3-125E-4344-A1D3-C86B4A08FE20}" type="presParOf" srcId="{98FF2FCF-BB34-4419-BDD5-8507AF074BC6}" destId="{604012B0-9D0E-4FA5-88A9-775754F0CA1B}" srcOrd="0" destOrd="0" presId="urn:microsoft.com/office/officeart/2005/8/layout/pList1"/>
    <dgm:cxn modelId="{F3284400-504C-458C-94E8-200E81AB5719}" type="presParOf" srcId="{98FF2FCF-BB34-4419-BDD5-8507AF074BC6}" destId="{DB2F9E62-4371-47C3-8E71-4215A5627DEC}" srcOrd="1" destOrd="0" presId="urn:microsoft.com/office/officeart/2005/8/layout/pList1"/>
    <dgm:cxn modelId="{781856E8-D7A3-49F8-B655-CBADFAB565D2}" type="presParOf" srcId="{29151C72-783C-4A93-A043-03E06AB95A4B}" destId="{9C6179FF-6285-49AD-931D-4FB42C7FCA13}" srcOrd="7" destOrd="0" presId="urn:microsoft.com/office/officeart/2005/8/layout/pList1"/>
    <dgm:cxn modelId="{1E5B2634-CC3F-4546-A626-1AFC0054C969}" type="presParOf" srcId="{29151C72-783C-4A93-A043-03E06AB95A4B}" destId="{A4EB9534-D166-496A-9EA0-927F37B914A3}" srcOrd="8" destOrd="0" presId="urn:microsoft.com/office/officeart/2005/8/layout/pList1"/>
    <dgm:cxn modelId="{B78737F9-F20D-4C6E-81D6-71316BBD82EA}" type="presParOf" srcId="{A4EB9534-D166-496A-9EA0-927F37B914A3}" destId="{18341787-401B-4110-B20E-1FAE47796149}" srcOrd="0" destOrd="0" presId="urn:microsoft.com/office/officeart/2005/8/layout/pList1"/>
    <dgm:cxn modelId="{C9E47C15-E03C-4062-900B-DEB34655E0F5}" type="presParOf" srcId="{A4EB9534-D166-496A-9EA0-927F37B914A3}" destId="{B4654534-32DB-4CA9-9F9F-4ACA44517273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FE40966-F65F-4AC3-BDCC-38679F4072BC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AFC7234A-91C6-44BD-AC8B-A8AF8EF85296}">
          <dgm:prSet/>
          <dgm:spPr/>
          <dgm:t>
            <a:bodyPr/>
            <a:lstStyle/>
            <a:p>
              <a:r>
                <a:rPr lang="en-US" dirty="0"/>
                <a:t>We develop a package for the neutral reconstruction, and verify it using </a:t>
              </a:r>
              <a14:m>
                <m:oMath xmlns:m="http://schemas.openxmlformats.org/officeDocument/2006/math">
                  <m:sSup>
                    <m:sSupPr>
                      <m:ctrlP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</m:ctrlPr>
                    </m:sSupPr>
                    <m:e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𝑒</m:t>
                      </m:r>
                    </m:e>
                    <m: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</m:sup>
                  </m:sSup>
                  <m:sSup>
                    <m:sSupPr>
                      <m:ctrlP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</m:ctrlPr>
                    </m:sSupPr>
                    <m:e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𝑒</m:t>
                      </m:r>
                    </m:e>
                    <m: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−</m:t>
                      </m:r>
                    </m:sup>
                  </m:sSup>
                  <m:r>
                    <a:rPr lang="en-US" altLang="zh-CN" b="0" i="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→</m:t>
                  </m:r>
                  <m:r>
                    <a:rPr lang="zh-CN" altLang="en-US" b="0" i="1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𝛾𝛾</m:t>
                  </m:r>
                </m:oMath>
              </a14:m>
              <a:r>
                <a:rPr lang="en-US" dirty="0">
                  <a:sym typeface="Wingdings" panose="05000000000000000000" pitchFamily="2" charset="2"/>
                </a:rPr>
                <a:t>.</a:t>
              </a:r>
              <a:endParaRPr lang="zh-CN" dirty="0"/>
            </a:p>
          </dgm:t>
        </dgm:pt>
      </mc:Choice>
      <mc:Fallback xmlns="">
        <dgm:pt modelId="{AFC7234A-91C6-44BD-AC8B-A8AF8EF85296}">
          <dgm:prSet/>
          <dgm:spPr/>
          <dgm:t>
            <a:bodyPr/>
            <a:lstStyle/>
            <a:p>
              <a:r>
                <a:rPr lang="en-US" dirty="0"/>
                <a:t>We develop a package for the neutral reconstruction, and verify it using </a:t>
              </a:r>
              <a:r>
                <a:rPr lang="en-US" altLang="zh-CN" b="0" i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a:t>𝑒^+ 𝑒^−→</a:t>
              </a:r>
              <a:r>
                <a:rPr lang="zh-CN" altLang="en-US" b="0" i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a:t>𝛾𝛾</a:t>
              </a:r>
              <a:r>
                <a:rPr lang="en-US" dirty="0">
                  <a:sym typeface="Wingdings" panose="05000000000000000000" pitchFamily="2" charset="2"/>
                </a:rPr>
                <a:t>.</a:t>
              </a:r>
              <a:endParaRPr lang="zh-CN" dirty="0"/>
            </a:p>
          </dgm:t>
        </dgm:pt>
      </mc:Fallback>
    </mc:AlternateContent>
    <dgm:pt modelId="{AEBEAE4C-0033-4532-AB44-47F9E814BF2A}" type="parTrans" cxnId="{A4F53872-92AC-4164-8BB7-D2A40AB47A66}">
      <dgm:prSet/>
      <dgm:spPr/>
      <dgm:t>
        <a:bodyPr/>
        <a:lstStyle/>
        <a:p>
          <a:endParaRPr lang="zh-CN" altLang="en-US"/>
        </a:p>
      </dgm:t>
    </dgm:pt>
    <dgm:pt modelId="{FFB122BC-BF62-4BF6-9792-7B4D4685896C}" type="sibTrans" cxnId="{A4F53872-92AC-4164-8BB7-D2A40AB47A66}">
      <dgm:prSet/>
      <dgm:spPr/>
      <dgm:t>
        <a:bodyPr/>
        <a:lstStyle/>
        <a:p>
          <a:endParaRPr lang="zh-CN" alt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FA2CA678-7C87-44A6-BA0E-5838C5EC9986}">
          <dgm:prSet/>
          <dgm:spPr/>
          <dgm:t>
            <a:bodyPr/>
            <a:lstStyle/>
            <a:p>
              <a:r>
                <a:rPr lang="en-US" dirty="0"/>
                <a:t>We use time-of-flight to identify photon/neutron  with </a:t>
              </a:r>
              <a14:m>
                <m:oMath xmlns:m="http://schemas.openxmlformats.org/officeDocument/2006/math">
                  <m:sSup>
                    <m:sSupPr>
                      <m:ctrlPr>
                        <a:rPr lang="en-US" altLang="zh-CN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</m:ctrlPr>
                    </m:sSupPr>
                    <m:e>
                      <m:r>
                        <a:rPr lang="en-US" altLang="zh-CN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𝑒</m:t>
                      </m:r>
                    </m:e>
                    <m:sup>
                      <m:r>
                        <a:rPr lang="en-US" altLang="zh-CN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</m:sup>
                  </m:sSup>
                  <m:sSup>
                    <m:sSupPr>
                      <m:ctrlPr>
                        <a:rPr lang="en-US" altLang="zh-CN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</m:ctrlPr>
                    </m:sSupPr>
                    <m:e>
                      <m:r>
                        <a:rPr lang="en-US" altLang="zh-CN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𝑒</m:t>
                      </m:r>
                    </m:e>
                    <m:sup>
                      <m:r>
                        <a:rPr lang="en-US" altLang="zh-CN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−</m:t>
                      </m:r>
                    </m:sup>
                  </m:sSup>
                  <m:r>
                    <a:rPr lang="en-US" altLang="zh-CN" b="0" i="0" smtClean="0"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→</m:t>
                  </m:r>
                  <m:r>
                    <a:rPr lang="zh-CN" altLang="en-US" b="0" i="1" smtClean="0">
                      <a:solidFill>
                        <a:schemeClr val="bg1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𝛾𝛾</m:t>
                  </m:r>
                </m:oMath>
              </a14:m>
              <a:r>
                <a:rPr lang="en-US" dirty="0">
                  <a:sym typeface="Wingdings" panose="05000000000000000000" pitchFamily="2" charset="2"/>
                </a:rPr>
                <a:t> and </a:t>
              </a:r>
              <a14:m>
                <m:oMath xmlns:m="http://schemas.openxmlformats.org/officeDocument/2006/math">
                  <m:r>
                    <m:rPr>
                      <m:sty m:val="p"/>
                    </m:rPr>
                    <a:rPr lang="en-US" altLang="zh-CN" b="0" i="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J</m:t>
                  </m:r>
                  <m:r>
                    <a:rPr lang="en-US" altLang="zh-CN" b="0" i="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/</m:t>
                  </m:r>
                  <m:r>
                    <m:rPr>
                      <m:sty m:val="p"/>
                    </m:rPr>
                    <a:rPr lang="el-GR" altLang="zh-CN" b="0" i="1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  <a:cs typeface="Calibri" panose="020F0502020204030204" pitchFamily="34" charset="0"/>
                    </a:rPr>
                    <m:t>Ψ</m:t>
                  </m:r>
                  <m:r>
                    <a:rPr lang="en-US" altLang="zh-CN" b="0" i="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→</m:t>
                  </m:r>
                  <m:sSup>
                    <m:sSupPr>
                      <m:ctrlP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</m:ctrlPr>
                    </m:sSupPr>
                    <m:e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𝜋</m:t>
                      </m:r>
                    </m:e>
                    <m: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</m:sup>
                  </m:sSup>
                  <m:sSup>
                    <m:sSupPr>
                      <m:ctrlP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</m:ctrlPr>
                    </m:sSupPr>
                    <m:e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𝜋</m:t>
                      </m:r>
                    </m:e>
                    <m: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−</m:t>
                      </m:r>
                    </m:sup>
                  </m:sSup>
                  <m:sSup>
                    <m:sSupPr>
                      <m:ctrlP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</m:ctrlPr>
                    </m:sSupPr>
                    <m:e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𝜋</m:t>
                      </m:r>
                    </m:e>
                    <m: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0</m:t>
                      </m:r>
                    </m:sup>
                  </m:sSup>
                  <m:r>
                    <a:rPr lang="en-US" altLang="zh-CN" b="0" i="1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→</m:t>
                  </m:r>
                  <m:sSup>
                    <m:sSupPr>
                      <m:ctrlP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</m:ctrlPr>
                    </m:sSupPr>
                    <m:e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𝜋</m:t>
                      </m:r>
                    </m:e>
                    <m: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</m:sup>
                  </m:sSup>
                  <m:sSup>
                    <m:sSupPr>
                      <m:ctrlP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</m:ctrlPr>
                    </m:sSupPr>
                    <m:e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𝜋</m:t>
                      </m:r>
                    </m:e>
                    <m: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−</m:t>
                      </m:r>
                    </m:sup>
                  </m:sSup>
                  <m:r>
                    <a:rPr lang="zh-CN" altLang="en-US" b="0" i="1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𝛾𝛾</m:t>
                  </m:r>
                </m:oMath>
              </a14:m>
              <a:r>
                <a:rPr lang="en-US" altLang="zh-CN" dirty="0"/>
                <a:t>.</a:t>
              </a:r>
              <a:endParaRPr lang="zh-CN" dirty="0"/>
            </a:p>
          </dgm:t>
        </dgm:pt>
      </mc:Choice>
      <mc:Fallback xmlns="">
        <dgm:pt modelId="{FA2CA678-7C87-44A6-BA0E-5838C5EC9986}">
          <dgm:prSet/>
          <dgm:spPr/>
          <dgm:t>
            <a:bodyPr/>
            <a:lstStyle/>
            <a:p>
              <a:r>
                <a:rPr lang="en-US" dirty="0"/>
                <a:t>We use time-of-flight to identify photon/neutron  with </a:t>
              </a:r>
              <a:r>
                <a:rPr lang="en-US" altLang="zh-CN" b="0" i="0">
                  <a:latin typeface="Cambria Math" panose="02040503050406030204" pitchFamily="18" charset="0"/>
                  <a:cs typeface="Calibri" panose="020F0502020204030204" pitchFamily="34" charset="0"/>
                </a:rPr>
                <a:t>𝑒^+ 𝑒^−→</a:t>
              </a:r>
              <a:r>
                <a:rPr lang="zh-CN" altLang="en-US" b="0" i="0">
                  <a:solidFill>
                    <a:schemeClr val="bg1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a:t>𝛾𝛾</a:t>
              </a:r>
              <a:r>
                <a:rPr lang="en-US" dirty="0">
                  <a:sym typeface="Wingdings" panose="05000000000000000000" pitchFamily="2" charset="2"/>
                </a:rPr>
                <a:t> and </a:t>
              </a:r>
              <a:r>
                <a:rPr lang="en-US" altLang="zh-CN" b="0" i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a:t>J/</a:t>
              </a:r>
              <a:r>
                <a:rPr lang="el-GR" altLang="zh-CN" b="0" i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Ψ</a:t>
              </a:r>
              <a:r>
                <a:rPr lang="en-US" altLang="zh-CN" b="0" i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a:t>→</a:t>
              </a:r>
              <a:r>
                <a:rPr lang="zh-CN" altLang="en-US" b="0" i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a:t>𝜋</a:t>
              </a:r>
              <a:r>
                <a:rPr lang="en-US" altLang="zh-CN" b="0" i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a:t>^+ </a:t>
              </a:r>
              <a:r>
                <a:rPr lang="zh-CN" altLang="en-US" b="0" i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a:t>𝜋</a:t>
              </a:r>
              <a:r>
                <a:rPr lang="en-US" altLang="zh-CN" b="0" i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a:t>^− </a:t>
              </a:r>
              <a:r>
                <a:rPr lang="zh-CN" altLang="en-US" b="0" i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a:t>𝜋</a:t>
              </a:r>
              <a:r>
                <a:rPr lang="en-US" altLang="zh-CN" b="0" i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a:t>^0→</a:t>
              </a:r>
              <a:r>
                <a:rPr lang="zh-CN" altLang="en-US" b="0" i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a:t>𝜋</a:t>
              </a:r>
              <a:r>
                <a:rPr lang="en-US" altLang="zh-CN" b="0" i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a:t>^+ </a:t>
              </a:r>
              <a:r>
                <a:rPr lang="zh-CN" altLang="en-US" b="0" i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a:t>𝜋</a:t>
              </a:r>
              <a:r>
                <a:rPr lang="en-US" altLang="zh-CN" b="0" i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a:t>^−</a:t>
              </a:r>
              <a:r>
                <a:rPr lang="zh-CN" altLang="en-US" b="0" i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a:t> 𝛾𝛾</a:t>
              </a:r>
              <a:r>
                <a:rPr lang="en-US" altLang="zh-CN" dirty="0"/>
                <a:t>.</a:t>
              </a:r>
              <a:endParaRPr lang="zh-CN" dirty="0"/>
            </a:p>
          </dgm:t>
        </dgm:pt>
      </mc:Fallback>
    </mc:AlternateContent>
    <dgm:pt modelId="{CEB16B06-BF10-47EF-A8EF-946EDA49CF3F}" type="parTrans" cxnId="{E553417E-8A2F-4C28-83AD-C30ECA84C560}">
      <dgm:prSet/>
      <dgm:spPr/>
      <dgm:t>
        <a:bodyPr/>
        <a:lstStyle/>
        <a:p>
          <a:endParaRPr lang="zh-CN" altLang="en-US"/>
        </a:p>
      </dgm:t>
    </dgm:pt>
    <dgm:pt modelId="{4E6841C5-3AE7-49D6-AE8C-9F1AB7DF2DF2}" type="sibTrans" cxnId="{E553417E-8A2F-4C28-83AD-C30ECA84C560}">
      <dgm:prSet/>
      <dgm:spPr/>
      <dgm:t>
        <a:bodyPr/>
        <a:lstStyle/>
        <a:p>
          <a:endParaRPr lang="zh-CN" alt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E42E68E0-3E83-477B-9561-D6852BD271D6}">
          <dgm:prSet/>
          <dgm:spPr/>
          <dgm:t>
            <a:bodyPr/>
            <a:lstStyle/>
            <a:p>
              <a:r>
                <a:rPr lang="en-US" dirty="0"/>
                <a:t>We </a:t>
              </a:r>
              <a:r>
                <a:rPr lang="en-US" altLang="zh-CN" dirty="0"/>
                <a:t>try </a:t>
              </a:r>
              <a:r>
                <a:rPr lang="en-US" dirty="0"/>
                <a:t>three solutions to minimize the statistical errors and verify each solution using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14:m>
                <m:oMath xmlns:m="http://schemas.openxmlformats.org/officeDocument/2006/math">
                  <m:r>
                    <m:rPr>
                      <m:sty m:val="p"/>
                    </m:rPr>
                    <a:rPr lang="en-US" altLang="zh-CN" b="0" i="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J</m:t>
                  </m:r>
                  <m:r>
                    <a:rPr lang="en-US" altLang="zh-CN" b="0" i="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/</m:t>
                  </m:r>
                  <m:r>
                    <m:rPr>
                      <m:sty m:val="p"/>
                    </m:rPr>
                    <a:rPr lang="el-GR" altLang="zh-CN" b="0" i="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  <a:cs typeface="Calibri" panose="020F0502020204030204" pitchFamily="34" charset="0"/>
                    </a:rPr>
                    <m:t>Ψ</m:t>
                  </m:r>
                  <m:r>
                    <a:rPr lang="en-US" altLang="zh-CN" b="0" i="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→</m:t>
                  </m:r>
                  <m:r>
                    <a:rPr lang="en-US" altLang="zh-CN" b="0" i="1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𝑛</m:t>
                  </m:r>
                  <m:acc>
                    <m:accPr>
                      <m:chr m:val="̅"/>
                      <m:ctrlPr>
                        <a:rPr lang="el-GR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</m:ctrlPr>
                    </m:accPr>
                    <m:e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𝑛</m:t>
                      </m:r>
                    </m:e>
                  </m:acc>
                </m:oMath>
              </a14:m>
              <a:r>
                <a:rPr lang="en-US" altLang="zh-CN" dirty="0"/>
                <a:t>.</a:t>
              </a:r>
              <a:endParaRPr lang="zh-CN" dirty="0"/>
            </a:p>
          </dgm:t>
        </dgm:pt>
      </mc:Choice>
      <mc:Fallback xmlns="">
        <dgm:pt modelId="{E42E68E0-3E83-477B-9561-D6852BD271D6}">
          <dgm:prSet/>
          <dgm:spPr/>
          <dgm:t>
            <a:bodyPr/>
            <a:lstStyle/>
            <a:p>
              <a:r>
                <a:rPr lang="en-US" dirty="0"/>
                <a:t>We </a:t>
              </a:r>
              <a:r>
                <a:rPr lang="en-US" altLang="zh-CN" dirty="0"/>
                <a:t>try </a:t>
              </a:r>
              <a:r>
                <a:rPr lang="en-US" dirty="0"/>
                <a:t>three solutions to minimize the statistical errors and verify each solution using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b="0" i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a:t>J/</a:t>
              </a:r>
              <a:r>
                <a:rPr lang="el-GR" altLang="zh-CN" b="0" i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Ψ</a:t>
              </a:r>
              <a:r>
                <a:rPr lang="en-US" altLang="zh-CN" b="0" i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a:t>→𝑛𝑛</a:t>
              </a:r>
              <a:r>
                <a:rPr lang="el-GR" altLang="zh-CN" b="0" i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a:t> ̅</a:t>
              </a:r>
              <a:r>
                <a:rPr lang="en-US" altLang="zh-CN" dirty="0"/>
                <a:t>.</a:t>
              </a:r>
              <a:endParaRPr lang="zh-CN" dirty="0"/>
            </a:p>
          </dgm:t>
        </dgm:pt>
      </mc:Fallback>
    </mc:AlternateContent>
    <dgm:pt modelId="{0DB1622C-93F9-43BB-8CCE-FF666D628D17}" type="parTrans" cxnId="{CBD4C275-0F08-449F-9B26-BA21EA489C36}">
      <dgm:prSet/>
      <dgm:spPr/>
      <dgm:t>
        <a:bodyPr/>
        <a:lstStyle/>
        <a:p>
          <a:endParaRPr lang="zh-CN" altLang="en-US"/>
        </a:p>
      </dgm:t>
    </dgm:pt>
    <dgm:pt modelId="{B9D98C50-A4E2-41E1-A34A-23434327181F}" type="sibTrans" cxnId="{CBD4C275-0F08-449F-9B26-BA21EA489C36}">
      <dgm:prSet/>
      <dgm:spPr/>
      <dgm:t>
        <a:bodyPr/>
        <a:lstStyle/>
        <a:p>
          <a:endParaRPr lang="zh-CN" alt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CA861CA8-BFCC-4D95-9CDA-7BC0AD46F0CF}">
          <dgm:prSet/>
          <dgm:spPr/>
          <dgm:t>
            <a:bodyPr/>
            <a:lstStyle/>
            <a:p>
              <a:r>
                <a:rPr lang="en-US" dirty="0"/>
                <a:t>We calibrate detection efficiency using </a:t>
              </a:r>
              <a14:m>
                <m:oMath xmlns:m="http://schemas.openxmlformats.org/officeDocument/2006/math">
                  <m:r>
                    <m:rPr>
                      <m:sty m:val="p"/>
                    </m:rPr>
                    <a:rPr lang="en-US" altLang="zh-CN" b="0" i="0" smtClean="0"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J</m:t>
                  </m:r>
                  <m:r>
                    <a:rPr lang="en-US" altLang="zh-CN" b="0" i="0" smtClean="0"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/</m:t>
                  </m:r>
                  <m:r>
                    <m:rPr>
                      <m:sty m:val="p"/>
                    </m:rPr>
                    <a:rPr lang="el-GR" altLang="zh-CN" b="0" i="0" smtClean="0">
                      <a:latin typeface="Cambria Math" panose="02040503050406030204" pitchFamily="18" charset="0"/>
                      <a:ea typeface="Cambria Math" panose="02040503050406030204" pitchFamily="18" charset="0"/>
                      <a:cs typeface="Calibri" panose="020F0502020204030204" pitchFamily="34" charset="0"/>
                    </a:rPr>
                    <m:t>Ψ</m:t>
                  </m:r>
                  <m:r>
                    <a:rPr lang="en-US" altLang="zh-CN" b="0" i="0" smtClean="0"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→</m:t>
                  </m:r>
                  <m:r>
                    <m:rPr>
                      <m:sty m:val="p"/>
                    </m:rPr>
                    <a:rPr lang="en-US" altLang="zh-CN" b="0" i="0" smtClean="0"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pπ</m:t>
                  </m:r>
                  <m:r>
                    <a:rPr lang="en-US" altLang="zh-CN" b="0" i="1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𝑛</m:t>
                  </m:r>
                  <m:r>
                    <a:rPr lang="en-US" altLang="zh-CN" b="0" i="1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/</m:t>
                  </m:r>
                  <m:acc>
                    <m:accPr>
                      <m:chr m:val="̅"/>
                      <m:ctrlPr>
                        <a:rPr lang="el-GR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</m:ctrlPr>
                    </m:accPr>
                    <m:e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𝑛</m:t>
                      </m:r>
                    </m:e>
                  </m:acc>
                </m:oMath>
              </a14:m>
              <a:r>
                <a:rPr lang="en-US" dirty="0"/>
                <a:t> 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taking advantage of </a:t>
              </a:r>
              <a:r>
                <a:rPr lang="en-US" dirty="0">
                  <a:solidFill>
                    <a:srgbClr val="FF0000"/>
                  </a:solidFill>
                </a:rPr>
                <a:t>10 billion </a:t>
              </a:r>
              <a:r>
                <a:rPr lang="en-US" dirty="0"/>
                <a:t>J/</a:t>
              </a:r>
              <a:r>
                <a:rPr lang="el-GR" dirty="0">
                  <a:latin typeface="Calibri" panose="020F0502020204030204" pitchFamily="34" charset="0"/>
                  <a:cs typeface="Calibri" panose="020F0502020204030204" pitchFamily="34" charset="0"/>
                </a:rPr>
                <a:t>Ψ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zh-CN" dirty="0"/>
            </a:p>
          </dgm:t>
        </dgm:pt>
      </mc:Choice>
      <mc:Fallback xmlns="">
        <dgm:pt modelId="{CA861CA8-BFCC-4D95-9CDA-7BC0AD46F0CF}">
          <dgm:prSet/>
          <dgm:spPr/>
          <dgm:t>
            <a:bodyPr/>
            <a:lstStyle/>
            <a:p>
              <a:r>
                <a:rPr lang="en-US" dirty="0"/>
                <a:t>We calibrate detection efficiency using </a:t>
              </a:r>
              <a:r>
                <a:rPr lang="en-US" altLang="zh-CN" b="0" i="0">
                  <a:latin typeface="Cambria Math" panose="02040503050406030204" pitchFamily="18" charset="0"/>
                  <a:cs typeface="Calibri" panose="020F0502020204030204" pitchFamily="34" charset="0"/>
                </a:rPr>
                <a:t>J/</a:t>
              </a:r>
              <a:r>
                <a:rPr lang="el-GR" altLang="zh-CN" b="0" i="0"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Ψ</a:t>
              </a:r>
              <a:r>
                <a:rPr lang="en-US" altLang="zh-CN" b="0" i="0">
                  <a:latin typeface="Cambria Math" panose="02040503050406030204" pitchFamily="18" charset="0"/>
                  <a:cs typeface="Calibri" panose="020F0502020204030204" pitchFamily="34" charset="0"/>
                </a:rPr>
                <a:t>→pπ</a:t>
              </a:r>
              <a:r>
                <a:rPr lang="en-US" altLang="zh-CN" b="0" i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a:t>𝑛/𝑛</a:t>
              </a:r>
              <a:r>
                <a:rPr lang="el-GR" altLang="zh-CN" b="0" i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a:t> ̅</a:t>
              </a:r>
              <a:r>
                <a:rPr lang="en-US" dirty="0"/>
                <a:t> 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taking advantage of </a:t>
              </a:r>
              <a:r>
                <a:rPr lang="en-US" dirty="0">
                  <a:solidFill>
                    <a:srgbClr val="FF0000"/>
                  </a:solidFill>
                </a:rPr>
                <a:t>10 billion </a:t>
              </a:r>
              <a:r>
                <a:rPr lang="en-US" dirty="0"/>
                <a:t>J/</a:t>
              </a:r>
              <a:r>
                <a:rPr lang="el-GR" dirty="0">
                  <a:latin typeface="Calibri" panose="020F0502020204030204" pitchFamily="34" charset="0"/>
                  <a:cs typeface="Calibri" panose="020F0502020204030204" pitchFamily="34" charset="0"/>
                </a:rPr>
                <a:t>Ψ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zh-CN" dirty="0"/>
            </a:p>
          </dgm:t>
        </dgm:pt>
      </mc:Fallback>
    </mc:AlternateContent>
    <dgm:pt modelId="{75A0061A-AAD6-417B-9E2A-A4CE92CF4E62}" type="parTrans" cxnId="{4FBF77E8-C5AE-45A8-B7E7-74B7B1DA02C9}">
      <dgm:prSet/>
      <dgm:spPr/>
      <dgm:t>
        <a:bodyPr/>
        <a:lstStyle/>
        <a:p>
          <a:endParaRPr lang="zh-CN" altLang="en-US"/>
        </a:p>
      </dgm:t>
    </dgm:pt>
    <dgm:pt modelId="{D07F10DA-9B0E-4CDD-8CD7-FC8ABB980FA3}" type="sibTrans" cxnId="{4FBF77E8-C5AE-45A8-B7E7-74B7B1DA02C9}">
      <dgm:prSet/>
      <dgm:spPr/>
      <dgm:t>
        <a:bodyPr/>
        <a:lstStyle/>
        <a:p>
          <a:endParaRPr lang="zh-CN" alt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B8EE711C-EC62-40E2-B01F-AB98B855CDD2}">
          <dgm:prSet/>
          <dgm:spPr/>
          <dgm:t>
            <a:bodyPr/>
            <a:lstStyle/>
            <a:p>
              <a:r>
                <a:rPr lang="en-US" dirty="0"/>
                <a:t>We calibrate trigger efficiency using </a:t>
              </a:r>
              <a14:m>
                <m:oMath xmlns:m="http://schemas.openxmlformats.org/officeDocument/2006/math">
                  <m:sSup>
                    <m:sSupPr>
                      <m:ctrlP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</m:ctrlPr>
                    </m:sSupPr>
                    <m:e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𝑒</m:t>
                      </m:r>
                    </m:e>
                    <m: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</m:sup>
                  </m:sSup>
                  <m:sSup>
                    <m:sSupPr>
                      <m:ctrlP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</m:ctrlPr>
                    </m:sSupPr>
                    <m:e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𝑒</m:t>
                      </m:r>
                    </m:e>
                    <m: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−</m:t>
                      </m:r>
                    </m:sup>
                  </m:sSup>
                  <m:r>
                    <a:rPr lang="en-US" altLang="zh-CN" b="0" i="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→</m:t>
                  </m:r>
                  <m:r>
                    <a:rPr lang="en-US" altLang="zh-CN" b="0" i="1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𝑝</m:t>
                  </m:r>
                  <m:acc>
                    <m:accPr>
                      <m:chr m:val="̅"/>
                      <m:ctrlP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</m:ctrlPr>
                    </m:accPr>
                    <m:e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𝑝</m:t>
                      </m:r>
                    </m:e>
                  </m:acc>
                </m:oMath>
              </a14:m>
              <a:r>
                <a:rPr lang="en-US" altLang="zh-CN" dirty="0"/>
                <a:t>.</a:t>
              </a:r>
              <a:endParaRPr lang="zh-CN" dirty="0"/>
            </a:p>
          </dgm:t>
        </dgm:pt>
      </mc:Choice>
      <mc:Fallback xmlns="">
        <dgm:pt modelId="{B8EE711C-EC62-40E2-B01F-AB98B855CDD2}">
          <dgm:prSet/>
          <dgm:spPr/>
          <dgm:t>
            <a:bodyPr/>
            <a:lstStyle/>
            <a:p>
              <a:r>
                <a:rPr lang="en-US" dirty="0"/>
                <a:t>We calibrate trigger efficiency using </a:t>
              </a:r>
              <a:r>
                <a:rPr lang="en-US" altLang="zh-CN" b="0" i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a:t>𝑒^+ 𝑒^−→𝑝𝑝 ̅</a:t>
              </a:r>
              <a:r>
                <a:rPr lang="en-US" altLang="zh-CN" dirty="0"/>
                <a:t>.</a:t>
              </a:r>
              <a:endParaRPr lang="zh-CN" dirty="0"/>
            </a:p>
          </dgm:t>
        </dgm:pt>
      </mc:Fallback>
    </mc:AlternateContent>
    <dgm:pt modelId="{7F3E9FBB-F205-46CD-B344-E980277AB365}" type="parTrans" cxnId="{8B6F0452-B52F-4826-99E3-B093AA5BE9EA}">
      <dgm:prSet/>
      <dgm:spPr/>
      <dgm:t>
        <a:bodyPr/>
        <a:lstStyle/>
        <a:p>
          <a:endParaRPr lang="zh-CN" altLang="en-US"/>
        </a:p>
      </dgm:t>
    </dgm:pt>
    <dgm:pt modelId="{FC411AA4-CDC6-4F44-ABF8-4DA17CF30C27}" type="sibTrans" cxnId="{8B6F0452-B52F-4826-99E3-B093AA5BE9EA}">
      <dgm:prSet/>
      <dgm:spPr/>
      <dgm:t>
        <a:bodyPr/>
        <a:lstStyle/>
        <a:p>
          <a:endParaRPr lang="zh-CN" altLang="en-US"/>
        </a:p>
      </dgm:t>
    </dgm:pt>
    <dgm:pt modelId="{FD68D768-3ECF-4D09-A3A6-D4790CA3079A}" type="pres">
      <dgm:prSet presAssocID="{8FE40966-F65F-4AC3-BDCC-38679F4072BC}" presName="linear" presStyleCnt="0">
        <dgm:presLayoutVars>
          <dgm:dir/>
          <dgm:resizeHandles val="exact"/>
        </dgm:presLayoutVars>
      </dgm:prSet>
      <dgm:spPr/>
    </dgm:pt>
    <dgm:pt modelId="{4C440B3B-B033-4470-923F-206850C4E51C}" type="pres">
      <dgm:prSet presAssocID="{AFC7234A-91C6-44BD-AC8B-A8AF8EF85296}" presName="comp" presStyleCnt="0"/>
      <dgm:spPr/>
    </dgm:pt>
    <dgm:pt modelId="{A5FDE58A-DBE3-4F62-BEE9-7A8FA46AD12B}" type="pres">
      <dgm:prSet presAssocID="{AFC7234A-91C6-44BD-AC8B-A8AF8EF85296}" presName="box" presStyleLbl="node1" presStyleIdx="0" presStyleCnt="5"/>
      <dgm:spPr/>
    </dgm:pt>
    <dgm:pt modelId="{61253DCD-D594-489E-B423-2C56EB57C0DB}" type="pres">
      <dgm:prSet presAssocID="{AFC7234A-91C6-44BD-AC8B-A8AF8EF85296}" presName="img" presStyleLbl="fgImgPlace1" presStyleIdx="0" presStyleCnt="5"/>
      <dgm:spPr>
        <a:blipFill rotWithShape="1">
          <a:blip xmlns:r="http://schemas.openxmlformats.org/officeDocument/2006/relationships" r:embed="rId1"/>
          <a:srcRect/>
          <a:stretch>
            <a:fillRect t="-1000" b="-1000"/>
          </a:stretch>
        </a:blipFill>
      </dgm:spPr>
    </dgm:pt>
    <dgm:pt modelId="{9E937347-7C01-4144-B28C-331D3DAB5CE7}" type="pres">
      <dgm:prSet presAssocID="{AFC7234A-91C6-44BD-AC8B-A8AF8EF85296}" presName="text" presStyleLbl="node1" presStyleIdx="0" presStyleCnt="5">
        <dgm:presLayoutVars>
          <dgm:bulletEnabled val="1"/>
        </dgm:presLayoutVars>
      </dgm:prSet>
      <dgm:spPr/>
    </dgm:pt>
    <dgm:pt modelId="{81B932F4-6026-4E6F-AAC4-C4CDDD4BF935}" type="pres">
      <dgm:prSet presAssocID="{FFB122BC-BF62-4BF6-9792-7B4D4685896C}" presName="spacer" presStyleCnt="0"/>
      <dgm:spPr/>
    </dgm:pt>
    <dgm:pt modelId="{C26D2F49-2645-4A1E-B2EF-3291D5472A30}" type="pres">
      <dgm:prSet presAssocID="{FA2CA678-7C87-44A6-BA0E-5838C5EC9986}" presName="comp" presStyleCnt="0"/>
      <dgm:spPr/>
    </dgm:pt>
    <dgm:pt modelId="{2A9CCF57-0666-4B97-955C-833BDA307050}" type="pres">
      <dgm:prSet presAssocID="{FA2CA678-7C87-44A6-BA0E-5838C5EC9986}" presName="box" presStyleLbl="node1" presStyleIdx="1" presStyleCnt="5"/>
      <dgm:spPr/>
    </dgm:pt>
    <dgm:pt modelId="{B04AB30A-886C-483A-8BBF-B068128DBBEA}" type="pres">
      <dgm:prSet presAssocID="{FA2CA678-7C87-44A6-BA0E-5838C5EC9986}" presName="img" presStyleLbl="fgImgPlace1" presStyleIdx="1" presStyleCnt="5"/>
      <dgm:spPr>
        <a:blipFill rotWithShape="1">
          <a:blip xmlns:r="http://schemas.openxmlformats.org/officeDocument/2006/relationships" r:embed="rId2"/>
          <a:srcRect/>
          <a:stretch>
            <a:fillRect t="-19000" b="-19000"/>
          </a:stretch>
        </a:blipFill>
      </dgm:spPr>
    </dgm:pt>
    <dgm:pt modelId="{588133D8-004D-41E3-99CB-8F13966728B7}" type="pres">
      <dgm:prSet presAssocID="{FA2CA678-7C87-44A6-BA0E-5838C5EC9986}" presName="text" presStyleLbl="node1" presStyleIdx="1" presStyleCnt="5">
        <dgm:presLayoutVars>
          <dgm:bulletEnabled val="1"/>
        </dgm:presLayoutVars>
      </dgm:prSet>
      <dgm:spPr/>
    </dgm:pt>
    <dgm:pt modelId="{9217368A-2761-45A4-969E-9D9538D089F0}" type="pres">
      <dgm:prSet presAssocID="{4E6841C5-3AE7-49D6-AE8C-9F1AB7DF2DF2}" presName="spacer" presStyleCnt="0"/>
      <dgm:spPr/>
    </dgm:pt>
    <dgm:pt modelId="{F20EBF5F-6283-4E2E-AD8E-44D9EDEE180B}" type="pres">
      <dgm:prSet presAssocID="{CA861CA8-BFCC-4D95-9CDA-7BC0AD46F0CF}" presName="comp" presStyleCnt="0"/>
      <dgm:spPr/>
    </dgm:pt>
    <dgm:pt modelId="{B023BDA4-D160-477F-98E7-7DBAB6AC0472}" type="pres">
      <dgm:prSet presAssocID="{CA861CA8-BFCC-4D95-9CDA-7BC0AD46F0CF}" presName="box" presStyleLbl="node1" presStyleIdx="2" presStyleCnt="5"/>
      <dgm:spPr/>
    </dgm:pt>
    <dgm:pt modelId="{7973FB7E-FDE7-4C7A-AEEE-43192766EB38}" type="pres">
      <dgm:prSet presAssocID="{CA861CA8-BFCC-4D95-9CDA-7BC0AD46F0CF}" presName="img" presStyleLbl="fgImgPlace1" presStyleIdx="2" presStyleCnt="5"/>
      <dgm:spPr>
        <a:blipFill rotWithShape="1">
          <a:blip xmlns:r="http://schemas.openxmlformats.org/officeDocument/2006/relationships" r:embed="rId3"/>
          <a:srcRect/>
          <a:stretch>
            <a:fillRect l="-4000" r="-4000"/>
          </a:stretch>
        </a:blipFill>
      </dgm:spPr>
    </dgm:pt>
    <dgm:pt modelId="{CC3906CD-5A12-47A7-AD07-B11ED3ED0A8A}" type="pres">
      <dgm:prSet presAssocID="{CA861CA8-BFCC-4D95-9CDA-7BC0AD46F0CF}" presName="text" presStyleLbl="node1" presStyleIdx="2" presStyleCnt="5">
        <dgm:presLayoutVars>
          <dgm:bulletEnabled val="1"/>
        </dgm:presLayoutVars>
      </dgm:prSet>
      <dgm:spPr/>
    </dgm:pt>
    <dgm:pt modelId="{F86D385F-C177-456B-96A4-E0C5BE12625C}" type="pres">
      <dgm:prSet presAssocID="{D07F10DA-9B0E-4CDD-8CD7-FC8ABB980FA3}" presName="spacer" presStyleCnt="0"/>
      <dgm:spPr/>
    </dgm:pt>
    <dgm:pt modelId="{800972D7-C604-48E0-9045-A5450856F4A6}" type="pres">
      <dgm:prSet presAssocID="{B8EE711C-EC62-40E2-B01F-AB98B855CDD2}" presName="comp" presStyleCnt="0"/>
      <dgm:spPr/>
    </dgm:pt>
    <dgm:pt modelId="{31AF104B-337F-4ED4-B646-3901F963F26C}" type="pres">
      <dgm:prSet presAssocID="{B8EE711C-EC62-40E2-B01F-AB98B855CDD2}" presName="box" presStyleLbl="node1" presStyleIdx="3" presStyleCnt="5"/>
      <dgm:spPr/>
    </dgm:pt>
    <dgm:pt modelId="{22402D36-5A97-4493-9B1E-1D22545821B3}" type="pres">
      <dgm:prSet presAssocID="{B8EE711C-EC62-40E2-B01F-AB98B855CDD2}" presName="img" presStyleLbl="fgImgPlace1" presStyleIdx="3" presStyleCnt="5"/>
      <dgm:spPr>
        <a:blipFill rotWithShape="1">
          <a:blip xmlns:r="http://schemas.openxmlformats.org/officeDocument/2006/relationships" r:embed="rId4"/>
          <a:srcRect/>
          <a:stretch>
            <a:fillRect t="-34000" b="-34000"/>
          </a:stretch>
        </a:blipFill>
      </dgm:spPr>
    </dgm:pt>
    <dgm:pt modelId="{C1F08E2A-4F9D-4450-8D1C-598C9A4AC4A7}" type="pres">
      <dgm:prSet presAssocID="{B8EE711C-EC62-40E2-B01F-AB98B855CDD2}" presName="text" presStyleLbl="node1" presStyleIdx="3" presStyleCnt="5">
        <dgm:presLayoutVars>
          <dgm:bulletEnabled val="1"/>
        </dgm:presLayoutVars>
      </dgm:prSet>
      <dgm:spPr/>
    </dgm:pt>
    <dgm:pt modelId="{A67E7A1F-DA8F-4FD6-A2B5-8BDEF3338360}" type="pres">
      <dgm:prSet presAssocID="{FC411AA4-CDC6-4F44-ABF8-4DA17CF30C27}" presName="spacer" presStyleCnt="0"/>
      <dgm:spPr/>
    </dgm:pt>
    <dgm:pt modelId="{13C54B3F-A260-4543-80C8-44BFB1CC1FF6}" type="pres">
      <dgm:prSet presAssocID="{E42E68E0-3E83-477B-9561-D6852BD271D6}" presName="comp" presStyleCnt="0"/>
      <dgm:spPr/>
    </dgm:pt>
    <dgm:pt modelId="{E234644C-B82D-4314-8AC6-460782BAE943}" type="pres">
      <dgm:prSet presAssocID="{E42E68E0-3E83-477B-9561-D6852BD271D6}" presName="box" presStyleLbl="node1" presStyleIdx="4" presStyleCnt="5" custLinFactNeighborY="1020"/>
      <dgm:spPr/>
    </dgm:pt>
    <dgm:pt modelId="{729D701F-BA86-435F-9DE5-46F8B2873B42}" type="pres">
      <dgm:prSet presAssocID="{E42E68E0-3E83-477B-9561-D6852BD271D6}" presName="img" presStyleLbl="fgImgPlace1" presStyleIdx="4" presStyleCnt="5"/>
      <dgm:spPr>
        <a:blipFill rotWithShape="1">
          <a:blip xmlns:r="http://schemas.openxmlformats.org/officeDocument/2006/relationships" r:embed="rId5"/>
          <a:srcRect/>
          <a:stretch>
            <a:fillRect t="-2000" b="-2000"/>
          </a:stretch>
        </a:blipFill>
      </dgm:spPr>
    </dgm:pt>
    <dgm:pt modelId="{CE58D5A1-24B0-4403-B9E3-CF147EE0674F}" type="pres">
      <dgm:prSet presAssocID="{E42E68E0-3E83-477B-9561-D6852BD271D6}" presName="text" presStyleLbl="node1" presStyleIdx="4" presStyleCnt="5">
        <dgm:presLayoutVars>
          <dgm:bulletEnabled val="1"/>
        </dgm:presLayoutVars>
      </dgm:prSet>
      <dgm:spPr/>
    </dgm:pt>
  </dgm:ptLst>
  <dgm:cxnLst>
    <dgm:cxn modelId="{B0B2381F-929B-4E48-B447-7E2F4FF07905}" type="presOf" srcId="{8FE40966-F65F-4AC3-BDCC-38679F4072BC}" destId="{FD68D768-3ECF-4D09-A3A6-D4790CA3079A}" srcOrd="0" destOrd="0" presId="urn:microsoft.com/office/officeart/2005/8/layout/vList4"/>
    <dgm:cxn modelId="{3D083622-2164-40A8-A334-558C9A483C19}" type="presOf" srcId="{FA2CA678-7C87-44A6-BA0E-5838C5EC9986}" destId="{588133D8-004D-41E3-99CB-8F13966728B7}" srcOrd="1" destOrd="0" presId="urn:microsoft.com/office/officeart/2005/8/layout/vList4"/>
    <dgm:cxn modelId="{7FBDFE30-8A13-494C-BE2D-BE2321C56D52}" type="presOf" srcId="{B8EE711C-EC62-40E2-B01F-AB98B855CDD2}" destId="{C1F08E2A-4F9D-4450-8D1C-598C9A4AC4A7}" srcOrd="1" destOrd="0" presId="urn:microsoft.com/office/officeart/2005/8/layout/vList4"/>
    <dgm:cxn modelId="{1063A939-6B2D-4D03-B5D6-8A5D4D0574AE}" type="presOf" srcId="{CA861CA8-BFCC-4D95-9CDA-7BC0AD46F0CF}" destId="{CC3906CD-5A12-47A7-AD07-B11ED3ED0A8A}" srcOrd="1" destOrd="0" presId="urn:microsoft.com/office/officeart/2005/8/layout/vList4"/>
    <dgm:cxn modelId="{8B6F0452-B52F-4826-99E3-B093AA5BE9EA}" srcId="{8FE40966-F65F-4AC3-BDCC-38679F4072BC}" destId="{B8EE711C-EC62-40E2-B01F-AB98B855CDD2}" srcOrd="3" destOrd="0" parTransId="{7F3E9FBB-F205-46CD-B344-E980277AB365}" sibTransId="{FC411AA4-CDC6-4F44-ABF8-4DA17CF30C27}"/>
    <dgm:cxn modelId="{A4F53872-92AC-4164-8BB7-D2A40AB47A66}" srcId="{8FE40966-F65F-4AC3-BDCC-38679F4072BC}" destId="{AFC7234A-91C6-44BD-AC8B-A8AF8EF85296}" srcOrd="0" destOrd="0" parTransId="{AEBEAE4C-0033-4532-AB44-47F9E814BF2A}" sibTransId="{FFB122BC-BF62-4BF6-9792-7B4D4685896C}"/>
    <dgm:cxn modelId="{BF71DF53-C46D-4BD2-845B-861EAE80A1FA}" type="presOf" srcId="{AFC7234A-91C6-44BD-AC8B-A8AF8EF85296}" destId="{A5FDE58A-DBE3-4F62-BEE9-7A8FA46AD12B}" srcOrd="0" destOrd="0" presId="urn:microsoft.com/office/officeart/2005/8/layout/vList4"/>
    <dgm:cxn modelId="{CBD4C275-0F08-449F-9B26-BA21EA489C36}" srcId="{8FE40966-F65F-4AC3-BDCC-38679F4072BC}" destId="{E42E68E0-3E83-477B-9561-D6852BD271D6}" srcOrd="4" destOrd="0" parTransId="{0DB1622C-93F9-43BB-8CCE-FF666D628D17}" sibTransId="{B9D98C50-A4E2-41E1-A34A-23434327181F}"/>
    <dgm:cxn modelId="{E553417E-8A2F-4C28-83AD-C30ECA84C560}" srcId="{8FE40966-F65F-4AC3-BDCC-38679F4072BC}" destId="{FA2CA678-7C87-44A6-BA0E-5838C5EC9986}" srcOrd="1" destOrd="0" parTransId="{CEB16B06-BF10-47EF-A8EF-946EDA49CF3F}" sibTransId="{4E6841C5-3AE7-49D6-AE8C-9F1AB7DF2DF2}"/>
    <dgm:cxn modelId="{9911029E-D2E5-4AB0-801F-34B956E4784C}" type="presOf" srcId="{FA2CA678-7C87-44A6-BA0E-5838C5EC9986}" destId="{2A9CCF57-0666-4B97-955C-833BDA307050}" srcOrd="0" destOrd="0" presId="urn:microsoft.com/office/officeart/2005/8/layout/vList4"/>
    <dgm:cxn modelId="{243FD1A3-2C60-4137-9B01-DB940FAEBC91}" type="presOf" srcId="{CA861CA8-BFCC-4D95-9CDA-7BC0AD46F0CF}" destId="{B023BDA4-D160-477F-98E7-7DBAB6AC0472}" srcOrd="0" destOrd="0" presId="urn:microsoft.com/office/officeart/2005/8/layout/vList4"/>
    <dgm:cxn modelId="{4A338BAB-5597-4A9D-B452-FA4619B472A9}" type="presOf" srcId="{B8EE711C-EC62-40E2-B01F-AB98B855CDD2}" destId="{31AF104B-337F-4ED4-B646-3901F963F26C}" srcOrd="0" destOrd="0" presId="urn:microsoft.com/office/officeart/2005/8/layout/vList4"/>
    <dgm:cxn modelId="{ACF088E0-2E48-448A-8CFD-C2D3ED6D444E}" type="presOf" srcId="{AFC7234A-91C6-44BD-AC8B-A8AF8EF85296}" destId="{9E937347-7C01-4144-B28C-331D3DAB5CE7}" srcOrd="1" destOrd="0" presId="urn:microsoft.com/office/officeart/2005/8/layout/vList4"/>
    <dgm:cxn modelId="{F4A459E6-BFE7-43AF-BD02-B61137760E07}" type="presOf" srcId="{E42E68E0-3E83-477B-9561-D6852BD271D6}" destId="{CE58D5A1-24B0-4403-B9E3-CF147EE0674F}" srcOrd="1" destOrd="0" presId="urn:microsoft.com/office/officeart/2005/8/layout/vList4"/>
    <dgm:cxn modelId="{4FBF77E8-C5AE-45A8-B7E7-74B7B1DA02C9}" srcId="{8FE40966-F65F-4AC3-BDCC-38679F4072BC}" destId="{CA861CA8-BFCC-4D95-9CDA-7BC0AD46F0CF}" srcOrd="2" destOrd="0" parTransId="{75A0061A-AAD6-417B-9E2A-A4CE92CF4E62}" sibTransId="{D07F10DA-9B0E-4CDD-8CD7-FC8ABB980FA3}"/>
    <dgm:cxn modelId="{C7AE05FF-1CEA-4516-9A47-DEA1BA827C2A}" type="presOf" srcId="{E42E68E0-3E83-477B-9561-D6852BD271D6}" destId="{E234644C-B82D-4314-8AC6-460782BAE943}" srcOrd="0" destOrd="0" presId="urn:microsoft.com/office/officeart/2005/8/layout/vList4"/>
    <dgm:cxn modelId="{E9519833-5B3C-4ABE-A4FC-6F5B3033E8CC}" type="presParOf" srcId="{FD68D768-3ECF-4D09-A3A6-D4790CA3079A}" destId="{4C440B3B-B033-4470-923F-206850C4E51C}" srcOrd="0" destOrd="0" presId="urn:microsoft.com/office/officeart/2005/8/layout/vList4"/>
    <dgm:cxn modelId="{08853F89-056E-4C7B-A174-45DF755E61AE}" type="presParOf" srcId="{4C440B3B-B033-4470-923F-206850C4E51C}" destId="{A5FDE58A-DBE3-4F62-BEE9-7A8FA46AD12B}" srcOrd="0" destOrd="0" presId="urn:microsoft.com/office/officeart/2005/8/layout/vList4"/>
    <dgm:cxn modelId="{B88FD590-5DA3-46C3-94F5-A47C2454F429}" type="presParOf" srcId="{4C440B3B-B033-4470-923F-206850C4E51C}" destId="{61253DCD-D594-489E-B423-2C56EB57C0DB}" srcOrd="1" destOrd="0" presId="urn:microsoft.com/office/officeart/2005/8/layout/vList4"/>
    <dgm:cxn modelId="{3BB221FF-B30C-43B1-A798-4866FE3691F5}" type="presParOf" srcId="{4C440B3B-B033-4470-923F-206850C4E51C}" destId="{9E937347-7C01-4144-B28C-331D3DAB5CE7}" srcOrd="2" destOrd="0" presId="urn:microsoft.com/office/officeart/2005/8/layout/vList4"/>
    <dgm:cxn modelId="{2DB3492D-28CC-4ACF-AA18-B9B9CEB4DFCF}" type="presParOf" srcId="{FD68D768-3ECF-4D09-A3A6-D4790CA3079A}" destId="{81B932F4-6026-4E6F-AAC4-C4CDDD4BF935}" srcOrd="1" destOrd="0" presId="urn:microsoft.com/office/officeart/2005/8/layout/vList4"/>
    <dgm:cxn modelId="{8041E639-F894-4B90-A3D5-F166A5B9C519}" type="presParOf" srcId="{FD68D768-3ECF-4D09-A3A6-D4790CA3079A}" destId="{C26D2F49-2645-4A1E-B2EF-3291D5472A30}" srcOrd="2" destOrd="0" presId="urn:microsoft.com/office/officeart/2005/8/layout/vList4"/>
    <dgm:cxn modelId="{ECCA0CBA-9E65-4927-A78B-2801BF9FAABC}" type="presParOf" srcId="{C26D2F49-2645-4A1E-B2EF-3291D5472A30}" destId="{2A9CCF57-0666-4B97-955C-833BDA307050}" srcOrd="0" destOrd="0" presId="urn:microsoft.com/office/officeart/2005/8/layout/vList4"/>
    <dgm:cxn modelId="{9BD83F25-FBC4-47DB-9B32-1E185BB4571F}" type="presParOf" srcId="{C26D2F49-2645-4A1E-B2EF-3291D5472A30}" destId="{B04AB30A-886C-483A-8BBF-B068128DBBEA}" srcOrd="1" destOrd="0" presId="urn:microsoft.com/office/officeart/2005/8/layout/vList4"/>
    <dgm:cxn modelId="{2662D43A-8C26-4246-9D86-FE19281CFC76}" type="presParOf" srcId="{C26D2F49-2645-4A1E-B2EF-3291D5472A30}" destId="{588133D8-004D-41E3-99CB-8F13966728B7}" srcOrd="2" destOrd="0" presId="urn:microsoft.com/office/officeart/2005/8/layout/vList4"/>
    <dgm:cxn modelId="{BB984E43-3AA7-4B36-9923-4D6EFB008617}" type="presParOf" srcId="{FD68D768-3ECF-4D09-A3A6-D4790CA3079A}" destId="{9217368A-2761-45A4-969E-9D9538D089F0}" srcOrd="3" destOrd="0" presId="urn:microsoft.com/office/officeart/2005/8/layout/vList4"/>
    <dgm:cxn modelId="{755B19C5-6363-4B56-A1F3-5E5142C03E1D}" type="presParOf" srcId="{FD68D768-3ECF-4D09-A3A6-D4790CA3079A}" destId="{F20EBF5F-6283-4E2E-AD8E-44D9EDEE180B}" srcOrd="4" destOrd="0" presId="urn:microsoft.com/office/officeart/2005/8/layout/vList4"/>
    <dgm:cxn modelId="{BEB02902-EC18-46C5-B98C-90324666292C}" type="presParOf" srcId="{F20EBF5F-6283-4E2E-AD8E-44D9EDEE180B}" destId="{B023BDA4-D160-477F-98E7-7DBAB6AC0472}" srcOrd="0" destOrd="0" presId="urn:microsoft.com/office/officeart/2005/8/layout/vList4"/>
    <dgm:cxn modelId="{2882A47C-994C-4A2D-A549-92F3050C8864}" type="presParOf" srcId="{F20EBF5F-6283-4E2E-AD8E-44D9EDEE180B}" destId="{7973FB7E-FDE7-4C7A-AEEE-43192766EB38}" srcOrd="1" destOrd="0" presId="urn:microsoft.com/office/officeart/2005/8/layout/vList4"/>
    <dgm:cxn modelId="{9211D1B6-5C16-4F72-A742-E1955DD3A055}" type="presParOf" srcId="{F20EBF5F-6283-4E2E-AD8E-44D9EDEE180B}" destId="{CC3906CD-5A12-47A7-AD07-B11ED3ED0A8A}" srcOrd="2" destOrd="0" presId="urn:microsoft.com/office/officeart/2005/8/layout/vList4"/>
    <dgm:cxn modelId="{032B13AB-B181-4081-B61A-08A91C23A933}" type="presParOf" srcId="{FD68D768-3ECF-4D09-A3A6-D4790CA3079A}" destId="{F86D385F-C177-456B-96A4-E0C5BE12625C}" srcOrd="5" destOrd="0" presId="urn:microsoft.com/office/officeart/2005/8/layout/vList4"/>
    <dgm:cxn modelId="{0799CE1E-6F9E-42F4-92AC-3CDB76FC85CD}" type="presParOf" srcId="{FD68D768-3ECF-4D09-A3A6-D4790CA3079A}" destId="{800972D7-C604-48E0-9045-A5450856F4A6}" srcOrd="6" destOrd="0" presId="urn:microsoft.com/office/officeart/2005/8/layout/vList4"/>
    <dgm:cxn modelId="{92191F33-6D90-4453-A919-08F7223999E0}" type="presParOf" srcId="{800972D7-C604-48E0-9045-A5450856F4A6}" destId="{31AF104B-337F-4ED4-B646-3901F963F26C}" srcOrd="0" destOrd="0" presId="urn:microsoft.com/office/officeart/2005/8/layout/vList4"/>
    <dgm:cxn modelId="{F824CAC6-F8E3-4653-B1E7-8CA68015D581}" type="presParOf" srcId="{800972D7-C604-48E0-9045-A5450856F4A6}" destId="{22402D36-5A97-4493-9B1E-1D22545821B3}" srcOrd="1" destOrd="0" presId="urn:microsoft.com/office/officeart/2005/8/layout/vList4"/>
    <dgm:cxn modelId="{4151F1B5-3471-4D25-AD3A-D7E91A8C8F3C}" type="presParOf" srcId="{800972D7-C604-48E0-9045-A5450856F4A6}" destId="{C1F08E2A-4F9D-4450-8D1C-598C9A4AC4A7}" srcOrd="2" destOrd="0" presId="urn:microsoft.com/office/officeart/2005/8/layout/vList4"/>
    <dgm:cxn modelId="{092E1B9B-E3EB-46C0-9C55-EF6CAE495468}" type="presParOf" srcId="{FD68D768-3ECF-4D09-A3A6-D4790CA3079A}" destId="{A67E7A1F-DA8F-4FD6-A2B5-8BDEF3338360}" srcOrd="7" destOrd="0" presId="urn:microsoft.com/office/officeart/2005/8/layout/vList4"/>
    <dgm:cxn modelId="{9827F02F-63EE-47D2-9D8D-DF3529D2C1A6}" type="presParOf" srcId="{FD68D768-3ECF-4D09-A3A6-D4790CA3079A}" destId="{13C54B3F-A260-4543-80C8-44BFB1CC1FF6}" srcOrd="8" destOrd="0" presId="urn:microsoft.com/office/officeart/2005/8/layout/vList4"/>
    <dgm:cxn modelId="{833B877D-60F0-4F40-ABBE-10AD213C2E62}" type="presParOf" srcId="{13C54B3F-A260-4543-80C8-44BFB1CC1FF6}" destId="{E234644C-B82D-4314-8AC6-460782BAE943}" srcOrd="0" destOrd="0" presId="urn:microsoft.com/office/officeart/2005/8/layout/vList4"/>
    <dgm:cxn modelId="{EDECFF32-CC8D-4738-9AB5-0B60B0388AF1}" type="presParOf" srcId="{13C54B3F-A260-4543-80C8-44BFB1CC1FF6}" destId="{729D701F-BA86-435F-9DE5-46F8B2873B42}" srcOrd="1" destOrd="0" presId="urn:microsoft.com/office/officeart/2005/8/layout/vList4"/>
    <dgm:cxn modelId="{A52681F7-9821-48A3-A16F-5A8182852B42}" type="presParOf" srcId="{13C54B3F-A260-4543-80C8-44BFB1CC1FF6}" destId="{CE58D5A1-24B0-4403-B9E3-CF147EE0674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7792CFB8-32DD-4608-A694-EA1FC9D6BCF4}" type="doc">
      <dgm:prSet loTypeId="urn:microsoft.com/office/officeart/2005/8/layout/hList7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A11548CC-CCAC-4FD4-81FD-91A3F3D0E1B3}">
      <dgm:prSet/>
      <dgm:spPr/>
      <dgm:t>
        <a:bodyPr/>
        <a:lstStyle/>
        <a:p>
          <a:r>
            <a:rPr lang="en-US" dirty="0"/>
            <a:t>A point particle</a:t>
          </a:r>
        </a:p>
        <a:p>
          <a:r>
            <a:rPr lang="en-US" dirty="0"/>
            <a:t>Before 1936 </a:t>
          </a:r>
          <a:endParaRPr lang="zh-CN" dirty="0"/>
        </a:p>
      </dgm:t>
    </dgm:pt>
    <dgm:pt modelId="{9673BA2A-D7BB-414F-810D-E2CA89F6076A}" type="parTrans" cxnId="{6567A88B-1CCD-4D07-BFA8-2386DF29C493}">
      <dgm:prSet/>
      <dgm:spPr/>
      <dgm:t>
        <a:bodyPr/>
        <a:lstStyle/>
        <a:p>
          <a:endParaRPr lang="zh-CN" altLang="en-US"/>
        </a:p>
      </dgm:t>
    </dgm:pt>
    <dgm:pt modelId="{0D863ABB-5AFB-43C9-A5A1-175AE7F78DC3}" type="sibTrans" cxnId="{6567A88B-1CCD-4D07-BFA8-2386DF29C493}">
      <dgm:prSet/>
      <dgm:spPr/>
      <dgm:t>
        <a:bodyPr/>
        <a:lstStyle/>
        <a:p>
          <a:endParaRPr lang="zh-CN" altLang="en-US"/>
        </a:p>
      </dgm:t>
    </dgm:pt>
    <dgm:pt modelId="{FE720D10-701D-4F05-AF79-00AA9CB3ADD7}">
      <dgm:prSet/>
      <dgm:spPr/>
      <dgm:t>
        <a:bodyPr/>
        <a:lstStyle/>
        <a:p>
          <a:endParaRPr lang="en-US" dirty="0"/>
        </a:p>
        <a:p>
          <a:r>
            <a:rPr lang="en-US" dirty="0"/>
            <a:t>A structured particle</a:t>
          </a:r>
        </a:p>
        <a:p>
          <a:r>
            <a:rPr lang="en-US" altLang="zh-CN" dirty="0"/>
            <a:t>1950s</a:t>
          </a:r>
          <a:endParaRPr lang="zh-CN" dirty="0"/>
        </a:p>
      </dgm:t>
    </dgm:pt>
    <dgm:pt modelId="{3D0F1642-5F84-4F14-98FE-659A12EFACCF}" type="parTrans" cxnId="{6EC8B041-DC47-4B3F-8E01-5D7910DC60FD}">
      <dgm:prSet/>
      <dgm:spPr/>
      <dgm:t>
        <a:bodyPr/>
        <a:lstStyle/>
        <a:p>
          <a:endParaRPr lang="zh-CN" altLang="en-US"/>
        </a:p>
      </dgm:t>
    </dgm:pt>
    <dgm:pt modelId="{F6B97627-4E21-48F1-8568-696CE2AF1B27}" type="sibTrans" cxnId="{6EC8B041-DC47-4B3F-8E01-5D7910DC60FD}">
      <dgm:prSet/>
      <dgm:spPr/>
      <dgm:t>
        <a:bodyPr/>
        <a:lstStyle/>
        <a:p>
          <a:endParaRPr lang="zh-CN" altLang="en-US"/>
        </a:p>
      </dgm:t>
    </dgm:pt>
    <dgm:pt modelId="{EB48160D-D163-44F8-B2A6-2401C346A985}">
      <dgm:prSet/>
      <dgm:spPr/>
      <dgm:t>
        <a:bodyPr/>
        <a:lstStyle/>
        <a:p>
          <a:endParaRPr lang="en-US" dirty="0"/>
        </a:p>
        <a:p>
          <a:r>
            <a:rPr lang="en-US" dirty="0"/>
            <a:t>3 valence quark model</a:t>
          </a:r>
        </a:p>
        <a:p>
          <a:r>
            <a:rPr lang="en-US" altLang="zh-CN" dirty="0"/>
            <a:t>1964</a:t>
          </a:r>
          <a:endParaRPr lang="zh-CN" dirty="0"/>
        </a:p>
      </dgm:t>
    </dgm:pt>
    <dgm:pt modelId="{AEE9B9F7-93DA-450A-9075-4D57D2C5B1ED}" type="parTrans" cxnId="{DE106231-B4DF-4E35-B5BA-620935EDE368}">
      <dgm:prSet/>
      <dgm:spPr/>
      <dgm:t>
        <a:bodyPr/>
        <a:lstStyle/>
        <a:p>
          <a:endParaRPr lang="zh-CN" altLang="en-US"/>
        </a:p>
      </dgm:t>
    </dgm:pt>
    <dgm:pt modelId="{EE743B1B-C1D3-438C-B07A-04EA7F33A464}" type="sibTrans" cxnId="{DE106231-B4DF-4E35-B5BA-620935EDE368}">
      <dgm:prSet/>
      <dgm:spPr/>
      <dgm:t>
        <a:bodyPr/>
        <a:lstStyle/>
        <a:p>
          <a:endParaRPr lang="zh-CN" altLang="en-US"/>
        </a:p>
      </dgm:t>
    </dgm:pt>
    <dgm:pt modelId="{EE3471FC-13D1-4B08-B14A-6854F20277AE}">
      <dgm:prSet/>
      <dgm:spPr/>
      <dgm:t>
        <a:bodyPr/>
        <a:lstStyle/>
        <a:p>
          <a:endParaRPr lang="en-US" dirty="0"/>
        </a:p>
        <a:p>
          <a:r>
            <a:rPr lang="en-US" dirty="0"/>
            <a:t>Spin crisis</a:t>
          </a:r>
        </a:p>
        <a:p>
          <a:r>
            <a:rPr lang="en-US" altLang="zh-CN" dirty="0"/>
            <a:t>1988</a:t>
          </a:r>
          <a:endParaRPr lang="zh-CN" dirty="0"/>
        </a:p>
      </dgm:t>
    </dgm:pt>
    <dgm:pt modelId="{4CEE4A35-9B06-4E2E-ACAA-BE957D33E438}" type="parTrans" cxnId="{C9E97771-6A93-410A-9D25-37FA2053D625}">
      <dgm:prSet/>
      <dgm:spPr/>
      <dgm:t>
        <a:bodyPr/>
        <a:lstStyle/>
        <a:p>
          <a:endParaRPr lang="zh-CN" altLang="en-US"/>
        </a:p>
      </dgm:t>
    </dgm:pt>
    <dgm:pt modelId="{E95E7D7E-7381-4318-B6F5-4367528CAAEF}" type="sibTrans" cxnId="{C9E97771-6A93-410A-9D25-37FA2053D625}">
      <dgm:prSet/>
      <dgm:spPr/>
      <dgm:t>
        <a:bodyPr/>
        <a:lstStyle/>
        <a:p>
          <a:endParaRPr lang="zh-CN" altLang="en-US"/>
        </a:p>
      </dgm:t>
    </dgm:pt>
    <dgm:pt modelId="{1E71B8E7-8E90-4EE7-9C79-ABF687F8A900}">
      <dgm:prSet/>
      <dgm:spPr/>
      <dgm:t>
        <a:bodyPr/>
        <a:lstStyle/>
        <a:p>
          <a:r>
            <a:rPr lang="en-US" dirty="0"/>
            <a:t>valence quark + sea quark + gluon revolution</a:t>
          </a:r>
        </a:p>
        <a:p>
          <a:r>
            <a:rPr lang="en-US" altLang="zh-CN" dirty="0"/>
            <a:t>recent</a:t>
          </a:r>
          <a:endParaRPr lang="zh-CN" dirty="0"/>
        </a:p>
      </dgm:t>
    </dgm:pt>
    <dgm:pt modelId="{EA2F811F-516E-4B06-8964-DE26ED7C42D4}" type="parTrans" cxnId="{8FC2CAC6-F72E-430A-A190-D61BDC3152E0}">
      <dgm:prSet/>
      <dgm:spPr/>
      <dgm:t>
        <a:bodyPr/>
        <a:lstStyle/>
        <a:p>
          <a:endParaRPr lang="zh-CN" altLang="en-US"/>
        </a:p>
      </dgm:t>
    </dgm:pt>
    <dgm:pt modelId="{4707416C-B638-498C-B68E-8C523CC0B73C}" type="sibTrans" cxnId="{8FC2CAC6-F72E-430A-A190-D61BDC3152E0}">
      <dgm:prSet/>
      <dgm:spPr/>
      <dgm:t>
        <a:bodyPr/>
        <a:lstStyle/>
        <a:p>
          <a:endParaRPr lang="zh-CN" altLang="en-US"/>
        </a:p>
      </dgm:t>
    </dgm:pt>
    <dgm:pt modelId="{8998CC35-E94F-4D8B-A7D6-D12A0078C795}">
      <dgm:prSet/>
      <dgm:spPr/>
      <dgm:t>
        <a:bodyPr/>
        <a:lstStyle/>
        <a:p>
          <a:r>
            <a:rPr lang="en-US" dirty="0"/>
            <a:t>Charge radius puzzle</a:t>
          </a:r>
        </a:p>
        <a:p>
          <a:r>
            <a:rPr lang="en-US" altLang="zh-CN" dirty="0"/>
            <a:t>2020</a:t>
          </a:r>
          <a:endParaRPr lang="zh-CN" dirty="0"/>
        </a:p>
      </dgm:t>
    </dgm:pt>
    <dgm:pt modelId="{20A3A084-61E1-4398-A360-1DE15A69EDCA}" type="parTrans" cxnId="{2C36988D-81D8-4FD9-8E5E-EF60675F2624}">
      <dgm:prSet/>
      <dgm:spPr/>
      <dgm:t>
        <a:bodyPr/>
        <a:lstStyle/>
        <a:p>
          <a:endParaRPr lang="zh-CN" altLang="en-US"/>
        </a:p>
      </dgm:t>
    </dgm:pt>
    <dgm:pt modelId="{497BDBF4-06CB-4ACF-99C1-8CB17A7A1B76}" type="sibTrans" cxnId="{2C36988D-81D8-4FD9-8E5E-EF60675F2624}">
      <dgm:prSet/>
      <dgm:spPr/>
      <dgm:t>
        <a:bodyPr/>
        <a:lstStyle/>
        <a:p>
          <a:endParaRPr lang="zh-CN" altLang="en-US"/>
        </a:p>
      </dgm:t>
    </dgm:pt>
    <dgm:pt modelId="{2605A010-37AD-44D0-BA24-BC27A8B841F6}">
      <dgm:prSet/>
      <dgm:spPr/>
      <dgm:t>
        <a:bodyPr/>
        <a:lstStyle/>
        <a:p>
          <a:r>
            <a:rPr lang="en-US" dirty="0"/>
            <a:t>But the story has no ending</a:t>
          </a:r>
          <a:endParaRPr lang="zh-CN" dirty="0"/>
        </a:p>
      </dgm:t>
    </dgm:pt>
    <dgm:pt modelId="{AAE5766B-817C-47ED-92AE-D0BD80B6DBC5}" type="parTrans" cxnId="{70926C36-BF7B-46EE-9AF1-FF04C0B3E806}">
      <dgm:prSet/>
      <dgm:spPr/>
      <dgm:t>
        <a:bodyPr/>
        <a:lstStyle/>
        <a:p>
          <a:endParaRPr lang="zh-CN" altLang="en-US"/>
        </a:p>
      </dgm:t>
    </dgm:pt>
    <dgm:pt modelId="{FAE322D3-5B12-43B2-9202-6ABC5DE1B939}" type="sibTrans" cxnId="{70926C36-BF7B-46EE-9AF1-FF04C0B3E806}">
      <dgm:prSet/>
      <dgm:spPr/>
      <dgm:t>
        <a:bodyPr/>
        <a:lstStyle/>
        <a:p>
          <a:endParaRPr lang="zh-CN" altLang="en-US"/>
        </a:p>
      </dgm:t>
    </dgm:pt>
    <dgm:pt modelId="{4C6CC9B8-34BB-4A50-A769-695E659813AB}">
      <dgm:prSet/>
      <dgm:spPr/>
      <dgm:t>
        <a:bodyPr/>
        <a:lstStyle/>
        <a:p>
          <a:r>
            <a:rPr lang="en-US" altLang="zh-CN" dirty="0"/>
            <a:t>The interaction puzzle</a:t>
          </a:r>
        </a:p>
        <a:p>
          <a:r>
            <a:rPr lang="en-US" altLang="zh-CN" dirty="0"/>
            <a:t>2021</a:t>
          </a:r>
          <a:endParaRPr lang="zh-CN" dirty="0"/>
        </a:p>
      </dgm:t>
    </dgm:pt>
    <dgm:pt modelId="{DA285491-EB14-4A16-BED3-BD562BE55325}" type="parTrans" cxnId="{4009A968-40C4-40FD-AF55-535BEF697199}">
      <dgm:prSet/>
      <dgm:spPr/>
      <dgm:t>
        <a:bodyPr/>
        <a:lstStyle/>
        <a:p>
          <a:endParaRPr lang="zh-CN" altLang="en-US"/>
        </a:p>
      </dgm:t>
    </dgm:pt>
    <dgm:pt modelId="{1A84B642-5091-456F-BE5B-047576B16024}" type="sibTrans" cxnId="{4009A968-40C4-40FD-AF55-535BEF697199}">
      <dgm:prSet/>
      <dgm:spPr/>
      <dgm:t>
        <a:bodyPr/>
        <a:lstStyle/>
        <a:p>
          <a:endParaRPr lang="zh-CN" altLang="en-US"/>
        </a:p>
      </dgm:t>
    </dgm:pt>
    <dgm:pt modelId="{60D487DA-5FC0-4F8A-8163-B54524CB9870}" type="pres">
      <dgm:prSet presAssocID="{7792CFB8-32DD-4608-A694-EA1FC9D6BCF4}" presName="Name0" presStyleCnt="0">
        <dgm:presLayoutVars>
          <dgm:dir/>
          <dgm:resizeHandles val="exact"/>
        </dgm:presLayoutVars>
      </dgm:prSet>
      <dgm:spPr/>
    </dgm:pt>
    <dgm:pt modelId="{601038DD-3CE5-49A4-B1B9-1E13A0C05C74}" type="pres">
      <dgm:prSet presAssocID="{7792CFB8-32DD-4608-A694-EA1FC9D6BCF4}" presName="fgShape" presStyleLbl="fgShp" presStyleIdx="0" presStyleCnt="1"/>
      <dgm:spPr>
        <a:prstGeom prst="rightArrow">
          <a:avLst/>
        </a:prstGeom>
      </dgm:spPr>
    </dgm:pt>
    <dgm:pt modelId="{8B26A516-ED4C-42EC-A39E-B6273180F91A}" type="pres">
      <dgm:prSet presAssocID="{7792CFB8-32DD-4608-A694-EA1FC9D6BCF4}" presName="linComp" presStyleCnt="0"/>
      <dgm:spPr/>
    </dgm:pt>
    <dgm:pt modelId="{61F6D728-1BE0-4E08-BC3F-7A79F31D0DD3}" type="pres">
      <dgm:prSet presAssocID="{A11548CC-CCAC-4FD4-81FD-91A3F3D0E1B3}" presName="compNode" presStyleCnt="0"/>
      <dgm:spPr/>
    </dgm:pt>
    <dgm:pt modelId="{6EADC487-81C3-4BAB-9CD6-C70676D3FF39}" type="pres">
      <dgm:prSet presAssocID="{A11548CC-CCAC-4FD4-81FD-91A3F3D0E1B3}" presName="bkgdShape" presStyleLbl="node1" presStyleIdx="0" presStyleCnt="8"/>
      <dgm:spPr/>
    </dgm:pt>
    <dgm:pt modelId="{2996257F-D8E5-40F4-91DD-020870DEE009}" type="pres">
      <dgm:prSet presAssocID="{A11548CC-CCAC-4FD4-81FD-91A3F3D0E1B3}" presName="nodeTx" presStyleLbl="node1" presStyleIdx="0" presStyleCnt="8">
        <dgm:presLayoutVars>
          <dgm:bulletEnabled val="1"/>
        </dgm:presLayoutVars>
      </dgm:prSet>
      <dgm:spPr/>
    </dgm:pt>
    <dgm:pt modelId="{83792A89-C95E-454E-A754-35111108D2DD}" type="pres">
      <dgm:prSet presAssocID="{A11548CC-CCAC-4FD4-81FD-91A3F3D0E1B3}" presName="invisiNode" presStyleLbl="node1" presStyleIdx="0" presStyleCnt="8"/>
      <dgm:spPr/>
    </dgm:pt>
    <dgm:pt modelId="{F7E995F9-3EAC-42C0-A04C-445C06909C1E}" type="pres">
      <dgm:prSet presAssocID="{A11548CC-CCAC-4FD4-81FD-91A3F3D0E1B3}" presName="imagNode" presStyleLbl="fgImgPlac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50D190DF-42A1-4D3F-874F-D4136493CE03}" type="pres">
      <dgm:prSet presAssocID="{0D863ABB-5AFB-43C9-A5A1-175AE7F78DC3}" presName="sibTrans" presStyleLbl="sibTrans2D1" presStyleIdx="0" presStyleCnt="0"/>
      <dgm:spPr/>
    </dgm:pt>
    <dgm:pt modelId="{68B25844-52CD-43C8-B069-B3442EBE038D}" type="pres">
      <dgm:prSet presAssocID="{FE720D10-701D-4F05-AF79-00AA9CB3ADD7}" presName="compNode" presStyleCnt="0"/>
      <dgm:spPr/>
    </dgm:pt>
    <dgm:pt modelId="{911110F6-FC7D-42DF-B9AF-46695DBECBC7}" type="pres">
      <dgm:prSet presAssocID="{FE720D10-701D-4F05-AF79-00AA9CB3ADD7}" presName="bkgdShape" presStyleLbl="node1" presStyleIdx="1" presStyleCnt="8"/>
      <dgm:spPr/>
    </dgm:pt>
    <dgm:pt modelId="{026AE725-3C7C-4335-9DB9-9904DDCD335A}" type="pres">
      <dgm:prSet presAssocID="{FE720D10-701D-4F05-AF79-00AA9CB3ADD7}" presName="nodeTx" presStyleLbl="node1" presStyleIdx="1" presStyleCnt="8">
        <dgm:presLayoutVars>
          <dgm:bulletEnabled val="1"/>
        </dgm:presLayoutVars>
      </dgm:prSet>
      <dgm:spPr/>
    </dgm:pt>
    <dgm:pt modelId="{05A593AB-4F7F-4CBD-A844-F60D20A17830}" type="pres">
      <dgm:prSet presAssocID="{FE720D10-701D-4F05-AF79-00AA9CB3ADD7}" presName="invisiNode" presStyleLbl="node1" presStyleIdx="1" presStyleCnt="8"/>
      <dgm:spPr/>
    </dgm:pt>
    <dgm:pt modelId="{51DAC230-B457-480D-B44A-8223E2B5BF95}" type="pres">
      <dgm:prSet presAssocID="{FE720D10-701D-4F05-AF79-00AA9CB3ADD7}" presName="imagNode" presStyleLbl="fgImgPlace1" presStyleIdx="1" presStyleCnt="8"/>
      <dgm:spPr>
        <a:blipFill rotWithShape="1">
          <a:blip xmlns:r="http://schemas.openxmlformats.org/officeDocument/2006/relationships" r:embed="rId2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8D3E1670-4089-4F43-B20B-653799D7B35A}" type="pres">
      <dgm:prSet presAssocID="{F6B97627-4E21-48F1-8568-696CE2AF1B27}" presName="sibTrans" presStyleLbl="sibTrans2D1" presStyleIdx="0" presStyleCnt="0"/>
      <dgm:spPr/>
    </dgm:pt>
    <dgm:pt modelId="{2552CA31-5C81-4323-A112-9AF6C83A7C15}" type="pres">
      <dgm:prSet presAssocID="{EB48160D-D163-44F8-B2A6-2401C346A985}" presName="compNode" presStyleCnt="0"/>
      <dgm:spPr/>
    </dgm:pt>
    <dgm:pt modelId="{C306C811-AF10-405F-9FD0-D7F6881A5B71}" type="pres">
      <dgm:prSet presAssocID="{EB48160D-D163-44F8-B2A6-2401C346A985}" presName="bkgdShape" presStyleLbl="node1" presStyleIdx="2" presStyleCnt="8"/>
      <dgm:spPr/>
    </dgm:pt>
    <dgm:pt modelId="{A482FA2F-30B2-43B1-B8C8-553BF423D0B1}" type="pres">
      <dgm:prSet presAssocID="{EB48160D-D163-44F8-B2A6-2401C346A985}" presName="nodeTx" presStyleLbl="node1" presStyleIdx="2" presStyleCnt="8">
        <dgm:presLayoutVars>
          <dgm:bulletEnabled val="1"/>
        </dgm:presLayoutVars>
      </dgm:prSet>
      <dgm:spPr/>
    </dgm:pt>
    <dgm:pt modelId="{ED8F4A58-CDBF-404F-93DC-FB52FF7E18FF}" type="pres">
      <dgm:prSet presAssocID="{EB48160D-D163-44F8-B2A6-2401C346A985}" presName="invisiNode" presStyleLbl="node1" presStyleIdx="2" presStyleCnt="8"/>
      <dgm:spPr/>
    </dgm:pt>
    <dgm:pt modelId="{75123B2E-67CB-4AD0-AE2E-2A7E1149CC30}" type="pres">
      <dgm:prSet presAssocID="{EB48160D-D163-44F8-B2A6-2401C346A985}" presName="imagNode" presStyleLbl="fgImgPlace1" presStyleIdx="2" presStyleCnt="8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8FBC0D74-6C8E-4ECD-BE43-3C8E479AC564}" type="pres">
      <dgm:prSet presAssocID="{EE743B1B-C1D3-438C-B07A-04EA7F33A464}" presName="sibTrans" presStyleLbl="sibTrans2D1" presStyleIdx="0" presStyleCnt="0"/>
      <dgm:spPr/>
    </dgm:pt>
    <dgm:pt modelId="{B17E9A62-1298-422F-B511-1CE6351973F5}" type="pres">
      <dgm:prSet presAssocID="{EE3471FC-13D1-4B08-B14A-6854F20277AE}" presName="compNode" presStyleCnt="0"/>
      <dgm:spPr/>
    </dgm:pt>
    <dgm:pt modelId="{FF62010D-7979-436E-8625-3163C274BFB4}" type="pres">
      <dgm:prSet presAssocID="{EE3471FC-13D1-4B08-B14A-6854F20277AE}" presName="bkgdShape" presStyleLbl="node1" presStyleIdx="3" presStyleCnt="8"/>
      <dgm:spPr/>
    </dgm:pt>
    <dgm:pt modelId="{7BF217C3-1C0A-41A1-9EAD-EF9FC0A29B22}" type="pres">
      <dgm:prSet presAssocID="{EE3471FC-13D1-4B08-B14A-6854F20277AE}" presName="nodeTx" presStyleLbl="node1" presStyleIdx="3" presStyleCnt="8">
        <dgm:presLayoutVars>
          <dgm:bulletEnabled val="1"/>
        </dgm:presLayoutVars>
      </dgm:prSet>
      <dgm:spPr/>
    </dgm:pt>
    <dgm:pt modelId="{B52E5F6F-8BCF-4F19-A404-0EEB15DED1C5}" type="pres">
      <dgm:prSet presAssocID="{EE3471FC-13D1-4B08-B14A-6854F20277AE}" presName="invisiNode" presStyleLbl="node1" presStyleIdx="3" presStyleCnt="8"/>
      <dgm:spPr/>
    </dgm:pt>
    <dgm:pt modelId="{276CD271-EB41-4391-B7A7-7FEFBF95281C}" type="pres">
      <dgm:prSet presAssocID="{EE3471FC-13D1-4B08-B14A-6854F20277AE}" presName="imagNode" presStyleLbl="fgImgPlace1" presStyleIdx="3" presStyleCnt="8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  <dgm:pt modelId="{9BBC15FB-DAB1-4E44-8F91-C8F1B52E4E4B}" type="pres">
      <dgm:prSet presAssocID="{E95E7D7E-7381-4318-B6F5-4367528CAAEF}" presName="sibTrans" presStyleLbl="sibTrans2D1" presStyleIdx="0" presStyleCnt="0"/>
      <dgm:spPr/>
    </dgm:pt>
    <dgm:pt modelId="{A48A01D7-5A6A-4A98-994E-49B20EF1D04D}" type="pres">
      <dgm:prSet presAssocID="{1E71B8E7-8E90-4EE7-9C79-ABF687F8A900}" presName="compNode" presStyleCnt="0"/>
      <dgm:spPr/>
    </dgm:pt>
    <dgm:pt modelId="{D4E4E552-9BD6-423D-9201-89C72F541D16}" type="pres">
      <dgm:prSet presAssocID="{1E71B8E7-8E90-4EE7-9C79-ABF687F8A900}" presName="bkgdShape" presStyleLbl="node1" presStyleIdx="4" presStyleCnt="8"/>
      <dgm:spPr/>
    </dgm:pt>
    <dgm:pt modelId="{AFA92345-52CB-4487-B13A-F4B5AAE4F884}" type="pres">
      <dgm:prSet presAssocID="{1E71B8E7-8E90-4EE7-9C79-ABF687F8A900}" presName="nodeTx" presStyleLbl="node1" presStyleIdx="4" presStyleCnt="8">
        <dgm:presLayoutVars>
          <dgm:bulletEnabled val="1"/>
        </dgm:presLayoutVars>
      </dgm:prSet>
      <dgm:spPr/>
    </dgm:pt>
    <dgm:pt modelId="{674F09B6-DC0C-4E06-ACAC-1ED5A8CB6263}" type="pres">
      <dgm:prSet presAssocID="{1E71B8E7-8E90-4EE7-9C79-ABF687F8A900}" presName="invisiNode" presStyleLbl="node1" presStyleIdx="4" presStyleCnt="8"/>
      <dgm:spPr/>
    </dgm:pt>
    <dgm:pt modelId="{DD0CA658-E4CF-4D3C-86E2-DD0AD0D876C0}" type="pres">
      <dgm:prSet presAssocID="{1E71B8E7-8E90-4EE7-9C79-ABF687F8A900}" presName="imagNode" presStyleLbl="fgImgPlace1" presStyleIdx="4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74375A9D-363D-4E05-B3AE-59EF0C918214}" type="pres">
      <dgm:prSet presAssocID="{4707416C-B638-498C-B68E-8C523CC0B73C}" presName="sibTrans" presStyleLbl="sibTrans2D1" presStyleIdx="0" presStyleCnt="0"/>
      <dgm:spPr/>
    </dgm:pt>
    <dgm:pt modelId="{DC6D295A-BFD4-4D1D-B43F-73FEED9E38C8}" type="pres">
      <dgm:prSet presAssocID="{8998CC35-E94F-4D8B-A7D6-D12A0078C795}" presName="compNode" presStyleCnt="0"/>
      <dgm:spPr/>
    </dgm:pt>
    <dgm:pt modelId="{F8AD3E56-3F2A-46E4-8970-E4EDB73A1D90}" type="pres">
      <dgm:prSet presAssocID="{8998CC35-E94F-4D8B-A7D6-D12A0078C795}" presName="bkgdShape" presStyleLbl="node1" presStyleIdx="5" presStyleCnt="8"/>
      <dgm:spPr/>
    </dgm:pt>
    <dgm:pt modelId="{70DBF356-6192-4991-A433-FDD2F38022F6}" type="pres">
      <dgm:prSet presAssocID="{8998CC35-E94F-4D8B-A7D6-D12A0078C795}" presName="nodeTx" presStyleLbl="node1" presStyleIdx="5" presStyleCnt="8">
        <dgm:presLayoutVars>
          <dgm:bulletEnabled val="1"/>
        </dgm:presLayoutVars>
      </dgm:prSet>
      <dgm:spPr/>
    </dgm:pt>
    <dgm:pt modelId="{F4671AA5-D976-49F7-B59E-1D71CA36B24F}" type="pres">
      <dgm:prSet presAssocID="{8998CC35-E94F-4D8B-A7D6-D12A0078C795}" presName="invisiNode" presStyleLbl="node1" presStyleIdx="5" presStyleCnt="8"/>
      <dgm:spPr/>
    </dgm:pt>
    <dgm:pt modelId="{9B227C4F-B3FE-4C33-B5C0-206D5F2FD8A5}" type="pres">
      <dgm:prSet presAssocID="{8998CC35-E94F-4D8B-A7D6-D12A0078C795}" presName="imagNode" presStyleLbl="fgImgPlace1" presStyleIdx="5" presStyleCnt="8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7E0D3803-A9DB-49B9-A834-0EFB73004BD0}" type="pres">
      <dgm:prSet presAssocID="{497BDBF4-06CB-4ACF-99C1-8CB17A7A1B76}" presName="sibTrans" presStyleLbl="sibTrans2D1" presStyleIdx="0" presStyleCnt="0"/>
      <dgm:spPr/>
    </dgm:pt>
    <dgm:pt modelId="{8536A3E2-C579-4822-9009-1522D2E567AF}" type="pres">
      <dgm:prSet presAssocID="{4C6CC9B8-34BB-4A50-A769-695E659813AB}" presName="compNode" presStyleCnt="0"/>
      <dgm:spPr/>
    </dgm:pt>
    <dgm:pt modelId="{C3A52F9C-E450-4354-B6F7-2F68B28E635E}" type="pres">
      <dgm:prSet presAssocID="{4C6CC9B8-34BB-4A50-A769-695E659813AB}" presName="bkgdShape" presStyleLbl="node1" presStyleIdx="6" presStyleCnt="8"/>
      <dgm:spPr/>
    </dgm:pt>
    <dgm:pt modelId="{559C6DB4-29C2-4BC1-9611-F22A1791AEA8}" type="pres">
      <dgm:prSet presAssocID="{4C6CC9B8-34BB-4A50-A769-695E659813AB}" presName="nodeTx" presStyleLbl="node1" presStyleIdx="6" presStyleCnt="8">
        <dgm:presLayoutVars>
          <dgm:bulletEnabled val="1"/>
        </dgm:presLayoutVars>
      </dgm:prSet>
      <dgm:spPr/>
    </dgm:pt>
    <dgm:pt modelId="{80BA6499-8475-446D-902A-9463B3AF4BF7}" type="pres">
      <dgm:prSet presAssocID="{4C6CC9B8-34BB-4A50-A769-695E659813AB}" presName="invisiNode" presStyleLbl="node1" presStyleIdx="6" presStyleCnt="8"/>
      <dgm:spPr/>
    </dgm:pt>
    <dgm:pt modelId="{1133E5B3-9E4A-4A0B-AFC0-68013E54223F}" type="pres">
      <dgm:prSet presAssocID="{4C6CC9B8-34BB-4A50-A769-695E659813AB}" presName="imagNode" presStyleLbl="fgImgPlace1" presStyleIdx="6" presStyleCnt="8"/>
      <dgm:spPr>
        <a:blipFill rotWithShape="1">
          <a:blip xmlns:r="http://schemas.openxmlformats.org/officeDocument/2006/relationships"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 l="-27000" r="-27000"/>
          </a:stretch>
        </a:blipFill>
      </dgm:spPr>
    </dgm:pt>
    <dgm:pt modelId="{F6B423AF-8C3E-4FEE-8BA7-C20528721E1E}" type="pres">
      <dgm:prSet presAssocID="{1A84B642-5091-456F-BE5B-047576B16024}" presName="sibTrans" presStyleLbl="sibTrans2D1" presStyleIdx="0" presStyleCnt="0"/>
      <dgm:spPr/>
    </dgm:pt>
    <dgm:pt modelId="{9335B973-02A2-468E-8223-DB8044893AE6}" type="pres">
      <dgm:prSet presAssocID="{2605A010-37AD-44D0-BA24-BC27A8B841F6}" presName="compNode" presStyleCnt="0"/>
      <dgm:spPr/>
    </dgm:pt>
    <dgm:pt modelId="{162D369C-3053-4497-A21A-8F01EDC55CEA}" type="pres">
      <dgm:prSet presAssocID="{2605A010-37AD-44D0-BA24-BC27A8B841F6}" presName="bkgdShape" presStyleLbl="node1" presStyleIdx="7" presStyleCnt="8"/>
      <dgm:spPr/>
    </dgm:pt>
    <dgm:pt modelId="{D04E0F99-DF11-4FB5-ADA9-FB3187F145C1}" type="pres">
      <dgm:prSet presAssocID="{2605A010-37AD-44D0-BA24-BC27A8B841F6}" presName="nodeTx" presStyleLbl="node1" presStyleIdx="7" presStyleCnt="8">
        <dgm:presLayoutVars>
          <dgm:bulletEnabled val="1"/>
        </dgm:presLayoutVars>
      </dgm:prSet>
      <dgm:spPr/>
    </dgm:pt>
    <dgm:pt modelId="{A2960F77-B835-4831-B6CC-0A25D13D8483}" type="pres">
      <dgm:prSet presAssocID="{2605A010-37AD-44D0-BA24-BC27A8B841F6}" presName="invisiNode" presStyleLbl="node1" presStyleIdx="7" presStyleCnt="8"/>
      <dgm:spPr/>
    </dgm:pt>
    <dgm:pt modelId="{E219360A-1F69-494B-99DC-6ACEF19D8B59}" type="pres">
      <dgm:prSet presAssocID="{2605A010-37AD-44D0-BA24-BC27A8B841F6}" presName="imagNode" presStyleLbl="fgImgPlace1" presStyleIdx="7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</dgm:ptLst>
  <dgm:cxnLst>
    <dgm:cxn modelId="{46017103-B146-43EA-8EFA-98F8CD0D257C}" type="presOf" srcId="{EB48160D-D163-44F8-B2A6-2401C346A985}" destId="{C306C811-AF10-405F-9FD0-D7F6881A5B71}" srcOrd="0" destOrd="0" presId="urn:microsoft.com/office/officeart/2005/8/layout/hList7"/>
    <dgm:cxn modelId="{A61EAD10-E146-4AA4-BDBA-A43E09EA52B3}" type="presOf" srcId="{8998CC35-E94F-4D8B-A7D6-D12A0078C795}" destId="{70DBF356-6192-4991-A433-FDD2F38022F6}" srcOrd="1" destOrd="0" presId="urn:microsoft.com/office/officeart/2005/8/layout/hList7"/>
    <dgm:cxn modelId="{DE106231-B4DF-4E35-B5BA-620935EDE368}" srcId="{7792CFB8-32DD-4608-A694-EA1FC9D6BCF4}" destId="{EB48160D-D163-44F8-B2A6-2401C346A985}" srcOrd="2" destOrd="0" parTransId="{AEE9B9F7-93DA-450A-9075-4D57D2C5B1ED}" sibTransId="{EE743B1B-C1D3-438C-B07A-04EA7F33A464}"/>
    <dgm:cxn modelId="{70926C36-BF7B-46EE-9AF1-FF04C0B3E806}" srcId="{7792CFB8-32DD-4608-A694-EA1FC9D6BCF4}" destId="{2605A010-37AD-44D0-BA24-BC27A8B841F6}" srcOrd="7" destOrd="0" parTransId="{AAE5766B-817C-47ED-92AE-D0BD80B6DBC5}" sibTransId="{FAE322D3-5B12-43B2-9202-6ABC5DE1B939}"/>
    <dgm:cxn modelId="{0A296A41-7DE6-41A5-9506-43A24BE3C8E0}" type="presOf" srcId="{4707416C-B638-498C-B68E-8C523CC0B73C}" destId="{74375A9D-363D-4E05-B3AE-59EF0C918214}" srcOrd="0" destOrd="0" presId="urn:microsoft.com/office/officeart/2005/8/layout/hList7"/>
    <dgm:cxn modelId="{6EC8B041-DC47-4B3F-8E01-5D7910DC60FD}" srcId="{7792CFB8-32DD-4608-A694-EA1FC9D6BCF4}" destId="{FE720D10-701D-4F05-AF79-00AA9CB3ADD7}" srcOrd="1" destOrd="0" parTransId="{3D0F1642-5F84-4F14-98FE-659A12EFACCF}" sibTransId="{F6B97627-4E21-48F1-8568-696CE2AF1B27}"/>
    <dgm:cxn modelId="{6829DF61-1557-49EF-A71B-99CE4F3C2518}" type="presOf" srcId="{E95E7D7E-7381-4318-B6F5-4367528CAAEF}" destId="{9BBC15FB-DAB1-4E44-8F91-C8F1B52E4E4B}" srcOrd="0" destOrd="0" presId="urn:microsoft.com/office/officeart/2005/8/layout/hList7"/>
    <dgm:cxn modelId="{4009A968-40C4-40FD-AF55-535BEF697199}" srcId="{7792CFB8-32DD-4608-A694-EA1FC9D6BCF4}" destId="{4C6CC9B8-34BB-4A50-A769-695E659813AB}" srcOrd="6" destOrd="0" parTransId="{DA285491-EB14-4A16-BED3-BD562BE55325}" sibTransId="{1A84B642-5091-456F-BE5B-047576B16024}"/>
    <dgm:cxn modelId="{9019974A-CC47-476D-97F9-F650A1EE5EAA}" type="presOf" srcId="{A11548CC-CCAC-4FD4-81FD-91A3F3D0E1B3}" destId="{2996257F-D8E5-40F4-91DD-020870DEE009}" srcOrd="1" destOrd="0" presId="urn:microsoft.com/office/officeart/2005/8/layout/hList7"/>
    <dgm:cxn modelId="{C9E97771-6A93-410A-9D25-37FA2053D625}" srcId="{7792CFB8-32DD-4608-A694-EA1FC9D6BCF4}" destId="{EE3471FC-13D1-4B08-B14A-6854F20277AE}" srcOrd="3" destOrd="0" parTransId="{4CEE4A35-9B06-4E2E-ACAA-BE957D33E438}" sibTransId="{E95E7D7E-7381-4318-B6F5-4367528CAAEF}"/>
    <dgm:cxn modelId="{22E4AC59-2CF3-419F-9D32-D908A6CF5216}" type="presOf" srcId="{F6B97627-4E21-48F1-8568-696CE2AF1B27}" destId="{8D3E1670-4089-4F43-B20B-653799D7B35A}" srcOrd="0" destOrd="0" presId="urn:microsoft.com/office/officeart/2005/8/layout/hList7"/>
    <dgm:cxn modelId="{A5CF5385-D250-49E2-83D3-B5A9302B23F1}" type="presOf" srcId="{FE720D10-701D-4F05-AF79-00AA9CB3ADD7}" destId="{911110F6-FC7D-42DF-B9AF-46695DBECBC7}" srcOrd="0" destOrd="0" presId="urn:microsoft.com/office/officeart/2005/8/layout/hList7"/>
    <dgm:cxn modelId="{6567A88B-1CCD-4D07-BFA8-2386DF29C493}" srcId="{7792CFB8-32DD-4608-A694-EA1FC9D6BCF4}" destId="{A11548CC-CCAC-4FD4-81FD-91A3F3D0E1B3}" srcOrd="0" destOrd="0" parTransId="{9673BA2A-D7BB-414F-810D-E2CA89F6076A}" sibTransId="{0D863ABB-5AFB-43C9-A5A1-175AE7F78DC3}"/>
    <dgm:cxn modelId="{2C36988D-81D8-4FD9-8E5E-EF60675F2624}" srcId="{7792CFB8-32DD-4608-A694-EA1FC9D6BCF4}" destId="{8998CC35-E94F-4D8B-A7D6-D12A0078C795}" srcOrd="5" destOrd="0" parTransId="{20A3A084-61E1-4398-A360-1DE15A69EDCA}" sibTransId="{497BDBF4-06CB-4ACF-99C1-8CB17A7A1B76}"/>
    <dgm:cxn modelId="{7E38F696-527E-4FBE-99EC-720026AD25DA}" type="presOf" srcId="{1E71B8E7-8E90-4EE7-9C79-ABF687F8A900}" destId="{D4E4E552-9BD6-423D-9201-89C72F541D16}" srcOrd="0" destOrd="0" presId="urn:microsoft.com/office/officeart/2005/8/layout/hList7"/>
    <dgm:cxn modelId="{47BAC7A1-3999-49AB-94C3-8340A2FD3C08}" type="presOf" srcId="{0D863ABB-5AFB-43C9-A5A1-175AE7F78DC3}" destId="{50D190DF-42A1-4D3F-874F-D4136493CE03}" srcOrd="0" destOrd="0" presId="urn:microsoft.com/office/officeart/2005/8/layout/hList7"/>
    <dgm:cxn modelId="{418EF3A3-8990-4EA6-86FE-08B74D534149}" type="presOf" srcId="{2605A010-37AD-44D0-BA24-BC27A8B841F6}" destId="{162D369C-3053-4497-A21A-8F01EDC55CEA}" srcOrd="0" destOrd="0" presId="urn:microsoft.com/office/officeart/2005/8/layout/hList7"/>
    <dgm:cxn modelId="{A13DFCA8-E4C5-4844-ABEF-DF5886AC37D9}" type="presOf" srcId="{EE743B1B-C1D3-438C-B07A-04EA7F33A464}" destId="{8FBC0D74-6C8E-4ECD-BE43-3C8E479AC564}" srcOrd="0" destOrd="0" presId="urn:microsoft.com/office/officeart/2005/8/layout/hList7"/>
    <dgm:cxn modelId="{3C1E83AC-C14B-4A38-9007-1D5769C32E81}" type="presOf" srcId="{A11548CC-CCAC-4FD4-81FD-91A3F3D0E1B3}" destId="{6EADC487-81C3-4BAB-9CD6-C70676D3FF39}" srcOrd="0" destOrd="0" presId="urn:microsoft.com/office/officeart/2005/8/layout/hList7"/>
    <dgm:cxn modelId="{9B3EF7B3-CA57-4E8D-9D71-91776C55FFF9}" type="presOf" srcId="{4C6CC9B8-34BB-4A50-A769-695E659813AB}" destId="{C3A52F9C-E450-4354-B6F7-2F68B28E635E}" srcOrd="0" destOrd="0" presId="urn:microsoft.com/office/officeart/2005/8/layout/hList7"/>
    <dgm:cxn modelId="{1C4E01B6-6037-4159-B7F5-AD6DA4410413}" type="presOf" srcId="{EE3471FC-13D1-4B08-B14A-6854F20277AE}" destId="{7BF217C3-1C0A-41A1-9EAD-EF9FC0A29B22}" srcOrd="1" destOrd="0" presId="urn:microsoft.com/office/officeart/2005/8/layout/hList7"/>
    <dgm:cxn modelId="{8FC2CAC6-F72E-430A-A190-D61BDC3152E0}" srcId="{7792CFB8-32DD-4608-A694-EA1FC9D6BCF4}" destId="{1E71B8E7-8E90-4EE7-9C79-ABF687F8A900}" srcOrd="4" destOrd="0" parTransId="{EA2F811F-516E-4B06-8964-DE26ED7C42D4}" sibTransId="{4707416C-B638-498C-B68E-8C523CC0B73C}"/>
    <dgm:cxn modelId="{F6958AC8-BA3F-4BDA-9D7B-6D3F9F9F910C}" type="presOf" srcId="{EB48160D-D163-44F8-B2A6-2401C346A985}" destId="{A482FA2F-30B2-43B1-B8C8-553BF423D0B1}" srcOrd="1" destOrd="0" presId="urn:microsoft.com/office/officeart/2005/8/layout/hList7"/>
    <dgm:cxn modelId="{B0B49ACB-1FE2-4B63-9A0A-2B685134B8B3}" type="presOf" srcId="{497BDBF4-06CB-4ACF-99C1-8CB17A7A1B76}" destId="{7E0D3803-A9DB-49B9-A834-0EFB73004BD0}" srcOrd="0" destOrd="0" presId="urn:microsoft.com/office/officeart/2005/8/layout/hList7"/>
    <dgm:cxn modelId="{515934D0-7F9C-40AE-9D78-007CF8D267DC}" type="presOf" srcId="{7792CFB8-32DD-4608-A694-EA1FC9D6BCF4}" destId="{60D487DA-5FC0-4F8A-8163-B54524CB9870}" srcOrd="0" destOrd="0" presId="urn:microsoft.com/office/officeart/2005/8/layout/hList7"/>
    <dgm:cxn modelId="{8CB9AAD3-F2F3-4193-AC4A-C86E330D319F}" type="presOf" srcId="{1A84B642-5091-456F-BE5B-047576B16024}" destId="{F6B423AF-8C3E-4FEE-8BA7-C20528721E1E}" srcOrd="0" destOrd="0" presId="urn:microsoft.com/office/officeart/2005/8/layout/hList7"/>
    <dgm:cxn modelId="{AE2B74D5-214A-4CE8-9E73-112CD8B4D2AE}" type="presOf" srcId="{FE720D10-701D-4F05-AF79-00AA9CB3ADD7}" destId="{026AE725-3C7C-4335-9DB9-9904DDCD335A}" srcOrd="1" destOrd="0" presId="urn:microsoft.com/office/officeart/2005/8/layout/hList7"/>
    <dgm:cxn modelId="{7FAAF3E1-3E33-4870-98BB-5F1817AD1EF2}" type="presOf" srcId="{2605A010-37AD-44D0-BA24-BC27A8B841F6}" destId="{D04E0F99-DF11-4FB5-ADA9-FB3187F145C1}" srcOrd="1" destOrd="0" presId="urn:microsoft.com/office/officeart/2005/8/layout/hList7"/>
    <dgm:cxn modelId="{732767E2-A8DB-4166-BE09-614B80CDA2F1}" type="presOf" srcId="{8998CC35-E94F-4D8B-A7D6-D12A0078C795}" destId="{F8AD3E56-3F2A-46E4-8970-E4EDB73A1D90}" srcOrd="0" destOrd="0" presId="urn:microsoft.com/office/officeart/2005/8/layout/hList7"/>
    <dgm:cxn modelId="{27F044EC-1C51-4161-B0EA-490DC4E96BB6}" type="presOf" srcId="{4C6CC9B8-34BB-4A50-A769-695E659813AB}" destId="{559C6DB4-29C2-4BC1-9611-F22A1791AEA8}" srcOrd="1" destOrd="0" presId="urn:microsoft.com/office/officeart/2005/8/layout/hList7"/>
    <dgm:cxn modelId="{A2F8A9ED-A915-4AA6-83F1-A0B739B7BDD3}" type="presOf" srcId="{EE3471FC-13D1-4B08-B14A-6854F20277AE}" destId="{FF62010D-7979-436E-8625-3163C274BFB4}" srcOrd="0" destOrd="0" presId="urn:microsoft.com/office/officeart/2005/8/layout/hList7"/>
    <dgm:cxn modelId="{6D3FCBED-E30F-44A3-AEA4-3D1DF4D3F9FE}" type="presOf" srcId="{1E71B8E7-8E90-4EE7-9C79-ABF687F8A900}" destId="{AFA92345-52CB-4487-B13A-F4B5AAE4F884}" srcOrd="1" destOrd="0" presId="urn:microsoft.com/office/officeart/2005/8/layout/hList7"/>
    <dgm:cxn modelId="{9B75DF83-4509-4162-8085-6467C0D51033}" type="presParOf" srcId="{60D487DA-5FC0-4F8A-8163-B54524CB9870}" destId="{601038DD-3CE5-49A4-B1B9-1E13A0C05C74}" srcOrd="0" destOrd="0" presId="urn:microsoft.com/office/officeart/2005/8/layout/hList7"/>
    <dgm:cxn modelId="{2263B496-3AE6-4FD2-B095-A6839712BBEF}" type="presParOf" srcId="{60D487DA-5FC0-4F8A-8163-B54524CB9870}" destId="{8B26A516-ED4C-42EC-A39E-B6273180F91A}" srcOrd="1" destOrd="0" presId="urn:microsoft.com/office/officeart/2005/8/layout/hList7"/>
    <dgm:cxn modelId="{C6CF40F0-29B1-436A-A856-93BB2FE975D0}" type="presParOf" srcId="{8B26A516-ED4C-42EC-A39E-B6273180F91A}" destId="{61F6D728-1BE0-4E08-BC3F-7A79F31D0DD3}" srcOrd="0" destOrd="0" presId="urn:microsoft.com/office/officeart/2005/8/layout/hList7"/>
    <dgm:cxn modelId="{10BC036E-83F5-48D7-AB0D-07F3C744FC76}" type="presParOf" srcId="{61F6D728-1BE0-4E08-BC3F-7A79F31D0DD3}" destId="{6EADC487-81C3-4BAB-9CD6-C70676D3FF39}" srcOrd="0" destOrd="0" presId="urn:microsoft.com/office/officeart/2005/8/layout/hList7"/>
    <dgm:cxn modelId="{86093397-85A6-4C9E-9699-EA5175B4331A}" type="presParOf" srcId="{61F6D728-1BE0-4E08-BC3F-7A79F31D0DD3}" destId="{2996257F-D8E5-40F4-91DD-020870DEE009}" srcOrd="1" destOrd="0" presId="urn:microsoft.com/office/officeart/2005/8/layout/hList7"/>
    <dgm:cxn modelId="{028C4326-92D3-4B6D-9FDD-E60CB49FAC3A}" type="presParOf" srcId="{61F6D728-1BE0-4E08-BC3F-7A79F31D0DD3}" destId="{83792A89-C95E-454E-A754-35111108D2DD}" srcOrd="2" destOrd="0" presId="urn:microsoft.com/office/officeart/2005/8/layout/hList7"/>
    <dgm:cxn modelId="{67D85017-0B9E-4C1A-8DC3-6F09B4C6B9A3}" type="presParOf" srcId="{61F6D728-1BE0-4E08-BC3F-7A79F31D0DD3}" destId="{F7E995F9-3EAC-42C0-A04C-445C06909C1E}" srcOrd="3" destOrd="0" presId="urn:microsoft.com/office/officeart/2005/8/layout/hList7"/>
    <dgm:cxn modelId="{A0ABE34E-744E-4447-A5F5-9D0D858A3026}" type="presParOf" srcId="{8B26A516-ED4C-42EC-A39E-B6273180F91A}" destId="{50D190DF-42A1-4D3F-874F-D4136493CE03}" srcOrd="1" destOrd="0" presId="urn:microsoft.com/office/officeart/2005/8/layout/hList7"/>
    <dgm:cxn modelId="{B211DCD9-08DA-4E73-997F-CD239ED0124F}" type="presParOf" srcId="{8B26A516-ED4C-42EC-A39E-B6273180F91A}" destId="{68B25844-52CD-43C8-B069-B3442EBE038D}" srcOrd="2" destOrd="0" presId="urn:microsoft.com/office/officeart/2005/8/layout/hList7"/>
    <dgm:cxn modelId="{2245DE13-174C-452B-9DE0-F1B6D435E275}" type="presParOf" srcId="{68B25844-52CD-43C8-B069-B3442EBE038D}" destId="{911110F6-FC7D-42DF-B9AF-46695DBECBC7}" srcOrd="0" destOrd="0" presId="urn:microsoft.com/office/officeart/2005/8/layout/hList7"/>
    <dgm:cxn modelId="{EDF67756-CC74-44BF-800A-4639B7E53CDB}" type="presParOf" srcId="{68B25844-52CD-43C8-B069-B3442EBE038D}" destId="{026AE725-3C7C-4335-9DB9-9904DDCD335A}" srcOrd="1" destOrd="0" presId="urn:microsoft.com/office/officeart/2005/8/layout/hList7"/>
    <dgm:cxn modelId="{99683A40-54DB-4524-AADC-1E15CB404DB9}" type="presParOf" srcId="{68B25844-52CD-43C8-B069-B3442EBE038D}" destId="{05A593AB-4F7F-4CBD-A844-F60D20A17830}" srcOrd="2" destOrd="0" presId="urn:microsoft.com/office/officeart/2005/8/layout/hList7"/>
    <dgm:cxn modelId="{E11539D8-92AB-4A2C-A0C8-E2F051B63C2B}" type="presParOf" srcId="{68B25844-52CD-43C8-B069-B3442EBE038D}" destId="{51DAC230-B457-480D-B44A-8223E2B5BF95}" srcOrd="3" destOrd="0" presId="urn:microsoft.com/office/officeart/2005/8/layout/hList7"/>
    <dgm:cxn modelId="{3AE363D7-ED0E-494C-8592-F3FCA0F78496}" type="presParOf" srcId="{8B26A516-ED4C-42EC-A39E-B6273180F91A}" destId="{8D3E1670-4089-4F43-B20B-653799D7B35A}" srcOrd="3" destOrd="0" presId="urn:microsoft.com/office/officeart/2005/8/layout/hList7"/>
    <dgm:cxn modelId="{64A6EF5D-5BDC-49C3-9F2C-E963B356D8AB}" type="presParOf" srcId="{8B26A516-ED4C-42EC-A39E-B6273180F91A}" destId="{2552CA31-5C81-4323-A112-9AF6C83A7C15}" srcOrd="4" destOrd="0" presId="urn:microsoft.com/office/officeart/2005/8/layout/hList7"/>
    <dgm:cxn modelId="{D405652D-671B-4EC2-B785-20B685399D80}" type="presParOf" srcId="{2552CA31-5C81-4323-A112-9AF6C83A7C15}" destId="{C306C811-AF10-405F-9FD0-D7F6881A5B71}" srcOrd="0" destOrd="0" presId="urn:microsoft.com/office/officeart/2005/8/layout/hList7"/>
    <dgm:cxn modelId="{B877654D-8291-4683-A39E-3F77127850D5}" type="presParOf" srcId="{2552CA31-5C81-4323-A112-9AF6C83A7C15}" destId="{A482FA2F-30B2-43B1-B8C8-553BF423D0B1}" srcOrd="1" destOrd="0" presId="urn:microsoft.com/office/officeart/2005/8/layout/hList7"/>
    <dgm:cxn modelId="{A95258D0-75BB-4043-9517-43939E49FF77}" type="presParOf" srcId="{2552CA31-5C81-4323-A112-9AF6C83A7C15}" destId="{ED8F4A58-CDBF-404F-93DC-FB52FF7E18FF}" srcOrd="2" destOrd="0" presId="urn:microsoft.com/office/officeart/2005/8/layout/hList7"/>
    <dgm:cxn modelId="{4561DD4D-D30F-4DC4-80A5-319E1E8A5913}" type="presParOf" srcId="{2552CA31-5C81-4323-A112-9AF6C83A7C15}" destId="{75123B2E-67CB-4AD0-AE2E-2A7E1149CC30}" srcOrd="3" destOrd="0" presId="urn:microsoft.com/office/officeart/2005/8/layout/hList7"/>
    <dgm:cxn modelId="{B4FF0170-2095-4C1A-A4F6-F4BDCD13016C}" type="presParOf" srcId="{8B26A516-ED4C-42EC-A39E-B6273180F91A}" destId="{8FBC0D74-6C8E-4ECD-BE43-3C8E479AC564}" srcOrd="5" destOrd="0" presId="urn:microsoft.com/office/officeart/2005/8/layout/hList7"/>
    <dgm:cxn modelId="{6A3C84D5-D7A7-4004-9CA0-81AB6AABDCF7}" type="presParOf" srcId="{8B26A516-ED4C-42EC-A39E-B6273180F91A}" destId="{B17E9A62-1298-422F-B511-1CE6351973F5}" srcOrd="6" destOrd="0" presId="urn:microsoft.com/office/officeart/2005/8/layout/hList7"/>
    <dgm:cxn modelId="{EEEE7587-AF99-49A2-9D6B-C74F69938183}" type="presParOf" srcId="{B17E9A62-1298-422F-B511-1CE6351973F5}" destId="{FF62010D-7979-436E-8625-3163C274BFB4}" srcOrd="0" destOrd="0" presId="urn:microsoft.com/office/officeart/2005/8/layout/hList7"/>
    <dgm:cxn modelId="{C804A6C6-2373-46B3-9DFF-7C031F65D959}" type="presParOf" srcId="{B17E9A62-1298-422F-B511-1CE6351973F5}" destId="{7BF217C3-1C0A-41A1-9EAD-EF9FC0A29B22}" srcOrd="1" destOrd="0" presId="urn:microsoft.com/office/officeart/2005/8/layout/hList7"/>
    <dgm:cxn modelId="{03BC0F57-EB82-4CE1-8E71-834E2D6E17FE}" type="presParOf" srcId="{B17E9A62-1298-422F-B511-1CE6351973F5}" destId="{B52E5F6F-8BCF-4F19-A404-0EEB15DED1C5}" srcOrd="2" destOrd="0" presId="urn:microsoft.com/office/officeart/2005/8/layout/hList7"/>
    <dgm:cxn modelId="{CE835BBD-0B36-4633-A040-DAC3AF89C9C4}" type="presParOf" srcId="{B17E9A62-1298-422F-B511-1CE6351973F5}" destId="{276CD271-EB41-4391-B7A7-7FEFBF95281C}" srcOrd="3" destOrd="0" presId="urn:microsoft.com/office/officeart/2005/8/layout/hList7"/>
    <dgm:cxn modelId="{EC3DEB51-BA61-44DB-97B8-9E07CF66C972}" type="presParOf" srcId="{8B26A516-ED4C-42EC-A39E-B6273180F91A}" destId="{9BBC15FB-DAB1-4E44-8F91-C8F1B52E4E4B}" srcOrd="7" destOrd="0" presId="urn:microsoft.com/office/officeart/2005/8/layout/hList7"/>
    <dgm:cxn modelId="{B76E3E91-E744-4E06-BFE5-DF63020ECF09}" type="presParOf" srcId="{8B26A516-ED4C-42EC-A39E-B6273180F91A}" destId="{A48A01D7-5A6A-4A98-994E-49B20EF1D04D}" srcOrd="8" destOrd="0" presId="urn:microsoft.com/office/officeart/2005/8/layout/hList7"/>
    <dgm:cxn modelId="{8764EB90-BFE6-4440-A26E-6D4CB339A97D}" type="presParOf" srcId="{A48A01D7-5A6A-4A98-994E-49B20EF1D04D}" destId="{D4E4E552-9BD6-423D-9201-89C72F541D16}" srcOrd="0" destOrd="0" presId="urn:microsoft.com/office/officeart/2005/8/layout/hList7"/>
    <dgm:cxn modelId="{8F975988-C0E4-4738-9298-331B84A3DD8A}" type="presParOf" srcId="{A48A01D7-5A6A-4A98-994E-49B20EF1D04D}" destId="{AFA92345-52CB-4487-B13A-F4B5AAE4F884}" srcOrd="1" destOrd="0" presId="urn:microsoft.com/office/officeart/2005/8/layout/hList7"/>
    <dgm:cxn modelId="{73510FEE-E656-4CE4-8432-F799278B76D3}" type="presParOf" srcId="{A48A01D7-5A6A-4A98-994E-49B20EF1D04D}" destId="{674F09B6-DC0C-4E06-ACAC-1ED5A8CB6263}" srcOrd="2" destOrd="0" presId="urn:microsoft.com/office/officeart/2005/8/layout/hList7"/>
    <dgm:cxn modelId="{3B59DA47-347B-4AA0-8A19-AA4FA8E3B774}" type="presParOf" srcId="{A48A01D7-5A6A-4A98-994E-49B20EF1D04D}" destId="{DD0CA658-E4CF-4D3C-86E2-DD0AD0D876C0}" srcOrd="3" destOrd="0" presId="urn:microsoft.com/office/officeart/2005/8/layout/hList7"/>
    <dgm:cxn modelId="{A1D1C2BB-08D4-465F-AD21-64EE963D88C8}" type="presParOf" srcId="{8B26A516-ED4C-42EC-A39E-B6273180F91A}" destId="{74375A9D-363D-4E05-B3AE-59EF0C918214}" srcOrd="9" destOrd="0" presId="urn:microsoft.com/office/officeart/2005/8/layout/hList7"/>
    <dgm:cxn modelId="{973A48A7-0D5D-4458-9168-DC74C4BBC8E7}" type="presParOf" srcId="{8B26A516-ED4C-42EC-A39E-B6273180F91A}" destId="{DC6D295A-BFD4-4D1D-B43F-73FEED9E38C8}" srcOrd="10" destOrd="0" presId="urn:microsoft.com/office/officeart/2005/8/layout/hList7"/>
    <dgm:cxn modelId="{0ECF75B4-7E8C-41C8-8EB5-4963ED1629EA}" type="presParOf" srcId="{DC6D295A-BFD4-4D1D-B43F-73FEED9E38C8}" destId="{F8AD3E56-3F2A-46E4-8970-E4EDB73A1D90}" srcOrd="0" destOrd="0" presId="urn:microsoft.com/office/officeart/2005/8/layout/hList7"/>
    <dgm:cxn modelId="{55A1C446-04E7-49BD-8A1D-04F4420781C8}" type="presParOf" srcId="{DC6D295A-BFD4-4D1D-B43F-73FEED9E38C8}" destId="{70DBF356-6192-4991-A433-FDD2F38022F6}" srcOrd="1" destOrd="0" presId="urn:microsoft.com/office/officeart/2005/8/layout/hList7"/>
    <dgm:cxn modelId="{BEF931CA-2CEA-4B9F-8BB9-676C7F89E01F}" type="presParOf" srcId="{DC6D295A-BFD4-4D1D-B43F-73FEED9E38C8}" destId="{F4671AA5-D976-49F7-B59E-1D71CA36B24F}" srcOrd="2" destOrd="0" presId="urn:microsoft.com/office/officeart/2005/8/layout/hList7"/>
    <dgm:cxn modelId="{4F8AAFBD-BE9E-4476-B768-1119FD8EFD53}" type="presParOf" srcId="{DC6D295A-BFD4-4D1D-B43F-73FEED9E38C8}" destId="{9B227C4F-B3FE-4C33-B5C0-206D5F2FD8A5}" srcOrd="3" destOrd="0" presId="urn:microsoft.com/office/officeart/2005/8/layout/hList7"/>
    <dgm:cxn modelId="{55F7DE7E-058A-4D48-919D-7117F1E82648}" type="presParOf" srcId="{8B26A516-ED4C-42EC-A39E-B6273180F91A}" destId="{7E0D3803-A9DB-49B9-A834-0EFB73004BD0}" srcOrd="11" destOrd="0" presId="urn:microsoft.com/office/officeart/2005/8/layout/hList7"/>
    <dgm:cxn modelId="{D51017A7-2216-4EBF-9B0B-E2D357DA71B1}" type="presParOf" srcId="{8B26A516-ED4C-42EC-A39E-B6273180F91A}" destId="{8536A3E2-C579-4822-9009-1522D2E567AF}" srcOrd="12" destOrd="0" presId="urn:microsoft.com/office/officeart/2005/8/layout/hList7"/>
    <dgm:cxn modelId="{B9D9FA36-4CE8-4D03-A28F-7BFE049BAAAA}" type="presParOf" srcId="{8536A3E2-C579-4822-9009-1522D2E567AF}" destId="{C3A52F9C-E450-4354-B6F7-2F68B28E635E}" srcOrd="0" destOrd="0" presId="urn:microsoft.com/office/officeart/2005/8/layout/hList7"/>
    <dgm:cxn modelId="{AA3D1788-28C0-4A03-B979-98391355E93E}" type="presParOf" srcId="{8536A3E2-C579-4822-9009-1522D2E567AF}" destId="{559C6DB4-29C2-4BC1-9611-F22A1791AEA8}" srcOrd="1" destOrd="0" presId="urn:microsoft.com/office/officeart/2005/8/layout/hList7"/>
    <dgm:cxn modelId="{7C786FED-2088-4187-B5B5-77C0040C8C93}" type="presParOf" srcId="{8536A3E2-C579-4822-9009-1522D2E567AF}" destId="{80BA6499-8475-446D-902A-9463B3AF4BF7}" srcOrd="2" destOrd="0" presId="urn:microsoft.com/office/officeart/2005/8/layout/hList7"/>
    <dgm:cxn modelId="{5C563D12-7D41-4B10-A503-111B3606CEB3}" type="presParOf" srcId="{8536A3E2-C579-4822-9009-1522D2E567AF}" destId="{1133E5B3-9E4A-4A0B-AFC0-68013E54223F}" srcOrd="3" destOrd="0" presId="urn:microsoft.com/office/officeart/2005/8/layout/hList7"/>
    <dgm:cxn modelId="{B3FCB441-B60E-4059-9744-455029F37331}" type="presParOf" srcId="{8B26A516-ED4C-42EC-A39E-B6273180F91A}" destId="{F6B423AF-8C3E-4FEE-8BA7-C20528721E1E}" srcOrd="13" destOrd="0" presId="urn:microsoft.com/office/officeart/2005/8/layout/hList7"/>
    <dgm:cxn modelId="{6E10181B-ED8A-4DBA-AD31-22DE33BE2821}" type="presParOf" srcId="{8B26A516-ED4C-42EC-A39E-B6273180F91A}" destId="{9335B973-02A2-468E-8223-DB8044893AE6}" srcOrd="14" destOrd="0" presId="urn:microsoft.com/office/officeart/2005/8/layout/hList7"/>
    <dgm:cxn modelId="{47EF3BFE-606C-4F2B-AC0C-0F54CBDBD6A1}" type="presParOf" srcId="{9335B973-02A2-468E-8223-DB8044893AE6}" destId="{162D369C-3053-4497-A21A-8F01EDC55CEA}" srcOrd="0" destOrd="0" presId="urn:microsoft.com/office/officeart/2005/8/layout/hList7"/>
    <dgm:cxn modelId="{5EF45BB7-7DA1-4D5F-BF17-0275DA397313}" type="presParOf" srcId="{9335B973-02A2-468E-8223-DB8044893AE6}" destId="{D04E0F99-DF11-4FB5-ADA9-FB3187F145C1}" srcOrd="1" destOrd="0" presId="urn:microsoft.com/office/officeart/2005/8/layout/hList7"/>
    <dgm:cxn modelId="{55803606-055C-482C-9FA1-6E7F61CB7904}" type="presParOf" srcId="{9335B973-02A2-468E-8223-DB8044893AE6}" destId="{A2960F77-B835-4831-B6CC-0A25D13D8483}" srcOrd="2" destOrd="0" presId="urn:microsoft.com/office/officeart/2005/8/layout/hList7"/>
    <dgm:cxn modelId="{5914BAB9-859B-4BDF-9880-2F2AFE696969}" type="presParOf" srcId="{9335B973-02A2-468E-8223-DB8044893AE6}" destId="{E219360A-1F69-494B-99DC-6ACEF19D8B5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AC89F513-399A-4BD9-A39D-2BF342833488}" type="doc">
      <dgm:prSet loTypeId="urn:microsoft.com/office/officeart/2005/8/layout/hProcess9" loCatId="process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zh-CN" altLang="en-US"/>
        </a:p>
      </dgm:t>
    </dgm:pt>
    <dgm:pt modelId="{0A2958D6-8B5A-4B17-BD20-0FEFF7D25BFC}">
      <dgm:prSet phldrT="[文本]"/>
      <dgm:spPr>
        <a:gradFill rotWithShape="0">
          <a:gsLst>
            <a:gs pos="0">
              <a:prstClr val="white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prstClr>
            </a:gs>
            <a:gs pos="50000">
              <a:prstClr val="white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prstClr>
            </a:gs>
            <a:gs pos="100000">
              <a:prstClr val="white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prst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 spcFirstLastPara="0" vert="horz" wrap="square" lIns="80010" tIns="80010" rIns="80010" bIns="80010" numCol="1" spcCol="1270" anchor="ctr" anchorCtr="0"/>
        <a:lstStyle/>
        <a:p>
          <a:r>
            <a:rPr lang="zh-CN" altLang="en-US" dirty="0"/>
            <a:t>物质结构</a:t>
          </a:r>
          <a:endParaRPr lang="en-US" altLang="zh-CN" dirty="0"/>
        </a:p>
        <a:p>
          <a:r>
            <a:rPr lang="zh-CN" altLang="en-US" dirty="0"/>
            <a:t>简要历史脉络</a:t>
          </a:r>
        </a:p>
      </dgm:t>
    </dgm:pt>
    <dgm:pt modelId="{ECB71D4F-59C7-4131-BA1B-22CA76346142}" type="parTrans" cxnId="{81D41DDA-2400-4609-84FE-26080E3DB57D}">
      <dgm:prSet/>
      <dgm:spPr/>
      <dgm:t>
        <a:bodyPr/>
        <a:lstStyle/>
        <a:p>
          <a:endParaRPr lang="zh-CN" altLang="en-US"/>
        </a:p>
      </dgm:t>
    </dgm:pt>
    <dgm:pt modelId="{9EC4340B-8361-4D8E-A9CE-6D947421B677}" type="sibTrans" cxnId="{81D41DDA-2400-4609-84FE-26080E3DB57D}">
      <dgm:prSet/>
      <dgm:spPr/>
      <dgm:t>
        <a:bodyPr/>
        <a:lstStyle/>
        <a:p>
          <a:endParaRPr lang="zh-CN" altLang="en-US"/>
        </a:p>
      </dgm:t>
    </dgm:pt>
    <dgm:pt modelId="{A102AE8A-305F-4526-8AA7-62983A484370}">
      <dgm:prSet phldrT="[文本]"/>
      <dgm:spPr/>
      <dgm:t>
        <a:bodyPr/>
        <a:lstStyle/>
        <a:p>
          <a:r>
            <a:rPr lang="en-US" altLang="zh-CN" dirty="0"/>
            <a:t>BESIII</a:t>
          </a:r>
          <a:r>
            <a:rPr lang="zh-CN" altLang="en-US" dirty="0"/>
            <a:t>实验</a:t>
          </a:r>
        </a:p>
      </dgm:t>
    </dgm:pt>
    <dgm:pt modelId="{944F8D82-5AC5-40BB-B86B-0A809F52E1C7}" type="parTrans" cxnId="{696E8318-90E8-4F80-8B51-9EC4A2A7D03B}">
      <dgm:prSet/>
      <dgm:spPr/>
      <dgm:t>
        <a:bodyPr/>
        <a:lstStyle/>
        <a:p>
          <a:endParaRPr lang="zh-CN" altLang="en-US"/>
        </a:p>
      </dgm:t>
    </dgm:pt>
    <dgm:pt modelId="{4802BF1E-29F4-4A12-9964-2DC5599A75E0}" type="sibTrans" cxnId="{696E8318-90E8-4F80-8B51-9EC4A2A7D03B}">
      <dgm:prSet/>
      <dgm:spPr/>
      <dgm:t>
        <a:bodyPr/>
        <a:lstStyle/>
        <a:p>
          <a:endParaRPr lang="zh-CN" altLang="en-US"/>
        </a:p>
      </dgm:t>
    </dgm:pt>
    <dgm:pt modelId="{F762A18F-5B01-4932-8941-5C94E794DADF}">
      <dgm:prSet phldrT="[文本]"/>
      <dgm:spPr/>
      <dgm:t>
        <a:bodyPr/>
        <a:lstStyle/>
        <a:p>
          <a:r>
            <a:rPr lang="zh-CN" altLang="en-US" dirty="0"/>
            <a:t>物质结构</a:t>
          </a:r>
          <a:endParaRPr lang="en-US" altLang="zh-CN" dirty="0"/>
        </a:p>
        <a:p>
          <a:r>
            <a:rPr lang="zh-CN" altLang="en-US" dirty="0"/>
            <a:t>电磁形状因子</a:t>
          </a:r>
        </a:p>
      </dgm:t>
    </dgm:pt>
    <dgm:pt modelId="{43A20132-8EF9-4DE3-B117-E25F4F0FBD70}" type="parTrans" cxnId="{25B15A1C-4C87-4464-BB15-EFE7CA992803}">
      <dgm:prSet/>
      <dgm:spPr/>
      <dgm:t>
        <a:bodyPr/>
        <a:lstStyle/>
        <a:p>
          <a:endParaRPr lang="zh-CN" altLang="en-US"/>
        </a:p>
      </dgm:t>
    </dgm:pt>
    <dgm:pt modelId="{700066BD-C794-4AB2-B970-C47EC6658D23}" type="sibTrans" cxnId="{25B15A1C-4C87-4464-BB15-EFE7CA992803}">
      <dgm:prSet/>
      <dgm:spPr/>
      <dgm:t>
        <a:bodyPr/>
        <a:lstStyle/>
        <a:p>
          <a:endParaRPr lang="zh-CN" altLang="en-US"/>
        </a:p>
      </dgm:t>
    </dgm:pt>
    <dgm:pt modelId="{A1B16ECD-1280-404B-A6E5-4D7412B9D331}">
      <dgm:prSet phldrT="[文本]"/>
      <dgm:spPr>
        <a:solidFill>
          <a:schemeClr val="accent6"/>
        </a:solidFill>
      </dgm:spPr>
      <dgm:t>
        <a:bodyPr/>
        <a:lstStyle/>
        <a:p>
          <a:r>
            <a:rPr lang="zh-CN" altLang="en-US" dirty="0"/>
            <a:t>总结</a:t>
          </a:r>
        </a:p>
      </dgm:t>
    </dgm:pt>
    <dgm:pt modelId="{B06753FD-559A-434E-B1E6-70F962AD0CF3}" type="parTrans" cxnId="{02658D13-C386-44E9-82A1-BD83E43B33A3}">
      <dgm:prSet/>
      <dgm:spPr/>
      <dgm:t>
        <a:bodyPr/>
        <a:lstStyle/>
        <a:p>
          <a:endParaRPr lang="zh-CN" altLang="en-US"/>
        </a:p>
      </dgm:t>
    </dgm:pt>
    <dgm:pt modelId="{4EE7350F-A716-48F0-B4D8-5B08206A5F01}" type="sibTrans" cxnId="{02658D13-C386-44E9-82A1-BD83E43B33A3}">
      <dgm:prSet/>
      <dgm:spPr/>
      <dgm:t>
        <a:bodyPr/>
        <a:lstStyle/>
        <a:p>
          <a:endParaRPr lang="zh-CN" altLang="en-US"/>
        </a:p>
      </dgm:t>
    </dgm:pt>
    <dgm:pt modelId="{35842D55-DE08-4148-8749-EC96750F4FF1}" type="pres">
      <dgm:prSet presAssocID="{AC89F513-399A-4BD9-A39D-2BF342833488}" presName="CompostProcess" presStyleCnt="0">
        <dgm:presLayoutVars>
          <dgm:dir/>
          <dgm:resizeHandles val="exact"/>
        </dgm:presLayoutVars>
      </dgm:prSet>
      <dgm:spPr/>
    </dgm:pt>
    <dgm:pt modelId="{262DD9ED-4CB9-46E5-8975-7E3782315DD3}" type="pres">
      <dgm:prSet presAssocID="{AC89F513-399A-4BD9-A39D-2BF342833488}" presName="arrow" presStyleLbl="bgShp" presStyleIdx="0" presStyleCnt="1"/>
      <dgm:spPr/>
    </dgm:pt>
    <dgm:pt modelId="{CC6F06E0-C7E3-4C8D-8FD6-09288B851917}" type="pres">
      <dgm:prSet presAssocID="{AC89F513-399A-4BD9-A39D-2BF342833488}" presName="linearProcess" presStyleCnt="0"/>
      <dgm:spPr/>
    </dgm:pt>
    <dgm:pt modelId="{B236CA43-A259-4B7A-8F98-E756B21148CF}" type="pres">
      <dgm:prSet presAssocID="{0A2958D6-8B5A-4B17-BD20-0FEFF7D25BFC}" presName="textNode" presStyleLbl="node1" presStyleIdx="0" presStyleCnt="4">
        <dgm:presLayoutVars>
          <dgm:bulletEnabled val="1"/>
        </dgm:presLayoutVars>
      </dgm:prSet>
      <dgm:spPr>
        <a:xfrm>
          <a:off x="1001" y="935822"/>
          <a:ext cx="1945392" cy="1247764"/>
        </a:xfrm>
        <a:prstGeom prst="roundRect">
          <a:avLst/>
        </a:prstGeom>
      </dgm:spPr>
    </dgm:pt>
    <dgm:pt modelId="{A77E9EED-5419-4CA3-BA58-D42AEC0F0BA2}" type="pres">
      <dgm:prSet presAssocID="{9EC4340B-8361-4D8E-A9CE-6D947421B677}" presName="sibTrans" presStyleCnt="0"/>
      <dgm:spPr/>
    </dgm:pt>
    <dgm:pt modelId="{06F5F28A-A74E-40C7-8711-93A371C8A76A}" type="pres">
      <dgm:prSet presAssocID="{A102AE8A-305F-4526-8AA7-62983A484370}" presName="textNode" presStyleLbl="node1" presStyleIdx="1" presStyleCnt="4">
        <dgm:presLayoutVars>
          <dgm:bulletEnabled val="1"/>
        </dgm:presLayoutVars>
      </dgm:prSet>
      <dgm:spPr/>
    </dgm:pt>
    <dgm:pt modelId="{DD8665D1-76CA-425C-B70F-01156F3142E9}" type="pres">
      <dgm:prSet presAssocID="{4802BF1E-29F4-4A12-9964-2DC5599A75E0}" presName="sibTrans" presStyleCnt="0"/>
      <dgm:spPr/>
    </dgm:pt>
    <dgm:pt modelId="{1ACF4225-ECF5-41BC-B259-5D189B0B80A2}" type="pres">
      <dgm:prSet presAssocID="{F762A18F-5B01-4932-8941-5C94E794DADF}" presName="textNode" presStyleLbl="node1" presStyleIdx="2" presStyleCnt="4">
        <dgm:presLayoutVars>
          <dgm:bulletEnabled val="1"/>
        </dgm:presLayoutVars>
      </dgm:prSet>
      <dgm:spPr/>
    </dgm:pt>
    <dgm:pt modelId="{4D6848C7-D9F5-4226-93FC-B345E5342810}" type="pres">
      <dgm:prSet presAssocID="{700066BD-C794-4AB2-B970-C47EC6658D23}" presName="sibTrans" presStyleCnt="0"/>
      <dgm:spPr/>
    </dgm:pt>
    <dgm:pt modelId="{96C525ED-D0CD-48D6-955B-9BC44EB32F38}" type="pres">
      <dgm:prSet presAssocID="{A1B16ECD-1280-404B-A6E5-4D7412B9D331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02658D13-C386-44E9-82A1-BD83E43B33A3}" srcId="{AC89F513-399A-4BD9-A39D-2BF342833488}" destId="{A1B16ECD-1280-404B-A6E5-4D7412B9D331}" srcOrd="3" destOrd="0" parTransId="{B06753FD-559A-434E-B1E6-70F962AD0CF3}" sibTransId="{4EE7350F-A716-48F0-B4D8-5B08206A5F01}"/>
    <dgm:cxn modelId="{696E8318-90E8-4F80-8B51-9EC4A2A7D03B}" srcId="{AC89F513-399A-4BD9-A39D-2BF342833488}" destId="{A102AE8A-305F-4526-8AA7-62983A484370}" srcOrd="1" destOrd="0" parTransId="{944F8D82-5AC5-40BB-B86B-0A809F52E1C7}" sibTransId="{4802BF1E-29F4-4A12-9964-2DC5599A75E0}"/>
    <dgm:cxn modelId="{25B15A1C-4C87-4464-BB15-EFE7CA992803}" srcId="{AC89F513-399A-4BD9-A39D-2BF342833488}" destId="{F762A18F-5B01-4932-8941-5C94E794DADF}" srcOrd="2" destOrd="0" parTransId="{43A20132-8EF9-4DE3-B117-E25F4F0FBD70}" sibTransId="{700066BD-C794-4AB2-B970-C47EC6658D23}"/>
    <dgm:cxn modelId="{B121AD34-81F1-431A-B602-7A62C64F5583}" type="presOf" srcId="{A102AE8A-305F-4526-8AA7-62983A484370}" destId="{06F5F28A-A74E-40C7-8711-93A371C8A76A}" srcOrd="0" destOrd="0" presId="urn:microsoft.com/office/officeart/2005/8/layout/hProcess9"/>
    <dgm:cxn modelId="{F6AAB888-0F9A-4173-B8D8-21BB62C59058}" type="presOf" srcId="{AC89F513-399A-4BD9-A39D-2BF342833488}" destId="{35842D55-DE08-4148-8749-EC96750F4FF1}" srcOrd="0" destOrd="0" presId="urn:microsoft.com/office/officeart/2005/8/layout/hProcess9"/>
    <dgm:cxn modelId="{2628788D-2DD1-4C0C-9DEE-5CD0FD739389}" type="presOf" srcId="{F762A18F-5B01-4932-8941-5C94E794DADF}" destId="{1ACF4225-ECF5-41BC-B259-5D189B0B80A2}" srcOrd="0" destOrd="0" presId="urn:microsoft.com/office/officeart/2005/8/layout/hProcess9"/>
    <dgm:cxn modelId="{3CB395A5-E2FF-49E6-9276-B6F9733AF949}" type="presOf" srcId="{0A2958D6-8B5A-4B17-BD20-0FEFF7D25BFC}" destId="{B236CA43-A259-4B7A-8F98-E756B21148CF}" srcOrd="0" destOrd="0" presId="urn:microsoft.com/office/officeart/2005/8/layout/hProcess9"/>
    <dgm:cxn modelId="{81D41DDA-2400-4609-84FE-26080E3DB57D}" srcId="{AC89F513-399A-4BD9-A39D-2BF342833488}" destId="{0A2958D6-8B5A-4B17-BD20-0FEFF7D25BFC}" srcOrd="0" destOrd="0" parTransId="{ECB71D4F-59C7-4131-BA1B-22CA76346142}" sibTransId="{9EC4340B-8361-4D8E-A9CE-6D947421B677}"/>
    <dgm:cxn modelId="{98CB93F6-3666-438E-9613-BFA6DDC83FDF}" type="presOf" srcId="{A1B16ECD-1280-404B-A6E5-4D7412B9D331}" destId="{96C525ED-D0CD-48D6-955B-9BC44EB32F38}" srcOrd="0" destOrd="0" presId="urn:microsoft.com/office/officeart/2005/8/layout/hProcess9"/>
    <dgm:cxn modelId="{7303A351-2C42-4A7F-8057-5D6FFE063073}" type="presParOf" srcId="{35842D55-DE08-4148-8749-EC96750F4FF1}" destId="{262DD9ED-4CB9-46E5-8975-7E3782315DD3}" srcOrd="0" destOrd="0" presId="urn:microsoft.com/office/officeart/2005/8/layout/hProcess9"/>
    <dgm:cxn modelId="{18C27DDA-A1C5-433C-91A4-C79AD0831B34}" type="presParOf" srcId="{35842D55-DE08-4148-8749-EC96750F4FF1}" destId="{CC6F06E0-C7E3-4C8D-8FD6-09288B851917}" srcOrd="1" destOrd="0" presId="urn:microsoft.com/office/officeart/2005/8/layout/hProcess9"/>
    <dgm:cxn modelId="{FC90C34E-BD13-437D-933C-60804749543D}" type="presParOf" srcId="{CC6F06E0-C7E3-4C8D-8FD6-09288B851917}" destId="{B236CA43-A259-4B7A-8F98-E756B21148CF}" srcOrd="0" destOrd="0" presId="urn:microsoft.com/office/officeart/2005/8/layout/hProcess9"/>
    <dgm:cxn modelId="{F4632F02-2CF6-41FB-AED2-A2865EBC80E7}" type="presParOf" srcId="{CC6F06E0-C7E3-4C8D-8FD6-09288B851917}" destId="{A77E9EED-5419-4CA3-BA58-D42AEC0F0BA2}" srcOrd="1" destOrd="0" presId="urn:microsoft.com/office/officeart/2005/8/layout/hProcess9"/>
    <dgm:cxn modelId="{6576D99C-79D7-493F-9DD1-155B327DB612}" type="presParOf" srcId="{CC6F06E0-C7E3-4C8D-8FD6-09288B851917}" destId="{06F5F28A-A74E-40C7-8711-93A371C8A76A}" srcOrd="2" destOrd="0" presId="urn:microsoft.com/office/officeart/2005/8/layout/hProcess9"/>
    <dgm:cxn modelId="{6FA37D13-30EA-4965-B104-098DE4B31EAF}" type="presParOf" srcId="{CC6F06E0-C7E3-4C8D-8FD6-09288B851917}" destId="{DD8665D1-76CA-425C-B70F-01156F3142E9}" srcOrd="3" destOrd="0" presId="urn:microsoft.com/office/officeart/2005/8/layout/hProcess9"/>
    <dgm:cxn modelId="{C18B402E-1D78-4564-BD6F-1D672935DD19}" type="presParOf" srcId="{CC6F06E0-C7E3-4C8D-8FD6-09288B851917}" destId="{1ACF4225-ECF5-41BC-B259-5D189B0B80A2}" srcOrd="4" destOrd="0" presId="urn:microsoft.com/office/officeart/2005/8/layout/hProcess9"/>
    <dgm:cxn modelId="{9C7E3469-4072-40AA-BF17-1155662B39FA}" type="presParOf" srcId="{CC6F06E0-C7E3-4C8D-8FD6-09288B851917}" destId="{4D6848C7-D9F5-4226-93FC-B345E5342810}" srcOrd="5" destOrd="0" presId="urn:microsoft.com/office/officeart/2005/8/layout/hProcess9"/>
    <dgm:cxn modelId="{9629642C-350A-4E92-B9C9-D626C3A0E9F9}" type="presParOf" srcId="{CC6F06E0-C7E3-4C8D-8FD6-09288B851917}" destId="{96C525ED-D0CD-48D6-955B-9BC44EB32F38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14137BC4-5573-49A4-9517-DB4168DD8608}" type="doc">
      <dgm:prSet loTypeId="urn:microsoft.com/office/officeart/2005/8/layout/chart3" loCatId="cycle" qsTypeId="urn:microsoft.com/office/officeart/2005/8/quickstyle/simple1" qsCatId="simple" csTypeId="urn:microsoft.com/office/officeart/2005/8/colors/accent1_2" csCatId="accent1" phldr="1"/>
      <dgm:spPr/>
    </dgm:pt>
    <dgm:pt modelId="{D8DC1F2F-CF69-4E5B-AC14-564EDA8CB1DB}">
      <dgm:prSet phldrT="[文本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67000">
              <a:srgbClr val="244F9C"/>
            </a:gs>
            <a:gs pos="89000">
              <a:srgbClr val="1E4A9A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高能量前沿</a:t>
          </a:r>
          <a:r>
            <a:rPr lang="en-US" sz="1700" dirty="0">
              <a:solidFill>
                <a:srgbClr val="C00000"/>
              </a:solidFill>
            </a:rPr>
            <a:t>  </a:t>
          </a:r>
          <a:r>
            <a:rPr lang="en-US" sz="1700" dirty="0"/>
            <a:t>ATLAS, CMS,  … (CEPC, ILC)</a:t>
          </a:r>
          <a:endParaRPr lang="zh-CN" altLang="en-US" sz="1700" dirty="0"/>
        </a:p>
      </dgm:t>
    </dgm:pt>
    <dgm:pt modelId="{8E60BB15-C222-448E-A284-3D7C372C073F}" type="parTrans" cxnId="{B4D291B9-82FC-480A-9C9B-7F1CBC710F57}">
      <dgm:prSet/>
      <dgm:spPr/>
      <dgm:t>
        <a:bodyPr/>
        <a:lstStyle/>
        <a:p>
          <a:endParaRPr lang="zh-CN" altLang="en-US"/>
        </a:p>
      </dgm:t>
    </dgm:pt>
    <dgm:pt modelId="{7A5036EF-4677-4342-B889-B4A5094F3C96}" type="sibTrans" cxnId="{B4D291B9-82FC-480A-9C9B-7F1CBC710F57}">
      <dgm:prSet/>
      <dgm:spPr/>
      <dgm:t>
        <a:bodyPr/>
        <a:lstStyle/>
        <a:p>
          <a:endParaRPr lang="zh-CN" altLang="en-US"/>
        </a:p>
      </dgm:t>
    </dgm:pt>
    <dgm:pt modelId="{C65FE867-CBB8-46DE-8384-260152EE1EA5}">
      <dgm:prSet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67000">
              <a:srgbClr val="244F9C"/>
            </a:gs>
            <a:gs pos="89000">
              <a:srgbClr val="1E4A9A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高</a:t>
          </a:r>
          <a:r>
            <a: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亮度</a:t>
          </a:r>
          <a:r>
            <a:rPr 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前沿</a:t>
          </a:r>
          <a:endParaRPr lang="en-US" sz="1400" dirty="0">
            <a:solidFill>
              <a:srgbClr val="C00000"/>
            </a:solidFill>
          </a:endParaRPr>
        </a:p>
        <a:p>
          <a:r>
            <a:rPr lang="en-US" sz="1200" b="1" dirty="0" err="1">
              <a:solidFill>
                <a:srgbClr val="FF0000"/>
              </a:solidFill>
            </a:rPr>
            <a:t>LHCb</a:t>
          </a:r>
          <a:r>
            <a:rPr lang="en-US" sz="1200" b="1" dirty="0">
              <a:solidFill>
                <a:srgbClr val="FF0000"/>
              </a:solidFill>
            </a:rPr>
            <a:t>, BESIII,</a:t>
          </a:r>
          <a:r>
            <a:rPr lang="zh-CN" sz="1200" b="1" dirty="0">
              <a:solidFill>
                <a:srgbClr val="FF0000"/>
              </a:solidFill>
            </a:rPr>
            <a:t> </a:t>
          </a:r>
          <a:r>
            <a:rPr lang="en-US" sz="1200" b="1" dirty="0">
              <a:solidFill>
                <a:srgbClr val="FF0000"/>
              </a:solidFill>
            </a:rPr>
            <a:t>BELLE, </a:t>
          </a:r>
          <a:r>
            <a:rPr lang="en-US" sz="1200" dirty="0"/>
            <a:t>CLEO, Juno, BABAR, PANDA, Da </a:t>
          </a:r>
          <a:r>
            <a:rPr lang="en-US" sz="1200" dirty="0" err="1"/>
            <a:t>Yaba</a:t>
          </a:r>
          <a:r>
            <a:rPr lang="en-US" sz="1200" dirty="0"/>
            <a:t>, </a:t>
          </a:r>
          <a:r>
            <a:rPr lang="en-US" sz="1200" dirty="0" err="1"/>
            <a:t>PandaX</a:t>
          </a:r>
          <a:r>
            <a:rPr lang="en-US" sz="1200" dirty="0"/>
            <a:t> …</a:t>
          </a:r>
          <a:endParaRPr lang="zh-CN" sz="1200" dirty="0"/>
        </a:p>
      </dgm:t>
    </dgm:pt>
    <dgm:pt modelId="{8B1C9AB8-1FB4-4E32-A8BD-98D321DE8AD2}" type="parTrans" cxnId="{8F6A2531-3D3C-4AC5-8D35-B0BD67EAAFDB}">
      <dgm:prSet/>
      <dgm:spPr/>
      <dgm:t>
        <a:bodyPr/>
        <a:lstStyle/>
        <a:p>
          <a:endParaRPr lang="zh-CN" altLang="en-US"/>
        </a:p>
      </dgm:t>
    </dgm:pt>
    <dgm:pt modelId="{8C129CFA-9CAE-46B8-8578-FB429E844B58}" type="sibTrans" cxnId="{8F6A2531-3D3C-4AC5-8D35-B0BD67EAAFDB}">
      <dgm:prSet/>
      <dgm:spPr/>
      <dgm:t>
        <a:bodyPr/>
        <a:lstStyle/>
        <a:p>
          <a:endParaRPr lang="zh-CN" altLang="en-US"/>
        </a:p>
      </dgm:t>
    </dgm:pt>
    <dgm:pt modelId="{73952FA4-578F-4A47-97C0-E0C910130197}">
      <dgm:prSet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67000">
              <a:srgbClr val="244F9C"/>
            </a:gs>
            <a:gs pos="89000">
              <a:srgbClr val="1E4A9A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宇宙前沿</a:t>
          </a:r>
          <a:r>
            <a:rPr lang="en-US" sz="1400" dirty="0">
              <a:solidFill>
                <a:srgbClr val="C00000"/>
              </a:solidFill>
            </a:rPr>
            <a:t>  </a:t>
          </a:r>
          <a:r>
            <a:rPr lang="en-US" sz="1400" dirty="0" err="1"/>
            <a:t>Yangba</a:t>
          </a:r>
          <a:r>
            <a:rPr lang="en-US" sz="1400" dirty="0"/>
            <a:t> Jing/LHAASO/ICECUBE/AUGER </a:t>
          </a:r>
          <a:endParaRPr lang="zh-CN" sz="1400" dirty="0"/>
        </a:p>
      </dgm:t>
    </dgm:pt>
    <dgm:pt modelId="{935FB43D-2F12-4180-AD7D-593E3468E083}" type="parTrans" cxnId="{4F9378B2-1B5E-41C1-A011-6C7A5599E75E}">
      <dgm:prSet/>
      <dgm:spPr/>
      <dgm:t>
        <a:bodyPr/>
        <a:lstStyle/>
        <a:p>
          <a:endParaRPr lang="zh-CN" altLang="en-US"/>
        </a:p>
      </dgm:t>
    </dgm:pt>
    <dgm:pt modelId="{8A2CC061-3153-4A91-AAE7-CB4BDC3B63C4}" type="sibTrans" cxnId="{4F9378B2-1B5E-41C1-A011-6C7A5599E75E}">
      <dgm:prSet/>
      <dgm:spPr/>
      <dgm:t>
        <a:bodyPr/>
        <a:lstStyle/>
        <a:p>
          <a:endParaRPr lang="zh-CN" altLang="en-US"/>
        </a:p>
      </dgm:t>
    </dgm:pt>
    <dgm:pt modelId="{F4B9D568-CE60-464D-9CE3-FE7D372D9E0D}" type="pres">
      <dgm:prSet presAssocID="{14137BC4-5573-49A4-9517-DB4168DD8608}" presName="compositeShape" presStyleCnt="0">
        <dgm:presLayoutVars>
          <dgm:chMax val="7"/>
          <dgm:dir/>
          <dgm:resizeHandles val="exact"/>
        </dgm:presLayoutVars>
      </dgm:prSet>
      <dgm:spPr/>
    </dgm:pt>
    <dgm:pt modelId="{8DE09B6B-9B90-4291-B758-6BA297DD1CE2}" type="pres">
      <dgm:prSet presAssocID="{14137BC4-5573-49A4-9517-DB4168DD8608}" presName="wedge1" presStyleLbl="node1" presStyleIdx="0" presStyleCnt="3" custLinFactNeighborX="-3923" custLinFactNeighborY="2706"/>
      <dgm:spPr/>
    </dgm:pt>
    <dgm:pt modelId="{6074FC92-3FDD-4B71-9BA7-4AE3C774A0EE}" type="pres">
      <dgm:prSet presAssocID="{14137BC4-5573-49A4-9517-DB4168DD8608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007CF1EA-54C7-4DDC-8421-5F2C4842C98D}" type="pres">
      <dgm:prSet presAssocID="{14137BC4-5573-49A4-9517-DB4168DD8608}" presName="wedge2" presStyleLbl="node1" presStyleIdx="1" presStyleCnt="3" custLinFactNeighborX="676" custLinFactNeighborY="676"/>
      <dgm:spPr/>
    </dgm:pt>
    <dgm:pt modelId="{5991F241-4B02-47E3-8A47-C81CF9ABAA1D}" type="pres">
      <dgm:prSet presAssocID="{14137BC4-5573-49A4-9517-DB4168DD8608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1D02E848-272C-4F05-8F6A-C9D3138A7D67}" type="pres">
      <dgm:prSet presAssocID="{14137BC4-5573-49A4-9517-DB4168DD8608}" presName="wedge3" presStyleLbl="node1" presStyleIdx="2" presStyleCnt="3"/>
      <dgm:spPr/>
    </dgm:pt>
    <dgm:pt modelId="{51F675FD-B46D-4A9D-920B-45C6196AC0C2}" type="pres">
      <dgm:prSet presAssocID="{14137BC4-5573-49A4-9517-DB4168DD8608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0FBBA92E-31C2-4740-B586-50F9A0296B0A}" type="presOf" srcId="{73952FA4-578F-4A47-97C0-E0C910130197}" destId="{51F675FD-B46D-4A9D-920B-45C6196AC0C2}" srcOrd="1" destOrd="0" presId="urn:microsoft.com/office/officeart/2005/8/layout/chart3"/>
    <dgm:cxn modelId="{8F6A2531-3D3C-4AC5-8D35-B0BD67EAAFDB}" srcId="{14137BC4-5573-49A4-9517-DB4168DD8608}" destId="{C65FE867-CBB8-46DE-8384-260152EE1EA5}" srcOrd="1" destOrd="0" parTransId="{8B1C9AB8-1FB4-4E32-A8BD-98D321DE8AD2}" sibTransId="{8C129CFA-9CAE-46B8-8578-FB429E844B58}"/>
    <dgm:cxn modelId="{A3D05D46-4516-458A-973D-F26BCCD91619}" type="presOf" srcId="{D8DC1F2F-CF69-4E5B-AC14-564EDA8CB1DB}" destId="{6074FC92-3FDD-4B71-9BA7-4AE3C774A0EE}" srcOrd="1" destOrd="0" presId="urn:microsoft.com/office/officeart/2005/8/layout/chart3"/>
    <dgm:cxn modelId="{AD84FC46-EAB3-437E-80D4-387827805BD3}" type="presOf" srcId="{14137BC4-5573-49A4-9517-DB4168DD8608}" destId="{F4B9D568-CE60-464D-9CE3-FE7D372D9E0D}" srcOrd="0" destOrd="0" presId="urn:microsoft.com/office/officeart/2005/8/layout/chart3"/>
    <dgm:cxn modelId="{A54D9D79-D818-4FC7-93C0-5A0A024E59DF}" type="presOf" srcId="{73952FA4-578F-4A47-97C0-E0C910130197}" destId="{1D02E848-272C-4F05-8F6A-C9D3138A7D67}" srcOrd="0" destOrd="0" presId="urn:microsoft.com/office/officeart/2005/8/layout/chart3"/>
    <dgm:cxn modelId="{D1B5B35A-5FEB-414B-9C63-272F650462ED}" type="presOf" srcId="{C65FE867-CBB8-46DE-8384-260152EE1EA5}" destId="{5991F241-4B02-47E3-8A47-C81CF9ABAA1D}" srcOrd="1" destOrd="0" presId="urn:microsoft.com/office/officeart/2005/8/layout/chart3"/>
    <dgm:cxn modelId="{1264C18F-6373-48DD-81B7-7125C2B926FA}" type="presOf" srcId="{D8DC1F2F-CF69-4E5B-AC14-564EDA8CB1DB}" destId="{8DE09B6B-9B90-4291-B758-6BA297DD1CE2}" srcOrd="0" destOrd="0" presId="urn:microsoft.com/office/officeart/2005/8/layout/chart3"/>
    <dgm:cxn modelId="{4F9378B2-1B5E-41C1-A011-6C7A5599E75E}" srcId="{14137BC4-5573-49A4-9517-DB4168DD8608}" destId="{73952FA4-578F-4A47-97C0-E0C910130197}" srcOrd="2" destOrd="0" parTransId="{935FB43D-2F12-4180-AD7D-593E3468E083}" sibTransId="{8A2CC061-3153-4A91-AAE7-CB4BDC3B63C4}"/>
    <dgm:cxn modelId="{B4D291B9-82FC-480A-9C9B-7F1CBC710F57}" srcId="{14137BC4-5573-49A4-9517-DB4168DD8608}" destId="{D8DC1F2F-CF69-4E5B-AC14-564EDA8CB1DB}" srcOrd="0" destOrd="0" parTransId="{8E60BB15-C222-448E-A284-3D7C372C073F}" sibTransId="{7A5036EF-4677-4342-B889-B4A5094F3C96}"/>
    <dgm:cxn modelId="{133E07CD-1D1D-4F52-BC2B-E2B91299456D}" type="presOf" srcId="{C65FE867-CBB8-46DE-8384-260152EE1EA5}" destId="{007CF1EA-54C7-4DDC-8421-5F2C4842C98D}" srcOrd="0" destOrd="0" presId="urn:microsoft.com/office/officeart/2005/8/layout/chart3"/>
    <dgm:cxn modelId="{E1D32477-9325-4495-96EE-FC51DB4BAFF3}" type="presParOf" srcId="{F4B9D568-CE60-464D-9CE3-FE7D372D9E0D}" destId="{8DE09B6B-9B90-4291-B758-6BA297DD1CE2}" srcOrd="0" destOrd="0" presId="urn:microsoft.com/office/officeart/2005/8/layout/chart3"/>
    <dgm:cxn modelId="{992DC558-399C-44F4-B7C1-280E8F012411}" type="presParOf" srcId="{F4B9D568-CE60-464D-9CE3-FE7D372D9E0D}" destId="{6074FC92-3FDD-4B71-9BA7-4AE3C774A0EE}" srcOrd="1" destOrd="0" presId="urn:microsoft.com/office/officeart/2005/8/layout/chart3"/>
    <dgm:cxn modelId="{34CB7B25-1E50-43B9-8D9B-EB654E358DBE}" type="presParOf" srcId="{F4B9D568-CE60-464D-9CE3-FE7D372D9E0D}" destId="{007CF1EA-54C7-4DDC-8421-5F2C4842C98D}" srcOrd="2" destOrd="0" presId="urn:microsoft.com/office/officeart/2005/8/layout/chart3"/>
    <dgm:cxn modelId="{1A74FC26-8AB1-4C7C-855D-FE9E16F2AE9F}" type="presParOf" srcId="{F4B9D568-CE60-464D-9CE3-FE7D372D9E0D}" destId="{5991F241-4B02-47E3-8A47-C81CF9ABAA1D}" srcOrd="3" destOrd="0" presId="urn:microsoft.com/office/officeart/2005/8/layout/chart3"/>
    <dgm:cxn modelId="{027F1A63-347F-4479-8670-AAEB327C9E08}" type="presParOf" srcId="{F4B9D568-CE60-464D-9CE3-FE7D372D9E0D}" destId="{1D02E848-272C-4F05-8F6A-C9D3138A7D67}" srcOrd="4" destOrd="0" presId="urn:microsoft.com/office/officeart/2005/8/layout/chart3"/>
    <dgm:cxn modelId="{5AE6237D-C294-42D7-9ED2-CED43C3167FD}" type="presParOf" srcId="{F4B9D568-CE60-464D-9CE3-FE7D372D9E0D}" destId="{51F675FD-B46D-4A9D-920B-45C6196AC0C2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73A577-D7D4-4724-B573-453543072FFE}" type="doc">
      <dgm:prSet loTypeId="urn:microsoft.com/office/officeart/2005/8/layout/equatio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27071DED-9272-4C1C-B2AB-29C7AE918684}">
      <dgm:prSet/>
      <dgm:spPr/>
      <dgm:t>
        <a:bodyPr/>
        <a:lstStyle/>
        <a:p>
          <a:r>
            <a:rPr lang="zh-CN" altLang="en-US" dirty="0"/>
            <a:t>实验</a:t>
          </a:r>
          <a:endParaRPr lang="en-US" altLang="zh-CN" dirty="0"/>
        </a:p>
        <a:p>
          <a:r>
            <a:rPr lang="zh-CN" dirty="0"/>
            <a:t>方法</a:t>
          </a:r>
        </a:p>
      </dgm:t>
    </dgm:pt>
    <dgm:pt modelId="{3EBFEEF6-3351-4B77-B253-E14B7348158E}" type="parTrans" cxnId="{1C91AA51-CD58-4EC0-8C87-21EB92ABB62C}">
      <dgm:prSet/>
      <dgm:spPr/>
      <dgm:t>
        <a:bodyPr/>
        <a:lstStyle/>
        <a:p>
          <a:endParaRPr lang="zh-CN" altLang="en-US"/>
        </a:p>
      </dgm:t>
    </dgm:pt>
    <dgm:pt modelId="{AE8D8FE7-3650-4FA6-A092-840EC3666C8E}" type="sibTrans" cxnId="{1C91AA51-CD58-4EC0-8C87-21EB92ABB62C}">
      <dgm:prSet/>
      <dgm:spPr/>
      <dgm:t>
        <a:bodyPr/>
        <a:lstStyle/>
        <a:p>
          <a:endParaRPr lang="zh-CN" altLang="en-US"/>
        </a:p>
      </dgm:t>
    </dgm:pt>
    <dgm:pt modelId="{4E4B76D2-A6CC-4C38-AD8B-1729F2F5FE4E}">
      <dgm:prSet/>
      <dgm:spPr/>
      <dgm:t>
        <a:bodyPr/>
        <a:lstStyle/>
        <a:p>
          <a:r>
            <a:rPr lang="zh-CN" altLang="en-US" dirty="0"/>
            <a:t>物质</a:t>
          </a:r>
          <a:endParaRPr lang="en-US" altLang="zh-CN" dirty="0"/>
        </a:p>
        <a:p>
          <a:r>
            <a:rPr lang="zh-CN" altLang="en-US" dirty="0"/>
            <a:t>尺度</a:t>
          </a:r>
          <a:endParaRPr lang="en-US" altLang="zh-CN" dirty="0"/>
        </a:p>
      </dgm:t>
    </dgm:pt>
    <dgm:pt modelId="{3F5AD2BC-9AA0-46B0-B788-B83D29BAC6D0}" type="parTrans" cxnId="{0D9077C2-9CD5-40E8-8481-C2A5DF17F73C}">
      <dgm:prSet/>
      <dgm:spPr/>
      <dgm:t>
        <a:bodyPr/>
        <a:lstStyle/>
        <a:p>
          <a:endParaRPr lang="zh-CN" altLang="en-US"/>
        </a:p>
      </dgm:t>
    </dgm:pt>
    <dgm:pt modelId="{E0AB133D-27D3-4CB5-B8A7-5FCE1B25A293}" type="sibTrans" cxnId="{0D9077C2-9CD5-40E8-8481-C2A5DF17F73C}">
      <dgm:prSet/>
      <dgm:spPr/>
      <dgm:t>
        <a:bodyPr/>
        <a:lstStyle/>
        <a:p>
          <a:endParaRPr lang="zh-CN" altLang="en-US"/>
        </a:p>
      </dgm:t>
    </dgm:pt>
    <dgm:pt modelId="{A4A52013-66AA-4528-AE16-18152D7AB8CA}" type="pres">
      <dgm:prSet presAssocID="{4B73A577-D7D4-4724-B573-453543072FFE}" presName="Name0" presStyleCnt="0">
        <dgm:presLayoutVars>
          <dgm:dir/>
          <dgm:resizeHandles val="exact"/>
        </dgm:presLayoutVars>
      </dgm:prSet>
      <dgm:spPr/>
    </dgm:pt>
    <dgm:pt modelId="{FAD44560-51AC-4C5F-91BB-58F4EDD8E483}" type="pres">
      <dgm:prSet presAssocID="{4B73A577-D7D4-4724-B573-453543072FFE}" presName="vNodes" presStyleCnt="0"/>
      <dgm:spPr/>
    </dgm:pt>
    <dgm:pt modelId="{F646BBF6-2AD9-493C-A708-E7A559F17E35}" type="pres">
      <dgm:prSet presAssocID="{27071DED-9272-4C1C-B2AB-29C7AE918684}" presName="node" presStyleLbl="node1" presStyleIdx="0" presStyleCnt="2">
        <dgm:presLayoutVars>
          <dgm:bulletEnabled val="1"/>
        </dgm:presLayoutVars>
      </dgm:prSet>
      <dgm:spPr/>
    </dgm:pt>
    <dgm:pt modelId="{C53455BF-25EE-4516-BB29-89503BFF01BB}" type="pres">
      <dgm:prSet presAssocID="{4B73A577-D7D4-4724-B573-453543072FFE}" presName="sibTransLast" presStyleLbl="sibTrans2D1" presStyleIdx="0" presStyleCnt="1"/>
      <dgm:spPr/>
    </dgm:pt>
    <dgm:pt modelId="{E66426FD-538D-4EA1-8021-2C83D5BDE3F4}" type="pres">
      <dgm:prSet presAssocID="{4B73A577-D7D4-4724-B573-453543072FFE}" presName="connectorText" presStyleLbl="sibTrans2D1" presStyleIdx="0" presStyleCnt="1"/>
      <dgm:spPr/>
    </dgm:pt>
    <dgm:pt modelId="{07CEEB9E-E101-4F7C-B833-5805016D90A5}" type="pres">
      <dgm:prSet presAssocID="{4B73A577-D7D4-4724-B573-453543072FFE}" presName="lastNode" presStyleLbl="node1" presStyleIdx="1" presStyleCnt="2">
        <dgm:presLayoutVars>
          <dgm:bulletEnabled val="1"/>
        </dgm:presLayoutVars>
      </dgm:prSet>
      <dgm:spPr/>
    </dgm:pt>
  </dgm:ptLst>
  <dgm:cxnLst>
    <dgm:cxn modelId="{3553C536-204C-424E-8F1D-14BE44C77766}" type="presOf" srcId="{4B73A577-D7D4-4724-B573-453543072FFE}" destId="{A4A52013-66AA-4528-AE16-18152D7AB8CA}" srcOrd="0" destOrd="0" presId="urn:microsoft.com/office/officeart/2005/8/layout/equation2"/>
    <dgm:cxn modelId="{17E24965-B39E-4058-A4AF-794123B5C27F}" type="presOf" srcId="{AE8D8FE7-3650-4FA6-A092-840EC3666C8E}" destId="{E66426FD-538D-4EA1-8021-2C83D5BDE3F4}" srcOrd="1" destOrd="0" presId="urn:microsoft.com/office/officeart/2005/8/layout/equation2"/>
    <dgm:cxn modelId="{1C91AA51-CD58-4EC0-8C87-21EB92ABB62C}" srcId="{4B73A577-D7D4-4724-B573-453543072FFE}" destId="{27071DED-9272-4C1C-B2AB-29C7AE918684}" srcOrd="0" destOrd="0" parTransId="{3EBFEEF6-3351-4B77-B253-E14B7348158E}" sibTransId="{AE8D8FE7-3650-4FA6-A092-840EC3666C8E}"/>
    <dgm:cxn modelId="{7B11F955-0E69-4011-9F80-57EDF11ACAEF}" type="presOf" srcId="{4E4B76D2-A6CC-4C38-AD8B-1729F2F5FE4E}" destId="{07CEEB9E-E101-4F7C-B833-5805016D90A5}" srcOrd="0" destOrd="0" presId="urn:microsoft.com/office/officeart/2005/8/layout/equation2"/>
    <dgm:cxn modelId="{ADD33989-1D3C-456E-B961-95860131537D}" type="presOf" srcId="{27071DED-9272-4C1C-B2AB-29C7AE918684}" destId="{F646BBF6-2AD9-493C-A708-E7A559F17E35}" srcOrd="0" destOrd="0" presId="urn:microsoft.com/office/officeart/2005/8/layout/equation2"/>
    <dgm:cxn modelId="{0D9077C2-9CD5-40E8-8481-C2A5DF17F73C}" srcId="{4B73A577-D7D4-4724-B573-453543072FFE}" destId="{4E4B76D2-A6CC-4C38-AD8B-1729F2F5FE4E}" srcOrd="1" destOrd="0" parTransId="{3F5AD2BC-9AA0-46B0-B788-B83D29BAC6D0}" sibTransId="{E0AB133D-27D3-4CB5-B8A7-5FCE1B25A293}"/>
    <dgm:cxn modelId="{2B661BC5-E558-4093-8DBB-2E4EB276586C}" type="presOf" srcId="{AE8D8FE7-3650-4FA6-A092-840EC3666C8E}" destId="{C53455BF-25EE-4516-BB29-89503BFF01BB}" srcOrd="0" destOrd="0" presId="urn:microsoft.com/office/officeart/2005/8/layout/equation2"/>
    <dgm:cxn modelId="{AE3D5E00-804B-427A-8C37-A767B1315764}" type="presParOf" srcId="{A4A52013-66AA-4528-AE16-18152D7AB8CA}" destId="{FAD44560-51AC-4C5F-91BB-58F4EDD8E483}" srcOrd="0" destOrd="0" presId="urn:microsoft.com/office/officeart/2005/8/layout/equation2"/>
    <dgm:cxn modelId="{647EAAE7-00B0-4A79-9234-3AE37C6888AF}" type="presParOf" srcId="{FAD44560-51AC-4C5F-91BB-58F4EDD8E483}" destId="{F646BBF6-2AD9-493C-A708-E7A559F17E35}" srcOrd="0" destOrd="0" presId="urn:microsoft.com/office/officeart/2005/8/layout/equation2"/>
    <dgm:cxn modelId="{6771FB7D-3C00-43AC-A903-FBE4B5337C6B}" type="presParOf" srcId="{A4A52013-66AA-4528-AE16-18152D7AB8CA}" destId="{C53455BF-25EE-4516-BB29-89503BFF01BB}" srcOrd="1" destOrd="0" presId="urn:microsoft.com/office/officeart/2005/8/layout/equation2"/>
    <dgm:cxn modelId="{01E608E9-573E-4ECC-91A0-E87881BB7FA5}" type="presParOf" srcId="{C53455BF-25EE-4516-BB29-89503BFF01BB}" destId="{E66426FD-538D-4EA1-8021-2C83D5BDE3F4}" srcOrd="0" destOrd="0" presId="urn:microsoft.com/office/officeart/2005/8/layout/equation2"/>
    <dgm:cxn modelId="{64B8F232-490B-4D50-9C2D-77C87215D6F8}" type="presParOf" srcId="{A4A52013-66AA-4528-AE16-18152D7AB8CA}" destId="{07CEEB9E-E101-4F7C-B833-5805016D90A5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941A466-E5D7-4A10-9B10-6DC3A5E3BDEE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20BC6C73-EC93-43AA-AF8B-87BD428AFF2D}">
      <dgm:prSet/>
      <dgm:spPr/>
      <dgm:t>
        <a:bodyPr/>
        <a:lstStyle/>
        <a:p>
          <a:r>
            <a:rPr kumimoji="1" lang="en-US" altLang="zh-CN" b="1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1949 </a:t>
          </a:r>
          <a:r>
            <a:rPr kumimoji="1" lang="zh-CN" altLang="en-US" b="1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汤川秀树：</a:t>
          </a:r>
          <a:r>
            <a:rPr kumimoji="1" lang="en-US" altLang="zh-CN" b="1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 </a:t>
          </a:r>
          <a:r>
            <a:rPr kumimoji="1" lang="zh-CN" altLang="en-US" b="1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核子强作用</a:t>
          </a:r>
          <a:r>
            <a:rPr kumimoji="1" lang="en-US" altLang="zh-CN" b="1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 </a:t>
          </a:r>
          <a:endParaRPr kumimoji="1" lang="en-US" altLang="zh-CN" b="1" dirty="0">
            <a:latin typeface="Microsoft YaHei" panose="020B0503020204020204" pitchFamily="34" charset="-122"/>
            <a:ea typeface="Microsoft YaHei" panose="020B0503020204020204" pitchFamily="34" charset="-122"/>
            <a:cs typeface="黑体"/>
          </a:endParaRPr>
        </a:p>
      </dgm:t>
    </dgm:pt>
    <dgm:pt modelId="{8C04F870-D8A7-4583-B39E-17D962DFDD3D}" type="parTrans" cxnId="{6CF4DC35-82AF-4C09-8246-DAECC96126E3}">
      <dgm:prSet/>
      <dgm:spPr/>
      <dgm:t>
        <a:bodyPr/>
        <a:lstStyle/>
        <a:p>
          <a:endParaRPr lang="zh-CN" altLang="en-US"/>
        </a:p>
      </dgm:t>
    </dgm:pt>
    <dgm:pt modelId="{79E18E2A-492A-499B-A810-5A292AFFB285}" type="sibTrans" cxnId="{6CF4DC35-82AF-4C09-8246-DAECC96126E3}">
      <dgm:prSet/>
      <dgm:spPr/>
      <dgm:t>
        <a:bodyPr/>
        <a:lstStyle/>
        <a:p>
          <a:endParaRPr lang="zh-CN" altLang="en-US"/>
        </a:p>
      </dgm:t>
    </dgm:pt>
    <dgm:pt modelId="{DD330590-4724-414C-BA35-6C7F03892AA5}">
      <dgm:prSet/>
      <dgm:spPr/>
      <dgm:t>
        <a:bodyPr/>
        <a:lstStyle/>
        <a:p>
          <a:r>
            <a:rPr kumimoji="1"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1957 </a:t>
          </a:r>
          <a:r>
            <a:rPr kumimoji="1"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杨振宁、李政道：</a:t>
          </a:r>
          <a:r>
            <a:rPr kumimoji="1"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 </a:t>
          </a:r>
          <a:r>
            <a:rPr kumimoji="1"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弱作用宇称不守恒</a:t>
          </a:r>
        </a:p>
      </dgm:t>
    </dgm:pt>
    <dgm:pt modelId="{31653714-CAD7-49F7-B1E3-D3F2F44C1B77}" type="parTrans" cxnId="{C72C0B93-487E-4243-88C3-11968349BBF1}">
      <dgm:prSet/>
      <dgm:spPr/>
      <dgm:t>
        <a:bodyPr/>
        <a:lstStyle/>
        <a:p>
          <a:endParaRPr lang="zh-CN" altLang="en-US"/>
        </a:p>
      </dgm:t>
    </dgm:pt>
    <dgm:pt modelId="{5C8E19CF-26C2-400C-B466-57B2DAAC83D0}" type="sibTrans" cxnId="{C72C0B93-487E-4243-88C3-11968349BBF1}">
      <dgm:prSet/>
      <dgm:spPr/>
      <dgm:t>
        <a:bodyPr/>
        <a:lstStyle/>
        <a:p>
          <a:endParaRPr lang="zh-CN" altLang="en-US"/>
        </a:p>
      </dgm:t>
    </dgm:pt>
    <dgm:pt modelId="{1D9E4A73-A71C-4042-8ADA-6C6DF236F2B3}">
      <dgm:prSet/>
      <dgm:spPr/>
      <dgm:t>
        <a:bodyPr/>
        <a:lstStyle/>
        <a:p>
          <a:r>
            <a:rPr kumimoji="1"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1963 E.P. </a:t>
          </a:r>
          <a:r>
            <a: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Wigner: </a:t>
          </a:r>
          <a:r>
            <a:rPr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基本对称性原理</a:t>
          </a:r>
        </a:p>
      </dgm:t>
    </dgm:pt>
    <dgm:pt modelId="{943599FB-3C6A-4EC5-9DF8-E10C665EB25B}" type="parTrans" cxnId="{A7A67777-30A9-466B-BC0C-E74667AB8AFD}">
      <dgm:prSet/>
      <dgm:spPr/>
      <dgm:t>
        <a:bodyPr/>
        <a:lstStyle/>
        <a:p>
          <a:endParaRPr lang="zh-CN" altLang="en-US"/>
        </a:p>
      </dgm:t>
    </dgm:pt>
    <dgm:pt modelId="{5873F3E9-585F-4E43-8E84-86E03CC8578A}" type="sibTrans" cxnId="{A7A67777-30A9-466B-BC0C-E74667AB8AFD}">
      <dgm:prSet/>
      <dgm:spPr/>
      <dgm:t>
        <a:bodyPr/>
        <a:lstStyle/>
        <a:p>
          <a:endParaRPr lang="zh-CN" altLang="en-US"/>
        </a:p>
      </dgm:t>
    </dgm:pt>
    <dgm:pt modelId="{DAB30E70-6420-4671-9606-778A3BC2481F}">
      <dgm:prSet/>
      <dgm:spPr/>
      <dgm:t>
        <a:bodyPr/>
        <a:lstStyle/>
        <a:p>
          <a:r>
            <a:rPr lang="en-US" altLang="zh-CN" b="1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1965 </a:t>
          </a:r>
          <a:r>
            <a:rPr lang="zh-CN" altLang="en-US" b="1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朝永振一郎，施温格，费曼：</a:t>
          </a:r>
          <a:r>
            <a:rPr lang="en-US" altLang="zh-CN" b="1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 </a:t>
          </a:r>
          <a:r>
            <a:rPr lang="zh-CN" altLang="en-US" b="1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量子电动力学</a:t>
          </a:r>
          <a:endParaRPr lang="zh-CN" altLang="en-US" b="1" dirty="0">
            <a:latin typeface="Microsoft YaHei" panose="020B0503020204020204" pitchFamily="34" charset="-122"/>
            <a:ea typeface="Microsoft YaHei" panose="020B0503020204020204" pitchFamily="34" charset="-122"/>
            <a:cs typeface="黑体"/>
          </a:endParaRPr>
        </a:p>
      </dgm:t>
    </dgm:pt>
    <dgm:pt modelId="{028816C2-46D4-4D91-9E3F-28AC09FDFE96}" type="parTrans" cxnId="{AEE5304D-8A87-4C71-B045-3A89AD9F6469}">
      <dgm:prSet/>
      <dgm:spPr/>
      <dgm:t>
        <a:bodyPr/>
        <a:lstStyle/>
        <a:p>
          <a:endParaRPr lang="zh-CN" altLang="en-US"/>
        </a:p>
      </dgm:t>
    </dgm:pt>
    <dgm:pt modelId="{65386AD3-651E-4D64-B696-4243F3810DD1}" type="sibTrans" cxnId="{AEE5304D-8A87-4C71-B045-3A89AD9F6469}">
      <dgm:prSet/>
      <dgm:spPr/>
      <dgm:t>
        <a:bodyPr/>
        <a:lstStyle/>
        <a:p>
          <a:endParaRPr lang="zh-CN" altLang="en-US"/>
        </a:p>
      </dgm:t>
    </dgm:pt>
    <dgm:pt modelId="{65E3F758-B8EC-49B7-B6F3-A520DF2B0C93}">
      <dgm:prSet/>
      <dgm:spPr/>
      <dgm:t>
        <a:bodyPr/>
        <a:lstStyle/>
        <a:p>
          <a:r>
            <a:rPr lang="en-US" altLang="zh-CN" b="1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1969 </a:t>
          </a:r>
          <a:r>
            <a:rPr lang="zh-CN" altLang="en-US" b="1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默里</a:t>
          </a:r>
          <a:r>
            <a:rPr lang="en-US" altLang="zh-CN" b="1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·</a:t>
          </a:r>
          <a:r>
            <a:rPr lang="zh-CN" altLang="en-US" b="1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盖尔曼：</a:t>
          </a:r>
          <a:r>
            <a:rPr lang="en-US" altLang="zh-CN" b="1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 </a:t>
          </a:r>
          <a:r>
            <a:rPr lang="zh-CN" altLang="en-US" b="1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基本粒子分类和相互作用</a:t>
          </a:r>
          <a:endParaRPr lang="zh-CN" altLang="en-US" b="1" dirty="0">
            <a:latin typeface="Microsoft YaHei" panose="020B0503020204020204" pitchFamily="34" charset="-122"/>
            <a:ea typeface="Microsoft YaHei" panose="020B0503020204020204" pitchFamily="34" charset="-122"/>
            <a:cs typeface="黑体"/>
          </a:endParaRPr>
        </a:p>
      </dgm:t>
    </dgm:pt>
    <dgm:pt modelId="{09FD5B41-8DC5-4DAB-A6C1-20E3FAA52578}" type="parTrans" cxnId="{BE953745-9F28-415C-80C1-17D93685AF6D}">
      <dgm:prSet/>
      <dgm:spPr/>
      <dgm:t>
        <a:bodyPr/>
        <a:lstStyle/>
        <a:p>
          <a:endParaRPr lang="zh-CN" altLang="en-US"/>
        </a:p>
      </dgm:t>
    </dgm:pt>
    <dgm:pt modelId="{29E67C90-1214-47B2-A47F-9A7A017EF3F3}" type="sibTrans" cxnId="{BE953745-9F28-415C-80C1-17D93685AF6D}">
      <dgm:prSet/>
      <dgm:spPr/>
      <dgm:t>
        <a:bodyPr/>
        <a:lstStyle/>
        <a:p>
          <a:endParaRPr lang="zh-CN" altLang="en-US"/>
        </a:p>
      </dgm:t>
    </dgm:pt>
    <dgm:pt modelId="{2490F53C-F445-4804-9209-23AC543954D8}">
      <dgm:prSet/>
      <dgm:spPr/>
      <dgm:t>
        <a:bodyPr/>
        <a:lstStyle/>
        <a:p>
          <a:r>
            <a:rPr lang="zh-CN" altLang="en-US" b="1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1</a:t>
          </a:r>
          <a:r>
            <a:rPr lang="en-US" altLang="zh-CN" b="1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975  </a:t>
          </a:r>
          <a:r>
            <a:rPr lang="zh-CN" altLang="en-US" b="1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玻尓，莫特森和雷恩沃特：</a:t>
          </a:r>
          <a:r>
            <a:rPr lang="en-US" altLang="zh-CN" b="1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 </a:t>
          </a:r>
          <a:r>
            <a:rPr lang="zh-CN" altLang="en-US" b="1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原子核结构理论</a:t>
          </a:r>
          <a:endParaRPr lang="zh-CN" altLang="en-US" b="1" dirty="0">
            <a:latin typeface="Microsoft YaHei" panose="020B0503020204020204" pitchFamily="34" charset="-122"/>
            <a:ea typeface="Microsoft YaHei" panose="020B0503020204020204" pitchFamily="34" charset="-122"/>
            <a:cs typeface="黑体"/>
          </a:endParaRPr>
        </a:p>
      </dgm:t>
    </dgm:pt>
    <dgm:pt modelId="{BF0C3EFC-9515-4904-8204-33EFAABC90D4}" type="parTrans" cxnId="{7C89193C-DB03-4974-AFA5-24863D28EA0A}">
      <dgm:prSet/>
      <dgm:spPr/>
      <dgm:t>
        <a:bodyPr/>
        <a:lstStyle/>
        <a:p>
          <a:endParaRPr lang="zh-CN" altLang="en-US"/>
        </a:p>
      </dgm:t>
    </dgm:pt>
    <dgm:pt modelId="{1167D1B6-6EA5-4C92-AC14-B061DA112BEF}" type="sibTrans" cxnId="{7C89193C-DB03-4974-AFA5-24863D28EA0A}">
      <dgm:prSet/>
      <dgm:spPr/>
      <dgm:t>
        <a:bodyPr/>
        <a:lstStyle/>
        <a:p>
          <a:endParaRPr lang="zh-CN" altLang="en-US"/>
        </a:p>
      </dgm:t>
    </dgm:pt>
    <dgm:pt modelId="{DF78F66C-2859-4C34-B0A4-2ED5EDC55BAB}">
      <dgm:prSet/>
      <dgm:spPr/>
      <dgm:t>
        <a:bodyPr/>
        <a:lstStyle/>
        <a:p>
          <a:r>
            <a: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1979 </a:t>
          </a:r>
          <a:r>
            <a:rPr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格拉肖、萨拉姆、温伯格：</a:t>
          </a:r>
          <a:r>
            <a: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 </a:t>
          </a:r>
          <a:r>
            <a:rPr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标准模型</a:t>
          </a:r>
        </a:p>
      </dgm:t>
    </dgm:pt>
    <dgm:pt modelId="{3F7EED7C-B51F-435C-96CC-83A4D8295A0B}" type="parTrans" cxnId="{895E94CD-AAF1-4D96-B165-B3B270861AFF}">
      <dgm:prSet/>
      <dgm:spPr/>
      <dgm:t>
        <a:bodyPr/>
        <a:lstStyle/>
        <a:p>
          <a:endParaRPr lang="zh-CN" altLang="en-US"/>
        </a:p>
      </dgm:t>
    </dgm:pt>
    <dgm:pt modelId="{76326549-3CF4-44BC-B0C5-E2176902DE90}" type="sibTrans" cxnId="{895E94CD-AAF1-4D96-B165-B3B270861AFF}">
      <dgm:prSet/>
      <dgm:spPr/>
      <dgm:t>
        <a:bodyPr/>
        <a:lstStyle/>
        <a:p>
          <a:endParaRPr lang="zh-CN" altLang="en-US"/>
        </a:p>
      </dgm:t>
    </dgm:pt>
    <dgm:pt modelId="{30A4DB86-0D6B-46D2-BCE8-83ACC3043072}">
      <dgm:prSet/>
      <dgm:spPr/>
      <dgm:t>
        <a:bodyPr/>
        <a:lstStyle/>
        <a:p>
          <a:r>
            <a:rPr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1</a:t>
          </a:r>
          <a:r>
            <a: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980 </a:t>
          </a:r>
          <a:r>
            <a:rPr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克罗宁、菲奇：</a:t>
          </a:r>
          <a:r>
            <a: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 K</a:t>
          </a:r>
          <a:r>
            <a:rPr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介子</a:t>
          </a:r>
          <a:r>
            <a: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CP</a:t>
          </a:r>
          <a:r>
            <a:rPr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破坏</a:t>
          </a:r>
          <a:r>
            <a: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 </a:t>
          </a:r>
        </a:p>
      </dgm:t>
    </dgm:pt>
    <dgm:pt modelId="{FCEF7719-1625-4D10-B8DE-5E528892F694}" type="parTrans" cxnId="{5EBE80DB-D0F6-4DB4-970E-718EE9719835}">
      <dgm:prSet/>
      <dgm:spPr/>
      <dgm:t>
        <a:bodyPr/>
        <a:lstStyle/>
        <a:p>
          <a:endParaRPr lang="zh-CN" altLang="en-US"/>
        </a:p>
      </dgm:t>
    </dgm:pt>
    <dgm:pt modelId="{3B46959F-FE0E-4E28-8D9D-B8DECF3F791F}" type="sibTrans" cxnId="{5EBE80DB-D0F6-4DB4-970E-718EE9719835}">
      <dgm:prSet/>
      <dgm:spPr/>
      <dgm:t>
        <a:bodyPr/>
        <a:lstStyle/>
        <a:p>
          <a:endParaRPr lang="zh-CN" altLang="en-US"/>
        </a:p>
      </dgm:t>
    </dgm:pt>
    <dgm:pt modelId="{63C03644-AC63-4C26-8D9D-50AA5E1404DA}">
      <dgm:prSet/>
      <dgm:spPr/>
      <dgm:t>
        <a:bodyPr/>
        <a:lstStyle/>
        <a:p>
          <a:r>
            <a:rPr lang="en-US" altLang="zh-CN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1988 </a:t>
          </a:r>
          <a:r>
            <a:rPr lang="zh-CN" altLang="en-US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莱德曼、</a:t>
          </a:r>
          <a:r>
            <a:rPr lang="zh-CN" altLang="en-US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施瓦茨</a:t>
          </a:r>
          <a:r>
            <a:rPr lang="zh-CN" altLang="en-US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、</a:t>
          </a:r>
          <a:r>
            <a:rPr lang="zh-CN" altLang="en-US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施泰因贝格尔</a:t>
          </a:r>
          <a:r>
            <a:rPr lang="zh-CN" altLang="en-US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：发现</a:t>
          </a:r>
          <a:r>
            <a:rPr lang="en-US" altLang="zh-CN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muon</a:t>
          </a:r>
          <a:r>
            <a:rPr lang="zh-CN" altLang="en-US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中微子证明了轻子的对偶结构</a:t>
          </a:r>
        </a:p>
      </dgm:t>
    </dgm:pt>
    <dgm:pt modelId="{6010B7B1-280F-45A6-89A0-8930F0915A4D}" type="parTrans" cxnId="{5B5D3B05-57A3-46BD-B6F8-B42E5190696F}">
      <dgm:prSet/>
      <dgm:spPr/>
      <dgm:t>
        <a:bodyPr/>
        <a:lstStyle/>
        <a:p>
          <a:endParaRPr lang="zh-CN" altLang="en-US"/>
        </a:p>
      </dgm:t>
    </dgm:pt>
    <dgm:pt modelId="{221544DB-C117-4D53-BB21-8286567FC199}" type="sibTrans" cxnId="{5B5D3B05-57A3-46BD-B6F8-B42E5190696F}">
      <dgm:prSet/>
      <dgm:spPr/>
      <dgm:t>
        <a:bodyPr/>
        <a:lstStyle/>
        <a:p>
          <a:endParaRPr lang="zh-CN" altLang="en-US"/>
        </a:p>
      </dgm:t>
    </dgm:pt>
    <dgm:pt modelId="{02A38E1B-84DC-49D0-9716-12833FCBA5B7}">
      <dgm:prSet/>
      <dgm:spPr/>
      <dgm:t>
        <a:bodyPr/>
        <a:lstStyle/>
        <a:p>
          <a:r>
            <a: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1999 </a:t>
          </a:r>
          <a:r>
            <a:rPr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胡夫特、韦尔特曼：阐明物理学中弱电相互作用的量子结构</a:t>
          </a:r>
        </a:p>
      </dgm:t>
    </dgm:pt>
    <dgm:pt modelId="{BF135EAF-9F44-4827-8720-4D08AB3D5DBA}" type="parTrans" cxnId="{ABDA57B6-DE43-4AF2-89AA-7D15AB90BCA3}">
      <dgm:prSet/>
      <dgm:spPr/>
      <dgm:t>
        <a:bodyPr/>
        <a:lstStyle/>
        <a:p>
          <a:endParaRPr lang="zh-CN" altLang="en-US"/>
        </a:p>
      </dgm:t>
    </dgm:pt>
    <dgm:pt modelId="{61BD0F3D-EFD1-49E2-A501-8DA8835CE6A0}" type="sibTrans" cxnId="{ABDA57B6-DE43-4AF2-89AA-7D15AB90BCA3}">
      <dgm:prSet/>
      <dgm:spPr/>
      <dgm:t>
        <a:bodyPr/>
        <a:lstStyle/>
        <a:p>
          <a:endParaRPr lang="zh-CN" altLang="en-US"/>
        </a:p>
      </dgm:t>
    </dgm:pt>
    <dgm:pt modelId="{C3D57AAC-B1F5-4393-8AEE-B09380B410AE}">
      <dgm:prSet/>
      <dgm:spPr/>
      <dgm:t>
        <a:bodyPr/>
        <a:lstStyle/>
        <a:p>
          <a:r>
            <a:rPr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2</a:t>
          </a:r>
          <a:r>
            <a: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004 </a:t>
          </a:r>
          <a:r>
            <a:rPr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格罗斯、普利策、韦尔切克：发现强相互作用理论中的渐近自由</a:t>
          </a:r>
        </a:p>
      </dgm:t>
    </dgm:pt>
    <dgm:pt modelId="{6F989364-A807-4FAA-A10D-3607BCA239ED}" type="parTrans" cxnId="{2755C5D2-66BE-41EE-A9CF-57F6C9108889}">
      <dgm:prSet/>
      <dgm:spPr/>
      <dgm:t>
        <a:bodyPr/>
        <a:lstStyle/>
        <a:p>
          <a:endParaRPr lang="zh-CN" altLang="en-US"/>
        </a:p>
      </dgm:t>
    </dgm:pt>
    <dgm:pt modelId="{93FF4E49-AA82-4D4B-BBAB-4EAD47BBEC13}" type="sibTrans" cxnId="{2755C5D2-66BE-41EE-A9CF-57F6C9108889}">
      <dgm:prSet/>
      <dgm:spPr/>
      <dgm:t>
        <a:bodyPr/>
        <a:lstStyle/>
        <a:p>
          <a:endParaRPr lang="zh-CN" altLang="en-US"/>
        </a:p>
      </dgm:t>
    </dgm:pt>
    <dgm:pt modelId="{705B3A96-B6DC-4085-ACDE-F5CC8A757971}">
      <dgm:prSet/>
      <dgm:spPr/>
      <dgm:t>
        <a:bodyPr/>
        <a:lstStyle/>
        <a:p>
          <a:r>
            <a:rPr lang="en-US" altLang="zh-CN" b="1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2008 </a:t>
          </a:r>
          <a:r>
            <a:rPr lang="zh-CN" altLang="en-US" b="1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小林诚、益川敏英、南部：</a:t>
          </a:r>
          <a:r>
            <a:rPr lang="en-US" altLang="zh-CN" b="1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 CKM</a:t>
          </a:r>
          <a:r>
            <a:rPr lang="zh-CN" altLang="en-US" b="1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矩阵、对称性破缺机制</a:t>
          </a:r>
          <a:endParaRPr lang="zh-CN" altLang="en-US" b="1" dirty="0">
            <a:latin typeface="Microsoft YaHei" panose="020B0503020204020204" pitchFamily="34" charset="-122"/>
            <a:ea typeface="Microsoft YaHei" panose="020B0503020204020204" pitchFamily="34" charset="-122"/>
            <a:cs typeface="黑体"/>
          </a:endParaRPr>
        </a:p>
      </dgm:t>
    </dgm:pt>
    <dgm:pt modelId="{1FFC5B33-8025-4E61-A021-6E7D9C669AB2}" type="parTrans" cxnId="{02F6EEBB-3009-4A6A-9E02-376651A072A6}">
      <dgm:prSet/>
      <dgm:spPr/>
      <dgm:t>
        <a:bodyPr/>
        <a:lstStyle/>
        <a:p>
          <a:endParaRPr lang="zh-CN" altLang="en-US"/>
        </a:p>
      </dgm:t>
    </dgm:pt>
    <dgm:pt modelId="{F32D82BC-A2C7-45A4-B110-CA586DFF6E63}" type="sibTrans" cxnId="{02F6EEBB-3009-4A6A-9E02-376651A072A6}">
      <dgm:prSet/>
      <dgm:spPr/>
      <dgm:t>
        <a:bodyPr/>
        <a:lstStyle/>
        <a:p>
          <a:endParaRPr lang="zh-CN" altLang="en-US"/>
        </a:p>
      </dgm:t>
    </dgm:pt>
    <dgm:pt modelId="{7782D0AA-49B1-4EA2-AFB2-04CFA09B2C1C}">
      <dgm:prSet/>
      <dgm:spPr/>
      <dgm:t>
        <a:bodyPr/>
        <a:lstStyle/>
        <a:p>
          <a:r>
            <a: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2013 </a:t>
          </a:r>
          <a:r>
            <a:rPr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希格斯、恩格勒：对希格斯玻色子的预测</a:t>
          </a:r>
        </a:p>
      </dgm:t>
    </dgm:pt>
    <dgm:pt modelId="{2C9771A8-F6C0-45A8-B7C9-D33131B08067}" type="parTrans" cxnId="{5B822DAB-6140-4533-9CB4-A8DDEC799E7C}">
      <dgm:prSet/>
      <dgm:spPr/>
      <dgm:t>
        <a:bodyPr/>
        <a:lstStyle/>
        <a:p>
          <a:endParaRPr lang="zh-CN" altLang="en-US"/>
        </a:p>
      </dgm:t>
    </dgm:pt>
    <dgm:pt modelId="{55D7427E-7849-4F2B-9286-510ED0D028CA}" type="sibTrans" cxnId="{5B822DAB-6140-4533-9CB4-A8DDEC799E7C}">
      <dgm:prSet/>
      <dgm:spPr/>
      <dgm:t>
        <a:bodyPr/>
        <a:lstStyle/>
        <a:p>
          <a:endParaRPr lang="zh-CN" altLang="en-US"/>
        </a:p>
      </dgm:t>
    </dgm:pt>
    <dgm:pt modelId="{1B9393AB-8988-4EBC-9568-9F63E9B00D8A}" type="pres">
      <dgm:prSet presAssocID="{3941A466-E5D7-4A10-9B10-6DC3A5E3BDEE}" presName="Name0" presStyleCnt="0">
        <dgm:presLayoutVars>
          <dgm:dir/>
          <dgm:resizeHandles val="exact"/>
        </dgm:presLayoutVars>
      </dgm:prSet>
      <dgm:spPr/>
    </dgm:pt>
    <dgm:pt modelId="{03605377-099E-491A-8283-77D1081337A0}" type="pres">
      <dgm:prSet presAssocID="{3941A466-E5D7-4A10-9B10-6DC3A5E3BDEE}" presName="arrow" presStyleLbl="bgShp" presStyleIdx="0" presStyleCnt="1"/>
      <dgm:spPr/>
    </dgm:pt>
    <dgm:pt modelId="{E8B776E3-3894-464A-A877-A11943AA7254}" type="pres">
      <dgm:prSet presAssocID="{3941A466-E5D7-4A10-9B10-6DC3A5E3BDEE}" presName="points" presStyleCnt="0"/>
      <dgm:spPr/>
    </dgm:pt>
    <dgm:pt modelId="{80303D14-A26C-4FE6-B8B1-5E31AB598A8D}" type="pres">
      <dgm:prSet presAssocID="{20BC6C73-EC93-43AA-AF8B-87BD428AFF2D}" presName="compositeA" presStyleCnt="0"/>
      <dgm:spPr/>
    </dgm:pt>
    <dgm:pt modelId="{DF6B0BEB-D3AC-4314-9589-74F7E84D99E4}" type="pres">
      <dgm:prSet presAssocID="{20BC6C73-EC93-43AA-AF8B-87BD428AFF2D}" presName="textA" presStyleLbl="revTx" presStyleIdx="0" presStyleCnt="13">
        <dgm:presLayoutVars>
          <dgm:bulletEnabled val="1"/>
        </dgm:presLayoutVars>
      </dgm:prSet>
      <dgm:spPr/>
    </dgm:pt>
    <dgm:pt modelId="{AB535F12-22A9-48FF-B782-BAE10A438F3D}" type="pres">
      <dgm:prSet presAssocID="{20BC6C73-EC93-43AA-AF8B-87BD428AFF2D}" presName="circleA" presStyleLbl="node1" presStyleIdx="0" presStyleCnt="13"/>
      <dgm:spPr/>
    </dgm:pt>
    <dgm:pt modelId="{7243385F-0170-49C0-A92E-5CB981D351DA}" type="pres">
      <dgm:prSet presAssocID="{20BC6C73-EC93-43AA-AF8B-87BD428AFF2D}" presName="spaceA" presStyleCnt="0"/>
      <dgm:spPr/>
    </dgm:pt>
    <dgm:pt modelId="{A2D72862-95E5-4D88-B987-D434D9505913}" type="pres">
      <dgm:prSet presAssocID="{79E18E2A-492A-499B-A810-5A292AFFB285}" presName="space" presStyleCnt="0"/>
      <dgm:spPr/>
    </dgm:pt>
    <dgm:pt modelId="{35DA497E-1A18-45FF-8D37-58DA79982D99}" type="pres">
      <dgm:prSet presAssocID="{DD330590-4724-414C-BA35-6C7F03892AA5}" presName="compositeB" presStyleCnt="0"/>
      <dgm:spPr/>
    </dgm:pt>
    <dgm:pt modelId="{37D65E80-0F97-4446-B03C-F2CDED506D25}" type="pres">
      <dgm:prSet presAssocID="{DD330590-4724-414C-BA35-6C7F03892AA5}" presName="textB" presStyleLbl="revTx" presStyleIdx="1" presStyleCnt="13">
        <dgm:presLayoutVars>
          <dgm:bulletEnabled val="1"/>
        </dgm:presLayoutVars>
      </dgm:prSet>
      <dgm:spPr/>
    </dgm:pt>
    <dgm:pt modelId="{E06FA640-CF75-4436-A35E-1AF83C2EBDF8}" type="pres">
      <dgm:prSet presAssocID="{DD330590-4724-414C-BA35-6C7F03892AA5}" presName="circleB" presStyleLbl="node1" presStyleIdx="1" presStyleCnt="13"/>
      <dgm:spPr/>
    </dgm:pt>
    <dgm:pt modelId="{46701DCF-16DA-494E-B847-0735715AD66A}" type="pres">
      <dgm:prSet presAssocID="{DD330590-4724-414C-BA35-6C7F03892AA5}" presName="spaceB" presStyleCnt="0"/>
      <dgm:spPr/>
    </dgm:pt>
    <dgm:pt modelId="{0F5564DD-A725-4C0B-9D64-0BE5F406B74C}" type="pres">
      <dgm:prSet presAssocID="{5C8E19CF-26C2-400C-B466-57B2DAAC83D0}" presName="space" presStyleCnt="0"/>
      <dgm:spPr/>
    </dgm:pt>
    <dgm:pt modelId="{E50BF80C-D4B8-4500-B9B5-BAE617B154B0}" type="pres">
      <dgm:prSet presAssocID="{1D9E4A73-A71C-4042-8ADA-6C6DF236F2B3}" presName="compositeA" presStyleCnt="0"/>
      <dgm:spPr/>
    </dgm:pt>
    <dgm:pt modelId="{A70EFCD9-EC20-4F30-BF97-E790A591C446}" type="pres">
      <dgm:prSet presAssocID="{1D9E4A73-A71C-4042-8ADA-6C6DF236F2B3}" presName="textA" presStyleLbl="revTx" presStyleIdx="2" presStyleCnt="13">
        <dgm:presLayoutVars>
          <dgm:bulletEnabled val="1"/>
        </dgm:presLayoutVars>
      </dgm:prSet>
      <dgm:spPr/>
    </dgm:pt>
    <dgm:pt modelId="{907AA9F4-EF1D-451A-ADD8-9EE14A3F5C86}" type="pres">
      <dgm:prSet presAssocID="{1D9E4A73-A71C-4042-8ADA-6C6DF236F2B3}" presName="circleA" presStyleLbl="node1" presStyleIdx="2" presStyleCnt="13"/>
      <dgm:spPr/>
    </dgm:pt>
    <dgm:pt modelId="{AF11A491-5EAA-4229-B492-25AA59788D1E}" type="pres">
      <dgm:prSet presAssocID="{1D9E4A73-A71C-4042-8ADA-6C6DF236F2B3}" presName="spaceA" presStyleCnt="0"/>
      <dgm:spPr/>
    </dgm:pt>
    <dgm:pt modelId="{56D11D72-4939-4F51-B453-2CCE31BF482E}" type="pres">
      <dgm:prSet presAssocID="{5873F3E9-585F-4E43-8E84-86E03CC8578A}" presName="space" presStyleCnt="0"/>
      <dgm:spPr/>
    </dgm:pt>
    <dgm:pt modelId="{B2AD4626-B977-4601-9CEC-012C97771DDF}" type="pres">
      <dgm:prSet presAssocID="{DAB30E70-6420-4671-9606-778A3BC2481F}" presName="compositeB" presStyleCnt="0"/>
      <dgm:spPr/>
    </dgm:pt>
    <dgm:pt modelId="{3DE611CC-527B-4074-8C84-393253823464}" type="pres">
      <dgm:prSet presAssocID="{DAB30E70-6420-4671-9606-778A3BC2481F}" presName="textB" presStyleLbl="revTx" presStyleIdx="3" presStyleCnt="13">
        <dgm:presLayoutVars>
          <dgm:bulletEnabled val="1"/>
        </dgm:presLayoutVars>
      </dgm:prSet>
      <dgm:spPr/>
    </dgm:pt>
    <dgm:pt modelId="{7C4E8923-1B19-4B58-BF80-DC3E7F8BE22D}" type="pres">
      <dgm:prSet presAssocID="{DAB30E70-6420-4671-9606-778A3BC2481F}" presName="circleB" presStyleLbl="node1" presStyleIdx="3" presStyleCnt="13"/>
      <dgm:spPr/>
    </dgm:pt>
    <dgm:pt modelId="{988EF79D-100F-40FA-B6F6-3AF0684F5073}" type="pres">
      <dgm:prSet presAssocID="{DAB30E70-6420-4671-9606-778A3BC2481F}" presName="spaceB" presStyleCnt="0"/>
      <dgm:spPr/>
    </dgm:pt>
    <dgm:pt modelId="{18E6F4D1-6B8D-4F27-BFDB-CF61EFB40F89}" type="pres">
      <dgm:prSet presAssocID="{65386AD3-651E-4D64-B696-4243F3810DD1}" presName="space" presStyleCnt="0"/>
      <dgm:spPr/>
    </dgm:pt>
    <dgm:pt modelId="{ABE43741-2E12-49FF-AFB2-5F29481E54D6}" type="pres">
      <dgm:prSet presAssocID="{65E3F758-B8EC-49B7-B6F3-A520DF2B0C93}" presName="compositeA" presStyleCnt="0"/>
      <dgm:spPr/>
    </dgm:pt>
    <dgm:pt modelId="{52669E8B-3586-4622-8C51-E3FAAB4592CD}" type="pres">
      <dgm:prSet presAssocID="{65E3F758-B8EC-49B7-B6F3-A520DF2B0C93}" presName="textA" presStyleLbl="revTx" presStyleIdx="4" presStyleCnt="13">
        <dgm:presLayoutVars>
          <dgm:bulletEnabled val="1"/>
        </dgm:presLayoutVars>
      </dgm:prSet>
      <dgm:spPr/>
    </dgm:pt>
    <dgm:pt modelId="{AE85A405-AB62-4C0D-8C32-E529EC60C654}" type="pres">
      <dgm:prSet presAssocID="{65E3F758-B8EC-49B7-B6F3-A520DF2B0C93}" presName="circleA" presStyleLbl="node1" presStyleIdx="4" presStyleCnt="13"/>
      <dgm:spPr/>
    </dgm:pt>
    <dgm:pt modelId="{71355D33-3B2D-4DEF-9AFC-B8AEB678CB57}" type="pres">
      <dgm:prSet presAssocID="{65E3F758-B8EC-49B7-B6F3-A520DF2B0C93}" presName="spaceA" presStyleCnt="0"/>
      <dgm:spPr/>
    </dgm:pt>
    <dgm:pt modelId="{0AD7F718-408F-4A73-89F5-F0334985E500}" type="pres">
      <dgm:prSet presAssocID="{29E67C90-1214-47B2-A47F-9A7A017EF3F3}" presName="space" presStyleCnt="0"/>
      <dgm:spPr/>
    </dgm:pt>
    <dgm:pt modelId="{2C15ED17-4423-484F-BB21-3AF786601072}" type="pres">
      <dgm:prSet presAssocID="{2490F53C-F445-4804-9209-23AC543954D8}" presName="compositeB" presStyleCnt="0"/>
      <dgm:spPr/>
    </dgm:pt>
    <dgm:pt modelId="{9BB58491-04C7-458C-B9DE-DDE79CDD87BF}" type="pres">
      <dgm:prSet presAssocID="{2490F53C-F445-4804-9209-23AC543954D8}" presName="textB" presStyleLbl="revTx" presStyleIdx="5" presStyleCnt="13">
        <dgm:presLayoutVars>
          <dgm:bulletEnabled val="1"/>
        </dgm:presLayoutVars>
      </dgm:prSet>
      <dgm:spPr/>
    </dgm:pt>
    <dgm:pt modelId="{7B5B5BAD-4429-4794-A839-B323A0373DFA}" type="pres">
      <dgm:prSet presAssocID="{2490F53C-F445-4804-9209-23AC543954D8}" presName="circleB" presStyleLbl="node1" presStyleIdx="5" presStyleCnt="13"/>
      <dgm:spPr/>
    </dgm:pt>
    <dgm:pt modelId="{006E896F-7286-4497-BEFC-DC97CD7DDF80}" type="pres">
      <dgm:prSet presAssocID="{2490F53C-F445-4804-9209-23AC543954D8}" presName="spaceB" presStyleCnt="0"/>
      <dgm:spPr/>
    </dgm:pt>
    <dgm:pt modelId="{C82B4820-E773-46E1-A996-4CC6868737A8}" type="pres">
      <dgm:prSet presAssocID="{1167D1B6-6EA5-4C92-AC14-B061DA112BEF}" presName="space" presStyleCnt="0"/>
      <dgm:spPr/>
    </dgm:pt>
    <dgm:pt modelId="{5044975B-D1C3-4CEA-B8DB-F92CAE4E1B97}" type="pres">
      <dgm:prSet presAssocID="{DF78F66C-2859-4C34-B0A4-2ED5EDC55BAB}" presName="compositeA" presStyleCnt="0"/>
      <dgm:spPr/>
    </dgm:pt>
    <dgm:pt modelId="{25D715F7-84A1-4EA0-A7E9-EDDBD77DDCCC}" type="pres">
      <dgm:prSet presAssocID="{DF78F66C-2859-4C34-B0A4-2ED5EDC55BAB}" presName="textA" presStyleLbl="revTx" presStyleIdx="6" presStyleCnt="13">
        <dgm:presLayoutVars>
          <dgm:bulletEnabled val="1"/>
        </dgm:presLayoutVars>
      </dgm:prSet>
      <dgm:spPr/>
    </dgm:pt>
    <dgm:pt modelId="{3577CDDB-FD26-4246-8028-AB2B2C8D8DE4}" type="pres">
      <dgm:prSet presAssocID="{DF78F66C-2859-4C34-B0A4-2ED5EDC55BAB}" presName="circleA" presStyleLbl="node1" presStyleIdx="6" presStyleCnt="13"/>
      <dgm:spPr/>
    </dgm:pt>
    <dgm:pt modelId="{A5421C76-5C7C-484B-942F-73B5CF21DAFB}" type="pres">
      <dgm:prSet presAssocID="{DF78F66C-2859-4C34-B0A4-2ED5EDC55BAB}" presName="spaceA" presStyleCnt="0"/>
      <dgm:spPr/>
    </dgm:pt>
    <dgm:pt modelId="{C9FA049F-E7EC-4B45-A38C-D748BD0C7EF8}" type="pres">
      <dgm:prSet presAssocID="{76326549-3CF4-44BC-B0C5-E2176902DE90}" presName="space" presStyleCnt="0"/>
      <dgm:spPr/>
    </dgm:pt>
    <dgm:pt modelId="{5CDACDDD-DEA1-467D-80EC-0508EEEDCE7F}" type="pres">
      <dgm:prSet presAssocID="{30A4DB86-0D6B-46D2-BCE8-83ACC3043072}" presName="compositeB" presStyleCnt="0"/>
      <dgm:spPr/>
    </dgm:pt>
    <dgm:pt modelId="{D1105996-A509-4A6B-B821-03217FB19867}" type="pres">
      <dgm:prSet presAssocID="{30A4DB86-0D6B-46D2-BCE8-83ACC3043072}" presName="textB" presStyleLbl="revTx" presStyleIdx="7" presStyleCnt="13">
        <dgm:presLayoutVars>
          <dgm:bulletEnabled val="1"/>
        </dgm:presLayoutVars>
      </dgm:prSet>
      <dgm:spPr/>
    </dgm:pt>
    <dgm:pt modelId="{42322E73-44DF-4802-9457-A23E4EED2078}" type="pres">
      <dgm:prSet presAssocID="{30A4DB86-0D6B-46D2-BCE8-83ACC3043072}" presName="circleB" presStyleLbl="node1" presStyleIdx="7" presStyleCnt="13"/>
      <dgm:spPr/>
    </dgm:pt>
    <dgm:pt modelId="{0FCCB080-A0F9-4847-A267-4E65510C50EA}" type="pres">
      <dgm:prSet presAssocID="{30A4DB86-0D6B-46D2-BCE8-83ACC3043072}" presName="spaceB" presStyleCnt="0"/>
      <dgm:spPr/>
    </dgm:pt>
    <dgm:pt modelId="{C5D660FB-270B-43D0-8FCD-8A1E8701462C}" type="pres">
      <dgm:prSet presAssocID="{3B46959F-FE0E-4E28-8D9D-B8DECF3F791F}" presName="space" presStyleCnt="0"/>
      <dgm:spPr/>
    </dgm:pt>
    <dgm:pt modelId="{6E669A5B-E9F4-4008-AE01-BCA2C47FE1A5}" type="pres">
      <dgm:prSet presAssocID="{63C03644-AC63-4C26-8D9D-50AA5E1404DA}" presName="compositeA" presStyleCnt="0"/>
      <dgm:spPr/>
    </dgm:pt>
    <dgm:pt modelId="{A5AA7DC1-824C-48B1-A1FB-CA65E3244CD7}" type="pres">
      <dgm:prSet presAssocID="{63C03644-AC63-4C26-8D9D-50AA5E1404DA}" presName="textA" presStyleLbl="revTx" presStyleIdx="8" presStyleCnt="13">
        <dgm:presLayoutVars>
          <dgm:bulletEnabled val="1"/>
        </dgm:presLayoutVars>
      </dgm:prSet>
      <dgm:spPr/>
    </dgm:pt>
    <dgm:pt modelId="{DCED0D08-2B15-474C-B2F5-59D7D1D1CFB6}" type="pres">
      <dgm:prSet presAssocID="{63C03644-AC63-4C26-8D9D-50AA5E1404DA}" presName="circleA" presStyleLbl="node1" presStyleIdx="8" presStyleCnt="13"/>
      <dgm:spPr/>
    </dgm:pt>
    <dgm:pt modelId="{0C13B7A0-65CF-412E-9A55-44481FCBD806}" type="pres">
      <dgm:prSet presAssocID="{63C03644-AC63-4C26-8D9D-50AA5E1404DA}" presName="spaceA" presStyleCnt="0"/>
      <dgm:spPr/>
    </dgm:pt>
    <dgm:pt modelId="{D1E499BF-ECFE-4A8B-9776-499970CDB513}" type="pres">
      <dgm:prSet presAssocID="{221544DB-C117-4D53-BB21-8286567FC199}" presName="space" presStyleCnt="0"/>
      <dgm:spPr/>
    </dgm:pt>
    <dgm:pt modelId="{23696094-8C3F-40E9-9140-7885ABCDD184}" type="pres">
      <dgm:prSet presAssocID="{02A38E1B-84DC-49D0-9716-12833FCBA5B7}" presName="compositeB" presStyleCnt="0"/>
      <dgm:spPr/>
    </dgm:pt>
    <dgm:pt modelId="{9712C836-58D4-46C9-A8FB-94A3B77471AE}" type="pres">
      <dgm:prSet presAssocID="{02A38E1B-84DC-49D0-9716-12833FCBA5B7}" presName="textB" presStyleLbl="revTx" presStyleIdx="9" presStyleCnt="13">
        <dgm:presLayoutVars>
          <dgm:bulletEnabled val="1"/>
        </dgm:presLayoutVars>
      </dgm:prSet>
      <dgm:spPr/>
    </dgm:pt>
    <dgm:pt modelId="{E5F41F61-951A-4414-BEE4-C7EDA2CECCE8}" type="pres">
      <dgm:prSet presAssocID="{02A38E1B-84DC-49D0-9716-12833FCBA5B7}" presName="circleB" presStyleLbl="node1" presStyleIdx="9" presStyleCnt="13"/>
      <dgm:spPr/>
    </dgm:pt>
    <dgm:pt modelId="{5E4B9178-7E54-4719-9931-2B604B8D9E72}" type="pres">
      <dgm:prSet presAssocID="{02A38E1B-84DC-49D0-9716-12833FCBA5B7}" presName="spaceB" presStyleCnt="0"/>
      <dgm:spPr/>
    </dgm:pt>
    <dgm:pt modelId="{911AA0FE-823D-4A68-AA84-17C74D45F8F8}" type="pres">
      <dgm:prSet presAssocID="{61BD0F3D-EFD1-49E2-A501-8DA8835CE6A0}" presName="space" presStyleCnt="0"/>
      <dgm:spPr/>
    </dgm:pt>
    <dgm:pt modelId="{A88C1B8A-079F-4D3E-8EB2-CFE980A9CEA9}" type="pres">
      <dgm:prSet presAssocID="{C3D57AAC-B1F5-4393-8AEE-B09380B410AE}" presName="compositeA" presStyleCnt="0"/>
      <dgm:spPr/>
    </dgm:pt>
    <dgm:pt modelId="{B55D4BCC-9A3B-43B8-B55A-AD98289964A9}" type="pres">
      <dgm:prSet presAssocID="{C3D57AAC-B1F5-4393-8AEE-B09380B410AE}" presName="textA" presStyleLbl="revTx" presStyleIdx="10" presStyleCnt="13">
        <dgm:presLayoutVars>
          <dgm:bulletEnabled val="1"/>
        </dgm:presLayoutVars>
      </dgm:prSet>
      <dgm:spPr/>
    </dgm:pt>
    <dgm:pt modelId="{C825D526-F6AA-4984-95F0-B9CAA020853C}" type="pres">
      <dgm:prSet presAssocID="{C3D57AAC-B1F5-4393-8AEE-B09380B410AE}" presName="circleA" presStyleLbl="node1" presStyleIdx="10" presStyleCnt="13"/>
      <dgm:spPr/>
    </dgm:pt>
    <dgm:pt modelId="{84BB4D55-F846-4972-8926-9D158700D4ED}" type="pres">
      <dgm:prSet presAssocID="{C3D57AAC-B1F5-4393-8AEE-B09380B410AE}" presName="spaceA" presStyleCnt="0"/>
      <dgm:spPr/>
    </dgm:pt>
    <dgm:pt modelId="{285B0F87-19EA-400F-9517-EF0B328A6D51}" type="pres">
      <dgm:prSet presAssocID="{93FF4E49-AA82-4D4B-BBAB-4EAD47BBEC13}" presName="space" presStyleCnt="0"/>
      <dgm:spPr/>
    </dgm:pt>
    <dgm:pt modelId="{924C0626-2978-4728-9AB2-9423FB182872}" type="pres">
      <dgm:prSet presAssocID="{705B3A96-B6DC-4085-ACDE-F5CC8A757971}" presName="compositeB" presStyleCnt="0"/>
      <dgm:spPr/>
    </dgm:pt>
    <dgm:pt modelId="{ED1668E5-5EFE-4861-903B-D8995AA0913A}" type="pres">
      <dgm:prSet presAssocID="{705B3A96-B6DC-4085-ACDE-F5CC8A757971}" presName="textB" presStyleLbl="revTx" presStyleIdx="11" presStyleCnt="13">
        <dgm:presLayoutVars>
          <dgm:bulletEnabled val="1"/>
        </dgm:presLayoutVars>
      </dgm:prSet>
      <dgm:spPr/>
    </dgm:pt>
    <dgm:pt modelId="{05C89FEB-3539-4BB3-BAFB-696D42A835AC}" type="pres">
      <dgm:prSet presAssocID="{705B3A96-B6DC-4085-ACDE-F5CC8A757971}" presName="circleB" presStyleLbl="node1" presStyleIdx="11" presStyleCnt="13"/>
      <dgm:spPr/>
    </dgm:pt>
    <dgm:pt modelId="{D9178B37-4938-45DC-A688-BBCF22A978CA}" type="pres">
      <dgm:prSet presAssocID="{705B3A96-B6DC-4085-ACDE-F5CC8A757971}" presName="spaceB" presStyleCnt="0"/>
      <dgm:spPr/>
    </dgm:pt>
    <dgm:pt modelId="{35420C57-30D2-4BB5-A041-CB335A0E65C2}" type="pres">
      <dgm:prSet presAssocID="{F32D82BC-A2C7-45A4-B110-CA586DFF6E63}" presName="space" presStyleCnt="0"/>
      <dgm:spPr/>
    </dgm:pt>
    <dgm:pt modelId="{68A9F4E8-BAEA-48F7-987E-A0AC07B6C37F}" type="pres">
      <dgm:prSet presAssocID="{7782D0AA-49B1-4EA2-AFB2-04CFA09B2C1C}" presName="compositeA" presStyleCnt="0"/>
      <dgm:spPr/>
    </dgm:pt>
    <dgm:pt modelId="{83EAAEA7-B9E5-4BBA-8F5C-BD0A550740F2}" type="pres">
      <dgm:prSet presAssocID="{7782D0AA-49B1-4EA2-AFB2-04CFA09B2C1C}" presName="textA" presStyleLbl="revTx" presStyleIdx="12" presStyleCnt="13">
        <dgm:presLayoutVars>
          <dgm:bulletEnabled val="1"/>
        </dgm:presLayoutVars>
      </dgm:prSet>
      <dgm:spPr/>
    </dgm:pt>
    <dgm:pt modelId="{218C2EF3-6D78-4E39-A348-87AC84AC6E22}" type="pres">
      <dgm:prSet presAssocID="{7782D0AA-49B1-4EA2-AFB2-04CFA09B2C1C}" presName="circleA" presStyleLbl="node1" presStyleIdx="12" presStyleCnt="13"/>
      <dgm:spPr/>
    </dgm:pt>
    <dgm:pt modelId="{EF0D5AC7-5CFA-4BB4-8FEE-8B6043889DA6}" type="pres">
      <dgm:prSet presAssocID="{7782D0AA-49B1-4EA2-AFB2-04CFA09B2C1C}" presName="spaceA" presStyleCnt="0"/>
      <dgm:spPr/>
    </dgm:pt>
  </dgm:ptLst>
  <dgm:cxnLst>
    <dgm:cxn modelId="{5B5D3B05-57A3-46BD-B6F8-B42E5190696F}" srcId="{3941A466-E5D7-4A10-9B10-6DC3A5E3BDEE}" destId="{63C03644-AC63-4C26-8D9D-50AA5E1404DA}" srcOrd="8" destOrd="0" parTransId="{6010B7B1-280F-45A6-89A0-8930F0915A4D}" sibTransId="{221544DB-C117-4D53-BB21-8286567FC199}"/>
    <dgm:cxn modelId="{9708CC15-8D59-4AAF-A480-E2836E9EC4C0}" type="presOf" srcId="{63C03644-AC63-4C26-8D9D-50AA5E1404DA}" destId="{A5AA7DC1-824C-48B1-A1FB-CA65E3244CD7}" srcOrd="0" destOrd="0" presId="urn:microsoft.com/office/officeart/2005/8/layout/hProcess11"/>
    <dgm:cxn modelId="{2D4FD41F-C69A-4E14-9FB6-CC0E06535181}" type="presOf" srcId="{20BC6C73-EC93-43AA-AF8B-87BD428AFF2D}" destId="{DF6B0BEB-D3AC-4314-9589-74F7E84D99E4}" srcOrd="0" destOrd="0" presId="urn:microsoft.com/office/officeart/2005/8/layout/hProcess11"/>
    <dgm:cxn modelId="{EE46AF28-641E-4EEA-9D1C-69CDEB41FB7B}" type="presOf" srcId="{3941A466-E5D7-4A10-9B10-6DC3A5E3BDEE}" destId="{1B9393AB-8988-4EBC-9568-9F63E9B00D8A}" srcOrd="0" destOrd="0" presId="urn:microsoft.com/office/officeart/2005/8/layout/hProcess11"/>
    <dgm:cxn modelId="{AE24C330-06F9-46F7-9BD1-CE59CCA26FA2}" type="presOf" srcId="{DAB30E70-6420-4671-9606-778A3BC2481F}" destId="{3DE611CC-527B-4074-8C84-393253823464}" srcOrd="0" destOrd="0" presId="urn:microsoft.com/office/officeart/2005/8/layout/hProcess11"/>
    <dgm:cxn modelId="{6CF4DC35-82AF-4C09-8246-DAECC96126E3}" srcId="{3941A466-E5D7-4A10-9B10-6DC3A5E3BDEE}" destId="{20BC6C73-EC93-43AA-AF8B-87BD428AFF2D}" srcOrd="0" destOrd="0" parTransId="{8C04F870-D8A7-4583-B39E-17D962DFDD3D}" sibTransId="{79E18E2A-492A-499B-A810-5A292AFFB285}"/>
    <dgm:cxn modelId="{7C89193C-DB03-4974-AFA5-24863D28EA0A}" srcId="{3941A466-E5D7-4A10-9B10-6DC3A5E3BDEE}" destId="{2490F53C-F445-4804-9209-23AC543954D8}" srcOrd="5" destOrd="0" parTransId="{BF0C3EFC-9515-4904-8204-33EFAABC90D4}" sibTransId="{1167D1B6-6EA5-4C92-AC14-B061DA112BEF}"/>
    <dgm:cxn modelId="{132D465C-967D-4897-BE00-4D773FB00C56}" type="presOf" srcId="{30A4DB86-0D6B-46D2-BCE8-83ACC3043072}" destId="{D1105996-A509-4A6B-B821-03217FB19867}" srcOrd="0" destOrd="0" presId="urn:microsoft.com/office/officeart/2005/8/layout/hProcess11"/>
    <dgm:cxn modelId="{BE953745-9F28-415C-80C1-17D93685AF6D}" srcId="{3941A466-E5D7-4A10-9B10-6DC3A5E3BDEE}" destId="{65E3F758-B8EC-49B7-B6F3-A520DF2B0C93}" srcOrd="4" destOrd="0" parTransId="{09FD5B41-8DC5-4DAB-A6C1-20E3FAA52578}" sibTransId="{29E67C90-1214-47B2-A47F-9A7A017EF3F3}"/>
    <dgm:cxn modelId="{DC2B3945-55D8-4F21-92A6-D8D740B3A1CC}" type="presOf" srcId="{65E3F758-B8EC-49B7-B6F3-A520DF2B0C93}" destId="{52669E8B-3586-4622-8C51-E3FAAB4592CD}" srcOrd="0" destOrd="0" presId="urn:microsoft.com/office/officeart/2005/8/layout/hProcess11"/>
    <dgm:cxn modelId="{AEE5304D-8A87-4C71-B045-3A89AD9F6469}" srcId="{3941A466-E5D7-4A10-9B10-6DC3A5E3BDEE}" destId="{DAB30E70-6420-4671-9606-778A3BC2481F}" srcOrd="3" destOrd="0" parTransId="{028816C2-46D4-4D91-9E3F-28AC09FDFE96}" sibTransId="{65386AD3-651E-4D64-B696-4243F3810DD1}"/>
    <dgm:cxn modelId="{23732A6E-F0D7-4D38-94B2-6BB26A837DC9}" type="presOf" srcId="{02A38E1B-84DC-49D0-9716-12833FCBA5B7}" destId="{9712C836-58D4-46C9-A8FB-94A3B77471AE}" srcOrd="0" destOrd="0" presId="urn:microsoft.com/office/officeart/2005/8/layout/hProcess11"/>
    <dgm:cxn modelId="{A7A67777-30A9-466B-BC0C-E74667AB8AFD}" srcId="{3941A466-E5D7-4A10-9B10-6DC3A5E3BDEE}" destId="{1D9E4A73-A71C-4042-8ADA-6C6DF236F2B3}" srcOrd="2" destOrd="0" parTransId="{943599FB-3C6A-4EC5-9DF8-E10C665EB25B}" sibTransId="{5873F3E9-585F-4E43-8E84-86E03CC8578A}"/>
    <dgm:cxn modelId="{F289DA79-BCC3-470E-B656-45D14C80CF7D}" type="presOf" srcId="{C3D57AAC-B1F5-4393-8AEE-B09380B410AE}" destId="{B55D4BCC-9A3B-43B8-B55A-AD98289964A9}" srcOrd="0" destOrd="0" presId="urn:microsoft.com/office/officeart/2005/8/layout/hProcess11"/>
    <dgm:cxn modelId="{C72C0B93-487E-4243-88C3-11968349BBF1}" srcId="{3941A466-E5D7-4A10-9B10-6DC3A5E3BDEE}" destId="{DD330590-4724-414C-BA35-6C7F03892AA5}" srcOrd="1" destOrd="0" parTransId="{31653714-CAD7-49F7-B1E3-D3F2F44C1B77}" sibTransId="{5C8E19CF-26C2-400C-B466-57B2DAAC83D0}"/>
    <dgm:cxn modelId="{3D6F9693-EA81-4EE6-ADD6-51DCB17ADFAE}" type="presOf" srcId="{7782D0AA-49B1-4EA2-AFB2-04CFA09B2C1C}" destId="{83EAAEA7-B9E5-4BBA-8F5C-BD0A550740F2}" srcOrd="0" destOrd="0" presId="urn:microsoft.com/office/officeart/2005/8/layout/hProcess11"/>
    <dgm:cxn modelId="{CA14239A-25A5-418D-BC11-2A3A599C0D38}" type="presOf" srcId="{DF78F66C-2859-4C34-B0A4-2ED5EDC55BAB}" destId="{25D715F7-84A1-4EA0-A7E9-EDDBD77DDCCC}" srcOrd="0" destOrd="0" presId="urn:microsoft.com/office/officeart/2005/8/layout/hProcess11"/>
    <dgm:cxn modelId="{5B822DAB-6140-4533-9CB4-A8DDEC799E7C}" srcId="{3941A466-E5D7-4A10-9B10-6DC3A5E3BDEE}" destId="{7782D0AA-49B1-4EA2-AFB2-04CFA09B2C1C}" srcOrd="12" destOrd="0" parTransId="{2C9771A8-F6C0-45A8-B7C9-D33131B08067}" sibTransId="{55D7427E-7849-4F2B-9286-510ED0D028CA}"/>
    <dgm:cxn modelId="{865324B4-6C80-45FF-8126-BDD2339BCE62}" type="presOf" srcId="{DD330590-4724-414C-BA35-6C7F03892AA5}" destId="{37D65E80-0F97-4446-B03C-F2CDED506D25}" srcOrd="0" destOrd="0" presId="urn:microsoft.com/office/officeart/2005/8/layout/hProcess11"/>
    <dgm:cxn modelId="{84D38DB4-7243-4ACC-8297-C74E633C0DBA}" type="presOf" srcId="{1D9E4A73-A71C-4042-8ADA-6C6DF236F2B3}" destId="{A70EFCD9-EC20-4F30-BF97-E790A591C446}" srcOrd="0" destOrd="0" presId="urn:microsoft.com/office/officeart/2005/8/layout/hProcess11"/>
    <dgm:cxn modelId="{EC7CF7B4-AA48-4612-A258-0EB0D056CE0F}" type="presOf" srcId="{2490F53C-F445-4804-9209-23AC543954D8}" destId="{9BB58491-04C7-458C-B9DE-DDE79CDD87BF}" srcOrd="0" destOrd="0" presId="urn:microsoft.com/office/officeart/2005/8/layout/hProcess11"/>
    <dgm:cxn modelId="{ABDA57B6-DE43-4AF2-89AA-7D15AB90BCA3}" srcId="{3941A466-E5D7-4A10-9B10-6DC3A5E3BDEE}" destId="{02A38E1B-84DC-49D0-9716-12833FCBA5B7}" srcOrd="9" destOrd="0" parTransId="{BF135EAF-9F44-4827-8720-4D08AB3D5DBA}" sibTransId="{61BD0F3D-EFD1-49E2-A501-8DA8835CE6A0}"/>
    <dgm:cxn modelId="{02F6EEBB-3009-4A6A-9E02-376651A072A6}" srcId="{3941A466-E5D7-4A10-9B10-6DC3A5E3BDEE}" destId="{705B3A96-B6DC-4085-ACDE-F5CC8A757971}" srcOrd="11" destOrd="0" parTransId="{1FFC5B33-8025-4E61-A021-6E7D9C669AB2}" sibTransId="{F32D82BC-A2C7-45A4-B110-CA586DFF6E63}"/>
    <dgm:cxn modelId="{5A1C2FC0-A857-4748-845E-49FE47084CE7}" type="presOf" srcId="{705B3A96-B6DC-4085-ACDE-F5CC8A757971}" destId="{ED1668E5-5EFE-4861-903B-D8995AA0913A}" srcOrd="0" destOrd="0" presId="urn:microsoft.com/office/officeart/2005/8/layout/hProcess11"/>
    <dgm:cxn modelId="{895E94CD-AAF1-4D96-B165-B3B270861AFF}" srcId="{3941A466-E5D7-4A10-9B10-6DC3A5E3BDEE}" destId="{DF78F66C-2859-4C34-B0A4-2ED5EDC55BAB}" srcOrd="6" destOrd="0" parTransId="{3F7EED7C-B51F-435C-96CC-83A4D8295A0B}" sibTransId="{76326549-3CF4-44BC-B0C5-E2176902DE90}"/>
    <dgm:cxn modelId="{2755C5D2-66BE-41EE-A9CF-57F6C9108889}" srcId="{3941A466-E5D7-4A10-9B10-6DC3A5E3BDEE}" destId="{C3D57AAC-B1F5-4393-8AEE-B09380B410AE}" srcOrd="10" destOrd="0" parTransId="{6F989364-A807-4FAA-A10D-3607BCA239ED}" sibTransId="{93FF4E49-AA82-4D4B-BBAB-4EAD47BBEC13}"/>
    <dgm:cxn modelId="{5EBE80DB-D0F6-4DB4-970E-718EE9719835}" srcId="{3941A466-E5D7-4A10-9B10-6DC3A5E3BDEE}" destId="{30A4DB86-0D6B-46D2-BCE8-83ACC3043072}" srcOrd="7" destOrd="0" parTransId="{FCEF7719-1625-4D10-B8DE-5E528892F694}" sibTransId="{3B46959F-FE0E-4E28-8D9D-B8DECF3F791F}"/>
    <dgm:cxn modelId="{07C94AAF-D0FB-41DB-9A63-DBC8E8DC993E}" type="presParOf" srcId="{1B9393AB-8988-4EBC-9568-9F63E9B00D8A}" destId="{03605377-099E-491A-8283-77D1081337A0}" srcOrd="0" destOrd="0" presId="urn:microsoft.com/office/officeart/2005/8/layout/hProcess11"/>
    <dgm:cxn modelId="{C5924B80-5540-4A22-B1BA-B487C51DF99E}" type="presParOf" srcId="{1B9393AB-8988-4EBC-9568-9F63E9B00D8A}" destId="{E8B776E3-3894-464A-A877-A11943AA7254}" srcOrd="1" destOrd="0" presId="urn:microsoft.com/office/officeart/2005/8/layout/hProcess11"/>
    <dgm:cxn modelId="{19B2F1FD-19CA-4C8E-B831-3883BB7F27B0}" type="presParOf" srcId="{E8B776E3-3894-464A-A877-A11943AA7254}" destId="{80303D14-A26C-4FE6-B8B1-5E31AB598A8D}" srcOrd="0" destOrd="0" presId="urn:microsoft.com/office/officeart/2005/8/layout/hProcess11"/>
    <dgm:cxn modelId="{261A916A-FDD8-451E-9F9D-4578BC953860}" type="presParOf" srcId="{80303D14-A26C-4FE6-B8B1-5E31AB598A8D}" destId="{DF6B0BEB-D3AC-4314-9589-74F7E84D99E4}" srcOrd="0" destOrd="0" presId="urn:microsoft.com/office/officeart/2005/8/layout/hProcess11"/>
    <dgm:cxn modelId="{8C313D99-9B3F-454B-AF2D-8B6CEB706A38}" type="presParOf" srcId="{80303D14-A26C-4FE6-B8B1-5E31AB598A8D}" destId="{AB535F12-22A9-48FF-B782-BAE10A438F3D}" srcOrd="1" destOrd="0" presId="urn:microsoft.com/office/officeart/2005/8/layout/hProcess11"/>
    <dgm:cxn modelId="{EBAF74AF-F199-4009-BD56-E89936141892}" type="presParOf" srcId="{80303D14-A26C-4FE6-B8B1-5E31AB598A8D}" destId="{7243385F-0170-49C0-A92E-5CB981D351DA}" srcOrd="2" destOrd="0" presId="urn:microsoft.com/office/officeart/2005/8/layout/hProcess11"/>
    <dgm:cxn modelId="{B30DEFB7-24BF-4119-8ED7-630FF2C32015}" type="presParOf" srcId="{E8B776E3-3894-464A-A877-A11943AA7254}" destId="{A2D72862-95E5-4D88-B987-D434D9505913}" srcOrd="1" destOrd="0" presId="urn:microsoft.com/office/officeart/2005/8/layout/hProcess11"/>
    <dgm:cxn modelId="{EF9285AD-19AA-4DC1-A264-A9290886FD00}" type="presParOf" srcId="{E8B776E3-3894-464A-A877-A11943AA7254}" destId="{35DA497E-1A18-45FF-8D37-58DA79982D99}" srcOrd="2" destOrd="0" presId="urn:microsoft.com/office/officeart/2005/8/layout/hProcess11"/>
    <dgm:cxn modelId="{D4F454A3-D9CB-45B5-8929-6AE8E81378F3}" type="presParOf" srcId="{35DA497E-1A18-45FF-8D37-58DA79982D99}" destId="{37D65E80-0F97-4446-B03C-F2CDED506D25}" srcOrd="0" destOrd="0" presId="urn:microsoft.com/office/officeart/2005/8/layout/hProcess11"/>
    <dgm:cxn modelId="{FA2B0E9C-30F8-4F0C-B553-EB5B88AC317D}" type="presParOf" srcId="{35DA497E-1A18-45FF-8D37-58DA79982D99}" destId="{E06FA640-CF75-4436-A35E-1AF83C2EBDF8}" srcOrd="1" destOrd="0" presId="urn:microsoft.com/office/officeart/2005/8/layout/hProcess11"/>
    <dgm:cxn modelId="{352114E7-89EA-46C8-9059-364E94317B39}" type="presParOf" srcId="{35DA497E-1A18-45FF-8D37-58DA79982D99}" destId="{46701DCF-16DA-494E-B847-0735715AD66A}" srcOrd="2" destOrd="0" presId="urn:microsoft.com/office/officeart/2005/8/layout/hProcess11"/>
    <dgm:cxn modelId="{4319BA42-BC70-4CE9-8C62-3150759ED039}" type="presParOf" srcId="{E8B776E3-3894-464A-A877-A11943AA7254}" destId="{0F5564DD-A725-4C0B-9D64-0BE5F406B74C}" srcOrd="3" destOrd="0" presId="urn:microsoft.com/office/officeart/2005/8/layout/hProcess11"/>
    <dgm:cxn modelId="{F1DB93FF-468F-4FD1-A7A1-2DDC0EDC2B99}" type="presParOf" srcId="{E8B776E3-3894-464A-A877-A11943AA7254}" destId="{E50BF80C-D4B8-4500-B9B5-BAE617B154B0}" srcOrd="4" destOrd="0" presId="urn:microsoft.com/office/officeart/2005/8/layout/hProcess11"/>
    <dgm:cxn modelId="{78CBEC9A-310D-4374-9857-617F0BAC0DCA}" type="presParOf" srcId="{E50BF80C-D4B8-4500-B9B5-BAE617B154B0}" destId="{A70EFCD9-EC20-4F30-BF97-E790A591C446}" srcOrd="0" destOrd="0" presId="urn:microsoft.com/office/officeart/2005/8/layout/hProcess11"/>
    <dgm:cxn modelId="{BC3B7828-6DA7-4150-A341-98453F23B45C}" type="presParOf" srcId="{E50BF80C-D4B8-4500-B9B5-BAE617B154B0}" destId="{907AA9F4-EF1D-451A-ADD8-9EE14A3F5C86}" srcOrd="1" destOrd="0" presId="urn:microsoft.com/office/officeart/2005/8/layout/hProcess11"/>
    <dgm:cxn modelId="{5B67D03B-059C-4B32-B350-62C5A48241BB}" type="presParOf" srcId="{E50BF80C-D4B8-4500-B9B5-BAE617B154B0}" destId="{AF11A491-5EAA-4229-B492-25AA59788D1E}" srcOrd="2" destOrd="0" presId="urn:microsoft.com/office/officeart/2005/8/layout/hProcess11"/>
    <dgm:cxn modelId="{101B3921-5D85-44FB-B869-197B845294CD}" type="presParOf" srcId="{E8B776E3-3894-464A-A877-A11943AA7254}" destId="{56D11D72-4939-4F51-B453-2CCE31BF482E}" srcOrd="5" destOrd="0" presId="urn:microsoft.com/office/officeart/2005/8/layout/hProcess11"/>
    <dgm:cxn modelId="{10A0A526-B7FE-486B-8B15-1FB45BB3F170}" type="presParOf" srcId="{E8B776E3-3894-464A-A877-A11943AA7254}" destId="{B2AD4626-B977-4601-9CEC-012C97771DDF}" srcOrd="6" destOrd="0" presId="urn:microsoft.com/office/officeart/2005/8/layout/hProcess11"/>
    <dgm:cxn modelId="{C186B772-DB43-472E-94E5-A0B29E7733B4}" type="presParOf" srcId="{B2AD4626-B977-4601-9CEC-012C97771DDF}" destId="{3DE611CC-527B-4074-8C84-393253823464}" srcOrd="0" destOrd="0" presId="urn:microsoft.com/office/officeart/2005/8/layout/hProcess11"/>
    <dgm:cxn modelId="{89AFAD62-F68A-4A65-A802-1330BE4EADC8}" type="presParOf" srcId="{B2AD4626-B977-4601-9CEC-012C97771DDF}" destId="{7C4E8923-1B19-4B58-BF80-DC3E7F8BE22D}" srcOrd="1" destOrd="0" presId="urn:microsoft.com/office/officeart/2005/8/layout/hProcess11"/>
    <dgm:cxn modelId="{A5A2E035-A57E-4A79-A440-6E69CAF55219}" type="presParOf" srcId="{B2AD4626-B977-4601-9CEC-012C97771DDF}" destId="{988EF79D-100F-40FA-B6F6-3AF0684F5073}" srcOrd="2" destOrd="0" presId="urn:microsoft.com/office/officeart/2005/8/layout/hProcess11"/>
    <dgm:cxn modelId="{8BF762DA-8F68-4B20-9A94-2B6D5066D86D}" type="presParOf" srcId="{E8B776E3-3894-464A-A877-A11943AA7254}" destId="{18E6F4D1-6B8D-4F27-BFDB-CF61EFB40F89}" srcOrd="7" destOrd="0" presId="urn:microsoft.com/office/officeart/2005/8/layout/hProcess11"/>
    <dgm:cxn modelId="{BA9E7B8A-BC92-43B8-9884-57E8BACEC27C}" type="presParOf" srcId="{E8B776E3-3894-464A-A877-A11943AA7254}" destId="{ABE43741-2E12-49FF-AFB2-5F29481E54D6}" srcOrd="8" destOrd="0" presId="urn:microsoft.com/office/officeart/2005/8/layout/hProcess11"/>
    <dgm:cxn modelId="{FE8FDDE3-7DC5-415E-97A6-3770C555E613}" type="presParOf" srcId="{ABE43741-2E12-49FF-AFB2-5F29481E54D6}" destId="{52669E8B-3586-4622-8C51-E3FAAB4592CD}" srcOrd="0" destOrd="0" presId="urn:microsoft.com/office/officeart/2005/8/layout/hProcess11"/>
    <dgm:cxn modelId="{F1E69063-D83C-4F80-AEE1-3DE5B1DDB6D1}" type="presParOf" srcId="{ABE43741-2E12-49FF-AFB2-5F29481E54D6}" destId="{AE85A405-AB62-4C0D-8C32-E529EC60C654}" srcOrd="1" destOrd="0" presId="urn:microsoft.com/office/officeart/2005/8/layout/hProcess11"/>
    <dgm:cxn modelId="{0237CF71-E3E4-4825-9F66-496BAB3A7989}" type="presParOf" srcId="{ABE43741-2E12-49FF-AFB2-5F29481E54D6}" destId="{71355D33-3B2D-4DEF-9AFC-B8AEB678CB57}" srcOrd="2" destOrd="0" presId="urn:microsoft.com/office/officeart/2005/8/layout/hProcess11"/>
    <dgm:cxn modelId="{7AFFE8B5-5407-477E-BFFE-43104D2860A0}" type="presParOf" srcId="{E8B776E3-3894-464A-A877-A11943AA7254}" destId="{0AD7F718-408F-4A73-89F5-F0334985E500}" srcOrd="9" destOrd="0" presId="urn:microsoft.com/office/officeart/2005/8/layout/hProcess11"/>
    <dgm:cxn modelId="{8E934123-097A-4203-9322-575A7CE79B28}" type="presParOf" srcId="{E8B776E3-3894-464A-A877-A11943AA7254}" destId="{2C15ED17-4423-484F-BB21-3AF786601072}" srcOrd="10" destOrd="0" presId="urn:microsoft.com/office/officeart/2005/8/layout/hProcess11"/>
    <dgm:cxn modelId="{15ECEE2D-6F28-4E65-B9E8-18F1F8EEC2B6}" type="presParOf" srcId="{2C15ED17-4423-484F-BB21-3AF786601072}" destId="{9BB58491-04C7-458C-B9DE-DDE79CDD87BF}" srcOrd="0" destOrd="0" presId="urn:microsoft.com/office/officeart/2005/8/layout/hProcess11"/>
    <dgm:cxn modelId="{88B8AD62-A981-47B7-804C-8BB55924FB66}" type="presParOf" srcId="{2C15ED17-4423-484F-BB21-3AF786601072}" destId="{7B5B5BAD-4429-4794-A839-B323A0373DFA}" srcOrd="1" destOrd="0" presId="urn:microsoft.com/office/officeart/2005/8/layout/hProcess11"/>
    <dgm:cxn modelId="{95BF029E-2265-4F4B-9677-BBBE3F172A31}" type="presParOf" srcId="{2C15ED17-4423-484F-BB21-3AF786601072}" destId="{006E896F-7286-4497-BEFC-DC97CD7DDF80}" srcOrd="2" destOrd="0" presId="urn:microsoft.com/office/officeart/2005/8/layout/hProcess11"/>
    <dgm:cxn modelId="{CF8F95A7-C460-44CF-89B5-65E7DAA50F0F}" type="presParOf" srcId="{E8B776E3-3894-464A-A877-A11943AA7254}" destId="{C82B4820-E773-46E1-A996-4CC6868737A8}" srcOrd="11" destOrd="0" presId="urn:microsoft.com/office/officeart/2005/8/layout/hProcess11"/>
    <dgm:cxn modelId="{449D9800-F07C-4723-8A8A-D146547733AA}" type="presParOf" srcId="{E8B776E3-3894-464A-A877-A11943AA7254}" destId="{5044975B-D1C3-4CEA-B8DB-F92CAE4E1B97}" srcOrd="12" destOrd="0" presId="urn:microsoft.com/office/officeart/2005/8/layout/hProcess11"/>
    <dgm:cxn modelId="{17FC5447-9ABE-4D2B-A62B-493189187D73}" type="presParOf" srcId="{5044975B-D1C3-4CEA-B8DB-F92CAE4E1B97}" destId="{25D715F7-84A1-4EA0-A7E9-EDDBD77DDCCC}" srcOrd="0" destOrd="0" presId="urn:microsoft.com/office/officeart/2005/8/layout/hProcess11"/>
    <dgm:cxn modelId="{6CE9B6E1-DB0F-48C7-B6F5-492432ACFC53}" type="presParOf" srcId="{5044975B-D1C3-4CEA-B8DB-F92CAE4E1B97}" destId="{3577CDDB-FD26-4246-8028-AB2B2C8D8DE4}" srcOrd="1" destOrd="0" presId="urn:microsoft.com/office/officeart/2005/8/layout/hProcess11"/>
    <dgm:cxn modelId="{0CEAEE7A-6505-479F-9B53-16BA0C0ADD6D}" type="presParOf" srcId="{5044975B-D1C3-4CEA-B8DB-F92CAE4E1B97}" destId="{A5421C76-5C7C-484B-942F-73B5CF21DAFB}" srcOrd="2" destOrd="0" presId="urn:microsoft.com/office/officeart/2005/8/layout/hProcess11"/>
    <dgm:cxn modelId="{F5E77659-C2EA-4BA5-97F6-496139D82D43}" type="presParOf" srcId="{E8B776E3-3894-464A-A877-A11943AA7254}" destId="{C9FA049F-E7EC-4B45-A38C-D748BD0C7EF8}" srcOrd="13" destOrd="0" presId="urn:microsoft.com/office/officeart/2005/8/layout/hProcess11"/>
    <dgm:cxn modelId="{D87D1DAC-07F7-499C-9B1B-AA8FB3925617}" type="presParOf" srcId="{E8B776E3-3894-464A-A877-A11943AA7254}" destId="{5CDACDDD-DEA1-467D-80EC-0508EEEDCE7F}" srcOrd="14" destOrd="0" presId="urn:microsoft.com/office/officeart/2005/8/layout/hProcess11"/>
    <dgm:cxn modelId="{F062EFB9-0FE1-400B-97E0-9F52F20CB5A0}" type="presParOf" srcId="{5CDACDDD-DEA1-467D-80EC-0508EEEDCE7F}" destId="{D1105996-A509-4A6B-B821-03217FB19867}" srcOrd="0" destOrd="0" presId="urn:microsoft.com/office/officeart/2005/8/layout/hProcess11"/>
    <dgm:cxn modelId="{A7B7A65A-348D-45DE-9E28-2E783DF5C165}" type="presParOf" srcId="{5CDACDDD-DEA1-467D-80EC-0508EEEDCE7F}" destId="{42322E73-44DF-4802-9457-A23E4EED2078}" srcOrd="1" destOrd="0" presId="urn:microsoft.com/office/officeart/2005/8/layout/hProcess11"/>
    <dgm:cxn modelId="{91BE612B-4437-4D72-8BF8-CC6483A72DA1}" type="presParOf" srcId="{5CDACDDD-DEA1-467D-80EC-0508EEEDCE7F}" destId="{0FCCB080-A0F9-4847-A267-4E65510C50EA}" srcOrd="2" destOrd="0" presId="urn:microsoft.com/office/officeart/2005/8/layout/hProcess11"/>
    <dgm:cxn modelId="{13AECFB1-AF4E-4218-8162-857695CA4705}" type="presParOf" srcId="{E8B776E3-3894-464A-A877-A11943AA7254}" destId="{C5D660FB-270B-43D0-8FCD-8A1E8701462C}" srcOrd="15" destOrd="0" presId="urn:microsoft.com/office/officeart/2005/8/layout/hProcess11"/>
    <dgm:cxn modelId="{F9320BF4-E225-4570-AC5D-0114F848A785}" type="presParOf" srcId="{E8B776E3-3894-464A-A877-A11943AA7254}" destId="{6E669A5B-E9F4-4008-AE01-BCA2C47FE1A5}" srcOrd="16" destOrd="0" presId="urn:microsoft.com/office/officeart/2005/8/layout/hProcess11"/>
    <dgm:cxn modelId="{541E466E-B660-4321-B24B-CF705E6E3511}" type="presParOf" srcId="{6E669A5B-E9F4-4008-AE01-BCA2C47FE1A5}" destId="{A5AA7DC1-824C-48B1-A1FB-CA65E3244CD7}" srcOrd="0" destOrd="0" presId="urn:microsoft.com/office/officeart/2005/8/layout/hProcess11"/>
    <dgm:cxn modelId="{0DDF548F-2A56-4D0A-97C4-240967F3F19F}" type="presParOf" srcId="{6E669A5B-E9F4-4008-AE01-BCA2C47FE1A5}" destId="{DCED0D08-2B15-474C-B2F5-59D7D1D1CFB6}" srcOrd="1" destOrd="0" presId="urn:microsoft.com/office/officeart/2005/8/layout/hProcess11"/>
    <dgm:cxn modelId="{FC6E6A88-D9B4-41C4-9664-FCE72E6D7A8A}" type="presParOf" srcId="{6E669A5B-E9F4-4008-AE01-BCA2C47FE1A5}" destId="{0C13B7A0-65CF-412E-9A55-44481FCBD806}" srcOrd="2" destOrd="0" presId="urn:microsoft.com/office/officeart/2005/8/layout/hProcess11"/>
    <dgm:cxn modelId="{0BF51072-75E0-40A1-8EBD-C1B4AD6F558E}" type="presParOf" srcId="{E8B776E3-3894-464A-A877-A11943AA7254}" destId="{D1E499BF-ECFE-4A8B-9776-499970CDB513}" srcOrd="17" destOrd="0" presId="urn:microsoft.com/office/officeart/2005/8/layout/hProcess11"/>
    <dgm:cxn modelId="{5C1738C1-1BD2-4CF7-9B71-9DD77F184626}" type="presParOf" srcId="{E8B776E3-3894-464A-A877-A11943AA7254}" destId="{23696094-8C3F-40E9-9140-7885ABCDD184}" srcOrd="18" destOrd="0" presId="urn:microsoft.com/office/officeart/2005/8/layout/hProcess11"/>
    <dgm:cxn modelId="{A976893A-E170-4E64-A9C2-13F36733402A}" type="presParOf" srcId="{23696094-8C3F-40E9-9140-7885ABCDD184}" destId="{9712C836-58D4-46C9-A8FB-94A3B77471AE}" srcOrd="0" destOrd="0" presId="urn:microsoft.com/office/officeart/2005/8/layout/hProcess11"/>
    <dgm:cxn modelId="{0B8994CC-98A0-44F5-A2A9-6D92957C222B}" type="presParOf" srcId="{23696094-8C3F-40E9-9140-7885ABCDD184}" destId="{E5F41F61-951A-4414-BEE4-C7EDA2CECCE8}" srcOrd="1" destOrd="0" presId="urn:microsoft.com/office/officeart/2005/8/layout/hProcess11"/>
    <dgm:cxn modelId="{5CCB47C1-E73C-4DAE-AEA6-35610C34E8AB}" type="presParOf" srcId="{23696094-8C3F-40E9-9140-7885ABCDD184}" destId="{5E4B9178-7E54-4719-9931-2B604B8D9E72}" srcOrd="2" destOrd="0" presId="urn:microsoft.com/office/officeart/2005/8/layout/hProcess11"/>
    <dgm:cxn modelId="{D52C7485-2748-48B2-B236-EB7822761711}" type="presParOf" srcId="{E8B776E3-3894-464A-A877-A11943AA7254}" destId="{911AA0FE-823D-4A68-AA84-17C74D45F8F8}" srcOrd="19" destOrd="0" presId="urn:microsoft.com/office/officeart/2005/8/layout/hProcess11"/>
    <dgm:cxn modelId="{FB819933-2AC4-4DCC-8011-C9BF071ECABB}" type="presParOf" srcId="{E8B776E3-3894-464A-A877-A11943AA7254}" destId="{A88C1B8A-079F-4D3E-8EB2-CFE980A9CEA9}" srcOrd="20" destOrd="0" presId="urn:microsoft.com/office/officeart/2005/8/layout/hProcess11"/>
    <dgm:cxn modelId="{13233F3D-1072-4EEE-A352-5C9D123AACDC}" type="presParOf" srcId="{A88C1B8A-079F-4D3E-8EB2-CFE980A9CEA9}" destId="{B55D4BCC-9A3B-43B8-B55A-AD98289964A9}" srcOrd="0" destOrd="0" presId="urn:microsoft.com/office/officeart/2005/8/layout/hProcess11"/>
    <dgm:cxn modelId="{72DCCD0F-5BAB-4C8F-9A53-95CE684CA76B}" type="presParOf" srcId="{A88C1B8A-079F-4D3E-8EB2-CFE980A9CEA9}" destId="{C825D526-F6AA-4984-95F0-B9CAA020853C}" srcOrd="1" destOrd="0" presId="urn:microsoft.com/office/officeart/2005/8/layout/hProcess11"/>
    <dgm:cxn modelId="{39B17D37-BDDD-43DF-AC3A-877213E3BE2A}" type="presParOf" srcId="{A88C1B8A-079F-4D3E-8EB2-CFE980A9CEA9}" destId="{84BB4D55-F846-4972-8926-9D158700D4ED}" srcOrd="2" destOrd="0" presId="urn:microsoft.com/office/officeart/2005/8/layout/hProcess11"/>
    <dgm:cxn modelId="{4433F827-7EA2-4870-9AE7-0A509C3BBFE5}" type="presParOf" srcId="{E8B776E3-3894-464A-A877-A11943AA7254}" destId="{285B0F87-19EA-400F-9517-EF0B328A6D51}" srcOrd="21" destOrd="0" presId="urn:microsoft.com/office/officeart/2005/8/layout/hProcess11"/>
    <dgm:cxn modelId="{73A751BD-CDE2-45F1-B93D-AC4C4DAC8F36}" type="presParOf" srcId="{E8B776E3-3894-464A-A877-A11943AA7254}" destId="{924C0626-2978-4728-9AB2-9423FB182872}" srcOrd="22" destOrd="0" presId="urn:microsoft.com/office/officeart/2005/8/layout/hProcess11"/>
    <dgm:cxn modelId="{B79A6B33-0823-4D72-AFF9-C05CD4EE5E02}" type="presParOf" srcId="{924C0626-2978-4728-9AB2-9423FB182872}" destId="{ED1668E5-5EFE-4861-903B-D8995AA0913A}" srcOrd="0" destOrd="0" presId="urn:microsoft.com/office/officeart/2005/8/layout/hProcess11"/>
    <dgm:cxn modelId="{1267C5DF-87FB-49C6-8F14-839A4AFD455D}" type="presParOf" srcId="{924C0626-2978-4728-9AB2-9423FB182872}" destId="{05C89FEB-3539-4BB3-BAFB-696D42A835AC}" srcOrd="1" destOrd="0" presId="urn:microsoft.com/office/officeart/2005/8/layout/hProcess11"/>
    <dgm:cxn modelId="{A2B88A52-0378-4032-A9AB-F11FEB7E2CD3}" type="presParOf" srcId="{924C0626-2978-4728-9AB2-9423FB182872}" destId="{D9178B37-4938-45DC-A688-BBCF22A978CA}" srcOrd="2" destOrd="0" presId="urn:microsoft.com/office/officeart/2005/8/layout/hProcess11"/>
    <dgm:cxn modelId="{3D6FC407-0E87-4CB1-9D9B-48DCC97E0497}" type="presParOf" srcId="{E8B776E3-3894-464A-A877-A11943AA7254}" destId="{35420C57-30D2-4BB5-A041-CB335A0E65C2}" srcOrd="23" destOrd="0" presId="urn:microsoft.com/office/officeart/2005/8/layout/hProcess11"/>
    <dgm:cxn modelId="{3724B39A-0CB3-460F-8BB4-704461F65B1B}" type="presParOf" srcId="{E8B776E3-3894-464A-A877-A11943AA7254}" destId="{68A9F4E8-BAEA-48F7-987E-A0AC07B6C37F}" srcOrd="24" destOrd="0" presId="urn:microsoft.com/office/officeart/2005/8/layout/hProcess11"/>
    <dgm:cxn modelId="{03F26B45-B196-4AAC-A2C9-9C88B6E508D3}" type="presParOf" srcId="{68A9F4E8-BAEA-48F7-987E-A0AC07B6C37F}" destId="{83EAAEA7-B9E5-4BBA-8F5C-BD0A550740F2}" srcOrd="0" destOrd="0" presId="urn:microsoft.com/office/officeart/2005/8/layout/hProcess11"/>
    <dgm:cxn modelId="{700FA236-54CB-4CB2-AA2C-999FA95B39F4}" type="presParOf" srcId="{68A9F4E8-BAEA-48F7-987E-A0AC07B6C37F}" destId="{218C2EF3-6D78-4E39-A348-87AC84AC6E22}" srcOrd="1" destOrd="0" presId="urn:microsoft.com/office/officeart/2005/8/layout/hProcess11"/>
    <dgm:cxn modelId="{822911DE-C6B3-4D53-B679-C3EAD88356CF}" type="presParOf" srcId="{68A9F4E8-BAEA-48F7-987E-A0AC07B6C37F}" destId="{EF0D5AC7-5CFA-4BB4-8FEE-8B6043889DA6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941A466-E5D7-4A10-9B10-6DC3A5E3BDEE}" type="doc">
      <dgm:prSet loTypeId="urn:microsoft.com/office/officeart/2005/8/layout/hProcess11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zh-CN" altLang="en-US"/>
        </a:p>
      </dgm:t>
    </dgm:pt>
    <dgm:pt modelId="{D5675AF5-B879-4CED-AF73-7B8E5767EF27}">
      <dgm:prSet/>
      <dgm:spPr/>
      <dgm:t>
        <a:bodyPr/>
        <a:lstStyle/>
        <a:p>
          <a:r>
            <a:rPr kumimoji="1" lang="en-US" altLang="zh-CN" b="1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1906 </a:t>
          </a:r>
          <a:r>
            <a:rPr kumimoji="1" lang="zh-CN" altLang="en-US" b="1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汤姆孙：</a:t>
          </a:r>
          <a:r>
            <a:rPr kumimoji="1" lang="en-US" altLang="zh-CN" b="1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 </a:t>
          </a:r>
          <a:r>
            <a:rPr kumimoji="1" lang="zh-CN" altLang="en-US" b="1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发现电子</a:t>
          </a:r>
          <a:endParaRPr kumimoji="1" lang="zh-CN" altLang="en-US" b="1" dirty="0">
            <a:latin typeface="Microsoft YaHei" panose="020B0503020204020204" pitchFamily="34" charset="-122"/>
            <a:ea typeface="Microsoft YaHei" panose="020B0503020204020204" pitchFamily="34" charset="-122"/>
            <a:cs typeface="黑体"/>
          </a:endParaRPr>
        </a:p>
      </dgm:t>
    </dgm:pt>
    <dgm:pt modelId="{E5E967D4-0C7A-4F08-A3D0-74B4EB4C6EC1}" type="parTrans" cxnId="{924E98CB-9400-4AAF-A9F0-9899AF9FE8F1}">
      <dgm:prSet/>
      <dgm:spPr/>
      <dgm:t>
        <a:bodyPr/>
        <a:lstStyle/>
        <a:p>
          <a:endParaRPr lang="zh-CN" altLang="en-US"/>
        </a:p>
      </dgm:t>
    </dgm:pt>
    <dgm:pt modelId="{1D6FC5D0-752F-47A8-9F89-BDF7D7760C5F}" type="sibTrans" cxnId="{924E98CB-9400-4AAF-A9F0-9899AF9FE8F1}">
      <dgm:prSet/>
      <dgm:spPr/>
      <dgm:t>
        <a:bodyPr/>
        <a:lstStyle/>
        <a:p>
          <a:endParaRPr lang="zh-CN" altLang="en-US"/>
        </a:p>
      </dgm:t>
    </dgm:pt>
    <dgm:pt modelId="{C9EB4C41-2457-4949-AB01-8CFAB20D5FDC}">
      <dgm:prSet custT="1"/>
      <dgm:spPr/>
      <dgm:t>
        <a:bodyPr/>
        <a:lstStyle/>
        <a:p>
          <a:r>
            <a:rPr kumimoji="1" lang="en-US" altLang="zh-CN" sz="8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1932 </a:t>
          </a:r>
          <a:r>
            <a:rPr kumimoji="1" lang="zh-CN" altLang="en-US" sz="8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查德维克</a:t>
          </a:r>
          <a:r>
            <a:rPr kumimoji="1" lang="zh-CN" altLang="zh-CN" sz="8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：</a:t>
          </a:r>
          <a:r>
            <a:rPr kumimoji="1" lang="zh-CN" altLang="en-US" sz="8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 发现中子</a:t>
          </a:r>
          <a:r>
            <a:rPr kumimoji="1" lang="en-US" altLang="zh-CN" sz="8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 </a:t>
          </a:r>
        </a:p>
      </dgm:t>
    </dgm:pt>
    <dgm:pt modelId="{A6B47107-C362-4356-9E4F-F4E3AD4F78DD}" type="parTrans" cxnId="{1AE22FFE-2109-48D1-B14A-573D8516B4A4}">
      <dgm:prSet/>
      <dgm:spPr/>
      <dgm:t>
        <a:bodyPr/>
        <a:lstStyle/>
        <a:p>
          <a:endParaRPr lang="zh-CN" altLang="en-US"/>
        </a:p>
      </dgm:t>
    </dgm:pt>
    <dgm:pt modelId="{EFC28543-B6BA-4875-8262-4F7A02F97E97}" type="sibTrans" cxnId="{1AE22FFE-2109-48D1-B14A-573D8516B4A4}">
      <dgm:prSet/>
      <dgm:spPr/>
      <dgm:t>
        <a:bodyPr/>
        <a:lstStyle/>
        <a:p>
          <a:endParaRPr lang="zh-CN" altLang="en-US"/>
        </a:p>
      </dgm:t>
    </dgm:pt>
    <dgm:pt modelId="{A4CBA5C8-BFA7-43A8-9641-1C15A397092C}">
      <dgm:prSet/>
      <dgm:spPr/>
      <dgm:t>
        <a:bodyPr/>
        <a:lstStyle/>
        <a:p>
          <a:r>
            <a:rPr kumimoji="1" lang="zh-CN" altLang="zh-CN" b="1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1</a:t>
          </a:r>
          <a:r>
            <a:rPr kumimoji="1" lang="en-US" altLang="zh-CN" b="1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936 </a:t>
          </a:r>
          <a:r>
            <a:rPr kumimoji="1" lang="zh-CN" altLang="en-US" b="1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安德森</a:t>
          </a:r>
          <a:r>
            <a:rPr kumimoji="1" lang="zh-CN" altLang="zh-CN" b="1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：</a:t>
          </a:r>
          <a:r>
            <a:rPr kumimoji="1" lang="zh-CN" altLang="en-US" b="1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 发现正电子</a:t>
          </a:r>
          <a:r>
            <a:rPr kumimoji="1" lang="en-US" altLang="zh-CN" b="1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 </a:t>
          </a:r>
          <a:endParaRPr kumimoji="1" lang="en-US" altLang="zh-CN" b="1" dirty="0">
            <a:latin typeface="Microsoft YaHei" panose="020B0503020204020204" pitchFamily="34" charset="-122"/>
            <a:ea typeface="Microsoft YaHei" panose="020B0503020204020204" pitchFamily="34" charset="-122"/>
            <a:cs typeface="黑体"/>
          </a:endParaRPr>
        </a:p>
      </dgm:t>
    </dgm:pt>
    <dgm:pt modelId="{21CC2636-FF0D-48EA-A7B6-0B0EAD08B2B3}" type="parTrans" cxnId="{56FE1AF6-6EFB-4157-ADED-92B81EF62B49}">
      <dgm:prSet/>
      <dgm:spPr/>
      <dgm:t>
        <a:bodyPr/>
        <a:lstStyle/>
        <a:p>
          <a:endParaRPr lang="zh-CN" altLang="en-US"/>
        </a:p>
      </dgm:t>
    </dgm:pt>
    <dgm:pt modelId="{89FD7947-6461-46EE-916C-D4A24DF93031}" type="sibTrans" cxnId="{56FE1AF6-6EFB-4157-ADED-92B81EF62B49}">
      <dgm:prSet/>
      <dgm:spPr/>
      <dgm:t>
        <a:bodyPr/>
        <a:lstStyle/>
        <a:p>
          <a:endParaRPr lang="zh-CN" altLang="en-US"/>
        </a:p>
      </dgm:t>
    </dgm:pt>
    <dgm:pt modelId="{886773C0-F479-4139-A644-A67681DAE3ED}">
      <dgm:prSet/>
      <dgm:spPr/>
      <dgm:t>
        <a:bodyPr/>
        <a:lstStyle/>
        <a:p>
          <a:r>
            <a:rPr kumimoji="1"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1950 </a:t>
          </a:r>
          <a:r>
            <a:rPr kumimoji="1"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鲍威尔</a:t>
          </a:r>
          <a:r>
            <a:rPr kumimoji="1" lang="zh-CN" altLang="zh-CN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：</a:t>
          </a:r>
          <a:r>
            <a:rPr kumimoji="1"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 发现</a:t>
          </a:r>
          <a:r>
            <a:rPr kumimoji="1"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pion</a:t>
          </a:r>
          <a:r>
            <a:rPr kumimoji="1"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介子</a:t>
          </a:r>
        </a:p>
      </dgm:t>
    </dgm:pt>
    <dgm:pt modelId="{F157091E-AD78-4FEE-92F2-5C637B674EC6}" type="parTrans" cxnId="{30AFE030-A3A7-4FA2-94A6-CF931EBAABA5}">
      <dgm:prSet/>
      <dgm:spPr/>
      <dgm:t>
        <a:bodyPr/>
        <a:lstStyle/>
        <a:p>
          <a:endParaRPr lang="zh-CN" altLang="en-US"/>
        </a:p>
      </dgm:t>
    </dgm:pt>
    <dgm:pt modelId="{18AAE12E-8E01-4DFA-A322-288917B26F9B}" type="sibTrans" cxnId="{30AFE030-A3A7-4FA2-94A6-CF931EBAABA5}">
      <dgm:prSet/>
      <dgm:spPr/>
      <dgm:t>
        <a:bodyPr/>
        <a:lstStyle/>
        <a:p>
          <a:endParaRPr lang="zh-CN" altLang="en-US"/>
        </a:p>
      </dgm:t>
    </dgm:pt>
    <dgm:pt modelId="{7B8BE410-AE31-44EF-92D0-A636357C9146}">
      <dgm:prSet/>
      <dgm:spPr/>
      <dgm:t>
        <a:bodyPr/>
        <a:lstStyle/>
        <a:p>
          <a:r>
            <a:rPr kumimoji="1"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1959 </a:t>
          </a:r>
          <a:r>
            <a:rPr kumimoji="1"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塞格雷：</a:t>
          </a:r>
          <a:r>
            <a:rPr kumimoji="1"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 </a:t>
          </a:r>
          <a:r>
            <a:rPr kumimoji="1"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发现反质子</a:t>
          </a:r>
          <a:r>
            <a:rPr kumimoji="1"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 </a:t>
          </a:r>
        </a:p>
      </dgm:t>
    </dgm:pt>
    <dgm:pt modelId="{072BF2EE-C24C-4643-8975-BAE8F799812C}" type="parTrans" cxnId="{DA17A159-0A0C-4976-AD4F-CB9D8BA6A518}">
      <dgm:prSet/>
      <dgm:spPr/>
      <dgm:t>
        <a:bodyPr/>
        <a:lstStyle/>
        <a:p>
          <a:endParaRPr lang="zh-CN" altLang="en-US"/>
        </a:p>
      </dgm:t>
    </dgm:pt>
    <dgm:pt modelId="{BAE25ED8-6DD2-4376-8799-810A65424107}" type="sibTrans" cxnId="{DA17A159-0A0C-4976-AD4F-CB9D8BA6A518}">
      <dgm:prSet/>
      <dgm:spPr/>
      <dgm:t>
        <a:bodyPr/>
        <a:lstStyle/>
        <a:p>
          <a:endParaRPr lang="zh-CN" altLang="en-US"/>
        </a:p>
      </dgm:t>
    </dgm:pt>
    <dgm:pt modelId="{B3B7B213-DC21-4C34-BF86-C5CD823DCD73}">
      <dgm:prSet custT="1"/>
      <dgm:spPr/>
      <dgm:t>
        <a:bodyPr/>
        <a:lstStyle/>
        <a:p>
          <a:r>
            <a:rPr kumimoji="1" lang="en-US" altLang="zh-CN" sz="7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1961 </a:t>
          </a:r>
          <a:r>
            <a:rPr lang="zh-CN" altLang="en-US" sz="7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霍夫施塔特</a:t>
          </a:r>
          <a:r>
            <a:rPr lang="en-US" altLang="zh-CN" sz="7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:  </a:t>
          </a:r>
          <a:r>
            <a:rPr lang="zh-CN" altLang="en-US" sz="7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电子－质子散射，质子内部结构</a:t>
          </a:r>
        </a:p>
      </dgm:t>
    </dgm:pt>
    <dgm:pt modelId="{4CC325B1-AFB1-49B5-80A9-4EA84CABF94B}" type="parTrans" cxnId="{DDE2548D-980A-456A-A5DA-8EF38617EEA0}">
      <dgm:prSet/>
      <dgm:spPr/>
      <dgm:t>
        <a:bodyPr/>
        <a:lstStyle/>
        <a:p>
          <a:endParaRPr lang="zh-CN" altLang="en-US"/>
        </a:p>
      </dgm:t>
    </dgm:pt>
    <dgm:pt modelId="{59CD5A85-B9F3-4273-9C9D-5074C95DA4D4}" type="sibTrans" cxnId="{DDE2548D-980A-456A-A5DA-8EF38617EEA0}">
      <dgm:prSet/>
      <dgm:spPr/>
      <dgm:t>
        <a:bodyPr/>
        <a:lstStyle/>
        <a:p>
          <a:endParaRPr lang="zh-CN" altLang="en-US"/>
        </a:p>
      </dgm:t>
    </dgm:pt>
    <dgm:pt modelId="{CE759B5C-2FF9-46AA-8C22-56EFCF9B8D15}">
      <dgm:prSet/>
      <dgm:spPr/>
      <dgm:t>
        <a:bodyPr/>
        <a:lstStyle/>
        <a:p>
          <a:r>
            <a: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1976 </a:t>
          </a:r>
          <a:r>
            <a:rPr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丁肇中、里克特：</a:t>
          </a:r>
          <a:r>
            <a: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 </a:t>
          </a:r>
          <a:r>
            <a:rPr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粲夸克</a:t>
          </a:r>
        </a:p>
      </dgm:t>
    </dgm:pt>
    <dgm:pt modelId="{69E1F80F-AD19-4472-B7F2-7C1B67F1319F}" type="parTrans" cxnId="{01078BE1-1ECA-48AF-863B-F59875EE7E3A}">
      <dgm:prSet/>
      <dgm:spPr/>
      <dgm:t>
        <a:bodyPr/>
        <a:lstStyle/>
        <a:p>
          <a:endParaRPr lang="zh-CN" altLang="en-US"/>
        </a:p>
      </dgm:t>
    </dgm:pt>
    <dgm:pt modelId="{B20AD1A3-5E71-4422-A762-B5356E02D6D3}" type="sibTrans" cxnId="{01078BE1-1ECA-48AF-863B-F59875EE7E3A}">
      <dgm:prSet/>
      <dgm:spPr/>
      <dgm:t>
        <a:bodyPr/>
        <a:lstStyle/>
        <a:p>
          <a:endParaRPr lang="zh-CN" altLang="en-US"/>
        </a:p>
      </dgm:t>
    </dgm:pt>
    <dgm:pt modelId="{E94B07FD-B581-4476-BAC7-DD3CB0744953}">
      <dgm:prSet/>
      <dgm:spPr/>
      <dgm:t>
        <a:bodyPr/>
        <a:lstStyle/>
        <a:p>
          <a:r>
            <a: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1984 </a:t>
          </a:r>
          <a:r>
            <a:rPr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鲁比亚、范德梅尔</a:t>
          </a:r>
          <a:r>
            <a: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 </a:t>
          </a:r>
          <a:r>
            <a:rPr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：</a:t>
          </a:r>
          <a:r>
            <a: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W</a:t>
          </a:r>
          <a:r>
            <a:rPr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和</a:t>
          </a:r>
          <a:r>
            <a: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Z</a:t>
          </a:r>
          <a:r>
            <a:rPr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玻色子</a:t>
          </a:r>
          <a:r>
            <a: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 </a:t>
          </a:r>
        </a:p>
      </dgm:t>
    </dgm:pt>
    <dgm:pt modelId="{8904E1C0-A570-439E-93F7-39D03CFB236D}" type="parTrans" cxnId="{A4E1CFF2-2A3E-4B4A-9B53-FC44693ECEF4}">
      <dgm:prSet/>
      <dgm:spPr/>
      <dgm:t>
        <a:bodyPr/>
        <a:lstStyle/>
        <a:p>
          <a:endParaRPr lang="zh-CN" altLang="en-US"/>
        </a:p>
      </dgm:t>
    </dgm:pt>
    <dgm:pt modelId="{EB490FBC-84A3-403E-80BB-D4C3836129F0}" type="sibTrans" cxnId="{A4E1CFF2-2A3E-4B4A-9B53-FC44693ECEF4}">
      <dgm:prSet/>
      <dgm:spPr/>
      <dgm:t>
        <a:bodyPr/>
        <a:lstStyle/>
        <a:p>
          <a:endParaRPr lang="zh-CN" altLang="en-US"/>
        </a:p>
      </dgm:t>
    </dgm:pt>
    <dgm:pt modelId="{4DB7E999-1C8E-4EED-9D00-8D7EF84E6C71}">
      <dgm:prSet/>
      <dgm:spPr/>
      <dgm:t>
        <a:bodyPr/>
        <a:lstStyle/>
        <a:p>
          <a:r>
            <a: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1991 </a:t>
          </a:r>
          <a:r>
            <a:rPr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弗里德曼、肯德尔、泰勒：</a:t>
          </a:r>
          <a:r>
            <a: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 </a:t>
          </a:r>
          <a:r>
            <a:rPr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电子－核子深度非弹，证明夸克模型</a:t>
          </a:r>
        </a:p>
      </dgm:t>
    </dgm:pt>
    <dgm:pt modelId="{A2C60FD8-707E-4DA2-A7EB-71D60DC4B8B6}" type="parTrans" cxnId="{8FDEE7B9-139A-483B-BB57-7E33FAD4C9CE}">
      <dgm:prSet/>
      <dgm:spPr/>
      <dgm:t>
        <a:bodyPr/>
        <a:lstStyle/>
        <a:p>
          <a:endParaRPr lang="zh-CN" altLang="en-US"/>
        </a:p>
      </dgm:t>
    </dgm:pt>
    <dgm:pt modelId="{05CFA027-56DE-4D3D-A050-73040AC3E2ED}" type="sibTrans" cxnId="{8FDEE7B9-139A-483B-BB57-7E33FAD4C9CE}">
      <dgm:prSet/>
      <dgm:spPr/>
      <dgm:t>
        <a:bodyPr/>
        <a:lstStyle/>
        <a:p>
          <a:endParaRPr lang="zh-CN" altLang="en-US"/>
        </a:p>
      </dgm:t>
    </dgm:pt>
    <dgm:pt modelId="{8A780712-7A26-415B-BC78-FD34DA465FD3}">
      <dgm:prSet/>
      <dgm:spPr/>
      <dgm:t>
        <a:bodyPr/>
        <a:lstStyle/>
        <a:p>
          <a:r>
            <a:rPr lang="en-US" altLang="zh-CN" b="1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1995 </a:t>
          </a:r>
          <a:r>
            <a:rPr lang="zh-CN" altLang="en-US" b="1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佩尔、莱因斯：发现</a:t>
          </a:r>
          <a:r>
            <a:rPr lang="en-US" altLang="zh-CN" b="1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τ</a:t>
          </a:r>
          <a:r>
            <a:rPr lang="zh-CN" altLang="en-US" b="1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轻子和中微子</a:t>
          </a:r>
          <a:endParaRPr lang="zh-CN" altLang="en-US" b="1" dirty="0">
            <a:latin typeface="Microsoft YaHei" panose="020B0503020204020204" pitchFamily="34" charset="-122"/>
            <a:ea typeface="Microsoft YaHei" panose="020B0503020204020204" pitchFamily="34" charset="-122"/>
            <a:cs typeface="黑体"/>
          </a:endParaRPr>
        </a:p>
      </dgm:t>
    </dgm:pt>
    <dgm:pt modelId="{765C3ECB-7EE0-46E4-9E4F-8059DEECA731}" type="parTrans" cxnId="{985B7026-BD48-4B7C-B030-1D57F61D83F8}">
      <dgm:prSet/>
      <dgm:spPr/>
      <dgm:t>
        <a:bodyPr/>
        <a:lstStyle/>
        <a:p>
          <a:endParaRPr lang="zh-CN" altLang="en-US"/>
        </a:p>
      </dgm:t>
    </dgm:pt>
    <dgm:pt modelId="{3784E86B-6255-44BF-A316-3F9DF247990E}" type="sibTrans" cxnId="{985B7026-BD48-4B7C-B030-1D57F61D83F8}">
      <dgm:prSet/>
      <dgm:spPr/>
      <dgm:t>
        <a:bodyPr/>
        <a:lstStyle/>
        <a:p>
          <a:endParaRPr lang="zh-CN" altLang="en-US"/>
        </a:p>
      </dgm:t>
    </dgm:pt>
    <dgm:pt modelId="{FEF1D71C-349F-4735-A908-3A58A5979253}">
      <dgm:prSet/>
      <dgm:spPr/>
      <dgm:t>
        <a:bodyPr/>
        <a:lstStyle/>
        <a:p>
          <a:r>
            <a:rPr lang="zh-CN" altLang="en-US" b="1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2</a:t>
          </a:r>
          <a:r>
            <a:rPr lang="en-US" altLang="zh-CN" b="1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002 </a:t>
          </a:r>
          <a:r>
            <a:rPr lang="zh-CN" altLang="en-US" b="1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戴维斯、小柴昌俊、贾科尼：探测宇宙中微子“</a:t>
          </a:r>
          <a:endParaRPr lang="zh-CN" altLang="en-US" b="1" dirty="0">
            <a:latin typeface="Microsoft YaHei" panose="020B0503020204020204" pitchFamily="34" charset="-122"/>
            <a:ea typeface="Microsoft YaHei" panose="020B0503020204020204" pitchFamily="34" charset="-122"/>
            <a:cs typeface="黑体"/>
          </a:endParaRPr>
        </a:p>
      </dgm:t>
    </dgm:pt>
    <dgm:pt modelId="{98B0CC19-35E5-43B4-AD16-3552E80BCC51}" type="parTrans" cxnId="{A489877B-58EE-4F4D-B80C-3145CF59C0E2}">
      <dgm:prSet/>
      <dgm:spPr/>
      <dgm:t>
        <a:bodyPr/>
        <a:lstStyle/>
        <a:p>
          <a:endParaRPr lang="zh-CN" altLang="en-US"/>
        </a:p>
      </dgm:t>
    </dgm:pt>
    <dgm:pt modelId="{D17FD1E1-3DEB-4D3C-8B7F-4253CA723310}" type="sibTrans" cxnId="{A489877B-58EE-4F4D-B80C-3145CF59C0E2}">
      <dgm:prSet/>
      <dgm:spPr/>
      <dgm:t>
        <a:bodyPr/>
        <a:lstStyle/>
        <a:p>
          <a:endParaRPr lang="zh-CN" altLang="en-US"/>
        </a:p>
      </dgm:t>
    </dgm:pt>
    <dgm:pt modelId="{1F5DE53E-6C27-42A6-99E7-2F5294724364}">
      <dgm:prSet/>
      <dgm:spPr/>
      <dgm:t>
        <a:bodyPr/>
        <a:lstStyle/>
        <a:p>
          <a:r>
            <a:rPr lang="zh-CN" altLang="en-US" b="1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2</a:t>
          </a:r>
          <a:r>
            <a:rPr lang="en-US" altLang="zh-CN" b="1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015 </a:t>
          </a:r>
          <a:r>
            <a:rPr lang="zh-CN" altLang="en-US" b="1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梶田隆章、麦克唐纳：发现中微子振荡现象</a:t>
          </a:r>
          <a:r>
            <a:rPr lang="en-US" altLang="zh-CN">
              <a:latin typeface="Microsoft YaHei" panose="020B0503020204020204" pitchFamily="34" charset="-122"/>
              <a:ea typeface="Microsoft YaHei" panose="020B0503020204020204" pitchFamily="34" charset="-122"/>
            </a:rPr>
            <a:t> </a:t>
          </a:r>
          <a:endParaRPr lang="zh-CN" altLang="en-US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374C46FE-7FA0-4A16-916D-58A7AEE68D24}" type="parTrans" cxnId="{D2FCD5CE-4F58-4CE2-9EAD-CF19B1B8FE48}">
      <dgm:prSet/>
      <dgm:spPr/>
      <dgm:t>
        <a:bodyPr/>
        <a:lstStyle/>
        <a:p>
          <a:endParaRPr lang="zh-CN" altLang="en-US"/>
        </a:p>
      </dgm:t>
    </dgm:pt>
    <dgm:pt modelId="{30736F91-768D-4333-A2C2-DE31B6AC2075}" type="sibTrans" cxnId="{D2FCD5CE-4F58-4CE2-9EAD-CF19B1B8FE48}">
      <dgm:prSet/>
      <dgm:spPr/>
      <dgm:t>
        <a:bodyPr/>
        <a:lstStyle/>
        <a:p>
          <a:endParaRPr lang="zh-CN" altLang="en-US"/>
        </a:p>
      </dgm:t>
    </dgm:pt>
    <dgm:pt modelId="{1B9393AB-8988-4EBC-9568-9F63E9B00D8A}" type="pres">
      <dgm:prSet presAssocID="{3941A466-E5D7-4A10-9B10-6DC3A5E3BDEE}" presName="Name0" presStyleCnt="0">
        <dgm:presLayoutVars>
          <dgm:dir/>
          <dgm:resizeHandles val="exact"/>
        </dgm:presLayoutVars>
      </dgm:prSet>
      <dgm:spPr/>
    </dgm:pt>
    <dgm:pt modelId="{03605377-099E-491A-8283-77D1081337A0}" type="pres">
      <dgm:prSet presAssocID="{3941A466-E5D7-4A10-9B10-6DC3A5E3BDEE}" presName="arrow" presStyleLbl="bgShp" presStyleIdx="0" presStyleCnt="1"/>
      <dgm:spPr/>
    </dgm:pt>
    <dgm:pt modelId="{E8B776E3-3894-464A-A877-A11943AA7254}" type="pres">
      <dgm:prSet presAssocID="{3941A466-E5D7-4A10-9B10-6DC3A5E3BDEE}" presName="points" presStyleCnt="0"/>
      <dgm:spPr/>
    </dgm:pt>
    <dgm:pt modelId="{5C483BFE-F218-4918-B5D0-7DC2692EC38A}" type="pres">
      <dgm:prSet presAssocID="{D5675AF5-B879-4CED-AF73-7B8E5767EF27}" presName="compositeA" presStyleCnt="0"/>
      <dgm:spPr/>
    </dgm:pt>
    <dgm:pt modelId="{770B7AA8-DFC8-4D0D-A038-504A8E1F20A7}" type="pres">
      <dgm:prSet presAssocID="{D5675AF5-B879-4CED-AF73-7B8E5767EF27}" presName="textA" presStyleLbl="revTx" presStyleIdx="0" presStyleCnt="12">
        <dgm:presLayoutVars>
          <dgm:bulletEnabled val="1"/>
        </dgm:presLayoutVars>
      </dgm:prSet>
      <dgm:spPr/>
    </dgm:pt>
    <dgm:pt modelId="{5BF8A922-B08B-4DA0-B81D-49CC7E29FE50}" type="pres">
      <dgm:prSet presAssocID="{D5675AF5-B879-4CED-AF73-7B8E5767EF27}" presName="circleA" presStyleLbl="node1" presStyleIdx="0" presStyleCnt="12"/>
      <dgm:spPr/>
    </dgm:pt>
    <dgm:pt modelId="{9E914383-6FD6-41CB-895F-71EF96169965}" type="pres">
      <dgm:prSet presAssocID="{D5675AF5-B879-4CED-AF73-7B8E5767EF27}" presName="spaceA" presStyleCnt="0"/>
      <dgm:spPr/>
    </dgm:pt>
    <dgm:pt modelId="{9DAAFC6E-A476-4F43-96F6-33A12BC279AC}" type="pres">
      <dgm:prSet presAssocID="{1D6FC5D0-752F-47A8-9F89-BDF7D7760C5F}" presName="space" presStyleCnt="0"/>
      <dgm:spPr/>
    </dgm:pt>
    <dgm:pt modelId="{ED84976F-1D60-4617-A5C2-57F17BC3ECAE}" type="pres">
      <dgm:prSet presAssocID="{C9EB4C41-2457-4949-AB01-8CFAB20D5FDC}" presName="compositeB" presStyleCnt="0"/>
      <dgm:spPr/>
    </dgm:pt>
    <dgm:pt modelId="{D73DE178-5ADB-4E62-8DA1-4F66F6B6F422}" type="pres">
      <dgm:prSet presAssocID="{C9EB4C41-2457-4949-AB01-8CFAB20D5FDC}" presName="textB" presStyleLbl="revTx" presStyleIdx="1" presStyleCnt="12" custScaleX="188348">
        <dgm:presLayoutVars>
          <dgm:bulletEnabled val="1"/>
        </dgm:presLayoutVars>
      </dgm:prSet>
      <dgm:spPr/>
    </dgm:pt>
    <dgm:pt modelId="{51927E43-E504-4BB2-B695-B5B95F7CB582}" type="pres">
      <dgm:prSet presAssocID="{C9EB4C41-2457-4949-AB01-8CFAB20D5FDC}" presName="circleB" presStyleLbl="node1" presStyleIdx="1" presStyleCnt="12"/>
      <dgm:spPr>
        <a:solidFill>
          <a:srgbClr val="C00000"/>
        </a:solidFill>
      </dgm:spPr>
    </dgm:pt>
    <dgm:pt modelId="{915F88D8-0CBD-45E7-894D-2665AF296554}" type="pres">
      <dgm:prSet presAssocID="{C9EB4C41-2457-4949-AB01-8CFAB20D5FDC}" presName="spaceB" presStyleCnt="0"/>
      <dgm:spPr/>
    </dgm:pt>
    <dgm:pt modelId="{86D4E02C-AFA5-4F72-B312-44833983A473}" type="pres">
      <dgm:prSet presAssocID="{EFC28543-B6BA-4875-8262-4F7A02F97E97}" presName="space" presStyleCnt="0"/>
      <dgm:spPr/>
    </dgm:pt>
    <dgm:pt modelId="{E6A717AC-E062-4B3E-995B-B443E217268F}" type="pres">
      <dgm:prSet presAssocID="{A4CBA5C8-BFA7-43A8-9641-1C15A397092C}" presName="compositeA" presStyleCnt="0"/>
      <dgm:spPr/>
    </dgm:pt>
    <dgm:pt modelId="{892FADD2-6CE5-4F72-9E2B-1D416EB64966}" type="pres">
      <dgm:prSet presAssocID="{A4CBA5C8-BFA7-43A8-9641-1C15A397092C}" presName="textA" presStyleLbl="revTx" presStyleIdx="2" presStyleCnt="12">
        <dgm:presLayoutVars>
          <dgm:bulletEnabled val="1"/>
        </dgm:presLayoutVars>
      </dgm:prSet>
      <dgm:spPr/>
    </dgm:pt>
    <dgm:pt modelId="{89B688D5-3A5F-4DFC-B2E9-B960EE106157}" type="pres">
      <dgm:prSet presAssocID="{A4CBA5C8-BFA7-43A8-9641-1C15A397092C}" presName="circleA" presStyleLbl="node1" presStyleIdx="2" presStyleCnt="12"/>
      <dgm:spPr/>
    </dgm:pt>
    <dgm:pt modelId="{CF2E53CB-367C-41A8-A105-8673BCAF2054}" type="pres">
      <dgm:prSet presAssocID="{A4CBA5C8-BFA7-43A8-9641-1C15A397092C}" presName="spaceA" presStyleCnt="0"/>
      <dgm:spPr/>
    </dgm:pt>
    <dgm:pt modelId="{0EF24D85-F3DA-45F2-8F34-0021A75AB1A0}" type="pres">
      <dgm:prSet presAssocID="{89FD7947-6461-46EE-916C-D4A24DF93031}" presName="space" presStyleCnt="0"/>
      <dgm:spPr/>
    </dgm:pt>
    <dgm:pt modelId="{EABD924D-3448-4459-A47F-28CCC6976322}" type="pres">
      <dgm:prSet presAssocID="{886773C0-F479-4139-A644-A67681DAE3ED}" presName="compositeB" presStyleCnt="0"/>
      <dgm:spPr/>
    </dgm:pt>
    <dgm:pt modelId="{0F9F41FA-90D4-4451-94C1-29019BC90C5B}" type="pres">
      <dgm:prSet presAssocID="{886773C0-F479-4139-A644-A67681DAE3ED}" presName="textB" presStyleLbl="revTx" presStyleIdx="3" presStyleCnt="12">
        <dgm:presLayoutVars>
          <dgm:bulletEnabled val="1"/>
        </dgm:presLayoutVars>
      </dgm:prSet>
      <dgm:spPr/>
    </dgm:pt>
    <dgm:pt modelId="{162CBA4E-98A3-4BA3-B54D-CEB163177143}" type="pres">
      <dgm:prSet presAssocID="{886773C0-F479-4139-A644-A67681DAE3ED}" presName="circleB" presStyleLbl="node1" presStyleIdx="3" presStyleCnt="12"/>
      <dgm:spPr/>
    </dgm:pt>
    <dgm:pt modelId="{C78B5B0C-F580-4F40-AA5F-EF69AE82AB2B}" type="pres">
      <dgm:prSet presAssocID="{886773C0-F479-4139-A644-A67681DAE3ED}" presName="spaceB" presStyleCnt="0"/>
      <dgm:spPr/>
    </dgm:pt>
    <dgm:pt modelId="{6A9D677A-3BB3-42CA-B8D6-FA41F05AA28D}" type="pres">
      <dgm:prSet presAssocID="{18AAE12E-8E01-4DFA-A322-288917B26F9B}" presName="space" presStyleCnt="0"/>
      <dgm:spPr/>
    </dgm:pt>
    <dgm:pt modelId="{497661B0-1F79-4548-8BE7-2208A71F02E6}" type="pres">
      <dgm:prSet presAssocID="{7B8BE410-AE31-44EF-92D0-A636357C9146}" presName="compositeA" presStyleCnt="0"/>
      <dgm:spPr/>
    </dgm:pt>
    <dgm:pt modelId="{4EAA2A1D-F52B-445A-BED2-273EBF662D71}" type="pres">
      <dgm:prSet presAssocID="{7B8BE410-AE31-44EF-92D0-A636357C9146}" presName="textA" presStyleLbl="revTx" presStyleIdx="4" presStyleCnt="12">
        <dgm:presLayoutVars>
          <dgm:bulletEnabled val="1"/>
        </dgm:presLayoutVars>
      </dgm:prSet>
      <dgm:spPr/>
    </dgm:pt>
    <dgm:pt modelId="{BD8F2A9F-1999-4F0A-A503-798FF33414FC}" type="pres">
      <dgm:prSet presAssocID="{7B8BE410-AE31-44EF-92D0-A636357C9146}" presName="circleA" presStyleLbl="node1" presStyleIdx="4" presStyleCnt="12"/>
      <dgm:spPr/>
    </dgm:pt>
    <dgm:pt modelId="{8F0B59BC-D808-4FE1-B685-7C78FB0B9094}" type="pres">
      <dgm:prSet presAssocID="{7B8BE410-AE31-44EF-92D0-A636357C9146}" presName="spaceA" presStyleCnt="0"/>
      <dgm:spPr/>
    </dgm:pt>
    <dgm:pt modelId="{70412C23-D682-4AF8-90C2-B6D8ECD4FCE6}" type="pres">
      <dgm:prSet presAssocID="{BAE25ED8-6DD2-4376-8799-810A65424107}" presName="space" presStyleCnt="0"/>
      <dgm:spPr/>
    </dgm:pt>
    <dgm:pt modelId="{20EBBFEE-84C5-42E3-B1AC-59E552F30408}" type="pres">
      <dgm:prSet presAssocID="{B3B7B213-DC21-4C34-BF86-C5CD823DCD73}" presName="compositeB" presStyleCnt="0"/>
      <dgm:spPr/>
    </dgm:pt>
    <dgm:pt modelId="{7AB7A322-E94F-4884-9EE2-530318583FC0}" type="pres">
      <dgm:prSet presAssocID="{B3B7B213-DC21-4C34-BF86-C5CD823DCD73}" presName="textB" presStyleLbl="revTx" presStyleIdx="5" presStyleCnt="12" custScaleX="192285">
        <dgm:presLayoutVars>
          <dgm:bulletEnabled val="1"/>
        </dgm:presLayoutVars>
      </dgm:prSet>
      <dgm:spPr/>
    </dgm:pt>
    <dgm:pt modelId="{90418E22-A832-4A82-9362-FE06C0E15A9F}" type="pres">
      <dgm:prSet presAssocID="{B3B7B213-DC21-4C34-BF86-C5CD823DCD73}" presName="circleB" presStyleLbl="node1" presStyleIdx="5" presStyleCnt="12"/>
      <dgm:spPr>
        <a:solidFill>
          <a:srgbClr val="C00000"/>
        </a:solidFill>
      </dgm:spPr>
    </dgm:pt>
    <dgm:pt modelId="{FC0CF7BF-EC90-4763-85DC-02933798ECBD}" type="pres">
      <dgm:prSet presAssocID="{B3B7B213-DC21-4C34-BF86-C5CD823DCD73}" presName="spaceB" presStyleCnt="0"/>
      <dgm:spPr/>
    </dgm:pt>
    <dgm:pt modelId="{E34234B6-A486-413E-A041-98300C062F2A}" type="pres">
      <dgm:prSet presAssocID="{59CD5A85-B9F3-4273-9C9D-5074C95DA4D4}" presName="space" presStyleCnt="0"/>
      <dgm:spPr/>
    </dgm:pt>
    <dgm:pt modelId="{D5E2818B-36AE-4677-B2DA-401284C58891}" type="pres">
      <dgm:prSet presAssocID="{CE759B5C-2FF9-46AA-8C22-56EFCF9B8D15}" presName="compositeA" presStyleCnt="0"/>
      <dgm:spPr/>
    </dgm:pt>
    <dgm:pt modelId="{D80319DD-0905-4B84-973B-4970B0C7BE26}" type="pres">
      <dgm:prSet presAssocID="{CE759B5C-2FF9-46AA-8C22-56EFCF9B8D15}" presName="textA" presStyleLbl="revTx" presStyleIdx="6" presStyleCnt="12">
        <dgm:presLayoutVars>
          <dgm:bulletEnabled val="1"/>
        </dgm:presLayoutVars>
      </dgm:prSet>
      <dgm:spPr/>
    </dgm:pt>
    <dgm:pt modelId="{01EBAACD-FBF2-439B-A3A6-1B60A753E92E}" type="pres">
      <dgm:prSet presAssocID="{CE759B5C-2FF9-46AA-8C22-56EFCF9B8D15}" presName="circleA" presStyleLbl="node1" presStyleIdx="6" presStyleCnt="12"/>
      <dgm:spPr/>
    </dgm:pt>
    <dgm:pt modelId="{6611F778-11BE-4334-8089-D18FA3E60BFA}" type="pres">
      <dgm:prSet presAssocID="{CE759B5C-2FF9-46AA-8C22-56EFCF9B8D15}" presName="spaceA" presStyleCnt="0"/>
      <dgm:spPr/>
    </dgm:pt>
    <dgm:pt modelId="{A803A936-160D-458B-8411-A551161AE33B}" type="pres">
      <dgm:prSet presAssocID="{B20AD1A3-5E71-4422-A762-B5356E02D6D3}" presName="space" presStyleCnt="0"/>
      <dgm:spPr/>
    </dgm:pt>
    <dgm:pt modelId="{01066CC0-51C5-418B-AD1D-B58D75EC55CA}" type="pres">
      <dgm:prSet presAssocID="{E94B07FD-B581-4476-BAC7-DD3CB0744953}" presName="compositeB" presStyleCnt="0"/>
      <dgm:spPr/>
    </dgm:pt>
    <dgm:pt modelId="{6952C59E-2964-4396-8CCE-3B940CD4669C}" type="pres">
      <dgm:prSet presAssocID="{E94B07FD-B581-4476-BAC7-DD3CB0744953}" presName="textB" presStyleLbl="revTx" presStyleIdx="7" presStyleCnt="12">
        <dgm:presLayoutVars>
          <dgm:bulletEnabled val="1"/>
        </dgm:presLayoutVars>
      </dgm:prSet>
      <dgm:spPr/>
    </dgm:pt>
    <dgm:pt modelId="{7AD559AD-C485-48AE-A87C-39AF97157330}" type="pres">
      <dgm:prSet presAssocID="{E94B07FD-B581-4476-BAC7-DD3CB0744953}" presName="circleB" presStyleLbl="node1" presStyleIdx="7" presStyleCnt="12"/>
      <dgm:spPr/>
    </dgm:pt>
    <dgm:pt modelId="{10A49A9E-2FB1-4804-A4A6-5EDFA4FAF068}" type="pres">
      <dgm:prSet presAssocID="{E94B07FD-B581-4476-BAC7-DD3CB0744953}" presName="spaceB" presStyleCnt="0"/>
      <dgm:spPr/>
    </dgm:pt>
    <dgm:pt modelId="{38E355B3-75FB-41AD-A07B-86681FB5EC7A}" type="pres">
      <dgm:prSet presAssocID="{EB490FBC-84A3-403E-80BB-D4C3836129F0}" presName="space" presStyleCnt="0"/>
      <dgm:spPr/>
    </dgm:pt>
    <dgm:pt modelId="{AAD7DC02-34FA-459B-BA48-3281E80F985C}" type="pres">
      <dgm:prSet presAssocID="{4DB7E999-1C8E-4EED-9D00-8D7EF84E6C71}" presName="compositeA" presStyleCnt="0"/>
      <dgm:spPr/>
    </dgm:pt>
    <dgm:pt modelId="{7CA3FDF2-388A-4D0D-9763-2A54AFCEDCF8}" type="pres">
      <dgm:prSet presAssocID="{4DB7E999-1C8E-4EED-9D00-8D7EF84E6C71}" presName="textA" presStyleLbl="revTx" presStyleIdx="8" presStyleCnt="12">
        <dgm:presLayoutVars>
          <dgm:bulletEnabled val="1"/>
        </dgm:presLayoutVars>
      </dgm:prSet>
      <dgm:spPr/>
    </dgm:pt>
    <dgm:pt modelId="{789D9B36-66E8-4671-A7A3-3901C8FCB35C}" type="pres">
      <dgm:prSet presAssocID="{4DB7E999-1C8E-4EED-9D00-8D7EF84E6C71}" presName="circleA" presStyleLbl="node1" presStyleIdx="8" presStyleCnt="12"/>
      <dgm:spPr/>
    </dgm:pt>
    <dgm:pt modelId="{C33CA8E1-F46F-49DA-9DB4-13C42B943E0C}" type="pres">
      <dgm:prSet presAssocID="{4DB7E999-1C8E-4EED-9D00-8D7EF84E6C71}" presName="spaceA" presStyleCnt="0"/>
      <dgm:spPr/>
    </dgm:pt>
    <dgm:pt modelId="{974E8510-6EE6-4090-A208-695D6F081720}" type="pres">
      <dgm:prSet presAssocID="{05CFA027-56DE-4D3D-A050-73040AC3E2ED}" presName="space" presStyleCnt="0"/>
      <dgm:spPr/>
    </dgm:pt>
    <dgm:pt modelId="{8FBF12D8-1DDF-4018-9F15-364B8BE1F2CF}" type="pres">
      <dgm:prSet presAssocID="{8A780712-7A26-415B-BC78-FD34DA465FD3}" presName="compositeB" presStyleCnt="0"/>
      <dgm:spPr/>
    </dgm:pt>
    <dgm:pt modelId="{A9A2C915-F47C-4383-9CCB-B85485D6B701}" type="pres">
      <dgm:prSet presAssocID="{8A780712-7A26-415B-BC78-FD34DA465FD3}" presName="textB" presStyleLbl="revTx" presStyleIdx="9" presStyleCnt="12">
        <dgm:presLayoutVars>
          <dgm:bulletEnabled val="1"/>
        </dgm:presLayoutVars>
      </dgm:prSet>
      <dgm:spPr/>
    </dgm:pt>
    <dgm:pt modelId="{4918D266-1AB4-4DF5-B4E2-D89BD070B691}" type="pres">
      <dgm:prSet presAssocID="{8A780712-7A26-415B-BC78-FD34DA465FD3}" presName="circleB" presStyleLbl="node1" presStyleIdx="9" presStyleCnt="12"/>
      <dgm:spPr/>
    </dgm:pt>
    <dgm:pt modelId="{DBF10633-5BC4-4C56-ACA7-97C4A82EE10F}" type="pres">
      <dgm:prSet presAssocID="{8A780712-7A26-415B-BC78-FD34DA465FD3}" presName="spaceB" presStyleCnt="0"/>
      <dgm:spPr/>
    </dgm:pt>
    <dgm:pt modelId="{23F44AB8-9E44-4550-83C2-91639F7A1AA0}" type="pres">
      <dgm:prSet presAssocID="{3784E86B-6255-44BF-A316-3F9DF247990E}" presName="space" presStyleCnt="0"/>
      <dgm:spPr/>
    </dgm:pt>
    <dgm:pt modelId="{24EF9CDD-DB2E-4BAC-8A96-72E7D06D9EDF}" type="pres">
      <dgm:prSet presAssocID="{FEF1D71C-349F-4735-A908-3A58A5979253}" presName="compositeA" presStyleCnt="0"/>
      <dgm:spPr/>
    </dgm:pt>
    <dgm:pt modelId="{A161DA1D-2394-4F41-ABC3-25C0DD911AD1}" type="pres">
      <dgm:prSet presAssocID="{FEF1D71C-349F-4735-A908-3A58A5979253}" presName="textA" presStyleLbl="revTx" presStyleIdx="10" presStyleCnt="12">
        <dgm:presLayoutVars>
          <dgm:bulletEnabled val="1"/>
        </dgm:presLayoutVars>
      </dgm:prSet>
      <dgm:spPr/>
    </dgm:pt>
    <dgm:pt modelId="{76CEE4DF-B42E-4E42-BCD7-2070A3C57074}" type="pres">
      <dgm:prSet presAssocID="{FEF1D71C-349F-4735-A908-3A58A5979253}" presName="circleA" presStyleLbl="node1" presStyleIdx="10" presStyleCnt="12"/>
      <dgm:spPr/>
    </dgm:pt>
    <dgm:pt modelId="{2B24891A-BD08-4E9F-A46B-071F6CB9D57A}" type="pres">
      <dgm:prSet presAssocID="{FEF1D71C-349F-4735-A908-3A58A5979253}" presName="spaceA" presStyleCnt="0"/>
      <dgm:spPr/>
    </dgm:pt>
    <dgm:pt modelId="{45A74B87-F793-4F28-B04D-BCB4F186F215}" type="pres">
      <dgm:prSet presAssocID="{D17FD1E1-3DEB-4D3C-8B7F-4253CA723310}" presName="space" presStyleCnt="0"/>
      <dgm:spPr/>
    </dgm:pt>
    <dgm:pt modelId="{A23714CE-70BA-45CC-9A9D-D6764009C3C3}" type="pres">
      <dgm:prSet presAssocID="{1F5DE53E-6C27-42A6-99E7-2F5294724364}" presName="compositeB" presStyleCnt="0"/>
      <dgm:spPr/>
    </dgm:pt>
    <dgm:pt modelId="{F3BCB95A-EA2F-4F80-A550-328CB488932B}" type="pres">
      <dgm:prSet presAssocID="{1F5DE53E-6C27-42A6-99E7-2F5294724364}" presName="textB" presStyleLbl="revTx" presStyleIdx="11" presStyleCnt="12">
        <dgm:presLayoutVars>
          <dgm:bulletEnabled val="1"/>
        </dgm:presLayoutVars>
      </dgm:prSet>
      <dgm:spPr/>
    </dgm:pt>
    <dgm:pt modelId="{E8117D46-4437-48F7-8928-E2F000C5A9C7}" type="pres">
      <dgm:prSet presAssocID="{1F5DE53E-6C27-42A6-99E7-2F5294724364}" presName="circleB" presStyleLbl="node1" presStyleIdx="11" presStyleCnt="12"/>
      <dgm:spPr/>
    </dgm:pt>
    <dgm:pt modelId="{AFCEC4EA-EE18-46CD-B2D0-D5E53104E4FE}" type="pres">
      <dgm:prSet presAssocID="{1F5DE53E-6C27-42A6-99E7-2F5294724364}" presName="spaceB" presStyleCnt="0"/>
      <dgm:spPr/>
    </dgm:pt>
  </dgm:ptLst>
  <dgm:cxnLst>
    <dgm:cxn modelId="{829AD71A-64BA-4ADE-A8FB-76291D4EC20A}" type="presOf" srcId="{A4CBA5C8-BFA7-43A8-9641-1C15A397092C}" destId="{892FADD2-6CE5-4F72-9E2B-1D416EB64966}" srcOrd="0" destOrd="0" presId="urn:microsoft.com/office/officeart/2005/8/layout/hProcess11"/>
    <dgm:cxn modelId="{985B7026-BD48-4B7C-B030-1D57F61D83F8}" srcId="{3941A466-E5D7-4A10-9B10-6DC3A5E3BDEE}" destId="{8A780712-7A26-415B-BC78-FD34DA465FD3}" srcOrd="9" destOrd="0" parTransId="{765C3ECB-7EE0-46E4-9E4F-8059DEECA731}" sibTransId="{3784E86B-6255-44BF-A316-3F9DF247990E}"/>
    <dgm:cxn modelId="{EE46AF28-641E-4EEA-9D1C-69CDEB41FB7B}" type="presOf" srcId="{3941A466-E5D7-4A10-9B10-6DC3A5E3BDEE}" destId="{1B9393AB-8988-4EBC-9568-9F63E9B00D8A}" srcOrd="0" destOrd="0" presId="urn:microsoft.com/office/officeart/2005/8/layout/hProcess11"/>
    <dgm:cxn modelId="{30AFE030-A3A7-4FA2-94A6-CF931EBAABA5}" srcId="{3941A466-E5D7-4A10-9B10-6DC3A5E3BDEE}" destId="{886773C0-F479-4139-A644-A67681DAE3ED}" srcOrd="3" destOrd="0" parTransId="{F157091E-AD78-4FEE-92F2-5C637B674EC6}" sibTransId="{18AAE12E-8E01-4DFA-A322-288917B26F9B}"/>
    <dgm:cxn modelId="{16164732-DCB1-414F-929D-A64B5661EC9D}" type="presOf" srcId="{C9EB4C41-2457-4949-AB01-8CFAB20D5FDC}" destId="{D73DE178-5ADB-4E62-8DA1-4F66F6B6F422}" srcOrd="0" destOrd="0" presId="urn:microsoft.com/office/officeart/2005/8/layout/hProcess11"/>
    <dgm:cxn modelId="{3EF24D6A-E491-4BB0-9B36-0E3464539048}" type="presOf" srcId="{8A780712-7A26-415B-BC78-FD34DA465FD3}" destId="{A9A2C915-F47C-4383-9CCB-B85485D6B701}" srcOrd="0" destOrd="0" presId="urn:microsoft.com/office/officeart/2005/8/layout/hProcess11"/>
    <dgm:cxn modelId="{2A0BFE6B-5249-4FE7-B09D-89973015372E}" type="presOf" srcId="{CE759B5C-2FF9-46AA-8C22-56EFCF9B8D15}" destId="{D80319DD-0905-4B84-973B-4970B0C7BE26}" srcOrd="0" destOrd="0" presId="urn:microsoft.com/office/officeart/2005/8/layout/hProcess11"/>
    <dgm:cxn modelId="{DA17A159-0A0C-4976-AD4F-CB9D8BA6A518}" srcId="{3941A466-E5D7-4A10-9B10-6DC3A5E3BDEE}" destId="{7B8BE410-AE31-44EF-92D0-A636357C9146}" srcOrd="4" destOrd="0" parTransId="{072BF2EE-C24C-4643-8975-BAE8F799812C}" sibTransId="{BAE25ED8-6DD2-4376-8799-810A65424107}"/>
    <dgm:cxn modelId="{A489877B-58EE-4F4D-B80C-3145CF59C0E2}" srcId="{3941A466-E5D7-4A10-9B10-6DC3A5E3BDEE}" destId="{FEF1D71C-349F-4735-A908-3A58A5979253}" srcOrd="10" destOrd="0" parTransId="{98B0CC19-35E5-43B4-AD16-3552E80BCC51}" sibTransId="{D17FD1E1-3DEB-4D3C-8B7F-4253CA723310}"/>
    <dgm:cxn modelId="{88797A7E-5E9B-47E3-AF2A-E12B2BAD7296}" type="presOf" srcId="{7B8BE410-AE31-44EF-92D0-A636357C9146}" destId="{4EAA2A1D-F52B-445A-BED2-273EBF662D71}" srcOrd="0" destOrd="0" presId="urn:microsoft.com/office/officeart/2005/8/layout/hProcess11"/>
    <dgm:cxn modelId="{DDE2548D-980A-456A-A5DA-8EF38617EEA0}" srcId="{3941A466-E5D7-4A10-9B10-6DC3A5E3BDEE}" destId="{B3B7B213-DC21-4C34-BF86-C5CD823DCD73}" srcOrd="5" destOrd="0" parTransId="{4CC325B1-AFB1-49B5-80A9-4EA84CABF94B}" sibTransId="{59CD5A85-B9F3-4273-9C9D-5074C95DA4D4}"/>
    <dgm:cxn modelId="{1BDC1790-FABE-4437-B247-457FAF99A867}" type="presOf" srcId="{1F5DE53E-6C27-42A6-99E7-2F5294724364}" destId="{F3BCB95A-EA2F-4F80-A550-328CB488932B}" srcOrd="0" destOrd="0" presId="urn:microsoft.com/office/officeart/2005/8/layout/hProcess11"/>
    <dgm:cxn modelId="{C64057A1-2675-4808-AB78-BBF8DF917525}" type="presOf" srcId="{D5675AF5-B879-4CED-AF73-7B8E5767EF27}" destId="{770B7AA8-DFC8-4D0D-A038-504A8E1F20A7}" srcOrd="0" destOrd="0" presId="urn:microsoft.com/office/officeart/2005/8/layout/hProcess11"/>
    <dgm:cxn modelId="{957549B3-8678-47B8-BB86-B5F69DE6B43C}" type="presOf" srcId="{B3B7B213-DC21-4C34-BF86-C5CD823DCD73}" destId="{7AB7A322-E94F-4884-9EE2-530318583FC0}" srcOrd="0" destOrd="0" presId="urn:microsoft.com/office/officeart/2005/8/layout/hProcess11"/>
    <dgm:cxn modelId="{8FDEE7B9-139A-483B-BB57-7E33FAD4C9CE}" srcId="{3941A466-E5D7-4A10-9B10-6DC3A5E3BDEE}" destId="{4DB7E999-1C8E-4EED-9D00-8D7EF84E6C71}" srcOrd="8" destOrd="0" parTransId="{A2C60FD8-707E-4DA2-A7EB-71D60DC4B8B6}" sibTransId="{05CFA027-56DE-4D3D-A050-73040AC3E2ED}"/>
    <dgm:cxn modelId="{86C49DBD-7E3F-413E-AE14-5C4D2AD0A8E2}" type="presOf" srcId="{4DB7E999-1C8E-4EED-9D00-8D7EF84E6C71}" destId="{7CA3FDF2-388A-4D0D-9763-2A54AFCEDCF8}" srcOrd="0" destOrd="0" presId="urn:microsoft.com/office/officeart/2005/8/layout/hProcess11"/>
    <dgm:cxn modelId="{98D4DDC8-BDAA-40A4-9695-2615BECD904D}" type="presOf" srcId="{886773C0-F479-4139-A644-A67681DAE3ED}" destId="{0F9F41FA-90D4-4451-94C1-29019BC90C5B}" srcOrd="0" destOrd="0" presId="urn:microsoft.com/office/officeart/2005/8/layout/hProcess11"/>
    <dgm:cxn modelId="{924E98CB-9400-4AAF-A9F0-9899AF9FE8F1}" srcId="{3941A466-E5D7-4A10-9B10-6DC3A5E3BDEE}" destId="{D5675AF5-B879-4CED-AF73-7B8E5767EF27}" srcOrd="0" destOrd="0" parTransId="{E5E967D4-0C7A-4F08-A3D0-74B4EB4C6EC1}" sibTransId="{1D6FC5D0-752F-47A8-9F89-BDF7D7760C5F}"/>
    <dgm:cxn modelId="{4B7E5ECD-6B3E-4223-A113-FD193938DC94}" type="presOf" srcId="{E94B07FD-B581-4476-BAC7-DD3CB0744953}" destId="{6952C59E-2964-4396-8CCE-3B940CD4669C}" srcOrd="0" destOrd="0" presId="urn:microsoft.com/office/officeart/2005/8/layout/hProcess11"/>
    <dgm:cxn modelId="{D2FCD5CE-4F58-4CE2-9EAD-CF19B1B8FE48}" srcId="{3941A466-E5D7-4A10-9B10-6DC3A5E3BDEE}" destId="{1F5DE53E-6C27-42A6-99E7-2F5294724364}" srcOrd="11" destOrd="0" parTransId="{374C46FE-7FA0-4A16-916D-58A7AEE68D24}" sibTransId="{30736F91-768D-4333-A2C2-DE31B6AC2075}"/>
    <dgm:cxn modelId="{01078BE1-1ECA-48AF-863B-F59875EE7E3A}" srcId="{3941A466-E5D7-4A10-9B10-6DC3A5E3BDEE}" destId="{CE759B5C-2FF9-46AA-8C22-56EFCF9B8D15}" srcOrd="6" destOrd="0" parTransId="{69E1F80F-AD19-4472-B7F2-7C1B67F1319F}" sibTransId="{B20AD1A3-5E71-4422-A762-B5356E02D6D3}"/>
    <dgm:cxn modelId="{A4E1CFF2-2A3E-4B4A-9B53-FC44693ECEF4}" srcId="{3941A466-E5D7-4A10-9B10-6DC3A5E3BDEE}" destId="{E94B07FD-B581-4476-BAC7-DD3CB0744953}" srcOrd="7" destOrd="0" parTransId="{8904E1C0-A570-439E-93F7-39D03CFB236D}" sibTransId="{EB490FBC-84A3-403E-80BB-D4C3836129F0}"/>
    <dgm:cxn modelId="{56FE1AF6-6EFB-4157-ADED-92B81EF62B49}" srcId="{3941A466-E5D7-4A10-9B10-6DC3A5E3BDEE}" destId="{A4CBA5C8-BFA7-43A8-9641-1C15A397092C}" srcOrd="2" destOrd="0" parTransId="{21CC2636-FF0D-48EA-A7B6-0B0EAD08B2B3}" sibTransId="{89FD7947-6461-46EE-916C-D4A24DF93031}"/>
    <dgm:cxn modelId="{76E2E2F9-F075-4FCB-A413-4C896BF288F7}" type="presOf" srcId="{FEF1D71C-349F-4735-A908-3A58A5979253}" destId="{A161DA1D-2394-4F41-ABC3-25C0DD911AD1}" srcOrd="0" destOrd="0" presId="urn:microsoft.com/office/officeart/2005/8/layout/hProcess11"/>
    <dgm:cxn modelId="{1AE22FFE-2109-48D1-B14A-573D8516B4A4}" srcId="{3941A466-E5D7-4A10-9B10-6DC3A5E3BDEE}" destId="{C9EB4C41-2457-4949-AB01-8CFAB20D5FDC}" srcOrd="1" destOrd="0" parTransId="{A6B47107-C362-4356-9E4F-F4E3AD4F78DD}" sibTransId="{EFC28543-B6BA-4875-8262-4F7A02F97E97}"/>
    <dgm:cxn modelId="{07C94AAF-D0FB-41DB-9A63-DBC8E8DC993E}" type="presParOf" srcId="{1B9393AB-8988-4EBC-9568-9F63E9B00D8A}" destId="{03605377-099E-491A-8283-77D1081337A0}" srcOrd="0" destOrd="0" presId="urn:microsoft.com/office/officeart/2005/8/layout/hProcess11"/>
    <dgm:cxn modelId="{C5924B80-5540-4A22-B1BA-B487C51DF99E}" type="presParOf" srcId="{1B9393AB-8988-4EBC-9568-9F63E9B00D8A}" destId="{E8B776E3-3894-464A-A877-A11943AA7254}" srcOrd="1" destOrd="0" presId="urn:microsoft.com/office/officeart/2005/8/layout/hProcess11"/>
    <dgm:cxn modelId="{53701F46-7A22-470D-A4CD-EDEA9461B55F}" type="presParOf" srcId="{E8B776E3-3894-464A-A877-A11943AA7254}" destId="{5C483BFE-F218-4918-B5D0-7DC2692EC38A}" srcOrd="0" destOrd="0" presId="urn:microsoft.com/office/officeart/2005/8/layout/hProcess11"/>
    <dgm:cxn modelId="{C37A2108-64D5-414B-A985-57F37504AF96}" type="presParOf" srcId="{5C483BFE-F218-4918-B5D0-7DC2692EC38A}" destId="{770B7AA8-DFC8-4D0D-A038-504A8E1F20A7}" srcOrd="0" destOrd="0" presId="urn:microsoft.com/office/officeart/2005/8/layout/hProcess11"/>
    <dgm:cxn modelId="{4B25438A-C9F5-49B8-8C7F-8ECF6B5F7F79}" type="presParOf" srcId="{5C483BFE-F218-4918-B5D0-7DC2692EC38A}" destId="{5BF8A922-B08B-4DA0-B81D-49CC7E29FE50}" srcOrd="1" destOrd="0" presId="urn:microsoft.com/office/officeart/2005/8/layout/hProcess11"/>
    <dgm:cxn modelId="{1965A711-A7CF-428E-AF18-AF981C18AEB6}" type="presParOf" srcId="{5C483BFE-F218-4918-B5D0-7DC2692EC38A}" destId="{9E914383-6FD6-41CB-895F-71EF96169965}" srcOrd="2" destOrd="0" presId="urn:microsoft.com/office/officeart/2005/8/layout/hProcess11"/>
    <dgm:cxn modelId="{6A334973-46B8-423B-8B4A-0C82418E59C3}" type="presParOf" srcId="{E8B776E3-3894-464A-A877-A11943AA7254}" destId="{9DAAFC6E-A476-4F43-96F6-33A12BC279AC}" srcOrd="1" destOrd="0" presId="urn:microsoft.com/office/officeart/2005/8/layout/hProcess11"/>
    <dgm:cxn modelId="{C43DEB01-3B05-4455-BDBA-43A076E2194E}" type="presParOf" srcId="{E8B776E3-3894-464A-A877-A11943AA7254}" destId="{ED84976F-1D60-4617-A5C2-57F17BC3ECAE}" srcOrd="2" destOrd="0" presId="urn:microsoft.com/office/officeart/2005/8/layout/hProcess11"/>
    <dgm:cxn modelId="{7B3FF519-B8DE-4030-987D-F26889C306C0}" type="presParOf" srcId="{ED84976F-1D60-4617-A5C2-57F17BC3ECAE}" destId="{D73DE178-5ADB-4E62-8DA1-4F66F6B6F422}" srcOrd="0" destOrd="0" presId="urn:microsoft.com/office/officeart/2005/8/layout/hProcess11"/>
    <dgm:cxn modelId="{AD06FA0C-ED40-4016-84B5-B487E1801550}" type="presParOf" srcId="{ED84976F-1D60-4617-A5C2-57F17BC3ECAE}" destId="{51927E43-E504-4BB2-B695-B5B95F7CB582}" srcOrd="1" destOrd="0" presId="urn:microsoft.com/office/officeart/2005/8/layout/hProcess11"/>
    <dgm:cxn modelId="{31B0F90F-2CF9-44DB-B6C8-8CCAF44DBF5A}" type="presParOf" srcId="{ED84976F-1D60-4617-A5C2-57F17BC3ECAE}" destId="{915F88D8-0CBD-45E7-894D-2665AF296554}" srcOrd="2" destOrd="0" presId="urn:microsoft.com/office/officeart/2005/8/layout/hProcess11"/>
    <dgm:cxn modelId="{909E268B-E62F-49EB-AA4F-C0ED832D3488}" type="presParOf" srcId="{E8B776E3-3894-464A-A877-A11943AA7254}" destId="{86D4E02C-AFA5-4F72-B312-44833983A473}" srcOrd="3" destOrd="0" presId="urn:microsoft.com/office/officeart/2005/8/layout/hProcess11"/>
    <dgm:cxn modelId="{891F017A-6B59-45EE-BD60-06A97BE19650}" type="presParOf" srcId="{E8B776E3-3894-464A-A877-A11943AA7254}" destId="{E6A717AC-E062-4B3E-995B-B443E217268F}" srcOrd="4" destOrd="0" presId="urn:microsoft.com/office/officeart/2005/8/layout/hProcess11"/>
    <dgm:cxn modelId="{84A2D580-4CF5-4DBF-A0CC-789E9B258C7D}" type="presParOf" srcId="{E6A717AC-E062-4B3E-995B-B443E217268F}" destId="{892FADD2-6CE5-4F72-9E2B-1D416EB64966}" srcOrd="0" destOrd="0" presId="urn:microsoft.com/office/officeart/2005/8/layout/hProcess11"/>
    <dgm:cxn modelId="{0192920D-B245-4FE3-ACE2-E2A16765031A}" type="presParOf" srcId="{E6A717AC-E062-4B3E-995B-B443E217268F}" destId="{89B688D5-3A5F-4DFC-B2E9-B960EE106157}" srcOrd="1" destOrd="0" presId="urn:microsoft.com/office/officeart/2005/8/layout/hProcess11"/>
    <dgm:cxn modelId="{84DD67AA-E7A0-4E09-A5EE-0E298A522558}" type="presParOf" srcId="{E6A717AC-E062-4B3E-995B-B443E217268F}" destId="{CF2E53CB-367C-41A8-A105-8673BCAF2054}" srcOrd="2" destOrd="0" presId="urn:microsoft.com/office/officeart/2005/8/layout/hProcess11"/>
    <dgm:cxn modelId="{B2ED0398-64BC-4270-90A2-DB53EE2D6E03}" type="presParOf" srcId="{E8B776E3-3894-464A-A877-A11943AA7254}" destId="{0EF24D85-F3DA-45F2-8F34-0021A75AB1A0}" srcOrd="5" destOrd="0" presId="urn:microsoft.com/office/officeart/2005/8/layout/hProcess11"/>
    <dgm:cxn modelId="{E86EADBA-C2E4-4741-85D4-4D8625B1CE95}" type="presParOf" srcId="{E8B776E3-3894-464A-A877-A11943AA7254}" destId="{EABD924D-3448-4459-A47F-28CCC6976322}" srcOrd="6" destOrd="0" presId="urn:microsoft.com/office/officeart/2005/8/layout/hProcess11"/>
    <dgm:cxn modelId="{CF1FB201-0B99-4B76-B03E-5FD785187D8A}" type="presParOf" srcId="{EABD924D-3448-4459-A47F-28CCC6976322}" destId="{0F9F41FA-90D4-4451-94C1-29019BC90C5B}" srcOrd="0" destOrd="0" presId="urn:microsoft.com/office/officeart/2005/8/layout/hProcess11"/>
    <dgm:cxn modelId="{4121B96A-F97A-4E15-B02A-D7EC716BA48D}" type="presParOf" srcId="{EABD924D-3448-4459-A47F-28CCC6976322}" destId="{162CBA4E-98A3-4BA3-B54D-CEB163177143}" srcOrd="1" destOrd="0" presId="urn:microsoft.com/office/officeart/2005/8/layout/hProcess11"/>
    <dgm:cxn modelId="{4F564409-DDD5-4355-99B2-D48E3BD9018A}" type="presParOf" srcId="{EABD924D-3448-4459-A47F-28CCC6976322}" destId="{C78B5B0C-F580-4F40-AA5F-EF69AE82AB2B}" srcOrd="2" destOrd="0" presId="urn:microsoft.com/office/officeart/2005/8/layout/hProcess11"/>
    <dgm:cxn modelId="{D0C009FD-1FCD-4236-91F6-87D69C0619B1}" type="presParOf" srcId="{E8B776E3-3894-464A-A877-A11943AA7254}" destId="{6A9D677A-3BB3-42CA-B8D6-FA41F05AA28D}" srcOrd="7" destOrd="0" presId="urn:microsoft.com/office/officeart/2005/8/layout/hProcess11"/>
    <dgm:cxn modelId="{F8E413B2-2A5A-4E22-8C42-CD0FB2F0CDCC}" type="presParOf" srcId="{E8B776E3-3894-464A-A877-A11943AA7254}" destId="{497661B0-1F79-4548-8BE7-2208A71F02E6}" srcOrd="8" destOrd="0" presId="urn:microsoft.com/office/officeart/2005/8/layout/hProcess11"/>
    <dgm:cxn modelId="{882A3D17-B51F-4784-890E-421D138DA4B3}" type="presParOf" srcId="{497661B0-1F79-4548-8BE7-2208A71F02E6}" destId="{4EAA2A1D-F52B-445A-BED2-273EBF662D71}" srcOrd="0" destOrd="0" presId="urn:microsoft.com/office/officeart/2005/8/layout/hProcess11"/>
    <dgm:cxn modelId="{87BCDE7D-E290-4F66-AC9C-57D5F4F6EE7A}" type="presParOf" srcId="{497661B0-1F79-4548-8BE7-2208A71F02E6}" destId="{BD8F2A9F-1999-4F0A-A503-798FF33414FC}" srcOrd="1" destOrd="0" presId="urn:microsoft.com/office/officeart/2005/8/layout/hProcess11"/>
    <dgm:cxn modelId="{55C752E1-E938-4D4A-A6EB-68FBC4DB77B3}" type="presParOf" srcId="{497661B0-1F79-4548-8BE7-2208A71F02E6}" destId="{8F0B59BC-D808-4FE1-B685-7C78FB0B9094}" srcOrd="2" destOrd="0" presId="urn:microsoft.com/office/officeart/2005/8/layout/hProcess11"/>
    <dgm:cxn modelId="{308FB52A-78AB-4CBD-A36B-57B93C7A5ED9}" type="presParOf" srcId="{E8B776E3-3894-464A-A877-A11943AA7254}" destId="{70412C23-D682-4AF8-90C2-B6D8ECD4FCE6}" srcOrd="9" destOrd="0" presId="urn:microsoft.com/office/officeart/2005/8/layout/hProcess11"/>
    <dgm:cxn modelId="{DC185CEF-6459-4CDB-ABBC-D766A342DFA4}" type="presParOf" srcId="{E8B776E3-3894-464A-A877-A11943AA7254}" destId="{20EBBFEE-84C5-42E3-B1AC-59E552F30408}" srcOrd="10" destOrd="0" presId="urn:microsoft.com/office/officeart/2005/8/layout/hProcess11"/>
    <dgm:cxn modelId="{02B0F574-0A86-487F-AFDC-525274C945B9}" type="presParOf" srcId="{20EBBFEE-84C5-42E3-B1AC-59E552F30408}" destId="{7AB7A322-E94F-4884-9EE2-530318583FC0}" srcOrd="0" destOrd="0" presId="urn:microsoft.com/office/officeart/2005/8/layout/hProcess11"/>
    <dgm:cxn modelId="{D87ABD6C-77B8-48B1-8F89-F6418AB7AE8D}" type="presParOf" srcId="{20EBBFEE-84C5-42E3-B1AC-59E552F30408}" destId="{90418E22-A832-4A82-9362-FE06C0E15A9F}" srcOrd="1" destOrd="0" presId="urn:microsoft.com/office/officeart/2005/8/layout/hProcess11"/>
    <dgm:cxn modelId="{720CB278-E7E2-4B19-A887-86F1B9D751A2}" type="presParOf" srcId="{20EBBFEE-84C5-42E3-B1AC-59E552F30408}" destId="{FC0CF7BF-EC90-4763-85DC-02933798ECBD}" srcOrd="2" destOrd="0" presId="urn:microsoft.com/office/officeart/2005/8/layout/hProcess11"/>
    <dgm:cxn modelId="{7B2EE569-0806-46ED-AA26-456C1628CF7E}" type="presParOf" srcId="{E8B776E3-3894-464A-A877-A11943AA7254}" destId="{E34234B6-A486-413E-A041-98300C062F2A}" srcOrd="11" destOrd="0" presId="urn:microsoft.com/office/officeart/2005/8/layout/hProcess11"/>
    <dgm:cxn modelId="{DBA0E6E1-7BA7-4276-A71C-6ED3A2E6F781}" type="presParOf" srcId="{E8B776E3-3894-464A-A877-A11943AA7254}" destId="{D5E2818B-36AE-4677-B2DA-401284C58891}" srcOrd="12" destOrd="0" presId="urn:microsoft.com/office/officeart/2005/8/layout/hProcess11"/>
    <dgm:cxn modelId="{9643DC3A-2C2C-43AF-91F8-5E51E6267A62}" type="presParOf" srcId="{D5E2818B-36AE-4677-B2DA-401284C58891}" destId="{D80319DD-0905-4B84-973B-4970B0C7BE26}" srcOrd="0" destOrd="0" presId="urn:microsoft.com/office/officeart/2005/8/layout/hProcess11"/>
    <dgm:cxn modelId="{3E0B31E4-CD60-4FB0-8375-554A0ED2E7BA}" type="presParOf" srcId="{D5E2818B-36AE-4677-B2DA-401284C58891}" destId="{01EBAACD-FBF2-439B-A3A6-1B60A753E92E}" srcOrd="1" destOrd="0" presId="urn:microsoft.com/office/officeart/2005/8/layout/hProcess11"/>
    <dgm:cxn modelId="{83BE8FAB-DA72-4DD2-B99B-13D237AE0C87}" type="presParOf" srcId="{D5E2818B-36AE-4677-B2DA-401284C58891}" destId="{6611F778-11BE-4334-8089-D18FA3E60BFA}" srcOrd="2" destOrd="0" presId="urn:microsoft.com/office/officeart/2005/8/layout/hProcess11"/>
    <dgm:cxn modelId="{FEB3BA38-3071-4AD6-A66E-9CD00EFD800A}" type="presParOf" srcId="{E8B776E3-3894-464A-A877-A11943AA7254}" destId="{A803A936-160D-458B-8411-A551161AE33B}" srcOrd="13" destOrd="0" presId="urn:microsoft.com/office/officeart/2005/8/layout/hProcess11"/>
    <dgm:cxn modelId="{81128179-3745-4D1F-B47B-690E83E018A4}" type="presParOf" srcId="{E8B776E3-3894-464A-A877-A11943AA7254}" destId="{01066CC0-51C5-418B-AD1D-B58D75EC55CA}" srcOrd="14" destOrd="0" presId="urn:microsoft.com/office/officeart/2005/8/layout/hProcess11"/>
    <dgm:cxn modelId="{C657298B-502D-4DD5-B307-A7B7A5488F52}" type="presParOf" srcId="{01066CC0-51C5-418B-AD1D-B58D75EC55CA}" destId="{6952C59E-2964-4396-8CCE-3B940CD4669C}" srcOrd="0" destOrd="0" presId="urn:microsoft.com/office/officeart/2005/8/layout/hProcess11"/>
    <dgm:cxn modelId="{A9BA2D90-2938-4BAC-B8B9-CDD0E7B78D69}" type="presParOf" srcId="{01066CC0-51C5-418B-AD1D-B58D75EC55CA}" destId="{7AD559AD-C485-48AE-A87C-39AF97157330}" srcOrd="1" destOrd="0" presId="urn:microsoft.com/office/officeart/2005/8/layout/hProcess11"/>
    <dgm:cxn modelId="{C3EA9D6B-3F88-4C1F-8BA9-19E3299EE22F}" type="presParOf" srcId="{01066CC0-51C5-418B-AD1D-B58D75EC55CA}" destId="{10A49A9E-2FB1-4804-A4A6-5EDFA4FAF068}" srcOrd="2" destOrd="0" presId="urn:microsoft.com/office/officeart/2005/8/layout/hProcess11"/>
    <dgm:cxn modelId="{FFD45A3C-6AEB-4123-AC3B-77D5FA6C737C}" type="presParOf" srcId="{E8B776E3-3894-464A-A877-A11943AA7254}" destId="{38E355B3-75FB-41AD-A07B-86681FB5EC7A}" srcOrd="15" destOrd="0" presId="urn:microsoft.com/office/officeart/2005/8/layout/hProcess11"/>
    <dgm:cxn modelId="{D26C79EC-2D13-4D2C-A4F3-60365204D0FE}" type="presParOf" srcId="{E8B776E3-3894-464A-A877-A11943AA7254}" destId="{AAD7DC02-34FA-459B-BA48-3281E80F985C}" srcOrd="16" destOrd="0" presId="urn:microsoft.com/office/officeart/2005/8/layout/hProcess11"/>
    <dgm:cxn modelId="{D94A7A0A-5190-422F-9A14-7C3C56D426B5}" type="presParOf" srcId="{AAD7DC02-34FA-459B-BA48-3281E80F985C}" destId="{7CA3FDF2-388A-4D0D-9763-2A54AFCEDCF8}" srcOrd="0" destOrd="0" presId="urn:microsoft.com/office/officeart/2005/8/layout/hProcess11"/>
    <dgm:cxn modelId="{5FBDA7F5-E455-4938-BACB-9EFD2798D52D}" type="presParOf" srcId="{AAD7DC02-34FA-459B-BA48-3281E80F985C}" destId="{789D9B36-66E8-4671-A7A3-3901C8FCB35C}" srcOrd="1" destOrd="0" presId="urn:microsoft.com/office/officeart/2005/8/layout/hProcess11"/>
    <dgm:cxn modelId="{0E6167BC-64D7-4C1C-B0B9-D7652658F47B}" type="presParOf" srcId="{AAD7DC02-34FA-459B-BA48-3281E80F985C}" destId="{C33CA8E1-F46F-49DA-9DB4-13C42B943E0C}" srcOrd="2" destOrd="0" presId="urn:microsoft.com/office/officeart/2005/8/layout/hProcess11"/>
    <dgm:cxn modelId="{49DE9788-C542-4419-86B4-BE7D3836C15E}" type="presParOf" srcId="{E8B776E3-3894-464A-A877-A11943AA7254}" destId="{974E8510-6EE6-4090-A208-695D6F081720}" srcOrd="17" destOrd="0" presId="urn:microsoft.com/office/officeart/2005/8/layout/hProcess11"/>
    <dgm:cxn modelId="{40AC160F-C388-464E-A82E-55FF7897BA7D}" type="presParOf" srcId="{E8B776E3-3894-464A-A877-A11943AA7254}" destId="{8FBF12D8-1DDF-4018-9F15-364B8BE1F2CF}" srcOrd="18" destOrd="0" presId="urn:microsoft.com/office/officeart/2005/8/layout/hProcess11"/>
    <dgm:cxn modelId="{91262738-A284-491B-B88E-376D346EA33B}" type="presParOf" srcId="{8FBF12D8-1DDF-4018-9F15-364B8BE1F2CF}" destId="{A9A2C915-F47C-4383-9CCB-B85485D6B701}" srcOrd="0" destOrd="0" presId="urn:microsoft.com/office/officeart/2005/8/layout/hProcess11"/>
    <dgm:cxn modelId="{B9D65E2E-F1CF-4E56-B32B-5E8333FA760A}" type="presParOf" srcId="{8FBF12D8-1DDF-4018-9F15-364B8BE1F2CF}" destId="{4918D266-1AB4-4DF5-B4E2-D89BD070B691}" srcOrd="1" destOrd="0" presId="urn:microsoft.com/office/officeart/2005/8/layout/hProcess11"/>
    <dgm:cxn modelId="{4D7991F9-7349-4B15-9970-C312EFA3CC01}" type="presParOf" srcId="{8FBF12D8-1DDF-4018-9F15-364B8BE1F2CF}" destId="{DBF10633-5BC4-4C56-ACA7-97C4A82EE10F}" srcOrd="2" destOrd="0" presId="urn:microsoft.com/office/officeart/2005/8/layout/hProcess11"/>
    <dgm:cxn modelId="{5FF51BE2-A9AA-43C0-82AA-F473F742F03D}" type="presParOf" srcId="{E8B776E3-3894-464A-A877-A11943AA7254}" destId="{23F44AB8-9E44-4550-83C2-91639F7A1AA0}" srcOrd="19" destOrd="0" presId="urn:microsoft.com/office/officeart/2005/8/layout/hProcess11"/>
    <dgm:cxn modelId="{61B7F05E-4334-40C5-B2C0-957C9D64326E}" type="presParOf" srcId="{E8B776E3-3894-464A-A877-A11943AA7254}" destId="{24EF9CDD-DB2E-4BAC-8A96-72E7D06D9EDF}" srcOrd="20" destOrd="0" presId="urn:microsoft.com/office/officeart/2005/8/layout/hProcess11"/>
    <dgm:cxn modelId="{6F3CDC08-DA33-49A8-BEFB-9E1E2883B947}" type="presParOf" srcId="{24EF9CDD-DB2E-4BAC-8A96-72E7D06D9EDF}" destId="{A161DA1D-2394-4F41-ABC3-25C0DD911AD1}" srcOrd="0" destOrd="0" presId="urn:microsoft.com/office/officeart/2005/8/layout/hProcess11"/>
    <dgm:cxn modelId="{63632C60-941A-4DA1-8435-877F660A2A63}" type="presParOf" srcId="{24EF9CDD-DB2E-4BAC-8A96-72E7D06D9EDF}" destId="{76CEE4DF-B42E-4E42-BCD7-2070A3C57074}" srcOrd="1" destOrd="0" presId="urn:microsoft.com/office/officeart/2005/8/layout/hProcess11"/>
    <dgm:cxn modelId="{684BE3F4-EED7-4F20-88F4-3899616992D4}" type="presParOf" srcId="{24EF9CDD-DB2E-4BAC-8A96-72E7D06D9EDF}" destId="{2B24891A-BD08-4E9F-A46B-071F6CB9D57A}" srcOrd="2" destOrd="0" presId="urn:microsoft.com/office/officeart/2005/8/layout/hProcess11"/>
    <dgm:cxn modelId="{C65DD0CA-C5B1-434B-B17E-7370D8A44787}" type="presParOf" srcId="{E8B776E3-3894-464A-A877-A11943AA7254}" destId="{45A74B87-F793-4F28-B04D-BCB4F186F215}" srcOrd="21" destOrd="0" presId="urn:microsoft.com/office/officeart/2005/8/layout/hProcess11"/>
    <dgm:cxn modelId="{0DF0AA71-768C-43B0-9F9F-03F962FE2730}" type="presParOf" srcId="{E8B776E3-3894-464A-A877-A11943AA7254}" destId="{A23714CE-70BA-45CC-9A9D-D6764009C3C3}" srcOrd="22" destOrd="0" presId="urn:microsoft.com/office/officeart/2005/8/layout/hProcess11"/>
    <dgm:cxn modelId="{D03A521F-0E18-464A-985D-312A8B0A3CD1}" type="presParOf" srcId="{A23714CE-70BA-45CC-9A9D-D6764009C3C3}" destId="{F3BCB95A-EA2F-4F80-A550-328CB488932B}" srcOrd="0" destOrd="0" presId="urn:microsoft.com/office/officeart/2005/8/layout/hProcess11"/>
    <dgm:cxn modelId="{1AE0F694-4D8E-4E54-93A6-775F7B7FB3CE}" type="presParOf" srcId="{A23714CE-70BA-45CC-9A9D-D6764009C3C3}" destId="{E8117D46-4437-48F7-8928-E2F000C5A9C7}" srcOrd="1" destOrd="0" presId="urn:microsoft.com/office/officeart/2005/8/layout/hProcess11"/>
    <dgm:cxn modelId="{74B9CADD-8C4D-4442-86FA-6B3D83FDCA5D}" type="presParOf" srcId="{A23714CE-70BA-45CC-9A9D-D6764009C3C3}" destId="{AFCEC4EA-EE18-46CD-B2D0-D5E53104E4FE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941A466-E5D7-4A10-9B10-6DC3A5E3BDEE}" type="doc">
      <dgm:prSet loTypeId="urn:microsoft.com/office/officeart/2005/8/layout/hProcess11" loCatId="process" qsTypeId="urn:microsoft.com/office/officeart/2005/8/quickstyle/simple1" qsCatId="simple" csTypeId="urn:microsoft.com/office/officeart/2005/8/colors/accent6_5" csCatId="accent6"/>
      <dgm:spPr/>
      <dgm:t>
        <a:bodyPr/>
        <a:lstStyle/>
        <a:p>
          <a:endParaRPr lang="zh-CN" altLang="en-US"/>
        </a:p>
      </dgm:t>
    </dgm:pt>
    <dgm:pt modelId="{45D9B838-A063-488F-9871-3CA46FD70CE9}">
      <dgm:prSet/>
      <dgm:spPr/>
      <dgm:t>
        <a:bodyPr/>
        <a:lstStyle/>
        <a:p>
          <a:r>
            <a:rPr kumimoji="1" lang="en-US" b="1" dirty="0"/>
            <a:t>1927 </a:t>
          </a:r>
          <a:r>
            <a:rPr kumimoji="1" lang="zh-CN" b="1" dirty="0"/>
            <a:t>威尔孙：</a:t>
          </a:r>
          <a:r>
            <a:rPr kumimoji="1" lang="en-US" b="1" dirty="0"/>
            <a:t> </a:t>
          </a:r>
          <a:r>
            <a:rPr kumimoji="1" lang="zh-CN" b="1" dirty="0"/>
            <a:t>发明云室探测器</a:t>
          </a:r>
          <a:endParaRPr lang="zh-CN" dirty="0"/>
        </a:p>
      </dgm:t>
    </dgm:pt>
    <dgm:pt modelId="{407448F8-19BC-4666-8FC3-53FCFC26543E}" type="parTrans" cxnId="{0CAD346A-8732-49DB-8410-EE8E51488E90}">
      <dgm:prSet/>
      <dgm:spPr/>
      <dgm:t>
        <a:bodyPr/>
        <a:lstStyle/>
        <a:p>
          <a:endParaRPr lang="zh-CN" altLang="en-US"/>
        </a:p>
      </dgm:t>
    </dgm:pt>
    <dgm:pt modelId="{75FA71EE-DFBD-4471-A9BA-0A644029BD85}" type="sibTrans" cxnId="{0CAD346A-8732-49DB-8410-EE8E51488E90}">
      <dgm:prSet/>
      <dgm:spPr/>
      <dgm:t>
        <a:bodyPr/>
        <a:lstStyle/>
        <a:p>
          <a:endParaRPr lang="zh-CN" altLang="en-US"/>
        </a:p>
      </dgm:t>
    </dgm:pt>
    <dgm:pt modelId="{8D59628C-ACD9-4A6B-BE24-FDE7F1A38C15}">
      <dgm:prSet/>
      <dgm:spPr/>
      <dgm:t>
        <a:bodyPr/>
        <a:lstStyle/>
        <a:p>
          <a:r>
            <a:rPr kumimoji="1" lang="en-US" b="1" dirty="0"/>
            <a:t>1960 </a:t>
          </a:r>
          <a:r>
            <a:rPr lang="zh-CN" b="1" dirty="0"/>
            <a:t>唐纳德</a:t>
          </a:r>
          <a:r>
            <a:rPr lang="en-US" b="1" dirty="0"/>
            <a:t>·</a:t>
          </a:r>
          <a:r>
            <a:rPr lang="zh-CN" b="1" dirty="0"/>
            <a:t>格拉泽</a:t>
          </a:r>
          <a:r>
            <a:rPr kumimoji="1" lang="zh-CN" b="1" dirty="0"/>
            <a:t>：</a:t>
          </a:r>
          <a:r>
            <a:rPr kumimoji="1" lang="en-US" b="1" dirty="0"/>
            <a:t> </a:t>
          </a:r>
          <a:r>
            <a:rPr kumimoji="1" lang="zh-CN" b="1" dirty="0"/>
            <a:t>发明气泡室</a:t>
          </a:r>
          <a:endParaRPr lang="zh-CN" dirty="0"/>
        </a:p>
      </dgm:t>
    </dgm:pt>
    <dgm:pt modelId="{B98039E4-80E4-4258-AC5C-FED8310D8F1F}" type="parTrans" cxnId="{9D3CF095-CEF2-4BCF-8690-AEF5787CA721}">
      <dgm:prSet/>
      <dgm:spPr/>
      <dgm:t>
        <a:bodyPr/>
        <a:lstStyle/>
        <a:p>
          <a:endParaRPr lang="zh-CN" altLang="en-US"/>
        </a:p>
      </dgm:t>
    </dgm:pt>
    <dgm:pt modelId="{819A8F40-C3F8-48FE-AAEA-724F4E735F8F}" type="sibTrans" cxnId="{9D3CF095-CEF2-4BCF-8690-AEF5787CA721}">
      <dgm:prSet/>
      <dgm:spPr/>
      <dgm:t>
        <a:bodyPr/>
        <a:lstStyle/>
        <a:p>
          <a:endParaRPr lang="zh-CN" altLang="en-US"/>
        </a:p>
      </dgm:t>
    </dgm:pt>
    <dgm:pt modelId="{ED99C8FB-5B46-4443-AA38-6C41E8B93C9E}">
      <dgm:prSet/>
      <dgm:spPr/>
      <dgm:t>
        <a:bodyPr/>
        <a:lstStyle/>
        <a:p>
          <a:r>
            <a:rPr lang="en-US" b="1" dirty="0"/>
            <a:t>1992 </a:t>
          </a:r>
          <a:r>
            <a:rPr lang="zh-CN" b="1" dirty="0"/>
            <a:t>乔治</a:t>
          </a:r>
          <a:r>
            <a:rPr lang="en-US" b="1" dirty="0"/>
            <a:t>·</a:t>
          </a:r>
          <a:r>
            <a:rPr lang="zh-CN" b="1" dirty="0"/>
            <a:t>夏帕克：发明并发展了粒子探测器，特别是多丝正比室</a:t>
          </a:r>
          <a:endParaRPr lang="zh-CN" dirty="0"/>
        </a:p>
      </dgm:t>
    </dgm:pt>
    <dgm:pt modelId="{E2706E9B-B231-44F8-9842-1CB6F298A338}" type="parTrans" cxnId="{68B425F1-6BAC-4568-86CC-BE44AA52860D}">
      <dgm:prSet/>
      <dgm:spPr/>
      <dgm:t>
        <a:bodyPr/>
        <a:lstStyle/>
        <a:p>
          <a:endParaRPr lang="zh-CN" altLang="en-US"/>
        </a:p>
      </dgm:t>
    </dgm:pt>
    <dgm:pt modelId="{B5F4919F-1348-4D21-B690-924EBA4D549B}" type="sibTrans" cxnId="{68B425F1-6BAC-4568-86CC-BE44AA52860D}">
      <dgm:prSet/>
      <dgm:spPr/>
      <dgm:t>
        <a:bodyPr/>
        <a:lstStyle/>
        <a:p>
          <a:endParaRPr lang="zh-CN" altLang="en-US"/>
        </a:p>
      </dgm:t>
    </dgm:pt>
    <dgm:pt modelId="{1B9393AB-8988-4EBC-9568-9F63E9B00D8A}" type="pres">
      <dgm:prSet presAssocID="{3941A466-E5D7-4A10-9B10-6DC3A5E3BDEE}" presName="Name0" presStyleCnt="0">
        <dgm:presLayoutVars>
          <dgm:dir/>
          <dgm:resizeHandles val="exact"/>
        </dgm:presLayoutVars>
      </dgm:prSet>
      <dgm:spPr/>
    </dgm:pt>
    <dgm:pt modelId="{03605377-099E-491A-8283-77D1081337A0}" type="pres">
      <dgm:prSet presAssocID="{3941A466-E5D7-4A10-9B10-6DC3A5E3BDEE}" presName="arrow" presStyleLbl="bgShp" presStyleIdx="0" presStyleCnt="1"/>
      <dgm:spPr/>
    </dgm:pt>
    <dgm:pt modelId="{E8B776E3-3894-464A-A877-A11943AA7254}" type="pres">
      <dgm:prSet presAssocID="{3941A466-E5D7-4A10-9B10-6DC3A5E3BDEE}" presName="points" presStyleCnt="0"/>
      <dgm:spPr/>
    </dgm:pt>
    <dgm:pt modelId="{F7DDA3E5-50C9-46A8-A104-7C505A0401FB}" type="pres">
      <dgm:prSet presAssocID="{45D9B838-A063-488F-9871-3CA46FD70CE9}" presName="compositeA" presStyleCnt="0"/>
      <dgm:spPr/>
    </dgm:pt>
    <dgm:pt modelId="{AC54A272-FAE0-4CAA-808E-DCA3DC46BFCA}" type="pres">
      <dgm:prSet presAssocID="{45D9B838-A063-488F-9871-3CA46FD70CE9}" presName="textA" presStyleLbl="revTx" presStyleIdx="0" presStyleCnt="3">
        <dgm:presLayoutVars>
          <dgm:bulletEnabled val="1"/>
        </dgm:presLayoutVars>
      </dgm:prSet>
      <dgm:spPr/>
    </dgm:pt>
    <dgm:pt modelId="{F8580E67-5940-4535-8DFA-0FD73AEC8EA8}" type="pres">
      <dgm:prSet presAssocID="{45D9B838-A063-488F-9871-3CA46FD70CE9}" presName="circleA" presStyleLbl="node1" presStyleIdx="0" presStyleCnt="3"/>
      <dgm:spPr/>
    </dgm:pt>
    <dgm:pt modelId="{9B00F235-0510-49A6-829B-366C3070166F}" type="pres">
      <dgm:prSet presAssocID="{45D9B838-A063-488F-9871-3CA46FD70CE9}" presName="spaceA" presStyleCnt="0"/>
      <dgm:spPr/>
    </dgm:pt>
    <dgm:pt modelId="{3E8EBFA8-AC37-452A-A715-AB8000FAC0E8}" type="pres">
      <dgm:prSet presAssocID="{75FA71EE-DFBD-4471-A9BA-0A644029BD85}" presName="space" presStyleCnt="0"/>
      <dgm:spPr/>
    </dgm:pt>
    <dgm:pt modelId="{FCF6FA94-4B01-4ECC-9C5B-A3A8277F9DFD}" type="pres">
      <dgm:prSet presAssocID="{8D59628C-ACD9-4A6B-BE24-FDE7F1A38C15}" presName="compositeB" presStyleCnt="0"/>
      <dgm:spPr/>
    </dgm:pt>
    <dgm:pt modelId="{D65EFB87-DCF6-46E0-8DE2-F6FE995B3516}" type="pres">
      <dgm:prSet presAssocID="{8D59628C-ACD9-4A6B-BE24-FDE7F1A38C15}" presName="textB" presStyleLbl="revTx" presStyleIdx="1" presStyleCnt="3">
        <dgm:presLayoutVars>
          <dgm:bulletEnabled val="1"/>
        </dgm:presLayoutVars>
      </dgm:prSet>
      <dgm:spPr/>
    </dgm:pt>
    <dgm:pt modelId="{81A0703E-1F68-4817-AE2E-9243360428F8}" type="pres">
      <dgm:prSet presAssocID="{8D59628C-ACD9-4A6B-BE24-FDE7F1A38C15}" presName="circleB" presStyleLbl="node1" presStyleIdx="1" presStyleCnt="3"/>
      <dgm:spPr/>
    </dgm:pt>
    <dgm:pt modelId="{F9772B5A-B2DD-4619-82F4-770564717C93}" type="pres">
      <dgm:prSet presAssocID="{8D59628C-ACD9-4A6B-BE24-FDE7F1A38C15}" presName="spaceB" presStyleCnt="0"/>
      <dgm:spPr/>
    </dgm:pt>
    <dgm:pt modelId="{BD954AB1-B77A-4973-8854-21B7C7D525D4}" type="pres">
      <dgm:prSet presAssocID="{819A8F40-C3F8-48FE-AAEA-724F4E735F8F}" presName="space" presStyleCnt="0"/>
      <dgm:spPr/>
    </dgm:pt>
    <dgm:pt modelId="{93D81A91-95CA-481B-941C-1C80DE6F7212}" type="pres">
      <dgm:prSet presAssocID="{ED99C8FB-5B46-4443-AA38-6C41E8B93C9E}" presName="compositeA" presStyleCnt="0"/>
      <dgm:spPr/>
    </dgm:pt>
    <dgm:pt modelId="{0B78BE4C-E0F7-4D23-85E8-CA016D093D82}" type="pres">
      <dgm:prSet presAssocID="{ED99C8FB-5B46-4443-AA38-6C41E8B93C9E}" presName="textA" presStyleLbl="revTx" presStyleIdx="2" presStyleCnt="3">
        <dgm:presLayoutVars>
          <dgm:bulletEnabled val="1"/>
        </dgm:presLayoutVars>
      </dgm:prSet>
      <dgm:spPr/>
    </dgm:pt>
    <dgm:pt modelId="{FC76C618-2CD3-44DA-B34E-48D33AEA94A3}" type="pres">
      <dgm:prSet presAssocID="{ED99C8FB-5B46-4443-AA38-6C41E8B93C9E}" presName="circleA" presStyleLbl="node1" presStyleIdx="2" presStyleCnt="3"/>
      <dgm:spPr/>
    </dgm:pt>
    <dgm:pt modelId="{99EAA02C-249A-4BCD-8474-D4702E55CA51}" type="pres">
      <dgm:prSet presAssocID="{ED99C8FB-5B46-4443-AA38-6C41E8B93C9E}" presName="spaceA" presStyleCnt="0"/>
      <dgm:spPr/>
    </dgm:pt>
  </dgm:ptLst>
  <dgm:cxnLst>
    <dgm:cxn modelId="{EE46AF28-641E-4EEA-9D1C-69CDEB41FB7B}" type="presOf" srcId="{3941A466-E5D7-4A10-9B10-6DC3A5E3BDEE}" destId="{1B9393AB-8988-4EBC-9568-9F63E9B00D8A}" srcOrd="0" destOrd="0" presId="urn:microsoft.com/office/officeart/2005/8/layout/hProcess11"/>
    <dgm:cxn modelId="{8B15D940-BFD2-48CE-8F58-DAC68503DDE0}" type="presOf" srcId="{ED99C8FB-5B46-4443-AA38-6C41E8B93C9E}" destId="{0B78BE4C-E0F7-4D23-85E8-CA016D093D82}" srcOrd="0" destOrd="0" presId="urn:microsoft.com/office/officeart/2005/8/layout/hProcess11"/>
    <dgm:cxn modelId="{EA04F65D-9472-4551-A2BC-C2862659C8FC}" type="presOf" srcId="{45D9B838-A063-488F-9871-3CA46FD70CE9}" destId="{AC54A272-FAE0-4CAA-808E-DCA3DC46BFCA}" srcOrd="0" destOrd="0" presId="urn:microsoft.com/office/officeart/2005/8/layout/hProcess11"/>
    <dgm:cxn modelId="{0CAD346A-8732-49DB-8410-EE8E51488E90}" srcId="{3941A466-E5D7-4A10-9B10-6DC3A5E3BDEE}" destId="{45D9B838-A063-488F-9871-3CA46FD70CE9}" srcOrd="0" destOrd="0" parTransId="{407448F8-19BC-4666-8FC3-53FCFC26543E}" sibTransId="{75FA71EE-DFBD-4471-A9BA-0A644029BD85}"/>
    <dgm:cxn modelId="{9D3CF095-CEF2-4BCF-8690-AEF5787CA721}" srcId="{3941A466-E5D7-4A10-9B10-6DC3A5E3BDEE}" destId="{8D59628C-ACD9-4A6B-BE24-FDE7F1A38C15}" srcOrd="1" destOrd="0" parTransId="{B98039E4-80E4-4258-AC5C-FED8310D8F1F}" sibTransId="{819A8F40-C3F8-48FE-AAEA-724F4E735F8F}"/>
    <dgm:cxn modelId="{B994F7D3-5FF5-492A-A9D7-227EA5DDAA6F}" type="presOf" srcId="{8D59628C-ACD9-4A6B-BE24-FDE7F1A38C15}" destId="{D65EFB87-DCF6-46E0-8DE2-F6FE995B3516}" srcOrd="0" destOrd="0" presId="urn:microsoft.com/office/officeart/2005/8/layout/hProcess11"/>
    <dgm:cxn modelId="{68B425F1-6BAC-4568-86CC-BE44AA52860D}" srcId="{3941A466-E5D7-4A10-9B10-6DC3A5E3BDEE}" destId="{ED99C8FB-5B46-4443-AA38-6C41E8B93C9E}" srcOrd="2" destOrd="0" parTransId="{E2706E9B-B231-44F8-9842-1CB6F298A338}" sibTransId="{B5F4919F-1348-4D21-B690-924EBA4D549B}"/>
    <dgm:cxn modelId="{07C94AAF-D0FB-41DB-9A63-DBC8E8DC993E}" type="presParOf" srcId="{1B9393AB-8988-4EBC-9568-9F63E9B00D8A}" destId="{03605377-099E-491A-8283-77D1081337A0}" srcOrd="0" destOrd="0" presId="urn:microsoft.com/office/officeart/2005/8/layout/hProcess11"/>
    <dgm:cxn modelId="{C5924B80-5540-4A22-B1BA-B487C51DF99E}" type="presParOf" srcId="{1B9393AB-8988-4EBC-9568-9F63E9B00D8A}" destId="{E8B776E3-3894-464A-A877-A11943AA7254}" srcOrd="1" destOrd="0" presId="urn:microsoft.com/office/officeart/2005/8/layout/hProcess11"/>
    <dgm:cxn modelId="{9A3D887A-20EE-4C7C-B0A9-61DE03C7901B}" type="presParOf" srcId="{E8B776E3-3894-464A-A877-A11943AA7254}" destId="{F7DDA3E5-50C9-46A8-A104-7C505A0401FB}" srcOrd="0" destOrd="0" presId="urn:microsoft.com/office/officeart/2005/8/layout/hProcess11"/>
    <dgm:cxn modelId="{05569FFB-6F2E-4E1B-8D89-9F44F61ADA4A}" type="presParOf" srcId="{F7DDA3E5-50C9-46A8-A104-7C505A0401FB}" destId="{AC54A272-FAE0-4CAA-808E-DCA3DC46BFCA}" srcOrd="0" destOrd="0" presId="urn:microsoft.com/office/officeart/2005/8/layout/hProcess11"/>
    <dgm:cxn modelId="{4562EE14-98B1-4506-A3C4-54A273C76219}" type="presParOf" srcId="{F7DDA3E5-50C9-46A8-A104-7C505A0401FB}" destId="{F8580E67-5940-4535-8DFA-0FD73AEC8EA8}" srcOrd="1" destOrd="0" presId="urn:microsoft.com/office/officeart/2005/8/layout/hProcess11"/>
    <dgm:cxn modelId="{BC193C7F-ABBC-4081-A4F6-0F45BA6C3473}" type="presParOf" srcId="{F7DDA3E5-50C9-46A8-A104-7C505A0401FB}" destId="{9B00F235-0510-49A6-829B-366C3070166F}" srcOrd="2" destOrd="0" presId="urn:microsoft.com/office/officeart/2005/8/layout/hProcess11"/>
    <dgm:cxn modelId="{0EDF8A8C-0659-4FE7-86F0-7E47DBF4283E}" type="presParOf" srcId="{E8B776E3-3894-464A-A877-A11943AA7254}" destId="{3E8EBFA8-AC37-452A-A715-AB8000FAC0E8}" srcOrd="1" destOrd="0" presId="urn:microsoft.com/office/officeart/2005/8/layout/hProcess11"/>
    <dgm:cxn modelId="{A80BC70B-649C-41B4-BE01-EDC5F726E65B}" type="presParOf" srcId="{E8B776E3-3894-464A-A877-A11943AA7254}" destId="{FCF6FA94-4B01-4ECC-9C5B-A3A8277F9DFD}" srcOrd="2" destOrd="0" presId="urn:microsoft.com/office/officeart/2005/8/layout/hProcess11"/>
    <dgm:cxn modelId="{3229D8B8-AC06-404A-A83A-DB53C638FFF8}" type="presParOf" srcId="{FCF6FA94-4B01-4ECC-9C5B-A3A8277F9DFD}" destId="{D65EFB87-DCF6-46E0-8DE2-F6FE995B3516}" srcOrd="0" destOrd="0" presId="urn:microsoft.com/office/officeart/2005/8/layout/hProcess11"/>
    <dgm:cxn modelId="{76DFD0F9-348A-43C5-BEBF-81E71C993DF9}" type="presParOf" srcId="{FCF6FA94-4B01-4ECC-9C5B-A3A8277F9DFD}" destId="{81A0703E-1F68-4817-AE2E-9243360428F8}" srcOrd="1" destOrd="0" presId="urn:microsoft.com/office/officeart/2005/8/layout/hProcess11"/>
    <dgm:cxn modelId="{2A4A03F9-A446-400F-AA96-D5CB7685A3D6}" type="presParOf" srcId="{FCF6FA94-4B01-4ECC-9C5B-A3A8277F9DFD}" destId="{F9772B5A-B2DD-4619-82F4-770564717C93}" srcOrd="2" destOrd="0" presId="urn:microsoft.com/office/officeart/2005/8/layout/hProcess11"/>
    <dgm:cxn modelId="{DAEA6F94-1E9E-49A2-B04F-C88D275AF86C}" type="presParOf" srcId="{E8B776E3-3894-464A-A877-A11943AA7254}" destId="{BD954AB1-B77A-4973-8854-21B7C7D525D4}" srcOrd="3" destOrd="0" presId="urn:microsoft.com/office/officeart/2005/8/layout/hProcess11"/>
    <dgm:cxn modelId="{DE75E09E-3C23-4746-A785-E0F164F8CBAB}" type="presParOf" srcId="{E8B776E3-3894-464A-A877-A11943AA7254}" destId="{93D81A91-95CA-481B-941C-1C80DE6F7212}" srcOrd="4" destOrd="0" presId="urn:microsoft.com/office/officeart/2005/8/layout/hProcess11"/>
    <dgm:cxn modelId="{938449C4-58A9-4373-A069-FB2FFF83CB02}" type="presParOf" srcId="{93D81A91-95CA-481B-941C-1C80DE6F7212}" destId="{0B78BE4C-E0F7-4D23-85E8-CA016D093D82}" srcOrd="0" destOrd="0" presId="urn:microsoft.com/office/officeart/2005/8/layout/hProcess11"/>
    <dgm:cxn modelId="{304CF951-1CAF-4510-973D-8AB2D125D6C5}" type="presParOf" srcId="{93D81A91-95CA-481B-941C-1C80DE6F7212}" destId="{FC76C618-2CD3-44DA-B34E-48D33AEA94A3}" srcOrd="1" destOrd="0" presId="urn:microsoft.com/office/officeart/2005/8/layout/hProcess11"/>
    <dgm:cxn modelId="{482D6B8D-6D3F-4054-BC20-74FD3F96CE18}" type="presParOf" srcId="{93D81A91-95CA-481B-941C-1C80DE6F7212}" destId="{99EAA02C-249A-4BCD-8474-D4702E55CA51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4027D90-E8C4-4837-BC1D-0227304CCA3B}" type="doc">
      <dgm:prSet loTypeId="urn:microsoft.com/office/officeart/2005/8/layout/hProcess9" loCatId="process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zh-CN" altLang="en-US"/>
        </a:p>
      </dgm:t>
    </dgm:pt>
    <dgm:pt modelId="{D0CC4980-BE1B-44E1-9FD2-8DB17B3F4331}">
      <dgm:prSet/>
      <dgm:spPr/>
      <dgm:t>
        <a:bodyPr/>
        <a:lstStyle/>
        <a:p>
          <a:r>
            <a:rPr lang="zh-CN" b="1" dirty="0"/>
            <a:t>多小算小？</a:t>
          </a:r>
          <a:endParaRPr lang="en-US" altLang="zh-CN" b="1" dirty="0"/>
        </a:p>
        <a:p>
          <a:r>
            <a:rPr lang="zh-CN" b="1" dirty="0"/>
            <a:t>如何度量？</a:t>
          </a:r>
          <a:endParaRPr lang="zh-CN" dirty="0"/>
        </a:p>
      </dgm:t>
    </dgm:pt>
    <dgm:pt modelId="{A4AF1F6B-D236-4453-B0CE-E115A118A6EC}" type="parTrans" cxnId="{4C7F83A7-D76F-4801-B5E2-AC154B58528E}">
      <dgm:prSet/>
      <dgm:spPr/>
      <dgm:t>
        <a:bodyPr/>
        <a:lstStyle/>
        <a:p>
          <a:endParaRPr lang="zh-CN" altLang="en-US"/>
        </a:p>
      </dgm:t>
    </dgm:pt>
    <dgm:pt modelId="{1775D954-B5AE-4E9B-A07D-ED6EDA19DEC4}" type="sibTrans" cxnId="{4C7F83A7-D76F-4801-B5E2-AC154B58528E}">
      <dgm:prSet/>
      <dgm:spPr/>
      <dgm:t>
        <a:bodyPr/>
        <a:lstStyle/>
        <a:p>
          <a:endParaRPr lang="zh-CN" altLang="en-US"/>
        </a:p>
      </dgm:t>
    </dgm:pt>
    <dgm:pt modelId="{8593CA03-4A29-4E03-94F7-D96E502CFF17}">
      <dgm:prSet/>
      <dgm:spPr/>
      <dgm:t>
        <a:bodyPr/>
        <a:lstStyle/>
        <a:p>
          <a:r>
            <a:rPr lang="zh-CN" b="1" dirty="0"/>
            <a:t>如何</a:t>
          </a:r>
          <a:r>
            <a:rPr lang="zh-CN" altLang="en-US" b="1" dirty="0"/>
            <a:t>观测</a:t>
          </a:r>
          <a:endParaRPr lang="en-US" altLang="zh-CN" b="1" dirty="0"/>
        </a:p>
        <a:p>
          <a:r>
            <a:rPr lang="zh-CN" altLang="en-US" b="1" dirty="0"/>
            <a:t>物质</a:t>
          </a:r>
          <a:r>
            <a:rPr lang="zh-CN" b="1" dirty="0"/>
            <a:t>结构？</a:t>
          </a:r>
          <a:endParaRPr lang="zh-CN" dirty="0"/>
        </a:p>
      </dgm:t>
    </dgm:pt>
    <dgm:pt modelId="{FFF6AAE3-0B8B-4906-9DAC-5CFF201772B0}" type="parTrans" cxnId="{0F163067-C130-4D77-A12C-EDC02DF3AE39}">
      <dgm:prSet/>
      <dgm:spPr/>
      <dgm:t>
        <a:bodyPr/>
        <a:lstStyle/>
        <a:p>
          <a:endParaRPr lang="zh-CN" altLang="en-US"/>
        </a:p>
      </dgm:t>
    </dgm:pt>
    <dgm:pt modelId="{AB9D50B5-ED3C-4F32-8348-27C880C9542E}" type="sibTrans" cxnId="{0F163067-C130-4D77-A12C-EDC02DF3AE39}">
      <dgm:prSet/>
      <dgm:spPr/>
      <dgm:t>
        <a:bodyPr/>
        <a:lstStyle/>
        <a:p>
          <a:endParaRPr lang="zh-CN" altLang="en-US"/>
        </a:p>
      </dgm:t>
    </dgm:pt>
    <dgm:pt modelId="{EB26013A-4E8D-4814-A1EC-E6E2B377547B}">
      <dgm:prSet/>
      <dgm:spPr/>
      <dgm:t>
        <a:bodyPr/>
        <a:lstStyle/>
        <a:p>
          <a:r>
            <a:rPr lang="zh-CN" b="1" dirty="0"/>
            <a:t>为什么要建造</a:t>
          </a:r>
          <a:endParaRPr lang="en-US" altLang="zh-CN" b="1" dirty="0"/>
        </a:p>
        <a:p>
          <a:r>
            <a:rPr lang="zh-CN" b="1" dirty="0"/>
            <a:t>对撞机？</a:t>
          </a:r>
          <a:endParaRPr lang="zh-CN" dirty="0"/>
        </a:p>
      </dgm:t>
    </dgm:pt>
    <dgm:pt modelId="{A86D29E1-36DD-4342-95E6-E637CFFAB0DB}" type="parTrans" cxnId="{EB230186-F44D-4C47-9494-2BAC7059B86D}">
      <dgm:prSet/>
      <dgm:spPr/>
      <dgm:t>
        <a:bodyPr/>
        <a:lstStyle/>
        <a:p>
          <a:endParaRPr lang="zh-CN" altLang="en-US"/>
        </a:p>
      </dgm:t>
    </dgm:pt>
    <dgm:pt modelId="{9CC853AD-44F7-4EFB-97CD-C9D0FA6873CD}" type="sibTrans" cxnId="{EB230186-F44D-4C47-9494-2BAC7059B86D}">
      <dgm:prSet/>
      <dgm:spPr/>
      <dgm:t>
        <a:bodyPr/>
        <a:lstStyle/>
        <a:p>
          <a:endParaRPr lang="zh-CN" altLang="en-US"/>
        </a:p>
      </dgm:t>
    </dgm:pt>
    <dgm:pt modelId="{080E9B08-B9EB-4E76-B086-86F35C797F0C}" type="pres">
      <dgm:prSet presAssocID="{F4027D90-E8C4-4837-BC1D-0227304CCA3B}" presName="CompostProcess" presStyleCnt="0">
        <dgm:presLayoutVars>
          <dgm:dir/>
          <dgm:resizeHandles val="exact"/>
        </dgm:presLayoutVars>
      </dgm:prSet>
      <dgm:spPr/>
    </dgm:pt>
    <dgm:pt modelId="{3950BDB5-8767-4FF1-9C8B-6E1B9E346C5F}" type="pres">
      <dgm:prSet presAssocID="{F4027D90-E8C4-4837-BC1D-0227304CCA3B}" presName="arrow" presStyleLbl="bgShp" presStyleIdx="0" presStyleCnt="1"/>
      <dgm:spPr/>
    </dgm:pt>
    <dgm:pt modelId="{AA651485-3DCC-463E-982B-572E9CB29064}" type="pres">
      <dgm:prSet presAssocID="{F4027D90-E8C4-4837-BC1D-0227304CCA3B}" presName="linearProcess" presStyleCnt="0"/>
      <dgm:spPr/>
    </dgm:pt>
    <dgm:pt modelId="{84D1C0B0-645C-4AD5-89A4-D4B1D348745E}" type="pres">
      <dgm:prSet presAssocID="{D0CC4980-BE1B-44E1-9FD2-8DB17B3F4331}" presName="textNode" presStyleLbl="node1" presStyleIdx="0" presStyleCnt="3">
        <dgm:presLayoutVars>
          <dgm:bulletEnabled val="1"/>
        </dgm:presLayoutVars>
      </dgm:prSet>
      <dgm:spPr/>
    </dgm:pt>
    <dgm:pt modelId="{F898D9A5-4591-456E-A5CA-52AB6D43B18D}" type="pres">
      <dgm:prSet presAssocID="{1775D954-B5AE-4E9B-A07D-ED6EDA19DEC4}" presName="sibTrans" presStyleCnt="0"/>
      <dgm:spPr/>
    </dgm:pt>
    <dgm:pt modelId="{F34ED667-CBF7-42E0-96BE-ED47C7CC02CE}" type="pres">
      <dgm:prSet presAssocID="{8593CA03-4A29-4E03-94F7-D96E502CFF17}" presName="textNode" presStyleLbl="node1" presStyleIdx="1" presStyleCnt="3">
        <dgm:presLayoutVars>
          <dgm:bulletEnabled val="1"/>
        </dgm:presLayoutVars>
      </dgm:prSet>
      <dgm:spPr/>
    </dgm:pt>
    <dgm:pt modelId="{B196A5CC-19D8-4FEF-9B82-EB296C3AF93A}" type="pres">
      <dgm:prSet presAssocID="{AB9D50B5-ED3C-4F32-8348-27C880C9542E}" presName="sibTrans" presStyleCnt="0"/>
      <dgm:spPr/>
    </dgm:pt>
    <dgm:pt modelId="{B318DF09-F5B1-49CA-9155-B970C24FD59D}" type="pres">
      <dgm:prSet presAssocID="{EB26013A-4E8D-4814-A1EC-E6E2B377547B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74BEFA2A-314D-469F-B81B-C96C8423F82A}" type="presOf" srcId="{F4027D90-E8C4-4837-BC1D-0227304CCA3B}" destId="{080E9B08-B9EB-4E76-B086-86F35C797F0C}" srcOrd="0" destOrd="0" presId="urn:microsoft.com/office/officeart/2005/8/layout/hProcess9"/>
    <dgm:cxn modelId="{0F163067-C130-4D77-A12C-EDC02DF3AE39}" srcId="{F4027D90-E8C4-4837-BC1D-0227304CCA3B}" destId="{8593CA03-4A29-4E03-94F7-D96E502CFF17}" srcOrd="1" destOrd="0" parTransId="{FFF6AAE3-0B8B-4906-9DAC-5CFF201772B0}" sibTransId="{AB9D50B5-ED3C-4F32-8348-27C880C9542E}"/>
    <dgm:cxn modelId="{33796F6E-4EF5-497A-B05F-4A5FFCF4A221}" type="presOf" srcId="{8593CA03-4A29-4E03-94F7-D96E502CFF17}" destId="{F34ED667-CBF7-42E0-96BE-ED47C7CC02CE}" srcOrd="0" destOrd="0" presId="urn:microsoft.com/office/officeart/2005/8/layout/hProcess9"/>
    <dgm:cxn modelId="{EB230186-F44D-4C47-9494-2BAC7059B86D}" srcId="{F4027D90-E8C4-4837-BC1D-0227304CCA3B}" destId="{EB26013A-4E8D-4814-A1EC-E6E2B377547B}" srcOrd="2" destOrd="0" parTransId="{A86D29E1-36DD-4342-95E6-E637CFFAB0DB}" sibTransId="{9CC853AD-44F7-4EFB-97CD-C9D0FA6873CD}"/>
    <dgm:cxn modelId="{D10A5EA4-9927-4348-86D6-3F58B1F4AE56}" type="presOf" srcId="{D0CC4980-BE1B-44E1-9FD2-8DB17B3F4331}" destId="{84D1C0B0-645C-4AD5-89A4-D4B1D348745E}" srcOrd="0" destOrd="0" presId="urn:microsoft.com/office/officeart/2005/8/layout/hProcess9"/>
    <dgm:cxn modelId="{4C7F83A7-D76F-4801-B5E2-AC154B58528E}" srcId="{F4027D90-E8C4-4837-BC1D-0227304CCA3B}" destId="{D0CC4980-BE1B-44E1-9FD2-8DB17B3F4331}" srcOrd="0" destOrd="0" parTransId="{A4AF1F6B-D236-4453-B0CE-E115A118A6EC}" sibTransId="{1775D954-B5AE-4E9B-A07D-ED6EDA19DEC4}"/>
    <dgm:cxn modelId="{22738CD3-FD2E-4C57-B090-2E2A8517F7B3}" type="presOf" srcId="{EB26013A-4E8D-4814-A1EC-E6E2B377547B}" destId="{B318DF09-F5B1-49CA-9155-B970C24FD59D}" srcOrd="0" destOrd="0" presId="urn:microsoft.com/office/officeart/2005/8/layout/hProcess9"/>
    <dgm:cxn modelId="{F99E8DD0-3F64-4F20-BDA0-BDAA891D67E8}" type="presParOf" srcId="{080E9B08-B9EB-4E76-B086-86F35C797F0C}" destId="{3950BDB5-8767-4FF1-9C8B-6E1B9E346C5F}" srcOrd="0" destOrd="0" presId="urn:microsoft.com/office/officeart/2005/8/layout/hProcess9"/>
    <dgm:cxn modelId="{29CBC6C3-7902-404B-943E-65889E20350F}" type="presParOf" srcId="{080E9B08-B9EB-4E76-B086-86F35C797F0C}" destId="{AA651485-3DCC-463E-982B-572E9CB29064}" srcOrd="1" destOrd="0" presId="urn:microsoft.com/office/officeart/2005/8/layout/hProcess9"/>
    <dgm:cxn modelId="{48D37A70-AB6C-4567-A10F-A2B0295234A9}" type="presParOf" srcId="{AA651485-3DCC-463E-982B-572E9CB29064}" destId="{84D1C0B0-645C-4AD5-89A4-D4B1D348745E}" srcOrd="0" destOrd="0" presId="urn:microsoft.com/office/officeart/2005/8/layout/hProcess9"/>
    <dgm:cxn modelId="{8DD3BFEA-7091-4694-BE60-754E6FE31F75}" type="presParOf" srcId="{AA651485-3DCC-463E-982B-572E9CB29064}" destId="{F898D9A5-4591-456E-A5CA-52AB6D43B18D}" srcOrd="1" destOrd="0" presId="urn:microsoft.com/office/officeart/2005/8/layout/hProcess9"/>
    <dgm:cxn modelId="{5E9365FF-9764-4CD1-8850-C9544DF8F35E}" type="presParOf" srcId="{AA651485-3DCC-463E-982B-572E9CB29064}" destId="{F34ED667-CBF7-42E0-96BE-ED47C7CC02CE}" srcOrd="2" destOrd="0" presId="urn:microsoft.com/office/officeart/2005/8/layout/hProcess9"/>
    <dgm:cxn modelId="{62976C16-3466-4A00-AC44-9DFAC74BEFCC}" type="presParOf" srcId="{AA651485-3DCC-463E-982B-572E9CB29064}" destId="{B196A5CC-19D8-4FEF-9B82-EB296C3AF93A}" srcOrd="3" destOrd="0" presId="urn:microsoft.com/office/officeart/2005/8/layout/hProcess9"/>
    <dgm:cxn modelId="{D21F523A-30F9-4C9B-8A7C-CE8BF3856CBA}" type="presParOf" srcId="{AA651485-3DCC-463E-982B-572E9CB29064}" destId="{B318DF09-F5B1-49CA-9155-B970C24FD59D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C89F513-399A-4BD9-A39D-2BF342833488}" type="doc">
      <dgm:prSet loTypeId="urn:microsoft.com/office/officeart/2005/8/layout/hProcess9" loCatId="process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zh-CN" altLang="en-US"/>
        </a:p>
      </dgm:t>
    </dgm:pt>
    <dgm:pt modelId="{0A2958D6-8B5A-4B17-BD20-0FEFF7D25BFC}">
      <dgm:prSet phldrT="[文本]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</dgm:spPr>
      <dgm:t>
        <a:bodyPr/>
        <a:lstStyle/>
        <a:p>
          <a:r>
            <a:rPr lang="zh-CN" altLang="en-US" dirty="0"/>
            <a:t>物质结构</a:t>
          </a:r>
          <a:endParaRPr lang="en-US" altLang="zh-CN" dirty="0"/>
        </a:p>
        <a:p>
          <a:r>
            <a:rPr lang="zh-CN" altLang="en-US" dirty="0"/>
            <a:t>简要历史脉络</a:t>
          </a:r>
        </a:p>
      </dgm:t>
    </dgm:pt>
    <dgm:pt modelId="{ECB71D4F-59C7-4131-BA1B-22CA76346142}" type="parTrans" cxnId="{81D41DDA-2400-4609-84FE-26080E3DB57D}">
      <dgm:prSet/>
      <dgm:spPr/>
      <dgm:t>
        <a:bodyPr/>
        <a:lstStyle/>
        <a:p>
          <a:endParaRPr lang="zh-CN" altLang="en-US"/>
        </a:p>
      </dgm:t>
    </dgm:pt>
    <dgm:pt modelId="{9EC4340B-8361-4D8E-A9CE-6D947421B677}" type="sibTrans" cxnId="{81D41DDA-2400-4609-84FE-26080E3DB57D}">
      <dgm:prSet/>
      <dgm:spPr/>
      <dgm:t>
        <a:bodyPr/>
        <a:lstStyle/>
        <a:p>
          <a:endParaRPr lang="zh-CN" altLang="en-US"/>
        </a:p>
      </dgm:t>
    </dgm:pt>
    <dgm:pt modelId="{A102AE8A-305F-4526-8AA7-62983A484370}">
      <dgm:prSet phldrT="[文本]"/>
      <dgm:spPr>
        <a:solidFill>
          <a:schemeClr val="accent6"/>
        </a:solidFill>
      </dgm:spPr>
      <dgm:t>
        <a:bodyPr/>
        <a:lstStyle/>
        <a:p>
          <a:r>
            <a:rPr lang="en-US" altLang="zh-CN" dirty="0"/>
            <a:t>BESIII</a:t>
          </a:r>
          <a:r>
            <a:rPr lang="zh-CN" altLang="en-US" dirty="0"/>
            <a:t>实验</a:t>
          </a:r>
        </a:p>
      </dgm:t>
    </dgm:pt>
    <dgm:pt modelId="{944F8D82-5AC5-40BB-B86B-0A809F52E1C7}" type="parTrans" cxnId="{696E8318-90E8-4F80-8B51-9EC4A2A7D03B}">
      <dgm:prSet/>
      <dgm:spPr/>
      <dgm:t>
        <a:bodyPr/>
        <a:lstStyle/>
        <a:p>
          <a:endParaRPr lang="zh-CN" altLang="en-US"/>
        </a:p>
      </dgm:t>
    </dgm:pt>
    <dgm:pt modelId="{4802BF1E-29F4-4A12-9964-2DC5599A75E0}" type="sibTrans" cxnId="{696E8318-90E8-4F80-8B51-9EC4A2A7D03B}">
      <dgm:prSet/>
      <dgm:spPr/>
      <dgm:t>
        <a:bodyPr/>
        <a:lstStyle/>
        <a:p>
          <a:endParaRPr lang="zh-CN" altLang="en-US"/>
        </a:p>
      </dgm:t>
    </dgm:pt>
    <dgm:pt modelId="{F762A18F-5B01-4932-8941-5C94E794DADF}">
      <dgm:prSet phldrT="[文本]"/>
      <dgm:spPr/>
      <dgm:t>
        <a:bodyPr/>
        <a:lstStyle/>
        <a:p>
          <a:r>
            <a:rPr lang="zh-CN" altLang="en-US" dirty="0"/>
            <a:t>电磁形状因子</a:t>
          </a:r>
        </a:p>
      </dgm:t>
    </dgm:pt>
    <dgm:pt modelId="{43A20132-8EF9-4DE3-B117-E25F4F0FBD70}" type="parTrans" cxnId="{25B15A1C-4C87-4464-BB15-EFE7CA992803}">
      <dgm:prSet/>
      <dgm:spPr/>
      <dgm:t>
        <a:bodyPr/>
        <a:lstStyle/>
        <a:p>
          <a:endParaRPr lang="zh-CN" altLang="en-US"/>
        </a:p>
      </dgm:t>
    </dgm:pt>
    <dgm:pt modelId="{700066BD-C794-4AB2-B970-C47EC6658D23}" type="sibTrans" cxnId="{25B15A1C-4C87-4464-BB15-EFE7CA992803}">
      <dgm:prSet/>
      <dgm:spPr/>
      <dgm:t>
        <a:bodyPr/>
        <a:lstStyle/>
        <a:p>
          <a:endParaRPr lang="zh-CN" altLang="en-US"/>
        </a:p>
      </dgm:t>
    </dgm:pt>
    <dgm:pt modelId="{A1B16ECD-1280-404B-A6E5-4D7412B9D331}">
      <dgm:prSet phldrT="[文本]"/>
      <dgm:spPr/>
      <dgm:t>
        <a:bodyPr/>
        <a:lstStyle/>
        <a:p>
          <a:r>
            <a:rPr lang="zh-CN" altLang="en-US" dirty="0"/>
            <a:t>总结</a:t>
          </a:r>
        </a:p>
      </dgm:t>
    </dgm:pt>
    <dgm:pt modelId="{B06753FD-559A-434E-B1E6-70F962AD0CF3}" type="parTrans" cxnId="{02658D13-C386-44E9-82A1-BD83E43B33A3}">
      <dgm:prSet/>
      <dgm:spPr/>
      <dgm:t>
        <a:bodyPr/>
        <a:lstStyle/>
        <a:p>
          <a:endParaRPr lang="zh-CN" altLang="en-US"/>
        </a:p>
      </dgm:t>
    </dgm:pt>
    <dgm:pt modelId="{4EE7350F-A716-48F0-B4D8-5B08206A5F01}" type="sibTrans" cxnId="{02658D13-C386-44E9-82A1-BD83E43B33A3}">
      <dgm:prSet/>
      <dgm:spPr/>
      <dgm:t>
        <a:bodyPr/>
        <a:lstStyle/>
        <a:p>
          <a:endParaRPr lang="zh-CN" altLang="en-US"/>
        </a:p>
      </dgm:t>
    </dgm:pt>
    <dgm:pt modelId="{35842D55-DE08-4148-8749-EC96750F4FF1}" type="pres">
      <dgm:prSet presAssocID="{AC89F513-399A-4BD9-A39D-2BF342833488}" presName="CompostProcess" presStyleCnt="0">
        <dgm:presLayoutVars>
          <dgm:dir/>
          <dgm:resizeHandles val="exact"/>
        </dgm:presLayoutVars>
      </dgm:prSet>
      <dgm:spPr/>
    </dgm:pt>
    <dgm:pt modelId="{262DD9ED-4CB9-46E5-8975-7E3782315DD3}" type="pres">
      <dgm:prSet presAssocID="{AC89F513-399A-4BD9-A39D-2BF342833488}" presName="arrow" presStyleLbl="bgShp" presStyleIdx="0" presStyleCnt="1"/>
      <dgm:spPr/>
    </dgm:pt>
    <dgm:pt modelId="{CC6F06E0-C7E3-4C8D-8FD6-09288B851917}" type="pres">
      <dgm:prSet presAssocID="{AC89F513-399A-4BD9-A39D-2BF342833488}" presName="linearProcess" presStyleCnt="0"/>
      <dgm:spPr/>
    </dgm:pt>
    <dgm:pt modelId="{B236CA43-A259-4B7A-8F98-E756B21148CF}" type="pres">
      <dgm:prSet presAssocID="{0A2958D6-8B5A-4B17-BD20-0FEFF7D25BFC}" presName="textNode" presStyleLbl="node1" presStyleIdx="0" presStyleCnt="4">
        <dgm:presLayoutVars>
          <dgm:bulletEnabled val="1"/>
        </dgm:presLayoutVars>
      </dgm:prSet>
      <dgm:spPr/>
    </dgm:pt>
    <dgm:pt modelId="{A77E9EED-5419-4CA3-BA58-D42AEC0F0BA2}" type="pres">
      <dgm:prSet presAssocID="{9EC4340B-8361-4D8E-A9CE-6D947421B677}" presName="sibTrans" presStyleCnt="0"/>
      <dgm:spPr/>
    </dgm:pt>
    <dgm:pt modelId="{06F5F28A-A74E-40C7-8711-93A371C8A76A}" type="pres">
      <dgm:prSet presAssocID="{A102AE8A-305F-4526-8AA7-62983A484370}" presName="textNode" presStyleLbl="node1" presStyleIdx="1" presStyleCnt="4">
        <dgm:presLayoutVars>
          <dgm:bulletEnabled val="1"/>
        </dgm:presLayoutVars>
      </dgm:prSet>
      <dgm:spPr/>
    </dgm:pt>
    <dgm:pt modelId="{DD8665D1-76CA-425C-B70F-01156F3142E9}" type="pres">
      <dgm:prSet presAssocID="{4802BF1E-29F4-4A12-9964-2DC5599A75E0}" presName="sibTrans" presStyleCnt="0"/>
      <dgm:spPr/>
    </dgm:pt>
    <dgm:pt modelId="{1ACF4225-ECF5-41BC-B259-5D189B0B80A2}" type="pres">
      <dgm:prSet presAssocID="{F762A18F-5B01-4932-8941-5C94E794DADF}" presName="textNode" presStyleLbl="node1" presStyleIdx="2" presStyleCnt="4">
        <dgm:presLayoutVars>
          <dgm:bulletEnabled val="1"/>
        </dgm:presLayoutVars>
      </dgm:prSet>
      <dgm:spPr/>
    </dgm:pt>
    <dgm:pt modelId="{4D6848C7-D9F5-4226-93FC-B345E5342810}" type="pres">
      <dgm:prSet presAssocID="{700066BD-C794-4AB2-B970-C47EC6658D23}" presName="sibTrans" presStyleCnt="0"/>
      <dgm:spPr/>
    </dgm:pt>
    <dgm:pt modelId="{96C525ED-D0CD-48D6-955B-9BC44EB32F38}" type="pres">
      <dgm:prSet presAssocID="{A1B16ECD-1280-404B-A6E5-4D7412B9D331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02658D13-C386-44E9-82A1-BD83E43B33A3}" srcId="{AC89F513-399A-4BD9-A39D-2BF342833488}" destId="{A1B16ECD-1280-404B-A6E5-4D7412B9D331}" srcOrd="3" destOrd="0" parTransId="{B06753FD-559A-434E-B1E6-70F962AD0CF3}" sibTransId="{4EE7350F-A716-48F0-B4D8-5B08206A5F01}"/>
    <dgm:cxn modelId="{696E8318-90E8-4F80-8B51-9EC4A2A7D03B}" srcId="{AC89F513-399A-4BD9-A39D-2BF342833488}" destId="{A102AE8A-305F-4526-8AA7-62983A484370}" srcOrd="1" destOrd="0" parTransId="{944F8D82-5AC5-40BB-B86B-0A809F52E1C7}" sibTransId="{4802BF1E-29F4-4A12-9964-2DC5599A75E0}"/>
    <dgm:cxn modelId="{25B15A1C-4C87-4464-BB15-EFE7CA992803}" srcId="{AC89F513-399A-4BD9-A39D-2BF342833488}" destId="{F762A18F-5B01-4932-8941-5C94E794DADF}" srcOrd="2" destOrd="0" parTransId="{43A20132-8EF9-4DE3-B117-E25F4F0FBD70}" sibTransId="{700066BD-C794-4AB2-B970-C47EC6658D23}"/>
    <dgm:cxn modelId="{B121AD34-81F1-431A-B602-7A62C64F5583}" type="presOf" srcId="{A102AE8A-305F-4526-8AA7-62983A484370}" destId="{06F5F28A-A74E-40C7-8711-93A371C8A76A}" srcOrd="0" destOrd="0" presId="urn:microsoft.com/office/officeart/2005/8/layout/hProcess9"/>
    <dgm:cxn modelId="{F6AAB888-0F9A-4173-B8D8-21BB62C59058}" type="presOf" srcId="{AC89F513-399A-4BD9-A39D-2BF342833488}" destId="{35842D55-DE08-4148-8749-EC96750F4FF1}" srcOrd="0" destOrd="0" presId="urn:microsoft.com/office/officeart/2005/8/layout/hProcess9"/>
    <dgm:cxn modelId="{2628788D-2DD1-4C0C-9DEE-5CD0FD739389}" type="presOf" srcId="{F762A18F-5B01-4932-8941-5C94E794DADF}" destId="{1ACF4225-ECF5-41BC-B259-5D189B0B80A2}" srcOrd="0" destOrd="0" presId="urn:microsoft.com/office/officeart/2005/8/layout/hProcess9"/>
    <dgm:cxn modelId="{3CB395A5-E2FF-49E6-9276-B6F9733AF949}" type="presOf" srcId="{0A2958D6-8B5A-4B17-BD20-0FEFF7D25BFC}" destId="{B236CA43-A259-4B7A-8F98-E756B21148CF}" srcOrd="0" destOrd="0" presId="urn:microsoft.com/office/officeart/2005/8/layout/hProcess9"/>
    <dgm:cxn modelId="{81D41DDA-2400-4609-84FE-26080E3DB57D}" srcId="{AC89F513-399A-4BD9-A39D-2BF342833488}" destId="{0A2958D6-8B5A-4B17-BD20-0FEFF7D25BFC}" srcOrd="0" destOrd="0" parTransId="{ECB71D4F-59C7-4131-BA1B-22CA76346142}" sibTransId="{9EC4340B-8361-4D8E-A9CE-6D947421B677}"/>
    <dgm:cxn modelId="{98CB93F6-3666-438E-9613-BFA6DDC83FDF}" type="presOf" srcId="{A1B16ECD-1280-404B-A6E5-4D7412B9D331}" destId="{96C525ED-D0CD-48D6-955B-9BC44EB32F38}" srcOrd="0" destOrd="0" presId="urn:microsoft.com/office/officeart/2005/8/layout/hProcess9"/>
    <dgm:cxn modelId="{7303A351-2C42-4A7F-8057-5D6FFE063073}" type="presParOf" srcId="{35842D55-DE08-4148-8749-EC96750F4FF1}" destId="{262DD9ED-4CB9-46E5-8975-7E3782315DD3}" srcOrd="0" destOrd="0" presId="urn:microsoft.com/office/officeart/2005/8/layout/hProcess9"/>
    <dgm:cxn modelId="{18C27DDA-A1C5-433C-91A4-C79AD0831B34}" type="presParOf" srcId="{35842D55-DE08-4148-8749-EC96750F4FF1}" destId="{CC6F06E0-C7E3-4C8D-8FD6-09288B851917}" srcOrd="1" destOrd="0" presId="urn:microsoft.com/office/officeart/2005/8/layout/hProcess9"/>
    <dgm:cxn modelId="{FC90C34E-BD13-437D-933C-60804749543D}" type="presParOf" srcId="{CC6F06E0-C7E3-4C8D-8FD6-09288B851917}" destId="{B236CA43-A259-4B7A-8F98-E756B21148CF}" srcOrd="0" destOrd="0" presId="urn:microsoft.com/office/officeart/2005/8/layout/hProcess9"/>
    <dgm:cxn modelId="{F4632F02-2CF6-41FB-AED2-A2865EBC80E7}" type="presParOf" srcId="{CC6F06E0-C7E3-4C8D-8FD6-09288B851917}" destId="{A77E9EED-5419-4CA3-BA58-D42AEC0F0BA2}" srcOrd="1" destOrd="0" presId="urn:microsoft.com/office/officeart/2005/8/layout/hProcess9"/>
    <dgm:cxn modelId="{6576D99C-79D7-493F-9DD1-155B327DB612}" type="presParOf" srcId="{CC6F06E0-C7E3-4C8D-8FD6-09288B851917}" destId="{06F5F28A-A74E-40C7-8711-93A371C8A76A}" srcOrd="2" destOrd="0" presId="urn:microsoft.com/office/officeart/2005/8/layout/hProcess9"/>
    <dgm:cxn modelId="{6FA37D13-30EA-4965-B104-098DE4B31EAF}" type="presParOf" srcId="{CC6F06E0-C7E3-4C8D-8FD6-09288B851917}" destId="{DD8665D1-76CA-425C-B70F-01156F3142E9}" srcOrd="3" destOrd="0" presId="urn:microsoft.com/office/officeart/2005/8/layout/hProcess9"/>
    <dgm:cxn modelId="{C18B402E-1D78-4564-BD6F-1D672935DD19}" type="presParOf" srcId="{CC6F06E0-C7E3-4C8D-8FD6-09288B851917}" destId="{1ACF4225-ECF5-41BC-B259-5D189B0B80A2}" srcOrd="4" destOrd="0" presId="urn:microsoft.com/office/officeart/2005/8/layout/hProcess9"/>
    <dgm:cxn modelId="{9C7E3469-4072-40AA-BF17-1155662B39FA}" type="presParOf" srcId="{CC6F06E0-C7E3-4C8D-8FD6-09288B851917}" destId="{4D6848C7-D9F5-4226-93FC-B345E5342810}" srcOrd="5" destOrd="0" presId="urn:microsoft.com/office/officeart/2005/8/layout/hProcess9"/>
    <dgm:cxn modelId="{9629642C-350A-4E92-B9C9-D626C3A0E9F9}" type="presParOf" srcId="{CC6F06E0-C7E3-4C8D-8FD6-09288B851917}" destId="{96C525ED-D0CD-48D6-955B-9BC44EB32F38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949D80E-3E3C-46B9-9367-5A64CC522D3A}" type="doc">
      <dgm:prSet loTypeId="urn:microsoft.com/office/officeart/2005/8/layout/lProcess3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35E17FC9-F3EE-4455-BF7C-26FAE54CC2A8}">
      <dgm:prSet/>
      <dgm:spPr/>
      <dgm:t>
        <a:bodyPr/>
        <a:lstStyle/>
        <a:p>
          <a:r>
            <a:rPr lang="en-US" dirty="0"/>
            <a:t>TDC</a:t>
          </a:r>
          <a:endParaRPr lang="zh-CN" dirty="0"/>
        </a:p>
      </dgm:t>
    </dgm:pt>
    <dgm:pt modelId="{194F179B-114A-4E53-978A-787EBD368A5D}" type="parTrans" cxnId="{F5367FBA-0121-4EBB-997A-CF00B276E324}">
      <dgm:prSet/>
      <dgm:spPr/>
      <dgm:t>
        <a:bodyPr/>
        <a:lstStyle/>
        <a:p>
          <a:endParaRPr lang="zh-CN" altLang="en-US"/>
        </a:p>
      </dgm:t>
    </dgm:pt>
    <dgm:pt modelId="{4C0643B7-9222-417E-8264-0746C7666A34}" type="sibTrans" cxnId="{F5367FBA-0121-4EBB-997A-CF00B276E324}">
      <dgm:prSet/>
      <dgm:spPr/>
      <dgm:t>
        <a:bodyPr/>
        <a:lstStyle/>
        <a:p>
          <a:endParaRPr lang="zh-CN" altLang="en-US"/>
        </a:p>
      </dgm:t>
    </dgm:pt>
    <dgm:pt modelId="{FE52952D-D1B8-41D3-965E-7B14120AFD79}">
      <dgm:prSet/>
      <dgm:spPr/>
      <dgm:t>
        <a:bodyPr/>
        <a:lstStyle/>
        <a:p>
          <a:r>
            <a:rPr lang="en-US" dirty="0"/>
            <a:t>ADC</a:t>
          </a:r>
          <a:endParaRPr lang="zh-CN" dirty="0"/>
        </a:p>
      </dgm:t>
    </dgm:pt>
    <dgm:pt modelId="{1740A725-0B7D-436F-91ED-DDD047CADC5F}" type="parTrans" cxnId="{C0321B17-577A-4C24-88AA-A43406440737}">
      <dgm:prSet/>
      <dgm:spPr/>
      <dgm:t>
        <a:bodyPr/>
        <a:lstStyle/>
        <a:p>
          <a:endParaRPr lang="zh-CN" altLang="en-US"/>
        </a:p>
      </dgm:t>
    </dgm:pt>
    <dgm:pt modelId="{0461DF5B-59F1-42FB-A093-C3AD4B6D0754}" type="sibTrans" cxnId="{C0321B17-577A-4C24-88AA-A43406440737}">
      <dgm:prSet/>
      <dgm:spPr/>
      <dgm:t>
        <a:bodyPr/>
        <a:lstStyle/>
        <a:p>
          <a:endParaRPr lang="zh-CN" altLang="en-US"/>
        </a:p>
      </dgm:t>
    </dgm:pt>
    <dgm:pt modelId="{0D186FFB-401F-4F7B-97D1-571FCC508C97}" type="pres">
      <dgm:prSet presAssocID="{6949D80E-3E3C-46B9-9367-5A64CC522D3A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82A5EB13-15C2-44A5-A55D-011A63855155}" type="pres">
      <dgm:prSet presAssocID="{35E17FC9-F3EE-4455-BF7C-26FAE54CC2A8}" presName="horFlow" presStyleCnt="0"/>
      <dgm:spPr/>
    </dgm:pt>
    <dgm:pt modelId="{285B7D4C-EA40-4C05-BDBF-6889264CAE80}" type="pres">
      <dgm:prSet presAssocID="{35E17FC9-F3EE-4455-BF7C-26FAE54CC2A8}" presName="bigChev" presStyleLbl="node1" presStyleIdx="0" presStyleCnt="2"/>
      <dgm:spPr/>
    </dgm:pt>
    <dgm:pt modelId="{2C85A3DF-8927-4AFA-B0F7-76B21EDF7239}" type="pres">
      <dgm:prSet presAssocID="{35E17FC9-F3EE-4455-BF7C-26FAE54CC2A8}" presName="vSp" presStyleCnt="0"/>
      <dgm:spPr/>
    </dgm:pt>
    <dgm:pt modelId="{21C446F3-CE18-4154-B28A-6AE20B08667E}" type="pres">
      <dgm:prSet presAssocID="{FE52952D-D1B8-41D3-965E-7B14120AFD79}" presName="horFlow" presStyleCnt="0"/>
      <dgm:spPr/>
    </dgm:pt>
    <dgm:pt modelId="{65D633FD-5958-4AC0-8B28-F196EC3669DC}" type="pres">
      <dgm:prSet presAssocID="{FE52952D-D1B8-41D3-965E-7B14120AFD79}" presName="bigChev" presStyleLbl="node1" presStyleIdx="1" presStyleCnt="2"/>
      <dgm:spPr/>
    </dgm:pt>
  </dgm:ptLst>
  <dgm:cxnLst>
    <dgm:cxn modelId="{C0321B17-577A-4C24-88AA-A43406440737}" srcId="{6949D80E-3E3C-46B9-9367-5A64CC522D3A}" destId="{FE52952D-D1B8-41D3-965E-7B14120AFD79}" srcOrd="1" destOrd="0" parTransId="{1740A725-0B7D-436F-91ED-DDD047CADC5F}" sibTransId="{0461DF5B-59F1-42FB-A093-C3AD4B6D0754}"/>
    <dgm:cxn modelId="{2399872B-009A-4F7F-8E5E-54EDC3CCA9E8}" type="presOf" srcId="{6949D80E-3E3C-46B9-9367-5A64CC522D3A}" destId="{0D186FFB-401F-4F7B-97D1-571FCC508C97}" srcOrd="0" destOrd="0" presId="urn:microsoft.com/office/officeart/2005/8/layout/lProcess3"/>
    <dgm:cxn modelId="{552FDA6D-0F51-49A9-BA8C-E13D124C0460}" type="presOf" srcId="{FE52952D-D1B8-41D3-965E-7B14120AFD79}" destId="{65D633FD-5958-4AC0-8B28-F196EC3669DC}" srcOrd="0" destOrd="0" presId="urn:microsoft.com/office/officeart/2005/8/layout/lProcess3"/>
    <dgm:cxn modelId="{93859195-B407-4D60-BABE-2321686EB733}" type="presOf" srcId="{35E17FC9-F3EE-4455-BF7C-26FAE54CC2A8}" destId="{285B7D4C-EA40-4C05-BDBF-6889264CAE80}" srcOrd="0" destOrd="0" presId="urn:microsoft.com/office/officeart/2005/8/layout/lProcess3"/>
    <dgm:cxn modelId="{F5367FBA-0121-4EBB-997A-CF00B276E324}" srcId="{6949D80E-3E3C-46B9-9367-5A64CC522D3A}" destId="{35E17FC9-F3EE-4455-BF7C-26FAE54CC2A8}" srcOrd="0" destOrd="0" parTransId="{194F179B-114A-4E53-978A-787EBD368A5D}" sibTransId="{4C0643B7-9222-417E-8264-0746C7666A34}"/>
    <dgm:cxn modelId="{063890D1-D734-4DE0-B15F-196D0810A9F0}" type="presParOf" srcId="{0D186FFB-401F-4F7B-97D1-571FCC508C97}" destId="{82A5EB13-15C2-44A5-A55D-011A63855155}" srcOrd="0" destOrd="0" presId="urn:microsoft.com/office/officeart/2005/8/layout/lProcess3"/>
    <dgm:cxn modelId="{07CA56EC-A8CB-41B4-9996-E25E4C3CEF02}" type="presParOf" srcId="{82A5EB13-15C2-44A5-A55D-011A63855155}" destId="{285B7D4C-EA40-4C05-BDBF-6889264CAE80}" srcOrd="0" destOrd="0" presId="urn:microsoft.com/office/officeart/2005/8/layout/lProcess3"/>
    <dgm:cxn modelId="{92C6E3E2-2D02-4D3D-AC86-3E26C5D6F3C5}" type="presParOf" srcId="{0D186FFB-401F-4F7B-97D1-571FCC508C97}" destId="{2C85A3DF-8927-4AFA-B0F7-76B21EDF7239}" srcOrd="1" destOrd="0" presId="urn:microsoft.com/office/officeart/2005/8/layout/lProcess3"/>
    <dgm:cxn modelId="{DE4801C5-E13B-46C0-A889-D377201162CC}" type="presParOf" srcId="{0D186FFB-401F-4F7B-97D1-571FCC508C97}" destId="{21C446F3-CE18-4154-B28A-6AE20B08667E}" srcOrd="2" destOrd="0" presId="urn:microsoft.com/office/officeart/2005/8/layout/lProcess3"/>
    <dgm:cxn modelId="{1086552F-54F6-4643-9074-3A0A5504F0F3}" type="presParOf" srcId="{21C446F3-CE18-4154-B28A-6AE20B08667E}" destId="{65D633FD-5958-4AC0-8B28-F196EC3669DC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2DD9ED-4CB9-46E5-8975-7E3782315DD3}">
      <dsp:nvSpPr>
        <dsp:cNvPr id="0" name=""/>
        <dsp:cNvSpPr/>
      </dsp:nvSpPr>
      <dsp:spPr>
        <a:xfrm>
          <a:off x="615314" y="0"/>
          <a:ext cx="6973570" cy="311941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236CA43-A259-4B7A-8F98-E756B21148CF}">
      <dsp:nvSpPr>
        <dsp:cNvPr id="0" name=""/>
        <dsp:cNvSpPr/>
      </dsp:nvSpPr>
      <dsp:spPr>
        <a:xfrm>
          <a:off x="1001" y="935822"/>
          <a:ext cx="1945392" cy="124776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kern="1200" dirty="0"/>
            <a:t>物质结构</a:t>
          </a:r>
          <a:endParaRPr lang="en-US" altLang="zh-CN" sz="2100" kern="1200" dirty="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kern="1200" dirty="0"/>
            <a:t>简要历史脉络</a:t>
          </a:r>
        </a:p>
      </dsp:txBody>
      <dsp:txXfrm>
        <a:off x="61912" y="996733"/>
        <a:ext cx="1823570" cy="1125942"/>
      </dsp:txXfrm>
    </dsp:sp>
    <dsp:sp modelId="{06F5F28A-A74E-40C7-8711-93A371C8A76A}">
      <dsp:nvSpPr>
        <dsp:cNvPr id="0" name=""/>
        <dsp:cNvSpPr/>
      </dsp:nvSpPr>
      <dsp:spPr>
        <a:xfrm>
          <a:off x="2086602" y="935822"/>
          <a:ext cx="1945392" cy="124776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100" kern="1200" dirty="0"/>
            <a:t>BESIII</a:t>
          </a:r>
          <a:r>
            <a:rPr lang="zh-CN" altLang="en-US" sz="2100" kern="1200" dirty="0"/>
            <a:t>实验</a:t>
          </a:r>
        </a:p>
      </dsp:txBody>
      <dsp:txXfrm>
        <a:off x="2147513" y="996733"/>
        <a:ext cx="1823570" cy="1125942"/>
      </dsp:txXfrm>
    </dsp:sp>
    <dsp:sp modelId="{1ACF4225-ECF5-41BC-B259-5D189B0B80A2}">
      <dsp:nvSpPr>
        <dsp:cNvPr id="0" name=""/>
        <dsp:cNvSpPr/>
      </dsp:nvSpPr>
      <dsp:spPr>
        <a:xfrm>
          <a:off x="4172204" y="935822"/>
          <a:ext cx="1945392" cy="124776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kern="1200" dirty="0"/>
            <a:t>电磁形状因子</a:t>
          </a:r>
        </a:p>
      </dsp:txBody>
      <dsp:txXfrm>
        <a:off x="4233115" y="996733"/>
        <a:ext cx="1823570" cy="1125942"/>
      </dsp:txXfrm>
    </dsp:sp>
    <dsp:sp modelId="{96C525ED-D0CD-48D6-955B-9BC44EB32F38}">
      <dsp:nvSpPr>
        <dsp:cNvPr id="0" name=""/>
        <dsp:cNvSpPr/>
      </dsp:nvSpPr>
      <dsp:spPr>
        <a:xfrm>
          <a:off x="6257805" y="935822"/>
          <a:ext cx="1945392" cy="124776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kern="1200" dirty="0"/>
            <a:t>总结</a:t>
          </a:r>
        </a:p>
      </dsp:txBody>
      <dsp:txXfrm>
        <a:off x="6318716" y="996733"/>
        <a:ext cx="1823570" cy="112594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5B7D4C-EA40-4C05-BDBF-6889264CAE80}">
      <dsp:nvSpPr>
        <dsp:cNvPr id="0" name=""/>
        <dsp:cNvSpPr/>
      </dsp:nvSpPr>
      <dsp:spPr>
        <a:xfrm>
          <a:off x="107590" y="214"/>
          <a:ext cx="1008955" cy="40358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TDC</a:t>
          </a:r>
          <a:endParaRPr lang="zh-CN" sz="2600" kern="1200" dirty="0"/>
        </a:p>
      </dsp:txBody>
      <dsp:txXfrm>
        <a:off x="309381" y="214"/>
        <a:ext cx="605373" cy="403582"/>
      </dsp:txXfrm>
    </dsp:sp>
    <dsp:sp modelId="{65D633FD-5958-4AC0-8B28-F196EC3669DC}">
      <dsp:nvSpPr>
        <dsp:cNvPr id="0" name=""/>
        <dsp:cNvSpPr/>
      </dsp:nvSpPr>
      <dsp:spPr>
        <a:xfrm>
          <a:off x="107590" y="460298"/>
          <a:ext cx="1008955" cy="40358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ADC</a:t>
          </a:r>
          <a:endParaRPr lang="zh-CN" sz="2600" kern="1200" dirty="0"/>
        </a:p>
      </dsp:txBody>
      <dsp:txXfrm>
        <a:off x="309381" y="460298"/>
        <a:ext cx="605373" cy="40358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5B7D4C-EA40-4C05-BDBF-6889264CAE80}">
      <dsp:nvSpPr>
        <dsp:cNvPr id="0" name=""/>
        <dsp:cNvSpPr/>
      </dsp:nvSpPr>
      <dsp:spPr>
        <a:xfrm>
          <a:off x="107590" y="214"/>
          <a:ext cx="1008955" cy="40358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TDC</a:t>
          </a:r>
          <a:endParaRPr lang="zh-CN" sz="2600" kern="1200" dirty="0"/>
        </a:p>
      </dsp:txBody>
      <dsp:txXfrm>
        <a:off x="309381" y="214"/>
        <a:ext cx="605373" cy="403582"/>
      </dsp:txXfrm>
    </dsp:sp>
    <dsp:sp modelId="{65D633FD-5958-4AC0-8B28-F196EC3669DC}">
      <dsp:nvSpPr>
        <dsp:cNvPr id="0" name=""/>
        <dsp:cNvSpPr/>
      </dsp:nvSpPr>
      <dsp:spPr>
        <a:xfrm>
          <a:off x="107590" y="460298"/>
          <a:ext cx="1008955" cy="40358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ADC</a:t>
          </a:r>
          <a:endParaRPr lang="zh-CN" sz="2600" kern="1200" dirty="0"/>
        </a:p>
      </dsp:txBody>
      <dsp:txXfrm>
        <a:off x="309381" y="460298"/>
        <a:ext cx="605373" cy="40358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5B7D4C-EA40-4C05-BDBF-6889264CAE80}">
      <dsp:nvSpPr>
        <dsp:cNvPr id="0" name=""/>
        <dsp:cNvSpPr/>
      </dsp:nvSpPr>
      <dsp:spPr>
        <a:xfrm>
          <a:off x="107590" y="214"/>
          <a:ext cx="1008955" cy="40358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TDC</a:t>
          </a:r>
          <a:endParaRPr lang="zh-CN" sz="2600" kern="1200" dirty="0"/>
        </a:p>
      </dsp:txBody>
      <dsp:txXfrm>
        <a:off x="309381" y="214"/>
        <a:ext cx="605373" cy="403582"/>
      </dsp:txXfrm>
    </dsp:sp>
    <dsp:sp modelId="{65D633FD-5958-4AC0-8B28-F196EC3669DC}">
      <dsp:nvSpPr>
        <dsp:cNvPr id="0" name=""/>
        <dsp:cNvSpPr/>
      </dsp:nvSpPr>
      <dsp:spPr>
        <a:xfrm>
          <a:off x="107590" y="460298"/>
          <a:ext cx="1008955" cy="40358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ADC</a:t>
          </a:r>
          <a:endParaRPr lang="zh-CN" sz="2600" kern="1200" dirty="0"/>
        </a:p>
      </dsp:txBody>
      <dsp:txXfrm>
        <a:off x="309381" y="460298"/>
        <a:ext cx="605373" cy="40358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5B7D4C-EA40-4C05-BDBF-6889264CAE80}">
      <dsp:nvSpPr>
        <dsp:cNvPr id="0" name=""/>
        <dsp:cNvSpPr/>
      </dsp:nvSpPr>
      <dsp:spPr>
        <a:xfrm>
          <a:off x="107590" y="214"/>
          <a:ext cx="1008955" cy="40358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TDC</a:t>
          </a:r>
          <a:endParaRPr lang="zh-CN" sz="2600" kern="1200" dirty="0"/>
        </a:p>
      </dsp:txBody>
      <dsp:txXfrm>
        <a:off x="309381" y="214"/>
        <a:ext cx="605373" cy="403582"/>
      </dsp:txXfrm>
    </dsp:sp>
    <dsp:sp modelId="{65D633FD-5958-4AC0-8B28-F196EC3669DC}">
      <dsp:nvSpPr>
        <dsp:cNvPr id="0" name=""/>
        <dsp:cNvSpPr/>
      </dsp:nvSpPr>
      <dsp:spPr>
        <a:xfrm>
          <a:off x="107590" y="460298"/>
          <a:ext cx="1008955" cy="40358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ADC</a:t>
          </a:r>
          <a:endParaRPr lang="zh-CN" sz="2600" kern="1200" dirty="0"/>
        </a:p>
      </dsp:txBody>
      <dsp:txXfrm>
        <a:off x="309381" y="460298"/>
        <a:ext cx="605373" cy="40358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5B7D4C-EA40-4C05-BDBF-6889264CAE80}">
      <dsp:nvSpPr>
        <dsp:cNvPr id="0" name=""/>
        <dsp:cNvSpPr/>
      </dsp:nvSpPr>
      <dsp:spPr>
        <a:xfrm>
          <a:off x="107590" y="214"/>
          <a:ext cx="1008955" cy="40358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TDC</a:t>
          </a:r>
          <a:endParaRPr lang="zh-CN" sz="2600" kern="1200" dirty="0"/>
        </a:p>
      </dsp:txBody>
      <dsp:txXfrm>
        <a:off x="309381" y="214"/>
        <a:ext cx="605373" cy="403582"/>
      </dsp:txXfrm>
    </dsp:sp>
    <dsp:sp modelId="{65D633FD-5958-4AC0-8B28-F196EC3669DC}">
      <dsp:nvSpPr>
        <dsp:cNvPr id="0" name=""/>
        <dsp:cNvSpPr/>
      </dsp:nvSpPr>
      <dsp:spPr>
        <a:xfrm>
          <a:off x="107590" y="460298"/>
          <a:ext cx="1008955" cy="40358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ADC</a:t>
          </a:r>
          <a:endParaRPr lang="zh-CN" sz="2600" kern="1200" dirty="0"/>
        </a:p>
      </dsp:txBody>
      <dsp:txXfrm>
        <a:off x="309381" y="460298"/>
        <a:ext cx="605373" cy="40358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5B7D4C-EA40-4C05-BDBF-6889264CAE80}">
      <dsp:nvSpPr>
        <dsp:cNvPr id="0" name=""/>
        <dsp:cNvSpPr/>
      </dsp:nvSpPr>
      <dsp:spPr>
        <a:xfrm>
          <a:off x="107590" y="214"/>
          <a:ext cx="1008955" cy="40358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TDC</a:t>
          </a:r>
          <a:endParaRPr lang="zh-CN" sz="2600" kern="1200" dirty="0"/>
        </a:p>
      </dsp:txBody>
      <dsp:txXfrm>
        <a:off x="309381" y="214"/>
        <a:ext cx="605373" cy="403582"/>
      </dsp:txXfrm>
    </dsp:sp>
    <dsp:sp modelId="{65D633FD-5958-4AC0-8B28-F196EC3669DC}">
      <dsp:nvSpPr>
        <dsp:cNvPr id="0" name=""/>
        <dsp:cNvSpPr/>
      </dsp:nvSpPr>
      <dsp:spPr>
        <a:xfrm>
          <a:off x="107590" y="460298"/>
          <a:ext cx="1008955" cy="40358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ADC</a:t>
          </a:r>
          <a:endParaRPr lang="zh-CN" sz="2600" kern="1200" dirty="0"/>
        </a:p>
      </dsp:txBody>
      <dsp:txXfrm>
        <a:off x="309381" y="460298"/>
        <a:ext cx="605373" cy="40358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5B7D4C-EA40-4C05-BDBF-6889264CAE80}">
      <dsp:nvSpPr>
        <dsp:cNvPr id="0" name=""/>
        <dsp:cNvSpPr/>
      </dsp:nvSpPr>
      <dsp:spPr>
        <a:xfrm>
          <a:off x="107590" y="214"/>
          <a:ext cx="1008955" cy="40358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TDC</a:t>
          </a:r>
          <a:endParaRPr lang="zh-CN" sz="2600" kern="1200" dirty="0"/>
        </a:p>
      </dsp:txBody>
      <dsp:txXfrm>
        <a:off x="309381" y="214"/>
        <a:ext cx="605373" cy="403582"/>
      </dsp:txXfrm>
    </dsp:sp>
    <dsp:sp modelId="{65D633FD-5958-4AC0-8B28-F196EC3669DC}">
      <dsp:nvSpPr>
        <dsp:cNvPr id="0" name=""/>
        <dsp:cNvSpPr/>
      </dsp:nvSpPr>
      <dsp:spPr>
        <a:xfrm>
          <a:off x="107590" y="460298"/>
          <a:ext cx="1008955" cy="40358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ADC</a:t>
          </a:r>
          <a:endParaRPr lang="zh-CN" sz="2600" kern="1200" dirty="0"/>
        </a:p>
      </dsp:txBody>
      <dsp:txXfrm>
        <a:off x="309381" y="460298"/>
        <a:ext cx="605373" cy="40358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5B7D4C-EA40-4C05-BDBF-6889264CAE80}">
      <dsp:nvSpPr>
        <dsp:cNvPr id="0" name=""/>
        <dsp:cNvSpPr/>
      </dsp:nvSpPr>
      <dsp:spPr>
        <a:xfrm>
          <a:off x="107590" y="214"/>
          <a:ext cx="1008955" cy="40358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TDC</a:t>
          </a:r>
          <a:endParaRPr lang="zh-CN" sz="2600" kern="1200" dirty="0"/>
        </a:p>
      </dsp:txBody>
      <dsp:txXfrm>
        <a:off x="309381" y="214"/>
        <a:ext cx="605373" cy="403582"/>
      </dsp:txXfrm>
    </dsp:sp>
    <dsp:sp modelId="{65D633FD-5958-4AC0-8B28-F196EC3669DC}">
      <dsp:nvSpPr>
        <dsp:cNvPr id="0" name=""/>
        <dsp:cNvSpPr/>
      </dsp:nvSpPr>
      <dsp:spPr>
        <a:xfrm>
          <a:off x="107590" y="460298"/>
          <a:ext cx="1008955" cy="40358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ADC</a:t>
          </a:r>
          <a:endParaRPr lang="zh-CN" sz="2600" kern="1200" dirty="0"/>
        </a:p>
      </dsp:txBody>
      <dsp:txXfrm>
        <a:off x="309381" y="460298"/>
        <a:ext cx="605373" cy="40358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5B7D4C-EA40-4C05-BDBF-6889264CAE80}">
      <dsp:nvSpPr>
        <dsp:cNvPr id="0" name=""/>
        <dsp:cNvSpPr/>
      </dsp:nvSpPr>
      <dsp:spPr>
        <a:xfrm>
          <a:off x="107590" y="214"/>
          <a:ext cx="1008955" cy="40358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TDC</a:t>
          </a:r>
          <a:endParaRPr lang="zh-CN" sz="2600" kern="1200" dirty="0"/>
        </a:p>
      </dsp:txBody>
      <dsp:txXfrm>
        <a:off x="309381" y="214"/>
        <a:ext cx="605373" cy="403582"/>
      </dsp:txXfrm>
    </dsp:sp>
    <dsp:sp modelId="{65D633FD-5958-4AC0-8B28-F196EC3669DC}">
      <dsp:nvSpPr>
        <dsp:cNvPr id="0" name=""/>
        <dsp:cNvSpPr/>
      </dsp:nvSpPr>
      <dsp:spPr>
        <a:xfrm>
          <a:off x="107590" y="460298"/>
          <a:ext cx="1008955" cy="40358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ADC</a:t>
          </a:r>
          <a:endParaRPr lang="zh-CN" sz="2600" kern="1200" dirty="0"/>
        </a:p>
      </dsp:txBody>
      <dsp:txXfrm>
        <a:off x="309381" y="460298"/>
        <a:ext cx="605373" cy="40358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E55C3E-481F-448C-9C44-C4AD0F1676C5}">
      <dsp:nvSpPr>
        <dsp:cNvPr id="0" name=""/>
        <dsp:cNvSpPr/>
      </dsp:nvSpPr>
      <dsp:spPr>
        <a:xfrm>
          <a:off x="216255" y="401"/>
          <a:ext cx="3128441" cy="187706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400" kern="1200" dirty="0"/>
            <a:t>如何根据每个信号点对应</a:t>
          </a:r>
          <a:r>
            <a:rPr lang="en-US" sz="2400" kern="1200" dirty="0"/>
            <a:t>(ADC,TDC)</a:t>
          </a:r>
          <a:r>
            <a:rPr lang="zh-CN" sz="2400" kern="1200" dirty="0"/>
            <a:t>推测反应时间和沉积能量？</a:t>
          </a:r>
          <a:endParaRPr lang="en-US" altLang="zh-CN" sz="2400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/>
            <a:t>刻度</a:t>
          </a:r>
          <a:endParaRPr lang="zh-CN" sz="2400" kern="1200" dirty="0"/>
        </a:p>
      </dsp:txBody>
      <dsp:txXfrm>
        <a:off x="216255" y="401"/>
        <a:ext cx="3128441" cy="1877064"/>
      </dsp:txXfrm>
    </dsp:sp>
    <dsp:sp modelId="{641CC304-A3A4-4D13-82D0-EF7DA12F5760}">
      <dsp:nvSpPr>
        <dsp:cNvPr id="0" name=""/>
        <dsp:cNvSpPr/>
      </dsp:nvSpPr>
      <dsp:spPr>
        <a:xfrm>
          <a:off x="3657541" y="401"/>
          <a:ext cx="3128441" cy="187706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400" kern="1200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cs"/>
            </a:rPr>
            <a:t>如何判断这些点属于同一条径迹？</a:t>
          </a:r>
          <a:endParaRPr lang="en-US" altLang="zh-CN" sz="2400" kern="1200" dirty="0">
            <a:solidFill>
              <a:prstClr val="white"/>
            </a:solidFill>
            <a:latin typeface="Calibri" panose="020F0502020204030204"/>
            <a:ea typeface="等线" panose="02010600030101010101" pitchFamily="2" charset="-122"/>
            <a:cs typeface="+mn-cs"/>
          </a:endParaRP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cs"/>
            </a:rPr>
            <a:t>重建</a:t>
          </a:r>
          <a:r>
            <a:rPr lang="en-US" altLang="zh-CN" sz="2400" kern="1200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cs"/>
            </a:rPr>
            <a:t>—</a:t>
          </a:r>
          <a:r>
            <a:rPr lang="zh-CN" altLang="en-US" sz="2400" kern="1200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cs"/>
            </a:rPr>
            <a:t>寻迹</a:t>
          </a:r>
        </a:p>
      </dsp:txBody>
      <dsp:txXfrm>
        <a:off x="3657541" y="401"/>
        <a:ext cx="3128441" cy="1877064"/>
      </dsp:txXfrm>
    </dsp:sp>
    <dsp:sp modelId="{E06A60AF-CF16-47FD-A55A-81E28501E4B9}">
      <dsp:nvSpPr>
        <dsp:cNvPr id="0" name=""/>
        <dsp:cNvSpPr/>
      </dsp:nvSpPr>
      <dsp:spPr>
        <a:xfrm>
          <a:off x="216255" y="2190310"/>
          <a:ext cx="3128441" cy="187706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400" kern="1200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cs"/>
            </a:rPr>
            <a:t>如何判断一条径迹是什么粒子？</a:t>
          </a:r>
          <a:endParaRPr lang="en-US" altLang="zh-CN" sz="2400" kern="1200" dirty="0">
            <a:solidFill>
              <a:prstClr val="white"/>
            </a:solidFill>
            <a:latin typeface="Calibri" panose="020F0502020204030204"/>
            <a:ea typeface="等线" panose="02010600030101010101" pitchFamily="2" charset="-122"/>
            <a:cs typeface="+mn-cs"/>
          </a:endParaRP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cs"/>
            </a:rPr>
            <a:t>重建</a:t>
          </a:r>
          <a:r>
            <a:rPr lang="en-US" altLang="zh-CN" sz="2400" kern="1200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cs"/>
            </a:rPr>
            <a:t>—</a:t>
          </a:r>
          <a:r>
            <a:rPr lang="zh-CN" altLang="en-US" sz="2400" kern="1200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cs"/>
            </a:rPr>
            <a:t>粒子鉴别</a:t>
          </a:r>
        </a:p>
      </dsp:txBody>
      <dsp:txXfrm>
        <a:off x="216255" y="2190310"/>
        <a:ext cx="3128441" cy="1877064"/>
      </dsp:txXfrm>
    </dsp:sp>
    <dsp:sp modelId="{56928079-3720-4FA8-8930-4565EA90AD2E}">
      <dsp:nvSpPr>
        <dsp:cNvPr id="0" name=""/>
        <dsp:cNvSpPr/>
      </dsp:nvSpPr>
      <dsp:spPr>
        <a:xfrm>
          <a:off x="3657541" y="2190310"/>
          <a:ext cx="3128441" cy="187706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400" kern="1200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cs"/>
            </a:rPr>
            <a:t>如何判断</a:t>
          </a:r>
          <a:r>
            <a:rPr lang="zh-CN" altLang="en-US" sz="2400" kern="1200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cs"/>
            </a:rPr>
            <a:t>这些</a:t>
          </a:r>
          <a:r>
            <a:rPr lang="zh-CN" sz="2400" kern="1200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cs"/>
            </a:rPr>
            <a:t>粒子来自什么</a:t>
          </a:r>
          <a:r>
            <a:rPr lang="zh-CN" altLang="en-US" sz="2400" kern="1200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cs"/>
            </a:rPr>
            <a:t>物理过程</a:t>
          </a:r>
          <a:r>
            <a:rPr lang="zh-CN" sz="2400" kern="1200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cs"/>
            </a:rPr>
            <a:t>？</a:t>
          </a:r>
          <a:endParaRPr lang="en-US" altLang="zh-CN" sz="2400" kern="1200" dirty="0">
            <a:solidFill>
              <a:prstClr val="white"/>
            </a:solidFill>
            <a:latin typeface="Calibri" panose="020F0502020204030204"/>
            <a:ea typeface="等线" panose="02010600030101010101" pitchFamily="2" charset="-122"/>
            <a:cs typeface="+mn-cs"/>
          </a:endParaRP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cs"/>
            </a:rPr>
            <a:t>事件封装与分类</a:t>
          </a:r>
        </a:p>
      </dsp:txBody>
      <dsp:txXfrm>
        <a:off x="3657541" y="2190310"/>
        <a:ext cx="3128441" cy="18770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2DD9ED-4CB9-46E5-8975-7E3782315DD3}">
      <dsp:nvSpPr>
        <dsp:cNvPr id="0" name=""/>
        <dsp:cNvSpPr/>
      </dsp:nvSpPr>
      <dsp:spPr>
        <a:xfrm>
          <a:off x="615314" y="0"/>
          <a:ext cx="6973570" cy="311941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236CA43-A259-4B7A-8F98-E756B21148CF}">
      <dsp:nvSpPr>
        <dsp:cNvPr id="0" name=""/>
        <dsp:cNvSpPr/>
      </dsp:nvSpPr>
      <dsp:spPr>
        <a:xfrm>
          <a:off x="1001" y="935822"/>
          <a:ext cx="1945392" cy="1247764"/>
        </a:xfrm>
        <a:prstGeom prst="roundRect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kern="1200" dirty="0"/>
            <a:t>物质结构</a:t>
          </a:r>
          <a:endParaRPr lang="en-US" altLang="zh-CN" sz="2100" kern="1200" dirty="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kern="1200" dirty="0"/>
            <a:t>简要历史脉络</a:t>
          </a:r>
        </a:p>
      </dsp:txBody>
      <dsp:txXfrm>
        <a:off x="61912" y="996733"/>
        <a:ext cx="1823570" cy="1125942"/>
      </dsp:txXfrm>
    </dsp:sp>
    <dsp:sp modelId="{06F5F28A-A74E-40C7-8711-93A371C8A76A}">
      <dsp:nvSpPr>
        <dsp:cNvPr id="0" name=""/>
        <dsp:cNvSpPr/>
      </dsp:nvSpPr>
      <dsp:spPr>
        <a:xfrm>
          <a:off x="2086602" y="935822"/>
          <a:ext cx="1945392" cy="124776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100" kern="1200" dirty="0"/>
            <a:t>BESIII</a:t>
          </a:r>
          <a:r>
            <a:rPr lang="zh-CN" altLang="en-US" sz="2100" kern="1200" dirty="0"/>
            <a:t>实验</a:t>
          </a:r>
        </a:p>
      </dsp:txBody>
      <dsp:txXfrm>
        <a:off x="2147513" y="996733"/>
        <a:ext cx="1823570" cy="1125942"/>
      </dsp:txXfrm>
    </dsp:sp>
    <dsp:sp modelId="{1ACF4225-ECF5-41BC-B259-5D189B0B80A2}">
      <dsp:nvSpPr>
        <dsp:cNvPr id="0" name=""/>
        <dsp:cNvSpPr/>
      </dsp:nvSpPr>
      <dsp:spPr>
        <a:xfrm>
          <a:off x="4172204" y="935822"/>
          <a:ext cx="1945392" cy="124776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kern="1200" dirty="0"/>
            <a:t>电磁形状因子</a:t>
          </a:r>
        </a:p>
      </dsp:txBody>
      <dsp:txXfrm>
        <a:off x="4233115" y="996733"/>
        <a:ext cx="1823570" cy="1125942"/>
      </dsp:txXfrm>
    </dsp:sp>
    <dsp:sp modelId="{96C525ED-D0CD-48D6-955B-9BC44EB32F38}">
      <dsp:nvSpPr>
        <dsp:cNvPr id="0" name=""/>
        <dsp:cNvSpPr/>
      </dsp:nvSpPr>
      <dsp:spPr>
        <a:xfrm>
          <a:off x="6257805" y="935822"/>
          <a:ext cx="1945392" cy="124776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kern="1200" dirty="0"/>
            <a:t>总结</a:t>
          </a:r>
        </a:p>
      </dsp:txBody>
      <dsp:txXfrm>
        <a:off x="6318716" y="996733"/>
        <a:ext cx="1823570" cy="1125942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35F4B2-02F4-4C63-B9E1-32D6A982DD08}">
      <dsp:nvSpPr>
        <dsp:cNvPr id="0" name=""/>
        <dsp:cNvSpPr/>
      </dsp:nvSpPr>
      <dsp:spPr>
        <a:xfrm>
          <a:off x="0" y="330777"/>
          <a:ext cx="6465243" cy="13891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1775" tIns="291592" rIns="501775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400" kern="1200" dirty="0"/>
            <a:t>灵敏探测器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400" kern="1200" dirty="0"/>
            <a:t>信号读出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400" kern="1200" dirty="0"/>
            <a:t>刻度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400" kern="1200" dirty="0"/>
            <a:t>几何、机械</a:t>
          </a:r>
        </a:p>
      </dsp:txBody>
      <dsp:txXfrm>
        <a:off x="0" y="330777"/>
        <a:ext cx="6465243" cy="1389150"/>
      </dsp:txXfrm>
    </dsp:sp>
    <dsp:sp modelId="{1FB68BE5-8299-40CC-BE38-146F6910C537}">
      <dsp:nvSpPr>
        <dsp:cNvPr id="0" name=""/>
        <dsp:cNvSpPr/>
      </dsp:nvSpPr>
      <dsp:spPr>
        <a:xfrm>
          <a:off x="323262" y="124137"/>
          <a:ext cx="4525670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060" tIns="0" rIns="17106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/>
            <a:t>设计一个专用探测器的要求</a:t>
          </a:r>
        </a:p>
      </dsp:txBody>
      <dsp:txXfrm>
        <a:off x="343437" y="144312"/>
        <a:ext cx="4485320" cy="372930"/>
      </dsp:txXfrm>
    </dsp:sp>
    <dsp:sp modelId="{2E5F2178-6206-42DE-8B6E-E8100516F97A}">
      <dsp:nvSpPr>
        <dsp:cNvPr id="0" name=""/>
        <dsp:cNvSpPr/>
      </dsp:nvSpPr>
      <dsp:spPr>
        <a:xfrm>
          <a:off x="0" y="2002167"/>
          <a:ext cx="6465243" cy="1631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1775" tIns="291592" rIns="501775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400" kern="1200" dirty="0"/>
            <a:t>寻迹</a:t>
          </a:r>
          <a:r>
            <a:rPr lang="en-US" altLang="zh-CN" sz="1400" kern="1200" dirty="0">
              <a:sym typeface="Wingdings" panose="05000000000000000000" pitchFamily="2" charset="2"/>
            </a:rPr>
            <a:t> </a:t>
          </a:r>
          <a:r>
            <a:rPr lang="zh-CN" altLang="en-US" sz="1400" kern="1200" dirty="0">
              <a:sym typeface="Wingdings" panose="05000000000000000000" pitchFamily="2" charset="2"/>
            </a:rPr>
            <a:t>显影</a:t>
          </a:r>
          <a:endParaRPr lang="zh-CN" alt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400" kern="1200" dirty="0"/>
            <a:t>鉴别</a:t>
          </a:r>
          <a:r>
            <a:rPr lang="en-US" altLang="zh-CN" sz="1400" kern="1200" dirty="0">
              <a:sym typeface="Wingdings" panose="05000000000000000000" pitchFamily="2" charset="2"/>
            </a:rPr>
            <a:t> </a:t>
          </a:r>
          <a:r>
            <a:rPr lang="zh-CN" altLang="en-US" sz="1400" kern="1200" dirty="0">
              <a:sym typeface="Wingdings" panose="05000000000000000000" pitchFamily="2" charset="2"/>
            </a:rPr>
            <a:t>分类</a:t>
          </a:r>
          <a:endParaRPr lang="zh-CN" alt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400" kern="1200" dirty="0"/>
            <a:t>量能</a:t>
          </a:r>
          <a:r>
            <a:rPr lang="en-US" altLang="zh-CN" sz="1400" kern="1200" dirty="0">
              <a:sym typeface="Wingdings" panose="05000000000000000000" pitchFamily="2" charset="2"/>
            </a:rPr>
            <a:t> </a:t>
          </a:r>
          <a:r>
            <a:rPr lang="zh-CN" altLang="en-US" sz="1400" kern="1200" dirty="0">
              <a:sym typeface="Wingdings" panose="05000000000000000000" pitchFamily="2" charset="2"/>
            </a:rPr>
            <a:t>刻度</a:t>
          </a:r>
          <a:endParaRPr lang="zh-CN" alt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400" kern="1200" dirty="0"/>
            <a:t>停止</a:t>
          </a:r>
          <a:r>
            <a:rPr lang="en-US" altLang="zh-CN" sz="1400" kern="1200" dirty="0">
              <a:sym typeface="Wingdings" panose="05000000000000000000" pitchFamily="2" charset="2"/>
            </a:rPr>
            <a:t> </a:t>
          </a:r>
          <a:r>
            <a:rPr lang="zh-CN" altLang="en-US" sz="1400" kern="1200" dirty="0">
              <a:sym typeface="Wingdings" panose="05000000000000000000" pitchFamily="2" charset="2"/>
            </a:rPr>
            <a:t>辐射屏蔽</a:t>
          </a:r>
          <a:endParaRPr lang="zh-CN" alt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400" kern="1200" dirty="0"/>
            <a:t>探测器的物质量</a:t>
          </a:r>
        </a:p>
      </dsp:txBody>
      <dsp:txXfrm>
        <a:off x="0" y="2002167"/>
        <a:ext cx="6465243" cy="1631700"/>
      </dsp:txXfrm>
    </dsp:sp>
    <dsp:sp modelId="{8CCF7F8D-1177-4495-A32F-BDA722490F8A}">
      <dsp:nvSpPr>
        <dsp:cNvPr id="0" name=""/>
        <dsp:cNvSpPr/>
      </dsp:nvSpPr>
      <dsp:spPr>
        <a:xfrm>
          <a:off x="323262" y="1795527"/>
          <a:ext cx="4525670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060" tIns="0" rIns="17106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/>
            <a:t>设计一个通用探测器的要求</a:t>
          </a:r>
        </a:p>
      </dsp:txBody>
      <dsp:txXfrm>
        <a:off x="343437" y="1815702"/>
        <a:ext cx="4485320" cy="372930"/>
      </dsp:txXfrm>
    </dsp:sp>
    <dsp:sp modelId="{044BD5F5-D119-4D54-AAA2-6C72F8CCB60C}">
      <dsp:nvSpPr>
        <dsp:cNvPr id="0" name=""/>
        <dsp:cNvSpPr/>
      </dsp:nvSpPr>
      <dsp:spPr>
        <a:xfrm>
          <a:off x="0" y="3916108"/>
          <a:ext cx="6465243" cy="1631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1775" tIns="291592" rIns="501775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400" kern="1200" dirty="0"/>
            <a:t>校准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400" kern="1200" dirty="0"/>
            <a:t>性能对比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400" kern="1200" dirty="0"/>
            <a:t>系统误差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400" kern="1200" dirty="0"/>
            <a:t>成本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400" kern="1200" dirty="0"/>
            <a:t>...</a:t>
          </a:r>
          <a:endParaRPr lang="zh-CN" altLang="en-US" sz="1400" kern="1200" dirty="0"/>
        </a:p>
      </dsp:txBody>
      <dsp:txXfrm>
        <a:off x="0" y="3916108"/>
        <a:ext cx="6465243" cy="1631700"/>
      </dsp:txXfrm>
    </dsp:sp>
    <dsp:sp modelId="{A9CC6559-29EE-4DF6-ABD7-786DD76E3DBA}">
      <dsp:nvSpPr>
        <dsp:cNvPr id="0" name=""/>
        <dsp:cNvSpPr/>
      </dsp:nvSpPr>
      <dsp:spPr>
        <a:xfrm>
          <a:off x="323262" y="3709467"/>
          <a:ext cx="4525670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060" tIns="0" rIns="17106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/>
            <a:t>理论中的仪器与实际中的仪器</a:t>
          </a:r>
        </a:p>
      </dsp:txBody>
      <dsp:txXfrm>
        <a:off x="343437" y="3729642"/>
        <a:ext cx="4485320" cy="37293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50BDB5-8767-4FF1-9C8B-6E1B9E346C5F}">
      <dsp:nvSpPr>
        <dsp:cNvPr id="0" name=""/>
        <dsp:cNvSpPr/>
      </dsp:nvSpPr>
      <dsp:spPr>
        <a:xfrm>
          <a:off x="615268" y="0"/>
          <a:ext cx="6973038" cy="3002279"/>
        </a:xfrm>
        <a:prstGeom prst="rightArrow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5F2240-323A-49FE-A349-E5529A11030C}">
      <dsp:nvSpPr>
        <dsp:cNvPr id="0" name=""/>
        <dsp:cNvSpPr/>
      </dsp:nvSpPr>
      <dsp:spPr>
        <a:xfrm>
          <a:off x="1181767" y="900684"/>
          <a:ext cx="2819978" cy="120091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700" b="1" kern="1200" dirty="0"/>
            <a:t>加速器和探测器分别用来做什么？</a:t>
          </a:r>
          <a:endParaRPr lang="en-US" altLang="zh-CN" sz="2700" b="1" kern="1200" dirty="0"/>
        </a:p>
      </dsp:txBody>
      <dsp:txXfrm>
        <a:off x="1240391" y="959308"/>
        <a:ext cx="2702730" cy="1083664"/>
      </dsp:txXfrm>
    </dsp:sp>
    <dsp:sp modelId="{A6DA05A0-CAA4-4429-8B22-2A2FE0DCB367}">
      <dsp:nvSpPr>
        <dsp:cNvPr id="0" name=""/>
        <dsp:cNvSpPr/>
      </dsp:nvSpPr>
      <dsp:spPr>
        <a:xfrm>
          <a:off x="4201828" y="900684"/>
          <a:ext cx="2819978" cy="120091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700" b="1" kern="1200" dirty="0"/>
            <a:t>实验中的模拟和校准分别做什么？</a:t>
          </a:r>
          <a:endParaRPr lang="en-US" altLang="zh-CN" sz="2700" b="1" kern="1200" dirty="0"/>
        </a:p>
      </dsp:txBody>
      <dsp:txXfrm>
        <a:off x="4260452" y="959308"/>
        <a:ext cx="2702730" cy="1083664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2DD9ED-4CB9-46E5-8975-7E3782315DD3}">
      <dsp:nvSpPr>
        <dsp:cNvPr id="0" name=""/>
        <dsp:cNvSpPr/>
      </dsp:nvSpPr>
      <dsp:spPr>
        <a:xfrm>
          <a:off x="615314" y="0"/>
          <a:ext cx="6973570" cy="311941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236CA43-A259-4B7A-8F98-E756B21148CF}">
      <dsp:nvSpPr>
        <dsp:cNvPr id="0" name=""/>
        <dsp:cNvSpPr/>
      </dsp:nvSpPr>
      <dsp:spPr>
        <a:xfrm>
          <a:off x="1001" y="935822"/>
          <a:ext cx="1945392" cy="124776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kern="1200" dirty="0"/>
            <a:t>物质结构</a:t>
          </a:r>
          <a:endParaRPr lang="en-US" altLang="zh-CN" sz="2100" kern="1200" dirty="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kern="1200" dirty="0"/>
            <a:t>简要历史脉络</a:t>
          </a:r>
        </a:p>
      </dsp:txBody>
      <dsp:txXfrm>
        <a:off x="61912" y="996733"/>
        <a:ext cx="1823570" cy="1125942"/>
      </dsp:txXfrm>
    </dsp:sp>
    <dsp:sp modelId="{06F5F28A-A74E-40C7-8711-93A371C8A76A}">
      <dsp:nvSpPr>
        <dsp:cNvPr id="0" name=""/>
        <dsp:cNvSpPr/>
      </dsp:nvSpPr>
      <dsp:spPr>
        <a:xfrm>
          <a:off x="2086602" y="935822"/>
          <a:ext cx="1945392" cy="1247764"/>
        </a:xfrm>
        <a:prstGeom prst="roundRect">
          <a:avLst/>
        </a:prstGeom>
        <a:gradFill rotWithShape="0">
          <a:gsLst>
            <a:gs pos="0">
              <a:prstClr val="white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prstClr>
            </a:gs>
            <a:gs pos="50000">
              <a:prstClr val="white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prstClr>
            </a:gs>
            <a:gs pos="100000">
              <a:prstClr val="white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prst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1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等线" panose="02010600030101010101" pitchFamily="2" charset="-122"/>
              <a:cs typeface="+mn-cs"/>
            </a:rPr>
            <a:t>BESIII</a:t>
          </a:r>
          <a:r>
            <a:rPr lang="zh-CN" altLang="en-US" sz="21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等线" panose="02010600030101010101" pitchFamily="2" charset="-122"/>
              <a:cs typeface="+mn-cs"/>
            </a:rPr>
            <a:t>实验</a:t>
          </a:r>
        </a:p>
      </dsp:txBody>
      <dsp:txXfrm>
        <a:off x="2147513" y="996733"/>
        <a:ext cx="1823570" cy="1125942"/>
      </dsp:txXfrm>
    </dsp:sp>
    <dsp:sp modelId="{1ACF4225-ECF5-41BC-B259-5D189B0B80A2}">
      <dsp:nvSpPr>
        <dsp:cNvPr id="0" name=""/>
        <dsp:cNvSpPr/>
      </dsp:nvSpPr>
      <dsp:spPr>
        <a:xfrm>
          <a:off x="4172204" y="935822"/>
          <a:ext cx="1945392" cy="1247764"/>
        </a:xfrm>
        <a:prstGeom prst="roundRect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kern="1200" dirty="0"/>
            <a:t>物质结构</a:t>
          </a:r>
          <a:endParaRPr lang="en-US" altLang="zh-CN" sz="2100" kern="1200" dirty="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kern="1200" dirty="0"/>
            <a:t>电磁形状因子</a:t>
          </a:r>
        </a:p>
      </dsp:txBody>
      <dsp:txXfrm>
        <a:off x="4233115" y="996733"/>
        <a:ext cx="1823570" cy="1125942"/>
      </dsp:txXfrm>
    </dsp:sp>
    <dsp:sp modelId="{96C525ED-D0CD-48D6-955B-9BC44EB32F38}">
      <dsp:nvSpPr>
        <dsp:cNvPr id="0" name=""/>
        <dsp:cNvSpPr/>
      </dsp:nvSpPr>
      <dsp:spPr>
        <a:xfrm>
          <a:off x="6257805" y="935822"/>
          <a:ext cx="1945392" cy="124776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kern="1200" dirty="0"/>
            <a:t>总结</a:t>
          </a:r>
        </a:p>
      </dsp:txBody>
      <dsp:txXfrm>
        <a:off x="6318716" y="996733"/>
        <a:ext cx="1823570" cy="1125942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109F78-D1AB-4557-80B1-18E8D1845023}">
      <dsp:nvSpPr>
        <dsp:cNvPr id="0" name=""/>
        <dsp:cNvSpPr/>
      </dsp:nvSpPr>
      <dsp:spPr>
        <a:xfrm>
          <a:off x="316967" y="650403"/>
          <a:ext cx="1201601" cy="82790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AFDC763-8027-4447-8D33-459E7D8706D7}">
      <dsp:nvSpPr>
        <dsp:cNvPr id="0" name=""/>
        <dsp:cNvSpPr/>
      </dsp:nvSpPr>
      <dsp:spPr>
        <a:xfrm>
          <a:off x="267" y="1478306"/>
          <a:ext cx="1835002" cy="4457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1. </a:t>
          </a:r>
          <a:r>
            <a:rPr lang="zh-CN" alt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重建</a:t>
          </a:r>
          <a:endParaRPr lang="zh-CN" sz="18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67" y="1478306"/>
        <a:ext cx="1835002" cy="445794"/>
      </dsp:txXfrm>
    </dsp:sp>
    <dsp:sp modelId="{C329FECA-62F8-4AE5-8FDC-2C9C2B0629D0}">
      <dsp:nvSpPr>
        <dsp:cNvPr id="0" name=""/>
        <dsp:cNvSpPr/>
      </dsp:nvSpPr>
      <dsp:spPr>
        <a:xfrm>
          <a:off x="2225089" y="650403"/>
          <a:ext cx="1201601" cy="82790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07BADC3-4289-4E43-8A3C-72EA1654F08E}">
      <dsp:nvSpPr>
        <dsp:cNvPr id="0" name=""/>
        <dsp:cNvSpPr/>
      </dsp:nvSpPr>
      <dsp:spPr>
        <a:xfrm>
          <a:off x="1955480" y="1478306"/>
          <a:ext cx="1740820" cy="4457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2. </a:t>
          </a:r>
          <a:r>
            <a:rPr lang="zh-CN" alt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鉴别</a:t>
          </a:r>
          <a:endParaRPr lang="zh-CN" sz="18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955480" y="1478306"/>
        <a:ext cx="1740820" cy="445794"/>
      </dsp:txXfrm>
    </dsp:sp>
    <dsp:sp modelId="{7F10EAED-EAD7-40C6-9E15-F9F904482C91}">
      <dsp:nvSpPr>
        <dsp:cNvPr id="0" name=""/>
        <dsp:cNvSpPr/>
      </dsp:nvSpPr>
      <dsp:spPr>
        <a:xfrm>
          <a:off x="1247483" y="2044261"/>
          <a:ext cx="1201601" cy="82790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E60929E-6D8C-4CEA-917B-3E0058582228}">
      <dsp:nvSpPr>
        <dsp:cNvPr id="0" name=""/>
        <dsp:cNvSpPr/>
      </dsp:nvSpPr>
      <dsp:spPr>
        <a:xfrm>
          <a:off x="843252" y="2872164"/>
          <a:ext cx="2010063" cy="4457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3. </a:t>
          </a:r>
          <a:r>
            <a:rPr lang="zh-CN" alt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分离</a:t>
          </a:r>
          <a:endParaRPr lang="zh-CN" sz="18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843252" y="2872164"/>
        <a:ext cx="2010063" cy="445794"/>
      </dsp:txXfrm>
    </dsp:sp>
    <dsp:sp modelId="{604012B0-9D0E-4FA5-88A9-775754F0CA1B}">
      <dsp:nvSpPr>
        <dsp:cNvPr id="0" name=""/>
        <dsp:cNvSpPr/>
      </dsp:nvSpPr>
      <dsp:spPr>
        <a:xfrm>
          <a:off x="240407" y="3438119"/>
          <a:ext cx="1201601" cy="827903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B2F9E62-4371-47C3-8E71-4215A5627DEC}">
      <dsp:nvSpPr>
        <dsp:cNvPr id="0" name=""/>
        <dsp:cNvSpPr/>
      </dsp:nvSpPr>
      <dsp:spPr>
        <a:xfrm>
          <a:off x="47159" y="4266022"/>
          <a:ext cx="1588096" cy="4457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4. </a:t>
          </a:r>
          <a:r>
            <a:rPr lang="zh-CN" alt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校准</a:t>
          </a:r>
          <a:endParaRPr lang="zh-CN" sz="18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47159" y="4266022"/>
        <a:ext cx="1588096" cy="445794"/>
      </dsp:txXfrm>
    </dsp:sp>
    <dsp:sp modelId="{18341787-401B-4110-B20E-1FAE47796149}">
      <dsp:nvSpPr>
        <dsp:cNvPr id="0" name=""/>
        <dsp:cNvSpPr/>
      </dsp:nvSpPr>
      <dsp:spPr>
        <a:xfrm>
          <a:off x="2101636" y="3438119"/>
          <a:ext cx="1201601" cy="827903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4654534-32DB-4CA9-9F9F-4ACA44517273}">
      <dsp:nvSpPr>
        <dsp:cNvPr id="0" name=""/>
        <dsp:cNvSpPr/>
      </dsp:nvSpPr>
      <dsp:spPr>
        <a:xfrm>
          <a:off x="1755467" y="4266022"/>
          <a:ext cx="1893940" cy="4457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5. </a:t>
          </a:r>
          <a:r>
            <a:rPr lang="zh-CN" alt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优化效率</a:t>
          </a:r>
          <a:endParaRPr lang="en-US" altLang="zh-CN" sz="18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755467" y="4266022"/>
        <a:ext cx="1893940" cy="445794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FDE58A-DBE3-4F62-BEE9-7A8FA46AD12B}">
      <dsp:nvSpPr>
        <dsp:cNvPr id="0" name=""/>
        <dsp:cNvSpPr/>
      </dsp:nvSpPr>
      <dsp:spPr>
        <a:xfrm>
          <a:off x="0" y="0"/>
          <a:ext cx="4228287" cy="7510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We develop a package for the neutral reconstruction, and verify it using </a:t>
          </a: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</m:ctrlPr>
                </m:sSupPr>
                <m:e>
                  <m: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𝑒</m:t>
                  </m:r>
                </m:e>
                <m:sup>
                  <m: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+</m:t>
                  </m:r>
                </m:sup>
              </m:sSup>
              <m:sSup>
                <m:sSupPr>
                  <m:ctrlP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</m:ctrlPr>
                </m:sSupPr>
                <m:e>
                  <m: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𝑒</m:t>
                  </m:r>
                </m:e>
                <m:sup>
                  <m: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−</m:t>
                  </m:r>
                </m:sup>
              </m:sSup>
              <m:r>
                <a:rPr lang="en-US" altLang="zh-CN" sz="1500" b="0" i="0" kern="1200" smtClean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m:t>→</m:t>
              </m:r>
              <m:r>
                <a:rPr lang="zh-CN" altLang="en-US" sz="1500" b="0" i="1" kern="1200" smtClean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m:t>𝛾𝛾</m:t>
              </m:r>
            </m:oMath>
          </a14:m>
          <a:r>
            <a:rPr lang="en-US" sz="1500" kern="1200" dirty="0">
              <a:sym typeface="Wingdings" panose="05000000000000000000" pitchFamily="2" charset="2"/>
            </a:rPr>
            <a:t>.</a:t>
          </a:r>
          <a:endParaRPr lang="zh-CN" sz="1500" kern="1200" dirty="0"/>
        </a:p>
      </dsp:txBody>
      <dsp:txXfrm>
        <a:off x="920764" y="0"/>
        <a:ext cx="3307522" cy="751072"/>
      </dsp:txXfrm>
    </dsp:sp>
    <dsp:sp modelId="{61253DCD-D594-489E-B423-2C56EB57C0DB}">
      <dsp:nvSpPr>
        <dsp:cNvPr id="0" name=""/>
        <dsp:cNvSpPr/>
      </dsp:nvSpPr>
      <dsp:spPr>
        <a:xfrm>
          <a:off x="75107" y="75107"/>
          <a:ext cx="845657" cy="60085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9CCF57-0666-4B97-955C-833BDA307050}">
      <dsp:nvSpPr>
        <dsp:cNvPr id="0" name=""/>
        <dsp:cNvSpPr/>
      </dsp:nvSpPr>
      <dsp:spPr>
        <a:xfrm>
          <a:off x="0" y="826179"/>
          <a:ext cx="4228287" cy="7510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We use time-of-flight to identify photon/neutron  with </a:t>
          </a: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n-US" altLang="zh-CN" sz="1500" b="0" i="1" kern="1200" smtClean="0">
                      <a:latin typeface="Cambria Math" panose="02040503050406030204" pitchFamily="18" charset="0"/>
                      <a:cs typeface="Calibri" panose="020F0502020204030204" pitchFamily="34" charset="0"/>
                    </a:rPr>
                  </m:ctrlPr>
                </m:sSupPr>
                <m:e>
                  <m:r>
                    <a:rPr lang="en-US" altLang="zh-CN" sz="1500" b="0" i="1" kern="1200" smtClean="0"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𝑒</m:t>
                  </m:r>
                </m:e>
                <m:sup>
                  <m:r>
                    <a:rPr lang="en-US" altLang="zh-CN" sz="1500" b="0" i="1" kern="1200" smtClean="0"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+</m:t>
                  </m:r>
                </m:sup>
              </m:sSup>
              <m:sSup>
                <m:sSupPr>
                  <m:ctrlPr>
                    <a:rPr lang="en-US" altLang="zh-CN" sz="1500" b="0" i="1" kern="1200" smtClean="0">
                      <a:latin typeface="Cambria Math" panose="02040503050406030204" pitchFamily="18" charset="0"/>
                      <a:cs typeface="Calibri" panose="020F0502020204030204" pitchFamily="34" charset="0"/>
                    </a:rPr>
                  </m:ctrlPr>
                </m:sSupPr>
                <m:e>
                  <m:r>
                    <a:rPr lang="en-US" altLang="zh-CN" sz="1500" b="0" i="1" kern="1200" smtClean="0"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𝑒</m:t>
                  </m:r>
                </m:e>
                <m:sup>
                  <m:r>
                    <a:rPr lang="en-US" altLang="zh-CN" sz="1500" b="0" i="1" kern="1200" smtClean="0"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−</m:t>
                  </m:r>
                </m:sup>
              </m:sSup>
              <m:r>
                <a:rPr lang="en-US" altLang="zh-CN" sz="1500" b="0" i="0" kern="1200" smtClean="0">
                  <a:latin typeface="Cambria Math" panose="02040503050406030204" pitchFamily="18" charset="0"/>
                  <a:cs typeface="Calibri" panose="020F0502020204030204" pitchFamily="34" charset="0"/>
                </a:rPr>
                <m:t>→</m:t>
              </m:r>
              <m:r>
                <a:rPr lang="zh-CN" altLang="en-US" sz="1500" b="0" i="1" kern="1200" smtClean="0">
                  <a:solidFill>
                    <a:schemeClr val="bg1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m:t>𝛾𝛾</m:t>
              </m:r>
            </m:oMath>
          </a14:m>
          <a:r>
            <a:rPr lang="en-US" sz="1500" kern="1200" dirty="0">
              <a:sym typeface="Wingdings" panose="05000000000000000000" pitchFamily="2" charset="2"/>
            </a:rPr>
            <a:t> and </a:t>
          </a:r>
          <a14:m xmlns:a14="http://schemas.microsoft.com/office/drawing/2010/main">
            <m:oMath xmlns:m="http://schemas.openxmlformats.org/officeDocument/2006/math">
              <m:r>
                <m:rPr>
                  <m:sty m:val="p"/>
                </m:rPr>
                <a:rPr lang="en-US" altLang="zh-CN" sz="1500" b="0" i="0" kern="1200" smtClean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m:t>J</m:t>
              </m:r>
              <m:r>
                <a:rPr lang="en-US" altLang="zh-CN" sz="1500" b="0" i="0" kern="1200" smtClean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m:t>/</m:t>
              </m:r>
              <m:r>
                <m:rPr>
                  <m:sty m:val="p"/>
                </m:rPr>
                <a:rPr lang="el-GR" altLang="zh-CN" sz="1500" b="0" i="1" kern="1200" smtClean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m:t>Ψ</m:t>
              </m:r>
              <m:r>
                <a:rPr lang="en-US" altLang="zh-CN" sz="1500" b="0" i="0" kern="1200" smtClean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m:t>→</m:t>
              </m:r>
              <m:sSup>
                <m:sSupPr>
                  <m:ctrlP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</m:ctrlPr>
                </m:sSupPr>
                <m:e>
                  <m:r>
                    <a:rPr lang="zh-CN" altLang="en-US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𝜋</m:t>
                  </m:r>
                </m:e>
                <m:sup>
                  <m: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+</m:t>
                  </m:r>
                </m:sup>
              </m:sSup>
              <m:sSup>
                <m:sSupPr>
                  <m:ctrlP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</m:ctrlPr>
                </m:sSupPr>
                <m:e>
                  <m:r>
                    <a:rPr lang="zh-CN" altLang="en-US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𝜋</m:t>
                  </m:r>
                </m:e>
                <m:sup>
                  <m: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−</m:t>
                  </m:r>
                </m:sup>
              </m:sSup>
              <m:sSup>
                <m:sSupPr>
                  <m:ctrlP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</m:ctrlPr>
                </m:sSupPr>
                <m:e>
                  <m:r>
                    <a:rPr lang="zh-CN" altLang="en-US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𝜋</m:t>
                  </m:r>
                </m:e>
                <m:sup>
                  <m: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0</m:t>
                  </m:r>
                </m:sup>
              </m:sSup>
              <m:r>
                <a:rPr lang="en-US" altLang="zh-CN" sz="1500" b="0" i="1" kern="1200" smtClean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m:t>→</m:t>
              </m:r>
              <m:sSup>
                <m:sSupPr>
                  <m:ctrlP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</m:ctrlPr>
                </m:sSupPr>
                <m:e>
                  <m:r>
                    <a:rPr lang="zh-CN" altLang="en-US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𝜋</m:t>
                  </m:r>
                </m:e>
                <m:sup>
                  <m: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+</m:t>
                  </m:r>
                </m:sup>
              </m:sSup>
              <m:sSup>
                <m:sSupPr>
                  <m:ctrlP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</m:ctrlPr>
                </m:sSupPr>
                <m:e>
                  <m:r>
                    <a:rPr lang="zh-CN" altLang="en-US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𝜋</m:t>
                  </m:r>
                </m:e>
                <m:sup>
                  <m: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−</m:t>
                  </m:r>
                </m:sup>
              </m:sSup>
              <m:r>
                <a:rPr lang="zh-CN" altLang="en-US" sz="1500" b="0" i="1" kern="1200" smtClean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m:t>𝛾𝛾</m:t>
              </m:r>
            </m:oMath>
          </a14:m>
          <a:r>
            <a:rPr lang="en-US" altLang="zh-CN" sz="1500" kern="1200" dirty="0"/>
            <a:t>.</a:t>
          </a:r>
          <a:endParaRPr lang="zh-CN" sz="1500" kern="1200" dirty="0"/>
        </a:p>
      </dsp:txBody>
      <dsp:txXfrm>
        <a:off x="920764" y="826179"/>
        <a:ext cx="3307522" cy="751072"/>
      </dsp:txXfrm>
    </dsp:sp>
    <dsp:sp modelId="{B04AB30A-886C-483A-8BBF-B068128DBBEA}">
      <dsp:nvSpPr>
        <dsp:cNvPr id="0" name=""/>
        <dsp:cNvSpPr/>
      </dsp:nvSpPr>
      <dsp:spPr>
        <a:xfrm>
          <a:off x="75107" y="901287"/>
          <a:ext cx="845657" cy="60085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19000" b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23BDA4-D160-477F-98E7-7DBAB6AC0472}">
      <dsp:nvSpPr>
        <dsp:cNvPr id="0" name=""/>
        <dsp:cNvSpPr/>
      </dsp:nvSpPr>
      <dsp:spPr>
        <a:xfrm>
          <a:off x="0" y="1652359"/>
          <a:ext cx="4228287" cy="7510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We calibrate detection efficiency using </a:t>
          </a:r>
          <a14:m xmlns:a14="http://schemas.microsoft.com/office/drawing/2010/main">
            <m:oMath xmlns:m="http://schemas.openxmlformats.org/officeDocument/2006/math">
              <m:r>
                <m:rPr>
                  <m:sty m:val="p"/>
                </m:rPr>
                <a:rPr lang="en-US" altLang="zh-CN" sz="1500" b="0" i="0" kern="1200" smtClean="0">
                  <a:latin typeface="Cambria Math" panose="02040503050406030204" pitchFamily="18" charset="0"/>
                  <a:cs typeface="Calibri" panose="020F0502020204030204" pitchFamily="34" charset="0"/>
                </a:rPr>
                <m:t>J</m:t>
              </m:r>
              <m:r>
                <a:rPr lang="en-US" altLang="zh-CN" sz="1500" b="0" i="0" kern="1200" smtClean="0">
                  <a:latin typeface="Cambria Math" panose="02040503050406030204" pitchFamily="18" charset="0"/>
                  <a:cs typeface="Calibri" panose="020F0502020204030204" pitchFamily="34" charset="0"/>
                </a:rPr>
                <m:t>/</m:t>
              </m:r>
              <m:r>
                <m:rPr>
                  <m:sty m:val="p"/>
                </m:rPr>
                <a:rPr lang="el-GR" altLang="zh-CN" sz="1500" b="0" i="0" kern="1200" smtClean="0"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m:t>Ψ</m:t>
              </m:r>
              <m:r>
                <a:rPr lang="en-US" altLang="zh-CN" sz="1500" b="0" i="0" kern="1200" smtClean="0">
                  <a:latin typeface="Cambria Math" panose="02040503050406030204" pitchFamily="18" charset="0"/>
                  <a:cs typeface="Calibri" panose="020F0502020204030204" pitchFamily="34" charset="0"/>
                </a:rPr>
                <m:t>→</m:t>
              </m:r>
              <m:r>
                <m:rPr>
                  <m:sty m:val="p"/>
                </m:rPr>
                <a:rPr lang="en-US" altLang="zh-CN" sz="1500" b="0" i="0" kern="1200" smtClean="0">
                  <a:latin typeface="Cambria Math" panose="02040503050406030204" pitchFamily="18" charset="0"/>
                  <a:cs typeface="Calibri" panose="020F0502020204030204" pitchFamily="34" charset="0"/>
                </a:rPr>
                <m:t>pπ</m:t>
              </m:r>
              <m:r>
                <a:rPr lang="en-US" altLang="zh-CN" sz="1500" b="0" i="1" kern="1200" smtClean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m:t>𝑛</m:t>
              </m:r>
              <m:r>
                <a:rPr lang="en-US" altLang="zh-CN" sz="1500" b="0" i="1" kern="1200" smtClean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m:t>/</m:t>
              </m:r>
              <m:acc>
                <m:accPr>
                  <m:chr m:val="̅"/>
                  <m:ctrlPr>
                    <a:rPr lang="el-GR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</m:ctrlPr>
                </m:accPr>
                <m:e>
                  <m: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𝑛</m:t>
                  </m:r>
                </m:e>
              </m:acc>
            </m:oMath>
          </a14:m>
          <a:r>
            <a:rPr lang="en-US" sz="1500" kern="1200" dirty="0"/>
            <a:t> </a:t>
          </a:r>
          <a:r>
            <a:rPr lang="en-US" sz="1500" kern="1200" dirty="0">
              <a:latin typeface="Calibri" panose="020F0502020204030204" pitchFamily="34" charset="0"/>
              <a:cs typeface="Calibri" panose="020F0502020204030204" pitchFamily="34" charset="0"/>
            </a:rPr>
            <a:t>taking advantage of </a:t>
          </a:r>
          <a:r>
            <a:rPr lang="en-US" sz="1500" kern="1200" dirty="0">
              <a:solidFill>
                <a:srgbClr val="FF0000"/>
              </a:solidFill>
            </a:rPr>
            <a:t>10 billion </a:t>
          </a:r>
          <a:r>
            <a:rPr lang="en-US" sz="1500" kern="1200" dirty="0"/>
            <a:t>J/</a:t>
          </a:r>
          <a:r>
            <a:rPr lang="el-GR" sz="1500" kern="1200" dirty="0">
              <a:latin typeface="Calibri" panose="020F0502020204030204" pitchFamily="34" charset="0"/>
              <a:cs typeface="Calibri" panose="020F0502020204030204" pitchFamily="34" charset="0"/>
            </a:rPr>
            <a:t>Ψ</a:t>
          </a:r>
          <a:r>
            <a:rPr lang="en-US" sz="1500" kern="1200" dirty="0">
              <a:latin typeface="Calibri" panose="020F0502020204030204" pitchFamily="34" charset="0"/>
              <a:cs typeface="Calibri" panose="020F0502020204030204" pitchFamily="34" charset="0"/>
            </a:rPr>
            <a:t>.</a:t>
          </a:r>
          <a:endParaRPr lang="zh-CN" sz="1500" kern="1200" dirty="0"/>
        </a:p>
      </dsp:txBody>
      <dsp:txXfrm>
        <a:off x="920764" y="1652359"/>
        <a:ext cx="3307522" cy="751072"/>
      </dsp:txXfrm>
    </dsp:sp>
    <dsp:sp modelId="{7973FB7E-FDE7-4C7A-AEEE-43192766EB38}">
      <dsp:nvSpPr>
        <dsp:cNvPr id="0" name=""/>
        <dsp:cNvSpPr/>
      </dsp:nvSpPr>
      <dsp:spPr>
        <a:xfrm>
          <a:off x="75107" y="1727467"/>
          <a:ext cx="845657" cy="60085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AF104B-337F-4ED4-B646-3901F963F26C}">
      <dsp:nvSpPr>
        <dsp:cNvPr id="0" name=""/>
        <dsp:cNvSpPr/>
      </dsp:nvSpPr>
      <dsp:spPr>
        <a:xfrm>
          <a:off x="0" y="2478539"/>
          <a:ext cx="4228287" cy="7510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We calibrate trigger efficiency using </a:t>
          </a: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</m:ctrlPr>
                </m:sSupPr>
                <m:e>
                  <m: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𝑒</m:t>
                  </m:r>
                </m:e>
                <m:sup>
                  <m: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+</m:t>
                  </m:r>
                </m:sup>
              </m:sSup>
              <m:sSup>
                <m:sSupPr>
                  <m:ctrlP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</m:ctrlPr>
                </m:sSupPr>
                <m:e>
                  <m: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𝑒</m:t>
                  </m:r>
                </m:e>
                <m:sup>
                  <m: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−</m:t>
                  </m:r>
                </m:sup>
              </m:sSup>
              <m:r>
                <a:rPr lang="en-US" altLang="zh-CN" sz="1500" b="0" i="0" kern="1200" smtClean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m:t>→</m:t>
              </m:r>
              <m:r>
                <a:rPr lang="en-US" altLang="zh-CN" sz="1500" b="0" i="1" kern="1200" smtClean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m:t>𝑝</m:t>
              </m:r>
              <m:acc>
                <m:accPr>
                  <m:chr m:val="̅"/>
                  <m:ctrlP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</m:ctrlPr>
                </m:accPr>
                <m:e>
                  <m: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𝑝</m:t>
                  </m:r>
                </m:e>
              </m:acc>
            </m:oMath>
          </a14:m>
          <a:r>
            <a:rPr lang="en-US" altLang="zh-CN" sz="1500" kern="1200" dirty="0"/>
            <a:t>.</a:t>
          </a:r>
          <a:endParaRPr lang="zh-CN" sz="1500" kern="1200" dirty="0"/>
        </a:p>
      </dsp:txBody>
      <dsp:txXfrm>
        <a:off x="920764" y="2478539"/>
        <a:ext cx="3307522" cy="751072"/>
      </dsp:txXfrm>
    </dsp:sp>
    <dsp:sp modelId="{22402D36-5A97-4493-9B1E-1D22545821B3}">
      <dsp:nvSpPr>
        <dsp:cNvPr id="0" name=""/>
        <dsp:cNvSpPr/>
      </dsp:nvSpPr>
      <dsp:spPr>
        <a:xfrm>
          <a:off x="75107" y="2553647"/>
          <a:ext cx="845657" cy="60085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t="-34000" b="-3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34644C-B82D-4314-8AC6-460782BAE943}">
      <dsp:nvSpPr>
        <dsp:cNvPr id="0" name=""/>
        <dsp:cNvSpPr/>
      </dsp:nvSpPr>
      <dsp:spPr>
        <a:xfrm>
          <a:off x="0" y="3307494"/>
          <a:ext cx="4228287" cy="7510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We </a:t>
          </a:r>
          <a:r>
            <a:rPr lang="en-US" altLang="zh-CN" sz="1500" kern="1200" dirty="0"/>
            <a:t>try </a:t>
          </a:r>
          <a:r>
            <a:rPr lang="en-US" sz="1500" kern="1200" dirty="0"/>
            <a:t>three solutions to minimize the statistical errors and verify each solution using</a:t>
          </a:r>
          <a:r>
            <a:rPr lang="en-US" sz="1500" kern="1200" dirty="0">
              <a:solidFill>
                <a:srgbClr val="FF0000"/>
              </a:solidFill>
            </a:rPr>
            <a:t> </a:t>
          </a:r>
          <a14:m xmlns:a14="http://schemas.microsoft.com/office/drawing/2010/main">
            <m:oMath xmlns:m="http://schemas.openxmlformats.org/officeDocument/2006/math">
              <m:r>
                <m:rPr>
                  <m:sty m:val="p"/>
                </m:rPr>
                <a:rPr lang="en-US" altLang="zh-CN" sz="1500" b="0" i="0" kern="1200" smtClean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m:t>J</m:t>
              </m:r>
              <m:r>
                <a:rPr lang="en-US" altLang="zh-CN" sz="1500" b="0" i="0" kern="1200" smtClean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m:t>/</m:t>
              </m:r>
              <m:r>
                <m:rPr>
                  <m:sty m:val="p"/>
                </m:rPr>
                <a:rPr lang="el-GR" altLang="zh-CN" sz="1500" b="0" i="0" kern="1200" smtClean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m:t>Ψ</m:t>
              </m:r>
              <m:r>
                <a:rPr lang="en-US" altLang="zh-CN" sz="1500" b="0" i="0" kern="1200" smtClean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m:t>→</m:t>
              </m:r>
              <m:r>
                <a:rPr lang="en-US" altLang="zh-CN" sz="1500" b="0" i="1" kern="1200" smtClean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m:t>𝑛</m:t>
              </m:r>
              <m:acc>
                <m:accPr>
                  <m:chr m:val="̅"/>
                  <m:ctrlPr>
                    <a:rPr lang="el-GR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</m:ctrlPr>
                </m:accPr>
                <m:e>
                  <m: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𝑛</m:t>
                  </m:r>
                </m:e>
              </m:acc>
            </m:oMath>
          </a14:m>
          <a:r>
            <a:rPr lang="en-US" altLang="zh-CN" sz="1500" kern="1200" dirty="0"/>
            <a:t>.</a:t>
          </a:r>
          <a:endParaRPr lang="zh-CN" sz="1500" kern="1200" dirty="0"/>
        </a:p>
      </dsp:txBody>
      <dsp:txXfrm>
        <a:off x="920764" y="3307494"/>
        <a:ext cx="3307522" cy="751072"/>
      </dsp:txXfrm>
    </dsp:sp>
    <dsp:sp modelId="{729D701F-BA86-435F-9DE5-46F8B2873B42}">
      <dsp:nvSpPr>
        <dsp:cNvPr id="0" name=""/>
        <dsp:cNvSpPr/>
      </dsp:nvSpPr>
      <dsp:spPr>
        <a:xfrm>
          <a:off x="75107" y="3379827"/>
          <a:ext cx="845657" cy="60085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ADC487-81C3-4BAB-9CD6-C70676D3FF39}">
      <dsp:nvSpPr>
        <dsp:cNvPr id="0" name=""/>
        <dsp:cNvSpPr/>
      </dsp:nvSpPr>
      <dsp:spPr>
        <a:xfrm>
          <a:off x="3624" y="0"/>
          <a:ext cx="1090033" cy="30738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 point particle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Before 1936 </a:t>
          </a:r>
          <a:endParaRPr lang="zh-CN" sz="1200" kern="1200" dirty="0"/>
        </a:p>
      </dsp:txBody>
      <dsp:txXfrm>
        <a:off x="3624" y="1229526"/>
        <a:ext cx="1090033" cy="1229526"/>
      </dsp:txXfrm>
    </dsp:sp>
    <dsp:sp modelId="{F7E995F9-3EAC-42C0-A04C-445C06909C1E}">
      <dsp:nvSpPr>
        <dsp:cNvPr id="0" name=""/>
        <dsp:cNvSpPr/>
      </dsp:nvSpPr>
      <dsp:spPr>
        <a:xfrm>
          <a:off x="36850" y="184428"/>
          <a:ext cx="1023580" cy="102358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11110F6-FC7D-42DF-B9AF-46695DBECBC7}">
      <dsp:nvSpPr>
        <dsp:cNvPr id="0" name=""/>
        <dsp:cNvSpPr/>
      </dsp:nvSpPr>
      <dsp:spPr>
        <a:xfrm>
          <a:off x="1126358" y="0"/>
          <a:ext cx="1090033" cy="30738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 structured particle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 dirty="0"/>
            <a:t>1950s</a:t>
          </a:r>
          <a:endParaRPr lang="zh-CN" sz="1200" kern="1200" dirty="0"/>
        </a:p>
      </dsp:txBody>
      <dsp:txXfrm>
        <a:off x="1126358" y="1229526"/>
        <a:ext cx="1090033" cy="1229526"/>
      </dsp:txXfrm>
    </dsp:sp>
    <dsp:sp modelId="{51DAC230-B457-480D-B44A-8223E2B5BF95}">
      <dsp:nvSpPr>
        <dsp:cNvPr id="0" name=""/>
        <dsp:cNvSpPr/>
      </dsp:nvSpPr>
      <dsp:spPr>
        <a:xfrm>
          <a:off x="1159584" y="184428"/>
          <a:ext cx="1023580" cy="1023580"/>
        </a:xfrm>
        <a:prstGeom prst="ellipse">
          <a:avLst/>
        </a:prstGeom>
        <a:blipFill rotWithShape="1">
          <a:blip xmlns:r="http://schemas.openxmlformats.org/officeDocument/2006/relationships" r:embed="rId2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306C811-AF10-405F-9FD0-D7F6881A5B71}">
      <dsp:nvSpPr>
        <dsp:cNvPr id="0" name=""/>
        <dsp:cNvSpPr/>
      </dsp:nvSpPr>
      <dsp:spPr>
        <a:xfrm>
          <a:off x="2249092" y="0"/>
          <a:ext cx="1090033" cy="30738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3 valence quark model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 dirty="0"/>
            <a:t>1964</a:t>
          </a:r>
          <a:endParaRPr lang="zh-CN" sz="1200" kern="1200" dirty="0"/>
        </a:p>
      </dsp:txBody>
      <dsp:txXfrm>
        <a:off x="2249092" y="1229526"/>
        <a:ext cx="1090033" cy="1229526"/>
      </dsp:txXfrm>
    </dsp:sp>
    <dsp:sp modelId="{75123B2E-67CB-4AD0-AE2E-2A7E1149CC30}">
      <dsp:nvSpPr>
        <dsp:cNvPr id="0" name=""/>
        <dsp:cNvSpPr/>
      </dsp:nvSpPr>
      <dsp:spPr>
        <a:xfrm>
          <a:off x="2282319" y="184428"/>
          <a:ext cx="1023580" cy="1023580"/>
        </a:xfrm>
        <a:prstGeom prst="ellipse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F62010D-7979-436E-8625-3163C274BFB4}">
      <dsp:nvSpPr>
        <dsp:cNvPr id="0" name=""/>
        <dsp:cNvSpPr/>
      </dsp:nvSpPr>
      <dsp:spPr>
        <a:xfrm>
          <a:off x="3371827" y="0"/>
          <a:ext cx="1090033" cy="30738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Spin crisis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 dirty="0"/>
            <a:t>1988</a:t>
          </a:r>
          <a:endParaRPr lang="zh-CN" sz="1200" kern="1200" dirty="0"/>
        </a:p>
      </dsp:txBody>
      <dsp:txXfrm>
        <a:off x="3371827" y="1229526"/>
        <a:ext cx="1090033" cy="1229526"/>
      </dsp:txXfrm>
    </dsp:sp>
    <dsp:sp modelId="{276CD271-EB41-4391-B7A7-7FEFBF95281C}">
      <dsp:nvSpPr>
        <dsp:cNvPr id="0" name=""/>
        <dsp:cNvSpPr/>
      </dsp:nvSpPr>
      <dsp:spPr>
        <a:xfrm>
          <a:off x="3405053" y="184428"/>
          <a:ext cx="1023580" cy="1023580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4E4E552-9BD6-423D-9201-89C72F541D16}">
      <dsp:nvSpPr>
        <dsp:cNvPr id="0" name=""/>
        <dsp:cNvSpPr/>
      </dsp:nvSpPr>
      <dsp:spPr>
        <a:xfrm>
          <a:off x="4494561" y="0"/>
          <a:ext cx="1090033" cy="30738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valence quark + sea quark + gluon revolution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 dirty="0"/>
            <a:t>recent</a:t>
          </a:r>
          <a:endParaRPr lang="zh-CN" sz="1200" kern="1200" dirty="0"/>
        </a:p>
      </dsp:txBody>
      <dsp:txXfrm>
        <a:off x="4494561" y="1229526"/>
        <a:ext cx="1090033" cy="1229526"/>
      </dsp:txXfrm>
    </dsp:sp>
    <dsp:sp modelId="{DD0CA658-E4CF-4D3C-86E2-DD0AD0D876C0}">
      <dsp:nvSpPr>
        <dsp:cNvPr id="0" name=""/>
        <dsp:cNvSpPr/>
      </dsp:nvSpPr>
      <dsp:spPr>
        <a:xfrm>
          <a:off x="4527787" y="184428"/>
          <a:ext cx="1023580" cy="1023580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8AD3E56-3F2A-46E4-8970-E4EDB73A1D90}">
      <dsp:nvSpPr>
        <dsp:cNvPr id="0" name=""/>
        <dsp:cNvSpPr/>
      </dsp:nvSpPr>
      <dsp:spPr>
        <a:xfrm>
          <a:off x="5617295" y="0"/>
          <a:ext cx="1090033" cy="30738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Charge radius puzzle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 dirty="0"/>
            <a:t>2020</a:t>
          </a:r>
          <a:endParaRPr lang="zh-CN" sz="1200" kern="1200" dirty="0"/>
        </a:p>
      </dsp:txBody>
      <dsp:txXfrm>
        <a:off x="5617295" y="1229526"/>
        <a:ext cx="1090033" cy="1229526"/>
      </dsp:txXfrm>
    </dsp:sp>
    <dsp:sp modelId="{9B227C4F-B3FE-4C33-B5C0-206D5F2FD8A5}">
      <dsp:nvSpPr>
        <dsp:cNvPr id="0" name=""/>
        <dsp:cNvSpPr/>
      </dsp:nvSpPr>
      <dsp:spPr>
        <a:xfrm>
          <a:off x="5650522" y="184428"/>
          <a:ext cx="1023580" cy="1023580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3A52F9C-E450-4354-B6F7-2F68B28E635E}">
      <dsp:nvSpPr>
        <dsp:cNvPr id="0" name=""/>
        <dsp:cNvSpPr/>
      </dsp:nvSpPr>
      <dsp:spPr>
        <a:xfrm>
          <a:off x="6740030" y="0"/>
          <a:ext cx="1090033" cy="30738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 dirty="0"/>
            <a:t>The interaction puzzle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 dirty="0"/>
            <a:t>2021</a:t>
          </a:r>
          <a:endParaRPr lang="zh-CN" sz="1200" kern="1200" dirty="0"/>
        </a:p>
      </dsp:txBody>
      <dsp:txXfrm>
        <a:off x="6740030" y="1229526"/>
        <a:ext cx="1090033" cy="1229526"/>
      </dsp:txXfrm>
    </dsp:sp>
    <dsp:sp modelId="{1133E5B3-9E4A-4A0B-AFC0-68013E54223F}">
      <dsp:nvSpPr>
        <dsp:cNvPr id="0" name=""/>
        <dsp:cNvSpPr/>
      </dsp:nvSpPr>
      <dsp:spPr>
        <a:xfrm>
          <a:off x="6773256" y="184428"/>
          <a:ext cx="1023580" cy="1023580"/>
        </a:xfrm>
        <a:prstGeom prst="ellipse">
          <a:avLst/>
        </a:prstGeom>
        <a:blipFill rotWithShape="1">
          <a:blip xmlns:r="http://schemas.openxmlformats.org/officeDocument/2006/relationships"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 l="-27000" r="-27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62D369C-3053-4497-A21A-8F01EDC55CEA}">
      <dsp:nvSpPr>
        <dsp:cNvPr id="0" name=""/>
        <dsp:cNvSpPr/>
      </dsp:nvSpPr>
      <dsp:spPr>
        <a:xfrm>
          <a:off x="7862764" y="0"/>
          <a:ext cx="1090033" cy="30738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But the story has no ending</a:t>
          </a:r>
          <a:endParaRPr lang="zh-CN" sz="1200" kern="1200" dirty="0"/>
        </a:p>
      </dsp:txBody>
      <dsp:txXfrm>
        <a:off x="7862764" y="1229526"/>
        <a:ext cx="1090033" cy="1229526"/>
      </dsp:txXfrm>
    </dsp:sp>
    <dsp:sp modelId="{E219360A-1F69-494B-99DC-6ACEF19D8B59}">
      <dsp:nvSpPr>
        <dsp:cNvPr id="0" name=""/>
        <dsp:cNvSpPr/>
      </dsp:nvSpPr>
      <dsp:spPr>
        <a:xfrm>
          <a:off x="7895990" y="184428"/>
          <a:ext cx="1023580" cy="1023580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01038DD-3CE5-49A4-B1B9-1E13A0C05C74}">
      <dsp:nvSpPr>
        <dsp:cNvPr id="0" name=""/>
        <dsp:cNvSpPr/>
      </dsp:nvSpPr>
      <dsp:spPr>
        <a:xfrm>
          <a:off x="358256" y="2459052"/>
          <a:ext cx="8239908" cy="461072"/>
        </a:xfrm>
        <a:prstGeom prst="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2DD9ED-4CB9-46E5-8975-7E3782315DD3}">
      <dsp:nvSpPr>
        <dsp:cNvPr id="0" name=""/>
        <dsp:cNvSpPr/>
      </dsp:nvSpPr>
      <dsp:spPr>
        <a:xfrm>
          <a:off x="615314" y="0"/>
          <a:ext cx="6973570" cy="311941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236CA43-A259-4B7A-8F98-E756B21148CF}">
      <dsp:nvSpPr>
        <dsp:cNvPr id="0" name=""/>
        <dsp:cNvSpPr/>
      </dsp:nvSpPr>
      <dsp:spPr>
        <a:xfrm>
          <a:off x="4005" y="935822"/>
          <a:ext cx="1937280" cy="1247764"/>
        </a:xfrm>
        <a:prstGeom prst="roundRect">
          <a:avLst/>
        </a:prstGeom>
        <a:gradFill rotWithShape="0">
          <a:gsLst>
            <a:gs pos="0">
              <a:prstClr val="white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prstClr>
            </a:gs>
            <a:gs pos="50000">
              <a:prstClr val="white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prstClr>
            </a:gs>
            <a:gs pos="100000">
              <a:prstClr val="white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prst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kern="1200" dirty="0"/>
            <a:t>物质结构</a:t>
          </a:r>
          <a:endParaRPr lang="en-US" altLang="zh-CN" sz="2100" kern="1200" dirty="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kern="1200" dirty="0"/>
            <a:t>简要历史脉络</a:t>
          </a:r>
        </a:p>
      </dsp:txBody>
      <dsp:txXfrm>
        <a:off x="64916" y="996733"/>
        <a:ext cx="1815458" cy="1125942"/>
      </dsp:txXfrm>
    </dsp:sp>
    <dsp:sp modelId="{06F5F28A-A74E-40C7-8711-93A371C8A76A}">
      <dsp:nvSpPr>
        <dsp:cNvPr id="0" name=""/>
        <dsp:cNvSpPr/>
      </dsp:nvSpPr>
      <dsp:spPr>
        <a:xfrm>
          <a:off x="2090308" y="935822"/>
          <a:ext cx="1937280" cy="124776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100" kern="1200" dirty="0"/>
            <a:t>BESIII</a:t>
          </a:r>
          <a:r>
            <a:rPr lang="zh-CN" altLang="en-US" sz="2100" kern="1200" dirty="0"/>
            <a:t>实验</a:t>
          </a:r>
        </a:p>
      </dsp:txBody>
      <dsp:txXfrm>
        <a:off x="2151219" y="996733"/>
        <a:ext cx="1815458" cy="1125942"/>
      </dsp:txXfrm>
    </dsp:sp>
    <dsp:sp modelId="{1ACF4225-ECF5-41BC-B259-5D189B0B80A2}">
      <dsp:nvSpPr>
        <dsp:cNvPr id="0" name=""/>
        <dsp:cNvSpPr/>
      </dsp:nvSpPr>
      <dsp:spPr>
        <a:xfrm>
          <a:off x="4176610" y="935822"/>
          <a:ext cx="1937280" cy="124776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kern="1200" dirty="0"/>
            <a:t>物质结构</a:t>
          </a:r>
          <a:endParaRPr lang="en-US" altLang="zh-CN" sz="2100" kern="1200" dirty="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kern="1200" dirty="0"/>
            <a:t>电磁形状因子</a:t>
          </a:r>
        </a:p>
      </dsp:txBody>
      <dsp:txXfrm>
        <a:off x="4237521" y="996733"/>
        <a:ext cx="1815458" cy="1125942"/>
      </dsp:txXfrm>
    </dsp:sp>
    <dsp:sp modelId="{96C525ED-D0CD-48D6-955B-9BC44EB32F38}">
      <dsp:nvSpPr>
        <dsp:cNvPr id="0" name=""/>
        <dsp:cNvSpPr/>
      </dsp:nvSpPr>
      <dsp:spPr>
        <a:xfrm>
          <a:off x="6262913" y="935822"/>
          <a:ext cx="1937280" cy="1247764"/>
        </a:xfrm>
        <a:prstGeom prst="roundRect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kern="1200" dirty="0"/>
            <a:t>总结</a:t>
          </a:r>
        </a:p>
      </dsp:txBody>
      <dsp:txXfrm>
        <a:off x="6323824" y="996733"/>
        <a:ext cx="1815458" cy="1125942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E09B6B-9B90-4291-B758-6BA297DD1CE2}">
      <dsp:nvSpPr>
        <dsp:cNvPr id="0" name=""/>
        <dsp:cNvSpPr/>
      </dsp:nvSpPr>
      <dsp:spPr>
        <a:xfrm>
          <a:off x="1487183" y="366696"/>
          <a:ext cx="3413760" cy="3413760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67000">
              <a:srgbClr val="244F9C"/>
            </a:gs>
            <a:gs pos="89000">
              <a:srgbClr val="1E4A9A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600" b="1" kern="12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高能量前沿</a:t>
          </a:r>
          <a:r>
            <a:rPr lang="en-US" sz="1700" kern="1200" dirty="0">
              <a:solidFill>
                <a:srgbClr val="C00000"/>
              </a:solidFill>
            </a:rPr>
            <a:t>  </a:t>
          </a:r>
          <a:r>
            <a:rPr lang="en-US" sz="1700" kern="1200" dirty="0"/>
            <a:t>ATLAS, CMS,  … (CEPC, ILC)</a:t>
          </a:r>
          <a:endParaRPr lang="zh-CN" altLang="en-US" sz="1700" kern="1200" dirty="0"/>
        </a:p>
      </dsp:txBody>
      <dsp:txXfrm>
        <a:off x="3343212" y="996616"/>
        <a:ext cx="1158240" cy="1137920"/>
      </dsp:txXfrm>
    </dsp:sp>
    <dsp:sp modelId="{007CF1EA-54C7-4DDC-8421-5F2C4842C98D}">
      <dsp:nvSpPr>
        <dsp:cNvPr id="0" name=""/>
        <dsp:cNvSpPr/>
      </dsp:nvSpPr>
      <dsp:spPr>
        <a:xfrm>
          <a:off x="1468211" y="398997"/>
          <a:ext cx="3413760" cy="3413760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67000">
              <a:srgbClr val="244F9C"/>
            </a:gs>
            <a:gs pos="89000">
              <a:srgbClr val="1E4A9A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600" b="1" kern="12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高</a:t>
          </a:r>
          <a:r>
            <a:rPr lang="zh-CN" altLang="en-US" sz="1600" b="1" kern="12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亮度</a:t>
          </a:r>
          <a:r>
            <a:rPr lang="zh-CN" sz="1600" b="1" kern="12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前沿</a:t>
          </a:r>
          <a:endParaRPr lang="en-US" sz="1400" kern="1200" dirty="0">
            <a:solidFill>
              <a:srgbClr val="C00000"/>
            </a:solidFill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>
              <a:solidFill>
                <a:srgbClr val="FF0000"/>
              </a:solidFill>
            </a:rPr>
            <a:t>LHCb</a:t>
          </a:r>
          <a:r>
            <a:rPr lang="en-US" sz="1200" b="1" kern="1200" dirty="0">
              <a:solidFill>
                <a:srgbClr val="FF0000"/>
              </a:solidFill>
            </a:rPr>
            <a:t>, BESIII,</a:t>
          </a:r>
          <a:r>
            <a:rPr lang="zh-CN" sz="1200" b="1" kern="1200" dirty="0">
              <a:solidFill>
                <a:srgbClr val="FF0000"/>
              </a:solidFill>
            </a:rPr>
            <a:t> </a:t>
          </a:r>
          <a:r>
            <a:rPr lang="en-US" sz="1200" b="1" kern="1200" dirty="0">
              <a:solidFill>
                <a:srgbClr val="FF0000"/>
              </a:solidFill>
            </a:rPr>
            <a:t>BELLE, </a:t>
          </a:r>
          <a:r>
            <a:rPr lang="en-US" sz="1200" kern="1200" dirty="0"/>
            <a:t>CLEO, Juno, BABAR, PANDA, Da </a:t>
          </a:r>
          <a:r>
            <a:rPr lang="en-US" sz="1200" kern="1200" dirty="0" err="1"/>
            <a:t>Yaba</a:t>
          </a:r>
          <a:r>
            <a:rPr lang="en-US" sz="1200" kern="1200" dirty="0"/>
            <a:t>, </a:t>
          </a:r>
          <a:r>
            <a:rPr lang="en-US" sz="1200" kern="1200" dirty="0" err="1"/>
            <a:t>PandaX</a:t>
          </a:r>
          <a:r>
            <a:rPr lang="en-US" sz="1200" kern="1200" dirty="0"/>
            <a:t> …</a:t>
          </a:r>
          <a:endParaRPr lang="zh-CN" sz="1200" kern="1200" dirty="0"/>
        </a:p>
      </dsp:txBody>
      <dsp:txXfrm>
        <a:off x="2402931" y="2552917"/>
        <a:ext cx="1544320" cy="1056640"/>
      </dsp:txXfrm>
    </dsp:sp>
    <dsp:sp modelId="{1D02E848-272C-4F05-8F6A-C9D3138A7D67}">
      <dsp:nvSpPr>
        <dsp:cNvPr id="0" name=""/>
        <dsp:cNvSpPr/>
      </dsp:nvSpPr>
      <dsp:spPr>
        <a:xfrm>
          <a:off x="1445134" y="375919"/>
          <a:ext cx="3413760" cy="3413760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67000">
              <a:srgbClr val="244F9C"/>
            </a:gs>
            <a:gs pos="89000">
              <a:srgbClr val="1E4A9A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600" b="1" kern="12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宇宙前沿</a:t>
          </a:r>
          <a:r>
            <a:rPr lang="en-US" sz="1400" kern="1200" dirty="0">
              <a:solidFill>
                <a:srgbClr val="C00000"/>
              </a:solidFill>
            </a:rPr>
            <a:t>  </a:t>
          </a:r>
          <a:r>
            <a:rPr lang="en-US" sz="1400" kern="1200" dirty="0" err="1"/>
            <a:t>Yangba</a:t>
          </a:r>
          <a:r>
            <a:rPr lang="en-US" sz="1400" kern="1200" dirty="0"/>
            <a:t> Jing/LHAASO/ICECUBE/AUGER </a:t>
          </a:r>
          <a:endParaRPr lang="zh-CN" sz="1400" kern="1200" dirty="0"/>
        </a:p>
      </dsp:txBody>
      <dsp:txXfrm>
        <a:off x="1810894" y="1046480"/>
        <a:ext cx="1158240" cy="11379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46BBF6-2AD9-493C-A708-E7A559F17E35}">
      <dsp:nvSpPr>
        <dsp:cNvPr id="0" name=""/>
        <dsp:cNvSpPr/>
      </dsp:nvSpPr>
      <dsp:spPr>
        <a:xfrm>
          <a:off x="1715" y="83525"/>
          <a:ext cx="1499907" cy="14999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600" kern="1200" dirty="0"/>
            <a:t>实验</a:t>
          </a:r>
          <a:endParaRPr lang="en-US" altLang="zh-CN" sz="2600" kern="1200" dirty="0"/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600" kern="1200" dirty="0"/>
            <a:t>方法</a:t>
          </a:r>
        </a:p>
      </dsp:txBody>
      <dsp:txXfrm>
        <a:off x="221371" y="303181"/>
        <a:ext cx="1060595" cy="1060595"/>
      </dsp:txXfrm>
    </dsp:sp>
    <dsp:sp modelId="{C53455BF-25EE-4516-BB29-89503BFF01BB}">
      <dsp:nvSpPr>
        <dsp:cNvPr id="0" name=""/>
        <dsp:cNvSpPr/>
      </dsp:nvSpPr>
      <dsp:spPr>
        <a:xfrm>
          <a:off x="1726609" y="554496"/>
          <a:ext cx="476970" cy="5579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100" kern="1200"/>
        </a:p>
      </dsp:txBody>
      <dsp:txXfrm>
        <a:off x="1726609" y="666089"/>
        <a:ext cx="333879" cy="334779"/>
      </dsp:txXfrm>
    </dsp:sp>
    <dsp:sp modelId="{07CEEB9E-E101-4F7C-B833-5805016D90A5}">
      <dsp:nvSpPr>
        <dsp:cNvPr id="0" name=""/>
        <dsp:cNvSpPr/>
      </dsp:nvSpPr>
      <dsp:spPr>
        <a:xfrm>
          <a:off x="2401567" y="83525"/>
          <a:ext cx="1499907" cy="14999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600" kern="1200" dirty="0"/>
            <a:t>物质</a:t>
          </a:r>
          <a:endParaRPr lang="en-US" altLang="zh-CN" sz="2600" kern="1200" dirty="0"/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600" kern="1200" dirty="0"/>
            <a:t>尺度</a:t>
          </a:r>
          <a:endParaRPr lang="en-US" altLang="zh-CN" sz="2600" kern="1200" dirty="0"/>
        </a:p>
      </dsp:txBody>
      <dsp:txXfrm>
        <a:off x="2621223" y="303181"/>
        <a:ext cx="1060595" cy="106059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605377-099E-491A-8283-77D1081337A0}">
      <dsp:nvSpPr>
        <dsp:cNvPr id="0" name=""/>
        <dsp:cNvSpPr/>
      </dsp:nvSpPr>
      <dsp:spPr>
        <a:xfrm>
          <a:off x="0" y="522234"/>
          <a:ext cx="8203576" cy="696312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6B0BEB-D3AC-4314-9589-74F7E84D99E4}">
      <dsp:nvSpPr>
        <dsp:cNvPr id="0" name=""/>
        <dsp:cNvSpPr/>
      </dsp:nvSpPr>
      <dsp:spPr>
        <a:xfrm>
          <a:off x="2163" y="0"/>
          <a:ext cx="542565" cy="696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b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zh-CN" sz="500" b="1" kern="120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1949 </a:t>
          </a:r>
          <a:r>
            <a:rPr kumimoji="1" lang="zh-CN" altLang="en-US" sz="500" b="1" kern="120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汤川秀树：</a:t>
          </a:r>
          <a:r>
            <a:rPr kumimoji="1" lang="en-US" altLang="zh-CN" sz="500" b="1" kern="120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 </a:t>
          </a:r>
          <a:r>
            <a:rPr kumimoji="1" lang="zh-CN" altLang="en-US" sz="500" b="1" kern="120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核子强作用</a:t>
          </a:r>
          <a:r>
            <a:rPr kumimoji="1" lang="en-US" altLang="zh-CN" sz="500" b="1" kern="120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 </a:t>
          </a:r>
          <a:endParaRPr kumimoji="1" lang="en-US" altLang="zh-CN" sz="500" b="1" kern="1200" dirty="0">
            <a:latin typeface="Microsoft YaHei" panose="020B0503020204020204" pitchFamily="34" charset="-122"/>
            <a:ea typeface="Microsoft YaHei" panose="020B0503020204020204" pitchFamily="34" charset="-122"/>
            <a:cs typeface="黑体"/>
          </a:endParaRPr>
        </a:p>
      </dsp:txBody>
      <dsp:txXfrm>
        <a:off x="2163" y="0"/>
        <a:ext cx="542565" cy="696312"/>
      </dsp:txXfrm>
    </dsp:sp>
    <dsp:sp modelId="{AB535F12-22A9-48FF-B782-BAE10A438F3D}">
      <dsp:nvSpPr>
        <dsp:cNvPr id="0" name=""/>
        <dsp:cNvSpPr/>
      </dsp:nvSpPr>
      <dsp:spPr>
        <a:xfrm>
          <a:off x="186406" y="783350"/>
          <a:ext cx="174078" cy="1740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D65E80-0F97-4446-B03C-F2CDED506D25}">
      <dsp:nvSpPr>
        <dsp:cNvPr id="0" name=""/>
        <dsp:cNvSpPr/>
      </dsp:nvSpPr>
      <dsp:spPr>
        <a:xfrm>
          <a:off x="571856" y="1044468"/>
          <a:ext cx="542565" cy="696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t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zh-CN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1957 </a:t>
          </a:r>
          <a:r>
            <a:rPr kumimoji="1" lang="zh-CN" altLang="en-US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杨振宁、李政道：</a:t>
          </a:r>
          <a:r>
            <a:rPr kumimoji="1" lang="en-US" altLang="zh-CN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 </a:t>
          </a:r>
          <a:r>
            <a:rPr kumimoji="1" lang="zh-CN" altLang="en-US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弱作用宇称不守恒</a:t>
          </a:r>
        </a:p>
      </dsp:txBody>
      <dsp:txXfrm>
        <a:off x="571856" y="1044468"/>
        <a:ext cx="542565" cy="696312"/>
      </dsp:txXfrm>
    </dsp:sp>
    <dsp:sp modelId="{E06FA640-CF75-4436-A35E-1AF83C2EBDF8}">
      <dsp:nvSpPr>
        <dsp:cNvPr id="0" name=""/>
        <dsp:cNvSpPr/>
      </dsp:nvSpPr>
      <dsp:spPr>
        <a:xfrm>
          <a:off x="756100" y="783350"/>
          <a:ext cx="174078" cy="1740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0EFCD9-EC20-4F30-BF97-E790A591C446}">
      <dsp:nvSpPr>
        <dsp:cNvPr id="0" name=""/>
        <dsp:cNvSpPr/>
      </dsp:nvSpPr>
      <dsp:spPr>
        <a:xfrm>
          <a:off x="1141550" y="0"/>
          <a:ext cx="542565" cy="696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b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zh-CN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1963 E.P. </a:t>
          </a:r>
          <a:r>
            <a:rPr lang="en-US" altLang="zh-CN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Wigner: </a:t>
          </a:r>
          <a:r>
            <a:rPr lang="zh-CN" altLang="en-US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基本对称性原理</a:t>
          </a:r>
        </a:p>
      </dsp:txBody>
      <dsp:txXfrm>
        <a:off x="1141550" y="0"/>
        <a:ext cx="542565" cy="696312"/>
      </dsp:txXfrm>
    </dsp:sp>
    <dsp:sp modelId="{907AA9F4-EF1D-451A-ADD8-9EE14A3F5C86}">
      <dsp:nvSpPr>
        <dsp:cNvPr id="0" name=""/>
        <dsp:cNvSpPr/>
      </dsp:nvSpPr>
      <dsp:spPr>
        <a:xfrm>
          <a:off x="1325794" y="783350"/>
          <a:ext cx="174078" cy="1740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611CC-527B-4074-8C84-393253823464}">
      <dsp:nvSpPr>
        <dsp:cNvPr id="0" name=""/>
        <dsp:cNvSpPr/>
      </dsp:nvSpPr>
      <dsp:spPr>
        <a:xfrm>
          <a:off x="1711244" y="1044468"/>
          <a:ext cx="542565" cy="696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t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500" b="1" kern="120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1965 </a:t>
          </a:r>
          <a:r>
            <a:rPr lang="zh-CN" altLang="en-US" sz="500" b="1" kern="120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朝永振一郎，施温格，费曼：</a:t>
          </a:r>
          <a:r>
            <a:rPr lang="en-US" altLang="zh-CN" sz="500" b="1" kern="120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 </a:t>
          </a:r>
          <a:r>
            <a:rPr lang="zh-CN" altLang="en-US" sz="500" b="1" kern="120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量子电动力学</a:t>
          </a:r>
          <a:endParaRPr lang="zh-CN" altLang="en-US" sz="500" b="1" kern="1200" dirty="0">
            <a:latin typeface="Microsoft YaHei" panose="020B0503020204020204" pitchFamily="34" charset="-122"/>
            <a:ea typeface="Microsoft YaHei" panose="020B0503020204020204" pitchFamily="34" charset="-122"/>
            <a:cs typeface="黑体"/>
          </a:endParaRPr>
        </a:p>
      </dsp:txBody>
      <dsp:txXfrm>
        <a:off x="1711244" y="1044468"/>
        <a:ext cx="542565" cy="696312"/>
      </dsp:txXfrm>
    </dsp:sp>
    <dsp:sp modelId="{7C4E8923-1B19-4B58-BF80-DC3E7F8BE22D}">
      <dsp:nvSpPr>
        <dsp:cNvPr id="0" name=""/>
        <dsp:cNvSpPr/>
      </dsp:nvSpPr>
      <dsp:spPr>
        <a:xfrm>
          <a:off x="1895488" y="783350"/>
          <a:ext cx="174078" cy="1740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669E8B-3586-4622-8C51-E3FAAB4592CD}">
      <dsp:nvSpPr>
        <dsp:cNvPr id="0" name=""/>
        <dsp:cNvSpPr/>
      </dsp:nvSpPr>
      <dsp:spPr>
        <a:xfrm>
          <a:off x="2280938" y="0"/>
          <a:ext cx="542565" cy="696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b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500" b="1" kern="120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1969 </a:t>
          </a:r>
          <a:r>
            <a:rPr lang="zh-CN" altLang="en-US" sz="500" b="1" kern="120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默里</a:t>
          </a:r>
          <a:r>
            <a:rPr lang="en-US" altLang="zh-CN" sz="500" b="1" kern="120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·</a:t>
          </a:r>
          <a:r>
            <a:rPr lang="zh-CN" altLang="en-US" sz="500" b="1" kern="120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盖尔曼：</a:t>
          </a:r>
          <a:r>
            <a:rPr lang="en-US" altLang="zh-CN" sz="500" b="1" kern="120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 </a:t>
          </a:r>
          <a:r>
            <a:rPr lang="zh-CN" altLang="en-US" sz="500" b="1" kern="120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基本粒子分类和相互作用</a:t>
          </a:r>
          <a:endParaRPr lang="zh-CN" altLang="en-US" sz="500" b="1" kern="1200" dirty="0">
            <a:latin typeface="Microsoft YaHei" panose="020B0503020204020204" pitchFamily="34" charset="-122"/>
            <a:ea typeface="Microsoft YaHei" panose="020B0503020204020204" pitchFamily="34" charset="-122"/>
            <a:cs typeface="黑体"/>
          </a:endParaRPr>
        </a:p>
      </dsp:txBody>
      <dsp:txXfrm>
        <a:off x="2280938" y="0"/>
        <a:ext cx="542565" cy="696312"/>
      </dsp:txXfrm>
    </dsp:sp>
    <dsp:sp modelId="{AE85A405-AB62-4C0D-8C32-E529EC60C654}">
      <dsp:nvSpPr>
        <dsp:cNvPr id="0" name=""/>
        <dsp:cNvSpPr/>
      </dsp:nvSpPr>
      <dsp:spPr>
        <a:xfrm>
          <a:off x="2465182" y="783350"/>
          <a:ext cx="174078" cy="1740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B58491-04C7-458C-B9DE-DDE79CDD87BF}">
      <dsp:nvSpPr>
        <dsp:cNvPr id="0" name=""/>
        <dsp:cNvSpPr/>
      </dsp:nvSpPr>
      <dsp:spPr>
        <a:xfrm>
          <a:off x="2850632" y="1044468"/>
          <a:ext cx="542565" cy="696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t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500" b="1" kern="120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1</a:t>
          </a:r>
          <a:r>
            <a:rPr lang="en-US" altLang="zh-CN" sz="500" b="1" kern="120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975  </a:t>
          </a:r>
          <a:r>
            <a:rPr lang="zh-CN" altLang="en-US" sz="500" b="1" kern="120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玻尓，莫特森和雷恩沃特：</a:t>
          </a:r>
          <a:r>
            <a:rPr lang="en-US" altLang="zh-CN" sz="500" b="1" kern="120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 </a:t>
          </a:r>
          <a:r>
            <a:rPr lang="zh-CN" altLang="en-US" sz="500" b="1" kern="120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原子核结构理论</a:t>
          </a:r>
          <a:endParaRPr lang="zh-CN" altLang="en-US" sz="500" b="1" kern="1200" dirty="0">
            <a:latin typeface="Microsoft YaHei" panose="020B0503020204020204" pitchFamily="34" charset="-122"/>
            <a:ea typeface="Microsoft YaHei" panose="020B0503020204020204" pitchFamily="34" charset="-122"/>
            <a:cs typeface="黑体"/>
          </a:endParaRPr>
        </a:p>
      </dsp:txBody>
      <dsp:txXfrm>
        <a:off x="2850632" y="1044468"/>
        <a:ext cx="542565" cy="696312"/>
      </dsp:txXfrm>
    </dsp:sp>
    <dsp:sp modelId="{7B5B5BAD-4429-4794-A839-B323A0373DFA}">
      <dsp:nvSpPr>
        <dsp:cNvPr id="0" name=""/>
        <dsp:cNvSpPr/>
      </dsp:nvSpPr>
      <dsp:spPr>
        <a:xfrm>
          <a:off x="3034876" y="783350"/>
          <a:ext cx="174078" cy="1740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D715F7-84A1-4EA0-A7E9-EDDBD77DDCCC}">
      <dsp:nvSpPr>
        <dsp:cNvPr id="0" name=""/>
        <dsp:cNvSpPr/>
      </dsp:nvSpPr>
      <dsp:spPr>
        <a:xfrm>
          <a:off x="3420326" y="0"/>
          <a:ext cx="542565" cy="696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b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1979 </a:t>
          </a:r>
          <a:r>
            <a:rPr lang="zh-CN" altLang="en-US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格拉肖、萨拉姆、温伯格：</a:t>
          </a:r>
          <a:r>
            <a:rPr lang="en-US" altLang="zh-CN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 </a:t>
          </a:r>
          <a:r>
            <a:rPr lang="zh-CN" altLang="en-US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标准模型</a:t>
          </a:r>
        </a:p>
      </dsp:txBody>
      <dsp:txXfrm>
        <a:off x="3420326" y="0"/>
        <a:ext cx="542565" cy="696312"/>
      </dsp:txXfrm>
    </dsp:sp>
    <dsp:sp modelId="{3577CDDB-FD26-4246-8028-AB2B2C8D8DE4}">
      <dsp:nvSpPr>
        <dsp:cNvPr id="0" name=""/>
        <dsp:cNvSpPr/>
      </dsp:nvSpPr>
      <dsp:spPr>
        <a:xfrm>
          <a:off x="3604570" y="783350"/>
          <a:ext cx="174078" cy="1740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105996-A509-4A6B-B821-03217FB19867}">
      <dsp:nvSpPr>
        <dsp:cNvPr id="0" name=""/>
        <dsp:cNvSpPr/>
      </dsp:nvSpPr>
      <dsp:spPr>
        <a:xfrm>
          <a:off x="3990020" y="1044468"/>
          <a:ext cx="542565" cy="696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t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1</a:t>
          </a:r>
          <a:r>
            <a:rPr lang="en-US" altLang="zh-CN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980 </a:t>
          </a:r>
          <a:r>
            <a:rPr lang="zh-CN" altLang="en-US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克罗宁、菲奇：</a:t>
          </a:r>
          <a:r>
            <a:rPr lang="en-US" altLang="zh-CN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 K</a:t>
          </a:r>
          <a:r>
            <a:rPr lang="zh-CN" altLang="en-US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介子</a:t>
          </a:r>
          <a:r>
            <a:rPr lang="en-US" altLang="zh-CN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CP</a:t>
          </a:r>
          <a:r>
            <a:rPr lang="zh-CN" altLang="en-US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破坏</a:t>
          </a:r>
          <a:r>
            <a:rPr lang="en-US" altLang="zh-CN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 </a:t>
          </a:r>
        </a:p>
      </dsp:txBody>
      <dsp:txXfrm>
        <a:off x="3990020" y="1044468"/>
        <a:ext cx="542565" cy="696312"/>
      </dsp:txXfrm>
    </dsp:sp>
    <dsp:sp modelId="{42322E73-44DF-4802-9457-A23E4EED2078}">
      <dsp:nvSpPr>
        <dsp:cNvPr id="0" name=""/>
        <dsp:cNvSpPr/>
      </dsp:nvSpPr>
      <dsp:spPr>
        <a:xfrm>
          <a:off x="4174264" y="783350"/>
          <a:ext cx="174078" cy="1740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AA7DC1-824C-48B1-A1FB-CA65E3244CD7}">
      <dsp:nvSpPr>
        <dsp:cNvPr id="0" name=""/>
        <dsp:cNvSpPr/>
      </dsp:nvSpPr>
      <dsp:spPr>
        <a:xfrm>
          <a:off x="4559714" y="0"/>
          <a:ext cx="542565" cy="696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b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500" b="1" kern="12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1988 </a:t>
          </a:r>
          <a:r>
            <a:rPr lang="zh-CN" altLang="en-US" sz="500" b="1" kern="12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莱德曼、</a:t>
          </a:r>
          <a:r>
            <a:rPr lang="zh-CN" altLang="en-US" sz="500" b="1" kern="12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施瓦茨</a:t>
          </a:r>
          <a:r>
            <a:rPr lang="zh-CN" altLang="en-US" sz="500" b="1" kern="12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、</a:t>
          </a:r>
          <a:r>
            <a:rPr lang="zh-CN" altLang="en-US" sz="500" b="1" kern="12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施泰因贝格尔</a:t>
          </a:r>
          <a:r>
            <a:rPr lang="zh-CN" altLang="en-US" sz="500" b="1" kern="12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：发现</a:t>
          </a:r>
          <a:r>
            <a:rPr lang="en-US" altLang="zh-CN" sz="500" b="1" kern="12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muon</a:t>
          </a:r>
          <a:r>
            <a:rPr lang="zh-CN" altLang="en-US" sz="500" b="1" kern="12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中微子证明了轻子的对偶结构</a:t>
          </a:r>
        </a:p>
      </dsp:txBody>
      <dsp:txXfrm>
        <a:off x="4559714" y="0"/>
        <a:ext cx="542565" cy="696312"/>
      </dsp:txXfrm>
    </dsp:sp>
    <dsp:sp modelId="{DCED0D08-2B15-474C-B2F5-59D7D1D1CFB6}">
      <dsp:nvSpPr>
        <dsp:cNvPr id="0" name=""/>
        <dsp:cNvSpPr/>
      </dsp:nvSpPr>
      <dsp:spPr>
        <a:xfrm>
          <a:off x="4743957" y="783350"/>
          <a:ext cx="174078" cy="1740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12C836-58D4-46C9-A8FB-94A3B77471AE}">
      <dsp:nvSpPr>
        <dsp:cNvPr id="0" name=""/>
        <dsp:cNvSpPr/>
      </dsp:nvSpPr>
      <dsp:spPr>
        <a:xfrm>
          <a:off x="5129408" y="1044468"/>
          <a:ext cx="542565" cy="696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t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1999 </a:t>
          </a:r>
          <a:r>
            <a:rPr lang="zh-CN" altLang="en-US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胡夫特、韦尔特曼：阐明物理学中弱电相互作用的量子结构</a:t>
          </a:r>
        </a:p>
      </dsp:txBody>
      <dsp:txXfrm>
        <a:off x="5129408" y="1044468"/>
        <a:ext cx="542565" cy="696312"/>
      </dsp:txXfrm>
    </dsp:sp>
    <dsp:sp modelId="{E5F41F61-951A-4414-BEE4-C7EDA2CECCE8}">
      <dsp:nvSpPr>
        <dsp:cNvPr id="0" name=""/>
        <dsp:cNvSpPr/>
      </dsp:nvSpPr>
      <dsp:spPr>
        <a:xfrm>
          <a:off x="5313651" y="783350"/>
          <a:ext cx="174078" cy="1740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5D4BCC-9A3B-43B8-B55A-AD98289964A9}">
      <dsp:nvSpPr>
        <dsp:cNvPr id="0" name=""/>
        <dsp:cNvSpPr/>
      </dsp:nvSpPr>
      <dsp:spPr>
        <a:xfrm>
          <a:off x="5699101" y="0"/>
          <a:ext cx="542565" cy="696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b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2</a:t>
          </a:r>
          <a:r>
            <a:rPr lang="en-US" altLang="zh-CN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004 </a:t>
          </a:r>
          <a:r>
            <a:rPr lang="zh-CN" altLang="en-US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格罗斯、普利策、韦尔切克：发现强相互作用理论中的渐近自由</a:t>
          </a:r>
        </a:p>
      </dsp:txBody>
      <dsp:txXfrm>
        <a:off x="5699101" y="0"/>
        <a:ext cx="542565" cy="696312"/>
      </dsp:txXfrm>
    </dsp:sp>
    <dsp:sp modelId="{C825D526-F6AA-4984-95F0-B9CAA020853C}">
      <dsp:nvSpPr>
        <dsp:cNvPr id="0" name=""/>
        <dsp:cNvSpPr/>
      </dsp:nvSpPr>
      <dsp:spPr>
        <a:xfrm>
          <a:off x="5883345" y="783350"/>
          <a:ext cx="174078" cy="1740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1668E5-5EFE-4861-903B-D8995AA0913A}">
      <dsp:nvSpPr>
        <dsp:cNvPr id="0" name=""/>
        <dsp:cNvSpPr/>
      </dsp:nvSpPr>
      <dsp:spPr>
        <a:xfrm>
          <a:off x="6268795" y="1044468"/>
          <a:ext cx="542565" cy="696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t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500" b="1" kern="120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2008 </a:t>
          </a:r>
          <a:r>
            <a:rPr lang="zh-CN" altLang="en-US" sz="500" b="1" kern="120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小林诚、益川敏英、南部：</a:t>
          </a:r>
          <a:r>
            <a:rPr lang="en-US" altLang="zh-CN" sz="500" b="1" kern="120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 CKM</a:t>
          </a:r>
          <a:r>
            <a:rPr lang="zh-CN" altLang="en-US" sz="500" b="1" kern="120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矩阵、对称性破缺机制</a:t>
          </a:r>
          <a:endParaRPr lang="zh-CN" altLang="en-US" sz="500" b="1" kern="1200" dirty="0">
            <a:latin typeface="Microsoft YaHei" panose="020B0503020204020204" pitchFamily="34" charset="-122"/>
            <a:ea typeface="Microsoft YaHei" panose="020B0503020204020204" pitchFamily="34" charset="-122"/>
            <a:cs typeface="黑体"/>
          </a:endParaRPr>
        </a:p>
      </dsp:txBody>
      <dsp:txXfrm>
        <a:off x="6268795" y="1044468"/>
        <a:ext cx="542565" cy="696312"/>
      </dsp:txXfrm>
    </dsp:sp>
    <dsp:sp modelId="{05C89FEB-3539-4BB3-BAFB-696D42A835AC}">
      <dsp:nvSpPr>
        <dsp:cNvPr id="0" name=""/>
        <dsp:cNvSpPr/>
      </dsp:nvSpPr>
      <dsp:spPr>
        <a:xfrm>
          <a:off x="6453039" y="783350"/>
          <a:ext cx="174078" cy="1740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EAAEA7-B9E5-4BBA-8F5C-BD0A550740F2}">
      <dsp:nvSpPr>
        <dsp:cNvPr id="0" name=""/>
        <dsp:cNvSpPr/>
      </dsp:nvSpPr>
      <dsp:spPr>
        <a:xfrm>
          <a:off x="6838489" y="0"/>
          <a:ext cx="542565" cy="696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b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2013 </a:t>
          </a:r>
          <a:r>
            <a:rPr lang="zh-CN" altLang="en-US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希格斯、恩格勒：对希格斯玻色子的预测</a:t>
          </a:r>
        </a:p>
      </dsp:txBody>
      <dsp:txXfrm>
        <a:off x="6838489" y="0"/>
        <a:ext cx="542565" cy="696312"/>
      </dsp:txXfrm>
    </dsp:sp>
    <dsp:sp modelId="{218C2EF3-6D78-4E39-A348-87AC84AC6E22}">
      <dsp:nvSpPr>
        <dsp:cNvPr id="0" name=""/>
        <dsp:cNvSpPr/>
      </dsp:nvSpPr>
      <dsp:spPr>
        <a:xfrm>
          <a:off x="7022733" y="783350"/>
          <a:ext cx="174078" cy="1740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605377-099E-491A-8283-77D1081337A0}">
      <dsp:nvSpPr>
        <dsp:cNvPr id="0" name=""/>
        <dsp:cNvSpPr/>
      </dsp:nvSpPr>
      <dsp:spPr>
        <a:xfrm>
          <a:off x="0" y="565116"/>
          <a:ext cx="8203575" cy="753489"/>
        </a:xfrm>
        <a:prstGeom prst="notched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0B7AA8-DFC8-4D0D-A038-504A8E1F20A7}">
      <dsp:nvSpPr>
        <dsp:cNvPr id="0" name=""/>
        <dsp:cNvSpPr/>
      </dsp:nvSpPr>
      <dsp:spPr>
        <a:xfrm>
          <a:off x="4007" y="0"/>
          <a:ext cx="513724" cy="753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b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zh-CN" sz="500" b="1" kern="120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1906 </a:t>
          </a:r>
          <a:r>
            <a:rPr kumimoji="1" lang="zh-CN" altLang="en-US" sz="500" b="1" kern="120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汤姆孙：</a:t>
          </a:r>
          <a:r>
            <a:rPr kumimoji="1" lang="en-US" altLang="zh-CN" sz="500" b="1" kern="120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 </a:t>
          </a:r>
          <a:r>
            <a:rPr kumimoji="1" lang="zh-CN" altLang="en-US" sz="500" b="1" kern="120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发现电子</a:t>
          </a:r>
          <a:endParaRPr kumimoji="1" lang="zh-CN" altLang="en-US" sz="500" b="1" kern="1200" dirty="0">
            <a:latin typeface="Microsoft YaHei" panose="020B0503020204020204" pitchFamily="34" charset="-122"/>
            <a:ea typeface="Microsoft YaHei" panose="020B0503020204020204" pitchFamily="34" charset="-122"/>
            <a:cs typeface="黑体"/>
          </a:endParaRPr>
        </a:p>
      </dsp:txBody>
      <dsp:txXfrm>
        <a:off x="4007" y="0"/>
        <a:ext cx="513724" cy="753489"/>
      </dsp:txXfrm>
    </dsp:sp>
    <dsp:sp modelId="{5BF8A922-B08B-4DA0-B81D-49CC7E29FE50}">
      <dsp:nvSpPr>
        <dsp:cNvPr id="0" name=""/>
        <dsp:cNvSpPr/>
      </dsp:nvSpPr>
      <dsp:spPr>
        <a:xfrm>
          <a:off x="166683" y="847675"/>
          <a:ext cx="188372" cy="18837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3DE178-5ADB-4E62-8DA1-4F66F6B6F422}">
      <dsp:nvSpPr>
        <dsp:cNvPr id="0" name=""/>
        <dsp:cNvSpPr/>
      </dsp:nvSpPr>
      <dsp:spPr>
        <a:xfrm>
          <a:off x="543418" y="1130233"/>
          <a:ext cx="967590" cy="753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zh-CN" sz="800" b="1" kern="12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1932 </a:t>
          </a:r>
          <a:r>
            <a:rPr kumimoji="1" lang="zh-CN" altLang="en-US" sz="800" b="1" kern="12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查德维克</a:t>
          </a:r>
          <a:r>
            <a:rPr kumimoji="1" lang="zh-CN" altLang="zh-CN" sz="800" b="1" kern="12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：</a:t>
          </a:r>
          <a:r>
            <a:rPr kumimoji="1" lang="zh-CN" altLang="en-US" sz="800" b="1" kern="12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 发现中子</a:t>
          </a:r>
          <a:r>
            <a:rPr kumimoji="1" lang="en-US" altLang="zh-CN" sz="800" b="1" kern="12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 </a:t>
          </a:r>
        </a:p>
      </dsp:txBody>
      <dsp:txXfrm>
        <a:off x="543418" y="1130233"/>
        <a:ext cx="967590" cy="753489"/>
      </dsp:txXfrm>
    </dsp:sp>
    <dsp:sp modelId="{51927E43-E504-4BB2-B695-B5B95F7CB582}">
      <dsp:nvSpPr>
        <dsp:cNvPr id="0" name=""/>
        <dsp:cNvSpPr/>
      </dsp:nvSpPr>
      <dsp:spPr>
        <a:xfrm>
          <a:off x="933027" y="847675"/>
          <a:ext cx="188372" cy="188372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2FADD2-6CE5-4F72-9E2B-1D416EB64966}">
      <dsp:nvSpPr>
        <dsp:cNvPr id="0" name=""/>
        <dsp:cNvSpPr/>
      </dsp:nvSpPr>
      <dsp:spPr>
        <a:xfrm>
          <a:off x="1536694" y="0"/>
          <a:ext cx="513724" cy="753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b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CN" altLang="zh-CN" sz="500" b="1" kern="120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1</a:t>
          </a:r>
          <a:r>
            <a:rPr kumimoji="1" lang="en-US" altLang="zh-CN" sz="500" b="1" kern="120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936 </a:t>
          </a:r>
          <a:r>
            <a:rPr kumimoji="1" lang="zh-CN" altLang="en-US" sz="500" b="1" kern="120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安德森</a:t>
          </a:r>
          <a:r>
            <a:rPr kumimoji="1" lang="zh-CN" altLang="zh-CN" sz="500" b="1" kern="120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：</a:t>
          </a:r>
          <a:r>
            <a:rPr kumimoji="1" lang="zh-CN" altLang="en-US" sz="500" b="1" kern="120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 发现正电子</a:t>
          </a:r>
          <a:r>
            <a:rPr kumimoji="1" lang="en-US" altLang="zh-CN" sz="500" b="1" kern="120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 </a:t>
          </a:r>
          <a:endParaRPr kumimoji="1" lang="en-US" altLang="zh-CN" sz="500" b="1" kern="1200" dirty="0">
            <a:latin typeface="Microsoft YaHei" panose="020B0503020204020204" pitchFamily="34" charset="-122"/>
            <a:ea typeface="Microsoft YaHei" panose="020B0503020204020204" pitchFamily="34" charset="-122"/>
            <a:cs typeface="黑体"/>
          </a:endParaRPr>
        </a:p>
      </dsp:txBody>
      <dsp:txXfrm>
        <a:off x="1536694" y="0"/>
        <a:ext cx="513724" cy="753489"/>
      </dsp:txXfrm>
    </dsp:sp>
    <dsp:sp modelId="{89B688D5-3A5F-4DFC-B2E9-B960EE106157}">
      <dsp:nvSpPr>
        <dsp:cNvPr id="0" name=""/>
        <dsp:cNvSpPr/>
      </dsp:nvSpPr>
      <dsp:spPr>
        <a:xfrm>
          <a:off x="1699371" y="847675"/>
          <a:ext cx="188372" cy="18837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9F41FA-90D4-4451-94C1-29019BC90C5B}">
      <dsp:nvSpPr>
        <dsp:cNvPr id="0" name=""/>
        <dsp:cNvSpPr/>
      </dsp:nvSpPr>
      <dsp:spPr>
        <a:xfrm>
          <a:off x="2076105" y="1130233"/>
          <a:ext cx="513724" cy="753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t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zh-CN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1950 </a:t>
          </a:r>
          <a:r>
            <a:rPr kumimoji="1" lang="zh-CN" altLang="en-US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鲍威尔</a:t>
          </a:r>
          <a:r>
            <a:rPr kumimoji="1" lang="zh-CN" altLang="zh-CN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：</a:t>
          </a:r>
          <a:r>
            <a:rPr kumimoji="1" lang="zh-CN" altLang="en-US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 发现</a:t>
          </a:r>
          <a:r>
            <a:rPr kumimoji="1" lang="en-US" altLang="zh-CN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pion</a:t>
          </a:r>
          <a:r>
            <a:rPr kumimoji="1" lang="zh-CN" altLang="en-US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介子</a:t>
          </a:r>
        </a:p>
      </dsp:txBody>
      <dsp:txXfrm>
        <a:off x="2076105" y="1130233"/>
        <a:ext cx="513724" cy="753489"/>
      </dsp:txXfrm>
    </dsp:sp>
    <dsp:sp modelId="{162CBA4E-98A3-4BA3-B54D-CEB163177143}">
      <dsp:nvSpPr>
        <dsp:cNvPr id="0" name=""/>
        <dsp:cNvSpPr/>
      </dsp:nvSpPr>
      <dsp:spPr>
        <a:xfrm>
          <a:off x="2238782" y="847675"/>
          <a:ext cx="188372" cy="18837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AA2A1D-F52B-445A-BED2-273EBF662D71}">
      <dsp:nvSpPr>
        <dsp:cNvPr id="0" name=""/>
        <dsp:cNvSpPr/>
      </dsp:nvSpPr>
      <dsp:spPr>
        <a:xfrm>
          <a:off x="2615517" y="0"/>
          <a:ext cx="513724" cy="753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b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zh-CN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1959 </a:t>
          </a:r>
          <a:r>
            <a:rPr kumimoji="1" lang="zh-CN" altLang="en-US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塞格雷：</a:t>
          </a:r>
          <a:r>
            <a:rPr kumimoji="1" lang="en-US" altLang="zh-CN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 </a:t>
          </a:r>
          <a:r>
            <a:rPr kumimoji="1" lang="zh-CN" altLang="en-US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发现反质子</a:t>
          </a:r>
          <a:r>
            <a:rPr kumimoji="1" lang="en-US" altLang="zh-CN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 </a:t>
          </a:r>
        </a:p>
      </dsp:txBody>
      <dsp:txXfrm>
        <a:off x="2615517" y="0"/>
        <a:ext cx="513724" cy="753489"/>
      </dsp:txXfrm>
    </dsp:sp>
    <dsp:sp modelId="{BD8F2A9F-1999-4F0A-A503-798FF33414FC}">
      <dsp:nvSpPr>
        <dsp:cNvPr id="0" name=""/>
        <dsp:cNvSpPr/>
      </dsp:nvSpPr>
      <dsp:spPr>
        <a:xfrm>
          <a:off x="2778193" y="847675"/>
          <a:ext cx="188372" cy="18837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B7A322-E94F-4884-9EE2-530318583FC0}">
      <dsp:nvSpPr>
        <dsp:cNvPr id="0" name=""/>
        <dsp:cNvSpPr/>
      </dsp:nvSpPr>
      <dsp:spPr>
        <a:xfrm>
          <a:off x="3154928" y="1130233"/>
          <a:ext cx="987815" cy="753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49784" numCol="1" spcCol="1270" anchor="t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zh-CN" sz="700" b="1" kern="12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1961 </a:t>
          </a:r>
          <a:r>
            <a:rPr lang="zh-CN" altLang="en-US" sz="700" b="1" kern="12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霍夫施塔特</a:t>
          </a:r>
          <a:r>
            <a:rPr lang="en-US" altLang="zh-CN" sz="700" b="1" kern="12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:  </a:t>
          </a:r>
          <a:r>
            <a:rPr lang="zh-CN" altLang="en-US" sz="700" b="1" kern="12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电子－质子散射，质子内部结构</a:t>
          </a:r>
        </a:p>
      </dsp:txBody>
      <dsp:txXfrm>
        <a:off x="3154928" y="1130233"/>
        <a:ext cx="987815" cy="753489"/>
      </dsp:txXfrm>
    </dsp:sp>
    <dsp:sp modelId="{90418E22-A832-4A82-9362-FE06C0E15A9F}">
      <dsp:nvSpPr>
        <dsp:cNvPr id="0" name=""/>
        <dsp:cNvSpPr/>
      </dsp:nvSpPr>
      <dsp:spPr>
        <a:xfrm>
          <a:off x="3554649" y="847675"/>
          <a:ext cx="188372" cy="188372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0319DD-0905-4B84-973B-4970B0C7BE26}">
      <dsp:nvSpPr>
        <dsp:cNvPr id="0" name=""/>
        <dsp:cNvSpPr/>
      </dsp:nvSpPr>
      <dsp:spPr>
        <a:xfrm>
          <a:off x="4168430" y="0"/>
          <a:ext cx="513724" cy="753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b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1976 </a:t>
          </a:r>
          <a:r>
            <a:rPr lang="zh-CN" altLang="en-US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丁肇中、里克特：</a:t>
          </a:r>
          <a:r>
            <a:rPr lang="en-US" altLang="zh-CN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 </a:t>
          </a:r>
          <a:r>
            <a:rPr lang="zh-CN" altLang="en-US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粲夸克</a:t>
          </a:r>
        </a:p>
      </dsp:txBody>
      <dsp:txXfrm>
        <a:off x="4168430" y="0"/>
        <a:ext cx="513724" cy="753489"/>
      </dsp:txXfrm>
    </dsp:sp>
    <dsp:sp modelId="{01EBAACD-FBF2-439B-A3A6-1B60A753E92E}">
      <dsp:nvSpPr>
        <dsp:cNvPr id="0" name=""/>
        <dsp:cNvSpPr/>
      </dsp:nvSpPr>
      <dsp:spPr>
        <a:xfrm>
          <a:off x="4331106" y="847675"/>
          <a:ext cx="188372" cy="18837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52C59E-2964-4396-8CCE-3B940CD4669C}">
      <dsp:nvSpPr>
        <dsp:cNvPr id="0" name=""/>
        <dsp:cNvSpPr/>
      </dsp:nvSpPr>
      <dsp:spPr>
        <a:xfrm>
          <a:off x="4707841" y="1130233"/>
          <a:ext cx="513724" cy="753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t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1984 </a:t>
          </a:r>
          <a:r>
            <a:rPr lang="zh-CN" altLang="en-US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鲁比亚、范德梅尔</a:t>
          </a:r>
          <a:r>
            <a:rPr lang="en-US" altLang="zh-CN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 </a:t>
          </a:r>
          <a:r>
            <a:rPr lang="zh-CN" altLang="en-US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：</a:t>
          </a:r>
          <a:r>
            <a:rPr lang="en-US" altLang="zh-CN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W</a:t>
          </a:r>
          <a:r>
            <a:rPr lang="zh-CN" altLang="en-US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和</a:t>
          </a:r>
          <a:r>
            <a:rPr lang="en-US" altLang="zh-CN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Z</a:t>
          </a:r>
          <a:r>
            <a:rPr lang="zh-CN" altLang="en-US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玻色子</a:t>
          </a:r>
          <a:r>
            <a:rPr lang="en-US" altLang="zh-CN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 </a:t>
          </a:r>
        </a:p>
      </dsp:txBody>
      <dsp:txXfrm>
        <a:off x="4707841" y="1130233"/>
        <a:ext cx="513724" cy="753489"/>
      </dsp:txXfrm>
    </dsp:sp>
    <dsp:sp modelId="{7AD559AD-C485-48AE-A87C-39AF97157330}">
      <dsp:nvSpPr>
        <dsp:cNvPr id="0" name=""/>
        <dsp:cNvSpPr/>
      </dsp:nvSpPr>
      <dsp:spPr>
        <a:xfrm>
          <a:off x="4870517" y="847675"/>
          <a:ext cx="188372" cy="18837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A3FDF2-388A-4D0D-9763-2A54AFCEDCF8}">
      <dsp:nvSpPr>
        <dsp:cNvPr id="0" name=""/>
        <dsp:cNvSpPr/>
      </dsp:nvSpPr>
      <dsp:spPr>
        <a:xfrm>
          <a:off x="5247252" y="0"/>
          <a:ext cx="513724" cy="753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b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1991 </a:t>
          </a:r>
          <a:r>
            <a:rPr lang="zh-CN" altLang="en-US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弗里德曼、肯德尔、泰勒：</a:t>
          </a:r>
          <a:r>
            <a:rPr lang="en-US" altLang="zh-CN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 </a:t>
          </a:r>
          <a:r>
            <a:rPr lang="zh-CN" altLang="en-US" sz="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电子－核子深度非弹，证明夸克模型</a:t>
          </a:r>
        </a:p>
      </dsp:txBody>
      <dsp:txXfrm>
        <a:off x="5247252" y="0"/>
        <a:ext cx="513724" cy="753489"/>
      </dsp:txXfrm>
    </dsp:sp>
    <dsp:sp modelId="{789D9B36-66E8-4671-A7A3-3901C8FCB35C}">
      <dsp:nvSpPr>
        <dsp:cNvPr id="0" name=""/>
        <dsp:cNvSpPr/>
      </dsp:nvSpPr>
      <dsp:spPr>
        <a:xfrm>
          <a:off x="5409928" y="847675"/>
          <a:ext cx="188372" cy="18837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A2C915-F47C-4383-9CCB-B85485D6B701}">
      <dsp:nvSpPr>
        <dsp:cNvPr id="0" name=""/>
        <dsp:cNvSpPr/>
      </dsp:nvSpPr>
      <dsp:spPr>
        <a:xfrm>
          <a:off x="5786663" y="1130233"/>
          <a:ext cx="513724" cy="753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t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500" b="1" kern="120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1995 </a:t>
          </a:r>
          <a:r>
            <a:rPr lang="zh-CN" altLang="en-US" sz="500" b="1" kern="120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佩尔、莱因斯：发现</a:t>
          </a:r>
          <a:r>
            <a:rPr lang="en-US" altLang="zh-CN" sz="500" b="1" kern="120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τ</a:t>
          </a:r>
          <a:r>
            <a:rPr lang="zh-CN" altLang="en-US" sz="500" b="1" kern="120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轻子和中微子</a:t>
          </a:r>
          <a:endParaRPr lang="zh-CN" altLang="en-US" sz="500" b="1" kern="1200" dirty="0">
            <a:latin typeface="Microsoft YaHei" panose="020B0503020204020204" pitchFamily="34" charset="-122"/>
            <a:ea typeface="Microsoft YaHei" panose="020B0503020204020204" pitchFamily="34" charset="-122"/>
            <a:cs typeface="黑体"/>
          </a:endParaRPr>
        </a:p>
      </dsp:txBody>
      <dsp:txXfrm>
        <a:off x="5786663" y="1130233"/>
        <a:ext cx="513724" cy="753489"/>
      </dsp:txXfrm>
    </dsp:sp>
    <dsp:sp modelId="{4918D266-1AB4-4DF5-B4E2-D89BD070B691}">
      <dsp:nvSpPr>
        <dsp:cNvPr id="0" name=""/>
        <dsp:cNvSpPr/>
      </dsp:nvSpPr>
      <dsp:spPr>
        <a:xfrm>
          <a:off x="5949339" y="847675"/>
          <a:ext cx="188372" cy="18837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61DA1D-2394-4F41-ABC3-25C0DD911AD1}">
      <dsp:nvSpPr>
        <dsp:cNvPr id="0" name=""/>
        <dsp:cNvSpPr/>
      </dsp:nvSpPr>
      <dsp:spPr>
        <a:xfrm>
          <a:off x="6326074" y="0"/>
          <a:ext cx="513724" cy="753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b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500" b="1" kern="120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2</a:t>
          </a:r>
          <a:r>
            <a:rPr lang="en-US" altLang="zh-CN" sz="500" b="1" kern="120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002 </a:t>
          </a:r>
          <a:r>
            <a:rPr lang="zh-CN" altLang="en-US" sz="500" b="1" kern="120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戴维斯、小柴昌俊、贾科尼：探测宇宙中微子“</a:t>
          </a:r>
          <a:endParaRPr lang="zh-CN" altLang="en-US" sz="500" b="1" kern="1200" dirty="0">
            <a:latin typeface="Microsoft YaHei" panose="020B0503020204020204" pitchFamily="34" charset="-122"/>
            <a:ea typeface="Microsoft YaHei" panose="020B0503020204020204" pitchFamily="34" charset="-122"/>
            <a:cs typeface="黑体"/>
          </a:endParaRPr>
        </a:p>
      </dsp:txBody>
      <dsp:txXfrm>
        <a:off x="6326074" y="0"/>
        <a:ext cx="513724" cy="753489"/>
      </dsp:txXfrm>
    </dsp:sp>
    <dsp:sp modelId="{76CEE4DF-B42E-4E42-BCD7-2070A3C57074}">
      <dsp:nvSpPr>
        <dsp:cNvPr id="0" name=""/>
        <dsp:cNvSpPr/>
      </dsp:nvSpPr>
      <dsp:spPr>
        <a:xfrm>
          <a:off x="6488750" y="847675"/>
          <a:ext cx="188372" cy="18837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BCB95A-EA2F-4F80-A550-328CB488932B}">
      <dsp:nvSpPr>
        <dsp:cNvPr id="0" name=""/>
        <dsp:cNvSpPr/>
      </dsp:nvSpPr>
      <dsp:spPr>
        <a:xfrm>
          <a:off x="6865485" y="1130233"/>
          <a:ext cx="513724" cy="753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t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500" b="1" kern="120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2</a:t>
          </a:r>
          <a:r>
            <a:rPr lang="en-US" altLang="zh-CN" sz="500" b="1" kern="120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015 </a:t>
          </a:r>
          <a:r>
            <a:rPr lang="zh-CN" altLang="en-US" sz="500" b="1" kern="1200">
              <a:latin typeface="Microsoft YaHei" panose="020B0503020204020204" pitchFamily="34" charset="-122"/>
              <a:ea typeface="Microsoft YaHei" panose="020B0503020204020204" pitchFamily="34" charset="-122"/>
              <a:cs typeface="黑体"/>
            </a:rPr>
            <a:t>梶田隆章、麦克唐纳：发现中微子振荡现象</a:t>
          </a:r>
          <a:r>
            <a:rPr lang="en-US" altLang="zh-CN" sz="500" kern="1200">
              <a:latin typeface="Microsoft YaHei" panose="020B0503020204020204" pitchFamily="34" charset="-122"/>
              <a:ea typeface="Microsoft YaHei" panose="020B0503020204020204" pitchFamily="34" charset="-122"/>
            </a:rPr>
            <a:t> </a:t>
          </a:r>
          <a:endParaRPr lang="zh-CN" altLang="en-US" sz="5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6865485" y="1130233"/>
        <a:ext cx="513724" cy="753489"/>
      </dsp:txXfrm>
    </dsp:sp>
    <dsp:sp modelId="{E8117D46-4437-48F7-8928-E2F000C5A9C7}">
      <dsp:nvSpPr>
        <dsp:cNvPr id="0" name=""/>
        <dsp:cNvSpPr/>
      </dsp:nvSpPr>
      <dsp:spPr>
        <a:xfrm>
          <a:off x="7028161" y="847675"/>
          <a:ext cx="188372" cy="18837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605377-099E-491A-8283-77D1081337A0}">
      <dsp:nvSpPr>
        <dsp:cNvPr id="0" name=""/>
        <dsp:cNvSpPr/>
      </dsp:nvSpPr>
      <dsp:spPr>
        <a:xfrm>
          <a:off x="0" y="386674"/>
          <a:ext cx="8179761" cy="515565"/>
        </a:xfrm>
        <a:prstGeom prst="notchedRightArrow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4A272-FAE0-4CAA-808E-DCA3DC46BFCA}">
      <dsp:nvSpPr>
        <dsp:cNvPr id="0" name=""/>
        <dsp:cNvSpPr/>
      </dsp:nvSpPr>
      <dsp:spPr>
        <a:xfrm>
          <a:off x="3594" y="0"/>
          <a:ext cx="2372450" cy="515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1100" b="1" kern="1200" dirty="0"/>
            <a:t>1927 </a:t>
          </a:r>
          <a:r>
            <a:rPr kumimoji="1" lang="zh-CN" sz="1100" b="1" kern="1200" dirty="0"/>
            <a:t>威尔孙：</a:t>
          </a:r>
          <a:r>
            <a:rPr kumimoji="1" lang="en-US" sz="1100" b="1" kern="1200" dirty="0"/>
            <a:t> </a:t>
          </a:r>
          <a:r>
            <a:rPr kumimoji="1" lang="zh-CN" sz="1100" b="1" kern="1200" dirty="0"/>
            <a:t>发明云室探测器</a:t>
          </a:r>
          <a:endParaRPr lang="zh-CN" sz="1100" kern="1200" dirty="0"/>
        </a:p>
      </dsp:txBody>
      <dsp:txXfrm>
        <a:off x="3594" y="0"/>
        <a:ext cx="2372450" cy="515565"/>
      </dsp:txXfrm>
    </dsp:sp>
    <dsp:sp modelId="{F8580E67-5940-4535-8DFA-0FD73AEC8EA8}">
      <dsp:nvSpPr>
        <dsp:cNvPr id="0" name=""/>
        <dsp:cNvSpPr/>
      </dsp:nvSpPr>
      <dsp:spPr>
        <a:xfrm>
          <a:off x="1125374" y="580011"/>
          <a:ext cx="128891" cy="128891"/>
        </a:xfrm>
        <a:prstGeom prst="ellipse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5EFB87-DCF6-46E0-8DE2-F6FE995B3516}">
      <dsp:nvSpPr>
        <dsp:cNvPr id="0" name=""/>
        <dsp:cNvSpPr/>
      </dsp:nvSpPr>
      <dsp:spPr>
        <a:xfrm>
          <a:off x="2494667" y="773348"/>
          <a:ext cx="2372450" cy="515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1100" b="1" kern="1200" dirty="0"/>
            <a:t>1960 </a:t>
          </a:r>
          <a:r>
            <a:rPr lang="zh-CN" sz="1100" b="1" kern="1200" dirty="0"/>
            <a:t>唐纳德</a:t>
          </a:r>
          <a:r>
            <a:rPr lang="en-US" sz="1100" b="1" kern="1200" dirty="0"/>
            <a:t>·</a:t>
          </a:r>
          <a:r>
            <a:rPr lang="zh-CN" sz="1100" b="1" kern="1200" dirty="0"/>
            <a:t>格拉泽</a:t>
          </a:r>
          <a:r>
            <a:rPr kumimoji="1" lang="zh-CN" sz="1100" b="1" kern="1200" dirty="0"/>
            <a:t>：</a:t>
          </a:r>
          <a:r>
            <a:rPr kumimoji="1" lang="en-US" sz="1100" b="1" kern="1200" dirty="0"/>
            <a:t> </a:t>
          </a:r>
          <a:r>
            <a:rPr kumimoji="1" lang="zh-CN" sz="1100" b="1" kern="1200" dirty="0"/>
            <a:t>发明气泡室</a:t>
          </a:r>
          <a:endParaRPr lang="zh-CN" sz="1100" kern="1200" dirty="0"/>
        </a:p>
      </dsp:txBody>
      <dsp:txXfrm>
        <a:off x="2494667" y="773348"/>
        <a:ext cx="2372450" cy="515565"/>
      </dsp:txXfrm>
    </dsp:sp>
    <dsp:sp modelId="{81A0703E-1F68-4817-AE2E-9243360428F8}">
      <dsp:nvSpPr>
        <dsp:cNvPr id="0" name=""/>
        <dsp:cNvSpPr/>
      </dsp:nvSpPr>
      <dsp:spPr>
        <a:xfrm>
          <a:off x="3616446" y="580011"/>
          <a:ext cx="128891" cy="128891"/>
        </a:xfrm>
        <a:prstGeom prst="ellipse">
          <a:avLst/>
        </a:prstGeom>
        <a:solidFill>
          <a:schemeClr val="accent6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78BE4C-E0F7-4D23-85E8-CA016D093D82}">
      <dsp:nvSpPr>
        <dsp:cNvPr id="0" name=""/>
        <dsp:cNvSpPr/>
      </dsp:nvSpPr>
      <dsp:spPr>
        <a:xfrm>
          <a:off x="4985740" y="0"/>
          <a:ext cx="2372450" cy="515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1992 </a:t>
          </a:r>
          <a:r>
            <a:rPr lang="zh-CN" sz="1100" b="1" kern="1200" dirty="0"/>
            <a:t>乔治</a:t>
          </a:r>
          <a:r>
            <a:rPr lang="en-US" sz="1100" b="1" kern="1200" dirty="0"/>
            <a:t>·</a:t>
          </a:r>
          <a:r>
            <a:rPr lang="zh-CN" sz="1100" b="1" kern="1200" dirty="0"/>
            <a:t>夏帕克：发明并发展了粒子探测器，特别是多丝正比室</a:t>
          </a:r>
          <a:endParaRPr lang="zh-CN" sz="1100" kern="1200" dirty="0"/>
        </a:p>
      </dsp:txBody>
      <dsp:txXfrm>
        <a:off x="4985740" y="0"/>
        <a:ext cx="2372450" cy="515565"/>
      </dsp:txXfrm>
    </dsp:sp>
    <dsp:sp modelId="{FC76C618-2CD3-44DA-B34E-48D33AEA94A3}">
      <dsp:nvSpPr>
        <dsp:cNvPr id="0" name=""/>
        <dsp:cNvSpPr/>
      </dsp:nvSpPr>
      <dsp:spPr>
        <a:xfrm>
          <a:off x="6107519" y="580011"/>
          <a:ext cx="128891" cy="128891"/>
        </a:xfrm>
        <a:prstGeom prst="ellipse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50BDB5-8767-4FF1-9C8B-6E1B9E346C5F}">
      <dsp:nvSpPr>
        <dsp:cNvPr id="0" name=""/>
        <dsp:cNvSpPr/>
      </dsp:nvSpPr>
      <dsp:spPr>
        <a:xfrm>
          <a:off x="615268" y="0"/>
          <a:ext cx="6973038" cy="3002279"/>
        </a:xfrm>
        <a:prstGeom prst="rightArrow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D1C0B0-645C-4AD5-89A4-D4B1D348745E}">
      <dsp:nvSpPr>
        <dsp:cNvPr id="0" name=""/>
        <dsp:cNvSpPr/>
      </dsp:nvSpPr>
      <dsp:spPr>
        <a:xfrm>
          <a:off x="152615" y="900684"/>
          <a:ext cx="2461072" cy="120091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400" b="1" kern="1200" dirty="0"/>
            <a:t>多小算小？</a:t>
          </a:r>
          <a:endParaRPr lang="en-US" altLang="zh-CN" sz="2400" b="1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400" b="1" kern="1200" dirty="0"/>
            <a:t>如何度量？</a:t>
          </a:r>
          <a:endParaRPr lang="zh-CN" sz="2400" kern="1200" dirty="0"/>
        </a:p>
      </dsp:txBody>
      <dsp:txXfrm>
        <a:off x="211239" y="959308"/>
        <a:ext cx="2343824" cy="1083664"/>
      </dsp:txXfrm>
    </dsp:sp>
    <dsp:sp modelId="{F34ED667-CBF7-42E0-96BE-ED47C7CC02CE}">
      <dsp:nvSpPr>
        <dsp:cNvPr id="0" name=""/>
        <dsp:cNvSpPr/>
      </dsp:nvSpPr>
      <dsp:spPr>
        <a:xfrm>
          <a:off x="2871251" y="900684"/>
          <a:ext cx="2461072" cy="120091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400" b="1" kern="1200" dirty="0"/>
            <a:t>如何</a:t>
          </a:r>
          <a:r>
            <a:rPr lang="zh-CN" altLang="en-US" sz="2400" b="1" kern="1200" dirty="0"/>
            <a:t>观测</a:t>
          </a:r>
          <a:endParaRPr lang="en-US" altLang="zh-CN" sz="2400" b="1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/>
            <a:t>物质</a:t>
          </a:r>
          <a:r>
            <a:rPr lang="zh-CN" sz="2400" b="1" kern="1200" dirty="0"/>
            <a:t>结构？</a:t>
          </a:r>
          <a:endParaRPr lang="zh-CN" sz="2400" kern="1200" dirty="0"/>
        </a:p>
      </dsp:txBody>
      <dsp:txXfrm>
        <a:off x="2929875" y="959308"/>
        <a:ext cx="2343824" cy="1083664"/>
      </dsp:txXfrm>
    </dsp:sp>
    <dsp:sp modelId="{B318DF09-F5B1-49CA-9155-B970C24FD59D}">
      <dsp:nvSpPr>
        <dsp:cNvPr id="0" name=""/>
        <dsp:cNvSpPr/>
      </dsp:nvSpPr>
      <dsp:spPr>
        <a:xfrm>
          <a:off x="5589887" y="900684"/>
          <a:ext cx="2461072" cy="120091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400" b="1" kern="1200" dirty="0"/>
            <a:t>为什么要建造</a:t>
          </a:r>
          <a:endParaRPr lang="en-US" altLang="zh-CN" sz="2400" b="1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400" b="1" kern="1200" dirty="0"/>
            <a:t>对撞机？</a:t>
          </a:r>
          <a:endParaRPr lang="zh-CN" sz="2400" kern="1200" dirty="0"/>
        </a:p>
      </dsp:txBody>
      <dsp:txXfrm>
        <a:off x="5648511" y="959308"/>
        <a:ext cx="2343824" cy="108366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2DD9ED-4CB9-46E5-8975-7E3782315DD3}">
      <dsp:nvSpPr>
        <dsp:cNvPr id="0" name=""/>
        <dsp:cNvSpPr/>
      </dsp:nvSpPr>
      <dsp:spPr>
        <a:xfrm>
          <a:off x="615314" y="0"/>
          <a:ext cx="6973570" cy="311941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236CA43-A259-4B7A-8F98-E756B21148CF}">
      <dsp:nvSpPr>
        <dsp:cNvPr id="0" name=""/>
        <dsp:cNvSpPr/>
      </dsp:nvSpPr>
      <dsp:spPr>
        <a:xfrm>
          <a:off x="1001" y="935822"/>
          <a:ext cx="1945392" cy="124776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kern="1200" dirty="0"/>
            <a:t>物质结构</a:t>
          </a:r>
          <a:endParaRPr lang="en-US" altLang="zh-CN" sz="2100" kern="1200" dirty="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kern="1200" dirty="0"/>
            <a:t>简要历史脉络</a:t>
          </a:r>
        </a:p>
      </dsp:txBody>
      <dsp:txXfrm>
        <a:off x="61912" y="996733"/>
        <a:ext cx="1823570" cy="1125942"/>
      </dsp:txXfrm>
    </dsp:sp>
    <dsp:sp modelId="{06F5F28A-A74E-40C7-8711-93A371C8A76A}">
      <dsp:nvSpPr>
        <dsp:cNvPr id="0" name=""/>
        <dsp:cNvSpPr/>
      </dsp:nvSpPr>
      <dsp:spPr>
        <a:xfrm>
          <a:off x="2086602" y="935822"/>
          <a:ext cx="1945392" cy="1247764"/>
        </a:xfrm>
        <a:prstGeom prst="roundRect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100" kern="1200" dirty="0"/>
            <a:t>BESIII</a:t>
          </a:r>
          <a:r>
            <a:rPr lang="zh-CN" altLang="en-US" sz="2100" kern="1200" dirty="0"/>
            <a:t>实验</a:t>
          </a:r>
        </a:p>
      </dsp:txBody>
      <dsp:txXfrm>
        <a:off x="2147513" y="996733"/>
        <a:ext cx="1823570" cy="1125942"/>
      </dsp:txXfrm>
    </dsp:sp>
    <dsp:sp modelId="{1ACF4225-ECF5-41BC-B259-5D189B0B80A2}">
      <dsp:nvSpPr>
        <dsp:cNvPr id="0" name=""/>
        <dsp:cNvSpPr/>
      </dsp:nvSpPr>
      <dsp:spPr>
        <a:xfrm>
          <a:off x="4172204" y="935822"/>
          <a:ext cx="1945392" cy="124776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kern="1200" dirty="0"/>
            <a:t>电磁形状因子</a:t>
          </a:r>
        </a:p>
      </dsp:txBody>
      <dsp:txXfrm>
        <a:off x="4233115" y="996733"/>
        <a:ext cx="1823570" cy="1125942"/>
      </dsp:txXfrm>
    </dsp:sp>
    <dsp:sp modelId="{96C525ED-D0CD-48D6-955B-9BC44EB32F38}">
      <dsp:nvSpPr>
        <dsp:cNvPr id="0" name=""/>
        <dsp:cNvSpPr/>
      </dsp:nvSpPr>
      <dsp:spPr>
        <a:xfrm>
          <a:off x="6257805" y="935822"/>
          <a:ext cx="1945392" cy="124776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kern="1200" dirty="0"/>
            <a:t>总结</a:t>
          </a:r>
        </a:p>
      </dsp:txBody>
      <dsp:txXfrm>
        <a:off x="6318716" y="996733"/>
        <a:ext cx="1823570" cy="112594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5B7D4C-EA40-4C05-BDBF-6889264CAE80}">
      <dsp:nvSpPr>
        <dsp:cNvPr id="0" name=""/>
        <dsp:cNvSpPr/>
      </dsp:nvSpPr>
      <dsp:spPr>
        <a:xfrm>
          <a:off x="107590" y="214"/>
          <a:ext cx="1008955" cy="40358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TDC</a:t>
          </a:r>
          <a:endParaRPr lang="zh-CN" sz="2600" kern="1200" dirty="0"/>
        </a:p>
      </dsp:txBody>
      <dsp:txXfrm>
        <a:off x="309381" y="214"/>
        <a:ext cx="605373" cy="403582"/>
      </dsp:txXfrm>
    </dsp:sp>
    <dsp:sp modelId="{65D633FD-5958-4AC0-8B28-F196EC3669DC}">
      <dsp:nvSpPr>
        <dsp:cNvPr id="0" name=""/>
        <dsp:cNvSpPr/>
      </dsp:nvSpPr>
      <dsp:spPr>
        <a:xfrm>
          <a:off x="107590" y="460298"/>
          <a:ext cx="1008955" cy="40358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ADC</a:t>
          </a:r>
          <a:endParaRPr lang="zh-CN" sz="2600" kern="1200" dirty="0"/>
        </a:p>
      </dsp:txBody>
      <dsp:txXfrm>
        <a:off x="309381" y="460298"/>
        <a:ext cx="605373" cy="4035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Relationship Id="rId4" Type="http://schemas.openxmlformats.org/officeDocument/2006/relationships/image" Target="../media/image7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AEBCA-E0B9-3E44-9D94-4F6C44EE91F0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201195-1527-8143-852E-1EAFEE2E8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5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64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92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推广：其他入射粒子，更换材料，改变能量，如何理解所发生的现象呢？</a:t>
            </a:r>
            <a:endParaRPr lang="en-US" altLang="zh-CN" dirty="0"/>
          </a:p>
          <a:p>
            <a:r>
              <a:rPr lang="zh-CN" altLang="en-US" dirty="0"/>
              <a:t>观测：计数，截面，相空间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45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FC841-E2E1-4802-8701-94EA307E94B0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819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D78E91-0855-4C31-A179-D21A3EC9A556}" type="slidenum">
              <a:rPr lang="en-US" altLang="zh-CN"/>
              <a:pPr/>
              <a:t>34</a:t>
            </a:fld>
            <a:endParaRPr lang="en-US" altLang="zh-CN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8013073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融资</a:t>
            </a:r>
            <a:endParaRPr lang="en-US" altLang="zh-CN" dirty="0"/>
          </a:p>
          <a:p>
            <a:r>
              <a:rPr lang="zh-CN" altLang="en-US" dirty="0"/>
              <a:t>模拟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3741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B6B0FF96-CFF8-151E-5305-6FA04FCDFF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17437FC-71C1-440E-82AF-9B2160C4ED87}" type="slidenum">
              <a:rPr lang="en-US" altLang="zh-CN"/>
              <a:pPr/>
              <a:t>42</a:t>
            </a:fld>
            <a:endParaRPr lang="en-US" altLang="zh-CN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B2E8482-630F-6917-4F45-4882D2800C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DC7E6636-B3C2-6AAA-71F6-990C0E969D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080809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B6B0FF96-CFF8-151E-5305-6FA04FCDFF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17437FC-71C1-440E-82AF-9B2160C4ED87}" type="slidenum">
              <a:rPr lang="en-US" altLang="zh-CN"/>
              <a:pPr/>
              <a:t>43</a:t>
            </a:fld>
            <a:endParaRPr lang="en-US" altLang="zh-CN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B2E8482-630F-6917-4F45-4882D2800C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DC7E6636-B3C2-6AAA-71F6-990C0E969D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080809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FC841-E2E1-4802-8701-94EA307E94B0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5300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FC841-E2E1-4802-8701-94EA307E94B0}" type="slidenum">
              <a:rPr lang="zh-CN" altLang="en-US" smtClean="0"/>
              <a:pPr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5506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824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一个基本问题：</a:t>
            </a:r>
            <a:endParaRPr lang="en-US" altLang="zh-CN" dirty="0"/>
          </a:p>
          <a:p>
            <a:r>
              <a:rPr lang="zh-CN" altLang="en-US" dirty="0"/>
              <a:t>能否无限分割下去？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1419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BESIII</a:t>
            </a:r>
            <a:r>
              <a:rPr lang="zh-CN" altLang="en-US" dirty="0"/>
              <a:t>合作组制定了周密的数据采集方案，并开展了数据采集。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45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由此，实验组制定了</a:t>
            </a:r>
            <a:r>
              <a:rPr lang="en-US" altLang="zh-CN" dirty="0"/>
              <a:t>3</a:t>
            </a:r>
            <a:r>
              <a:rPr lang="zh-CN" altLang="en-US" dirty="0"/>
              <a:t>个不同的分析方案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FC841-E2E1-4802-8701-94EA307E94B0}" type="slidenum">
              <a:rPr lang="zh-CN" altLang="en-US" smtClean="0"/>
              <a:pPr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9770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665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替换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0762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096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运行实验离不开人，简要介绍合作组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7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5371B-BA20-2F4F-A1E6-B41F97B1D11A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2424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7752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FC841-E2E1-4802-8701-94EA307E94B0}" type="slidenum">
              <a:rPr lang="zh-CN" altLang="en-US" smtClean="0"/>
              <a:pPr/>
              <a:t>71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395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在进入近代之前：化学原子论，电学，光学等已有很大发展。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46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953E-99CD-45A0-A55D-B89BECA09C8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5291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246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11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回答第一个问题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49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453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218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FAEF-F85D-934A-9D39-BAF082DCC4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302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FAEF-F85D-934A-9D39-BAF082DCC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71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FAEF-F85D-934A-9D39-BAF082DCC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34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封面">
    <p:bg>
      <p:bgPr>
        <a:gradFill rotWithShape="1">
          <a:gsLst>
            <a:gs pos="0">
              <a:schemeClr val="bg2">
                <a:tint val="93000"/>
                <a:satMod val="150000"/>
                <a:shade val="98000"/>
                <a:lumMod val="102000"/>
              </a:schemeClr>
            </a:gs>
            <a:gs pos="5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4149566"/>
            <a:ext cx="7886700" cy="89951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800" b="1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6" name="副标题 2"/>
          <p:cNvSpPr>
            <a:spLocks noGrp="1"/>
          </p:cNvSpPr>
          <p:nvPr>
            <p:ph type="subTitle" idx="1"/>
          </p:nvPr>
        </p:nvSpPr>
        <p:spPr>
          <a:xfrm>
            <a:off x="628650" y="5114029"/>
            <a:ext cx="7886700" cy="604299"/>
          </a:xfrm>
        </p:spPr>
        <p:txBody>
          <a:bodyPr anchor="ctr">
            <a:noAutofit/>
          </a:bodyPr>
          <a:lstStyle>
            <a:lvl1pPr algn="ctr">
              <a:defRPr lang="zh-CN" altLang="en-US" sz="2400" b="0">
                <a:solidFill>
                  <a:schemeClr val="bg1"/>
                </a:solidFill>
                <a:latin typeface="+mn-ea"/>
                <a:cs typeface="+mj-cs"/>
              </a:defRPr>
            </a:lvl1pPr>
          </a:lstStyle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/>
              <a:t>单击以编辑母版副标题样式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0" y="389980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2A26D81A-E65E-4746-B0EA-CC0F661154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0070C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9144000" cy="1034171"/>
          </a:xfrm>
          <a:prstGeom prst="rect">
            <a:avLst/>
          </a:prstGeom>
        </p:spPr>
      </p:pic>
      <p:pic>
        <p:nvPicPr>
          <p:cNvPr id="2052" name="Picture 4" descr="besvis_BESIII_detector_1">
            <a:extLst>
              <a:ext uri="{FF2B5EF4-FFF2-40B4-BE49-F238E27FC236}">
                <a16:creationId xmlns:a16="http://schemas.microsoft.com/office/drawing/2014/main" id="{D8356458-4A22-4D73-B697-C95A3C6AA8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921" y="1034172"/>
            <a:ext cx="3160157" cy="286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0241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21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有页码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>
          <a:xfrm>
            <a:off x="494025" y="1092060"/>
            <a:ext cx="8203575" cy="5382411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45686B-F511-406E-90A1-9B8C3B532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25" y="88043"/>
            <a:ext cx="8203576" cy="791688"/>
          </a:xfrm>
        </p:spPr>
        <p:txBody>
          <a:bodyPr>
            <a:normAutofit/>
          </a:bodyPr>
          <a:lstStyle>
            <a:lvl1pPr>
              <a:defRPr sz="3800" b="1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F4D44CE1-B1BA-48F7-8D71-A5A7A59232A1}"/>
              </a:ext>
            </a:extLst>
          </p:cNvPr>
          <p:cNvCxnSpPr/>
          <p:nvPr userDrawn="1"/>
        </p:nvCxnSpPr>
        <p:spPr>
          <a:xfrm>
            <a:off x="0" y="953387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lin ang="0" scaled="1"/>
              <a:tileRect/>
            </a:gradFill>
            <a:headEnd type="none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BAD4B343-C51B-47A6-A904-30F728E10E35}"/>
              </a:ext>
            </a:extLst>
          </p:cNvPr>
          <p:cNvSpPr txBox="1"/>
          <p:nvPr userDrawn="1"/>
        </p:nvSpPr>
        <p:spPr>
          <a:xfrm>
            <a:off x="8697601" y="576274"/>
            <a:ext cx="4464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24FAEF-F85D-934A-9D39-BAF082DCC493}" type="slidenum">
              <a:rPr lang="en-US" altLang="zh-CN" b="1" smtClean="0"/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altLang="zh-CN" b="1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2D32D7B-03E6-4B56-8396-3F8AFB3DB42F}"/>
              </a:ext>
            </a:extLst>
          </p:cNvPr>
          <p:cNvSpPr txBox="1"/>
          <p:nvPr userDrawn="1"/>
        </p:nvSpPr>
        <p:spPr>
          <a:xfrm>
            <a:off x="7909367" y="0"/>
            <a:ext cx="1234634" cy="616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200" b="0" spc="-60" baseline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中国科学院大学</a:t>
            </a:r>
            <a:r>
              <a:rPr lang="en-US" altLang="zh-CN" sz="1200" b="0" spc="-60" baseline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algn="r">
              <a:lnSpc>
                <a:spcPct val="150000"/>
              </a:lnSpc>
            </a:pPr>
            <a:r>
              <a:rPr lang="en-US" altLang="zh-CN" sz="1200" b="0" spc="-60" baseline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2024/08/07 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0763490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0625" y="92059"/>
            <a:ext cx="7882594" cy="659643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sz="3000" b="1" baseline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100000" y="360000"/>
            <a:ext cx="810000" cy="360000"/>
          </a:xfrm>
          <a:prstGeom prst="rect">
            <a:avLst/>
          </a:prstGeom>
        </p:spPr>
        <p:txBody>
          <a:bodyPr lIns="91418" tIns="45709" rIns="91418" bIns="45709"/>
          <a:lstStyle>
            <a:lvl1pPr algn="r">
              <a:defRPr/>
            </a:lvl1pPr>
          </a:lstStyle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790843" y="811417"/>
            <a:ext cx="8349621" cy="0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7918572F-142C-4521-A20F-057039961475}"/>
              </a:ext>
            </a:extLst>
          </p:cNvPr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253770" y="961398"/>
            <a:ext cx="8459450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l"/>
              <a:defRPr sz="1800" b="1" baseline="0">
                <a:solidFill>
                  <a:srgbClr val="005DA2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540000" indent="-21600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500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6756B70-116A-4138-99A8-711A909F95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6" y="122351"/>
            <a:ext cx="731625" cy="65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0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流程图: 手动输入 10"/>
          <p:cNvSpPr/>
          <p:nvPr userDrawn="1"/>
        </p:nvSpPr>
        <p:spPr>
          <a:xfrm rot="16200000">
            <a:off x="8630096" y="6207570"/>
            <a:ext cx="365126" cy="662682"/>
          </a:xfrm>
          <a:prstGeom prst="flowChartManualInpu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3" name="矩形 12"/>
          <p:cNvSpPr/>
          <p:nvPr userDrawn="1"/>
        </p:nvSpPr>
        <p:spPr>
          <a:xfrm>
            <a:off x="0" y="0"/>
            <a:ext cx="928688" cy="7239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矩形 13"/>
          <p:cNvSpPr/>
          <p:nvPr userDrawn="1"/>
        </p:nvSpPr>
        <p:spPr>
          <a:xfrm>
            <a:off x="0" y="723900"/>
            <a:ext cx="928688" cy="152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矩形 14"/>
          <p:cNvSpPr/>
          <p:nvPr userDrawn="1"/>
        </p:nvSpPr>
        <p:spPr>
          <a:xfrm>
            <a:off x="928687" y="723900"/>
            <a:ext cx="8215313" cy="15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7" name="文本占位符 16"/>
          <p:cNvSpPr>
            <a:spLocks noGrp="1"/>
          </p:cNvSpPr>
          <p:nvPr>
            <p:ph type="body" sz="quarter" idx="13"/>
          </p:nvPr>
        </p:nvSpPr>
        <p:spPr>
          <a:xfrm>
            <a:off x="928687" y="0"/>
            <a:ext cx="8215313" cy="723900"/>
          </a:xfrm>
        </p:spPr>
        <p:txBody>
          <a:bodyPr anchor="b">
            <a:normAutofit/>
          </a:bodyPr>
          <a:lstStyle>
            <a:lvl1pPr marL="0" indent="0">
              <a:buNone/>
              <a:defRPr sz="27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50370" y="6356349"/>
            <a:ext cx="393629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73069F2-1BFE-4A2E-B6D1-533E36529D2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0" name="内容占位符 2"/>
          <p:cNvSpPr>
            <a:spLocks noGrp="1"/>
          </p:cNvSpPr>
          <p:nvPr>
            <p:ph sz="quarter" idx="14"/>
          </p:nvPr>
        </p:nvSpPr>
        <p:spPr>
          <a:xfrm>
            <a:off x="700087" y="1066800"/>
            <a:ext cx="7781231" cy="5143500"/>
          </a:xfrm>
        </p:spPr>
        <p:txBody>
          <a:bodyPr/>
          <a:lstStyle>
            <a:lvl1pPr marL="0" indent="0">
              <a:lnSpc>
                <a:spcPct val="150000"/>
              </a:lnSpc>
              <a:spcAft>
                <a:spcPts val="450"/>
              </a:spcAft>
              <a:buNone/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342900" indent="0">
              <a:lnSpc>
                <a:spcPct val="150000"/>
              </a:lnSpc>
              <a:spcAft>
                <a:spcPts val="450"/>
              </a:spcAft>
              <a:buNone/>
              <a:defRPr sz="135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719"/>
            <a:ext cx="1657350" cy="49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56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solidFill>
          <a:srgbClr val="9919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FCFB8-5EDF-41B0-A969-A870D986FAC7}" type="datetimeFigureOut">
              <a:rPr lang="zh-CN" altLang="en-US" smtClean="0"/>
              <a:t>2024/8/7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254E2-49A5-4C72-A0E8-9B509D84CA0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1" y="516835"/>
            <a:ext cx="9143999" cy="58658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58800" sx="103000" sy="103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anose="020B0503020202020204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20B9CE1-8FD8-4403-8EDB-C447FD9A108D}"/>
              </a:ext>
            </a:extLst>
          </p:cNvPr>
          <p:cNvSpPr txBox="1"/>
          <p:nvPr userDrawn="1"/>
        </p:nvSpPr>
        <p:spPr>
          <a:xfrm>
            <a:off x="8515350" y="6538912"/>
            <a:ext cx="6286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b="1" dirty="0">
                <a:latin typeface="+mj-ea"/>
                <a:ea typeface="+mj-ea"/>
              </a:rPr>
              <a:t>第 </a:t>
            </a:r>
            <a:fld id="{5F24FAEF-F85D-934A-9D39-BAF082DCC493}" type="slidenum">
              <a:rPr lang="en-US" altLang="zh-CN" sz="900" b="1" smtClean="0">
                <a:latin typeface="+mj-ea"/>
                <a:ea typeface="+mj-ea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altLang="zh-CN" sz="900" b="1" dirty="0">
                <a:latin typeface="+mj-ea"/>
                <a:ea typeface="+mj-ea"/>
              </a:rPr>
              <a:t> </a:t>
            </a:r>
            <a:r>
              <a:rPr lang="zh-CN" altLang="en-US" sz="900" b="1" dirty="0">
                <a:latin typeface="+mj-ea"/>
                <a:ea typeface="+mj-ea"/>
              </a:rPr>
              <a:t>页</a:t>
            </a:r>
            <a:endParaRPr lang="en-US" altLang="zh-CN" sz="9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78708827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469620"/>
            <a:ext cx="1227438" cy="365125"/>
          </a:xfrm>
        </p:spPr>
        <p:txBody>
          <a:bodyPr/>
          <a:lstStyle>
            <a:lvl1pPr>
              <a:defRPr sz="1300" b="1">
                <a:solidFill>
                  <a:srgbClr val="0070C0"/>
                </a:solidFill>
              </a:defRPr>
            </a:lvl1pPr>
          </a:lstStyle>
          <a:p>
            <a:r>
              <a:rPr lang="zh-CN" altLang="en-US"/>
              <a:t>吕晓睿</a:t>
            </a:r>
            <a:endParaRPr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488755"/>
            <a:ext cx="3086100" cy="365125"/>
          </a:xfrm>
        </p:spPr>
        <p:txBody>
          <a:bodyPr/>
          <a:lstStyle>
            <a:lvl1pPr>
              <a:defRPr sz="1300" b="1">
                <a:solidFill>
                  <a:srgbClr val="0070C0"/>
                </a:solidFill>
              </a:defRPr>
            </a:lvl1pPr>
          </a:lstStyle>
          <a:p>
            <a:r>
              <a:rPr lang="en" altLang="zh-CN"/>
              <a:t>BEPCII</a:t>
            </a:r>
            <a:r>
              <a:rPr lang="zh-CN" altLang="en-US"/>
              <a:t>升级暨</a:t>
            </a:r>
            <a:r>
              <a:rPr lang="en" altLang="zh-CN"/>
              <a:t>BESIII</a:t>
            </a:r>
            <a:r>
              <a:rPr lang="zh-CN" altLang="en-US"/>
              <a:t>物理联合研讨会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84637"/>
            <a:ext cx="2057400" cy="365125"/>
          </a:xfrm>
        </p:spPr>
        <p:txBody>
          <a:bodyPr/>
          <a:lstStyle>
            <a:lvl1pPr>
              <a:defRPr sz="1300" b="1">
                <a:solidFill>
                  <a:srgbClr val="0070C0"/>
                </a:solidFill>
              </a:defRPr>
            </a:lvl1pPr>
          </a:lstStyle>
          <a:p>
            <a:fld id="{857F24F9-B4A0-4687-A748-2FB4DAD444B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233BCEBE-FAAF-431C-98EF-6A8B9829865F}"/>
              </a:ext>
            </a:extLst>
          </p:cNvPr>
          <p:cNvCxnSpPr>
            <a:cxnSpLocks/>
          </p:cNvCxnSpPr>
          <p:nvPr userDrawn="1"/>
        </p:nvCxnSpPr>
        <p:spPr>
          <a:xfrm>
            <a:off x="74140" y="626078"/>
            <a:ext cx="8995719" cy="0"/>
          </a:xfrm>
          <a:prstGeom prst="line">
            <a:avLst/>
          </a:prstGeom>
          <a:ln w="28575" cmpd="sng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标题 1">
            <a:extLst>
              <a:ext uri="{FF2B5EF4-FFF2-40B4-BE49-F238E27FC236}">
                <a16:creationId xmlns:a16="http://schemas.microsoft.com/office/drawing/2014/main" id="{35256A15-3764-433A-8372-2113F6080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40" y="115284"/>
            <a:ext cx="7259594" cy="441740"/>
          </a:xfrm>
        </p:spPr>
        <p:txBody>
          <a:bodyPr>
            <a:noAutofit/>
          </a:bodyPr>
          <a:lstStyle>
            <a:lvl1pPr>
              <a:defRPr lang="zh-CN" altLang="en-US" sz="2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62855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FAEF-F85D-934A-9D39-BAF082DCC4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969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FAEF-F85D-934A-9D39-BAF082DCC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727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FAEF-F85D-934A-9D39-BAF082DCC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35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FAEF-F85D-934A-9D39-BAF082DCC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00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FAEF-F85D-934A-9D39-BAF082DCC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07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FAEF-F85D-934A-9D39-BAF082DCC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880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FAEF-F85D-934A-9D39-BAF082DCC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13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FAEF-F85D-934A-9D39-BAF082DCC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911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95340"/>
            <a:ext cx="7886700" cy="10617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30431"/>
            <a:ext cx="7886700" cy="4846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4FAEF-F85D-934A-9D39-BAF082DCC49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B02C436-8F06-48EC-A957-71FB0C32C4F7}"/>
              </a:ext>
            </a:extLst>
          </p:cNvPr>
          <p:cNvSpPr txBox="1">
            <a:spLocks/>
          </p:cNvSpPr>
          <p:nvPr userDrawn="1"/>
        </p:nvSpPr>
        <p:spPr>
          <a:xfrm>
            <a:off x="628650" y="183585"/>
            <a:ext cx="7886700" cy="7699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8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1975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5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26.png"/><Relationship Id="rId9" Type="http://schemas.microsoft.com/office/2007/relationships/diagramDrawing" Target="../diagrams/drawing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diagramLayout" Target="../diagrams/layout6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diagramData" Target="../diagrams/data6.xml"/><Relationship Id="rId2" Type="http://schemas.openxmlformats.org/officeDocument/2006/relationships/diagramData" Target="../diagrams/data4.xml"/><Relationship Id="rId16" Type="http://schemas.microsoft.com/office/2007/relationships/diagramDrawing" Target="../diagrams/drawing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5" Type="http://schemas.openxmlformats.org/officeDocument/2006/relationships/diagramColors" Target="../diagrams/colors6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hyperlink" Target="https://www.nobelprize.org/prizes/physics/1961/hofstadter/biographical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en.wikipedia.org/wiki/Particle_accelerato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0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6.png"/><Relationship Id="rId5" Type="http://schemas.openxmlformats.org/officeDocument/2006/relationships/image" Target="../media/image56.emf"/><Relationship Id="rId4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jpeg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13" Type="http://schemas.openxmlformats.org/officeDocument/2006/relationships/diagramLayout" Target="../diagrams/layout11.xml"/><Relationship Id="rId18" Type="http://schemas.openxmlformats.org/officeDocument/2006/relationships/diagramLayout" Target="../diagrams/layout12.xml"/><Relationship Id="rId26" Type="http://schemas.microsoft.com/office/2007/relationships/diagramDrawing" Target="../diagrams/drawing13.xml"/><Relationship Id="rId3" Type="http://schemas.openxmlformats.org/officeDocument/2006/relationships/diagramLayout" Target="../diagrams/layout9.xml"/><Relationship Id="rId21" Type="http://schemas.microsoft.com/office/2007/relationships/diagramDrawing" Target="../diagrams/drawing12.xml"/><Relationship Id="rId7" Type="http://schemas.openxmlformats.org/officeDocument/2006/relationships/diagramData" Target="../diagrams/data10.xml"/><Relationship Id="rId12" Type="http://schemas.openxmlformats.org/officeDocument/2006/relationships/diagramData" Target="../diagrams/data11.xml"/><Relationship Id="rId17" Type="http://schemas.openxmlformats.org/officeDocument/2006/relationships/diagramData" Target="../diagrams/data12.xml"/><Relationship Id="rId25" Type="http://schemas.openxmlformats.org/officeDocument/2006/relationships/diagramColors" Target="../diagrams/colors13.xml"/><Relationship Id="rId2" Type="http://schemas.openxmlformats.org/officeDocument/2006/relationships/diagramData" Target="../diagrams/data9.xml"/><Relationship Id="rId16" Type="http://schemas.microsoft.com/office/2007/relationships/diagramDrawing" Target="../diagrams/drawing11.xml"/><Relationship Id="rId20" Type="http://schemas.openxmlformats.org/officeDocument/2006/relationships/diagramColors" Target="../diagrams/colors12.xml"/><Relationship Id="rId29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24" Type="http://schemas.openxmlformats.org/officeDocument/2006/relationships/diagramQuickStyle" Target="../diagrams/quickStyle13.xml"/><Relationship Id="rId5" Type="http://schemas.openxmlformats.org/officeDocument/2006/relationships/diagramColors" Target="../diagrams/colors9.xml"/><Relationship Id="rId15" Type="http://schemas.openxmlformats.org/officeDocument/2006/relationships/diagramColors" Target="../diagrams/colors11.xml"/><Relationship Id="rId23" Type="http://schemas.openxmlformats.org/officeDocument/2006/relationships/diagramLayout" Target="../diagrams/layout13.xml"/><Relationship Id="rId28" Type="http://schemas.openxmlformats.org/officeDocument/2006/relationships/image" Target="../media/image65.jpeg"/><Relationship Id="rId10" Type="http://schemas.openxmlformats.org/officeDocument/2006/relationships/diagramColors" Target="../diagrams/colors10.xml"/><Relationship Id="rId19" Type="http://schemas.openxmlformats.org/officeDocument/2006/relationships/diagramQuickStyle" Target="../diagrams/quickStyle12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Relationship Id="rId14" Type="http://schemas.openxmlformats.org/officeDocument/2006/relationships/diagramQuickStyle" Target="../diagrams/quickStyle11.xml"/><Relationship Id="rId22" Type="http://schemas.openxmlformats.org/officeDocument/2006/relationships/diagramData" Target="../diagrams/data13.xml"/><Relationship Id="rId27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13" Type="http://schemas.openxmlformats.org/officeDocument/2006/relationships/diagramLayout" Target="../diagrams/layout16.xml"/><Relationship Id="rId18" Type="http://schemas.openxmlformats.org/officeDocument/2006/relationships/diagramLayout" Target="../diagrams/layout17.xml"/><Relationship Id="rId26" Type="http://schemas.microsoft.com/office/2007/relationships/diagramDrawing" Target="../diagrams/drawing18.xml"/><Relationship Id="rId3" Type="http://schemas.openxmlformats.org/officeDocument/2006/relationships/diagramLayout" Target="../diagrams/layout14.xml"/><Relationship Id="rId21" Type="http://schemas.microsoft.com/office/2007/relationships/diagramDrawing" Target="../diagrams/drawing17.xml"/><Relationship Id="rId7" Type="http://schemas.openxmlformats.org/officeDocument/2006/relationships/diagramData" Target="../diagrams/data15.xml"/><Relationship Id="rId12" Type="http://schemas.openxmlformats.org/officeDocument/2006/relationships/diagramData" Target="../diagrams/data16.xml"/><Relationship Id="rId17" Type="http://schemas.openxmlformats.org/officeDocument/2006/relationships/diagramData" Target="../diagrams/data17.xml"/><Relationship Id="rId25" Type="http://schemas.openxmlformats.org/officeDocument/2006/relationships/diagramColors" Target="../diagrams/colors18.xml"/><Relationship Id="rId2" Type="http://schemas.openxmlformats.org/officeDocument/2006/relationships/diagramData" Target="../diagrams/data14.xml"/><Relationship Id="rId16" Type="http://schemas.microsoft.com/office/2007/relationships/diagramDrawing" Target="../diagrams/drawing16.xml"/><Relationship Id="rId20" Type="http://schemas.openxmlformats.org/officeDocument/2006/relationships/diagramColors" Target="../diagrams/colors1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4.xml"/><Relationship Id="rId11" Type="http://schemas.microsoft.com/office/2007/relationships/diagramDrawing" Target="../diagrams/drawing15.xml"/><Relationship Id="rId24" Type="http://schemas.openxmlformats.org/officeDocument/2006/relationships/diagramQuickStyle" Target="../diagrams/quickStyle18.xml"/><Relationship Id="rId5" Type="http://schemas.openxmlformats.org/officeDocument/2006/relationships/diagramColors" Target="../diagrams/colors14.xml"/><Relationship Id="rId15" Type="http://schemas.openxmlformats.org/officeDocument/2006/relationships/diagramColors" Target="../diagrams/colors16.xml"/><Relationship Id="rId23" Type="http://schemas.openxmlformats.org/officeDocument/2006/relationships/diagramLayout" Target="../diagrams/layout18.xml"/><Relationship Id="rId28" Type="http://schemas.openxmlformats.org/officeDocument/2006/relationships/image" Target="../media/image71.png"/><Relationship Id="rId10" Type="http://schemas.openxmlformats.org/officeDocument/2006/relationships/diagramColors" Target="../diagrams/colors15.xml"/><Relationship Id="rId19" Type="http://schemas.openxmlformats.org/officeDocument/2006/relationships/diagramQuickStyle" Target="../diagrams/quickStyle17.xml"/><Relationship Id="rId4" Type="http://schemas.openxmlformats.org/officeDocument/2006/relationships/diagramQuickStyle" Target="../diagrams/quickStyle14.xml"/><Relationship Id="rId9" Type="http://schemas.openxmlformats.org/officeDocument/2006/relationships/diagramQuickStyle" Target="../diagrams/quickStyle15.xml"/><Relationship Id="rId14" Type="http://schemas.openxmlformats.org/officeDocument/2006/relationships/diagramQuickStyle" Target="../diagrams/quickStyle16.xml"/><Relationship Id="rId22" Type="http://schemas.openxmlformats.org/officeDocument/2006/relationships/diagramData" Target="../diagrams/data18.xml"/><Relationship Id="rId27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8.png"/><Relationship Id="rId5" Type="http://schemas.openxmlformats.org/officeDocument/2006/relationships/image" Target="../media/image72.wmf"/><Relationship Id="rId4" Type="http://schemas.openxmlformats.org/officeDocument/2006/relationships/oleObject" Target="../embeddings/oleObject3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audio" Target="../media/audio1.bin"/><Relationship Id="rId7" Type="http://schemas.openxmlformats.org/officeDocument/2006/relationships/image" Target="../media/image75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77.wmf"/><Relationship Id="rId5" Type="http://schemas.openxmlformats.org/officeDocument/2006/relationships/image" Target="../media/image74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76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6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7.png"/><Relationship Id="rId4" Type="http://schemas.openxmlformats.org/officeDocument/2006/relationships/image" Target="../media/image830.png"/><Relationship Id="rId9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7" Type="http://schemas.openxmlformats.org/officeDocument/2006/relationships/image" Target="../media/image52.pn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5.jf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60.png"/><Relationship Id="rId4" Type="http://schemas.openxmlformats.org/officeDocument/2006/relationships/image" Target="../media/image102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0.png"/><Relationship Id="rId3" Type="http://schemas.openxmlformats.org/officeDocument/2006/relationships/image" Target="../media/image88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emf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4.png"/><Relationship Id="rId5" Type="http://schemas.openxmlformats.org/officeDocument/2006/relationships/image" Target="../media/image93.emf"/><Relationship Id="rId4" Type="http://schemas.openxmlformats.org/officeDocument/2006/relationships/image" Target="../media/image9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chart" Target="../charts/char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NUL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4.xml"/><Relationship Id="rId13" Type="http://schemas.openxmlformats.org/officeDocument/2006/relationships/diagramData" Target="NULL"/><Relationship Id="rId18" Type="http://schemas.openxmlformats.org/officeDocument/2006/relationships/image" Target="NULL"/><Relationship Id="rId3" Type="http://schemas.openxmlformats.org/officeDocument/2006/relationships/diagramData" Target="../diagrams/data23.xml"/><Relationship Id="rId21" Type="http://schemas.openxmlformats.org/officeDocument/2006/relationships/image" Target="NULL"/><Relationship Id="rId7" Type="http://schemas.microsoft.com/office/2007/relationships/diagramDrawing" Target="../diagrams/drawing23.xml"/><Relationship Id="rId12" Type="http://schemas.microsoft.com/office/2007/relationships/diagramDrawing" Target="../diagrams/drawing24.xml"/><Relationship Id="rId17" Type="http://schemas.openxmlformats.org/officeDocument/2006/relationships/image" Target="NULL"/><Relationship Id="rId2" Type="http://schemas.openxmlformats.org/officeDocument/2006/relationships/notesSlide" Target="../notesSlides/notesSlide22.xml"/><Relationship Id="rId16" Type="http://schemas.openxmlformats.org/officeDocument/2006/relationships/diagramColors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3.xml"/><Relationship Id="rId11" Type="http://schemas.openxmlformats.org/officeDocument/2006/relationships/diagramColors" Target="../diagrams/colors24.xml"/><Relationship Id="rId5" Type="http://schemas.openxmlformats.org/officeDocument/2006/relationships/diagramQuickStyle" Target="../diagrams/quickStyle23.xml"/><Relationship Id="rId15" Type="http://schemas.openxmlformats.org/officeDocument/2006/relationships/diagramQuickStyle" Target="NULL"/><Relationship Id="rId10" Type="http://schemas.openxmlformats.org/officeDocument/2006/relationships/diagramQuickStyle" Target="../diagrams/quickStyle24.xml"/><Relationship Id="rId19" Type="http://schemas.openxmlformats.org/officeDocument/2006/relationships/image" Target="NULL"/><Relationship Id="rId4" Type="http://schemas.openxmlformats.org/officeDocument/2006/relationships/diagramLayout" Target="../diagrams/layout23.xml"/><Relationship Id="rId9" Type="http://schemas.openxmlformats.org/officeDocument/2006/relationships/diagramLayout" Target="../diagrams/layout24.xml"/><Relationship Id="rId14" Type="http://schemas.openxmlformats.org/officeDocument/2006/relationships/diagramLayout" Target="NUL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11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hyperlink" Target="https://en.wikipedia.org/wiki/Crookes_tube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6.emf"/><Relationship Id="rId5" Type="http://schemas.openxmlformats.org/officeDocument/2006/relationships/image" Target="../media/image125.emf"/><Relationship Id="rId4" Type="http://schemas.openxmlformats.org/officeDocument/2006/relationships/image" Target="../media/image124.em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7.xml"/><Relationship Id="rId3" Type="http://schemas.openxmlformats.org/officeDocument/2006/relationships/image" Target="../media/image129.emf"/><Relationship Id="rId7" Type="http://schemas.openxmlformats.org/officeDocument/2006/relationships/diagramQuickStyle" Target="../diagrams/quickStyle27.xml"/><Relationship Id="rId12" Type="http://schemas.openxmlformats.org/officeDocument/2006/relationships/image" Target="../media/image133.jpeg"/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27.xml"/><Relationship Id="rId11" Type="http://schemas.openxmlformats.org/officeDocument/2006/relationships/image" Target="../media/image132.png"/><Relationship Id="rId5" Type="http://schemas.openxmlformats.org/officeDocument/2006/relationships/diagramData" Target="../diagrams/data27.xml"/><Relationship Id="rId10" Type="http://schemas.openxmlformats.org/officeDocument/2006/relationships/image" Target="../media/image131.emf"/><Relationship Id="rId4" Type="http://schemas.openxmlformats.org/officeDocument/2006/relationships/image" Target="../media/image130.png"/><Relationship Id="rId9" Type="http://schemas.microsoft.com/office/2007/relationships/diagramDrawing" Target="../diagrams/drawing2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7.png"/><Relationship Id="rId5" Type="http://schemas.openxmlformats.org/officeDocument/2006/relationships/image" Target="../media/image133.jpeg"/><Relationship Id="rId4" Type="http://schemas.openxmlformats.org/officeDocument/2006/relationships/image" Target="../media/image13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1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en.wikipedia.org/wiki/Rutherford_scattering_experiment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4C7EB-B22F-0141-9D69-F19784F44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25668"/>
            <a:ext cx="9144000" cy="1606277"/>
          </a:xfrm>
          <a:effectLst>
            <a:glow rad="889000">
              <a:schemeClr val="bg1">
                <a:alpha val="50000"/>
              </a:schemeClr>
            </a:glow>
          </a:effectLst>
        </p:spPr>
        <p:txBody>
          <a:bodyPr>
            <a:noAutofit/>
          </a:bodyPr>
          <a:lstStyle/>
          <a:p>
            <a:r>
              <a:rPr lang="en-US" altLang="zh-CN" sz="4000" b="1" dirty="0"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BESIII</a:t>
            </a:r>
            <a:r>
              <a:rPr lang="zh-CN" altLang="en-US" sz="4000" b="1"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实验软件框架与数据分析基础</a:t>
            </a:r>
            <a:endParaRPr lang="en-US" sz="4000" b="1" dirty="0">
              <a:solidFill>
                <a:schemeClr val="tx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C2E1C7-DFD7-5840-8B3B-B67D5B254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158" y="5375953"/>
            <a:ext cx="7886700" cy="981181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2800" b="1" dirty="0"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报告人：胡继峰 </a:t>
            </a:r>
            <a:endParaRPr lang="en-US" altLang="zh-CN" sz="2800" b="1" dirty="0">
              <a:solidFill>
                <a:schemeClr val="tx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buNone/>
            </a:pPr>
            <a:r>
              <a:rPr lang="zh-CN" altLang="en-US" sz="2800" b="1" dirty="0"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单位：华南师范大学量子物质研究院</a:t>
            </a:r>
            <a:endParaRPr lang="en-US" altLang="zh-CN" sz="2800" b="1" dirty="0">
              <a:solidFill>
                <a:schemeClr val="tx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708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7"/>
    </mc:Choice>
    <mc:Fallback xmlns="">
      <p:transition spd="slow" advTm="543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正电子的发现</a:t>
            </a:r>
            <a:r>
              <a:rPr lang="en-US" altLang="zh-CN" dirty="0"/>
              <a:t>-</a:t>
            </a:r>
            <a:r>
              <a:rPr lang="zh-CN" altLang="en-US" dirty="0"/>
              <a:t>第一次发现反物质</a:t>
            </a:r>
          </a:p>
        </p:txBody>
      </p:sp>
      <p:graphicFrame>
        <p:nvGraphicFramePr>
          <p:cNvPr id="22573" name="Group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449037"/>
              </p:ext>
            </p:extLst>
          </p:nvPr>
        </p:nvGraphicFramePr>
        <p:xfrm>
          <a:off x="1046647" y="1369480"/>
          <a:ext cx="6896417" cy="3384471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8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299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SimSun" pitchFamily="2" charset="-122"/>
                      </a:endParaRPr>
                    </a:p>
                  </a:txBody>
                  <a:tcPr marT="34290" marB="34290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SimSun" pitchFamily="2" charset="-122"/>
                      </a:endParaRPr>
                    </a:p>
                  </a:txBody>
                  <a:tcPr marT="34290" marB="34290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0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SimSun" pitchFamily="2" charset="-122"/>
                      </a:endParaRPr>
                    </a:p>
                  </a:txBody>
                  <a:tcPr marT="34290" marB="3429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cs typeface="SimSun" pitchFamily="2" charset="-122"/>
                        </a:rPr>
                        <a:t>Carl David Anderson</a:t>
                      </a:r>
                      <a:endParaRPr kumimoji="0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SimSun" pitchFamily="2" charset="-122"/>
                      </a:endParaRPr>
                    </a:p>
                  </a:txBody>
                  <a:tcPr marT="34290" marB="3429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0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SimSun" pitchFamily="2" charset="-122"/>
                      </a:endParaRPr>
                    </a:p>
                  </a:txBody>
                  <a:tcPr marT="34290" marB="3429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cs typeface="SimSun" pitchFamily="2" charset="-122"/>
                        </a:rPr>
                        <a:t>  </a:t>
                      </a:r>
                      <a:r>
                        <a:rPr kumimoji="0" lang="en-US" altLang="zh-CN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cs typeface="SimSun" pitchFamily="2" charset="-122"/>
                        </a:rPr>
                        <a:t> </a:t>
                      </a: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cs typeface="SimSun" pitchFamily="2" charset="-122"/>
                        </a:rPr>
                        <a:t> 1/2 of the prize</a:t>
                      </a:r>
                    </a:p>
                  </a:txBody>
                  <a:tcPr marT="34290" marB="3429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0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SimSun" pitchFamily="2" charset="-122"/>
                      </a:endParaRPr>
                    </a:p>
                  </a:txBody>
                  <a:tcPr marT="34290" marB="3429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cs typeface="SimSun" pitchFamily="2" charset="-122"/>
                        </a:rPr>
                        <a:t>USA</a:t>
                      </a:r>
                    </a:p>
                  </a:txBody>
                  <a:tcPr marT="34290" marB="3429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SimSun" pitchFamily="2" charset="-122"/>
                      </a:endParaRPr>
                    </a:p>
                  </a:txBody>
                  <a:tcPr marT="34290" marB="3429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cs typeface="SimSun" pitchFamily="2" charset="-122"/>
                        </a:rPr>
                        <a:t>California Institute of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cs typeface="SimSun" pitchFamily="2" charset="-122"/>
                        </a:rPr>
                        <a:t>Technology (Caltech) </a:t>
                      </a:r>
                      <a:b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cs typeface="SimSun" pitchFamily="2" charset="-122"/>
                        </a:rPr>
                      </a:b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cs typeface="SimSun" pitchFamily="2" charset="-122"/>
                        </a:rPr>
                        <a:t>Pasadena, CA, USA</a:t>
                      </a:r>
                    </a:p>
                  </a:txBody>
                  <a:tcPr marT="34290" marB="3429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2539" name="Picture 11" descr="Carl David Anders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1596" y="1496877"/>
            <a:ext cx="1543050" cy="1621631"/>
          </a:xfrm>
          <a:prstGeom prst="rect">
            <a:avLst/>
          </a:prstGeom>
          <a:noFill/>
        </p:spPr>
      </p:pic>
      <p:pic>
        <p:nvPicPr>
          <p:cNvPr id="22543" name="Picture 15" descr="hal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2221" y="3509032"/>
            <a:ext cx="95250" cy="71438"/>
          </a:xfrm>
          <a:prstGeom prst="rect">
            <a:avLst/>
          </a:prstGeom>
          <a:noFill/>
        </p:spPr>
      </p:pic>
      <p:pic>
        <p:nvPicPr>
          <p:cNvPr id="22545" name="Picture 17" descr="hal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7271" y="3509032"/>
            <a:ext cx="95250" cy="71438"/>
          </a:xfrm>
          <a:prstGeom prst="rect">
            <a:avLst/>
          </a:prstGeom>
          <a:noFill/>
        </p:spPr>
      </p:pic>
      <p:pic>
        <p:nvPicPr>
          <p:cNvPr id="22572" name="Picture 4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7528" y="1441715"/>
            <a:ext cx="3535532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A4428F4-E42C-405D-BA16-34193165C9F8}"/>
              </a:ext>
            </a:extLst>
          </p:cNvPr>
          <p:cNvSpPr txBox="1"/>
          <p:nvPr/>
        </p:nvSpPr>
        <p:spPr>
          <a:xfrm>
            <a:off x="1281596" y="5416285"/>
            <a:ext cx="6965368" cy="9612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正负电子可以构成什么系统？类比质子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电子构成的氢原子。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正负电子湮灭可以产生什么？</a:t>
            </a:r>
          </a:p>
        </p:txBody>
      </p:sp>
    </p:spTree>
    <p:extLst>
      <p:ext uri="{BB962C8B-B14F-4D97-AF65-F5344CB8AC3E}">
        <p14:creationId xmlns:p14="http://schemas.microsoft.com/office/powerpoint/2010/main" val="305753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A7DD819B-FA50-4AEE-A781-38C69D789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物质波</a:t>
            </a:r>
            <a:r>
              <a:rPr lang="en-US" altLang="zh-CN" dirty="0"/>
              <a:t>-</a:t>
            </a:r>
            <a:r>
              <a:rPr lang="zh-CN" altLang="en-US" dirty="0"/>
              <a:t>粒子性与波动性的统一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ED3C196-2DBA-4609-AB1C-2C83B95C1662}"/>
              </a:ext>
            </a:extLst>
          </p:cNvPr>
          <p:cNvSpPr txBox="1"/>
          <p:nvPr/>
        </p:nvSpPr>
        <p:spPr>
          <a:xfrm>
            <a:off x="449377" y="5365152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 dirty="0">
                <a:solidFill>
                  <a:srgbClr val="FF0000"/>
                </a:solidFill>
              </a:rPr>
              <a:t>能量越高，可观测到的尺度越小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E47509AC-6F54-4AF9-96A4-5810D5583529}"/>
              </a:ext>
            </a:extLst>
          </p:cNvPr>
          <p:cNvGrpSpPr/>
          <p:nvPr/>
        </p:nvGrpSpPr>
        <p:grpSpPr>
          <a:xfrm>
            <a:off x="628561" y="1362637"/>
            <a:ext cx="3085733" cy="3913270"/>
            <a:chOff x="952520" y="1472365"/>
            <a:chExt cx="3085733" cy="3913270"/>
          </a:xfrm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0876AE41-4639-4206-AD58-68136BFC35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20" y="1472365"/>
              <a:ext cx="3085733" cy="3913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7CCE0A9E-558A-4F32-A82C-8F2FC13B9DDE}"/>
                </a:ext>
              </a:extLst>
            </p:cNvPr>
            <p:cNvSpPr txBox="1"/>
            <p:nvPr/>
          </p:nvSpPr>
          <p:spPr>
            <a:xfrm>
              <a:off x="952520" y="4782838"/>
              <a:ext cx="30579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>
                  <a:solidFill>
                    <a:schemeClr val="bg1"/>
                  </a:solidFill>
                </a:rPr>
                <a:t>德布罗意（</a:t>
              </a:r>
              <a:r>
                <a:rPr lang="en-US" altLang="zh-CN" sz="1200" dirty="0">
                  <a:solidFill>
                    <a:schemeClr val="bg1"/>
                  </a:solidFill>
                </a:rPr>
                <a:t> De Broglie </a:t>
              </a:r>
              <a:r>
                <a:rPr lang="zh-CN" altLang="en-US" sz="1200" dirty="0">
                  <a:solidFill>
                    <a:schemeClr val="bg1"/>
                  </a:solidFill>
                </a:rPr>
                <a:t>），</a:t>
              </a:r>
              <a:r>
                <a:rPr lang="en-US" altLang="zh-CN" sz="1200" dirty="0">
                  <a:solidFill>
                    <a:schemeClr val="bg1"/>
                  </a:solidFill>
                </a:rPr>
                <a:t>1929</a:t>
              </a:r>
              <a:r>
                <a:rPr lang="zh-CN" altLang="en-US" sz="1200" dirty="0">
                  <a:solidFill>
                    <a:schemeClr val="bg1"/>
                  </a:solidFill>
                </a:rPr>
                <a:t>年获诺贝奖</a:t>
              </a: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1C9B06D7-445A-4415-BF8A-D6A6D5AA067F}"/>
              </a:ext>
            </a:extLst>
          </p:cNvPr>
          <p:cNvGrpSpPr/>
          <p:nvPr/>
        </p:nvGrpSpPr>
        <p:grpSpPr>
          <a:xfrm>
            <a:off x="774246" y="2975840"/>
            <a:ext cx="1235122" cy="1455817"/>
            <a:chOff x="4572000" y="2312273"/>
            <a:chExt cx="1235122" cy="145581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C69327A-299D-4906-A95C-CCF89A47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5681" y="2312273"/>
              <a:ext cx="1048857" cy="92649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80915E91-94ED-4CE9-A9E9-BA425AB54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2000" y="3367980"/>
              <a:ext cx="1235122" cy="400110"/>
            </a:xfrm>
            <a:prstGeom prst="rect">
              <a:avLst/>
            </a:prstGeom>
          </p:spPr>
        </p:pic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01090CD8-9B05-4C2E-B16E-AC07E558EBD7}"/>
              </a:ext>
            </a:extLst>
          </p:cNvPr>
          <p:cNvSpPr/>
          <p:nvPr/>
        </p:nvSpPr>
        <p:spPr bwMode="auto">
          <a:xfrm>
            <a:off x="5128370" y="4615786"/>
            <a:ext cx="3316135" cy="896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</a:pPr>
            <a:r>
              <a:rPr kumimoji="1" lang="zh-CN" altLang="en-US" sz="24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Symbol" charset="2"/>
              </a:rPr>
              <a:t>探针、物质靶、探测器、能量、强度</a:t>
            </a:r>
          </a:p>
        </p:txBody>
      </p:sp>
      <p:graphicFrame>
        <p:nvGraphicFramePr>
          <p:cNvPr id="16" name="图示 15">
            <a:extLst>
              <a:ext uri="{FF2B5EF4-FFF2-40B4-BE49-F238E27FC236}">
                <a16:creationId xmlns:a16="http://schemas.microsoft.com/office/drawing/2014/main" id="{D17074A5-79DC-4431-A589-B104CFA4AA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2530"/>
              </p:ext>
            </p:extLst>
          </p:nvPr>
        </p:nvGraphicFramePr>
        <p:xfrm>
          <a:off x="4834843" y="2858017"/>
          <a:ext cx="3903191" cy="1666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371377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7127B53E-1F9F-4B91-A5CE-B98C042A2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zh-CN" alt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物质结构</a:t>
            </a:r>
            <a:r>
              <a:rPr lang="en-US" altLang="zh-CN" dirty="0">
                <a:effectLst>
                  <a:outerShdw blurRad="38100" dist="38100" dir="2700000" algn="tl">
                    <a:srgbClr val="DDDDDD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简要历史脉络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D9FCC9E5-6355-4590-B78C-F136F8F64F4B}"/>
              </a:ext>
            </a:extLst>
          </p:cNvPr>
          <p:cNvGrpSpPr/>
          <p:nvPr/>
        </p:nvGrpSpPr>
        <p:grpSpPr>
          <a:xfrm>
            <a:off x="494025" y="4375716"/>
            <a:ext cx="8203576" cy="2008136"/>
            <a:chOff x="494026" y="1181748"/>
            <a:chExt cx="8203575" cy="2008136"/>
          </a:xfrm>
        </p:grpSpPr>
        <p:graphicFrame>
          <p:nvGraphicFramePr>
            <p:cNvPr id="14" name="内容占位符 3">
              <a:extLst>
                <a:ext uri="{FF2B5EF4-FFF2-40B4-BE49-F238E27FC236}">
                  <a16:creationId xmlns:a16="http://schemas.microsoft.com/office/drawing/2014/main" id="{14582B64-4315-4908-9298-0FA049372D59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494026" y="1449104"/>
            <a:ext cx="8203575" cy="174078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8441CC53-DE0B-46F5-AA03-9127876C068F}"/>
                </a:ext>
              </a:extLst>
            </p:cNvPr>
            <p:cNvSpPr txBox="1"/>
            <p:nvPr/>
          </p:nvSpPr>
          <p:spPr>
            <a:xfrm>
              <a:off x="3795593" y="1181748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理论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5E8905B-A3B6-46E7-80F0-006CA52F0038}"/>
              </a:ext>
            </a:extLst>
          </p:cNvPr>
          <p:cNvGrpSpPr/>
          <p:nvPr/>
        </p:nvGrpSpPr>
        <p:grpSpPr>
          <a:xfrm>
            <a:off x="494026" y="1138141"/>
            <a:ext cx="8203575" cy="2012783"/>
            <a:chOff x="494026" y="3286981"/>
            <a:chExt cx="8203575" cy="2012783"/>
          </a:xfrm>
        </p:grpSpPr>
        <p:graphicFrame>
          <p:nvGraphicFramePr>
            <p:cNvPr id="17" name="内容占位符 3">
              <a:extLst>
                <a:ext uri="{FF2B5EF4-FFF2-40B4-BE49-F238E27FC236}">
                  <a16:creationId xmlns:a16="http://schemas.microsoft.com/office/drawing/2014/main" id="{56F04F5B-B340-4B8B-8238-2614481D9E3F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494026" y="3416041"/>
            <a:ext cx="8203575" cy="188372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70F517EB-1652-4219-8F40-E52028D832B1}"/>
                </a:ext>
              </a:extLst>
            </p:cNvPr>
            <p:cNvSpPr txBox="1"/>
            <p:nvPr/>
          </p:nvSpPr>
          <p:spPr>
            <a:xfrm>
              <a:off x="3706188" y="3286981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实验</a:t>
              </a:r>
            </a:p>
          </p:txBody>
        </p:sp>
      </p:grpSp>
      <p:graphicFrame>
        <p:nvGraphicFramePr>
          <p:cNvPr id="19" name="内容占位符 3">
            <a:extLst>
              <a:ext uri="{FF2B5EF4-FFF2-40B4-BE49-F238E27FC236}">
                <a16:creationId xmlns:a16="http://schemas.microsoft.com/office/drawing/2014/main" id="{FF61BCD2-8DE7-4E69-AF1B-19E3A594E41E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494026" y="3091954"/>
          <a:ext cx="8179761" cy="1288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559003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88B308-CEDC-9D98-AD06-9D78CAB45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阴极射线</a:t>
            </a:r>
          </a:p>
        </p:txBody>
      </p:sp>
      <p:sp>
        <p:nvSpPr>
          <p:cNvPr id="10" name="文本框 7">
            <a:extLst>
              <a:ext uri="{FF2B5EF4-FFF2-40B4-BE49-F238E27FC236}">
                <a16:creationId xmlns:a16="http://schemas.microsoft.com/office/drawing/2014/main" id="{4DD93592-B013-4E00-BCF3-E1CEC81DC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2035" y="1844469"/>
            <a:ext cx="4210628" cy="372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1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</a:t>
            </a:r>
            <a:r>
              <a:rPr lang="zh-CN" altLang="en-US" sz="1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</a:t>
            </a:r>
            <a:r>
              <a:rPr lang="zh-CN" altLang="en-US" sz="1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角度看：</a:t>
            </a:r>
            <a:endParaRPr lang="en-US" altLang="zh-CN" sz="1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lnSpc>
                <a:spcPct val="100000"/>
              </a:lnSpc>
              <a:spcBef>
                <a:spcPct val="0"/>
              </a:spcBef>
              <a:buFont typeface="+mj-lt"/>
              <a:buAutoNum type="arabicPeriod"/>
            </a:pP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用已知射线去照射目标体，通过对比射线照射前后的变化来推断目标体的微观结构。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</a:pP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射线能量愈高，可见尺度越小。例如，和可见光相比，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射线可观察到分子、原子结构。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</a:pPr>
            <a:endParaRPr lang="en-US" altLang="zh-CN" sz="15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</a:pPr>
            <a:r>
              <a:rPr lang="zh-CN" altLang="en-US" sz="15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过去百年，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实验方法基本不变。然而，</a:t>
            </a:r>
            <a:r>
              <a:rPr lang="zh-CN" altLang="en-US" sz="15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实验相关的软硬件一直在革新，引领着科技前沿，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并与理论交替发展。</a:t>
            </a:r>
            <a:endParaRPr lang="en-US" altLang="zh-CN" sz="15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28D4C4D-F49A-410B-9C28-8ECFAE5D3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65" y="3979327"/>
            <a:ext cx="4330835" cy="2351134"/>
          </a:xfrm>
          <a:prstGeom prst="rect">
            <a:avLst/>
          </a:prstGeom>
        </p:spPr>
      </p:pic>
      <p:pic>
        <p:nvPicPr>
          <p:cNvPr id="13318" name="Picture 6" descr="这三大物理发现，撕开了原子的内部">
            <a:extLst>
              <a:ext uri="{FF2B5EF4-FFF2-40B4-BE49-F238E27FC236}">
                <a16:creationId xmlns:a16="http://schemas.microsoft.com/office/drawing/2014/main" id="{EFBC8874-F6CB-4836-9BD5-FC5841E34F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22"/>
          <a:stretch/>
        </p:blipFill>
        <p:spPr bwMode="auto">
          <a:xfrm>
            <a:off x="792040" y="1428695"/>
            <a:ext cx="3230878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686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020D346D-3BC0-ED65-C058-BB3D93B7F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粒子加速器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403DAD0F-08AE-5875-8593-5B59D08A9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25" y="3669018"/>
            <a:ext cx="8398669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2">
            <a:extLst>
              <a:ext uri="{FF2B5EF4-FFF2-40B4-BE49-F238E27FC236}">
                <a16:creationId xmlns:a16="http://schemas.microsoft.com/office/drawing/2014/main" id="{8D56AA13-C23E-70DD-DC3C-BB3FDDFCA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1338" y="5914655"/>
            <a:ext cx="73663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500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得益于加速器技术的发展，人类开始使用高能电子去研究物质结构。将电子加速到数百兆电子伏特</a:t>
            </a:r>
            <a:r>
              <a:rPr lang="en-US" altLang="zh-CN" sz="1500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(10</a:t>
            </a:r>
            <a:r>
              <a:rPr lang="en-US" altLang="zh-CN" sz="1500" baseline="30000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6 </a:t>
            </a:r>
            <a:r>
              <a:rPr lang="en-US" altLang="zh-CN" sz="1500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eV = 1 Million)</a:t>
            </a:r>
            <a:r>
              <a:rPr lang="zh-CN" altLang="en-US" sz="1500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，可提供百万分之一纳米尺来测量物质的微观结构。</a:t>
            </a:r>
          </a:p>
        </p:txBody>
      </p:sp>
      <p:sp>
        <p:nvSpPr>
          <p:cNvPr id="6" name="文本框 10">
            <a:extLst>
              <a:ext uri="{FF2B5EF4-FFF2-40B4-BE49-F238E27FC236}">
                <a16:creationId xmlns:a16="http://schemas.microsoft.com/office/drawing/2014/main" id="{6C3969F9-F55C-58D7-013F-307528B8F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431" y="3669018"/>
            <a:ext cx="679489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1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俯瞰图，斯坦福直线加速器，斯坦福大学</a:t>
            </a:r>
            <a:r>
              <a:rPr lang="en-US" altLang="zh-CN" sz="21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—</a:t>
            </a:r>
            <a:r>
              <a:rPr lang="zh-CN" altLang="en-US" sz="21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美国加州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5AA8468-F181-4B4E-887F-2DC12A561D02}"/>
              </a:ext>
            </a:extLst>
          </p:cNvPr>
          <p:cNvPicPr>
            <a:picLocks noGrp="1" noChangeAspect="1" noChangeArrowheads="1" noCrop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64" y="1289050"/>
            <a:ext cx="5307031" cy="169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0AD53A94-0653-4F0D-AB35-62F4270B3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634" y="1187905"/>
            <a:ext cx="1289465" cy="214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49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D5722-E97E-9740-A1F2-59D557F65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电子散射实验</a:t>
            </a:r>
            <a:r>
              <a:rPr lang="en-US" altLang="zh-CN" dirty="0"/>
              <a:t> (1950s)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DCF4C12-2C6A-4F53-AB65-2534BC449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969" y="2175205"/>
            <a:ext cx="2167679" cy="306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778E7F9-3E81-4B6E-81D3-CD30A3EC0BF2}"/>
              </a:ext>
            </a:extLst>
          </p:cNvPr>
          <p:cNvSpPr/>
          <p:nvPr/>
        </p:nvSpPr>
        <p:spPr>
          <a:xfrm>
            <a:off x="2279500" y="1041165"/>
            <a:ext cx="64982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i="1" dirty="0"/>
              <a:t>Hofstadter R. etc.,  “electron scattering and nuclear structure”</a:t>
            </a:r>
            <a:r>
              <a:rPr lang="da-DK" altLang="zh-CN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da-DK" altLang="zh-CN" sz="1200" i="1" dirty="0"/>
              <a:t>Rev. Mod. Phys. 28, 214–254 (1956)</a:t>
            </a:r>
            <a:endParaRPr lang="en-US" altLang="zh-CN" sz="1200" i="1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D935A29-4651-4725-9CE3-AD4093EDA133}"/>
              </a:ext>
            </a:extLst>
          </p:cNvPr>
          <p:cNvSpPr txBox="1"/>
          <p:nvPr/>
        </p:nvSpPr>
        <p:spPr>
          <a:xfrm>
            <a:off x="644631" y="1722586"/>
            <a:ext cx="367601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hlinkClick r:id="rId4"/>
              </a:rPr>
              <a:t>Robert Hofstadter - Biographical (nobelprize.org)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5655CCC-C575-4153-9E22-B59188F9E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7028" y="1486339"/>
            <a:ext cx="4176074" cy="417607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A031694-8BEA-4973-9FE5-C79DA1C08F68}"/>
              </a:ext>
            </a:extLst>
          </p:cNvPr>
          <p:cNvSpPr txBox="1"/>
          <p:nvPr/>
        </p:nvSpPr>
        <p:spPr>
          <a:xfrm>
            <a:off x="644631" y="5337270"/>
            <a:ext cx="3927369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dirty="0"/>
              <a:t>Over a period of time lasting at least two thousand years, Man has puzzled over and sought an understanding of the composition of matter. </a:t>
            </a:r>
            <a:r>
              <a:rPr lang="en-US" altLang="zh-CN" dirty="0"/>
              <a:t>…</a:t>
            </a:r>
            <a:r>
              <a:rPr lang="zh-CN" altLang="en-US" dirty="0"/>
              <a:t> Indeed this structure may be quite complex, </a:t>
            </a:r>
            <a:r>
              <a:rPr lang="zh-CN" altLang="en-US" dirty="0">
                <a:solidFill>
                  <a:srgbClr val="FF0000"/>
                </a:solidFill>
              </a:rPr>
              <a:t>so that the elegant idea of elementarity must be abandoned.</a:t>
            </a:r>
            <a:endParaRPr lang="en-US" altLang="zh-CN" dirty="0">
              <a:solidFill>
                <a:srgbClr val="FF0000"/>
              </a:solidFill>
            </a:endParaRPr>
          </a:p>
          <a:p>
            <a:pPr algn="just"/>
            <a:r>
              <a:rPr lang="zh-CN" altLang="en-US" dirty="0">
                <a:solidFill>
                  <a:srgbClr val="FF0000"/>
                </a:solidFill>
              </a:rPr>
              <a:t>（回答：多小算小）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8E50DFF1-CFAD-4F71-9766-4A86A9E52B69}"/>
              </a:ext>
            </a:extLst>
          </p:cNvPr>
          <p:cNvCxnSpPr>
            <a:cxnSpLocks/>
          </p:cNvCxnSpPr>
          <p:nvPr/>
        </p:nvCxnSpPr>
        <p:spPr>
          <a:xfrm>
            <a:off x="6672508" y="2346089"/>
            <a:ext cx="74197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051342B0-96EB-4ECE-8403-AD3F43EC82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2211" b="6680"/>
          <a:stretch/>
        </p:blipFill>
        <p:spPr>
          <a:xfrm>
            <a:off x="5659442" y="5388245"/>
            <a:ext cx="2163089" cy="5483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E546D55-2F34-422D-9BE0-2D303C0EAC28}"/>
              </a:ext>
            </a:extLst>
          </p:cNvPr>
          <p:cNvSpPr txBox="1"/>
          <p:nvPr/>
        </p:nvSpPr>
        <p:spPr>
          <a:xfrm>
            <a:off x="5609907" y="6152831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 dirty="0"/>
              <a:t>描述核子结构的函数</a:t>
            </a:r>
          </a:p>
        </p:txBody>
      </p:sp>
    </p:spTree>
    <p:extLst>
      <p:ext uri="{BB962C8B-B14F-4D97-AF65-F5344CB8AC3E}">
        <p14:creationId xmlns:p14="http://schemas.microsoft.com/office/powerpoint/2010/main" val="199813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68"/>
    </mc:Choice>
    <mc:Fallback xmlns="">
      <p:transition spd="slow" advTm="27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2A181374-23DA-43FC-903D-5FB814644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实验发展</a:t>
            </a:r>
          </a:p>
        </p:txBody>
      </p:sp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4204E18C-0D35-41D6-9C1C-93EDDBE8D5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1" b="25036"/>
          <a:stretch/>
        </p:blipFill>
        <p:spPr bwMode="auto">
          <a:xfrm>
            <a:off x="494024" y="1836148"/>
            <a:ext cx="8207195" cy="412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52AF0CF-929B-4845-BFE5-B7C3C6544854}"/>
              </a:ext>
            </a:extLst>
          </p:cNvPr>
          <p:cNvSpPr txBox="1"/>
          <p:nvPr/>
        </p:nvSpPr>
        <p:spPr>
          <a:xfrm>
            <a:off x="4513811" y="1309152"/>
            <a:ext cx="23741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b="0" i="0" u="none" strike="noStrike" baseline="0" dirty="0">
                <a:latin typeface="Times New Roman" panose="02020603050405020304" pitchFamily="18" charset="0"/>
              </a:rPr>
              <a:t>Laboratoire de l’Acc´elerateur Lin´eaire in Orsay (1956)</a:t>
            </a: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38315445-6403-47A9-BBFF-6A6B6A5A197B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4472249" y="1832372"/>
            <a:ext cx="1228648" cy="15204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DBE850E1-D363-4C3F-86CC-541471E14A18}"/>
              </a:ext>
            </a:extLst>
          </p:cNvPr>
          <p:cNvSpPr txBox="1"/>
          <p:nvPr/>
        </p:nvSpPr>
        <p:spPr>
          <a:xfrm>
            <a:off x="925483" y="1418761"/>
            <a:ext cx="30388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0" i="0" u="none" strike="noStrike" baseline="0" dirty="0">
                <a:latin typeface="Times New Roman" panose="02020603050405020304" pitchFamily="18" charset="0"/>
              </a:rPr>
              <a:t>Cambridge Electron Accelerator</a:t>
            </a:r>
            <a:r>
              <a:rPr lang="fr-FR" altLang="zh-CN" sz="1400" dirty="0">
                <a:latin typeface="Times New Roman" panose="02020603050405020304" pitchFamily="18" charset="0"/>
              </a:rPr>
              <a:t> (1962)</a:t>
            </a: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A66F2FDD-793B-459D-85C0-2BD59A5304F2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2444894" y="1726538"/>
            <a:ext cx="1899891" cy="1520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0407D7EC-9D3B-47B5-9B6D-B32A3179BC83}"/>
              </a:ext>
            </a:extLst>
          </p:cNvPr>
          <p:cNvSpPr txBox="1"/>
          <p:nvPr/>
        </p:nvSpPr>
        <p:spPr>
          <a:xfrm>
            <a:off x="6368114" y="1909363"/>
            <a:ext cx="17835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0" i="0" u="none" strike="noStrike" baseline="0" dirty="0">
                <a:latin typeface="Times New Roman" panose="02020603050405020304" pitchFamily="18" charset="0"/>
              </a:rPr>
              <a:t>Electron-Synchrotron at Bonn (1963)</a:t>
            </a: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D8820EC7-2808-4A81-AAC2-CBDDC0EFADB0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4655128" y="2432583"/>
            <a:ext cx="2604786" cy="8149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23AB0BB6-643B-4AB2-B49F-B113F510D935}"/>
              </a:ext>
            </a:extLst>
          </p:cNvPr>
          <p:cNvSpPr txBox="1"/>
          <p:nvPr/>
        </p:nvSpPr>
        <p:spPr>
          <a:xfrm>
            <a:off x="621771" y="4470245"/>
            <a:ext cx="22100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400" b="0" i="0" u="none" strike="noStrike" baseline="0" dirty="0">
                <a:latin typeface="Times New Roman" panose="02020603050405020304" pitchFamily="18" charset="0"/>
              </a:rPr>
              <a:t>Stanford Linear Accelerator Center (</a:t>
            </a:r>
            <a:r>
              <a:rPr lang="en-US" altLang="zh-CN" sz="1400" dirty="0">
                <a:latin typeface="Times New Roman" panose="02020603050405020304" pitchFamily="18" charset="0"/>
              </a:rPr>
              <a:t>1962</a:t>
            </a:r>
            <a:r>
              <a:rPr lang="en-US" altLang="zh-CN" sz="1400" b="0" i="0" u="none" strike="noStrike" baseline="0" dirty="0">
                <a:latin typeface="Times New Roman" panose="02020603050405020304" pitchFamily="18" charset="0"/>
              </a:rPr>
              <a:t>) </a:t>
            </a:r>
            <a:r>
              <a:rPr lang="en-US" altLang="zh-CN" sz="1400" dirty="0" err="1">
                <a:latin typeface="Times New Roman" panose="02020603050405020304" pitchFamily="18" charset="0"/>
              </a:rPr>
              <a:t>BaBar</a:t>
            </a:r>
            <a:endParaRPr lang="fr-FR" altLang="zh-CN" sz="1400" b="0" i="0" u="none" strike="noStrike" baseline="0" dirty="0">
              <a:latin typeface="Times New Roman" panose="02020603050405020304" pitchFamily="18" charset="0"/>
            </a:endParaRPr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425F42AD-0563-45E4-9F72-AEDC9CA37D6D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1726820" y="3586559"/>
            <a:ext cx="107922" cy="8836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74E7C989-55AE-453C-95EF-CE1A2CDDE3F6}"/>
              </a:ext>
            </a:extLst>
          </p:cNvPr>
          <p:cNvSpPr txBox="1"/>
          <p:nvPr/>
        </p:nvSpPr>
        <p:spPr>
          <a:xfrm>
            <a:off x="6928917" y="1109858"/>
            <a:ext cx="22815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0" i="0" u="none" strike="noStrike" baseline="0" dirty="0" err="1">
                <a:latin typeface="Times New Roman" panose="02020603050405020304" pitchFamily="18" charset="0"/>
              </a:rPr>
              <a:t>Deutsches</a:t>
            </a:r>
            <a:r>
              <a:rPr lang="en-US" altLang="zh-CN" sz="14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altLang="zh-CN" sz="1400" b="0" i="0" u="none" strike="noStrike" baseline="0" dirty="0" err="1">
                <a:latin typeface="Times New Roman" panose="02020603050405020304" pitchFamily="18" charset="0"/>
              </a:rPr>
              <a:t>Elektronen</a:t>
            </a:r>
            <a:r>
              <a:rPr lang="en-US" altLang="zh-CN" sz="1400" b="0" i="0" u="none" strike="noStrike" baseline="0" dirty="0">
                <a:latin typeface="Times New Roman" panose="02020603050405020304" pitchFamily="18" charset="0"/>
              </a:rPr>
              <a:t>-Synchrotron (1959)</a:t>
            </a: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D619F2AA-2274-44DF-A062-2C77847AA823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4595814" y="1633078"/>
            <a:ext cx="3473896" cy="16144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5FB2E2E4-0C6D-41FE-B7C5-F9E8384E2BC6}"/>
              </a:ext>
            </a:extLst>
          </p:cNvPr>
          <p:cNvSpPr txBox="1"/>
          <p:nvPr/>
        </p:nvSpPr>
        <p:spPr>
          <a:xfrm>
            <a:off x="2084418" y="6077941"/>
            <a:ext cx="33236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</a:rPr>
              <a:t>E</a:t>
            </a:r>
            <a:r>
              <a:rPr lang="en-US" altLang="zh-CN" sz="1400" b="0" i="0" u="none" strike="noStrike" baseline="0" dirty="0">
                <a:latin typeface="Times New Roman" panose="02020603050405020304" pitchFamily="18" charset="0"/>
              </a:rPr>
              <a:t>lectron accelerators at CEA-</a:t>
            </a:r>
            <a:r>
              <a:rPr lang="en-US" altLang="zh-CN" sz="1400" b="0" i="0" u="none" strike="noStrike" baseline="0" dirty="0" err="1">
                <a:latin typeface="Times New Roman" panose="02020603050405020304" pitchFamily="18" charset="0"/>
              </a:rPr>
              <a:t>Saclay</a:t>
            </a:r>
            <a:r>
              <a:rPr lang="en-US" altLang="zh-CN" sz="1400" b="0" i="0" u="none" strike="noStrike" baseline="0" dirty="0">
                <a:latin typeface="Times New Roman" panose="02020603050405020304" pitchFamily="18" charset="0"/>
              </a:rPr>
              <a:t> (1945)</a:t>
            </a:r>
            <a:endParaRPr lang="en-US" altLang="zh-CN" sz="1400" dirty="0">
              <a:latin typeface="Times New Roman" panose="02020603050405020304" pitchFamily="18" charset="0"/>
            </a:endParaRPr>
          </a:p>
        </p:txBody>
      </p: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DE2704FC-2095-4D9E-A9BF-C247BE3F9C08}"/>
              </a:ext>
            </a:extLst>
          </p:cNvPr>
          <p:cNvCxnSpPr>
            <a:cxnSpLocks/>
            <a:stCxn id="31" idx="0"/>
          </p:cNvCxnSpPr>
          <p:nvPr/>
        </p:nvCxnSpPr>
        <p:spPr>
          <a:xfrm flipV="1">
            <a:off x="3746221" y="3352801"/>
            <a:ext cx="665066" cy="27251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899F7609-32D9-4503-A222-4D0D72D0A961}"/>
              </a:ext>
            </a:extLst>
          </p:cNvPr>
          <p:cNvSpPr txBox="1"/>
          <p:nvPr/>
        </p:nvSpPr>
        <p:spPr>
          <a:xfrm>
            <a:off x="3124200" y="5425665"/>
            <a:ext cx="27792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altLang="zh-CN" sz="1400" b="0" i="0" u="none" strike="noStrike" baseline="0" dirty="0">
                <a:latin typeface="Times New Roman" panose="02020603050405020304" pitchFamily="18" charset="0"/>
              </a:rPr>
              <a:t>Nationaal Instituut voor Kernfysica en Hoge Energie </a:t>
            </a:r>
            <a:r>
              <a:rPr lang="en-US" altLang="zh-CN" sz="1400" b="0" i="0" u="none" strike="noStrike" baseline="0" dirty="0" err="1">
                <a:latin typeface="Times New Roman" panose="02020603050405020304" pitchFamily="18" charset="0"/>
              </a:rPr>
              <a:t>Fysica</a:t>
            </a:r>
            <a:r>
              <a:rPr lang="en-US" altLang="zh-CN" sz="1400" b="0" i="0" u="none" strike="noStrike" baseline="0" dirty="0">
                <a:latin typeface="Times New Roman" panose="02020603050405020304" pitchFamily="18" charset="0"/>
              </a:rPr>
              <a:t> (1975)</a:t>
            </a:r>
          </a:p>
        </p:txBody>
      </p: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5A1B4DCF-3ED0-471F-8E64-3CB527230C6F}"/>
              </a:ext>
            </a:extLst>
          </p:cNvPr>
          <p:cNvCxnSpPr>
            <a:cxnSpLocks/>
            <a:stCxn id="35" idx="0"/>
          </p:cNvCxnSpPr>
          <p:nvPr/>
        </p:nvCxnSpPr>
        <p:spPr>
          <a:xfrm flipV="1">
            <a:off x="4513811" y="3247505"/>
            <a:ext cx="88118" cy="2178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>
            <a:extLst>
              <a:ext uri="{FF2B5EF4-FFF2-40B4-BE49-F238E27FC236}">
                <a16:creationId xmlns:a16="http://schemas.microsoft.com/office/drawing/2014/main" id="{836EBB21-0A3A-4F46-9638-5CD709259526}"/>
              </a:ext>
            </a:extLst>
          </p:cNvPr>
          <p:cNvSpPr txBox="1"/>
          <p:nvPr/>
        </p:nvSpPr>
        <p:spPr>
          <a:xfrm>
            <a:off x="191595" y="1788514"/>
            <a:ext cx="18928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0" i="0" u="none" strike="noStrike" baseline="0" dirty="0">
                <a:latin typeface="Times New Roman" panose="02020603050405020304" pitchFamily="18" charset="0"/>
              </a:rPr>
              <a:t>Continuous Electron Beam Accelerator Facility (CEBAF) of the Jefferson Lab </a:t>
            </a:r>
            <a:endParaRPr lang="zh-CN" altLang="en-US" dirty="0"/>
          </a:p>
        </p:txBody>
      </p: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D2037B02-D32F-49AD-9A4C-5FF3A387C0A4}"/>
              </a:ext>
            </a:extLst>
          </p:cNvPr>
          <p:cNvCxnSpPr>
            <a:stCxn id="39" idx="2"/>
          </p:cNvCxnSpPr>
          <p:nvPr/>
        </p:nvCxnSpPr>
        <p:spPr>
          <a:xfrm>
            <a:off x="1138006" y="2742621"/>
            <a:ext cx="1527608" cy="9258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>
            <a:extLst>
              <a:ext uri="{FF2B5EF4-FFF2-40B4-BE49-F238E27FC236}">
                <a16:creationId xmlns:a16="http://schemas.microsoft.com/office/drawing/2014/main" id="{FB9FE9BD-2749-4CB8-BAE6-97CF9C95553A}"/>
              </a:ext>
            </a:extLst>
          </p:cNvPr>
          <p:cNvSpPr txBox="1"/>
          <p:nvPr/>
        </p:nvSpPr>
        <p:spPr>
          <a:xfrm>
            <a:off x="2938962" y="3906132"/>
            <a:ext cx="1812739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 dirty="0"/>
              <a:t>DA</a:t>
            </a:r>
            <a:r>
              <a:rPr lang="el-GR" altLang="zh-CN" i="1" dirty="0"/>
              <a:t>Φ</a:t>
            </a:r>
            <a:r>
              <a:rPr lang="en-US" altLang="zh-CN" i="1" dirty="0"/>
              <a:t>NE, KLOE, FENICE</a:t>
            </a:r>
            <a:endParaRPr lang="zh-CN" altLang="en-US" i="1" dirty="0"/>
          </a:p>
        </p:txBody>
      </p: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19872893-74FD-4138-B336-2F39CCEA25A8}"/>
              </a:ext>
            </a:extLst>
          </p:cNvPr>
          <p:cNvCxnSpPr>
            <a:cxnSpLocks/>
            <a:stCxn id="43" idx="0"/>
          </p:cNvCxnSpPr>
          <p:nvPr/>
        </p:nvCxnSpPr>
        <p:spPr>
          <a:xfrm flipV="1">
            <a:off x="3845332" y="3508229"/>
            <a:ext cx="820033" cy="3979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本框 48">
            <a:extLst>
              <a:ext uri="{FF2B5EF4-FFF2-40B4-BE49-F238E27FC236}">
                <a16:creationId xmlns:a16="http://schemas.microsoft.com/office/drawing/2014/main" id="{1B40D540-3644-482C-9FA8-E14B5661A640}"/>
              </a:ext>
            </a:extLst>
          </p:cNvPr>
          <p:cNvSpPr txBox="1"/>
          <p:nvPr/>
        </p:nvSpPr>
        <p:spPr>
          <a:xfrm>
            <a:off x="282258" y="3547222"/>
            <a:ext cx="18928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</a:rPr>
              <a:t>Cornell High Energy Synchrotron Source (1999) CESR (1979)</a:t>
            </a:r>
          </a:p>
          <a:p>
            <a:r>
              <a:rPr lang="en-US" altLang="zh-CN" sz="1400" dirty="0">
                <a:latin typeface="Times New Roman" panose="02020603050405020304" pitchFamily="18" charset="0"/>
              </a:rPr>
              <a:t>CLEO</a:t>
            </a:r>
            <a:endParaRPr lang="zh-CN" altLang="en-US" sz="1400" dirty="0">
              <a:latin typeface="Times New Roman" panose="02020603050405020304" pitchFamily="18" charset="0"/>
            </a:endParaRPr>
          </a:p>
        </p:txBody>
      </p: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5383CB8E-B3D4-498D-B892-D70E0E05194C}"/>
              </a:ext>
            </a:extLst>
          </p:cNvPr>
          <p:cNvCxnSpPr>
            <a:cxnSpLocks/>
            <a:stCxn id="49" idx="3"/>
          </p:cNvCxnSpPr>
          <p:nvPr/>
        </p:nvCxnSpPr>
        <p:spPr>
          <a:xfrm flipV="1">
            <a:off x="2175080" y="3586560"/>
            <a:ext cx="588959" cy="437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>
            <a:extLst>
              <a:ext uri="{FF2B5EF4-FFF2-40B4-BE49-F238E27FC236}">
                <a16:creationId xmlns:a16="http://schemas.microsoft.com/office/drawing/2014/main" id="{F66DD09B-8DC7-49F1-8376-3613619E5DB9}"/>
              </a:ext>
            </a:extLst>
          </p:cNvPr>
          <p:cNvSpPr txBox="1"/>
          <p:nvPr/>
        </p:nvSpPr>
        <p:spPr>
          <a:xfrm>
            <a:off x="5847573" y="5441054"/>
            <a:ext cx="2972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</a:rPr>
              <a:t>Beijing Electron-positron Collider (1988)</a:t>
            </a:r>
            <a:endParaRPr lang="zh-CN" altLang="en-US" sz="14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5C8D5384-3C79-4AC8-86FF-04AA5D447482}"/>
              </a:ext>
            </a:extLst>
          </p:cNvPr>
          <p:cNvCxnSpPr>
            <a:cxnSpLocks/>
            <a:stCxn id="51" idx="0"/>
          </p:cNvCxnSpPr>
          <p:nvPr/>
        </p:nvCxnSpPr>
        <p:spPr>
          <a:xfrm flipH="1" flipV="1">
            <a:off x="6834155" y="3623174"/>
            <a:ext cx="499652" cy="18178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本框 56">
            <a:extLst>
              <a:ext uri="{FF2B5EF4-FFF2-40B4-BE49-F238E27FC236}">
                <a16:creationId xmlns:a16="http://schemas.microsoft.com/office/drawing/2014/main" id="{23464EB4-4E4D-4A95-9B68-3A07EAC81922}"/>
              </a:ext>
            </a:extLst>
          </p:cNvPr>
          <p:cNvSpPr txBox="1"/>
          <p:nvPr/>
        </p:nvSpPr>
        <p:spPr>
          <a:xfrm>
            <a:off x="6928918" y="4154888"/>
            <a:ext cx="2074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</a:rPr>
              <a:t>Japan Proton Accelerator Research Complex </a:t>
            </a:r>
            <a:endParaRPr lang="zh-CN" altLang="en-US" sz="1400" dirty="0">
              <a:latin typeface="Times New Roman" panose="02020603050405020304" pitchFamily="18" charset="0"/>
            </a:endParaRPr>
          </a:p>
        </p:txBody>
      </p:sp>
      <p:cxnSp>
        <p:nvCxnSpPr>
          <p:cNvPr id="55" name="直接箭头连接符 54">
            <a:extLst>
              <a:ext uri="{FF2B5EF4-FFF2-40B4-BE49-F238E27FC236}">
                <a16:creationId xmlns:a16="http://schemas.microsoft.com/office/drawing/2014/main" id="{80CF28B8-F8DF-4313-B686-EABF6181B306}"/>
              </a:ext>
            </a:extLst>
          </p:cNvPr>
          <p:cNvCxnSpPr>
            <a:cxnSpLocks/>
            <a:stCxn id="57" idx="0"/>
          </p:cNvCxnSpPr>
          <p:nvPr/>
        </p:nvCxnSpPr>
        <p:spPr>
          <a:xfrm flipH="1" flipV="1">
            <a:off x="7392789" y="3623174"/>
            <a:ext cx="573494" cy="5317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文本框 89">
            <a:extLst>
              <a:ext uri="{FF2B5EF4-FFF2-40B4-BE49-F238E27FC236}">
                <a16:creationId xmlns:a16="http://schemas.microsoft.com/office/drawing/2014/main" id="{88CBEE5C-2E63-4DCD-9FE1-7BEF8014FDAE}"/>
              </a:ext>
            </a:extLst>
          </p:cNvPr>
          <p:cNvSpPr txBox="1"/>
          <p:nvPr/>
        </p:nvSpPr>
        <p:spPr>
          <a:xfrm>
            <a:off x="5786925" y="6231829"/>
            <a:ext cx="25889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</a:rPr>
              <a:t>High Energy Accelerator Research Organization (1997) in Tsukuba</a:t>
            </a:r>
            <a:endParaRPr lang="zh-CN" altLang="en-US" sz="1400" dirty="0">
              <a:latin typeface="Times New Roman" panose="02020603050405020304" pitchFamily="18" charset="0"/>
            </a:endParaRPr>
          </a:p>
        </p:txBody>
      </p:sp>
      <p:cxnSp>
        <p:nvCxnSpPr>
          <p:cNvPr id="1051" name="直接箭头连接符 1050">
            <a:extLst>
              <a:ext uri="{FF2B5EF4-FFF2-40B4-BE49-F238E27FC236}">
                <a16:creationId xmlns:a16="http://schemas.microsoft.com/office/drawing/2014/main" id="{9037630D-51CA-4C73-AC9F-EAB85AAFA873}"/>
              </a:ext>
            </a:extLst>
          </p:cNvPr>
          <p:cNvCxnSpPr>
            <a:cxnSpLocks/>
            <a:stCxn id="90" idx="0"/>
          </p:cNvCxnSpPr>
          <p:nvPr/>
        </p:nvCxnSpPr>
        <p:spPr>
          <a:xfrm flipV="1">
            <a:off x="7081415" y="3623175"/>
            <a:ext cx="311370" cy="26086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文本框 111">
            <a:extLst>
              <a:ext uri="{FF2B5EF4-FFF2-40B4-BE49-F238E27FC236}">
                <a16:creationId xmlns:a16="http://schemas.microsoft.com/office/drawing/2014/main" id="{18B2C4F8-8513-4DEC-B915-6815E3A8CBF5}"/>
              </a:ext>
            </a:extLst>
          </p:cNvPr>
          <p:cNvSpPr txBox="1"/>
          <p:nvPr/>
        </p:nvSpPr>
        <p:spPr>
          <a:xfrm>
            <a:off x="6482751" y="2637811"/>
            <a:ext cx="23029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</a:rPr>
              <a:t>The Mainz Microtron MAMI</a:t>
            </a:r>
            <a:endParaRPr lang="zh-CN" altLang="en-US" sz="1400" dirty="0">
              <a:latin typeface="Times New Roman" panose="02020603050405020304" pitchFamily="18" charset="0"/>
            </a:endParaRPr>
          </a:p>
        </p:txBody>
      </p:sp>
      <p:cxnSp>
        <p:nvCxnSpPr>
          <p:cNvPr id="1072" name="直接箭头连接符 1071">
            <a:extLst>
              <a:ext uri="{FF2B5EF4-FFF2-40B4-BE49-F238E27FC236}">
                <a16:creationId xmlns:a16="http://schemas.microsoft.com/office/drawing/2014/main" id="{7895C85C-2124-4635-BAF6-9CE3DFDFED17}"/>
              </a:ext>
            </a:extLst>
          </p:cNvPr>
          <p:cNvCxnSpPr>
            <a:stCxn id="112" idx="1"/>
          </p:cNvCxnSpPr>
          <p:nvPr/>
        </p:nvCxnSpPr>
        <p:spPr>
          <a:xfrm flipH="1">
            <a:off x="4655128" y="2791700"/>
            <a:ext cx="1827623" cy="4949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2156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14AC455E-8DEA-4010-8264-2A193355F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深度非弹性散射实验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B6B2963-335A-394B-B499-0A6CB4BBCCF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6356350"/>
            <a:ext cx="2057400" cy="365125"/>
          </a:xfrm>
        </p:spPr>
        <p:txBody>
          <a:bodyPr/>
          <a:lstStyle/>
          <a:p>
            <a:fld id="{6BF9AE1C-0B77-4E49-8930-14745354D407}" type="slidenum">
              <a:rPr lang="zh-CN" altLang="en-US" smtClean="0"/>
              <a:t>17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8FC8FB7-68E9-B047-804E-F985E310C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877" y="1450704"/>
            <a:ext cx="5863871" cy="4618738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56AEA38-9D03-024E-A286-2521B1CA8BB8}"/>
              </a:ext>
            </a:extLst>
          </p:cNvPr>
          <p:cNvSpPr/>
          <p:nvPr/>
        </p:nvSpPr>
        <p:spPr>
          <a:xfrm>
            <a:off x="7053364" y="3762445"/>
            <a:ext cx="1582036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华文楷体"/>
                <a:ea typeface="华文楷体"/>
                <a:cs typeface="华文楷体"/>
              </a:rPr>
              <a:t>1961</a:t>
            </a:r>
            <a:r>
              <a:rPr lang="zh-CN" altLang="en-US" dirty="0">
                <a:latin typeface="华文楷体"/>
                <a:ea typeface="华文楷体"/>
                <a:cs typeface="华文楷体"/>
              </a:rPr>
              <a:t>年诺贝尔奖</a:t>
            </a:r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5C0815B-838F-3141-9AD2-7ED9A6C8EA36}"/>
              </a:ext>
            </a:extLst>
          </p:cNvPr>
          <p:cNvSpPr/>
          <p:nvPr/>
        </p:nvSpPr>
        <p:spPr>
          <a:xfrm>
            <a:off x="7480123" y="5172577"/>
            <a:ext cx="146386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华文楷体"/>
                <a:ea typeface="华文楷体"/>
              </a:rPr>
              <a:t>1991</a:t>
            </a:r>
            <a:r>
              <a:rPr lang="zh-CN" altLang="en-US" dirty="0">
                <a:latin typeface="华文楷体"/>
                <a:ea typeface="华文楷体"/>
              </a:rPr>
              <a:t>年</a:t>
            </a:r>
            <a:r>
              <a:rPr lang="en-US" altLang="zh-CN" dirty="0">
                <a:latin typeface="华文楷体"/>
                <a:ea typeface="华文楷体"/>
              </a:rPr>
              <a:t> </a:t>
            </a:r>
            <a:r>
              <a:rPr lang="zh-CN" altLang="en-US" dirty="0">
                <a:latin typeface="华文楷体"/>
                <a:ea typeface="华文楷体"/>
              </a:rPr>
              <a:t>诺贝尔奖</a:t>
            </a:r>
            <a:r>
              <a:rPr lang="en-US" altLang="zh-CN" dirty="0">
                <a:latin typeface="华文楷体"/>
                <a:ea typeface="华文楷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1847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从打靶实验到对撞机实验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B0773991-C307-44C2-9D0F-8858A8B493CD}"/>
              </a:ext>
            </a:extLst>
          </p:cNvPr>
          <p:cNvGrpSpPr/>
          <p:nvPr/>
        </p:nvGrpSpPr>
        <p:grpSpPr>
          <a:xfrm>
            <a:off x="416944" y="1186610"/>
            <a:ext cx="4344837" cy="5099171"/>
            <a:chOff x="416944" y="1363095"/>
            <a:chExt cx="4344837" cy="5099171"/>
          </a:xfrm>
        </p:grpSpPr>
        <p:pic>
          <p:nvPicPr>
            <p:cNvPr id="18" name="内容占位符 3">
              <a:extLst>
                <a:ext uri="{FF2B5EF4-FFF2-40B4-BE49-F238E27FC236}">
                  <a16:creationId xmlns:a16="http://schemas.microsoft.com/office/drawing/2014/main" id="{B3E5A5C6-46F2-4350-B172-4F0AF8604F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319" b="34104"/>
            <a:stretch/>
          </p:blipFill>
          <p:spPr>
            <a:xfrm>
              <a:off x="823864" y="1738057"/>
              <a:ext cx="3125165" cy="1569601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1040962" y="1953780"/>
              <a:ext cx="6190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800" b="1" dirty="0">
                  <a:solidFill>
                    <a:srgbClr val="FF0000"/>
                  </a:solidFill>
                </a:rPr>
                <a:t>q</a:t>
              </a:r>
              <a:r>
                <a:rPr lang="en-US" altLang="zh-CN" sz="1800" b="1" baseline="30000" dirty="0">
                  <a:solidFill>
                    <a:srgbClr val="FF0000"/>
                  </a:solidFill>
                </a:rPr>
                <a:t>2</a:t>
              </a:r>
              <a:r>
                <a:rPr lang="en-US" altLang="zh-CN" sz="1800" b="1" dirty="0">
                  <a:solidFill>
                    <a:srgbClr val="FF0000"/>
                  </a:solidFill>
                </a:rPr>
                <a:t>&lt;0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23864" y="1363095"/>
              <a:ext cx="30054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/>
                <a:t>Scattering experiment</a:t>
              </a:r>
              <a:endParaRPr lang="zh-CN" altLang="en-US" sz="2400" b="1" dirty="0"/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4F68CED-1BFD-4927-A49E-E9187581C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9291" y="3768376"/>
              <a:ext cx="3134583" cy="1791993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F3FEFA9-933F-41BA-B47F-B4315EF72765}"/>
                </a:ext>
              </a:extLst>
            </p:cNvPr>
            <p:cNvSpPr txBox="1"/>
            <p:nvPr/>
          </p:nvSpPr>
          <p:spPr>
            <a:xfrm>
              <a:off x="416944" y="5746685"/>
              <a:ext cx="4344837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i="1" dirty="0"/>
                <a:t>Livingston, M. S., &amp; </a:t>
              </a:r>
              <a:r>
                <a:rPr lang="en-US" altLang="zh-CN" i="1" dirty="0" err="1"/>
                <a:t>Shurcliff</a:t>
              </a:r>
              <a:r>
                <a:rPr lang="en-US" altLang="zh-CN" i="1" dirty="0"/>
                <a:t>, W. A. (1961). The Cambridge Electron Accelerator. Science, 134(3486), 1186–1193. http://www.jstor.org/stable/1707819</a:t>
              </a:r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5D6AD8A2-A6B6-406A-8B31-8BB8F7936B75}"/>
                </a:ext>
              </a:extLst>
            </p:cNvPr>
            <p:cNvCxnSpPr/>
            <p:nvPr/>
          </p:nvCxnSpPr>
          <p:spPr>
            <a:xfrm>
              <a:off x="1500996" y="5236517"/>
              <a:ext cx="1046672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CCCB829-44C7-4241-98DA-5A4A384F4BCC}"/>
              </a:ext>
            </a:extLst>
          </p:cNvPr>
          <p:cNvGrpSpPr/>
          <p:nvPr/>
        </p:nvGrpSpPr>
        <p:grpSpPr>
          <a:xfrm>
            <a:off x="5037239" y="1180086"/>
            <a:ext cx="3660362" cy="4929210"/>
            <a:chOff x="5037239" y="1356571"/>
            <a:chExt cx="3660362" cy="4929210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F9832A6A-C664-45B7-B8DA-C8057554FDA1}"/>
                </a:ext>
              </a:extLst>
            </p:cNvPr>
            <p:cNvGrpSpPr/>
            <p:nvPr/>
          </p:nvGrpSpPr>
          <p:grpSpPr>
            <a:xfrm>
              <a:off x="5037239" y="1356571"/>
              <a:ext cx="3660362" cy="4929210"/>
              <a:chOff x="5037239" y="1356571"/>
              <a:chExt cx="3660362" cy="4929210"/>
            </a:xfrm>
          </p:grpSpPr>
          <p:pic>
            <p:nvPicPr>
              <p:cNvPr id="7" name="图片 6"/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13097" y="1871989"/>
                <a:ext cx="3124800" cy="1569600"/>
              </a:xfrm>
              <a:prstGeom prst="rect">
                <a:avLst/>
              </a:prstGeom>
            </p:spPr>
          </p:pic>
          <p:sp>
            <p:nvSpPr>
              <p:cNvPr id="9" name="文本框 8"/>
              <p:cNvSpPr txBox="1"/>
              <p:nvPr/>
            </p:nvSpPr>
            <p:spPr>
              <a:xfrm>
                <a:off x="7105918" y="2074890"/>
                <a:ext cx="57099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FF0000"/>
                    </a:solidFill>
                  </a:rPr>
                  <a:t>q</a:t>
                </a:r>
                <a:r>
                  <a:rPr lang="en-US" altLang="zh-CN" sz="1600" b="1" baseline="30000" dirty="0">
                    <a:solidFill>
                      <a:srgbClr val="FF0000"/>
                    </a:solidFill>
                  </a:rPr>
                  <a:t>2</a:t>
                </a:r>
                <a:r>
                  <a:rPr lang="en-US" altLang="zh-CN" sz="1600" b="1" dirty="0">
                    <a:solidFill>
                      <a:srgbClr val="FF0000"/>
                    </a:solidFill>
                  </a:rPr>
                  <a:t>&gt;0</a:t>
                </a:r>
                <a:endParaRPr lang="zh-CN" altLang="en-US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5342764" y="1356571"/>
                <a:ext cx="32951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C00000"/>
                    </a:solidFill>
                  </a:rPr>
                  <a:t>Annihilation experiment</a:t>
                </a:r>
                <a:endParaRPr lang="zh-CN" altLang="en-US" sz="2400" b="1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F8404888-C47C-4FCF-8CF4-A55B2E04FF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37239" y="4187254"/>
                <a:ext cx="3660362" cy="2098527"/>
              </a:xfrm>
              <a:prstGeom prst="rect">
                <a:avLst/>
              </a:prstGeom>
            </p:spPr>
          </p:pic>
        </p:grp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2F6C1907-E67C-47D3-9540-0F52C9C75046}"/>
                </a:ext>
              </a:extLst>
            </p:cNvPr>
            <p:cNvCxnSpPr/>
            <p:nvPr/>
          </p:nvCxnSpPr>
          <p:spPr>
            <a:xfrm>
              <a:off x="5820748" y="5440675"/>
              <a:ext cx="1046672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9D7343E1-00C0-4E41-AC7D-CFCCA5CE1FA9}"/>
                </a:ext>
              </a:extLst>
            </p:cNvPr>
            <p:cNvCxnSpPr/>
            <p:nvPr/>
          </p:nvCxnSpPr>
          <p:spPr>
            <a:xfrm>
              <a:off x="5092460" y="5537648"/>
              <a:ext cx="1046672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D7879D1A-D918-4165-A17E-C49102721AAC}"/>
              </a:ext>
            </a:extLst>
          </p:cNvPr>
          <p:cNvSpPr txBox="1"/>
          <p:nvPr/>
        </p:nvSpPr>
        <p:spPr>
          <a:xfrm>
            <a:off x="1899471" y="3132222"/>
            <a:ext cx="57246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C00000"/>
                </a:solidFill>
              </a:rPr>
              <a:t>一个非常快的与一个静止的粒子之间碰撞时，其有效作用能量</a:t>
            </a:r>
            <a:endParaRPr lang="en-US" altLang="zh-CN" sz="1600" b="1" dirty="0">
              <a:solidFill>
                <a:srgbClr val="C00000"/>
              </a:solidFill>
            </a:endParaRPr>
          </a:p>
          <a:p>
            <a:pPr algn="ctr"/>
            <a:r>
              <a:rPr lang="zh-CN" altLang="en-US" sz="1600" b="1" dirty="0">
                <a:solidFill>
                  <a:srgbClr val="C00000"/>
                </a:solidFill>
              </a:rPr>
              <a:t>约等于</a:t>
            </a:r>
            <a:endParaRPr lang="en-US" altLang="zh-CN" sz="1600" b="1" dirty="0">
              <a:solidFill>
                <a:srgbClr val="C00000"/>
              </a:solidFill>
            </a:endParaRPr>
          </a:p>
          <a:p>
            <a:pPr algn="ctr"/>
            <a:r>
              <a:rPr lang="zh-CN" altLang="en-US" sz="1600" b="1" dirty="0">
                <a:solidFill>
                  <a:srgbClr val="C00000"/>
                </a:solidFill>
              </a:rPr>
              <a:t>两个一般快的粒子碰撞相应的有效作用能量。</a:t>
            </a:r>
          </a:p>
        </p:txBody>
      </p:sp>
    </p:spTree>
    <p:extLst>
      <p:ext uri="{BB962C8B-B14F-4D97-AF65-F5344CB8AC3E}">
        <p14:creationId xmlns:p14="http://schemas.microsoft.com/office/powerpoint/2010/main" val="146657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A7DD819B-FA50-4AEE-A781-38C69D789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粒子加速器</a:t>
            </a:r>
            <a:r>
              <a:rPr lang="en-US" altLang="zh-CN" dirty="0"/>
              <a:t>-</a:t>
            </a:r>
            <a:r>
              <a:rPr lang="zh-CN" altLang="en-US" dirty="0"/>
              <a:t>探针能量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97AE76A-EDD9-4030-B7A2-366B4F23D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230" y="2352040"/>
            <a:ext cx="3171429" cy="284761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efer to caption">
            <a:extLst>
              <a:ext uri="{FF2B5EF4-FFF2-40B4-BE49-F238E27FC236}">
                <a16:creationId xmlns:a16="http://schemas.microsoft.com/office/drawing/2014/main" id="{5D3EDD73-011B-417B-8A92-B57E30114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64" y="2352040"/>
            <a:ext cx="3848134" cy="284761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925DFB0-244E-4B5A-87BA-DABCF05CEB6A}"/>
              </a:ext>
            </a:extLst>
          </p:cNvPr>
          <p:cNvSpPr txBox="1"/>
          <p:nvPr/>
        </p:nvSpPr>
        <p:spPr>
          <a:xfrm>
            <a:off x="6784944" y="1015933"/>
            <a:ext cx="244316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hlinkClick r:id="rId4"/>
              </a:rPr>
              <a:t>Particle accelerator - Wikipedia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99F67CA-A53C-4C62-B6C2-7B8A49D7F09B}"/>
              </a:ext>
            </a:extLst>
          </p:cNvPr>
          <p:cNvSpPr txBox="1"/>
          <p:nvPr/>
        </p:nvSpPr>
        <p:spPr>
          <a:xfrm>
            <a:off x="1518138" y="5556738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 dirty="0"/>
              <a:t>处理器：摩尔定律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5E0F84F-710D-4E4B-8231-2FDE21B73319}"/>
              </a:ext>
            </a:extLst>
          </p:cNvPr>
          <p:cNvSpPr txBox="1"/>
          <p:nvPr/>
        </p:nvSpPr>
        <p:spPr>
          <a:xfrm>
            <a:off x="6336322" y="555673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 dirty="0"/>
              <a:t>对撞能量</a:t>
            </a:r>
          </a:p>
        </p:txBody>
      </p:sp>
    </p:spTree>
    <p:extLst>
      <p:ext uri="{BB962C8B-B14F-4D97-AF65-F5344CB8AC3E}">
        <p14:creationId xmlns:p14="http://schemas.microsoft.com/office/powerpoint/2010/main" val="867317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EFE71C59-DF07-4DFA-9DE6-B04C10AAAF48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662869406"/>
              </p:ext>
            </p:extLst>
          </p:nvPr>
        </p:nvGraphicFramePr>
        <p:xfrm>
          <a:off x="493713" y="1980329"/>
          <a:ext cx="8204200" cy="3119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标题 2">
            <a:extLst>
              <a:ext uri="{FF2B5EF4-FFF2-40B4-BE49-F238E27FC236}">
                <a16:creationId xmlns:a16="http://schemas.microsoft.com/office/drawing/2014/main" id="{A380B926-4353-48F1-92CE-BC355F7CB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主要内容</a:t>
            </a:r>
          </a:p>
        </p:txBody>
      </p:sp>
    </p:spTree>
    <p:extLst>
      <p:ext uri="{BB962C8B-B14F-4D97-AF65-F5344CB8AC3E}">
        <p14:creationId xmlns:p14="http://schemas.microsoft.com/office/powerpoint/2010/main" val="27753557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7BB1C340-FAD6-4B58-B919-8A74020883C1}"/>
              </a:ext>
            </a:extLst>
          </p:cNvPr>
          <p:cNvGrpSpPr/>
          <p:nvPr/>
        </p:nvGrpSpPr>
        <p:grpSpPr>
          <a:xfrm>
            <a:off x="252000" y="4779080"/>
            <a:ext cx="8834849" cy="1954931"/>
            <a:chOff x="-3701765" y="3179962"/>
            <a:chExt cx="11779798" cy="2606574"/>
          </a:xfrm>
        </p:grpSpPr>
        <p:pic>
          <p:nvPicPr>
            <p:cNvPr id="11" name="Picture 18">
              <a:extLst>
                <a:ext uri="{FF2B5EF4-FFF2-40B4-BE49-F238E27FC236}">
                  <a16:creationId xmlns:a16="http://schemas.microsoft.com/office/drawing/2014/main" id="{400448D8-C6A9-4458-AB9D-6563C8B1CF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889224" y="3268990"/>
              <a:ext cx="1528671" cy="1528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BC0AE948-EA2F-451F-B32E-EAAF739A63D1}"/>
                </a:ext>
              </a:extLst>
            </p:cNvPr>
            <p:cNvGrpSpPr/>
            <p:nvPr/>
          </p:nvGrpSpPr>
          <p:grpSpPr>
            <a:xfrm>
              <a:off x="-3701765" y="3179962"/>
              <a:ext cx="2056901" cy="2606574"/>
              <a:chOff x="-3704932" y="3364612"/>
              <a:chExt cx="2056901" cy="2606574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6AFB348F-AD1A-40D1-B57E-360C6E9A034C}"/>
                  </a:ext>
                </a:extLst>
              </p:cNvPr>
              <p:cNvGrpSpPr/>
              <p:nvPr/>
            </p:nvGrpSpPr>
            <p:grpSpPr>
              <a:xfrm>
                <a:off x="-3704930" y="3364612"/>
                <a:ext cx="1995985" cy="1052947"/>
                <a:chOff x="-6639458" y="3504740"/>
                <a:chExt cx="2424100" cy="1278789"/>
              </a:xfrm>
            </p:grpSpPr>
            <p:pic>
              <p:nvPicPr>
                <p:cNvPr id="31" name="Picture 22">
                  <a:extLst>
                    <a:ext uri="{FF2B5EF4-FFF2-40B4-BE49-F238E27FC236}">
                      <a16:creationId xmlns:a16="http://schemas.microsoft.com/office/drawing/2014/main" id="{F026F0C3-5F4E-4783-AB22-93C48494100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2103" b="19508"/>
                <a:stretch/>
              </p:blipFill>
              <p:spPr bwMode="auto">
                <a:xfrm>
                  <a:off x="-6639458" y="3504740"/>
                  <a:ext cx="2424100" cy="124335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52B1F62C-9D32-4E83-A63A-8D2387B38DEF}"/>
                    </a:ext>
                  </a:extLst>
                </p:cNvPr>
                <p:cNvSpPr txBox="1"/>
                <p:nvPr/>
              </p:nvSpPr>
              <p:spPr>
                <a:xfrm>
                  <a:off x="-6476793" y="4372359"/>
                  <a:ext cx="2261433" cy="4111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>
                    <a:defRPr sz="2000"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defRPr>
                  </a:lvl1pPr>
                </a:lstStyle>
                <a:p>
                  <a:r>
                    <a:rPr lang="zh-CN" altLang="en-US" sz="1050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北京正负电子对撞机</a:t>
                  </a:r>
                </a:p>
              </p:txBody>
            </p:sp>
          </p:grpSp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1D9F2AF1-3D22-4D5F-A55E-3ED668EBBF76}"/>
                  </a:ext>
                </a:extLst>
              </p:cNvPr>
              <p:cNvGrpSpPr/>
              <p:nvPr/>
            </p:nvGrpSpPr>
            <p:grpSpPr>
              <a:xfrm>
                <a:off x="-3704932" y="4473131"/>
                <a:ext cx="2056901" cy="1498055"/>
                <a:chOff x="-6930940" y="4807105"/>
                <a:chExt cx="2502894" cy="1736090"/>
              </a:xfrm>
            </p:grpSpPr>
            <p:pic>
              <p:nvPicPr>
                <p:cNvPr id="29" name="Picture 24">
                  <a:extLst>
                    <a:ext uri="{FF2B5EF4-FFF2-40B4-BE49-F238E27FC236}">
                      <a16:creationId xmlns:a16="http://schemas.microsoft.com/office/drawing/2014/main" id="{0E5A9C5E-CA30-4070-927F-085C107E73D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8401" b="1212"/>
                <a:stretch/>
              </p:blipFill>
              <p:spPr bwMode="auto">
                <a:xfrm>
                  <a:off x="-6930940" y="4807105"/>
                  <a:ext cx="2424099" cy="173609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C9341519-5531-48C0-92E5-7F218B5C624E}"/>
                    </a:ext>
                  </a:extLst>
                </p:cNvPr>
                <p:cNvSpPr txBox="1"/>
                <p:nvPr/>
              </p:nvSpPr>
              <p:spPr>
                <a:xfrm>
                  <a:off x="-6842082" y="4864157"/>
                  <a:ext cx="2414036" cy="3923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050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CERN</a:t>
                  </a:r>
                  <a:r>
                    <a:rPr lang="zh-CN" altLang="en-US" sz="1050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大型强子对撞机</a:t>
                  </a:r>
                </a:p>
              </p:txBody>
            </p:sp>
          </p:grp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07D15A3F-2D36-445E-AB02-0130A5ECCC2C}"/>
                </a:ext>
              </a:extLst>
            </p:cNvPr>
            <p:cNvGrpSpPr/>
            <p:nvPr/>
          </p:nvGrpSpPr>
          <p:grpSpPr>
            <a:xfrm>
              <a:off x="-602675" y="3307643"/>
              <a:ext cx="8680708" cy="2416831"/>
              <a:chOff x="-651053" y="3473528"/>
              <a:chExt cx="8680708" cy="2416831"/>
            </a:xfrm>
          </p:grpSpPr>
          <p:grpSp>
            <p:nvGrpSpPr>
              <p:cNvPr id="21" name="组合 20">
                <a:extLst>
                  <a:ext uri="{FF2B5EF4-FFF2-40B4-BE49-F238E27FC236}">
                    <a16:creationId xmlns:a16="http://schemas.microsoft.com/office/drawing/2014/main" id="{9B166BC9-8D1F-4B1D-B38F-1354838FDBC5}"/>
                  </a:ext>
                </a:extLst>
              </p:cNvPr>
              <p:cNvGrpSpPr/>
              <p:nvPr/>
            </p:nvGrpSpPr>
            <p:grpSpPr>
              <a:xfrm>
                <a:off x="-651053" y="4913651"/>
                <a:ext cx="2775901" cy="976708"/>
                <a:chOff x="-2190028" y="5465397"/>
                <a:chExt cx="3305442" cy="1163026"/>
              </a:xfrm>
            </p:grpSpPr>
            <p:pic>
              <p:nvPicPr>
                <p:cNvPr id="25" name="图片 24">
                  <a:extLst>
                    <a:ext uri="{FF2B5EF4-FFF2-40B4-BE49-F238E27FC236}">
                      <a16:creationId xmlns:a16="http://schemas.microsoft.com/office/drawing/2014/main" id="{53211BDE-A423-4614-BE23-34E1D116A5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-2190028" y="5465397"/>
                  <a:ext cx="3305442" cy="1163026"/>
                </a:xfrm>
                <a:prstGeom prst="rect">
                  <a:avLst/>
                </a:prstGeom>
              </p:spPr>
            </p:pic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A032047F-C5CD-40A3-80D1-85B39AC8F080}"/>
                    </a:ext>
                  </a:extLst>
                </p:cNvPr>
                <p:cNvSpPr txBox="1"/>
                <p:nvPr/>
              </p:nvSpPr>
              <p:spPr>
                <a:xfrm>
                  <a:off x="-1861789" y="6225285"/>
                  <a:ext cx="1810050" cy="4031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050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European XFEL</a:t>
                  </a:r>
                  <a:endParaRPr lang="zh-CN" altLang="en-US" sz="105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2" name="组合 21">
                <a:extLst>
                  <a:ext uri="{FF2B5EF4-FFF2-40B4-BE49-F238E27FC236}">
                    <a16:creationId xmlns:a16="http://schemas.microsoft.com/office/drawing/2014/main" id="{08F8D74B-DF44-4E2A-BA78-51578972E418}"/>
                  </a:ext>
                </a:extLst>
              </p:cNvPr>
              <p:cNvGrpSpPr/>
              <p:nvPr/>
            </p:nvGrpSpPr>
            <p:grpSpPr>
              <a:xfrm>
                <a:off x="-235018" y="3473528"/>
                <a:ext cx="8264673" cy="1479264"/>
                <a:chOff x="-2380066" y="3630877"/>
                <a:chExt cx="10653575" cy="1906849"/>
              </a:xfrm>
            </p:grpSpPr>
            <p:pic>
              <p:nvPicPr>
                <p:cNvPr id="23" name="Picture 20">
                  <a:extLst>
                    <a:ext uri="{FF2B5EF4-FFF2-40B4-BE49-F238E27FC236}">
                      <a16:creationId xmlns:a16="http://schemas.microsoft.com/office/drawing/2014/main" id="{250EB73D-6338-4394-B58B-FED9E7CA7F1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2380066" y="3630877"/>
                  <a:ext cx="2293006" cy="152867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AAB2E728-6C08-4285-9279-1EB6C5F552D8}"/>
                    </a:ext>
                  </a:extLst>
                </p:cNvPr>
                <p:cNvSpPr txBox="1"/>
                <p:nvPr/>
              </p:nvSpPr>
              <p:spPr>
                <a:xfrm>
                  <a:off x="6129385" y="4823594"/>
                  <a:ext cx="2144124" cy="7141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zh-CN" altLang="en-US" sz="1050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上海同步辐射光源</a:t>
                  </a:r>
                </a:p>
              </p:txBody>
            </p:sp>
          </p:grpSp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637BA6E4-AE27-4DBC-ABB9-D3DCB0DCBA51}"/>
                </a:ext>
              </a:extLst>
            </p:cNvPr>
            <p:cNvGrpSpPr/>
            <p:nvPr/>
          </p:nvGrpSpPr>
          <p:grpSpPr>
            <a:xfrm>
              <a:off x="5594159" y="3248496"/>
              <a:ext cx="1747821" cy="2449806"/>
              <a:chOff x="6196666" y="3567863"/>
              <a:chExt cx="1971460" cy="2763264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8A163A3C-8FB5-4ABF-AADF-E632C3950246}"/>
                  </a:ext>
                </a:extLst>
              </p:cNvPr>
              <p:cNvGrpSpPr/>
              <p:nvPr/>
            </p:nvGrpSpPr>
            <p:grpSpPr>
              <a:xfrm>
                <a:off x="6196666" y="3585981"/>
                <a:ext cx="1971460" cy="2745146"/>
                <a:chOff x="6272297" y="3549405"/>
                <a:chExt cx="1971460" cy="2745146"/>
              </a:xfrm>
            </p:grpSpPr>
            <p:pic>
              <p:nvPicPr>
                <p:cNvPr id="19" name="Picture 12">
                  <a:extLst>
                    <a:ext uri="{FF2B5EF4-FFF2-40B4-BE49-F238E27FC236}">
                      <a16:creationId xmlns:a16="http://schemas.microsoft.com/office/drawing/2014/main" id="{340A77BA-2ACD-4079-BDC3-237B9ACCF67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78288" y="3549405"/>
                  <a:ext cx="1965469" cy="133772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" name="Picture 14">
                  <a:extLst>
                    <a:ext uri="{FF2B5EF4-FFF2-40B4-BE49-F238E27FC236}">
                      <a16:creationId xmlns:a16="http://schemas.microsoft.com/office/drawing/2014/main" id="{B792A38D-2057-484C-87A5-958AF2E2AED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72297" y="4984237"/>
                  <a:ext cx="1965470" cy="131031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959156A1-1DF9-48A3-B2A4-ACAF9E4BC58D}"/>
                  </a:ext>
                </a:extLst>
              </p:cNvPr>
              <p:cNvSpPr txBox="1"/>
              <p:nvPr/>
            </p:nvSpPr>
            <p:spPr>
              <a:xfrm>
                <a:off x="6837516" y="5006406"/>
                <a:ext cx="683768" cy="3818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05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天眼</a:t>
                </a:r>
              </a:p>
            </p:txBody>
          </p:sp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E4AF2A4D-5E98-4C5F-B1F9-C3522B6F1F19}"/>
                  </a:ext>
                </a:extLst>
              </p:cNvPr>
              <p:cNvSpPr txBox="1"/>
              <p:nvPr/>
            </p:nvSpPr>
            <p:spPr>
              <a:xfrm>
                <a:off x="6690864" y="3567863"/>
                <a:ext cx="1477262" cy="3818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05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哈勃望远镜</a:t>
                </a:r>
              </a:p>
            </p:txBody>
          </p:sp>
        </p:grp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56D2BF9-4AD9-48B5-AC20-5256899135E2}"/>
                </a:ext>
              </a:extLst>
            </p:cNvPr>
            <p:cNvSpPr txBox="1"/>
            <p:nvPr/>
          </p:nvSpPr>
          <p:spPr>
            <a:xfrm>
              <a:off x="2336480" y="5210723"/>
              <a:ext cx="27084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200" i="1" dirty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这里仅以部分大型装置为例</a:t>
              </a:r>
            </a:p>
          </p:txBody>
        </p:sp>
      </p:grpSp>
      <p:sp>
        <p:nvSpPr>
          <p:cNvPr id="3" name="标题 2">
            <a:extLst>
              <a:ext uri="{FF2B5EF4-FFF2-40B4-BE49-F238E27FC236}">
                <a16:creationId xmlns:a16="http://schemas.microsoft.com/office/drawing/2014/main" id="{94602807-D2AC-48EC-987C-8ECEBB2E3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物质尺度与观测装置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5A649AE-DAC0-4252-85F7-ACFBD68B32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000" y="1149097"/>
            <a:ext cx="8712000" cy="3158100"/>
          </a:xfrm>
          <a:prstGeom prst="rect">
            <a:avLst/>
          </a:prstGeom>
        </p:spPr>
      </p:pic>
      <p:sp>
        <p:nvSpPr>
          <p:cNvPr id="6" name="左大括号 5">
            <a:extLst>
              <a:ext uri="{FF2B5EF4-FFF2-40B4-BE49-F238E27FC236}">
                <a16:creationId xmlns:a16="http://schemas.microsoft.com/office/drawing/2014/main" id="{E0E40FF3-B1D6-4209-BE28-DBF0FD8D8FD5}"/>
              </a:ext>
            </a:extLst>
          </p:cNvPr>
          <p:cNvSpPr/>
          <p:nvPr/>
        </p:nvSpPr>
        <p:spPr>
          <a:xfrm rot="16200000">
            <a:off x="1137873" y="3500335"/>
            <a:ext cx="339882" cy="211712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013" dirty="0"/>
          </a:p>
        </p:txBody>
      </p:sp>
      <p:sp>
        <p:nvSpPr>
          <p:cNvPr id="7" name="左大括号 6">
            <a:extLst>
              <a:ext uri="{FF2B5EF4-FFF2-40B4-BE49-F238E27FC236}">
                <a16:creationId xmlns:a16="http://schemas.microsoft.com/office/drawing/2014/main" id="{DE133CE4-B153-4108-AE0A-9ECB0ED38798}"/>
              </a:ext>
            </a:extLst>
          </p:cNvPr>
          <p:cNvSpPr/>
          <p:nvPr/>
        </p:nvSpPr>
        <p:spPr>
          <a:xfrm rot="16200000">
            <a:off x="3424931" y="3341458"/>
            <a:ext cx="373894" cy="245191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013" dirty="0"/>
          </a:p>
        </p:txBody>
      </p:sp>
      <p:sp>
        <p:nvSpPr>
          <p:cNvPr id="8" name="左大括号 7">
            <a:extLst>
              <a:ext uri="{FF2B5EF4-FFF2-40B4-BE49-F238E27FC236}">
                <a16:creationId xmlns:a16="http://schemas.microsoft.com/office/drawing/2014/main" id="{2F6E92E0-3642-44D9-AD82-67CEE63D7B6E}"/>
              </a:ext>
            </a:extLst>
          </p:cNvPr>
          <p:cNvSpPr/>
          <p:nvPr/>
        </p:nvSpPr>
        <p:spPr>
          <a:xfrm rot="16200000">
            <a:off x="5714077" y="3574871"/>
            <a:ext cx="373895" cy="198777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013" dirty="0"/>
          </a:p>
        </p:txBody>
      </p:sp>
      <p:sp>
        <p:nvSpPr>
          <p:cNvPr id="9" name="左大括号 8">
            <a:extLst>
              <a:ext uri="{FF2B5EF4-FFF2-40B4-BE49-F238E27FC236}">
                <a16:creationId xmlns:a16="http://schemas.microsoft.com/office/drawing/2014/main" id="{0084BC23-2CB9-42BF-BD77-8CE06789AC1C}"/>
              </a:ext>
            </a:extLst>
          </p:cNvPr>
          <p:cNvSpPr/>
          <p:nvPr/>
        </p:nvSpPr>
        <p:spPr>
          <a:xfrm rot="16200000">
            <a:off x="7780356" y="3565665"/>
            <a:ext cx="355486" cy="198777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013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8F0202FA-18F8-4DE2-BCEC-FDDEAB0BAB51}"/>
              </a:ext>
            </a:extLst>
          </p:cNvPr>
          <p:cNvSpPr txBox="1"/>
          <p:nvPr/>
        </p:nvSpPr>
        <p:spPr>
          <a:xfrm>
            <a:off x="3314192" y="5554495"/>
            <a:ext cx="71632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上海光源</a:t>
            </a:r>
          </a:p>
        </p:txBody>
      </p:sp>
    </p:spTree>
    <p:extLst>
      <p:ext uri="{BB962C8B-B14F-4D97-AF65-F5344CB8AC3E}">
        <p14:creationId xmlns:p14="http://schemas.microsoft.com/office/powerpoint/2010/main" val="2962961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0F8CE9D7-4B5C-4A63-8461-EC77E566B182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477269260"/>
              </p:ext>
            </p:extLst>
          </p:nvPr>
        </p:nvGraphicFramePr>
        <p:xfrm>
          <a:off x="494025" y="2011680"/>
          <a:ext cx="8203575" cy="3002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标题 2">
            <a:extLst>
              <a:ext uri="{FF2B5EF4-FFF2-40B4-BE49-F238E27FC236}">
                <a16:creationId xmlns:a16="http://schemas.microsoft.com/office/drawing/2014/main" id="{7F12CB1E-8C35-46F8-BB84-F0FC0F882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小结</a:t>
            </a:r>
          </a:p>
        </p:txBody>
      </p:sp>
    </p:spTree>
    <p:extLst>
      <p:ext uri="{BB962C8B-B14F-4D97-AF65-F5344CB8AC3E}">
        <p14:creationId xmlns:p14="http://schemas.microsoft.com/office/powerpoint/2010/main" val="330544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950BDB5-8767-4FF1-9C8B-6E1B9E346C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D1C0B0-645C-4AD5-89A4-D4B1D34874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34ED667-CBF7-42E0-96BE-ED47C7CC02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318DF09-F5B1-49CA-9155-B970C24FD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EFE71C59-DF07-4DFA-9DE6-B04C10AAAF48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595268819"/>
              </p:ext>
            </p:extLst>
          </p:nvPr>
        </p:nvGraphicFramePr>
        <p:xfrm>
          <a:off x="493713" y="1980329"/>
          <a:ext cx="8204200" cy="3119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标题 2">
            <a:extLst>
              <a:ext uri="{FF2B5EF4-FFF2-40B4-BE49-F238E27FC236}">
                <a16:creationId xmlns:a16="http://schemas.microsoft.com/office/drawing/2014/main" id="{A380B926-4353-48F1-92CE-BC355F7CB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主要内容</a:t>
            </a:r>
          </a:p>
        </p:txBody>
      </p:sp>
    </p:spTree>
    <p:extLst>
      <p:ext uri="{BB962C8B-B14F-4D97-AF65-F5344CB8AC3E}">
        <p14:creationId xmlns:p14="http://schemas.microsoft.com/office/powerpoint/2010/main" val="1620944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9CB34607-4E05-4EF1-B653-3E8450CC2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现象学描述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B8E3909B-8B54-4F23-AC18-51A5F46F6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031" y="1204563"/>
            <a:ext cx="2050413" cy="2186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94BE15DE-90BF-4492-A903-FD7F1916170B}"/>
              </a:ext>
            </a:extLst>
          </p:cNvPr>
          <p:cNvGrpSpPr/>
          <p:nvPr/>
        </p:nvGrpSpPr>
        <p:grpSpPr>
          <a:xfrm>
            <a:off x="4382965" y="1718560"/>
            <a:ext cx="3704038" cy="1158047"/>
            <a:chOff x="4993563" y="5198325"/>
            <a:chExt cx="3704038" cy="1158047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4B8981C9-BB72-4C74-8040-8370FBD129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65523"/>
            <a:stretch/>
          </p:blipFill>
          <p:spPr>
            <a:xfrm>
              <a:off x="4993563" y="5198325"/>
              <a:ext cx="3704038" cy="115804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0" dist="5000" dir="5400000" sy="-100000" algn="bl" rotWithShape="0"/>
            </a:effectLst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EDE75ED2-2264-43A9-99F9-1C9B3F4A8C13}"/>
                </a:ext>
              </a:extLst>
            </p:cNvPr>
            <p:cNvSpPr txBox="1"/>
            <p:nvPr/>
          </p:nvSpPr>
          <p:spPr>
            <a:xfrm>
              <a:off x="8172123" y="5850584"/>
              <a:ext cx="362600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=</a:t>
              </a:r>
              <a:r>
                <a:rPr lang="en-US" altLang="zh-CN" b="1" dirty="0"/>
                <a:t>q</a:t>
              </a:r>
              <a:endParaRPr lang="zh-CN" altLang="en-US" b="1" dirty="0"/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3B27140F-6B1A-4169-BA2B-FA159CF8450F}"/>
              </a:ext>
            </a:extLst>
          </p:cNvPr>
          <p:cNvSpPr txBox="1"/>
          <p:nvPr/>
        </p:nvSpPr>
        <p:spPr>
          <a:xfrm>
            <a:off x="4302448" y="3081228"/>
            <a:ext cx="4314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简单的解释：牛顿力学，角动量守恒、机械能守恒。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89A8337B-36E0-4276-97D7-F8BE2D0B05C2}"/>
              </a:ext>
            </a:extLst>
          </p:cNvPr>
          <p:cNvGrpSpPr/>
          <p:nvPr/>
        </p:nvGrpSpPr>
        <p:grpSpPr>
          <a:xfrm>
            <a:off x="2587541" y="3836727"/>
            <a:ext cx="4248751" cy="2122207"/>
            <a:chOff x="2587541" y="3836727"/>
            <a:chExt cx="4248751" cy="2122207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8373C2C-6F30-436C-ABF7-8F89CDC24AE9}"/>
                </a:ext>
              </a:extLst>
            </p:cNvPr>
            <p:cNvGrpSpPr/>
            <p:nvPr/>
          </p:nvGrpSpPr>
          <p:grpSpPr>
            <a:xfrm>
              <a:off x="2587541" y="3836727"/>
              <a:ext cx="4248751" cy="2122207"/>
              <a:chOff x="2570958" y="4263523"/>
              <a:chExt cx="4248751" cy="2122207"/>
            </a:xfrm>
          </p:grpSpPr>
          <p:grpSp>
            <p:nvGrpSpPr>
              <p:cNvPr id="39" name="组合 38">
                <a:extLst>
                  <a:ext uri="{FF2B5EF4-FFF2-40B4-BE49-F238E27FC236}">
                    <a16:creationId xmlns:a16="http://schemas.microsoft.com/office/drawing/2014/main" id="{A068ECA4-B0A2-C87A-7EEA-1D92470D453E}"/>
                  </a:ext>
                </a:extLst>
              </p:cNvPr>
              <p:cNvGrpSpPr/>
              <p:nvPr/>
            </p:nvGrpSpPr>
            <p:grpSpPr>
              <a:xfrm>
                <a:off x="2570958" y="4263523"/>
                <a:ext cx="4248751" cy="2094089"/>
                <a:chOff x="390822" y="4392682"/>
                <a:chExt cx="5665001" cy="2792117"/>
              </a:xfrm>
            </p:grpSpPr>
            <p:sp>
              <p:nvSpPr>
                <p:cNvPr id="2" name="文本框 1">
                  <a:extLst>
                    <a:ext uri="{FF2B5EF4-FFF2-40B4-BE49-F238E27FC236}">
                      <a16:creationId xmlns:a16="http://schemas.microsoft.com/office/drawing/2014/main" id="{58A45AFE-04B6-4FFB-D0CD-1B7684487FAA}"/>
                    </a:ext>
                  </a:extLst>
                </p:cNvPr>
                <p:cNvSpPr txBox="1"/>
                <p:nvPr/>
              </p:nvSpPr>
              <p:spPr>
                <a:xfrm>
                  <a:off x="406498" y="4392682"/>
                  <a:ext cx="5649325" cy="4924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zh-CN" altLang="en-US" sz="1800" b="1" dirty="0">
                      <a:solidFill>
                        <a:srgbClr val="C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三个实验要素：探针、目标靶、探测器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" name="文本框 5">
                      <a:extLst>
                        <a:ext uri="{FF2B5EF4-FFF2-40B4-BE49-F238E27FC236}">
                          <a16:creationId xmlns:a16="http://schemas.microsoft.com/office/drawing/2014/main" id="{3E1428CC-4A79-BE75-5838-D2B54E776FA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90822" y="5321652"/>
                      <a:ext cx="5064227" cy="30777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sz="1500" i="1" smtClean="0">
                                    <a:latin typeface="Cambria Math" panose="02040503050406030204" pitchFamily="18" charset="0"/>
                                    <a:ea typeface="黑体" panose="02010609060101010101" pitchFamily="49" charset="-122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500" i="1">
                                    <a:latin typeface="Cambria Math" panose="02040503050406030204" pitchFamily="18" charset="0"/>
                                    <a:ea typeface="黑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altLang="zh-CN" sz="1500" i="1">
                                    <a:latin typeface="Cambria Math" panose="02040503050406030204" pitchFamily="18" charset="0"/>
                                    <a:ea typeface="黑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zh-CN" sz="1500" i="1"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Times New Roman" panose="020206030504050203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altLang="zh-CN" sz="1500" i="1">
                                    <a:latin typeface="Cambria Math" panose="02040503050406030204" pitchFamily="18" charset="0"/>
                                    <a:ea typeface="黑体" panose="02010609060101010101" pitchFamily="49" charset="-122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500" b="1" i="1">
                                    <a:latin typeface="Cambria Math" panose="02040503050406030204" pitchFamily="18" charset="0"/>
                                    <a:ea typeface="黑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𝒒</m:t>
                                </m:r>
                              </m:e>
                            </m:d>
                            <m:r>
                              <a:rPr lang="en-US" altLang="zh-CN" sz="1500" i="1"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Times New Roman" panose="02020603050405020304" pitchFamily="18" charset="0"/>
                              </a:rPr>
                              <m:t>∗</m:t>
                            </m:r>
                            <m:r>
                              <a:rPr lang="zh-CN" altLang="en-US" sz="1500" i="1"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Times New Roman" panose="02020603050405020304" pitchFamily="18" charset="0"/>
                              </a:rPr>
                              <m:t>𝜎</m:t>
                            </m:r>
                            <m:d>
                              <m:dPr>
                                <m:ctrlPr>
                                  <a:rPr lang="en-US" altLang="zh-CN" sz="1500" i="1">
                                    <a:latin typeface="Cambria Math" panose="02040503050406030204" pitchFamily="18" charset="0"/>
                                    <a:ea typeface="黑体" panose="02010609060101010101" pitchFamily="49" charset="-122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500" b="1" i="1">
                                    <a:latin typeface="Cambria Math" panose="02040503050406030204" pitchFamily="18" charset="0"/>
                                    <a:ea typeface="黑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𝒒</m:t>
                                </m:r>
                              </m:e>
                            </m:d>
                            <m:r>
                              <a:rPr lang="en-US" altLang="zh-CN" sz="1500" i="1"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Times New Roman" panose="02020603050405020304" pitchFamily="18" charset="0"/>
                              </a:rPr>
                              <m:t>∗</m:t>
                            </m:r>
                            <m:sSup>
                              <m:sSupPr>
                                <m:ctrlPr>
                                  <a:rPr lang="en-US" altLang="zh-CN" sz="1500" i="1">
                                    <a:latin typeface="Cambria Math" panose="02040503050406030204" pitchFamily="18" charset="0"/>
                                    <a:ea typeface="黑体" panose="02010609060101010101" pitchFamily="49" charset="-122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altLang="zh-CN" sz="1500" i="1">
                                        <a:latin typeface="Cambria Math" panose="02040503050406030204" pitchFamily="18" charset="0"/>
                                        <a:ea typeface="黑体" panose="02010609060101010101" pitchFamily="49" charset="-122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500" i="1">
                                        <a:latin typeface="Cambria Math" panose="02040503050406030204" pitchFamily="18" charset="0"/>
                                        <a:ea typeface="黑体" panose="02010609060101010101" pitchFamily="49" charset="-122"/>
                                        <a:cs typeface="Times New Roman" panose="02020603050405020304" pitchFamily="18" charset="0"/>
                                      </a:rPr>
                                      <m:t>F</m:t>
                                    </m:r>
                                    <m:r>
                                      <a:rPr lang="en-US" altLang="zh-CN" sz="1500" b="0" i="1" smtClean="0">
                                        <a:latin typeface="Cambria Math" panose="02040503050406030204" pitchFamily="18" charset="0"/>
                                        <a:ea typeface="黑体" panose="02010609060101010101" pitchFamily="49" charset="-122"/>
                                        <a:cs typeface="Times New Roman" panose="02020603050405020304" pitchFamily="18" charset="0"/>
                                      </a:rPr>
                                      <m:t>(</m:t>
                                    </m:r>
                                    <m:r>
                                      <a:rPr lang="en-US" altLang="zh-CN" sz="1500" b="1" i="1" smtClean="0">
                                        <a:latin typeface="Cambria Math" panose="02040503050406030204" pitchFamily="18" charset="0"/>
                                        <a:ea typeface="黑体" panose="02010609060101010101" pitchFamily="49" charset="-122"/>
                                        <a:cs typeface="Times New Roman" panose="02020603050405020304" pitchFamily="18" charset="0"/>
                                      </a:rPr>
                                      <m:t>𝒒</m:t>
                                    </m:r>
                                    <m:r>
                                      <a:rPr lang="en-US" altLang="zh-CN" sz="1500" b="0" i="1" smtClean="0">
                                        <a:latin typeface="Cambria Math" panose="02040503050406030204" pitchFamily="18" charset="0"/>
                                        <a:ea typeface="黑体" panose="02010609060101010101" pitchFamily="49" charset="-122"/>
                                        <a:cs typeface="Times New Roman" panose="02020603050405020304" pitchFamily="18" charset="0"/>
                                      </a:rPr>
                                      <m:t>)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zh-CN" sz="1500" i="1">
                                    <a:latin typeface="Cambria Math" panose="02040503050406030204" pitchFamily="18" charset="0"/>
                                    <a:ea typeface="黑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sz="1500" i="1"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Times New Roman" panose="02020603050405020304" pitchFamily="18" charset="0"/>
                              </a:rPr>
                              <m:t>∗</m:t>
                            </m:r>
                            <m:sSub>
                              <m:sSubPr>
                                <m:ctrlPr>
                                  <a:rPr lang="en-US" altLang="zh-CN" sz="1500" i="1">
                                    <a:latin typeface="Cambria Math" panose="02040503050406030204" pitchFamily="18" charset="0"/>
                                    <a:ea typeface="黑体" panose="02010609060101010101" pitchFamily="49" charset="-122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500" i="1">
                                    <a:latin typeface="Cambria Math" panose="02040503050406030204" pitchFamily="18" charset="0"/>
                                    <a:ea typeface="黑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1500" i="1">
                                    <a:latin typeface="Cambria Math" panose="02040503050406030204" pitchFamily="18" charset="0"/>
                                    <a:ea typeface="黑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D</m:t>
                                </m:r>
                              </m:sub>
                            </m:sSub>
                            <m:r>
                              <a:rPr lang="en-US" altLang="zh-CN" sz="1500" i="1"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altLang="zh-CN" sz="1500" i="1"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Times New Roman" panose="02020603050405020304" pitchFamily="18" charset="0"/>
                              </a:rPr>
                              <m:t>𝐼</m:t>
                            </m:r>
                            <m:d>
                              <m:dPr>
                                <m:ctrlPr>
                                  <a:rPr lang="en-US" altLang="zh-CN" sz="1500" i="1">
                                    <a:latin typeface="Cambria Math" panose="02040503050406030204" pitchFamily="18" charset="0"/>
                                    <a:ea typeface="黑体" panose="02010609060101010101" pitchFamily="49" charset="-122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500" b="1" i="1">
                                    <a:latin typeface="Cambria Math" panose="02040503050406030204" pitchFamily="18" charset="0"/>
                                    <a:ea typeface="黑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𝒒</m:t>
                                </m:r>
                              </m:e>
                            </m:d>
                          </m:oMath>
                        </m:oMathPara>
                      </a14:m>
                      <a:endParaRPr lang="zh-CN" altLang="en-US" sz="15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6" name="文本框 5">
                      <a:extLst>
                        <a:ext uri="{FF2B5EF4-FFF2-40B4-BE49-F238E27FC236}">
                          <a16:creationId xmlns:a16="http://schemas.microsoft.com/office/drawing/2014/main" id="{3E1428CC-4A79-BE75-5838-D2B54E776FA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90822" y="5321652"/>
                      <a:ext cx="5064227" cy="307776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b="-3684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0" name="直接箭头连接符 9">
                  <a:extLst>
                    <a:ext uri="{FF2B5EF4-FFF2-40B4-BE49-F238E27FC236}">
                      <a16:creationId xmlns:a16="http://schemas.microsoft.com/office/drawing/2014/main" id="{84EF0785-BE58-293C-38E5-62F7E052A54D}"/>
                    </a:ext>
                  </a:extLst>
                </p:cNvPr>
                <p:cNvCxnSpPr>
                  <a:cxnSpLocks/>
                  <a:endCxn id="13" idx="0"/>
                </p:cNvCxnSpPr>
                <p:nvPr/>
              </p:nvCxnSpPr>
              <p:spPr>
                <a:xfrm flipH="1">
                  <a:off x="1436270" y="4825790"/>
                  <a:ext cx="1380455" cy="37855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矩形 12">
                  <a:extLst>
                    <a:ext uri="{FF2B5EF4-FFF2-40B4-BE49-F238E27FC236}">
                      <a16:creationId xmlns:a16="http://schemas.microsoft.com/office/drawing/2014/main" id="{B6AB9796-76C8-303E-43BD-E6D66E7265D9}"/>
                    </a:ext>
                  </a:extLst>
                </p:cNvPr>
                <p:cNvSpPr/>
                <p:nvPr/>
              </p:nvSpPr>
              <p:spPr>
                <a:xfrm>
                  <a:off x="1023314" y="5204340"/>
                  <a:ext cx="825911" cy="667873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/>
                </a:p>
              </p:txBody>
            </p:sp>
            <p:sp>
              <p:nvSpPr>
                <p:cNvPr id="14" name="矩形 13">
                  <a:extLst>
                    <a:ext uri="{FF2B5EF4-FFF2-40B4-BE49-F238E27FC236}">
                      <a16:creationId xmlns:a16="http://schemas.microsoft.com/office/drawing/2014/main" id="{C01F60C7-44CF-529F-D5A3-B67D5D85DCA6}"/>
                    </a:ext>
                  </a:extLst>
                </p:cNvPr>
                <p:cNvSpPr/>
                <p:nvPr/>
              </p:nvSpPr>
              <p:spPr>
                <a:xfrm>
                  <a:off x="1987050" y="5204340"/>
                  <a:ext cx="607180" cy="667873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/>
                </a:p>
              </p:txBody>
            </p:sp>
            <p:sp>
              <p:nvSpPr>
                <p:cNvPr id="19" name="矩形 18">
                  <a:extLst>
                    <a:ext uri="{FF2B5EF4-FFF2-40B4-BE49-F238E27FC236}">
                      <a16:creationId xmlns:a16="http://schemas.microsoft.com/office/drawing/2014/main" id="{B2C76948-A8D6-535C-1D05-5683C43033FD}"/>
                    </a:ext>
                  </a:extLst>
                </p:cNvPr>
                <p:cNvSpPr/>
                <p:nvPr/>
              </p:nvSpPr>
              <p:spPr>
                <a:xfrm>
                  <a:off x="2265306" y="6516925"/>
                  <a:ext cx="1888402" cy="667874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/>
                </a:p>
              </p:txBody>
            </p:sp>
            <p:sp>
              <p:nvSpPr>
                <p:cNvPr id="23" name="矩形 22">
                  <a:extLst>
                    <a:ext uri="{FF2B5EF4-FFF2-40B4-BE49-F238E27FC236}">
                      <a16:creationId xmlns:a16="http://schemas.microsoft.com/office/drawing/2014/main" id="{BC00BC8C-6870-0612-0C60-886BB181E511}"/>
                    </a:ext>
                  </a:extLst>
                </p:cNvPr>
                <p:cNvSpPr/>
                <p:nvPr/>
              </p:nvSpPr>
              <p:spPr>
                <a:xfrm>
                  <a:off x="3731535" y="5204339"/>
                  <a:ext cx="1114137" cy="667874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/>
                </a:p>
              </p:txBody>
            </p:sp>
            <p:cxnSp>
              <p:nvCxnSpPr>
                <p:cNvPr id="24" name="直接箭头连接符 23">
                  <a:extLst>
                    <a:ext uri="{FF2B5EF4-FFF2-40B4-BE49-F238E27FC236}">
                      <a16:creationId xmlns:a16="http://schemas.microsoft.com/office/drawing/2014/main" id="{8B097569-EF0F-777E-691B-B435485B2965}"/>
                    </a:ext>
                  </a:extLst>
                </p:cNvPr>
                <p:cNvCxnSpPr>
                  <a:cxnSpLocks/>
                  <a:endCxn id="23" idx="0"/>
                </p:cNvCxnSpPr>
                <p:nvPr/>
              </p:nvCxnSpPr>
              <p:spPr>
                <a:xfrm flipH="1">
                  <a:off x="4288604" y="4859283"/>
                  <a:ext cx="876652" cy="34505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箭头连接符 27">
                  <a:extLst>
                    <a:ext uri="{FF2B5EF4-FFF2-40B4-BE49-F238E27FC236}">
                      <a16:creationId xmlns:a16="http://schemas.microsoft.com/office/drawing/2014/main" id="{64B0E09B-5218-018B-5DF4-CA18282BA9F3}"/>
                    </a:ext>
                  </a:extLst>
                </p:cNvPr>
                <p:cNvCxnSpPr>
                  <a:cxnSpLocks/>
                  <a:endCxn id="14" idx="0"/>
                </p:cNvCxnSpPr>
                <p:nvPr/>
              </p:nvCxnSpPr>
              <p:spPr>
                <a:xfrm flipH="1">
                  <a:off x="2290641" y="4885124"/>
                  <a:ext cx="583111" cy="319216"/>
                </a:xfrm>
                <a:prstGeom prst="straightConnector1">
                  <a:avLst/>
                </a:prstGeom>
                <a:ln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箭头连接符 29">
                  <a:extLst>
                    <a:ext uri="{FF2B5EF4-FFF2-40B4-BE49-F238E27FC236}">
                      <a16:creationId xmlns:a16="http://schemas.microsoft.com/office/drawing/2014/main" id="{ADD1AC94-9B55-5970-54C9-97B3E42D27A3}"/>
                    </a:ext>
                  </a:extLst>
                </p:cNvPr>
                <p:cNvCxnSpPr>
                  <a:cxnSpLocks/>
                  <a:endCxn id="33" idx="0"/>
                </p:cNvCxnSpPr>
                <p:nvPr/>
              </p:nvCxnSpPr>
              <p:spPr>
                <a:xfrm flipH="1">
                  <a:off x="3119775" y="4724196"/>
                  <a:ext cx="849245" cy="480145"/>
                </a:xfrm>
                <a:prstGeom prst="straightConnector1">
                  <a:avLst/>
                </a:prstGeom>
                <a:ln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箭头: 下 31">
                  <a:extLst>
                    <a:ext uri="{FF2B5EF4-FFF2-40B4-BE49-F238E27FC236}">
                      <a16:creationId xmlns:a16="http://schemas.microsoft.com/office/drawing/2014/main" id="{94F541BE-776C-9A5C-5EC9-6BD4F5532E73}"/>
                    </a:ext>
                  </a:extLst>
                </p:cNvPr>
                <p:cNvSpPr/>
                <p:nvPr/>
              </p:nvSpPr>
              <p:spPr>
                <a:xfrm>
                  <a:off x="3076358" y="6032937"/>
                  <a:ext cx="169076" cy="389804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/>
                </a:p>
              </p:txBody>
            </p:sp>
          </p:grpSp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5D8A602E-05A2-DABD-491D-89FE4BDD8DFA}"/>
                  </a:ext>
                </a:extLst>
              </p:cNvPr>
              <p:cNvSpPr txBox="1"/>
              <p:nvPr/>
            </p:nvSpPr>
            <p:spPr>
              <a:xfrm>
                <a:off x="2766174" y="5537860"/>
                <a:ext cx="885479" cy="2482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013" b="1" dirty="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现象学描述</a:t>
                </a:r>
                <a:endParaRPr lang="zh-CN" altLang="en-US" sz="1013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文本框 28">
                    <a:extLst>
                      <a:ext uri="{FF2B5EF4-FFF2-40B4-BE49-F238E27FC236}">
                        <a16:creationId xmlns:a16="http://schemas.microsoft.com/office/drawing/2014/main" id="{0F2BCFFA-D89B-438B-AFB0-0C398929F684}"/>
                      </a:ext>
                    </a:extLst>
                  </p:cNvPr>
                  <p:cNvSpPr txBox="1"/>
                  <p:nvPr/>
                </p:nvSpPr>
                <p:spPr>
                  <a:xfrm>
                    <a:off x="3875650" y="5828590"/>
                    <a:ext cx="1618644" cy="55714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nary>
                            <m:naryPr>
                              <m:ctrlPr>
                                <a:rPr lang="en-US" altLang="zh-CN" sz="1400" i="1" smtClean="0"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sz="1400" i="1"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zh-CN" altLang="en-US" sz="1400" i="1"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  <a:cs typeface="Times New Roman" panose="02020603050405020304" pitchFamily="18" charset="0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  <a:ea typeface="黑体" panose="02010609060101010101" pitchFamily="49" charset="-122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400" b="1" i="1">
                                      <a:latin typeface="Cambria Math" panose="02040503050406030204" pitchFamily="18" charset="0"/>
                                      <a:ea typeface="黑体" panose="02010609060101010101" pitchFamily="49" charset="-122"/>
                                      <a:cs typeface="Times New Roman" panose="02020603050405020304" pitchFamily="18" charset="0"/>
                                    </a:rPr>
                                    <m:t>𝒓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  <a:ea typeface="黑体" panose="02010609060101010101" pitchFamily="49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  <a:ea typeface="黑体" panose="02010609060101010101" pitchFamily="49" charset="-122"/>
                                      <a:cs typeface="Times New Roman" panose="020206030504050203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  <a:ea typeface="黑体" panose="02010609060101010101" pitchFamily="49" charset="-122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zh-CN" sz="1400" i="1">
                                      <a:latin typeface="Cambria Math" panose="02040503050406030204" pitchFamily="18" charset="0"/>
                                      <a:ea typeface="黑体" panose="02010609060101010101" pitchFamily="49" charset="-122"/>
                                      <a:cs typeface="Times New Roman" panose="02020603050405020304" pitchFamily="18" charset="0"/>
                                    </a:rPr>
                                    <m:t>i</m:t>
                                  </m:r>
                                  <m:r>
                                    <a:rPr lang="en-US" altLang="zh-CN" sz="1400" b="1" i="1">
                                      <a:latin typeface="Cambria Math" panose="02040503050406030204" pitchFamily="18" charset="0"/>
                                      <a:ea typeface="黑体" panose="02010609060101010101" pitchFamily="49" charset="-122"/>
                                      <a:cs typeface="Times New Roman" panose="02020603050405020304" pitchFamily="18" charset="0"/>
                                    </a:rPr>
                                    <m:t>𝒒</m:t>
                                  </m:r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∙</m:t>
                                  </m:r>
                                  <m:r>
                                    <a:rPr lang="en-US" altLang="zh-CN" sz="1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𝒓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  <a:ea typeface="黑体" panose="02010609060101010101" pitchFamily="49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  <a:ea typeface="黑体" panose="02010609060101010101" pitchFamily="49" charset="-122"/>
                                      <a:cs typeface="Times New Roman" panose="020206030504050203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  <a:ea typeface="黑体" panose="02010609060101010101" pitchFamily="49" charset="-122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e>
                          </m:nary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29" name="文本框 28">
                    <a:extLst>
                      <a:ext uri="{FF2B5EF4-FFF2-40B4-BE49-F238E27FC236}">
                        <a16:creationId xmlns:a16="http://schemas.microsoft.com/office/drawing/2014/main" id="{0F2BCFFA-D89B-438B-AFB0-0C398929F68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75650" y="5828590"/>
                    <a:ext cx="1618644" cy="55714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38491" t="-152747" b="-225275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35774CA4-4C8D-4D87-B650-554CC5AFF1C7}"/>
                  </a:ext>
                </a:extLst>
              </p:cNvPr>
              <p:cNvSpPr/>
              <p:nvPr/>
            </p:nvSpPr>
            <p:spPr>
              <a:xfrm>
                <a:off x="4291718" y="4872268"/>
                <a:ext cx="651910" cy="50090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</p:grpSp>
        <p:cxnSp>
          <p:nvCxnSpPr>
            <p:cNvPr id="35" name="直接箭头连接符 34">
              <a:extLst>
                <a:ext uri="{FF2B5EF4-FFF2-40B4-BE49-F238E27FC236}">
                  <a16:creationId xmlns:a16="http://schemas.microsoft.com/office/drawing/2014/main" id="{D4BD40CD-E9D2-403E-8D0E-0CDB9BCF4B05}"/>
                </a:ext>
              </a:extLst>
            </p:cNvPr>
            <p:cNvCxnSpPr>
              <a:cxnSpLocks/>
              <a:endCxn id="14" idx="0"/>
            </p:cNvCxnSpPr>
            <p:nvPr/>
          </p:nvCxnSpPr>
          <p:spPr>
            <a:xfrm flipH="1">
              <a:off x="4012405" y="4141088"/>
              <a:ext cx="1080671" cy="304383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689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9CB34607-4E05-4EF1-B653-3E8450CC2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从运动学到动力学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84DAF18-61D2-47A3-8DCF-85F3407D3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177" y="2060961"/>
            <a:ext cx="4981271" cy="29622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7881667-7141-49BE-AAAD-420714E5C48D}"/>
              </a:ext>
            </a:extLst>
          </p:cNvPr>
          <p:cNvSpPr txBox="1"/>
          <p:nvPr/>
        </p:nvSpPr>
        <p:spPr>
          <a:xfrm>
            <a:off x="1321291" y="5567641"/>
            <a:ext cx="6596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亚里士多德四因说：运动因、动力因、质料因、动机因。</a:t>
            </a:r>
          </a:p>
        </p:txBody>
      </p:sp>
    </p:spTree>
    <p:extLst>
      <p:ext uri="{BB962C8B-B14F-4D97-AF65-F5344CB8AC3E}">
        <p14:creationId xmlns:p14="http://schemas.microsoft.com/office/powerpoint/2010/main" val="15884353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730F36AE-DEAF-4233-8FEF-807F74D13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北京正负电子对撞机</a:t>
            </a:r>
            <a:r>
              <a:rPr lang="en-US" altLang="zh-CN" dirty="0"/>
              <a:t>-</a:t>
            </a:r>
            <a:r>
              <a:rPr lang="zh-CN" altLang="en-US" dirty="0"/>
              <a:t>亮度</a:t>
            </a:r>
          </a:p>
        </p:txBody>
      </p:sp>
      <p:pic>
        <p:nvPicPr>
          <p:cNvPr id="4" name="内容占位符 7">
            <a:extLst>
              <a:ext uri="{FF2B5EF4-FFF2-40B4-BE49-F238E27FC236}">
                <a16:creationId xmlns:a16="http://schemas.microsoft.com/office/drawing/2014/main" id="{B0A38D5F-E2E5-4A48-9A2E-55420B5BA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105" y="2150044"/>
            <a:ext cx="6762921" cy="41847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EF1CF088-4042-42FC-B66F-B1D6BCC6CC54}"/>
                  </a:ext>
                </a:extLst>
              </p:cNvPr>
              <p:cNvSpPr txBox="1"/>
              <p:nvPr/>
            </p:nvSpPr>
            <p:spPr>
              <a:xfrm>
                <a:off x="3007360" y="1354680"/>
                <a:ext cx="3307080" cy="530915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altLang="zh-CN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𝑜𝑏𝑠</m:t>
                          </m:r>
                        </m:sup>
                      </m:sSup>
                      <m:r>
                        <a:rPr lang="en-US" altLang="zh-CN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altLang="zh-CN" sz="28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en-US" altLang="zh-CN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en-US" altLang="zh-CN" sz="280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l-GR" altLang="zh-CN" sz="280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zh-CN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zh-CN" alt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US" altLang="zh-CN" sz="2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EF1CF088-4042-42FC-B66F-B1D6BCC6CC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7360" y="1354680"/>
                <a:ext cx="3307080" cy="5309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6A5AECB9-C09A-4A21-8958-DB19A4CCF19D}"/>
              </a:ext>
            </a:extLst>
          </p:cNvPr>
          <p:cNvCxnSpPr>
            <a:cxnSpLocks/>
          </p:cNvCxnSpPr>
          <p:nvPr/>
        </p:nvCxnSpPr>
        <p:spPr>
          <a:xfrm flipH="1" flipV="1">
            <a:off x="4904740" y="1818640"/>
            <a:ext cx="1409700" cy="13106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85E32CF6-4792-44EC-9D0F-5BCB3ECF1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7581" y="1354680"/>
            <a:ext cx="1457766" cy="53091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F7A498B-CD4D-4357-9D97-7EBD7D5EA277}"/>
              </a:ext>
            </a:extLst>
          </p:cNvPr>
          <p:cNvSpPr txBox="1"/>
          <p:nvPr/>
        </p:nvSpPr>
        <p:spPr>
          <a:xfrm>
            <a:off x="5067945" y="6382969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回答：正负电子湮灭产生什么？</a:t>
            </a:r>
          </a:p>
        </p:txBody>
      </p:sp>
    </p:spTree>
    <p:extLst>
      <p:ext uri="{BB962C8B-B14F-4D97-AF65-F5344CB8AC3E}">
        <p14:creationId xmlns:p14="http://schemas.microsoft.com/office/powerpoint/2010/main" val="36365707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F5427074-71B0-4D2D-8184-23AF93F8B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北京谱仪</a:t>
            </a:r>
            <a:r>
              <a:rPr lang="en-US" altLang="zh-CN" dirty="0"/>
              <a:t>-</a:t>
            </a:r>
            <a:r>
              <a:rPr lang="zh-CN" altLang="en-US" dirty="0"/>
              <a:t>相空间、亮度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0AFB9BA-2550-4F30-A527-4751C6269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47" y="2086325"/>
            <a:ext cx="3106856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  <a:reflection blurRad="12700" stA="38000" endPos="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graphicFrame>
        <p:nvGraphicFramePr>
          <p:cNvPr id="5" name="Object 5">
            <a:extLst>
              <a:ext uri="{FF2B5EF4-FFF2-40B4-BE49-F238E27FC236}">
                <a16:creationId xmlns:a16="http://schemas.microsoft.com/office/drawing/2014/main" id="{F5F11C80-ED6B-421C-B592-51C8B3D8C1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3718486"/>
              </p:ext>
            </p:extLst>
          </p:nvPr>
        </p:nvGraphicFramePr>
        <p:xfrm>
          <a:off x="4157963" y="2103121"/>
          <a:ext cx="4416490" cy="3312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2" name="Slide" r:id="rId4" imgW="4200277" imgH="3151756" progId="PowerPoint.Slide.8">
                  <p:embed/>
                </p:oleObj>
              </mc:Choice>
              <mc:Fallback>
                <p:oleObj name="Slide" r:id="rId4" imgW="4200277" imgH="3151756" progId="PowerPoint.Slide.8">
                  <p:embed/>
                  <p:pic>
                    <p:nvPicPr>
                      <p:cNvPr id="78234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7963" y="2103121"/>
                        <a:ext cx="4416490" cy="33123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0545BB85-C401-4F49-A79C-1B50947EF286}"/>
              </a:ext>
            </a:extLst>
          </p:cNvPr>
          <p:cNvSpPr txBox="1"/>
          <p:nvPr/>
        </p:nvSpPr>
        <p:spPr>
          <a:xfrm>
            <a:off x="2230748" y="5892990"/>
            <a:ext cx="4801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有哪些重要的变化？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更高、更快、更强。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E54A9200-FD3E-4B97-9079-3E09F5D21B95}"/>
                  </a:ext>
                </a:extLst>
              </p:cNvPr>
              <p:cNvSpPr txBox="1"/>
              <p:nvPr/>
            </p:nvSpPr>
            <p:spPr>
              <a:xfrm>
                <a:off x="3007360" y="1354680"/>
                <a:ext cx="3307080" cy="530915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altLang="zh-CN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𝑜𝑏𝑠</m:t>
                          </m:r>
                        </m:sup>
                      </m:sSup>
                      <m:r>
                        <a:rPr lang="en-US" altLang="zh-CN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altLang="zh-CN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en-US" altLang="zh-CN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zh-CN" altLang="en-US" sz="28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CN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en-US" altLang="zh-CN" sz="280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l-GR" altLang="zh-CN" sz="280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altLang="zh-CN" sz="2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E54A9200-FD3E-4B97-9079-3E09F5D21B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7360" y="1354680"/>
                <a:ext cx="3307080" cy="5309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B4F68303-5CD1-4CF0-B37D-C81C4D42B9BA}"/>
              </a:ext>
            </a:extLst>
          </p:cNvPr>
          <p:cNvCxnSpPr>
            <a:cxnSpLocks/>
          </p:cNvCxnSpPr>
          <p:nvPr/>
        </p:nvCxnSpPr>
        <p:spPr>
          <a:xfrm flipH="1" flipV="1">
            <a:off x="5328138" y="1803400"/>
            <a:ext cx="869462" cy="11582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C6EE1E53-B28B-4E3C-8D13-43D2373C588C}"/>
              </a:ext>
            </a:extLst>
          </p:cNvPr>
          <p:cNvCxnSpPr>
            <a:cxnSpLocks/>
          </p:cNvCxnSpPr>
          <p:nvPr/>
        </p:nvCxnSpPr>
        <p:spPr>
          <a:xfrm flipH="1" flipV="1">
            <a:off x="3921760" y="1757680"/>
            <a:ext cx="2275840" cy="12039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2606B3A4-D0C2-4049-90B2-1D4F30A546B6}"/>
              </a:ext>
            </a:extLst>
          </p:cNvPr>
          <p:cNvCxnSpPr>
            <a:cxnSpLocks/>
          </p:cNvCxnSpPr>
          <p:nvPr/>
        </p:nvCxnSpPr>
        <p:spPr>
          <a:xfrm flipH="1" flipV="1">
            <a:off x="4753708" y="1803400"/>
            <a:ext cx="1443892" cy="11582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6056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5">
            <a:extLst>
              <a:ext uri="{FF2B5EF4-FFF2-40B4-BE49-F238E27FC236}">
                <a16:creationId xmlns:a16="http://schemas.microsoft.com/office/drawing/2014/main" id="{C7B5C79B-1F98-34CB-29B9-90829F917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正负电子湮灭</a:t>
            </a:r>
          </a:p>
        </p:txBody>
      </p:sp>
      <p:pic>
        <p:nvPicPr>
          <p:cNvPr id="38917" name="Picture 5">
            <a:extLst>
              <a:ext uri="{FF2B5EF4-FFF2-40B4-BE49-F238E27FC236}">
                <a16:creationId xmlns:a16="http://schemas.microsoft.com/office/drawing/2014/main" id="{4FD9876E-F8D5-41AB-9935-F6BC23468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201" y="3795658"/>
            <a:ext cx="2549525" cy="9810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1" name="Picture 6">
            <a:extLst>
              <a:ext uri="{FF2B5EF4-FFF2-40B4-BE49-F238E27FC236}">
                <a16:creationId xmlns:a16="http://schemas.microsoft.com/office/drawing/2014/main" id="{0480A993-208F-49DE-A13C-42F697764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355" y="3922075"/>
            <a:ext cx="2549525" cy="728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13">
            <a:extLst>
              <a:ext uri="{FF2B5EF4-FFF2-40B4-BE49-F238E27FC236}">
                <a16:creationId xmlns:a16="http://schemas.microsoft.com/office/drawing/2014/main" id="{0785258E-BB46-471F-8617-99E484E06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620" y="5424097"/>
            <a:ext cx="1639262" cy="109886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3" name="Picture 3">
            <a:extLst>
              <a:ext uri="{FF2B5EF4-FFF2-40B4-BE49-F238E27FC236}">
                <a16:creationId xmlns:a16="http://schemas.microsoft.com/office/drawing/2014/main" id="{D405168C-BDC8-4C13-90A4-5CC3A4930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313" y="5424097"/>
            <a:ext cx="2141133" cy="109996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C96FC4E-F904-4033-A822-F795ED9E30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128" y="5424097"/>
            <a:ext cx="2700061" cy="109886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475B072-44A0-4556-BA2A-F7B649B23E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025" y="1023403"/>
            <a:ext cx="4011143" cy="2385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3184FF2-5B4E-4AD5-8CD8-6DB537B75CFF}"/>
              </a:ext>
            </a:extLst>
          </p:cNvPr>
          <p:cNvSpPr txBox="1"/>
          <p:nvPr/>
        </p:nvSpPr>
        <p:spPr>
          <a:xfrm>
            <a:off x="5022251" y="2139293"/>
            <a:ext cx="3912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怎么开展这些测量呢？</a:t>
            </a:r>
          </a:p>
        </p:txBody>
      </p:sp>
    </p:spTree>
  </p:cSld>
  <p:clrMapOvr>
    <a:masterClrMapping/>
  </p:clrMapOvr>
  <p:transition spd="slow" advTm="60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0E49BC-F583-9ACE-E63F-E4ABAA92E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BESIII</a:t>
            </a:r>
            <a:r>
              <a:rPr lang="zh-CN" altLang="en-US" dirty="0"/>
              <a:t>实验流程概念图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737629D-66FA-9849-0DA6-B88681FB500C}"/>
              </a:ext>
            </a:extLst>
          </p:cNvPr>
          <p:cNvSpPr/>
          <p:nvPr/>
        </p:nvSpPr>
        <p:spPr>
          <a:xfrm>
            <a:off x="3695632" y="6021288"/>
            <a:ext cx="1224136" cy="50405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微观世界</a:t>
            </a:r>
            <a:endParaRPr lang="en-US" altLang="zh-CN" dirty="0"/>
          </a:p>
          <a:p>
            <a:pPr algn="ctr"/>
            <a:r>
              <a:rPr lang="en-US" altLang="zh-CN" dirty="0"/>
              <a:t>events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1F97498-5A5B-429C-FD9D-A139EAF5D83E}"/>
              </a:ext>
            </a:extLst>
          </p:cNvPr>
          <p:cNvSpPr/>
          <p:nvPr/>
        </p:nvSpPr>
        <p:spPr>
          <a:xfrm>
            <a:off x="3554689" y="4239823"/>
            <a:ext cx="1512168" cy="69999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谱仪</a:t>
            </a:r>
            <a:endParaRPr lang="en-US" altLang="zh-CN" dirty="0"/>
          </a:p>
          <a:p>
            <a:pPr algn="ctr"/>
            <a:r>
              <a:rPr lang="en-US" altLang="zh-CN" dirty="0"/>
              <a:t>spectrometer</a:t>
            </a:r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531001E-AF22-24FE-00DC-2E5C54D9B6A2}"/>
              </a:ext>
            </a:extLst>
          </p:cNvPr>
          <p:cNvSpPr/>
          <p:nvPr/>
        </p:nvSpPr>
        <p:spPr>
          <a:xfrm>
            <a:off x="3119568" y="1413124"/>
            <a:ext cx="2376264" cy="58406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物理结果</a:t>
            </a:r>
            <a:endParaRPr lang="en-US" altLang="zh-CN" dirty="0"/>
          </a:p>
          <a:p>
            <a:pPr algn="ctr"/>
            <a:r>
              <a:rPr lang="en-US" altLang="zh-CN" dirty="0"/>
              <a:t>Physics outcomes</a:t>
            </a:r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1CDD820-785A-6AC0-6DD5-2764718766AA}"/>
              </a:ext>
            </a:extLst>
          </p:cNvPr>
          <p:cNvSpPr/>
          <p:nvPr/>
        </p:nvSpPr>
        <p:spPr>
          <a:xfrm>
            <a:off x="1115830" y="4939815"/>
            <a:ext cx="1224136" cy="4320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/>
              <a:t>EMC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24023F4-0587-9F9B-F665-F073D1EAB123}"/>
              </a:ext>
            </a:extLst>
          </p:cNvPr>
          <p:cNvSpPr/>
          <p:nvPr/>
        </p:nvSpPr>
        <p:spPr>
          <a:xfrm>
            <a:off x="698200" y="3810063"/>
            <a:ext cx="1224136" cy="4320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/>
              <a:t>SC/MUC</a:t>
            </a:r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3335E5B-53C2-5122-B81D-11B8D200F9D6}"/>
              </a:ext>
            </a:extLst>
          </p:cNvPr>
          <p:cNvSpPr/>
          <p:nvPr/>
        </p:nvSpPr>
        <p:spPr>
          <a:xfrm>
            <a:off x="6798224" y="4287417"/>
            <a:ext cx="1224136" cy="51219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吸收 </a:t>
            </a:r>
            <a:r>
              <a:rPr lang="en-US" altLang="zh-CN" dirty="0"/>
              <a:t>stopping 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FF2BCFA-B10B-0C19-7709-1575226A8B55}"/>
              </a:ext>
            </a:extLst>
          </p:cNvPr>
          <p:cNvSpPr/>
          <p:nvPr/>
        </p:nvSpPr>
        <p:spPr>
          <a:xfrm>
            <a:off x="6622697" y="4819874"/>
            <a:ext cx="1224136" cy="55198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寻迹 </a:t>
            </a:r>
            <a:r>
              <a:rPr lang="en-US" altLang="zh-CN" dirty="0"/>
              <a:t>tracking</a:t>
            </a:r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494083F-06BB-C999-913A-AA22E8FC7BAB}"/>
              </a:ext>
            </a:extLst>
          </p:cNvPr>
          <p:cNvSpPr/>
          <p:nvPr/>
        </p:nvSpPr>
        <p:spPr>
          <a:xfrm>
            <a:off x="6156176" y="5417169"/>
            <a:ext cx="1440160" cy="55198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鉴别 </a:t>
            </a:r>
            <a:r>
              <a:rPr lang="en-US" altLang="zh-CN" dirty="0"/>
              <a:t>identification</a:t>
            </a:r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62118A6-4F18-7B44-1B6F-F850C1F78542}"/>
              </a:ext>
            </a:extLst>
          </p:cNvPr>
          <p:cNvSpPr/>
          <p:nvPr/>
        </p:nvSpPr>
        <p:spPr>
          <a:xfrm>
            <a:off x="2833233" y="3264824"/>
            <a:ext cx="1224136" cy="4320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数据流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8572647-5239-CAD8-3E32-1CF8C3DF9AB0}"/>
              </a:ext>
            </a:extLst>
          </p:cNvPr>
          <p:cNvSpPr/>
          <p:nvPr/>
        </p:nvSpPr>
        <p:spPr>
          <a:xfrm>
            <a:off x="1408642" y="5485054"/>
            <a:ext cx="1224136" cy="4320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/>
              <a:t>TOF</a:t>
            </a:r>
            <a:endParaRPr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FF54017-F23C-9FF6-8D9B-831A0507C14D}"/>
              </a:ext>
            </a:extLst>
          </p:cNvPr>
          <p:cNvSpPr/>
          <p:nvPr/>
        </p:nvSpPr>
        <p:spPr>
          <a:xfrm>
            <a:off x="4387380" y="3259567"/>
            <a:ext cx="1336748" cy="4320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模拟、校准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022B61A-330B-68ED-13F5-E9F176B9AE9A}"/>
              </a:ext>
            </a:extLst>
          </p:cNvPr>
          <p:cNvSpPr/>
          <p:nvPr/>
        </p:nvSpPr>
        <p:spPr>
          <a:xfrm>
            <a:off x="3554689" y="2196192"/>
            <a:ext cx="1512168" cy="50128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数据分析 </a:t>
            </a:r>
            <a:r>
              <a:rPr lang="en-US" altLang="zh-CN" dirty="0"/>
              <a:t>data analysis</a:t>
            </a:r>
            <a:endParaRPr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36ADB3B-B11A-FF04-824A-C9560D91C5B4}"/>
              </a:ext>
            </a:extLst>
          </p:cNvPr>
          <p:cNvSpPr/>
          <p:nvPr/>
        </p:nvSpPr>
        <p:spPr>
          <a:xfrm>
            <a:off x="6856540" y="3736911"/>
            <a:ext cx="1459876" cy="505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量能 </a:t>
            </a:r>
            <a:r>
              <a:rPr lang="en-US" altLang="zh-CN" dirty="0"/>
              <a:t>calorimeter</a:t>
            </a:r>
            <a:endParaRPr lang="zh-CN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6732A57-89AB-1DA6-4EC6-6FAFA0E115DB}"/>
              </a:ext>
            </a:extLst>
          </p:cNvPr>
          <p:cNvSpPr/>
          <p:nvPr/>
        </p:nvSpPr>
        <p:spPr>
          <a:xfrm>
            <a:off x="879314" y="4394576"/>
            <a:ext cx="1224136" cy="4320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/>
              <a:t>MDC</a:t>
            </a:r>
            <a:endParaRPr lang="zh-CN" altLang="en-US" dirty="0"/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BD6DD8BE-7606-F754-D289-E0C3C4911A83}"/>
              </a:ext>
            </a:extLst>
          </p:cNvPr>
          <p:cNvCxnSpPr>
            <a:cxnSpLocks/>
            <a:stCxn id="5" idx="0"/>
            <a:endCxn id="6" idx="2"/>
          </p:cNvCxnSpPr>
          <p:nvPr/>
        </p:nvCxnSpPr>
        <p:spPr>
          <a:xfrm flipV="1">
            <a:off x="4307700" y="4939815"/>
            <a:ext cx="3073" cy="10814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77BA8372-42B6-7A5E-E990-CD1D3B2A535B}"/>
              </a:ext>
            </a:extLst>
          </p:cNvPr>
          <p:cNvCxnSpPr>
            <a:cxnSpLocks/>
            <a:stCxn id="6" idx="3"/>
            <a:endCxn id="11" idx="1"/>
          </p:cNvCxnSpPr>
          <p:nvPr/>
        </p:nvCxnSpPr>
        <p:spPr>
          <a:xfrm>
            <a:off x="5066857" y="4589819"/>
            <a:ext cx="1555840" cy="506050"/>
          </a:xfrm>
          <a:prstGeom prst="straightConnector1">
            <a:avLst/>
          </a:prstGeom>
          <a:ln w="9525" cap="flat" cmpd="sng" algn="ctr">
            <a:solidFill>
              <a:schemeClr val="accent4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52CA5214-242A-2153-83B3-99BF5BEC421E}"/>
              </a:ext>
            </a:extLst>
          </p:cNvPr>
          <p:cNvCxnSpPr>
            <a:cxnSpLocks/>
            <a:stCxn id="6" idx="3"/>
            <a:endCxn id="12" idx="1"/>
          </p:cNvCxnSpPr>
          <p:nvPr/>
        </p:nvCxnSpPr>
        <p:spPr>
          <a:xfrm>
            <a:off x="5066857" y="4589819"/>
            <a:ext cx="1089319" cy="1103345"/>
          </a:xfrm>
          <a:prstGeom prst="straightConnector1">
            <a:avLst/>
          </a:prstGeom>
          <a:ln w="9525" cap="flat" cmpd="sng" algn="ctr">
            <a:solidFill>
              <a:schemeClr val="accent4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0FE5F118-22CD-2484-80B6-BB9D1C48FE49}"/>
              </a:ext>
            </a:extLst>
          </p:cNvPr>
          <p:cNvCxnSpPr>
            <a:cxnSpLocks/>
            <a:stCxn id="6" idx="3"/>
            <a:endCxn id="17" idx="1"/>
          </p:cNvCxnSpPr>
          <p:nvPr/>
        </p:nvCxnSpPr>
        <p:spPr>
          <a:xfrm flipV="1">
            <a:off x="5066857" y="3989511"/>
            <a:ext cx="1789683" cy="600308"/>
          </a:xfrm>
          <a:prstGeom prst="straightConnector1">
            <a:avLst/>
          </a:prstGeom>
          <a:ln w="9525" cap="flat" cmpd="sng" algn="ctr">
            <a:solidFill>
              <a:schemeClr val="accent4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8CFE9885-28D5-D2B3-6513-63EC7158C208}"/>
              </a:ext>
            </a:extLst>
          </p:cNvPr>
          <p:cNvCxnSpPr>
            <a:cxnSpLocks/>
            <a:stCxn id="6" idx="3"/>
            <a:endCxn id="10" idx="1"/>
          </p:cNvCxnSpPr>
          <p:nvPr/>
        </p:nvCxnSpPr>
        <p:spPr>
          <a:xfrm flipV="1">
            <a:off x="5066857" y="4543514"/>
            <a:ext cx="1731367" cy="46305"/>
          </a:xfrm>
          <a:prstGeom prst="straightConnector1">
            <a:avLst/>
          </a:prstGeom>
          <a:ln w="9525" cap="flat" cmpd="sng" algn="ctr">
            <a:solidFill>
              <a:schemeClr val="accent4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1D692ACC-1250-FF82-77B5-63FDAB006606}"/>
              </a:ext>
            </a:extLst>
          </p:cNvPr>
          <p:cNvCxnSpPr>
            <a:cxnSpLocks/>
            <a:stCxn id="6" idx="0"/>
            <a:endCxn id="13" idx="2"/>
          </p:cNvCxnSpPr>
          <p:nvPr/>
        </p:nvCxnSpPr>
        <p:spPr>
          <a:xfrm flipH="1" flipV="1">
            <a:off x="3445301" y="3696872"/>
            <a:ext cx="865472" cy="5429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55" name="直接箭头连接符 54">
            <a:extLst>
              <a:ext uri="{FF2B5EF4-FFF2-40B4-BE49-F238E27FC236}">
                <a16:creationId xmlns:a16="http://schemas.microsoft.com/office/drawing/2014/main" id="{3565A5A0-7D37-FBA5-5D4F-574138C83726}"/>
              </a:ext>
            </a:extLst>
          </p:cNvPr>
          <p:cNvCxnSpPr>
            <a:cxnSpLocks/>
            <a:stCxn id="6" idx="0"/>
            <a:endCxn id="15" idx="2"/>
          </p:cNvCxnSpPr>
          <p:nvPr/>
        </p:nvCxnSpPr>
        <p:spPr>
          <a:xfrm flipV="1">
            <a:off x="4310773" y="3691615"/>
            <a:ext cx="744981" cy="548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F1380D6C-29D5-27BB-11B7-69BB20DEEC59}"/>
              </a:ext>
            </a:extLst>
          </p:cNvPr>
          <p:cNvCxnSpPr>
            <a:cxnSpLocks/>
            <a:stCxn id="13" idx="0"/>
            <a:endCxn id="16" idx="2"/>
          </p:cNvCxnSpPr>
          <p:nvPr/>
        </p:nvCxnSpPr>
        <p:spPr>
          <a:xfrm flipV="1">
            <a:off x="3445301" y="2697478"/>
            <a:ext cx="865472" cy="5673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EC733B53-56F8-D845-B00A-6BF5AB0C83A6}"/>
              </a:ext>
            </a:extLst>
          </p:cNvPr>
          <p:cNvCxnSpPr>
            <a:cxnSpLocks/>
            <a:stCxn id="16" idx="0"/>
            <a:endCxn id="7" idx="2"/>
          </p:cNvCxnSpPr>
          <p:nvPr/>
        </p:nvCxnSpPr>
        <p:spPr>
          <a:xfrm flipH="1" flipV="1">
            <a:off x="4307700" y="1997185"/>
            <a:ext cx="3073" cy="1990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111" name="直接箭头连接符 110">
            <a:extLst>
              <a:ext uri="{FF2B5EF4-FFF2-40B4-BE49-F238E27FC236}">
                <a16:creationId xmlns:a16="http://schemas.microsoft.com/office/drawing/2014/main" id="{D49EC8B1-6209-3768-2F05-D14760FB6870}"/>
              </a:ext>
            </a:extLst>
          </p:cNvPr>
          <p:cNvCxnSpPr>
            <a:cxnSpLocks/>
            <a:stCxn id="6" idx="1"/>
            <a:endCxn id="18" idx="3"/>
          </p:cNvCxnSpPr>
          <p:nvPr/>
        </p:nvCxnSpPr>
        <p:spPr>
          <a:xfrm flipH="1">
            <a:off x="2103450" y="4589819"/>
            <a:ext cx="1451239" cy="20781"/>
          </a:xfrm>
          <a:prstGeom prst="straightConnector1">
            <a:avLst/>
          </a:prstGeom>
          <a:ln w="9525" cap="flat" cmpd="sng" algn="ctr">
            <a:solidFill>
              <a:schemeClr val="accent4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4" name="直接箭头连接符 113">
            <a:extLst>
              <a:ext uri="{FF2B5EF4-FFF2-40B4-BE49-F238E27FC236}">
                <a16:creationId xmlns:a16="http://schemas.microsoft.com/office/drawing/2014/main" id="{A174F4AC-6B4D-A152-9784-77DA30A2F858}"/>
              </a:ext>
            </a:extLst>
          </p:cNvPr>
          <p:cNvCxnSpPr>
            <a:cxnSpLocks/>
            <a:stCxn id="6" idx="1"/>
            <a:endCxn id="8" idx="3"/>
          </p:cNvCxnSpPr>
          <p:nvPr/>
        </p:nvCxnSpPr>
        <p:spPr>
          <a:xfrm flipH="1">
            <a:off x="2339966" y="4589819"/>
            <a:ext cx="1214723" cy="566020"/>
          </a:xfrm>
          <a:prstGeom prst="straightConnector1">
            <a:avLst/>
          </a:prstGeom>
          <a:ln w="9525" cap="flat" cmpd="sng" algn="ctr">
            <a:solidFill>
              <a:schemeClr val="accent4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7" name="直接箭头连接符 116">
            <a:extLst>
              <a:ext uri="{FF2B5EF4-FFF2-40B4-BE49-F238E27FC236}">
                <a16:creationId xmlns:a16="http://schemas.microsoft.com/office/drawing/2014/main" id="{921643F6-AA4A-AE6F-00DA-15EF19B7D746}"/>
              </a:ext>
            </a:extLst>
          </p:cNvPr>
          <p:cNvCxnSpPr>
            <a:cxnSpLocks/>
            <a:stCxn id="6" idx="1"/>
            <a:endCxn id="14" idx="3"/>
          </p:cNvCxnSpPr>
          <p:nvPr/>
        </p:nvCxnSpPr>
        <p:spPr>
          <a:xfrm flipH="1">
            <a:off x="2632778" y="4589819"/>
            <a:ext cx="921911" cy="1111259"/>
          </a:xfrm>
          <a:prstGeom prst="straightConnector1">
            <a:avLst/>
          </a:prstGeom>
          <a:ln w="9525" cap="flat" cmpd="sng" algn="ctr">
            <a:solidFill>
              <a:schemeClr val="accent4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3" name="直接箭头连接符 122">
            <a:extLst>
              <a:ext uri="{FF2B5EF4-FFF2-40B4-BE49-F238E27FC236}">
                <a16:creationId xmlns:a16="http://schemas.microsoft.com/office/drawing/2014/main" id="{66AB9EF0-399A-D097-AA1D-6E7E0CB6281D}"/>
              </a:ext>
            </a:extLst>
          </p:cNvPr>
          <p:cNvCxnSpPr>
            <a:cxnSpLocks/>
            <a:stCxn id="6" idx="1"/>
            <a:endCxn id="9" idx="3"/>
          </p:cNvCxnSpPr>
          <p:nvPr/>
        </p:nvCxnSpPr>
        <p:spPr>
          <a:xfrm flipH="1" flipV="1">
            <a:off x="1922336" y="4026087"/>
            <a:ext cx="1632353" cy="563732"/>
          </a:xfrm>
          <a:prstGeom prst="straightConnector1">
            <a:avLst/>
          </a:prstGeom>
          <a:ln w="9525" cap="flat" cmpd="sng" algn="ctr">
            <a:solidFill>
              <a:schemeClr val="accent4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0" name="直接箭头连接符 139">
            <a:extLst>
              <a:ext uri="{FF2B5EF4-FFF2-40B4-BE49-F238E27FC236}">
                <a16:creationId xmlns:a16="http://schemas.microsoft.com/office/drawing/2014/main" id="{6E44BCD2-5D8B-4FE7-80DC-D607D93AB7C5}"/>
              </a:ext>
            </a:extLst>
          </p:cNvPr>
          <p:cNvCxnSpPr>
            <a:cxnSpLocks/>
            <a:stCxn id="15" idx="0"/>
            <a:endCxn id="16" idx="2"/>
          </p:cNvCxnSpPr>
          <p:nvPr/>
        </p:nvCxnSpPr>
        <p:spPr>
          <a:xfrm flipH="1" flipV="1">
            <a:off x="4310773" y="2697478"/>
            <a:ext cx="744981" cy="5620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228" name="连接符: 肘形 227">
            <a:extLst>
              <a:ext uri="{FF2B5EF4-FFF2-40B4-BE49-F238E27FC236}">
                <a16:creationId xmlns:a16="http://schemas.microsoft.com/office/drawing/2014/main" id="{DAF2F4F8-4307-A280-11C7-35119C1B3B97}"/>
              </a:ext>
            </a:extLst>
          </p:cNvPr>
          <p:cNvCxnSpPr>
            <a:cxnSpLocks/>
            <a:stCxn id="5" idx="1"/>
            <a:endCxn id="7" idx="1"/>
          </p:cNvCxnSpPr>
          <p:nvPr/>
        </p:nvCxnSpPr>
        <p:spPr>
          <a:xfrm rot="10800000">
            <a:off x="3119568" y="1705156"/>
            <a:ext cx="576064" cy="4568161"/>
          </a:xfrm>
          <a:prstGeom prst="bentConnector3">
            <a:avLst>
              <a:gd name="adj1" fmla="val 596332"/>
            </a:avLst>
          </a:prstGeom>
          <a:ln>
            <a:prstDash val="lgDash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32" name="文本框 231">
            <a:extLst>
              <a:ext uri="{FF2B5EF4-FFF2-40B4-BE49-F238E27FC236}">
                <a16:creationId xmlns:a16="http://schemas.microsoft.com/office/drawing/2014/main" id="{6D4C505F-BC72-7E2B-62CA-AA26E68235E3}"/>
              </a:ext>
            </a:extLst>
          </p:cNvPr>
          <p:cNvSpPr txBox="1"/>
          <p:nvPr/>
        </p:nvSpPr>
        <p:spPr>
          <a:xfrm>
            <a:off x="733878" y="3334983"/>
            <a:ext cx="1773296" cy="30008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b="1" dirty="0"/>
              <a:t>硬件视图</a:t>
            </a:r>
          </a:p>
        </p:txBody>
      </p:sp>
      <p:sp>
        <p:nvSpPr>
          <p:cNvPr id="233" name="文本框 232">
            <a:extLst>
              <a:ext uri="{FF2B5EF4-FFF2-40B4-BE49-F238E27FC236}">
                <a16:creationId xmlns:a16="http://schemas.microsoft.com/office/drawing/2014/main" id="{F25F84A4-148F-8085-3D9D-CBF9D2F14F19}"/>
              </a:ext>
            </a:extLst>
          </p:cNvPr>
          <p:cNvSpPr txBox="1"/>
          <p:nvPr/>
        </p:nvSpPr>
        <p:spPr>
          <a:xfrm>
            <a:off x="7296032" y="3367579"/>
            <a:ext cx="111440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b="1" dirty="0"/>
              <a:t>功能视图</a:t>
            </a:r>
          </a:p>
        </p:txBody>
      </p:sp>
      <p:sp>
        <p:nvSpPr>
          <p:cNvPr id="234" name="文本框 233">
            <a:extLst>
              <a:ext uri="{FF2B5EF4-FFF2-40B4-BE49-F238E27FC236}">
                <a16:creationId xmlns:a16="http://schemas.microsoft.com/office/drawing/2014/main" id="{7FE90CA2-394C-53EE-06BD-B2CD01DCEA66}"/>
              </a:ext>
            </a:extLst>
          </p:cNvPr>
          <p:cNvSpPr txBox="1"/>
          <p:nvPr/>
        </p:nvSpPr>
        <p:spPr>
          <a:xfrm>
            <a:off x="3742466" y="3614961"/>
            <a:ext cx="111440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b="1" dirty="0"/>
              <a:t>数据视图</a:t>
            </a:r>
          </a:p>
        </p:txBody>
      </p:sp>
      <p:sp>
        <p:nvSpPr>
          <p:cNvPr id="235" name="文本框 234">
            <a:extLst>
              <a:ext uri="{FF2B5EF4-FFF2-40B4-BE49-F238E27FC236}">
                <a16:creationId xmlns:a16="http://schemas.microsoft.com/office/drawing/2014/main" id="{CA6FA089-CFA6-D990-697F-6FB71453E5D1}"/>
              </a:ext>
            </a:extLst>
          </p:cNvPr>
          <p:cNvSpPr txBox="1"/>
          <p:nvPr/>
        </p:nvSpPr>
        <p:spPr>
          <a:xfrm>
            <a:off x="5093922" y="1997185"/>
            <a:ext cx="111440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b="1" dirty="0"/>
              <a:t>物理视图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D3602361-85D8-4F44-86E1-EFF78AB8ECD3}"/>
              </a:ext>
            </a:extLst>
          </p:cNvPr>
          <p:cNvSpPr/>
          <p:nvPr/>
        </p:nvSpPr>
        <p:spPr>
          <a:xfrm>
            <a:off x="494025" y="3259567"/>
            <a:ext cx="2241771" cy="2843368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5F11F639-47D6-4506-9601-074EBDE673DA}"/>
              </a:ext>
            </a:extLst>
          </p:cNvPr>
          <p:cNvSpPr/>
          <p:nvPr/>
        </p:nvSpPr>
        <p:spPr>
          <a:xfrm>
            <a:off x="6044898" y="3268806"/>
            <a:ext cx="2631516" cy="2843368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34440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0D57CC-9122-8759-06A8-AB5BA594E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硬件视图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9C5FB02-CF2C-ADD4-7AF7-B097606AFD6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332788" y="360363"/>
            <a:ext cx="811212" cy="360362"/>
          </a:xfrm>
        </p:spPr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C0DAC5-F993-9DEF-38CD-FB8777784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31" y="1704361"/>
            <a:ext cx="8485663" cy="390745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3F91C7B-8359-4726-3D8A-1C7C90079B16}"/>
              </a:ext>
            </a:extLst>
          </p:cNvPr>
          <p:cNvSpPr/>
          <p:nvPr/>
        </p:nvSpPr>
        <p:spPr>
          <a:xfrm>
            <a:off x="317427" y="1152051"/>
            <a:ext cx="8686800" cy="311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08032"/>
            <a:r>
              <a:rPr kumimoji="1" lang="en-US" altLang="zh-CN" sz="1425" b="1" kern="0" dirty="0">
                <a:solidFill>
                  <a:srgbClr val="000000"/>
                </a:solidFill>
                <a:latin typeface="Times New Roman" panose="02020603050405020304" pitchFamily="18" charset="0"/>
                <a:sym typeface="Helvetica Light"/>
              </a:rPr>
              <a:t>The detector is designed for neutral and charged particle with excellent resolution, PID, and large coverage. </a:t>
            </a:r>
          </a:p>
        </p:txBody>
      </p:sp>
      <p:sp>
        <p:nvSpPr>
          <p:cNvPr id="8" name="Rectangle 31">
            <a:extLst>
              <a:ext uri="{FF2B5EF4-FFF2-40B4-BE49-F238E27FC236}">
                <a16:creationId xmlns:a16="http://schemas.microsoft.com/office/drawing/2014/main" id="{985E4D82-D11C-523C-A6E9-2BAF99267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294" y="5941374"/>
            <a:ext cx="2128838" cy="731739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385" dirty="0">
                <a:solidFill>
                  <a:srgbClr val="333300"/>
                </a:solidFill>
                <a:ea typeface="Arial Unicode MS" panose="020B0604020202020204" pitchFamily="34" charset="-122"/>
                <a:cs typeface="Times New Roman" panose="02020603050405020304" pitchFamily="18" charset="0"/>
              </a:rPr>
              <a:t>Total weight 730 ton, ~40,000 readout channels, Data rate: 5kHz, 50Mb/s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A87DE98-5871-5291-C8FB-9ADDD315C317}"/>
              </a:ext>
            </a:extLst>
          </p:cNvPr>
          <p:cNvSpPr txBox="1"/>
          <p:nvPr/>
        </p:nvSpPr>
        <p:spPr>
          <a:xfrm>
            <a:off x="4324731" y="6030244"/>
            <a:ext cx="35982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been in full operation since 2008, all subdetectors are in very good status!</a:t>
            </a:r>
            <a:endParaRPr lang="zh-CN" altLang="en-US" sz="1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84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EFE71C59-DF07-4DFA-9DE6-B04C10AAAF48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212267639"/>
              </p:ext>
            </p:extLst>
          </p:nvPr>
        </p:nvGraphicFramePr>
        <p:xfrm>
          <a:off x="493713" y="1980329"/>
          <a:ext cx="8204200" cy="3119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标题 2">
            <a:extLst>
              <a:ext uri="{FF2B5EF4-FFF2-40B4-BE49-F238E27FC236}">
                <a16:creationId xmlns:a16="http://schemas.microsoft.com/office/drawing/2014/main" id="{A380B926-4353-48F1-92CE-BC355F7CB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主要内容</a:t>
            </a:r>
          </a:p>
        </p:txBody>
      </p:sp>
    </p:spTree>
    <p:extLst>
      <p:ext uri="{BB962C8B-B14F-4D97-AF65-F5344CB8AC3E}">
        <p14:creationId xmlns:p14="http://schemas.microsoft.com/office/powerpoint/2010/main" val="10339224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81E8F45B-4061-44CD-A057-7E48AC247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子探测器示意图</a:t>
            </a:r>
          </a:p>
        </p:txBody>
      </p:sp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3777A711-3B97-4F73-BC77-8F3C0DBEBA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7213580"/>
              </p:ext>
            </p:extLst>
          </p:nvPr>
        </p:nvGraphicFramePr>
        <p:xfrm>
          <a:off x="751932" y="1361953"/>
          <a:ext cx="3325812" cy="2632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4" name="BMP 图像" r:id="rId3" imgW="2689920" imgH="2126160" progId="Paint.Picture">
                  <p:embed/>
                </p:oleObj>
              </mc:Choice>
              <mc:Fallback>
                <p:oleObj name="BMP 图像" r:id="rId3" imgW="2689920" imgH="2126160" progId="Paint.Picture">
                  <p:embed/>
                  <p:pic>
                    <p:nvPicPr>
                      <p:cNvPr id="9626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932" y="1361953"/>
                        <a:ext cx="3325812" cy="2632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38" name="Picture 2" descr="CsI(Tl) Scintillators">
            <a:extLst>
              <a:ext uri="{FF2B5EF4-FFF2-40B4-BE49-F238E27FC236}">
                <a16:creationId xmlns:a16="http://schemas.microsoft.com/office/drawing/2014/main" id="{147D8D01-C8AF-496F-903A-3A046CB2D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131" y="1602277"/>
            <a:ext cx="3045991" cy="243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91" descr="Collection of diy / commercial scintillation detectors and pancake GM tubes  for prospecting. : r/Radioactive_Rocks">
            <a:extLst>
              <a:ext uri="{FF2B5EF4-FFF2-40B4-BE49-F238E27FC236}">
                <a16:creationId xmlns:a16="http://schemas.microsoft.com/office/drawing/2014/main" id="{F90E6959-6506-40B5-A778-4A82A9FFF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32" y="4230322"/>
            <a:ext cx="3645877" cy="235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6406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63888016-2F4A-8E28-F5FA-AF55D20EA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硬件视图</a:t>
            </a:r>
            <a:r>
              <a:rPr kumimoji="1" lang="en-US" altLang="zh-CN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kumimoji="1" lang="zh-CN" altLang="en-US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闪烁体探测器</a:t>
            </a:r>
            <a:endParaRPr lang="zh-CN" altLang="en-US" dirty="0"/>
          </a:p>
        </p:txBody>
      </p:sp>
      <p:pic>
        <p:nvPicPr>
          <p:cNvPr id="4479" name="Picture 383" descr="Scintillation counter - Wikipedia">
            <a:extLst>
              <a:ext uri="{FF2B5EF4-FFF2-40B4-BE49-F238E27FC236}">
                <a16:creationId xmlns:a16="http://schemas.microsoft.com/office/drawing/2014/main" id="{E479DA03-1AE5-4E35-BC03-DD46560AC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46" y="1201617"/>
            <a:ext cx="6037385" cy="241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83" name="Picture 387" descr="Customizing Your Scintillation Detector Tradeoffs On, 44% OFF">
            <a:extLst>
              <a:ext uri="{FF2B5EF4-FFF2-40B4-BE49-F238E27FC236}">
                <a16:creationId xmlns:a16="http://schemas.microsoft.com/office/drawing/2014/main" id="{809C2CF6-4AA7-48F4-92B4-9290AAA9E7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6" b="20124"/>
          <a:stretch/>
        </p:blipFill>
        <p:spPr bwMode="auto">
          <a:xfrm>
            <a:off x="7649308" y="2052884"/>
            <a:ext cx="1266092" cy="471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85" name="Picture 389" descr="GammaView Scintillation Detector | S.E. International, Inc">
            <a:extLst>
              <a:ext uri="{FF2B5EF4-FFF2-40B4-BE49-F238E27FC236}">
                <a16:creationId xmlns:a16="http://schemas.microsoft.com/office/drawing/2014/main" id="{CAF82885-E142-4156-BCC5-E3D6E44AD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486" y="4036891"/>
            <a:ext cx="3834238" cy="215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87" name="Picture 391" descr="Collection of diy / commercial scintillation detectors and pancake GM tubes  for prospecting. : r/Radioactive_Rocks">
            <a:extLst>
              <a:ext uri="{FF2B5EF4-FFF2-40B4-BE49-F238E27FC236}">
                <a16:creationId xmlns:a16="http://schemas.microsoft.com/office/drawing/2014/main" id="{BF322A72-666C-4CE7-A692-1E8148FF2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25" y="4036891"/>
            <a:ext cx="3645877" cy="235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1061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2946DDB5-B920-40FB-B05C-79633E4E8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从电信号的角度看探测器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1538710F-F45C-4B8A-B757-505061EDDE81}"/>
              </a:ext>
            </a:extLst>
          </p:cNvPr>
          <p:cNvGrpSpPr/>
          <p:nvPr/>
        </p:nvGrpSpPr>
        <p:grpSpPr>
          <a:xfrm>
            <a:off x="649984" y="5285811"/>
            <a:ext cx="7891657" cy="864096"/>
            <a:chOff x="595931" y="2996952"/>
            <a:chExt cx="7891657" cy="864096"/>
          </a:xfrm>
        </p:grpSpPr>
        <p:graphicFrame>
          <p:nvGraphicFramePr>
            <p:cNvPr id="8" name="图示 7">
              <a:extLst>
                <a:ext uri="{FF2B5EF4-FFF2-40B4-BE49-F238E27FC236}">
                  <a16:creationId xmlns:a16="http://schemas.microsoft.com/office/drawing/2014/main" id="{E77897FD-8650-4E36-A878-F379D013C786}"/>
                </a:ext>
              </a:extLst>
            </p:cNvPr>
            <p:cNvGraphicFramePr/>
            <p:nvPr/>
          </p:nvGraphicFramePr>
          <p:xfrm>
            <a:off x="1341682" y="2996952"/>
            <a:ext cx="1224136" cy="86409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aphicFrame>
          <p:nvGraphicFramePr>
            <p:cNvPr id="9" name="图示 8">
              <a:extLst>
                <a:ext uri="{FF2B5EF4-FFF2-40B4-BE49-F238E27FC236}">
                  <a16:creationId xmlns:a16="http://schemas.microsoft.com/office/drawing/2014/main" id="{12B35F2A-A526-42A5-AA6E-AB4D767528D0}"/>
                </a:ext>
              </a:extLst>
            </p:cNvPr>
            <p:cNvGraphicFramePr/>
            <p:nvPr/>
          </p:nvGraphicFramePr>
          <p:xfrm>
            <a:off x="2565818" y="2996952"/>
            <a:ext cx="1224136" cy="86409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graphicFrame>
          <p:nvGraphicFramePr>
            <p:cNvPr id="10" name="图示 9">
              <a:extLst>
                <a:ext uri="{FF2B5EF4-FFF2-40B4-BE49-F238E27FC236}">
                  <a16:creationId xmlns:a16="http://schemas.microsoft.com/office/drawing/2014/main" id="{9F50A142-1C27-436A-B213-BB51814A1712}"/>
                </a:ext>
              </a:extLst>
            </p:cNvPr>
            <p:cNvGraphicFramePr/>
            <p:nvPr/>
          </p:nvGraphicFramePr>
          <p:xfrm>
            <a:off x="3933970" y="2996952"/>
            <a:ext cx="1224136" cy="86409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  <p:graphicFrame>
          <p:nvGraphicFramePr>
            <p:cNvPr id="11" name="图示 10">
              <a:extLst>
                <a:ext uri="{FF2B5EF4-FFF2-40B4-BE49-F238E27FC236}">
                  <a16:creationId xmlns:a16="http://schemas.microsoft.com/office/drawing/2014/main" id="{EACDCBBC-99D7-4D42-AF35-50B92D2FFB33}"/>
                </a:ext>
              </a:extLst>
            </p:cNvPr>
            <p:cNvGraphicFramePr/>
            <p:nvPr/>
          </p:nvGraphicFramePr>
          <p:xfrm>
            <a:off x="5277568" y="2996952"/>
            <a:ext cx="1224136" cy="86409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7" r:lo="rId18" r:qs="rId19" r:cs="rId20"/>
            </a:graphicData>
          </a:graphic>
        </p:graphicFrame>
        <p:graphicFrame>
          <p:nvGraphicFramePr>
            <p:cNvPr id="12" name="图示 11">
              <a:extLst>
                <a:ext uri="{FF2B5EF4-FFF2-40B4-BE49-F238E27FC236}">
                  <a16:creationId xmlns:a16="http://schemas.microsoft.com/office/drawing/2014/main" id="{F99611E7-02F5-43CC-B471-945CB441B795}"/>
                </a:ext>
              </a:extLst>
            </p:cNvPr>
            <p:cNvGraphicFramePr/>
            <p:nvPr/>
          </p:nvGraphicFramePr>
          <p:xfrm>
            <a:off x="6526258" y="2996952"/>
            <a:ext cx="1224136" cy="86409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2" r:lo="rId23" r:qs="rId24" r:cs="rId25"/>
            </a:graphicData>
          </a:graphic>
        </p:graphicFrame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0F9714DD-2075-4FC1-8DC7-894DF23E2204}"/>
                </a:ext>
              </a:extLst>
            </p:cNvPr>
            <p:cNvSpPr txBox="1"/>
            <p:nvPr/>
          </p:nvSpPr>
          <p:spPr>
            <a:xfrm>
              <a:off x="8038426" y="3198167"/>
              <a:ext cx="4491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/>
                <a:t>...</a:t>
              </a:r>
              <a:endParaRPr lang="zh-CN" altLang="en-US" sz="2400" dirty="0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93454A45-A0C6-482F-8EDB-124C4F49F273}"/>
                </a:ext>
              </a:extLst>
            </p:cNvPr>
            <p:cNvSpPr txBox="1"/>
            <p:nvPr/>
          </p:nvSpPr>
          <p:spPr>
            <a:xfrm>
              <a:off x="595931" y="3187992"/>
              <a:ext cx="4491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/>
                <a:t>...</a:t>
              </a:r>
              <a:endParaRPr lang="zh-CN" altLang="en-US" sz="2400" dirty="0"/>
            </a:p>
          </p:txBody>
        </p:sp>
      </p:grpSp>
      <p:pic>
        <p:nvPicPr>
          <p:cNvPr id="15" name="Picture 2" descr="CsI(Tl) Scintillators">
            <a:extLst>
              <a:ext uri="{FF2B5EF4-FFF2-40B4-BE49-F238E27FC236}">
                <a16:creationId xmlns:a16="http://schemas.microsoft.com/office/drawing/2014/main" id="{965AB7C5-0B8A-4D29-9755-B997C27A9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079" y="1133993"/>
            <a:ext cx="1623981" cy="129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91">
            <a:extLst>
              <a:ext uri="{FF2B5EF4-FFF2-40B4-BE49-F238E27FC236}">
                <a16:creationId xmlns:a16="http://schemas.microsoft.com/office/drawing/2014/main" id="{651428CF-E21E-4F75-8E2B-39AC86D10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079" y="2687440"/>
            <a:ext cx="2037874" cy="131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Method for detector description transformation to Unity and application in  BESIII | Nuclear Science and Techniques">
            <a:extLst>
              <a:ext uri="{FF2B5EF4-FFF2-40B4-BE49-F238E27FC236}">
                <a16:creationId xmlns:a16="http://schemas.microsoft.com/office/drawing/2014/main" id="{FE965119-9B45-4857-A668-126F45D51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35" y="1297749"/>
            <a:ext cx="3612230" cy="357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3840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37B2D0-10F9-ECFA-9FB0-4BE74B8C5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数据视图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28C94828-D1DF-072F-4147-9FB94587025B}"/>
              </a:ext>
            </a:extLst>
          </p:cNvPr>
          <p:cNvGrpSpPr/>
          <p:nvPr/>
        </p:nvGrpSpPr>
        <p:grpSpPr>
          <a:xfrm>
            <a:off x="721258" y="1393749"/>
            <a:ext cx="7891657" cy="864096"/>
            <a:chOff x="595931" y="2996952"/>
            <a:chExt cx="7891657" cy="864096"/>
          </a:xfrm>
        </p:grpSpPr>
        <p:graphicFrame>
          <p:nvGraphicFramePr>
            <p:cNvPr id="5" name="图示 4">
              <a:extLst>
                <a:ext uri="{FF2B5EF4-FFF2-40B4-BE49-F238E27FC236}">
                  <a16:creationId xmlns:a16="http://schemas.microsoft.com/office/drawing/2014/main" id="{65623D05-7564-1EC8-0E7E-89E29F95994B}"/>
                </a:ext>
              </a:extLst>
            </p:cNvPr>
            <p:cNvGraphicFramePr/>
            <p:nvPr/>
          </p:nvGraphicFramePr>
          <p:xfrm>
            <a:off x="1341682" y="2996952"/>
            <a:ext cx="1224136" cy="86409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aphicFrame>
          <p:nvGraphicFramePr>
            <p:cNvPr id="6" name="图示 5">
              <a:extLst>
                <a:ext uri="{FF2B5EF4-FFF2-40B4-BE49-F238E27FC236}">
                  <a16:creationId xmlns:a16="http://schemas.microsoft.com/office/drawing/2014/main" id="{777E6E8B-5BCE-F35E-D303-C6746C24AEBB}"/>
                </a:ext>
              </a:extLst>
            </p:cNvPr>
            <p:cNvGraphicFramePr/>
            <p:nvPr/>
          </p:nvGraphicFramePr>
          <p:xfrm>
            <a:off x="2565818" y="2996952"/>
            <a:ext cx="1224136" cy="86409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graphicFrame>
          <p:nvGraphicFramePr>
            <p:cNvPr id="7" name="图示 6">
              <a:extLst>
                <a:ext uri="{FF2B5EF4-FFF2-40B4-BE49-F238E27FC236}">
                  <a16:creationId xmlns:a16="http://schemas.microsoft.com/office/drawing/2014/main" id="{0DCAC8C5-4647-CDBE-737F-151F666188F9}"/>
                </a:ext>
              </a:extLst>
            </p:cNvPr>
            <p:cNvGraphicFramePr/>
            <p:nvPr/>
          </p:nvGraphicFramePr>
          <p:xfrm>
            <a:off x="3933970" y="2996952"/>
            <a:ext cx="1224136" cy="86409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  <p:graphicFrame>
          <p:nvGraphicFramePr>
            <p:cNvPr id="8" name="图示 7">
              <a:extLst>
                <a:ext uri="{FF2B5EF4-FFF2-40B4-BE49-F238E27FC236}">
                  <a16:creationId xmlns:a16="http://schemas.microsoft.com/office/drawing/2014/main" id="{368181B9-0B87-FC28-F8E5-81F1429DCD3C}"/>
                </a:ext>
              </a:extLst>
            </p:cNvPr>
            <p:cNvGraphicFramePr/>
            <p:nvPr/>
          </p:nvGraphicFramePr>
          <p:xfrm>
            <a:off x="5277568" y="2996952"/>
            <a:ext cx="1224136" cy="86409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7" r:lo="rId18" r:qs="rId19" r:cs="rId20"/>
            </a:graphicData>
          </a:graphic>
        </p:graphicFrame>
        <p:graphicFrame>
          <p:nvGraphicFramePr>
            <p:cNvPr id="9" name="图示 8">
              <a:extLst>
                <a:ext uri="{FF2B5EF4-FFF2-40B4-BE49-F238E27FC236}">
                  <a16:creationId xmlns:a16="http://schemas.microsoft.com/office/drawing/2014/main" id="{FC688B1C-9B85-00F4-4A14-3F185F48AA62}"/>
                </a:ext>
              </a:extLst>
            </p:cNvPr>
            <p:cNvGraphicFramePr/>
            <p:nvPr/>
          </p:nvGraphicFramePr>
          <p:xfrm>
            <a:off x="6526258" y="2996952"/>
            <a:ext cx="1224136" cy="86409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2" r:lo="rId23" r:qs="rId24" r:cs="rId25"/>
            </a:graphicData>
          </a:graphic>
        </p:graphicFrame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C0D0696A-55B9-58A2-B67B-F5546F59D79B}"/>
                </a:ext>
              </a:extLst>
            </p:cNvPr>
            <p:cNvSpPr txBox="1"/>
            <p:nvPr/>
          </p:nvSpPr>
          <p:spPr>
            <a:xfrm>
              <a:off x="8038426" y="3198167"/>
              <a:ext cx="4491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/>
                <a:t>...</a:t>
              </a:r>
              <a:endParaRPr lang="zh-CN" altLang="en-US" sz="2400" dirty="0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912C23D3-93DC-1F4B-D566-F81621319724}"/>
                </a:ext>
              </a:extLst>
            </p:cNvPr>
            <p:cNvSpPr txBox="1"/>
            <p:nvPr/>
          </p:nvSpPr>
          <p:spPr>
            <a:xfrm>
              <a:off x="595931" y="3187992"/>
              <a:ext cx="4491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/>
                <a:t>...</a:t>
              </a:r>
              <a:endParaRPr lang="zh-CN" altLang="en-US" sz="2400" dirty="0"/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3D90477E-E90C-FC7A-DDC2-5EBC2DE6979A}"/>
              </a:ext>
            </a:extLst>
          </p:cNvPr>
          <p:cNvSpPr txBox="1"/>
          <p:nvPr/>
        </p:nvSpPr>
        <p:spPr>
          <a:xfrm>
            <a:off x="3305908" y="2971510"/>
            <a:ext cx="1617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一个事件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D372F45-E83E-766C-0E66-AA40EF839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182" y="3673717"/>
            <a:ext cx="2376264" cy="2533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60EFA84-E23B-6DF3-6050-5D3ED70AD428}"/>
              </a:ext>
            </a:extLst>
          </p:cNvPr>
          <p:cNvSpPr txBox="1"/>
          <p:nvPr/>
        </p:nvSpPr>
        <p:spPr>
          <a:xfrm>
            <a:off x="1508310" y="6207166"/>
            <a:ext cx="196079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卢瑟福散射实验计数率</a:t>
            </a:r>
            <a:endParaRPr lang="en-US" altLang="zh-CN" b="1" dirty="0"/>
          </a:p>
          <a:p>
            <a:r>
              <a:rPr lang="zh-CN" altLang="en-US" b="1" dirty="0">
                <a:solidFill>
                  <a:srgbClr val="C00000"/>
                </a:solidFill>
              </a:rPr>
              <a:t>荧光闪烁：</a:t>
            </a:r>
            <a:r>
              <a:rPr lang="en-US" altLang="zh-CN" b="1" dirty="0">
                <a:solidFill>
                  <a:srgbClr val="C00000"/>
                </a:solidFill>
              </a:rPr>
              <a:t>2-80</a:t>
            </a:r>
            <a:r>
              <a:rPr lang="zh-CN" altLang="en-US" b="1" dirty="0">
                <a:solidFill>
                  <a:srgbClr val="C00000"/>
                </a:solidFill>
              </a:rPr>
              <a:t>次</a:t>
            </a:r>
            <a:r>
              <a:rPr lang="en-US" altLang="zh-CN" b="1" dirty="0">
                <a:solidFill>
                  <a:srgbClr val="C00000"/>
                </a:solidFill>
              </a:rPr>
              <a:t>/</a:t>
            </a:r>
            <a:r>
              <a:rPr lang="zh-CN" altLang="en-US" b="1" dirty="0">
                <a:solidFill>
                  <a:srgbClr val="C00000"/>
                </a:solidFill>
              </a:rPr>
              <a:t>分钟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A5824665-61C6-477D-B9E2-08DF16175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8957" y="4000473"/>
            <a:ext cx="4343400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3EAA80F8-CF2C-47C3-BFFA-5AFBA1266788}"/>
              </a:ext>
            </a:extLst>
          </p:cNvPr>
          <p:cNvSpPr txBox="1"/>
          <p:nvPr/>
        </p:nvSpPr>
        <p:spPr>
          <a:xfrm>
            <a:off x="5428657" y="6345211"/>
            <a:ext cx="2159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仅强子过程：每秒几千次</a:t>
            </a:r>
          </a:p>
        </p:txBody>
      </p:sp>
      <p:sp>
        <p:nvSpPr>
          <p:cNvPr id="17" name="左大括号 16">
            <a:extLst>
              <a:ext uri="{FF2B5EF4-FFF2-40B4-BE49-F238E27FC236}">
                <a16:creationId xmlns:a16="http://schemas.microsoft.com/office/drawing/2014/main" id="{8ADE9BC9-6025-4DC8-A9D9-4122B50BBD23}"/>
              </a:ext>
            </a:extLst>
          </p:cNvPr>
          <p:cNvSpPr/>
          <p:nvPr/>
        </p:nvSpPr>
        <p:spPr>
          <a:xfrm rot="16200000">
            <a:off x="3739243" y="537788"/>
            <a:ext cx="640107" cy="4262291"/>
          </a:xfrm>
          <a:prstGeom prst="leftBrace">
            <a:avLst>
              <a:gd name="adj1" fmla="val 8333"/>
              <a:gd name="adj2" fmla="val 4862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FEB06FC-D156-43AB-B5BD-08E7EC62329E}"/>
              </a:ext>
            </a:extLst>
          </p:cNvPr>
          <p:cNvSpPr txBox="1"/>
          <p:nvPr/>
        </p:nvSpPr>
        <p:spPr>
          <a:xfrm>
            <a:off x="3724258" y="1584226"/>
            <a:ext cx="449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...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025378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0771" name="Object 3"/>
          <p:cNvGraphicFramePr>
            <a:graphicFrameLocks noGrp="1" noChangeAspect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620403159"/>
              </p:ext>
            </p:extLst>
          </p:nvPr>
        </p:nvGraphicFramePr>
        <p:xfrm>
          <a:off x="2562225" y="1611313"/>
          <a:ext cx="4240213" cy="412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3" name="BMP 图像" r:id="rId4" imgW="2228760" imgH="2167920" progId="Paint.Picture">
                  <p:embed/>
                </p:oleObj>
              </mc:Choice>
              <mc:Fallback>
                <p:oleObj name="BMP 图像" r:id="rId4" imgW="2228760" imgH="2167920" progId="Paint.Picture">
                  <p:embed/>
                  <p:pic>
                    <p:nvPicPr>
                      <p:cNvPr id="1607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2225" y="1611313"/>
                        <a:ext cx="4240213" cy="4125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zh-CN" altLang="en-US" dirty="0"/>
              <a:t>一个事件的快照</a:t>
            </a:r>
            <a:endParaRPr lang="en-US" altLang="zh-CN" dirty="0"/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2971800" y="1031240"/>
            <a:ext cx="3687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zh-CN" sz="3200" dirty="0">
                <a:solidFill>
                  <a:srgbClr val="0000FF"/>
                </a:solidFill>
              </a:rPr>
              <a:t>J/</a:t>
            </a:r>
            <a:r>
              <a:rPr kumimoji="1" lang="el-GR" altLang="zh-CN" sz="3200" dirty="0">
                <a:solidFill>
                  <a:srgbClr val="0000FF"/>
                </a:solidFill>
              </a:rPr>
              <a:t>ψ</a:t>
            </a:r>
            <a:r>
              <a:rPr kumimoji="1" lang="en-US" altLang="zh-CN" sz="3200" dirty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kumimoji="1" lang="el-GR" altLang="zh-CN" sz="3200" dirty="0">
                <a:solidFill>
                  <a:srgbClr val="0000FF"/>
                </a:solidFill>
                <a:cs typeface="Times New Roman" pitchFamily="18" charset="0"/>
              </a:rPr>
              <a:t>ρ</a:t>
            </a:r>
            <a:r>
              <a:rPr kumimoji="1" lang="en-US" altLang="zh-CN" sz="3200" baseline="30000" dirty="0">
                <a:solidFill>
                  <a:srgbClr val="0000FF"/>
                </a:solidFill>
                <a:cs typeface="Times New Roman" pitchFamily="18" charset="0"/>
              </a:rPr>
              <a:t>0</a:t>
            </a:r>
            <a:r>
              <a:rPr kumimoji="1" lang="el-GR" altLang="zh-CN" sz="3200" dirty="0">
                <a:solidFill>
                  <a:srgbClr val="0000FF"/>
                </a:solidFill>
                <a:cs typeface="Times New Roman" pitchFamily="18" charset="0"/>
              </a:rPr>
              <a:t>π</a:t>
            </a:r>
            <a:r>
              <a:rPr kumimoji="1" lang="en-US" altLang="zh-CN" sz="3200" baseline="30000" dirty="0">
                <a:solidFill>
                  <a:srgbClr val="0000FF"/>
                </a:solidFill>
                <a:cs typeface="Times New Roman" pitchFamily="18" charset="0"/>
              </a:rPr>
              <a:t>0</a:t>
            </a:r>
            <a:r>
              <a:rPr kumimoji="1" lang="en-US" altLang="zh-CN" sz="3200" dirty="0">
                <a:solidFill>
                  <a:srgbClr val="0000FF"/>
                </a:solidFill>
                <a:cs typeface="Times New Roman" pitchFamily="18" charset="0"/>
                <a:sym typeface="Wingdings" pitchFamily="2" charset="2"/>
              </a:rPr>
              <a:t> </a:t>
            </a:r>
            <a:r>
              <a:rPr kumimoji="1" lang="el-GR" altLang="zh-CN" sz="3200" dirty="0">
                <a:solidFill>
                  <a:srgbClr val="0000FF"/>
                </a:solidFill>
                <a:cs typeface="Times New Roman" pitchFamily="18" charset="0"/>
                <a:sym typeface="Symbol" pitchFamily="18" charset="2"/>
              </a:rPr>
              <a:t>π</a:t>
            </a:r>
            <a:r>
              <a:rPr kumimoji="1" lang="en-US" altLang="zh-CN" sz="3200" baseline="30000" dirty="0">
                <a:solidFill>
                  <a:srgbClr val="0000FF"/>
                </a:solidFill>
                <a:cs typeface="Times New Roman" pitchFamily="18" charset="0"/>
                <a:sym typeface="Symbol" pitchFamily="18" charset="2"/>
              </a:rPr>
              <a:t>+</a:t>
            </a:r>
            <a:r>
              <a:rPr kumimoji="1" lang="el-GR" altLang="zh-CN" sz="3200" dirty="0">
                <a:solidFill>
                  <a:srgbClr val="0000FF"/>
                </a:solidFill>
                <a:cs typeface="Times New Roman" pitchFamily="18" charset="0"/>
                <a:sym typeface="Symbol" pitchFamily="18" charset="2"/>
              </a:rPr>
              <a:t>π</a:t>
            </a:r>
            <a:r>
              <a:rPr kumimoji="1" lang="en-US" altLang="zh-CN" sz="3200" baseline="30000" dirty="0">
                <a:solidFill>
                  <a:srgbClr val="0000FF"/>
                </a:solidFill>
                <a:cs typeface="Times New Roman" pitchFamily="18" charset="0"/>
                <a:sym typeface="Symbol" pitchFamily="18" charset="2"/>
              </a:rPr>
              <a:t>- </a:t>
            </a:r>
            <a:r>
              <a:rPr kumimoji="1" lang="en-US" altLang="zh-CN" sz="3200" dirty="0">
                <a:solidFill>
                  <a:srgbClr val="0000FF"/>
                </a:solidFill>
                <a:sym typeface="Symbol" pitchFamily="18" charset="2"/>
              </a:rPr>
              <a:t>  </a:t>
            </a:r>
            <a:endParaRPr kumimoji="1" lang="el-GR" altLang="zh-CN" sz="3200" dirty="0">
              <a:solidFill>
                <a:srgbClr val="FF3300"/>
              </a:solidFill>
              <a:sym typeface="Symbol" pitchFamily="18" charset="2"/>
            </a:endParaRPr>
          </a:p>
        </p:txBody>
      </p:sp>
      <p:sp>
        <p:nvSpPr>
          <p:cNvPr id="160773" name="Text Box 5"/>
          <p:cNvSpPr txBox="1">
            <a:spLocks noChangeArrowheads="1"/>
          </p:cNvSpPr>
          <p:nvPr/>
        </p:nvSpPr>
        <p:spPr bwMode="auto">
          <a:xfrm>
            <a:off x="228600" y="3164840"/>
            <a:ext cx="24923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2000" b="1" dirty="0">
                <a:solidFill>
                  <a:srgbClr val="0000FF"/>
                </a:solidFill>
              </a:rPr>
              <a:t>Hits in barrel MUC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2000" dirty="0">
                <a:solidFill>
                  <a:srgbClr val="0000FF"/>
                </a:solidFill>
                <a:sym typeface="Symbol" pitchFamily="18" charset="2"/>
              </a:rPr>
              <a:t>(</a:t>
            </a:r>
            <a:r>
              <a:rPr kumimoji="1" lang="el-GR" altLang="zh-CN" sz="2000" dirty="0">
                <a:solidFill>
                  <a:srgbClr val="0000FF"/>
                </a:solidFill>
                <a:sym typeface="Symbol" pitchFamily="18" charset="2"/>
              </a:rPr>
              <a:t>π</a:t>
            </a:r>
            <a:r>
              <a:rPr kumimoji="1" lang="en-US" altLang="zh-CN" sz="2000" dirty="0">
                <a:solidFill>
                  <a:srgbClr val="0000FF"/>
                </a:solidFill>
                <a:sym typeface="Symbol" pitchFamily="18" charset="2"/>
              </a:rPr>
              <a:t>- punch through)</a:t>
            </a:r>
          </a:p>
        </p:txBody>
      </p:sp>
      <p:sp>
        <p:nvSpPr>
          <p:cNvPr id="160774" name="Line 6"/>
          <p:cNvSpPr>
            <a:spLocks noChangeShapeType="1"/>
          </p:cNvSpPr>
          <p:nvPr/>
        </p:nvSpPr>
        <p:spPr bwMode="auto">
          <a:xfrm flipH="1">
            <a:off x="1676400" y="2402840"/>
            <a:ext cx="2057400" cy="6223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3600" b="1">
              <a:solidFill>
                <a:srgbClr val="FF0000"/>
              </a:solidFill>
            </a:endParaRPr>
          </a:p>
        </p:txBody>
      </p:sp>
      <p:sp>
        <p:nvSpPr>
          <p:cNvPr id="160775" name="Text Box 7"/>
          <p:cNvSpPr txBox="1">
            <a:spLocks noChangeArrowheads="1"/>
          </p:cNvSpPr>
          <p:nvPr/>
        </p:nvSpPr>
        <p:spPr bwMode="auto">
          <a:xfrm>
            <a:off x="6858000" y="4993640"/>
            <a:ext cx="19351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2000" b="1" dirty="0">
                <a:solidFill>
                  <a:srgbClr val="00FF00"/>
                </a:solidFill>
              </a:rPr>
              <a:t>Shower in EMC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2000" b="1" dirty="0">
                <a:solidFill>
                  <a:srgbClr val="00FF00"/>
                </a:solidFill>
              </a:rPr>
              <a:t>(</a:t>
            </a:r>
            <a:r>
              <a:rPr kumimoji="1" lang="en-US" altLang="zh-CN" sz="2000" dirty="0">
                <a:solidFill>
                  <a:srgbClr val="00FF00"/>
                </a:solidFill>
              </a:rPr>
              <a:t>two gammas</a:t>
            </a:r>
            <a:r>
              <a:rPr kumimoji="1" lang="en-US" altLang="zh-CN" sz="2000" b="1" dirty="0">
                <a:solidFill>
                  <a:srgbClr val="00FF00"/>
                </a:solidFill>
              </a:rPr>
              <a:t>)</a:t>
            </a:r>
          </a:p>
        </p:txBody>
      </p:sp>
      <p:sp>
        <p:nvSpPr>
          <p:cNvPr id="160776" name="Line 8"/>
          <p:cNvSpPr>
            <a:spLocks noChangeShapeType="1"/>
          </p:cNvSpPr>
          <p:nvPr/>
        </p:nvSpPr>
        <p:spPr bwMode="auto">
          <a:xfrm>
            <a:off x="5334000" y="4765040"/>
            <a:ext cx="1447800" cy="53340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3600" b="1">
              <a:solidFill>
                <a:srgbClr val="FF0000"/>
              </a:solidFill>
            </a:endParaRPr>
          </a:p>
        </p:txBody>
      </p:sp>
      <p:sp>
        <p:nvSpPr>
          <p:cNvPr id="160777" name="Rectangle 9"/>
          <p:cNvSpPr>
            <a:spLocks noChangeArrowheads="1"/>
          </p:cNvSpPr>
          <p:nvPr/>
        </p:nvSpPr>
        <p:spPr bwMode="auto">
          <a:xfrm>
            <a:off x="4419600" y="2860040"/>
            <a:ext cx="674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l-GR" altLang="zh-CN" sz="240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π</a:t>
            </a:r>
            <a:r>
              <a:rPr kumimoji="1" lang="en-US" altLang="zh-CN" sz="2400" baseline="3000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+</a:t>
            </a:r>
            <a:r>
              <a:rPr kumimoji="1" lang="el-GR" altLang="zh-CN" sz="240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π</a:t>
            </a:r>
            <a:r>
              <a:rPr kumimoji="1" lang="en-US" altLang="zh-CN" sz="2400" baseline="3000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-</a:t>
            </a:r>
          </a:p>
        </p:txBody>
      </p:sp>
      <p:sp>
        <p:nvSpPr>
          <p:cNvPr id="160779" name="Line 11"/>
          <p:cNvSpPr>
            <a:spLocks noChangeShapeType="1"/>
          </p:cNvSpPr>
          <p:nvPr/>
        </p:nvSpPr>
        <p:spPr bwMode="auto">
          <a:xfrm flipV="1">
            <a:off x="4800600" y="2402840"/>
            <a:ext cx="2743200" cy="990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3600" b="1">
              <a:solidFill>
                <a:srgbClr val="FF0000"/>
              </a:solidFill>
            </a:endParaRPr>
          </a:p>
        </p:txBody>
      </p:sp>
      <p:sp>
        <p:nvSpPr>
          <p:cNvPr id="160780" name="Text Box 12"/>
          <p:cNvSpPr txBox="1">
            <a:spLocks noChangeArrowheads="1"/>
          </p:cNvSpPr>
          <p:nvPr/>
        </p:nvSpPr>
        <p:spPr bwMode="auto">
          <a:xfrm>
            <a:off x="6407150" y="1701165"/>
            <a:ext cx="25844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2000" b="1" dirty="0">
                <a:solidFill>
                  <a:srgbClr val="FF0000"/>
                </a:solidFill>
              </a:rPr>
              <a:t>Hits in MDC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2000" dirty="0">
                <a:solidFill>
                  <a:srgbClr val="FF0000"/>
                </a:solidFill>
                <a:sym typeface="Symbol" pitchFamily="18" charset="2"/>
              </a:rPr>
              <a:t>(two charged </a:t>
            </a:r>
            <a:r>
              <a:rPr kumimoji="1" lang="el-GR" altLang="zh-CN" sz="2000" dirty="0">
                <a:solidFill>
                  <a:srgbClr val="FF0000"/>
                </a:solidFill>
                <a:sym typeface="Symbol" pitchFamily="18" charset="2"/>
              </a:rPr>
              <a:t>π</a:t>
            </a:r>
            <a:r>
              <a:rPr kumimoji="1" lang="en-US" altLang="zh-CN" sz="2000" dirty="0">
                <a:solidFill>
                  <a:srgbClr val="FF0000"/>
                </a:solidFill>
                <a:sym typeface="Symbol" pitchFamily="18" charset="2"/>
              </a:rPr>
              <a:t> tracks)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CB425D3-7559-4A6D-AB33-EDB8C20EBCC0}"/>
                  </a:ext>
                </a:extLst>
              </p:cNvPr>
              <p:cNvSpPr txBox="1"/>
              <p:nvPr/>
            </p:nvSpPr>
            <p:spPr>
              <a:xfrm>
                <a:off x="3118568" y="6067017"/>
                <a:ext cx="3394225" cy="4980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l-GR" altLang="zh-CN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𝑑𝑝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zh-CN" alt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𝑑𝑝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zh-CN" alt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</m:t>
                      </m:r>
                      <m:sSubSup>
                        <m:sSub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𝑑𝑝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zh-CN" alt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</m:oMath>
                  </m:oMathPara>
                </a14:m>
                <a:endParaRPr lang="en-US" altLang="zh-CN" sz="4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CB425D3-7559-4A6D-AB33-EDB8C20EBC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8568" y="6067017"/>
                <a:ext cx="3394225" cy="4980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53564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C96086-BC63-8C04-EB7B-BE08C42F3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电信号空间</a:t>
            </a:r>
            <a:r>
              <a:rPr lang="en-US" altLang="zh-CN" dirty="0">
                <a:sym typeface="Wingdings" panose="05000000000000000000" pitchFamily="2" charset="2"/>
              </a:rPr>
              <a:t></a:t>
            </a:r>
            <a:r>
              <a:rPr lang="zh-CN" altLang="en-US" dirty="0"/>
              <a:t>物理</a:t>
            </a:r>
            <a:r>
              <a:rPr lang="zh-CN" altLang="en-US" dirty="0">
                <a:sym typeface="Wingdings" panose="05000000000000000000" pitchFamily="2" charset="2"/>
              </a:rPr>
              <a:t>相空间</a:t>
            </a:r>
            <a:endParaRPr lang="zh-CN" altLang="en-US" dirty="0"/>
          </a:p>
        </p:txBody>
      </p:sp>
      <p:graphicFrame>
        <p:nvGraphicFramePr>
          <p:cNvPr id="5" name="图示 4">
            <a:extLst>
              <a:ext uri="{FF2B5EF4-FFF2-40B4-BE49-F238E27FC236}">
                <a16:creationId xmlns:a16="http://schemas.microsoft.com/office/drawing/2014/main" id="{8C6F8E1F-34FA-2925-4293-6B70D1B63E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7608407"/>
              </p:ext>
            </p:extLst>
          </p:nvPr>
        </p:nvGraphicFramePr>
        <p:xfrm>
          <a:off x="1178786" y="1268760"/>
          <a:ext cx="7002238" cy="40677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FB1BA83B-0268-54AA-7CAB-083C3F5C3F40}"/>
              </a:ext>
            </a:extLst>
          </p:cNvPr>
          <p:cNvSpPr txBox="1"/>
          <p:nvPr/>
        </p:nvSpPr>
        <p:spPr>
          <a:xfrm>
            <a:off x="1178786" y="5661248"/>
            <a:ext cx="7065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把电子学信号翻译成物理学家可以理解的数据范式，换句话说，</a:t>
            </a:r>
            <a:r>
              <a:rPr lang="zh-CN" altLang="en-US" sz="2400" b="1" dirty="0">
                <a:solidFill>
                  <a:srgbClr val="C00000"/>
                </a:solidFill>
              </a:rPr>
              <a:t>描绘相空间</a:t>
            </a:r>
            <a:r>
              <a:rPr lang="zh-CN" altLang="en-US" sz="2400" dirty="0">
                <a:solidFill>
                  <a:srgbClr val="C00000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4959228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34E0EBFC-60FC-4682-9F8A-E9E33C3A1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数据视图</a:t>
            </a:r>
            <a:r>
              <a:rPr lang="en-US" altLang="zh-CN" dirty="0"/>
              <a:t>-</a:t>
            </a:r>
            <a:r>
              <a:rPr lang="zh-CN" altLang="en-US" dirty="0"/>
              <a:t>处理流程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6A2258B-AFC0-4D28-874C-2497353CD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77" y="1120076"/>
            <a:ext cx="7434845" cy="53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930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73" name="Rectangle 77"/>
          <p:cNvSpPr>
            <a:spLocks noGrp="1" noChangeArrowheads="1"/>
          </p:cNvSpPr>
          <p:nvPr>
            <p:ph sz="quarter" idx="10"/>
          </p:nvPr>
        </p:nvSpPr>
        <p:spPr>
          <a:noFill/>
          <a:ln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r>
              <a:rPr lang="zh-CN" altLang="en-US" sz="2800" b="1" dirty="0"/>
              <a:t>　　</a:t>
            </a:r>
            <a:r>
              <a:rPr lang="zh-CN" altLang="en-US" sz="2800" b="1" dirty="0">
                <a:solidFill>
                  <a:srgbClr val="FF3300"/>
                </a:solidFill>
              </a:rPr>
              <a:t>子探测器</a:t>
            </a:r>
            <a:r>
              <a:rPr lang="zh-CN" altLang="en-US" sz="2800" b="1" dirty="0"/>
              <a:t>		　</a:t>
            </a:r>
            <a:r>
              <a:rPr lang="zh-CN" altLang="en-US" sz="2800" b="1" dirty="0">
                <a:solidFill>
                  <a:srgbClr val="FF3300"/>
                </a:solidFill>
              </a:rPr>
              <a:t>测量参数</a:t>
            </a:r>
            <a:r>
              <a:rPr lang="zh-CN" altLang="en-US" sz="2800" b="1" dirty="0"/>
              <a:t>	　　   </a:t>
            </a:r>
            <a:r>
              <a:rPr lang="zh-CN" altLang="en-US" sz="2800" b="1" dirty="0">
                <a:solidFill>
                  <a:srgbClr val="FF3300"/>
                </a:solidFill>
              </a:rPr>
              <a:t>功能</a:t>
            </a:r>
          </a:p>
          <a:p>
            <a:pPr>
              <a:buFontTx/>
              <a:buNone/>
            </a:pPr>
            <a:r>
              <a:rPr lang="zh-CN" altLang="en-US" sz="2800" b="1" dirty="0"/>
              <a:t>					　　</a:t>
            </a:r>
            <a:endParaRPr lang="zh-CN" altLang="en-US" sz="2800" b="1" dirty="0">
              <a:sym typeface="Symbol" charset="2"/>
            </a:endParaRPr>
          </a:p>
        </p:txBody>
      </p:sp>
      <p:sp>
        <p:nvSpPr>
          <p:cNvPr id="80972" name="Rectangle 76"/>
          <p:cNvSpPr>
            <a:spLocks noGrp="1" noChangeArrowheads="1"/>
          </p:cNvSpPr>
          <p:nvPr>
            <p:ph type="title"/>
          </p:nvPr>
        </p:nvSpPr>
        <p:spPr>
          <a:noFill/>
          <a:ln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kumimoji="1" lang="zh-CN" altLang="en-US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功能视图</a:t>
            </a:r>
          </a:p>
        </p:txBody>
      </p:sp>
      <p:sp>
        <p:nvSpPr>
          <p:cNvPr id="80974" name="Text Box 78"/>
          <p:cNvSpPr txBox="1">
            <a:spLocks noChangeArrowheads="1"/>
          </p:cNvSpPr>
          <p:nvPr/>
        </p:nvSpPr>
        <p:spPr bwMode="auto">
          <a:xfrm>
            <a:off x="2041684" y="3276601"/>
            <a:ext cx="1371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353" fontAlgn="base">
              <a:spcBef>
                <a:spcPct val="50000"/>
              </a:spcBef>
              <a:spcAft>
                <a:spcPct val="0"/>
              </a:spcAft>
            </a:pPr>
            <a:endParaRPr kumimoji="1" lang="zh-CN" altLang="en-US" sz="2400">
              <a:solidFill>
                <a:srgbClr val="545472"/>
              </a:solidFill>
              <a:latin typeface="Arial" charset="0"/>
            </a:endParaRPr>
          </a:p>
        </p:txBody>
      </p:sp>
      <p:sp>
        <p:nvSpPr>
          <p:cNvPr id="80975" name="Text Box 79"/>
          <p:cNvSpPr txBox="1">
            <a:spLocks noChangeArrowheads="1"/>
          </p:cNvSpPr>
          <p:nvPr/>
        </p:nvSpPr>
        <p:spPr bwMode="auto">
          <a:xfrm>
            <a:off x="2117884" y="6400800"/>
            <a:ext cx="762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353" fontAlgn="base">
              <a:spcBef>
                <a:spcPct val="50000"/>
              </a:spcBef>
              <a:spcAft>
                <a:spcPct val="0"/>
              </a:spcAft>
            </a:pPr>
            <a:endParaRPr kumimoji="1" lang="zh-CN" altLang="en-US" sz="2400">
              <a:solidFill>
                <a:srgbClr val="545472"/>
              </a:solidFill>
              <a:latin typeface="Arial" charset="0"/>
            </a:endParaRPr>
          </a:p>
        </p:txBody>
      </p:sp>
      <p:grpSp>
        <p:nvGrpSpPr>
          <p:cNvPr id="80976" name="Group 80"/>
          <p:cNvGrpSpPr>
            <a:grpSpLocks/>
          </p:cNvGrpSpPr>
          <p:nvPr/>
        </p:nvGrpSpPr>
        <p:grpSpPr bwMode="auto">
          <a:xfrm>
            <a:off x="365284" y="4419601"/>
            <a:ext cx="762000" cy="1371600"/>
            <a:chOff x="384" y="2688"/>
            <a:chExt cx="480" cy="1104"/>
          </a:xfrm>
        </p:grpSpPr>
        <p:sp>
          <p:nvSpPr>
            <p:cNvPr id="80977" name="AutoShape 81"/>
            <p:cNvSpPr>
              <a:spLocks/>
            </p:cNvSpPr>
            <p:nvPr/>
          </p:nvSpPr>
          <p:spPr bwMode="auto">
            <a:xfrm>
              <a:off x="672" y="2688"/>
              <a:ext cx="192" cy="1104"/>
            </a:xfrm>
            <a:prstGeom prst="leftBrace">
              <a:avLst>
                <a:gd name="adj1" fmla="val 4791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53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>
                <a:solidFill>
                  <a:srgbClr val="545472"/>
                </a:solidFill>
                <a:latin typeface="Times New Roman" charset="0"/>
              </a:endParaRPr>
            </a:p>
          </p:txBody>
        </p:sp>
        <p:sp>
          <p:nvSpPr>
            <p:cNvPr id="80978" name="Text Box 82"/>
            <p:cNvSpPr txBox="1">
              <a:spLocks noChangeArrowheads="1"/>
            </p:cNvSpPr>
            <p:nvPr/>
          </p:nvSpPr>
          <p:spPr bwMode="auto">
            <a:xfrm>
              <a:off x="384" y="2784"/>
              <a:ext cx="336" cy="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353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zh-CN" altLang="en-US" sz="2400" dirty="0">
                  <a:solidFill>
                    <a:srgbClr val="FF3300"/>
                  </a:solidFill>
                  <a:latin typeface="Arial" charset="0"/>
                  <a:ea typeface="楷体_GB2312" charset="0"/>
                </a:rPr>
                <a:t>无损探测</a:t>
              </a:r>
            </a:p>
          </p:txBody>
        </p:sp>
      </p:grpSp>
      <p:grpSp>
        <p:nvGrpSpPr>
          <p:cNvPr id="80979" name="Group 83"/>
          <p:cNvGrpSpPr>
            <a:grpSpLocks/>
          </p:cNvGrpSpPr>
          <p:nvPr/>
        </p:nvGrpSpPr>
        <p:grpSpPr bwMode="auto">
          <a:xfrm>
            <a:off x="1508284" y="6019810"/>
            <a:ext cx="1752600" cy="614363"/>
            <a:chOff x="1104" y="3936"/>
            <a:chExt cx="1104" cy="387"/>
          </a:xfrm>
        </p:grpSpPr>
        <p:sp>
          <p:nvSpPr>
            <p:cNvPr id="80980" name="Line 84"/>
            <p:cNvSpPr>
              <a:spLocks noChangeShapeType="1"/>
            </p:cNvSpPr>
            <p:nvPr/>
          </p:nvSpPr>
          <p:spPr bwMode="auto">
            <a:xfrm>
              <a:off x="1104" y="3984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53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>
                <a:solidFill>
                  <a:srgbClr val="545472"/>
                </a:solidFill>
                <a:latin typeface="Times New Roman" charset="0"/>
              </a:endParaRPr>
            </a:p>
          </p:txBody>
        </p:sp>
        <p:sp>
          <p:nvSpPr>
            <p:cNvPr id="80981" name="AutoShape 85"/>
            <p:cNvSpPr>
              <a:spLocks noChangeArrowheads="1"/>
            </p:cNvSpPr>
            <p:nvPr/>
          </p:nvSpPr>
          <p:spPr bwMode="auto">
            <a:xfrm>
              <a:off x="1632" y="3936"/>
              <a:ext cx="96" cy="96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53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>
                <a:solidFill>
                  <a:srgbClr val="545472"/>
                </a:solidFill>
                <a:latin typeface="Times New Roman" charset="0"/>
              </a:endParaRPr>
            </a:p>
          </p:txBody>
        </p:sp>
        <p:sp>
          <p:nvSpPr>
            <p:cNvPr id="80982" name="Line 86"/>
            <p:cNvSpPr>
              <a:spLocks noChangeShapeType="1"/>
            </p:cNvSpPr>
            <p:nvPr/>
          </p:nvSpPr>
          <p:spPr bwMode="auto">
            <a:xfrm flipH="1">
              <a:off x="1776" y="3984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53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>
                <a:solidFill>
                  <a:srgbClr val="545472"/>
                </a:solidFill>
                <a:latin typeface="Times New Roman" charset="0"/>
              </a:endParaRPr>
            </a:p>
          </p:txBody>
        </p:sp>
        <p:sp>
          <p:nvSpPr>
            <p:cNvPr id="80983" name="Text Box 87"/>
            <p:cNvSpPr txBox="1">
              <a:spLocks noChangeArrowheads="1"/>
            </p:cNvSpPr>
            <p:nvPr/>
          </p:nvSpPr>
          <p:spPr bwMode="auto">
            <a:xfrm>
              <a:off x="1296" y="4032"/>
              <a:ext cx="8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353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zh-CN" altLang="en-US" sz="2400" dirty="0">
                  <a:solidFill>
                    <a:srgbClr val="FF3300"/>
                  </a:solidFill>
                  <a:latin typeface="Arial" charset="0"/>
                  <a:ea typeface="楷体_GB2312" charset="0"/>
                </a:rPr>
                <a:t>对撞点</a:t>
              </a:r>
            </a:p>
          </p:txBody>
        </p:sp>
      </p:grpSp>
      <p:grpSp>
        <p:nvGrpSpPr>
          <p:cNvPr id="80984" name="Group 88"/>
          <p:cNvGrpSpPr>
            <a:grpSpLocks/>
          </p:cNvGrpSpPr>
          <p:nvPr/>
        </p:nvGrpSpPr>
        <p:grpSpPr bwMode="auto">
          <a:xfrm>
            <a:off x="7147084" y="4419601"/>
            <a:ext cx="1752600" cy="914400"/>
            <a:chOff x="4656" y="2688"/>
            <a:chExt cx="1104" cy="816"/>
          </a:xfrm>
        </p:grpSpPr>
        <p:sp>
          <p:nvSpPr>
            <p:cNvPr id="80985" name="AutoShape 89"/>
            <p:cNvSpPr>
              <a:spLocks/>
            </p:cNvSpPr>
            <p:nvPr/>
          </p:nvSpPr>
          <p:spPr bwMode="auto">
            <a:xfrm>
              <a:off x="4656" y="2688"/>
              <a:ext cx="144" cy="816"/>
            </a:xfrm>
            <a:prstGeom prst="rightBrace">
              <a:avLst>
                <a:gd name="adj1" fmla="val 47222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53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>
                <a:solidFill>
                  <a:srgbClr val="545472"/>
                </a:solidFill>
                <a:latin typeface="Times New Roman" charset="0"/>
              </a:endParaRPr>
            </a:p>
          </p:txBody>
        </p:sp>
        <p:graphicFrame>
          <p:nvGraphicFramePr>
            <p:cNvPr id="80986" name="Object 90"/>
            <p:cNvGraphicFramePr>
              <a:graphicFrameLocks noChangeAspect="1"/>
            </p:cNvGraphicFramePr>
            <p:nvPr/>
          </p:nvGraphicFramePr>
          <p:xfrm>
            <a:off x="4800" y="2928"/>
            <a:ext cx="960" cy="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107" name="Equation" r:id="rId4" imgW="888840" imgH="215640" progId="Equation.3">
                    <p:embed/>
                  </p:oleObj>
                </mc:Choice>
                <mc:Fallback>
                  <p:oleObj name="Equation" r:id="rId4" imgW="888840" imgH="215640" progId="Equation.3">
                    <p:embed/>
                    <p:pic>
                      <p:nvPicPr>
                        <p:cNvPr id="80986" name="Object 9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0" y="2928"/>
                          <a:ext cx="960" cy="2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0987" name="Group 91"/>
          <p:cNvGrpSpPr>
            <a:grpSpLocks/>
          </p:cNvGrpSpPr>
          <p:nvPr/>
        </p:nvGrpSpPr>
        <p:grpSpPr bwMode="auto">
          <a:xfrm>
            <a:off x="1279684" y="1981202"/>
            <a:ext cx="7178675" cy="600075"/>
            <a:chOff x="960" y="1392"/>
            <a:chExt cx="4522" cy="378"/>
          </a:xfrm>
        </p:grpSpPr>
        <p:grpSp>
          <p:nvGrpSpPr>
            <p:cNvPr id="80988" name="Group 92"/>
            <p:cNvGrpSpPr>
              <a:grpSpLocks/>
            </p:cNvGrpSpPr>
            <p:nvPr/>
          </p:nvGrpSpPr>
          <p:grpSpPr bwMode="auto">
            <a:xfrm>
              <a:off x="960" y="1440"/>
              <a:ext cx="1824" cy="330"/>
              <a:chOff x="720" y="1440"/>
              <a:chExt cx="1824" cy="330"/>
            </a:xfrm>
          </p:grpSpPr>
          <p:sp>
            <p:nvSpPr>
              <p:cNvPr id="80989" name="Rectangle 93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632" cy="24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sz="2400">
                  <a:solidFill>
                    <a:srgbClr val="545472"/>
                  </a:solidFill>
                  <a:latin typeface="Times New Roman" charset="0"/>
                </a:endParaRPr>
              </a:p>
            </p:txBody>
          </p:sp>
          <p:sp>
            <p:nvSpPr>
              <p:cNvPr id="80990" name="Text Box 94"/>
              <p:cNvSpPr txBox="1">
                <a:spLocks noChangeArrowheads="1"/>
              </p:cNvSpPr>
              <p:nvPr/>
            </p:nvSpPr>
            <p:spPr bwMode="auto">
              <a:xfrm>
                <a:off x="1008" y="1440"/>
                <a:ext cx="1536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914353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kumimoji="1" lang="zh-CN" altLang="en-US" sz="2800" dirty="0">
                    <a:solidFill>
                      <a:srgbClr val="3366FF"/>
                    </a:solidFill>
                    <a:highlight>
                      <a:srgbClr val="FFFF00"/>
                    </a:highlight>
                    <a:latin typeface="Times New Roman" charset="0"/>
                    <a:ea typeface="楷体_GB2312" charset="0"/>
                    <a:sym typeface="Symbol" charset="2"/>
                  </a:rPr>
                  <a:t></a:t>
                </a:r>
                <a:r>
                  <a:rPr kumimoji="1" lang="zh-CN" altLang="en-US" sz="2400" dirty="0">
                    <a:solidFill>
                      <a:srgbClr val="3366FF"/>
                    </a:solidFill>
                    <a:highlight>
                      <a:srgbClr val="FFFF00"/>
                    </a:highlight>
                    <a:latin typeface="Arial" charset="0"/>
                    <a:ea typeface="楷体_GB2312" charset="0"/>
                  </a:rPr>
                  <a:t>子计数器</a:t>
                </a:r>
              </a:p>
            </p:txBody>
          </p:sp>
        </p:grpSp>
        <p:grpSp>
          <p:nvGrpSpPr>
            <p:cNvPr id="80991" name="Group 95"/>
            <p:cNvGrpSpPr>
              <a:grpSpLocks/>
            </p:cNvGrpSpPr>
            <p:nvPr/>
          </p:nvGrpSpPr>
          <p:grpSpPr bwMode="auto">
            <a:xfrm>
              <a:off x="2640" y="1392"/>
              <a:ext cx="2842" cy="330"/>
              <a:chOff x="2640" y="1392"/>
              <a:chExt cx="2842" cy="330"/>
            </a:xfrm>
          </p:grpSpPr>
          <p:sp>
            <p:nvSpPr>
              <p:cNvPr id="80992" name="Text Box 96"/>
              <p:cNvSpPr txBox="1">
                <a:spLocks noChangeArrowheads="1"/>
              </p:cNvSpPr>
              <p:nvPr/>
            </p:nvSpPr>
            <p:spPr bwMode="auto">
              <a:xfrm>
                <a:off x="3264" y="1392"/>
                <a:ext cx="922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91435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zh-CN" altLang="en-US" sz="2800" dirty="0">
                    <a:solidFill>
                      <a:srgbClr val="545472"/>
                    </a:solidFill>
                    <a:latin typeface="Times New Roman" charset="0"/>
                    <a:ea typeface="楷体_GB2312" charset="0"/>
                    <a:sym typeface="Symbol" charset="2"/>
                  </a:rPr>
                  <a:t></a:t>
                </a:r>
                <a:r>
                  <a:rPr kumimoji="1" lang="zh-CN" altLang="en-US" sz="2800" dirty="0">
                    <a:solidFill>
                      <a:srgbClr val="545472"/>
                    </a:solidFill>
                    <a:latin typeface="Times New Roman" charset="0"/>
                    <a:ea typeface="楷体_GB2312" charset="0"/>
                  </a:rPr>
                  <a:t>位置</a:t>
                </a:r>
              </a:p>
            </p:txBody>
          </p:sp>
          <p:sp>
            <p:nvSpPr>
              <p:cNvPr id="80993" name="Text Box 97"/>
              <p:cNvSpPr txBox="1">
                <a:spLocks noChangeArrowheads="1"/>
              </p:cNvSpPr>
              <p:nvPr/>
            </p:nvSpPr>
            <p:spPr bwMode="auto">
              <a:xfrm>
                <a:off x="4560" y="1392"/>
                <a:ext cx="922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91435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zh-CN" altLang="en-US" sz="2800">
                    <a:solidFill>
                      <a:srgbClr val="545472"/>
                    </a:solidFill>
                    <a:latin typeface="Times New Roman" charset="0"/>
                    <a:ea typeface="楷体_GB2312" charset="0"/>
                    <a:sym typeface="Symbol" charset="2"/>
                  </a:rPr>
                  <a:t>鉴别</a:t>
                </a:r>
              </a:p>
            </p:txBody>
          </p:sp>
          <p:sp>
            <p:nvSpPr>
              <p:cNvPr id="80994" name="Line 98"/>
              <p:cNvSpPr>
                <a:spLocks noChangeShapeType="1"/>
              </p:cNvSpPr>
              <p:nvPr/>
            </p:nvSpPr>
            <p:spPr bwMode="auto">
              <a:xfrm>
                <a:off x="2640" y="158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sz="2400">
                  <a:solidFill>
                    <a:srgbClr val="545472"/>
                  </a:solidFill>
                  <a:latin typeface="Times New Roman" charset="0"/>
                </a:endParaRPr>
              </a:p>
            </p:txBody>
          </p:sp>
        </p:grpSp>
      </p:grpSp>
      <p:grpSp>
        <p:nvGrpSpPr>
          <p:cNvPr id="81003" name="Group 107"/>
          <p:cNvGrpSpPr>
            <a:grpSpLocks/>
          </p:cNvGrpSpPr>
          <p:nvPr/>
        </p:nvGrpSpPr>
        <p:grpSpPr bwMode="auto">
          <a:xfrm>
            <a:off x="1279684" y="3429003"/>
            <a:ext cx="7620000" cy="609600"/>
            <a:chOff x="960" y="2304"/>
            <a:chExt cx="4800" cy="384"/>
          </a:xfrm>
        </p:grpSpPr>
        <p:grpSp>
          <p:nvGrpSpPr>
            <p:cNvPr id="81004" name="Group 108"/>
            <p:cNvGrpSpPr>
              <a:grpSpLocks/>
            </p:cNvGrpSpPr>
            <p:nvPr/>
          </p:nvGrpSpPr>
          <p:grpSpPr bwMode="auto">
            <a:xfrm>
              <a:off x="960" y="2304"/>
              <a:ext cx="1824" cy="291"/>
              <a:chOff x="720" y="1440"/>
              <a:chExt cx="1824" cy="291"/>
            </a:xfrm>
          </p:grpSpPr>
          <p:sp>
            <p:nvSpPr>
              <p:cNvPr id="81005" name="Rectangle 109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632" cy="24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sz="2400">
                  <a:solidFill>
                    <a:srgbClr val="545472"/>
                  </a:solidFill>
                  <a:latin typeface="Times New Roman" charset="0"/>
                </a:endParaRPr>
              </a:p>
            </p:txBody>
          </p:sp>
          <p:sp>
            <p:nvSpPr>
              <p:cNvPr id="81006" name="Text Box 110"/>
              <p:cNvSpPr txBox="1">
                <a:spLocks noChangeArrowheads="1"/>
              </p:cNvSpPr>
              <p:nvPr/>
            </p:nvSpPr>
            <p:spPr bwMode="auto">
              <a:xfrm>
                <a:off x="1008" y="1440"/>
                <a:ext cx="1536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914353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kumimoji="1" lang="zh-CN" altLang="en-US" sz="2400" dirty="0">
                    <a:solidFill>
                      <a:srgbClr val="3366FF"/>
                    </a:solidFill>
                    <a:highlight>
                      <a:srgbClr val="FFFF00"/>
                    </a:highlight>
                    <a:latin typeface="Arial" charset="0"/>
                    <a:ea typeface="楷体_GB2312" charset="0"/>
                  </a:rPr>
                  <a:t>电磁量能器</a:t>
                </a:r>
              </a:p>
            </p:txBody>
          </p:sp>
        </p:grpSp>
        <p:grpSp>
          <p:nvGrpSpPr>
            <p:cNvPr id="81007" name="Group 111"/>
            <p:cNvGrpSpPr>
              <a:grpSpLocks/>
            </p:cNvGrpSpPr>
            <p:nvPr/>
          </p:nvGrpSpPr>
          <p:grpSpPr bwMode="auto">
            <a:xfrm>
              <a:off x="2688" y="2304"/>
              <a:ext cx="3072" cy="384"/>
              <a:chOff x="2688" y="2304"/>
              <a:chExt cx="3072" cy="384"/>
            </a:xfrm>
          </p:grpSpPr>
          <p:graphicFrame>
            <p:nvGraphicFramePr>
              <p:cNvPr id="81008" name="Object 112"/>
              <p:cNvGraphicFramePr>
                <a:graphicFrameLocks noChangeAspect="1"/>
              </p:cNvGraphicFramePr>
              <p:nvPr/>
            </p:nvGraphicFramePr>
            <p:xfrm>
              <a:off x="3312" y="2352"/>
              <a:ext cx="640" cy="3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108" name="Equation" r:id="rId6" imgW="317160" imgH="266400" progId="Equation.3">
                      <p:embed/>
                    </p:oleObj>
                  </mc:Choice>
                  <mc:Fallback>
                    <p:oleObj name="Equation" r:id="rId6" imgW="317160" imgH="266400" progId="Equation.3">
                      <p:embed/>
                      <p:pic>
                        <p:nvPicPr>
                          <p:cNvPr id="81008" name="Object 1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12" y="2352"/>
                            <a:ext cx="640" cy="3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1009" name="Object 113"/>
              <p:cNvGraphicFramePr>
                <a:graphicFrameLocks noChangeAspect="1"/>
              </p:cNvGraphicFramePr>
              <p:nvPr/>
            </p:nvGraphicFramePr>
            <p:xfrm>
              <a:off x="4628" y="2304"/>
              <a:ext cx="1132" cy="2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109" name="Equation" r:id="rId8" imgW="609480" imgH="228600" progId="Equation.3">
                      <p:embed/>
                    </p:oleObj>
                  </mc:Choice>
                  <mc:Fallback>
                    <p:oleObj name="Equation" r:id="rId8" imgW="609480" imgH="228600" progId="Equation.3">
                      <p:embed/>
                      <p:pic>
                        <p:nvPicPr>
                          <p:cNvPr id="81009" name="Object 11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28" y="2304"/>
                            <a:ext cx="1132" cy="2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81010" name="Line 114"/>
              <p:cNvSpPr>
                <a:spLocks noChangeShapeType="1"/>
              </p:cNvSpPr>
              <p:nvPr/>
            </p:nvSpPr>
            <p:spPr bwMode="auto">
              <a:xfrm>
                <a:off x="2688" y="249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sz="2400">
                  <a:solidFill>
                    <a:srgbClr val="545472"/>
                  </a:solidFill>
                  <a:latin typeface="Times New Roman" charset="0"/>
                </a:endParaRPr>
              </a:p>
            </p:txBody>
          </p:sp>
        </p:grpSp>
      </p:grpSp>
      <p:grpSp>
        <p:nvGrpSpPr>
          <p:cNvPr id="81018" name="Group 122"/>
          <p:cNvGrpSpPr>
            <a:grpSpLocks/>
          </p:cNvGrpSpPr>
          <p:nvPr/>
        </p:nvGrpSpPr>
        <p:grpSpPr bwMode="auto">
          <a:xfrm>
            <a:off x="1279684" y="4495809"/>
            <a:ext cx="3733800" cy="461963"/>
            <a:chOff x="960" y="2976"/>
            <a:chExt cx="2352" cy="291"/>
          </a:xfrm>
        </p:grpSpPr>
        <p:grpSp>
          <p:nvGrpSpPr>
            <p:cNvPr id="81019" name="Group 123"/>
            <p:cNvGrpSpPr>
              <a:grpSpLocks/>
            </p:cNvGrpSpPr>
            <p:nvPr/>
          </p:nvGrpSpPr>
          <p:grpSpPr bwMode="auto">
            <a:xfrm>
              <a:off x="960" y="2976"/>
              <a:ext cx="1872" cy="291"/>
              <a:chOff x="768" y="2736"/>
              <a:chExt cx="1872" cy="291"/>
            </a:xfrm>
          </p:grpSpPr>
          <p:sp>
            <p:nvSpPr>
              <p:cNvPr id="81020" name="Rectangle 124"/>
              <p:cNvSpPr>
                <a:spLocks noChangeArrowheads="1"/>
              </p:cNvSpPr>
              <p:nvPr/>
            </p:nvSpPr>
            <p:spPr bwMode="auto">
              <a:xfrm>
                <a:off x="768" y="2736"/>
                <a:ext cx="1551" cy="24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sz="2400">
                  <a:solidFill>
                    <a:srgbClr val="545472"/>
                  </a:solidFill>
                  <a:latin typeface="Times New Roman" charset="0"/>
                </a:endParaRPr>
              </a:p>
            </p:txBody>
          </p:sp>
          <p:sp>
            <p:nvSpPr>
              <p:cNvPr id="81021" name="Text Box 125"/>
              <p:cNvSpPr txBox="1">
                <a:spLocks noChangeArrowheads="1"/>
              </p:cNvSpPr>
              <p:nvPr/>
            </p:nvSpPr>
            <p:spPr bwMode="auto">
              <a:xfrm>
                <a:off x="864" y="2736"/>
                <a:ext cx="1776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914353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kumimoji="1" lang="zh-CN" altLang="en-US" sz="2400" dirty="0">
                    <a:solidFill>
                      <a:srgbClr val="3366FF"/>
                    </a:solidFill>
                    <a:highlight>
                      <a:srgbClr val="FFFF00"/>
                    </a:highlight>
                    <a:latin typeface="Arial" charset="0"/>
                    <a:ea typeface="楷体_GB2312" charset="0"/>
                  </a:rPr>
                  <a:t>飞行时间计数器</a:t>
                </a:r>
              </a:p>
            </p:txBody>
          </p:sp>
        </p:grpSp>
        <p:sp>
          <p:nvSpPr>
            <p:cNvPr id="81024" name="Line 128"/>
            <p:cNvSpPr>
              <a:spLocks noChangeShapeType="1"/>
            </p:cNvSpPr>
            <p:nvPr/>
          </p:nvSpPr>
          <p:spPr bwMode="auto">
            <a:xfrm>
              <a:off x="2688" y="3120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53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>
                <a:solidFill>
                  <a:srgbClr val="545472"/>
                </a:solidFill>
                <a:latin typeface="Times New Roman" charset="0"/>
              </a:endParaRPr>
            </a:p>
          </p:txBody>
        </p:sp>
      </p:grpSp>
      <p:grpSp>
        <p:nvGrpSpPr>
          <p:cNvPr id="81025" name="Group 129"/>
          <p:cNvGrpSpPr>
            <a:grpSpLocks/>
          </p:cNvGrpSpPr>
          <p:nvPr/>
        </p:nvGrpSpPr>
        <p:grpSpPr bwMode="auto">
          <a:xfrm>
            <a:off x="1279685" y="2971800"/>
            <a:ext cx="5402263" cy="2490788"/>
            <a:chOff x="960" y="2016"/>
            <a:chExt cx="3403" cy="1569"/>
          </a:xfrm>
        </p:grpSpPr>
        <p:grpSp>
          <p:nvGrpSpPr>
            <p:cNvPr id="81026" name="Group 130"/>
            <p:cNvGrpSpPr>
              <a:grpSpLocks/>
            </p:cNvGrpSpPr>
            <p:nvPr/>
          </p:nvGrpSpPr>
          <p:grpSpPr bwMode="auto">
            <a:xfrm>
              <a:off x="960" y="2016"/>
              <a:ext cx="1824" cy="291"/>
              <a:chOff x="720" y="1440"/>
              <a:chExt cx="1824" cy="291"/>
            </a:xfrm>
          </p:grpSpPr>
          <p:sp>
            <p:nvSpPr>
              <p:cNvPr id="81027" name="Rectangle 131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632" cy="24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sz="2400">
                  <a:solidFill>
                    <a:srgbClr val="545472"/>
                  </a:solidFill>
                  <a:latin typeface="Times New Roman" charset="0"/>
                </a:endParaRPr>
              </a:p>
            </p:txBody>
          </p:sp>
          <p:sp>
            <p:nvSpPr>
              <p:cNvPr id="81028" name="Text Box 132"/>
              <p:cNvSpPr txBox="1">
                <a:spLocks noChangeArrowheads="1"/>
              </p:cNvSpPr>
              <p:nvPr/>
            </p:nvSpPr>
            <p:spPr bwMode="auto">
              <a:xfrm>
                <a:off x="1008" y="1440"/>
                <a:ext cx="1536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914353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kumimoji="1" lang="zh-CN" altLang="en-US" sz="2400" dirty="0">
                    <a:solidFill>
                      <a:srgbClr val="3366FF"/>
                    </a:solidFill>
                    <a:highlight>
                      <a:srgbClr val="FFFF00"/>
                    </a:highlight>
                    <a:latin typeface="Arial" charset="0"/>
                    <a:ea typeface="楷体_GB2312" charset="0"/>
                  </a:rPr>
                  <a:t>线圈和磁铁</a:t>
                </a:r>
              </a:p>
            </p:txBody>
          </p:sp>
        </p:grpSp>
        <p:grpSp>
          <p:nvGrpSpPr>
            <p:cNvPr id="81029" name="Group 133"/>
            <p:cNvGrpSpPr>
              <a:grpSpLocks/>
            </p:cNvGrpSpPr>
            <p:nvPr/>
          </p:nvGrpSpPr>
          <p:grpSpPr bwMode="auto">
            <a:xfrm>
              <a:off x="1104" y="3264"/>
              <a:ext cx="1488" cy="291"/>
              <a:chOff x="768" y="2736"/>
              <a:chExt cx="1872" cy="291"/>
            </a:xfrm>
          </p:grpSpPr>
          <p:sp>
            <p:nvSpPr>
              <p:cNvPr id="81030" name="Rectangle 134"/>
              <p:cNvSpPr>
                <a:spLocks noChangeArrowheads="1"/>
              </p:cNvSpPr>
              <p:nvPr/>
            </p:nvSpPr>
            <p:spPr bwMode="auto">
              <a:xfrm>
                <a:off x="768" y="2736"/>
                <a:ext cx="1551" cy="24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sz="2400">
                  <a:solidFill>
                    <a:srgbClr val="545472"/>
                  </a:solidFill>
                  <a:latin typeface="Times New Roman" charset="0"/>
                </a:endParaRPr>
              </a:p>
            </p:txBody>
          </p:sp>
          <p:sp>
            <p:nvSpPr>
              <p:cNvPr id="81031" name="Text Box 135"/>
              <p:cNvSpPr txBox="1">
                <a:spLocks noChangeArrowheads="1"/>
              </p:cNvSpPr>
              <p:nvPr/>
            </p:nvSpPr>
            <p:spPr bwMode="auto">
              <a:xfrm>
                <a:off x="864" y="2736"/>
                <a:ext cx="1776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914353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kumimoji="1" lang="zh-CN" altLang="en-US" sz="2400" dirty="0">
                    <a:solidFill>
                      <a:srgbClr val="3366FF"/>
                    </a:solidFill>
                    <a:highlight>
                      <a:srgbClr val="FFFF00"/>
                    </a:highlight>
                    <a:latin typeface="Arial" charset="0"/>
                    <a:ea typeface="楷体_GB2312" charset="0"/>
                  </a:rPr>
                  <a:t>中心漂移室</a:t>
                </a:r>
              </a:p>
            </p:txBody>
          </p:sp>
        </p:grpSp>
        <p:graphicFrame>
          <p:nvGraphicFramePr>
            <p:cNvPr id="81032" name="Object 136"/>
            <p:cNvGraphicFramePr>
              <a:graphicFrameLocks noChangeAspect="1"/>
            </p:cNvGraphicFramePr>
            <p:nvPr/>
          </p:nvGraphicFramePr>
          <p:xfrm>
            <a:off x="3264" y="3264"/>
            <a:ext cx="1099" cy="3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110" name="Equation" r:id="rId10" imgW="622080" imgH="203040" progId="Equation.3">
                    <p:embed/>
                  </p:oleObj>
                </mc:Choice>
                <mc:Fallback>
                  <p:oleObj name="Equation" r:id="rId10" imgW="622080" imgH="203040" progId="Equation.3">
                    <p:embed/>
                    <p:pic>
                      <p:nvPicPr>
                        <p:cNvPr id="81032" name="Object 1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64" y="3264"/>
                          <a:ext cx="1099" cy="32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1033" name="Line 137"/>
            <p:cNvSpPr>
              <a:spLocks noChangeShapeType="1"/>
            </p:cNvSpPr>
            <p:nvPr/>
          </p:nvSpPr>
          <p:spPr bwMode="auto">
            <a:xfrm>
              <a:off x="2688" y="3456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53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>
                <a:solidFill>
                  <a:srgbClr val="545472"/>
                </a:solidFill>
                <a:latin typeface="Times New Roman" charset="0"/>
              </a:endParaRPr>
            </a:p>
          </p:txBody>
        </p:sp>
        <p:sp>
          <p:nvSpPr>
            <p:cNvPr id="81034" name="Line 138"/>
            <p:cNvSpPr>
              <a:spLocks noChangeShapeType="1"/>
            </p:cNvSpPr>
            <p:nvPr/>
          </p:nvSpPr>
          <p:spPr bwMode="auto">
            <a:xfrm>
              <a:off x="2612" y="2207"/>
              <a:ext cx="748" cy="11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53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>
                <a:solidFill>
                  <a:srgbClr val="545472"/>
                </a:solidFill>
                <a:latin typeface="Times New Roman" charset="0"/>
              </a:endParaRPr>
            </a:p>
          </p:txBody>
        </p:sp>
      </p:grpSp>
      <p:grpSp>
        <p:nvGrpSpPr>
          <p:cNvPr id="81035" name="Group 139"/>
          <p:cNvGrpSpPr>
            <a:grpSpLocks/>
          </p:cNvGrpSpPr>
          <p:nvPr/>
        </p:nvGrpSpPr>
        <p:grpSpPr bwMode="auto">
          <a:xfrm>
            <a:off x="1508284" y="5410205"/>
            <a:ext cx="5638800" cy="523876"/>
            <a:chOff x="1104" y="3552"/>
            <a:chExt cx="3552" cy="330"/>
          </a:xfrm>
        </p:grpSpPr>
        <p:grpSp>
          <p:nvGrpSpPr>
            <p:cNvPr id="81036" name="Group 140"/>
            <p:cNvGrpSpPr>
              <a:grpSpLocks/>
            </p:cNvGrpSpPr>
            <p:nvPr/>
          </p:nvGrpSpPr>
          <p:grpSpPr bwMode="auto">
            <a:xfrm>
              <a:off x="1104" y="3552"/>
              <a:ext cx="1488" cy="291"/>
              <a:chOff x="768" y="2736"/>
              <a:chExt cx="1872" cy="291"/>
            </a:xfrm>
          </p:grpSpPr>
          <p:sp>
            <p:nvSpPr>
              <p:cNvPr id="81037" name="Rectangle 141"/>
              <p:cNvSpPr>
                <a:spLocks noChangeArrowheads="1"/>
              </p:cNvSpPr>
              <p:nvPr/>
            </p:nvSpPr>
            <p:spPr bwMode="auto">
              <a:xfrm>
                <a:off x="768" y="2736"/>
                <a:ext cx="1551" cy="24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sz="2400">
                  <a:solidFill>
                    <a:srgbClr val="545472"/>
                  </a:solidFill>
                  <a:latin typeface="Times New Roman" charset="0"/>
                </a:endParaRPr>
              </a:p>
            </p:txBody>
          </p:sp>
          <p:sp>
            <p:nvSpPr>
              <p:cNvPr id="81038" name="Text Box 142"/>
              <p:cNvSpPr txBox="1">
                <a:spLocks noChangeArrowheads="1"/>
              </p:cNvSpPr>
              <p:nvPr/>
            </p:nvSpPr>
            <p:spPr bwMode="auto">
              <a:xfrm>
                <a:off x="864" y="2736"/>
                <a:ext cx="1776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914353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kumimoji="1" lang="zh-CN" altLang="en-US" sz="2400" dirty="0">
                    <a:solidFill>
                      <a:srgbClr val="3366FF"/>
                    </a:solidFill>
                    <a:highlight>
                      <a:srgbClr val="FFFF00"/>
                    </a:highlight>
                    <a:latin typeface="Arial" charset="0"/>
                    <a:ea typeface="楷体_GB2312" charset="0"/>
                  </a:rPr>
                  <a:t>顶点探测器</a:t>
                </a:r>
              </a:p>
            </p:txBody>
          </p:sp>
        </p:grpSp>
        <p:grpSp>
          <p:nvGrpSpPr>
            <p:cNvPr id="81039" name="Group 143"/>
            <p:cNvGrpSpPr>
              <a:grpSpLocks/>
            </p:cNvGrpSpPr>
            <p:nvPr/>
          </p:nvGrpSpPr>
          <p:grpSpPr bwMode="auto">
            <a:xfrm>
              <a:off x="2640" y="3552"/>
              <a:ext cx="2016" cy="330"/>
              <a:chOff x="2640" y="3552"/>
              <a:chExt cx="2016" cy="330"/>
            </a:xfrm>
          </p:grpSpPr>
          <p:sp>
            <p:nvSpPr>
              <p:cNvPr id="81041" name="Text Box 145"/>
              <p:cNvSpPr txBox="1">
                <a:spLocks noChangeArrowheads="1"/>
              </p:cNvSpPr>
              <p:nvPr/>
            </p:nvSpPr>
            <p:spPr bwMode="auto">
              <a:xfrm>
                <a:off x="3168" y="3552"/>
                <a:ext cx="1488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91435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zh-CN" altLang="en-US" sz="2800" dirty="0">
                    <a:solidFill>
                      <a:srgbClr val="545472"/>
                    </a:solidFill>
                    <a:latin typeface="Times New Roman" charset="0"/>
                    <a:ea typeface="楷体_GB2312" charset="0"/>
                  </a:rPr>
                  <a:t>衰变顶点位置</a:t>
                </a:r>
              </a:p>
            </p:txBody>
          </p:sp>
          <p:sp>
            <p:nvSpPr>
              <p:cNvPr id="81043" name="Line 147"/>
              <p:cNvSpPr>
                <a:spLocks noChangeShapeType="1"/>
              </p:cNvSpPr>
              <p:nvPr/>
            </p:nvSpPr>
            <p:spPr bwMode="auto">
              <a:xfrm>
                <a:off x="2640" y="374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sz="2400">
                  <a:solidFill>
                    <a:srgbClr val="545472"/>
                  </a:solidFill>
                  <a:latin typeface="Times New Roman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7038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809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810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810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809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809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810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809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73" grpId="0" uiExpand="1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>
            <a:extLst>
              <a:ext uri="{FF2B5EF4-FFF2-40B4-BE49-F238E27FC236}">
                <a16:creationId xmlns:a16="http://schemas.microsoft.com/office/drawing/2014/main" id="{B75902FD-ADD1-5D18-6249-CBB1CF17F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如果想设计一个实验</a:t>
            </a:r>
          </a:p>
        </p:txBody>
      </p:sp>
      <p:graphicFrame>
        <p:nvGraphicFramePr>
          <p:cNvPr id="4" name="图示 3">
            <a:extLst>
              <a:ext uri="{FF2B5EF4-FFF2-40B4-BE49-F238E27FC236}">
                <a16:creationId xmlns:a16="http://schemas.microsoft.com/office/drawing/2014/main" id="{BCD86D5A-7D5D-35D0-4B97-52FD09583A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655638"/>
              </p:ext>
            </p:extLst>
          </p:nvPr>
        </p:nvGraphicFramePr>
        <p:xfrm>
          <a:off x="1339378" y="992623"/>
          <a:ext cx="6465243" cy="5671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5838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FB68BE5-8299-40CC-BE38-146F6910C5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F35F4B2-02F4-4C63-B9E1-32D6A982DD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CF7F8D-1177-4495-A32F-BDA722490F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E5F2178-6206-42DE-8B6E-E8100516F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CC6559-29EE-4DF6-ABD7-786DD76E3D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44BD5F5-D119-4D54-AAA2-6C72F8CCB6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0E49BC-F583-9ACE-E63F-E4ABAA92E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数据视图</a:t>
            </a:r>
            <a:r>
              <a:rPr lang="en-US" altLang="zh-CN" dirty="0"/>
              <a:t>-</a:t>
            </a:r>
            <a:r>
              <a:rPr lang="zh-CN" altLang="en-US" dirty="0"/>
              <a:t>模拟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737629D-66FA-9849-0DA6-B88681FB500C}"/>
              </a:ext>
            </a:extLst>
          </p:cNvPr>
          <p:cNvSpPr/>
          <p:nvPr/>
        </p:nvSpPr>
        <p:spPr>
          <a:xfrm>
            <a:off x="3695632" y="6021288"/>
            <a:ext cx="1224136" cy="50405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微观世界</a:t>
            </a:r>
            <a:endParaRPr lang="en-US" altLang="zh-CN" dirty="0"/>
          </a:p>
          <a:p>
            <a:pPr algn="ctr"/>
            <a:r>
              <a:rPr lang="en-US" altLang="zh-CN" dirty="0"/>
              <a:t>events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1F97498-5A5B-429C-FD9D-A139EAF5D83E}"/>
              </a:ext>
            </a:extLst>
          </p:cNvPr>
          <p:cNvSpPr/>
          <p:nvPr/>
        </p:nvSpPr>
        <p:spPr>
          <a:xfrm>
            <a:off x="3554689" y="4239823"/>
            <a:ext cx="1512168" cy="69999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谱仪</a:t>
            </a:r>
            <a:endParaRPr lang="en-US" altLang="zh-CN" dirty="0"/>
          </a:p>
          <a:p>
            <a:pPr algn="ctr"/>
            <a:r>
              <a:rPr lang="en-US" altLang="zh-CN" dirty="0"/>
              <a:t>spectrometer</a:t>
            </a:r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531001E-AF22-24FE-00DC-2E5C54D9B6A2}"/>
              </a:ext>
            </a:extLst>
          </p:cNvPr>
          <p:cNvSpPr/>
          <p:nvPr/>
        </p:nvSpPr>
        <p:spPr>
          <a:xfrm>
            <a:off x="3119568" y="1413124"/>
            <a:ext cx="2376264" cy="58406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物理结果</a:t>
            </a:r>
            <a:endParaRPr lang="en-US" altLang="zh-CN" dirty="0"/>
          </a:p>
          <a:p>
            <a:pPr algn="ctr"/>
            <a:r>
              <a:rPr lang="en-US" altLang="zh-CN" dirty="0"/>
              <a:t>Physics outcomes</a:t>
            </a:r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1CDD820-785A-6AC0-6DD5-2764718766AA}"/>
              </a:ext>
            </a:extLst>
          </p:cNvPr>
          <p:cNvSpPr/>
          <p:nvPr/>
        </p:nvSpPr>
        <p:spPr>
          <a:xfrm>
            <a:off x="1115830" y="4939815"/>
            <a:ext cx="1224136" cy="4320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/>
              <a:t>EMC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24023F4-0587-9F9B-F665-F073D1EAB123}"/>
              </a:ext>
            </a:extLst>
          </p:cNvPr>
          <p:cNvSpPr/>
          <p:nvPr/>
        </p:nvSpPr>
        <p:spPr>
          <a:xfrm>
            <a:off x="698200" y="3810063"/>
            <a:ext cx="1224136" cy="4320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/>
              <a:t>SC/MUC</a:t>
            </a:r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3335E5B-53C2-5122-B81D-11B8D200F9D6}"/>
              </a:ext>
            </a:extLst>
          </p:cNvPr>
          <p:cNvSpPr/>
          <p:nvPr/>
        </p:nvSpPr>
        <p:spPr>
          <a:xfrm>
            <a:off x="6798224" y="4287417"/>
            <a:ext cx="1224136" cy="51219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吸收 </a:t>
            </a:r>
            <a:r>
              <a:rPr lang="en-US" altLang="zh-CN" dirty="0"/>
              <a:t>stopping 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FF2BCFA-B10B-0C19-7709-1575226A8B55}"/>
              </a:ext>
            </a:extLst>
          </p:cNvPr>
          <p:cNvSpPr/>
          <p:nvPr/>
        </p:nvSpPr>
        <p:spPr>
          <a:xfrm>
            <a:off x="6622697" y="4819874"/>
            <a:ext cx="1224136" cy="55198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寻迹 </a:t>
            </a:r>
            <a:r>
              <a:rPr lang="en-US" altLang="zh-CN" dirty="0"/>
              <a:t>tracking</a:t>
            </a:r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494083F-06BB-C999-913A-AA22E8FC7BAB}"/>
              </a:ext>
            </a:extLst>
          </p:cNvPr>
          <p:cNvSpPr/>
          <p:nvPr/>
        </p:nvSpPr>
        <p:spPr>
          <a:xfrm>
            <a:off x="6156176" y="5417169"/>
            <a:ext cx="1440160" cy="55198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鉴别 </a:t>
            </a:r>
            <a:r>
              <a:rPr lang="en-US" altLang="zh-CN" dirty="0"/>
              <a:t>identification</a:t>
            </a:r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62118A6-4F18-7B44-1B6F-F850C1F78542}"/>
              </a:ext>
            </a:extLst>
          </p:cNvPr>
          <p:cNvSpPr/>
          <p:nvPr/>
        </p:nvSpPr>
        <p:spPr>
          <a:xfrm>
            <a:off x="2833233" y="3264824"/>
            <a:ext cx="1224136" cy="4320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数据流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8572647-5239-CAD8-3E32-1CF8C3DF9AB0}"/>
              </a:ext>
            </a:extLst>
          </p:cNvPr>
          <p:cNvSpPr/>
          <p:nvPr/>
        </p:nvSpPr>
        <p:spPr>
          <a:xfrm>
            <a:off x="1408642" y="5485054"/>
            <a:ext cx="1224136" cy="4320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/>
              <a:t>TOF</a:t>
            </a:r>
            <a:endParaRPr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FF54017-F23C-9FF6-8D9B-831A0507C14D}"/>
              </a:ext>
            </a:extLst>
          </p:cNvPr>
          <p:cNvSpPr/>
          <p:nvPr/>
        </p:nvSpPr>
        <p:spPr>
          <a:xfrm>
            <a:off x="4387380" y="3259567"/>
            <a:ext cx="1336748" cy="432048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模拟、校准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022B61A-330B-68ED-13F5-E9F176B9AE9A}"/>
              </a:ext>
            </a:extLst>
          </p:cNvPr>
          <p:cNvSpPr/>
          <p:nvPr/>
        </p:nvSpPr>
        <p:spPr>
          <a:xfrm>
            <a:off x="3554689" y="2196192"/>
            <a:ext cx="1512168" cy="50128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数据分析 </a:t>
            </a:r>
            <a:r>
              <a:rPr lang="en-US" altLang="zh-CN" dirty="0"/>
              <a:t>data analysis</a:t>
            </a:r>
            <a:endParaRPr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36ADB3B-B11A-FF04-824A-C9560D91C5B4}"/>
              </a:ext>
            </a:extLst>
          </p:cNvPr>
          <p:cNvSpPr/>
          <p:nvPr/>
        </p:nvSpPr>
        <p:spPr>
          <a:xfrm>
            <a:off x="6856540" y="3736911"/>
            <a:ext cx="1459876" cy="505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量能 </a:t>
            </a:r>
            <a:r>
              <a:rPr lang="en-US" altLang="zh-CN" dirty="0"/>
              <a:t>calorimeter</a:t>
            </a:r>
            <a:endParaRPr lang="zh-CN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6732A57-89AB-1DA6-4EC6-6FAFA0E115DB}"/>
              </a:ext>
            </a:extLst>
          </p:cNvPr>
          <p:cNvSpPr/>
          <p:nvPr/>
        </p:nvSpPr>
        <p:spPr>
          <a:xfrm>
            <a:off x="879314" y="4394576"/>
            <a:ext cx="1224136" cy="4320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/>
              <a:t>MDC</a:t>
            </a:r>
            <a:endParaRPr lang="zh-CN" altLang="en-US" dirty="0"/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BD6DD8BE-7606-F754-D289-E0C3C4911A83}"/>
              </a:ext>
            </a:extLst>
          </p:cNvPr>
          <p:cNvCxnSpPr>
            <a:cxnSpLocks/>
            <a:stCxn id="5" idx="0"/>
            <a:endCxn id="6" idx="2"/>
          </p:cNvCxnSpPr>
          <p:nvPr/>
        </p:nvCxnSpPr>
        <p:spPr>
          <a:xfrm flipV="1">
            <a:off x="4307700" y="4939815"/>
            <a:ext cx="3073" cy="10814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77BA8372-42B6-7A5E-E990-CD1D3B2A535B}"/>
              </a:ext>
            </a:extLst>
          </p:cNvPr>
          <p:cNvCxnSpPr>
            <a:cxnSpLocks/>
            <a:stCxn id="6" idx="3"/>
            <a:endCxn id="11" idx="1"/>
          </p:cNvCxnSpPr>
          <p:nvPr/>
        </p:nvCxnSpPr>
        <p:spPr>
          <a:xfrm>
            <a:off x="5066857" y="4589819"/>
            <a:ext cx="1555840" cy="506050"/>
          </a:xfrm>
          <a:prstGeom prst="straightConnector1">
            <a:avLst/>
          </a:prstGeom>
          <a:ln w="9525" cap="flat" cmpd="sng" algn="ctr">
            <a:solidFill>
              <a:schemeClr val="accent4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52CA5214-242A-2153-83B3-99BF5BEC421E}"/>
              </a:ext>
            </a:extLst>
          </p:cNvPr>
          <p:cNvCxnSpPr>
            <a:cxnSpLocks/>
            <a:stCxn id="6" idx="3"/>
            <a:endCxn id="12" idx="1"/>
          </p:cNvCxnSpPr>
          <p:nvPr/>
        </p:nvCxnSpPr>
        <p:spPr>
          <a:xfrm>
            <a:off x="5066857" y="4589819"/>
            <a:ext cx="1089319" cy="1103345"/>
          </a:xfrm>
          <a:prstGeom prst="straightConnector1">
            <a:avLst/>
          </a:prstGeom>
          <a:ln w="9525" cap="flat" cmpd="sng" algn="ctr">
            <a:solidFill>
              <a:schemeClr val="accent4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0FE5F118-22CD-2484-80B6-BB9D1C48FE49}"/>
              </a:ext>
            </a:extLst>
          </p:cNvPr>
          <p:cNvCxnSpPr>
            <a:cxnSpLocks/>
            <a:stCxn id="6" idx="3"/>
            <a:endCxn id="17" idx="1"/>
          </p:cNvCxnSpPr>
          <p:nvPr/>
        </p:nvCxnSpPr>
        <p:spPr>
          <a:xfrm flipV="1">
            <a:off x="5066857" y="3989511"/>
            <a:ext cx="1789683" cy="600308"/>
          </a:xfrm>
          <a:prstGeom prst="straightConnector1">
            <a:avLst/>
          </a:prstGeom>
          <a:ln w="9525" cap="flat" cmpd="sng" algn="ctr">
            <a:solidFill>
              <a:schemeClr val="accent4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8CFE9885-28D5-D2B3-6513-63EC7158C208}"/>
              </a:ext>
            </a:extLst>
          </p:cNvPr>
          <p:cNvCxnSpPr>
            <a:cxnSpLocks/>
            <a:stCxn id="6" idx="3"/>
            <a:endCxn id="10" idx="1"/>
          </p:cNvCxnSpPr>
          <p:nvPr/>
        </p:nvCxnSpPr>
        <p:spPr>
          <a:xfrm flipV="1">
            <a:off x="5066857" y="4543514"/>
            <a:ext cx="1731367" cy="46305"/>
          </a:xfrm>
          <a:prstGeom prst="straightConnector1">
            <a:avLst/>
          </a:prstGeom>
          <a:ln w="9525" cap="flat" cmpd="sng" algn="ctr">
            <a:solidFill>
              <a:schemeClr val="accent4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1D692ACC-1250-FF82-77B5-63FDAB006606}"/>
              </a:ext>
            </a:extLst>
          </p:cNvPr>
          <p:cNvCxnSpPr>
            <a:cxnSpLocks/>
            <a:stCxn id="6" idx="0"/>
            <a:endCxn id="13" idx="2"/>
          </p:cNvCxnSpPr>
          <p:nvPr/>
        </p:nvCxnSpPr>
        <p:spPr>
          <a:xfrm flipH="1" flipV="1">
            <a:off x="3445301" y="3696872"/>
            <a:ext cx="865472" cy="5429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55" name="直接箭头连接符 54">
            <a:extLst>
              <a:ext uri="{FF2B5EF4-FFF2-40B4-BE49-F238E27FC236}">
                <a16:creationId xmlns:a16="http://schemas.microsoft.com/office/drawing/2014/main" id="{3565A5A0-7D37-FBA5-5D4F-574138C83726}"/>
              </a:ext>
            </a:extLst>
          </p:cNvPr>
          <p:cNvCxnSpPr>
            <a:cxnSpLocks/>
            <a:stCxn id="6" idx="0"/>
            <a:endCxn id="15" idx="2"/>
          </p:cNvCxnSpPr>
          <p:nvPr/>
        </p:nvCxnSpPr>
        <p:spPr>
          <a:xfrm flipV="1">
            <a:off x="4310773" y="3691615"/>
            <a:ext cx="744981" cy="548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F1380D6C-29D5-27BB-11B7-69BB20DEEC59}"/>
              </a:ext>
            </a:extLst>
          </p:cNvPr>
          <p:cNvCxnSpPr>
            <a:cxnSpLocks/>
            <a:stCxn id="13" idx="0"/>
            <a:endCxn id="16" idx="2"/>
          </p:cNvCxnSpPr>
          <p:nvPr/>
        </p:nvCxnSpPr>
        <p:spPr>
          <a:xfrm flipV="1">
            <a:off x="3445301" y="2697478"/>
            <a:ext cx="865472" cy="5673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EC733B53-56F8-D845-B00A-6BF5AB0C83A6}"/>
              </a:ext>
            </a:extLst>
          </p:cNvPr>
          <p:cNvCxnSpPr>
            <a:cxnSpLocks/>
            <a:stCxn id="16" idx="0"/>
            <a:endCxn id="7" idx="2"/>
          </p:cNvCxnSpPr>
          <p:nvPr/>
        </p:nvCxnSpPr>
        <p:spPr>
          <a:xfrm flipH="1" flipV="1">
            <a:off x="4307700" y="1997185"/>
            <a:ext cx="3073" cy="1990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111" name="直接箭头连接符 110">
            <a:extLst>
              <a:ext uri="{FF2B5EF4-FFF2-40B4-BE49-F238E27FC236}">
                <a16:creationId xmlns:a16="http://schemas.microsoft.com/office/drawing/2014/main" id="{D49EC8B1-6209-3768-2F05-D14760FB6870}"/>
              </a:ext>
            </a:extLst>
          </p:cNvPr>
          <p:cNvCxnSpPr>
            <a:cxnSpLocks/>
            <a:stCxn id="6" idx="1"/>
            <a:endCxn id="18" idx="3"/>
          </p:cNvCxnSpPr>
          <p:nvPr/>
        </p:nvCxnSpPr>
        <p:spPr>
          <a:xfrm flipH="1">
            <a:off x="2103450" y="4589819"/>
            <a:ext cx="1451239" cy="20781"/>
          </a:xfrm>
          <a:prstGeom prst="straightConnector1">
            <a:avLst/>
          </a:prstGeom>
          <a:ln w="9525" cap="flat" cmpd="sng" algn="ctr">
            <a:solidFill>
              <a:schemeClr val="accent4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4" name="直接箭头连接符 113">
            <a:extLst>
              <a:ext uri="{FF2B5EF4-FFF2-40B4-BE49-F238E27FC236}">
                <a16:creationId xmlns:a16="http://schemas.microsoft.com/office/drawing/2014/main" id="{A174F4AC-6B4D-A152-9784-77DA30A2F858}"/>
              </a:ext>
            </a:extLst>
          </p:cNvPr>
          <p:cNvCxnSpPr>
            <a:cxnSpLocks/>
            <a:stCxn id="6" idx="1"/>
            <a:endCxn id="8" idx="3"/>
          </p:cNvCxnSpPr>
          <p:nvPr/>
        </p:nvCxnSpPr>
        <p:spPr>
          <a:xfrm flipH="1">
            <a:off x="2339966" y="4589819"/>
            <a:ext cx="1214723" cy="566020"/>
          </a:xfrm>
          <a:prstGeom prst="straightConnector1">
            <a:avLst/>
          </a:prstGeom>
          <a:ln w="9525" cap="flat" cmpd="sng" algn="ctr">
            <a:solidFill>
              <a:schemeClr val="accent4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7" name="直接箭头连接符 116">
            <a:extLst>
              <a:ext uri="{FF2B5EF4-FFF2-40B4-BE49-F238E27FC236}">
                <a16:creationId xmlns:a16="http://schemas.microsoft.com/office/drawing/2014/main" id="{921643F6-AA4A-AE6F-00DA-15EF19B7D746}"/>
              </a:ext>
            </a:extLst>
          </p:cNvPr>
          <p:cNvCxnSpPr>
            <a:cxnSpLocks/>
            <a:stCxn id="6" idx="1"/>
            <a:endCxn id="14" idx="3"/>
          </p:cNvCxnSpPr>
          <p:nvPr/>
        </p:nvCxnSpPr>
        <p:spPr>
          <a:xfrm flipH="1">
            <a:off x="2632778" y="4589819"/>
            <a:ext cx="921911" cy="1111259"/>
          </a:xfrm>
          <a:prstGeom prst="straightConnector1">
            <a:avLst/>
          </a:prstGeom>
          <a:ln w="9525" cap="flat" cmpd="sng" algn="ctr">
            <a:solidFill>
              <a:schemeClr val="accent4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3" name="直接箭头连接符 122">
            <a:extLst>
              <a:ext uri="{FF2B5EF4-FFF2-40B4-BE49-F238E27FC236}">
                <a16:creationId xmlns:a16="http://schemas.microsoft.com/office/drawing/2014/main" id="{66AB9EF0-399A-D097-AA1D-6E7E0CB6281D}"/>
              </a:ext>
            </a:extLst>
          </p:cNvPr>
          <p:cNvCxnSpPr>
            <a:cxnSpLocks/>
            <a:stCxn id="6" idx="1"/>
            <a:endCxn id="9" idx="3"/>
          </p:cNvCxnSpPr>
          <p:nvPr/>
        </p:nvCxnSpPr>
        <p:spPr>
          <a:xfrm flipH="1" flipV="1">
            <a:off x="1922336" y="4026087"/>
            <a:ext cx="1632353" cy="563732"/>
          </a:xfrm>
          <a:prstGeom prst="straightConnector1">
            <a:avLst/>
          </a:prstGeom>
          <a:ln w="9525" cap="flat" cmpd="sng" algn="ctr">
            <a:solidFill>
              <a:schemeClr val="accent4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0" name="直接箭头连接符 139">
            <a:extLst>
              <a:ext uri="{FF2B5EF4-FFF2-40B4-BE49-F238E27FC236}">
                <a16:creationId xmlns:a16="http://schemas.microsoft.com/office/drawing/2014/main" id="{6E44BCD2-5D8B-4FE7-80DC-D607D93AB7C5}"/>
              </a:ext>
            </a:extLst>
          </p:cNvPr>
          <p:cNvCxnSpPr>
            <a:cxnSpLocks/>
            <a:stCxn id="15" idx="0"/>
            <a:endCxn id="16" idx="2"/>
          </p:cNvCxnSpPr>
          <p:nvPr/>
        </p:nvCxnSpPr>
        <p:spPr>
          <a:xfrm flipH="1" flipV="1">
            <a:off x="4310773" y="2697478"/>
            <a:ext cx="744981" cy="5620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228" name="连接符: 肘形 227">
            <a:extLst>
              <a:ext uri="{FF2B5EF4-FFF2-40B4-BE49-F238E27FC236}">
                <a16:creationId xmlns:a16="http://schemas.microsoft.com/office/drawing/2014/main" id="{DAF2F4F8-4307-A280-11C7-35119C1B3B97}"/>
              </a:ext>
            </a:extLst>
          </p:cNvPr>
          <p:cNvCxnSpPr>
            <a:cxnSpLocks/>
            <a:stCxn id="5" idx="1"/>
            <a:endCxn id="7" idx="1"/>
          </p:cNvCxnSpPr>
          <p:nvPr/>
        </p:nvCxnSpPr>
        <p:spPr>
          <a:xfrm rot="10800000">
            <a:off x="3119568" y="1705156"/>
            <a:ext cx="576064" cy="4568161"/>
          </a:xfrm>
          <a:prstGeom prst="bentConnector3">
            <a:avLst>
              <a:gd name="adj1" fmla="val 596332"/>
            </a:avLst>
          </a:prstGeom>
          <a:ln>
            <a:prstDash val="lgDash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32" name="文本框 231">
            <a:extLst>
              <a:ext uri="{FF2B5EF4-FFF2-40B4-BE49-F238E27FC236}">
                <a16:creationId xmlns:a16="http://schemas.microsoft.com/office/drawing/2014/main" id="{6D4C505F-BC72-7E2B-62CA-AA26E68235E3}"/>
              </a:ext>
            </a:extLst>
          </p:cNvPr>
          <p:cNvSpPr txBox="1"/>
          <p:nvPr/>
        </p:nvSpPr>
        <p:spPr>
          <a:xfrm>
            <a:off x="733878" y="3334983"/>
            <a:ext cx="1773296" cy="30008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b="1" dirty="0"/>
              <a:t>硬件视图</a:t>
            </a:r>
          </a:p>
        </p:txBody>
      </p:sp>
      <p:sp>
        <p:nvSpPr>
          <p:cNvPr id="233" name="文本框 232">
            <a:extLst>
              <a:ext uri="{FF2B5EF4-FFF2-40B4-BE49-F238E27FC236}">
                <a16:creationId xmlns:a16="http://schemas.microsoft.com/office/drawing/2014/main" id="{F25F84A4-148F-8085-3D9D-CBF9D2F14F19}"/>
              </a:ext>
            </a:extLst>
          </p:cNvPr>
          <p:cNvSpPr txBox="1"/>
          <p:nvPr/>
        </p:nvSpPr>
        <p:spPr>
          <a:xfrm>
            <a:off x="7296032" y="3367579"/>
            <a:ext cx="111440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b="1" dirty="0"/>
              <a:t>功能视图</a:t>
            </a:r>
          </a:p>
        </p:txBody>
      </p:sp>
      <p:sp>
        <p:nvSpPr>
          <p:cNvPr id="234" name="文本框 233">
            <a:extLst>
              <a:ext uri="{FF2B5EF4-FFF2-40B4-BE49-F238E27FC236}">
                <a16:creationId xmlns:a16="http://schemas.microsoft.com/office/drawing/2014/main" id="{7FE90CA2-394C-53EE-06BD-B2CD01DCEA66}"/>
              </a:ext>
            </a:extLst>
          </p:cNvPr>
          <p:cNvSpPr txBox="1"/>
          <p:nvPr/>
        </p:nvSpPr>
        <p:spPr>
          <a:xfrm>
            <a:off x="3742466" y="3614961"/>
            <a:ext cx="111440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b="1" dirty="0"/>
              <a:t>数据视图</a:t>
            </a:r>
          </a:p>
        </p:txBody>
      </p:sp>
      <p:sp>
        <p:nvSpPr>
          <p:cNvPr id="235" name="文本框 234">
            <a:extLst>
              <a:ext uri="{FF2B5EF4-FFF2-40B4-BE49-F238E27FC236}">
                <a16:creationId xmlns:a16="http://schemas.microsoft.com/office/drawing/2014/main" id="{CA6FA089-CFA6-D990-697F-6FB71453E5D1}"/>
              </a:ext>
            </a:extLst>
          </p:cNvPr>
          <p:cNvSpPr txBox="1"/>
          <p:nvPr/>
        </p:nvSpPr>
        <p:spPr>
          <a:xfrm>
            <a:off x="5093922" y="1997185"/>
            <a:ext cx="111440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b="1" dirty="0"/>
              <a:t>物理视图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D3602361-85D8-4F44-86E1-EFF78AB8ECD3}"/>
              </a:ext>
            </a:extLst>
          </p:cNvPr>
          <p:cNvSpPr/>
          <p:nvPr/>
        </p:nvSpPr>
        <p:spPr>
          <a:xfrm>
            <a:off x="494025" y="3259567"/>
            <a:ext cx="2241771" cy="2843368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5F11F639-47D6-4506-9601-074EBDE673DA}"/>
              </a:ext>
            </a:extLst>
          </p:cNvPr>
          <p:cNvSpPr/>
          <p:nvPr/>
        </p:nvSpPr>
        <p:spPr>
          <a:xfrm>
            <a:off x="6044898" y="3268806"/>
            <a:ext cx="2631516" cy="2843368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4AE69CC4-7179-436B-B4EA-065AC87C9537}"/>
              </a:ext>
            </a:extLst>
          </p:cNvPr>
          <p:cNvSpPr txBox="1"/>
          <p:nvPr/>
        </p:nvSpPr>
        <p:spPr>
          <a:xfrm>
            <a:off x="494025" y="1043353"/>
            <a:ext cx="22417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虚拟实验</a:t>
            </a:r>
          </a:p>
        </p:txBody>
      </p:sp>
    </p:spTree>
    <p:extLst>
      <p:ext uri="{BB962C8B-B14F-4D97-AF65-F5344CB8AC3E}">
        <p14:creationId xmlns:p14="http://schemas.microsoft.com/office/powerpoint/2010/main" val="3247984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B9671C35-196D-BC84-F29F-8F0E2ADD8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zh-CN" alt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一个古老的问题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14E49FC-A852-1D57-73FB-879AA6DDF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23" y="1251377"/>
            <a:ext cx="637341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zh-CN" altLang="en-US" sz="2100" b="1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物质世界基本构成是什么？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1198630-448B-5137-51FE-F2193B249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1" y="1819275"/>
            <a:ext cx="1782366" cy="266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9B6DE726-45ED-34EC-C500-A98BBEEF2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185" y="4577229"/>
            <a:ext cx="206979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100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恩培多克勒：</a:t>
            </a:r>
            <a:endParaRPr kumimoji="1" lang="en-US" altLang="zh-CN" sz="2100" dirty="0">
              <a:solidFill>
                <a:srgbClr val="00206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100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火、气、水、土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0EEC82-D3BF-C4DA-D8EA-C43F127BA4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232" y="1819275"/>
            <a:ext cx="1909763" cy="2646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DA9DF534-E26E-17A4-13F5-1A1C2C82B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4232" y="4593898"/>
            <a:ext cx="180049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100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德谟克利特：</a:t>
            </a:r>
            <a:endParaRPr kumimoji="1" lang="en-US" altLang="zh-CN" sz="2100" dirty="0">
              <a:solidFill>
                <a:srgbClr val="00206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100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原子论猜想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A3B642-363C-E76A-377B-D3F3359093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880" y="1819275"/>
            <a:ext cx="2051447" cy="2340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63E42798-43A8-0EB4-9880-B25F58E93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8610" y="4326266"/>
            <a:ext cx="2319338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100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老子：</a:t>
            </a:r>
            <a:endParaRPr kumimoji="1" lang="en-US" altLang="zh-CN" sz="2100" dirty="0">
              <a:solidFill>
                <a:srgbClr val="00206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100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道生一、一生二、二生三、三生万物</a:t>
            </a:r>
            <a:endParaRPr kumimoji="1" lang="en-US" altLang="zh-CN" sz="2100" dirty="0">
              <a:solidFill>
                <a:srgbClr val="00206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FDEC26FA-6B5E-955A-9A4D-ABB609C74F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94025" y="5667572"/>
            <a:ext cx="5452188" cy="44170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zh-CN" altLang="en-US" sz="2800" b="1" dirty="0">
                <a:solidFill>
                  <a:srgbClr val="C00000"/>
                </a:solidFill>
              </a:rPr>
              <a:t>还原论：通过“分”来理解“合”的结果。</a:t>
            </a:r>
            <a:endParaRPr lang="en-US" altLang="zh-CN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81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3C91CA38-C1A0-4E38-B436-9A7F9E5E4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模拟</a:t>
            </a:r>
            <a:r>
              <a:rPr lang="en-US" altLang="zh-CN" dirty="0"/>
              <a:t>-</a:t>
            </a:r>
            <a:r>
              <a:rPr lang="zh-CN" altLang="en-US" dirty="0"/>
              <a:t>强大的方法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A04843E-A47D-4D67-B5AA-A1B968ADB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54" y="1104034"/>
            <a:ext cx="4221847" cy="246604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CDDA5B6-3823-4CB6-804C-BA6C7C19B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620" y="1104035"/>
            <a:ext cx="3743303" cy="2466046"/>
          </a:xfrm>
          <a:prstGeom prst="rect">
            <a:avLst/>
          </a:prstGeom>
        </p:spPr>
      </p:pic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CCC21A1A-896B-41DD-B45D-BEF0FD5620C8}"/>
              </a:ext>
            </a:extLst>
          </p:cNvPr>
          <p:cNvSpPr>
            <a:spLocks noGrp="1" noChangeArrowheads="1"/>
          </p:cNvSpPr>
          <p:nvPr>
            <p:ph sz="quarter" idx="10"/>
          </p:nvPr>
        </p:nvSpPr>
        <p:spPr>
          <a:xfrm>
            <a:off x="470213" y="3939763"/>
            <a:ext cx="8203575" cy="2131853"/>
          </a:xfrm>
        </p:spPr>
        <p:txBody>
          <a:bodyPr/>
          <a:lstStyle/>
          <a:p>
            <a:pPr marL="514350" indent="-514350" eaLnBrk="1" hangingPunct="1">
              <a:buFont typeface="Garamond" panose="02020404030301010803" pitchFamily="18" charset="0"/>
              <a:buAutoNum type="arabicPeriod"/>
            </a:pPr>
            <a:r>
              <a:rPr lang="zh-CN" altLang="en-US" dirty="0"/>
              <a:t>取扑克牌一种花色</a:t>
            </a:r>
            <a:r>
              <a:rPr lang="en-US" altLang="zh-CN" dirty="0"/>
              <a:t>13</a:t>
            </a:r>
            <a:r>
              <a:rPr lang="zh-CN" altLang="en-US" dirty="0"/>
              <a:t>张牌，从</a:t>
            </a:r>
            <a:r>
              <a:rPr lang="en-US" altLang="zh-CN" dirty="0"/>
              <a:t>A</a:t>
            </a:r>
            <a:r>
              <a:rPr lang="zh-CN" altLang="en-US" dirty="0"/>
              <a:t>到</a:t>
            </a:r>
            <a:r>
              <a:rPr lang="en-US" altLang="zh-CN" dirty="0"/>
              <a:t>K</a:t>
            </a:r>
            <a:r>
              <a:rPr lang="zh-CN" altLang="en-US" dirty="0"/>
              <a:t>。玩家</a:t>
            </a:r>
            <a:r>
              <a:rPr lang="en-US" altLang="zh-CN" dirty="0"/>
              <a:t>A</a:t>
            </a:r>
            <a:r>
              <a:rPr lang="zh-CN" altLang="en-US" dirty="0"/>
              <a:t>随机抽取一张牌，玩家</a:t>
            </a:r>
            <a:r>
              <a:rPr lang="en-US" altLang="zh-CN" dirty="0"/>
              <a:t>B</a:t>
            </a:r>
            <a:r>
              <a:rPr lang="zh-CN" altLang="en-US" dirty="0"/>
              <a:t>猜测</a:t>
            </a:r>
            <a:r>
              <a:rPr lang="en-US" altLang="zh-CN" dirty="0"/>
              <a:t>A</a:t>
            </a:r>
            <a:r>
              <a:rPr lang="zh-CN" altLang="en-US" dirty="0"/>
              <a:t>抽取的牌。游戏有三个回合，玩家</a:t>
            </a:r>
            <a:r>
              <a:rPr lang="en-US" altLang="zh-CN" dirty="0"/>
              <a:t>B</a:t>
            </a:r>
            <a:r>
              <a:rPr lang="zh-CN" altLang="en-US" dirty="0"/>
              <a:t>首先猜测，随后玩家</a:t>
            </a:r>
            <a:r>
              <a:rPr lang="en-US" altLang="zh-CN" dirty="0"/>
              <a:t>A</a:t>
            </a:r>
            <a:r>
              <a:rPr lang="zh-CN" altLang="en-US" dirty="0"/>
              <a:t>告诉玩家</a:t>
            </a:r>
            <a:r>
              <a:rPr lang="en-US" altLang="zh-CN" dirty="0"/>
              <a:t>B</a:t>
            </a:r>
            <a:r>
              <a:rPr lang="zh-CN" altLang="en-US" dirty="0"/>
              <a:t>是否猜中、猜测过大或者过小。玩家</a:t>
            </a:r>
            <a:r>
              <a:rPr lang="en-US" altLang="zh-CN" dirty="0"/>
              <a:t>B</a:t>
            </a:r>
            <a:r>
              <a:rPr lang="zh-CN" altLang="en-US" dirty="0"/>
              <a:t>猜中则</a:t>
            </a:r>
            <a:r>
              <a:rPr lang="en-US" altLang="zh-CN" dirty="0"/>
              <a:t>B</a:t>
            </a:r>
            <a:r>
              <a:rPr lang="zh-CN" altLang="en-US" dirty="0"/>
              <a:t>胜，玩家</a:t>
            </a:r>
            <a:r>
              <a:rPr lang="en-US" altLang="zh-CN" dirty="0"/>
              <a:t>B</a:t>
            </a:r>
            <a:r>
              <a:rPr lang="zh-CN" altLang="en-US" dirty="0"/>
              <a:t>三次未猜中则</a:t>
            </a:r>
            <a:r>
              <a:rPr lang="en-US" altLang="zh-CN" dirty="0"/>
              <a:t>A</a:t>
            </a:r>
            <a:r>
              <a:rPr lang="zh-CN" altLang="en-US" dirty="0"/>
              <a:t>胜。使用</a:t>
            </a:r>
            <a:r>
              <a:rPr lang="en-US" altLang="zh-CN" dirty="0"/>
              <a:t>MC</a:t>
            </a:r>
            <a:r>
              <a:rPr lang="zh-CN" altLang="en-US" dirty="0"/>
              <a:t>方法计算玩家的胜率。</a:t>
            </a:r>
            <a:endParaRPr lang="en-US" altLang="zh-CN" dirty="0"/>
          </a:p>
          <a:p>
            <a:pPr marL="514350" indent="-514350" eaLnBrk="1" hangingPunct="1">
              <a:buFont typeface="Garamond" panose="02020404030301010803" pitchFamily="18" charset="0"/>
              <a:buAutoNum type="arabicPeriod"/>
            </a:pPr>
            <a:endParaRPr lang="en-US" altLang="zh-CN" dirty="0"/>
          </a:p>
          <a:p>
            <a:pPr marL="514350" indent="-514350" eaLnBrk="1" hangingPunct="1">
              <a:buFont typeface="Garamond" panose="02020404030301010803" pitchFamily="18" charset="0"/>
              <a:buAutoNum type="arabicPeriod"/>
            </a:pPr>
            <a:r>
              <a:rPr lang="zh-CN" altLang="en-US" dirty="0"/>
              <a:t>尝试给出期望值与涨落。</a:t>
            </a:r>
          </a:p>
        </p:txBody>
      </p:sp>
    </p:spTree>
    <p:extLst>
      <p:ext uri="{BB962C8B-B14F-4D97-AF65-F5344CB8AC3E}">
        <p14:creationId xmlns:p14="http://schemas.microsoft.com/office/powerpoint/2010/main" val="14238848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内容占位符 2">
            <a:extLst>
              <a:ext uri="{FF2B5EF4-FFF2-40B4-BE49-F238E27FC236}">
                <a16:creationId xmlns:a16="http://schemas.microsoft.com/office/drawing/2014/main" id="{A3CAD95B-5AE5-8203-8D26-6C7C2101488F}"/>
              </a:ext>
            </a:extLst>
          </p:cNvPr>
          <p:cNvSpPr>
            <a:spLocks noGrp="1" noChangeArrowheads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eaLnBrk="1" hangingPunct="1">
              <a:buFont typeface="Garamond" panose="02020404030301010803" pitchFamily="18" charset="0"/>
              <a:buAutoNum type="arabicPeriod"/>
            </a:pPr>
            <a:r>
              <a:rPr lang="en-US" altLang="zh-CN" sz="1600"/>
              <a:t>http://geant4.web.cern.ch/</a:t>
            </a:r>
          </a:p>
          <a:p>
            <a:pPr eaLnBrk="1" hangingPunct="1">
              <a:buFont typeface="Garamond" panose="02020404030301010803" pitchFamily="18" charset="0"/>
              <a:buAutoNum type="arabicPeriod"/>
            </a:pPr>
            <a:r>
              <a:rPr lang="en-US" altLang="zh-CN" sz="1600"/>
              <a:t>http://hypernews.slac.stanford.edu/HyperNews/geant4/cindex</a:t>
            </a:r>
            <a:endParaRPr lang="zh-CN" altLang="en-US" sz="1600"/>
          </a:p>
        </p:txBody>
      </p:sp>
      <p:sp>
        <p:nvSpPr>
          <p:cNvPr id="5122" name="标题 1">
            <a:extLst>
              <a:ext uri="{FF2B5EF4-FFF2-40B4-BE49-F238E27FC236}">
                <a16:creationId xmlns:a16="http://schemas.microsoft.com/office/drawing/2014/main" id="{B3ACCF66-8673-E27E-D8CF-D7650B69B6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dirty="0"/>
              <a:t>Geant4</a:t>
            </a:r>
            <a:endParaRPr lang="zh-CN" altLang="en-US" dirty="0"/>
          </a:p>
        </p:txBody>
      </p:sp>
      <p:pic>
        <p:nvPicPr>
          <p:cNvPr id="5126" name="图片 6">
            <a:extLst>
              <a:ext uri="{FF2B5EF4-FFF2-40B4-BE49-F238E27FC236}">
                <a16:creationId xmlns:a16="http://schemas.microsoft.com/office/drawing/2014/main" id="{A75D67B5-85FC-9E57-DFF6-4ACE884B8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1789258"/>
            <a:ext cx="7308850" cy="427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96347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>
            <a:extLst>
              <a:ext uri="{FF2B5EF4-FFF2-40B4-BE49-F238E27FC236}">
                <a16:creationId xmlns:a16="http://schemas.microsoft.com/office/drawing/2014/main" id="{61D3C2E4-F977-2BEF-5726-1FCF8059AD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/>
              <a:t>两个具体的模拟场景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5AE1486-0825-464A-AA3E-A484FEB92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33" y="2063431"/>
            <a:ext cx="3002344" cy="3079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245D9E3E-1E86-43C3-8D3F-A3AB5D873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474" y="2063432"/>
            <a:ext cx="4317833" cy="3079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40577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>
            <a:extLst>
              <a:ext uri="{FF2B5EF4-FFF2-40B4-BE49-F238E27FC236}">
                <a16:creationId xmlns:a16="http://schemas.microsoft.com/office/drawing/2014/main" id="{61D3C2E4-F977-2BEF-5726-1FCF8059AD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/>
              <a:t>质子质子对撞模拟</a:t>
            </a:r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588B9223-1491-4CCE-8556-586575606BD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7086600" y="6356350"/>
            <a:ext cx="20574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fld id="{59897CD3-20C5-40A9-9D33-7854D20BE24F}" type="slidenum">
              <a:rPr lang="en-US" altLang="zh-CN" smtClean="0"/>
              <a:pPr/>
              <a:t>43</a:t>
            </a:fld>
            <a:endParaRPr lang="en-US" altLang="zh-CN">
              <a:latin typeface="Garamond" panose="02020404030301010803" pitchFamily="18" charset="0"/>
            </a:endParaRPr>
          </a:p>
        </p:txBody>
      </p:sp>
      <p:pic>
        <p:nvPicPr>
          <p:cNvPr id="9222" name="Picture 5" descr="AtlasInnerDetector_23">
            <a:extLst>
              <a:ext uri="{FF2B5EF4-FFF2-40B4-BE49-F238E27FC236}">
                <a16:creationId xmlns:a16="http://schemas.microsoft.com/office/drawing/2014/main" id="{B757A7CF-F513-C2FC-A860-2E6BDE040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382" y="1178617"/>
            <a:ext cx="6803235" cy="464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Rectangle 7">
            <a:extLst>
              <a:ext uri="{FF2B5EF4-FFF2-40B4-BE49-F238E27FC236}">
                <a16:creationId xmlns:a16="http://schemas.microsoft.com/office/drawing/2014/main" id="{76B5380E-120D-19C7-C602-671D54904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688" y="6346998"/>
            <a:ext cx="578643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400" i="1" dirty="0"/>
              <a:t>Ref: http://geant4.web.cern.ch/geant4/gallery/fullsize/geant4-poster.pdf</a:t>
            </a:r>
          </a:p>
        </p:txBody>
      </p:sp>
    </p:spTree>
    <p:extLst>
      <p:ext uri="{BB962C8B-B14F-4D97-AF65-F5344CB8AC3E}">
        <p14:creationId xmlns:p14="http://schemas.microsoft.com/office/powerpoint/2010/main" val="1130951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5">
            <a:extLst>
              <a:ext uri="{FF2B5EF4-FFF2-40B4-BE49-F238E27FC236}">
                <a16:creationId xmlns:a16="http://schemas.microsoft.com/office/drawing/2014/main" id="{C7B5C79B-1F98-34CB-29B9-90829F917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再看亮度</a:t>
            </a:r>
            <a:r>
              <a:rPr lang="en-US" altLang="zh-CN" dirty="0"/>
              <a:t>-</a:t>
            </a:r>
            <a:r>
              <a:rPr lang="zh-CN" altLang="en-US" dirty="0"/>
              <a:t>使用物理过程间接测量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989392A4-6DE2-492D-A1EF-32EFB53EC489}"/>
                  </a:ext>
                </a:extLst>
              </p:cNvPr>
              <p:cNvSpPr txBox="1"/>
              <p:nvPr/>
            </p:nvSpPr>
            <p:spPr>
              <a:xfrm>
                <a:off x="571618" y="1261637"/>
                <a:ext cx="3307080" cy="530915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𝑜𝑏𝑠</m:t>
                          </m:r>
                        </m:sup>
                      </m:sSup>
                      <m:r>
                        <a:rPr lang="en-US" altLang="zh-CN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altLang="zh-CN" sz="28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en-US" altLang="zh-CN" sz="28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zh-CN" alt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CN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el-GR" altLang="zh-CN" sz="280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altLang="zh-CN" sz="2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989392A4-6DE2-492D-A1EF-32EFB53EC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18" y="1261637"/>
                <a:ext cx="3307080" cy="5309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组合 18">
            <a:extLst>
              <a:ext uri="{FF2B5EF4-FFF2-40B4-BE49-F238E27FC236}">
                <a16:creationId xmlns:a16="http://schemas.microsoft.com/office/drawing/2014/main" id="{ECCECD1E-F5B4-4C3E-9ED8-F1626FEE2CFA}"/>
              </a:ext>
            </a:extLst>
          </p:cNvPr>
          <p:cNvGrpSpPr/>
          <p:nvPr/>
        </p:nvGrpSpPr>
        <p:grpSpPr>
          <a:xfrm>
            <a:off x="3424935" y="1711569"/>
            <a:ext cx="4463422" cy="1351397"/>
            <a:chOff x="3424935" y="1711569"/>
            <a:chExt cx="4463422" cy="1351397"/>
          </a:xfrm>
        </p:grpSpPr>
        <p:pic>
          <p:nvPicPr>
            <p:cNvPr id="38917" name="Picture 5">
              <a:extLst>
                <a:ext uri="{FF2B5EF4-FFF2-40B4-BE49-F238E27FC236}">
                  <a16:creationId xmlns:a16="http://schemas.microsoft.com/office/drawing/2014/main" id="{4FD9876E-F8D5-41AB-9935-F6BC234685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8832" y="2081891"/>
              <a:ext cx="2549525" cy="981075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直接箭头连接符 2">
              <a:extLst>
                <a:ext uri="{FF2B5EF4-FFF2-40B4-BE49-F238E27FC236}">
                  <a16:creationId xmlns:a16="http://schemas.microsoft.com/office/drawing/2014/main" id="{211F2B1C-F5A8-4218-9825-676C2418E1AD}"/>
                </a:ext>
              </a:extLst>
            </p:cNvPr>
            <p:cNvCxnSpPr>
              <a:cxnSpLocks/>
              <a:stCxn id="38917" idx="1"/>
            </p:cNvCxnSpPr>
            <p:nvPr/>
          </p:nvCxnSpPr>
          <p:spPr>
            <a:xfrm flipH="1" flipV="1">
              <a:off x="3424935" y="1711569"/>
              <a:ext cx="1913897" cy="86086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080918B2-BAB1-4F7A-83E1-1BF13F03B37D}"/>
              </a:ext>
            </a:extLst>
          </p:cNvPr>
          <p:cNvGrpSpPr/>
          <p:nvPr/>
        </p:nvGrpSpPr>
        <p:grpSpPr>
          <a:xfrm>
            <a:off x="571618" y="1711569"/>
            <a:ext cx="3495038" cy="3774831"/>
            <a:chOff x="571618" y="1711569"/>
            <a:chExt cx="3495038" cy="3774831"/>
          </a:xfrm>
        </p:grpSpPr>
        <p:graphicFrame>
          <p:nvGraphicFramePr>
            <p:cNvPr id="9" name="Object 5">
              <a:extLst>
                <a:ext uri="{FF2B5EF4-FFF2-40B4-BE49-F238E27FC236}">
                  <a16:creationId xmlns:a16="http://schemas.microsoft.com/office/drawing/2014/main" id="{A42E1889-07C4-495B-80DD-43F6A0638DA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08207542"/>
                </p:ext>
              </p:extLst>
            </p:nvPr>
          </p:nvGraphicFramePr>
          <p:xfrm>
            <a:off x="571618" y="2865121"/>
            <a:ext cx="3495038" cy="26212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16" name="Slide" r:id="rId6" imgW="4200277" imgH="3151756" progId="PowerPoint.Slide.8">
                    <p:embed/>
                  </p:oleObj>
                </mc:Choice>
                <mc:Fallback>
                  <p:oleObj name="Slide" r:id="rId6" imgW="4200277" imgH="3151756" progId="PowerPoint.Slide.8">
                    <p:embed/>
                    <p:pic>
                      <p:nvPicPr>
                        <p:cNvPr id="5" name="Object 5">
                          <a:extLst>
                            <a:ext uri="{FF2B5EF4-FFF2-40B4-BE49-F238E27FC236}">
                              <a16:creationId xmlns:a16="http://schemas.microsoft.com/office/drawing/2014/main" id="{F5F11C80-ED6B-421C-B592-51C8B3D8C17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1618" y="2865121"/>
                          <a:ext cx="3495038" cy="26212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BE69FFE0-DC10-4AD2-AD16-331712E3D715}"/>
                </a:ext>
              </a:extLst>
            </p:cNvPr>
            <p:cNvCxnSpPr>
              <a:cxnSpLocks/>
              <a:stCxn id="9" idx="0"/>
            </p:cNvCxnSpPr>
            <p:nvPr/>
          </p:nvCxnSpPr>
          <p:spPr>
            <a:xfrm flipH="1" flipV="1">
              <a:off x="1213339" y="1711569"/>
              <a:ext cx="1105798" cy="115355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直接箭头连接符 12">
              <a:extLst>
                <a:ext uri="{FF2B5EF4-FFF2-40B4-BE49-F238E27FC236}">
                  <a16:creationId xmlns:a16="http://schemas.microsoft.com/office/drawing/2014/main" id="{23E25316-ED30-49BD-979A-F23B38BCF25E}"/>
                </a:ext>
              </a:extLst>
            </p:cNvPr>
            <p:cNvCxnSpPr>
              <a:cxnSpLocks/>
              <a:stCxn id="9" idx="0"/>
            </p:cNvCxnSpPr>
            <p:nvPr/>
          </p:nvCxnSpPr>
          <p:spPr>
            <a:xfrm flipV="1">
              <a:off x="2319137" y="1711569"/>
              <a:ext cx="470170" cy="115355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F6EB31F6-3CF9-4F47-B17E-7D81DCDADB8D}"/>
              </a:ext>
            </a:extLst>
          </p:cNvPr>
          <p:cNvGrpSpPr/>
          <p:nvPr/>
        </p:nvGrpSpPr>
        <p:grpSpPr>
          <a:xfrm>
            <a:off x="5338831" y="3703566"/>
            <a:ext cx="2549526" cy="2347542"/>
            <a:chOff x="5338831" y="3703566"/>
            <a:chExt cx="2549526" cy="2347542"/>
          </a:xfrm>
        </p:grpSpPr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9DE015BD-5978-4FE1-9407-B0627691B5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8831" y="3703566"/>
              <a:ext cx="2549525" cy="7282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CB8632EB-5B03-4240-A63F-30099615B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38833" y="5013511"/>
              <a:ext cx="2549524" cy="1037597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173205731"/>
      </p:ext>
    </p:extLst>
  </p:cSld>
  <p:clrMapOvr>
    <a:masterClrMapping/>
  </p:clrMapOvr>
  <p:transition spd="slow" advTm="60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0F8CE9D7-4B5C-4A63-8461-EC77E566B182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4112827953"/>
              </p:ext>
            </p:extLst>
          </p:nvPr>
        </p:nvGraphicFramePr>
        <p:xfrm>
          <a:off x="470212" y="891741"/>
          <a:ext cx="8203575" cy="3002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标题 2">
            <a:extLst>
              <a:ext uri="{FF2B5EF4-FFF2-40B4-BE49-F238E27FC236}">
                <a16:creationId xmlns:a16="http://schemas.microsoft.com/office/drawing/2014/main" id="{7F12CB1E-8C35-46F8-BB84-F0FC0F882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小结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F2BCF5B-9DE4-48E4-81B7-2F08BC630D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6427" y="3978550"/>
            <a:ext cx="4011143" cy="2385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0513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950BDB5-8767-4FF1-9C8B-6E1B9E346C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5F2240-323A-49FE-A349-E5529A1103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6DA05A0-CAA4-4429-8B22-2A2FE0DCB3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titled design">
            <a:hlinkClick r:id="" action="ppaction://media"/>
            <a:extLst>
              <a:ext uri="{FF2B5EF4-FFF2-40B4-BE49-F238E27FC236}">
                <a16:creationId xmlns:a16="http://schemas.microsoft.com/office/drawing/2014/main" id="{9136DA8B-8EE1-47DC-861E-57A3DE72723E}"/>
              </a:ext>
            </a:extLst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3713" y="1474788"/>
            <a:ext cx="8204200" cy="4614862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099C2F3F-7317-4714-B97B-FDEB883DD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硬件视图</a:t>
            </a:r>
          </a:p>
        </p:txBody>
      </p:sp>
    </p:spTree>
    <p:extLst>
      <p:ext uri="{BB962C8B-B14F-4D97-AF65-F5344CB8AC3E}">
        <p14:creationId xmlns:p14="http://schemas.microsoft.com/office/powerpoint/2010/main" val="187061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EFE71C59-DF07-4DFA-9DE6-B04C10AAAF48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399836814"/>
              </p:ext>
            </p:extLst>
          </p:nvPr>
        </p:nvGraphicFramePr>
        <p:xfrm>
          <a:off x="493713" y="1980329"/>
          <a:ext cx="8204200" cy="3119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标题 2">
            <a:extLst>
              <a:ext uri="{FF2B5EF4-FFF2-40B4-BE49-F238E27FC236}">
                <a16:creationId xmlns:a16="http://schemas.microsoft.com/office/drawing/2014/main" id="{A380B926-4353-48F1-92CE-BC355F7CB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主要内容</a:t>
            </a:r>
          </a:p>
        </p:txBody>
      </p:sp>
    </p:spTree>
    <p:extLst>
      <p:ext uri="{BB962C8B-B14F-4D97-AF65-F5344CB8AC3E}">
        <p14:creationId xmlns:p14="http://schemas.microsoft.com/office/powerpoint/2010/main" val="4651288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0E49BC-F583-9ACE-E63F-E4ABAA92E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物理视图</a:t>
            </a:r>
            <a:r>
              <a:rPr lang="en-US" altLang="zh-CN" dirty="0"/>
              <a:t>-</a:t>
            </a:r>
            <a:r>
              <a:rPr lang="zh-CN" altLang="en-US" dirty="0"/>
              <a:t>数据分析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737629D-66FA-9849-0DA6-B88681FB500C}"/>
              </a:ext>
            </a:extLst>
          </p:cNvPr>
          <p:cNvSpPr/>
          <p:nvPr/>
        </p:nvSpPr>
        <p:spPr>
          <a:xfrm>
            <a:off x="3695632" y="6021288"/>
            <a:ext cx="1224136" cy="50405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微观世界</a:t>
            </a:r>
            <a:endParaRPr lang="en-US" altLang="zh-CN" dirty="0"/>
          </a:p>
          <a:p>
            <a:pPr algn="ctr"/>
            <a:r>
              <a:rPr lang="en-US" altLang="zh-CN" dirty="0"/>
              <a:t>events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1F97498-5A5B-429C-FD9D-A139EAF5D83E}"/>
              </a:ext>
            </a:extLst>
          </p:cNvPr>
          <p:cNvSpPr/>
          <p:nvPr/>
        </p:nvSpPr>
        <p:spPr>
          <a:xfrm>
            <a:off x="3554689" y="4239823"/>
            <a:ext cx="1512168" cy="69999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谱仪</a:t>
            </a:r>
            <a:endParaRPr lang="en-US" altLang="zh-CN" dirty="0"/>
          </a:p>
          <a:p>
            <a:pPr algn="ctr"/>
            <a:r>
              <a:rPr lang="en-US" altLang="zh-CN" dirty="0"/>
              <a:t>spectrometer</a:t>
            </a:r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531001E-AF22-24FE-00DC-2E5C54D9B6A2}"/>
              </a:ext>
            </a:extLst>
          </p:cNvPr>
          <p:cNvSpPr/>
          <p:nvPr/>
        </p:nvSpPr>
        <p:spPr>
          <a:xfrm>
            <a:off x="3119568" y="1413124"/>
            <a:ext cx="2376264" cy="584061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物理结果</a:t>
            </a:r>
            <a:endParaRPr lang="en-US" altLang="zh-CN" dirty="0"/>
          </a:p>
          <a:p>
            <a:pPr algn="ctr"/>
            <a:r>
              <a:rPr lang="en-US" altLang="zh-CN" dirty="0"/>
              <a:t>Physics outcomes</a:t>
            </a:r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1CDD820-785A-6AC0-6DD5-2764718766AA}"/>
              </a:ext>
            </a:extLst>
          </p:cNvPr>
          <p:cNvSpPr/>
          <p:nvPr/>
        </p:nvSpPr>
        <p:spPr>
          <a:xfrm>
            <a:off x="1115830" y="4939815"/>
            <a:ext cx="1224136" cy="4320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/>
              <a:t>EMC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24023F4-0587-9F9B-F665-F073D1EAB123}"/>
              </a:ext>
            </a:extLst>
          </p:cNvPr>
          <p:cNvSpPr/>
          <p:nvPr/>
        </p:nvSpPr>
        <p:spPr>
          <a:xfrm>
            <a:off x="698200" y="3810063"/>
            <a:ext cx="1224136" cy="4320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/>
              <a:t>SC/MUC</a:t>
            </a:r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3335E5B-53C2-5122-B81D-11B8D200F9D6}"/>
              </a:ext>
            </a:extLst>
          </p:cNvPr>
          <p:cNvSpPr/>
          <p:nvPr/>
        </p:nvSpPr>
        <p:spPr>
          <a:xfrm>
            <a:off x="6798224" y="4287417"/>
            <a:ext cx="1224136" cy="51219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吸收 </a:t>
            </a:r>
            <a:r>
              <a:rPr lang="en-US" altLang="zh-CN" dirty="0"/>
              <a:t>stopping 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FF2BCFA-B10B-0C19-7709-1575226A8B55}"/>
              </a:ext>
            </a:extLst>
          </p:cNvPr>
          <p:cNvSpPr/>
          <p:nvPr/>
        </p:nvSpPr>
        <p:spPr>
          <a:xfrm>
            <a:off x="6622697" y="4819874"/>
            <a:ext cx="1224136" cy="55198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寻迹 </a:t>
            </a:r>
            <a:r>
              <a:rPr lang="en-US" altLang="zh-CN" dirty="0"/>
              <a:t>tracking</a:t>
            </a:r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494083F-06BB-C999-913A-AA22E8FC7BAB}"/>
              </a:ext>
            </a:extLst>
          </p:cNvPr>
          <p:cNvSpPr/>
          <p:nvPr/>
        </p:nvSpPr>
        <p:spPr>
          <a:xfrm>
            <a:off x="6156176" y="5417169"/>
            <a:ext cx="1440160" cy="55198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鉴别 </a:t>
            </a:r>
            <a:r>
              <a:rPr lang="en-US" altLang="zh-CN" dirty="0"/>
              <a:t>identification</a:t>
            </a:r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62118A6-4F18-7B44-1B6F-F850C1F78542}"/>
              </a:ext>
            </a:extLst>
          </p:cNvPr>
          <p:cNvSpPr/>
          <p:nvPr/>
        </p:nvSpPr>
        <p:spPr>
          <a:xfrm>
            <a:off x="2833233" y="3264824"/>
            <a:ext cx="1224136" cy="4320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数据流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8572647-5239-CAD8-3E32-1CF8C3DF9AB0}"/>
              </a:ext>
            </a:extLst>
          </p:cNvPr>
          <p:cNvSpPr/>
          <p:nvPr/>
        </p:nvSpPr>
        <p:spPr>
          <a:xfrm>
            <a:off x="1408642" y="5485054"/>
            <a:ext cx="1224136" cy="4320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/>
              <a:t>TOF</a:t>
            </a:r>
            <a:endParaRPr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FF54017-F23C-9FF6-8D9B-831A0507C14D}"/>
              </a:ext>
            </a:extLst>
          </p:cNvPr>
          <p:cNvSpPr/>
          <p:nvPr/>
        </p:nvSpPr>
        <p:spPr>
          <a:xfrm>
            <a:off x="4387380" y="3259567"/>
            <a:ext cx="1336748" cy="4320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模拟、校准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022B61A-330B-68ED-13F5-E9F176B9AE9A}"/>
              </a:ext>
            </a:extLst>
          </p:cNvPr>
          <p:cNvSpPr/>
          <p:nvPr/>
        </p:nvSpPr>
        <p:spPr>
          <a:xfrm>
            <a:off x="3554689" y="2196192"/>
            <a:ext cx="1512168" cy="501286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数据分析 </a:t>
            </a:r>
            <a:r>
              <a:rPr lang="en-US" altLang="zh-CN" dirty="0"/>
              <a:t>data analysis</a:t>
            </a:r>
            <a:endParaRPr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36ADB3B-B11A-FF04-824A-C9560D91C5B4}"/>
              </a:ext>
            </a:extLst>
          </p:cNvPr>
          <p:cNvSpPr/>
          <p:nvPr/>
        </p:nvSpPr>
        <p:spPr>
          <a:xfrm>
            <a:off x="6856540" y="3736911"/>
            <a:ext cx="1459876" cy="505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量能 </a:t>
            </a:r>
            <a:r>
              <a:rPr lang="en-US" altLang="zh-CN" dirty="0"/>
              <a:t>calorimeter</a:t>
            </a:r>
            <a:endParaRPr lang="zh-CN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6732A57-89AB-1DA6-4EC6-6FAFA0E115DB}"/>
              </a:ext>
            </a:extLst>
          </p:cNvPr>
          <p:cNvSpPr/>
          <p:nvPr/>
        </p:nvSpPr>
        <p:spPr>
          <a:xfrm>
            <a:off x="879314" y="4394576"/>
            <a:ext cx="1224136" cy="4320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/>
              <a:t>MDC</a:t>
            </a:r>
            <a:endParaRPr lang="zh-CN" altLang="en-US" dirty="0"/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BD6DD8BE-7606-F754-D289-E0C3C4911A83}"/>
              </a:ext>
            </a:extLst>
          </p:cNvPr>
          <p:cNvCxnSpPr>
            <a:cxnSpLocks/>
            <a:stCxn id="5" idx="0"/>
            <a:endCxn id="6" idx="2"/>
          </p:cNvCxnSpPr>
          <p:nvPr/>
        </p:nvCxnSpPr>
        <p:spPr>
          <a:xfrm flipV="1">
            <a:off x="4307700" y="4939815"/>
            <a:ext cx="3073" cy="10814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77BA8372-42B6-7A5E-E990-CD1D3B2A535B}"/>
              </a:ext>
            </a:extLst>
          </p:cNvPr>
          <p:cNvCxnSpPr>
            <a:cxnSpLocks/>
            <a:stCxn id="6" idx="3"/>
            <a:endCxn id="11" idx="1"/>
          </p:cNvCxnSpPr>
          <p:nvPr/>
        </p:nvCxnSpPr>
        <p:spPr>
          <a:xfrm>
            <a:off x="5066857" y="4589819"/>
            <a:ext cx="1555840" cy="506050"/>
          </a:xfrm>
          <a:prstGeom prst="straightConnector1">
            <a:avLst/>
          </a:prstGeom>
          <a:ln w="9525" cap="flat" cmpd="sng" algn="ctr">
            <a:solidFill>
              <a:schemeClr val="accent4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52CA5214-242A-2153-83B3-99BF5BEC421E}"/>
              </a:ext>
            </a:extLst>
          </p:cNvPr>
          <p:cNvCxnSpPr>
            <a:cxnSpLocks/>
            <a:stCxn id="6" idx="3"/>
            <a:endCxn id="12" idx="1"/>
          </p:cNvCxnSpPr>
          <p:nvPr/>
        </p:nvCxnSpPr>
        <p:spPr>
          <a:xfrm>
            <a:off x="5066857" y="4589819"/>
            <a:ext cx="1089319" cy="1103345"/>
          </a:xfrm>
          <a:prstGeom prst="straightConnector1">
            <a:avLst/>
          </a:prstGeom>
          <a:ln w="9525" cap="flat" cmpd="sng" algn="ctr">
            <a:solidFill>
              <a:schemeClr val="accent4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0FE5F118-22CD-2484-80B6-BB9D1C48FE49}"/>
              </a:ext>
            </a:extLst>
          </p:cNvPr>
          <p:cNvCxnSpPr>
            <a:cxnSpLocks/>
            <a:stCxn id="6" idx="3"/>
            <a:endCxn id="17" idx="1"/>
          </p:cNvCxnSpPr>
          <p:nvPr/>
        </p:nvCxnSpPr>
        <p:spPr>
          <a:xfrm flipV="1">
            <a:off x="5066857" y="3989511"/>
            <a:ext cx="1789683" cy="600308"/>
          </a:xfrm>
          <a:prstGeom prst="straightConnector1">
            <a:avLst/>
          </a:prstGeom>
          <a:ln w="9525" cap="flat" cmpd="sng" algn="ctr">
            <a:solidFill>
              <a:schemeClr val="accent4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8CFE9885-28D5-D2B3-6513-63EC7158C208}"/>
              </a:ext>
            </a:extLst>
          </p:cNvPr>
          <p:cNvCxnSpPr>
            <a:cxnSpLocks/>
            <a:stCxn id="6" idx="3"/>
            <a:endCxn id="10" idx="1"/>
          </p:cNvCxnSpPr>
          <p:nvPr/>
        </p:nvCxnSpPr>
        <p:spPr>
          <a:xfrm flipV="1">
            <a:off x="5066857" y="4543514"/>
            <a:ext cx="1731367" cy="46305"/>
          </a:xfrm>
          <a:prstGeom prst="straightConnector1">
            <a:avLst/>
          </a:prstGeom>
          <a:ln w="9525" cap="flat" cmpd="sng" algn="ctr">
            <a:solidFill>
              <a:schemeClr val="accent4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1D692ACC-1250-FF82-77B5-63FDAB006606}"/>
              </a:ext>
            </a:extLst>
          </p:cNvPr>
          <p:cNvCxnSpPr>
            <a:cxnSpLocks/>
            <a:stCxn id="6" idx="0"/>
            <a:endCxn id="13" idx="2"/>
          </p:cNvCxnSpPr>
          <p:nvPr/>
        </p:nvCxnSpPr>
        <p:spPr>
          <a:xfrm flipH="1" flipV="1">
            <a:off x="3445301" y="3696872"/>
            <a:ext cx="865472" cy="5429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55" name="直接箭头连接符 54">
            <a:extLst>
              <a:ext uri="{FF2B5EF4-FFF2-40B4-BE49-F238E27FC236}">
                <a16:creationId xmlns:a16="http://schemas.microsoft.com/office/drawing/2014/main" id="{3565A5A0-7D37-FBA5-5D4F-574138C83726}"/>
              </a:ext>
            </a:extLst>
          </p:cNvPr>
          <p:cNvCxnSpPr>
            <a:cxnSpLocks/>
            <a:stCxn id="6" idx="0"/>
            <a:endCxn id="15" idx="2"/>
          </p:cNvCxnSpPr>
          <p:nvPr/>
        </p:nvCxnSpPr>
        <p:spPr>
          <a:xfrm flipV="1">
            <a:off x="4310773" y="3691615"/>
            <a:ext cx="744981" cy="548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F1380D6C-29D5-27BB-11B7-69BB20DEEC59}"/>
              </a:ext>
            </a:extLst>
          </p:cNvPr>
          <p:cNvCxnSpPr>
            <a:cxnSpLocks/>
            <a:stCxn id="13" idx="0"/>
            <a:endCxn id="16" idx="2"/>
          </p:cNvCxnSpPr>
          <p:nvPr/>
        </p:nvCxnSpPr>
        <p:spPr>
          <a:xfrm flipV="1">
            <a:off x="3445301" y="2697478"/>
            <a:ext cx="865472" cy="5673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EC733B53-56F8-D845-B00A-6BF5AB0C83A6}"/>
              </a:ext>
            </a:extLst>
          </p:cNvPr>
          <p:cNvCxnSpPr>
            <a:cxnSpLocks/>
            <a:stCxn id="16" idx="0"/>
            <a:endCxn id="7" idx="2"/>
          </p:cNvCxnSpPr>
          <p:nvPr/>
        </p:nvCxnSpPr>
        <p:spPr>
          <a:xfrm flipH="1" flipV="1">
            <a:off x="4307700" y="1997185"/>
            <a:ext cx="3073" cy="1990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111" name="直接箭头连接符 110">
            <a:extLst>
              <a:ext uri="{FF2B5EF4-FFF2-40B4-BE49-F238E27FC236}">
                <a16:creationId xmlns:a16="http://schemas.microsoft.com/office/drawing/2014/main" id="{D49EC8B1-6209-3768-2F05-D14760FB6870}"/>
              </a:ext>
            </a:extLst>
          </p:cNvPr>
          <p:cNvCxnSpPr>
            <a:cxnSpLocks/>
            <a:stCxn id="6" idx="1"/>
            <a:endCxn id="18" idx="3"/>
          </p:cNvCxnSpPr>
          <p:nvPr/>
        </p:nvCxnSpPr>
        <p:spPr>
          <a:xfrm flipH="1">
            <a:off x="2103450" y="4589819"/>
            <a:ext cx="1451239" cy="20781"/>
          </a:xfrm>
          <a:prstGeom prst="straightConnector1">
            <a:avLst/>
          </a:prstGeom>
          <a:ln w="9525" cap="flat" cmpd="sng" algn="ctr">
            <a:solidFill>
              <a:schemeClr val="accent4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4" name="直接箭头连接符 113">
            <a:extLst>
              <a:ext uri="{FF2B5EF4-FFF2-40B4-BE49-F238E27FC236}">
                <a16:creationId xmlns:a16="http://schemas.microsoft.com/office/drawing/2014/main" id="{A174F4AC-6B4D-A152-9784-77DA30A2F858}"/>
              </a:ext>
            </a:extLst>
          </p:cNvPr>
          <p:cNvCxnSpPr>
            <a:cxnSpLocks/>
            <a:stCxn id="6" idx="1"/>
            <a:endCxn id="8" idx="3"/>
          </p:cNvCxnSpPr>
          <p:nvPr/>
        </p:nvCxnSpPr>
        <p:spPr>
          <a:xfrm flipH="1">
            <a:off x="2339966" y="4589819"/>
            <a:ext cx="1214723" cy="566020"/>
          </a:xfrm>
          <a:prstGeom prst="straightConnector1">
            <a:avLst/>
          </a:prstGeom>
          <a:ln w="9525" cap="flat" cmpd="sng" algn="ctr">
            <a:solidFill>
              <a:schemeClr val="accent4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7" name="直接箭头连接符 116">
            <a:extLst>
              <a:ext uri="{FF2B5EF4-FFF2-40B4-BE49-F238E27FC236}">
                <a16:creationId xmlns:a16="http://schemas.microsoft.com/office/drawing/2014/main" id="{921643F6-AA4A-AE6F-00DA-15EF19B7D746}"/>
              </a:ext>
            </a:extLst>
          </p:cNvPr>
          <p:cNvCxnSpPr>
            <a:cxnSpLocks/>
            <a:stCxn id="6" idx="1"/>
            <a:endCxn id="14" idx="3"/>
          </p:cNvCxnSpPr>
          <p:nvPr/>
        </p:nvCxnSpPr>
        <p:spPr>
          <a:xfrm flipH="1">
            <a:off x="2632778" y="4589819"/>
            <a:ext cx="921911" cy="1111259"/>
          </a:xfrm>
          <a:prstGeom prst="straightConnector1">
            <a:avLst/>
          </a:prstGeom>
          <a:ln w="9525" cap="flat" cmpd="sng" algn="ctr">
            <a:solidFill>
              <a:schemeClr val="accent4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3" name="直接箭头连接符 122">
            <a:extLst>
              <a:ext uri="{FF2B5EF4-FFF2-40B4-BE49-F238E27FC236}">
                <a16:creationId xmlns:a16="http://schemas.microsoft.com/office/drawing/2014/main" id="{66AB9EF0-399A-D097-AA1D-6E7E0CB6281D}"/>
              </a:ext>
            </a:extLst>
          </p:cNvPr>
          <p:cNvCxnSpPr>
            <a:cxnSpLocks/>
            <a:stCxn id="6" idx="1"/>
            <a:endCxn id="9" idx="3"/>
          </p:cNvCxnSpPr>
          <p:nvPr/>
        </p:nvCxnSpPr>
        <p:spPr>
          <a:xfrm flipH="1" flipV="1">
            <a:off x="1922336" y="4026087"/>
            <a:ext cx="1632353" cy="563732"/>
          </a:xfrm>
          <a:prstGeom prst="straightConnector1">
            <a:avLst/>
          </a:prstGeom>
          <a:ln w="9525" cap="flat" cmpd="sng" algn="ctr">
            <a:solidFill>
              <a:schemeClr val="accent4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0" name="直接箭头连接符 139">
            <a:extLst>
              <a:ext uri="{FF2B5EF4-FFF2-40B4-BE49-F238E27FC236}">
                <a16:creationId xmlns:a16="http://schemas.microsoft.com/office/drawing/2014/main" id="{6E44BCD2-5D8B-4FE7-80DC-D607D93AB7C5}"/>
              </a:ext>
            </a:extLst>
          </p:cNvPr>
          <p:cNvCxnSpPr>
            <a:cxnSpLocks/>
            <a:stCxn id="15" idx="0"/>
            <a:endCxn id="16" idx="2"/>
          </p:cNvCxnSpPr>
          <p:nvPr/>
        </p:nvCxnSpPr>
        <p:spPr>
          <a:xfrm flipH="1" flipV="1">
            <a:off x="4310773" y="2697478"/>
            <a:ext cx="744981" cy="5620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228" name="连接符: 肘形 227">
            <a:extLst>
              <a:ext uri="{FF2B5EF4-FFF2-40B4-BE49-F238E27FC236}">
                <a16:creationId xmlns:a16="http://schemas.microsoft.com/office/drawing/2014/main" id="{DAF2F4F8-4307-A280-11C7-35119C1B3B97}"/>
              </a:ext>
            </a:extLst>
          </p:cNvPr>
          <p:cNvCxnSpPr>
            <a:cxnSpLocks/>
            <a:stCxn id="5" idx="1"/>
            <a:endCxn id="7" idx="1"/>
          </p:cNvCxnSpPr>
          <p:nvPr/>
        </p:nvCxnSpPr>
        <p:spPr>
          <a:xfrm rot="10800000">
            <a:off x="3119568" y="1705156"/>
            <a:ext cx="576064" cy="4568161"/>
          </a:xfrm>
          <a:prstGeom prst="bentConnector3">
            <a:avLst>
              <a:gd name="adj1" fmla="val 596332"/>
            </a:avLst>
          </a:prstGeom>
          <a:ln>
            <a:prstDash val="lgDash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32" name="文本框 231">
            <a:extLst>
              <a:ext uri="{FF2B5EF4-FFF2-40B4-BE49-F238E27FC236}">
                <a16:creationId xmlns:a16="http://schemas.microsoft.com/office/drawing/2014/main" id="{6D4C505F-BC72-7E2B-62CA-AA26E68235E3}"/>
              </a:ext>
            </a:extLst>
          </p:cNvPr>
          <p:cNvSpPr txBox="1"/>
          <p:nvPr/>
        </p:nvSpPr>
        <p:spPr>
          <a:xfrm>
            <a:off x="733878" y="3334983"/>
            <a:ext cx="1773296" cy="30008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b="1" dirty="0"/>
              <a:t>硬件视图</a:t>
            </a:r>
          </a:p>
        </p:txBody>
      </p:sp>
      <p:sp>
        <p:nvSpPr>
          <p:cNvPr id="233" name="文本框 232">
            <a:extLst>
              <a:ext uri="{FF2B5EF4-FFF2-40B4-BE49-F238E27FC236}">
                <a16:creationId xmlns:a16="http://schemas.microsoft.com/office/drawing/2014/main" id="{F25F84A4-148F-8085-3D9D-CBF9D2F14F19}"/>
              </a:ext>
            </a:extLst>
          </p:cNvPr>
          <p:cNvSpPr txBox="1"/>
          <p:nvPr/>
        </p:nvSpPr>
        <p:spPr>
          <a:xfrm>
            <a:off x="7296032" y="3367579"/>
            <a:ext cx="111440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b="1" dirty="0"/>
              <a:t>功能视图</a:t>
            </a:r>
          </a:p>
        </p:txBody>
      </p:sp>
      <p:sp>
        <p:nvSpPr>
          <p:cNvPr id="234" name="文本框 233">
            <a:extLst>
              <a:ext uri="{FF2B5EF4-FFF2-40B4-BE49-F238E27FC236}">
                <a16:creationId xmlns:a16="http://schemas.microsoft.com/office/drawing/2014/main" id="{7FE90CA2-394C-53EE-06BD-B2CD01DCEA66}"/>
              </a:ext>
            </a:extLst>
          </p:cNvPr>
          <p:cNvSpPr txBox="1"/>
          <p:nvPr/>
        </p:nvSpPr>
        <p:spPr>
          <a:xfrm>
            <a:off x="3742466" y="3614961"/>
            <a:ext cx="111440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b="1" dirty="0"/>
              <a:t>数据视图</a:t>
            </a:r>
          </a:p>
        </p:txBody>
      </p:sp>
      <p:sp>
        <p:nvSpPr>
          <p:cNvPr id="235" name="文本框 234">
            <a:extLst>
              <a:ext uri="{FF2B5EF4-FFF2-40B4-BE49-F238E27FC236}">
                <a16:creationId xmlns:a16="http://schemas.microsoft.com/office/drawing/2014/main" id="{CA6FA089-CFA6-D990-697F-6FB71453E5D1}"/>
              </a:ext>
            </a:extLst>
          </p:cNvPr>
          <p:cNvSpPr txBox="1"/>
          <p:nvPr/>
        </p:nvSpPr>
        <p:spPr>
          <a:xfrm>
            <a:off x="5093922" y="1997185"/>
            <a:ext cx="111440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b="1" dirty="0"/>
              <a:t>物理视图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D3602361-85D8-4F44-86E1-EFF78AB8ECD3}"/>
              </a:ext>
            </a:extLst>
          </p:cNvPr>
          <p:cNvSpPr/>
          <p:nvPr/>
        </p:nvSpPr>
        <p:spPr>
          <a:xfrm>
            <a:off x="494025" y="3259567"/>
            <a:ext cx="2241771" cy="2843368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5F11F639-47D6-4506-9601-074EBDE673DA}"/>
              </a:ext>
            </a:extLst>
          </p:cNvPr>
          <p:cNvSpPr/>
          <p:nvPr/>
        </p:nvSpPr>
        <p:spPr>
          <a:xfrm>
            <a:off x="6044898" y="3268806"/>
            <a:ext cx="2631516" cy="2843368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766287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16D403AE-4CF2-0B49-5257-CC21EE5AF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回到开始的问题</a:t>
            </a:r>
            <a:r>
              <a:rPr lang="en-US" altLang="zh-CN" dirty="0"/>
              <a:t>-</a:t>
            </a:r>
            <a:r>
              <a:rPr lang="zh-CN" altLang="en-US" dirty="0"/>
              <a:t>物质结构前沿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172200-8C9F-ED9F-E271-A1A88BEAB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29" y="1854499"/>
            <a:ext cx="2103834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22CAA6-EDFA-C24A-7F8A-A1B6DF93E6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322" y="2035474"/>
            <a:ext cx="165735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4116DA-7555-AB5A-737E-8A603E00D4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031" y="2025950"/>
            <a:ext cx="2911079" cy="135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F446A6-6B83-8C9E-2A05-CDBBAF074E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10" y="4011216"/>
            <a:ext cx="3481388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1">
            <a:extLst>
              <a:ext uri="{FF2B5EF4-FFF2-40B4-BE49-F238E27FC236}">
                <a16:creationId xmlns:a16="http://schemas.microsoft.com/office/drawing/2014/main" id="{776FFC3A-41FC-5F41-BAE8-4B8D49551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398" y="1461593"/>
            <a:ext cx="72648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CN" altLang="en-US" sz="2100" b="1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小学</a:t>
            </a: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0F82F3FE-E6AA-E6CA-0363-9A06B23B4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0735" y="1461593"/>
            <a:ext cx="72648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CN" altLang="en-US" sz="2100" b="1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中学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53BA7165-5D25-5BC5-58F6-C94B8C42E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5663" y="1478261"/>
            <a:ext cx="72648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CN" altLang="en-US" sz="2100" b="1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大学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59985F04-9873-2153-AC50-0285FDA26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060" y="3701653"/>
            <a:ext cx="262283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CN" altLang="en-US" sz="2100" b="1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研究生（高能物理）</a:t>
            </a:r>
          </a:p>
        </p:txBody>
      </p:sp>
      <p:sp>
        <p:nvSpPr>
          <p:cNvPr id="12" name="Triangle 1">
            <a:extLst>
              <a:ext uri="{FF2B5EF4-FFF2-40B4-BE49-F238E27FC236}">
                <a16:creationId xmlns:a16="http://schemas.microsoft.com/office/drawing/2014/main" id="{85A2DEF2-B909-E097-2B6C-4C0BFAD30B73}"/>
              </a:ext>
            </a:extLst>
          </p:cNvPr>
          <p:cNvSpPr/>
          <p:nvPr/>
        </p:nvSpPr>
        <p:spPr>
          <a:xfrm rot="935769">
            <a:off x="3312319" y="4080273"/>
            <a:ext cx="2469356" cy="539353"/>
          </a:xfrm>
          <a:prstGeom prst="triangle">
            <a:avLst>
              <a:gd name="adj" fmla="val 95974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CN" altLang="en-US" sz="21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3" name="Triangle 16">
            <a:extLst>
              <a:ext uri="{FF2B5EF4-FFF2-40B4-BE49-F238E27FC236}">
                <a16:creationId xmlns:a16="http://schemas.microsoft.com/office/drawing/2014/main" id="{43675EAA-C76C-7AA8-402A-0ACF9BD9138A}"/>
              </a:ext>
            </a:extLst>
          </p:cNvPr>
          <p:cNvSpPr/>
          <p:nvPr/>
        </p:nvSpPr>
        <p:spPr>
          <a:xfrm rot="174559">
            <a:off x="3982642" y="4937522"/>
            <a:ext cx="1725215" cy="560784"/>
          </a:xfrm>
          <a:prstGeom prst="triangle">
            <a:avLst>
              <a:gd name="adj" fmla="val 9597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CN" altLang="en-US" sz="21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Picture 5" descr="3646_G_1473061389892">
            <a:extLst>
              <a:ext uri="{FF2B5EF4-FFF2-40B4-BE49-F238E27FC236}">
                <a16:creationId xmlns:a16="http://schemas.microsoft.com/office/drawing/2014/main" id="{DB3A9475-3B99-B6DA-DB8F-3938E75B2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060" y="4281487"/>
            <a:ext cx="881063" cy="1320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E1EBABC5-856B-434C-96AF-CA06C0E6FFFB}"/>
              </a:ext>
            </a:extLst>
          </p:cNvPr>
          <p:cNvSpPr txBox="1"/>
          <p:nvPr/>
        </p:nvSpPr>
        <p:spPr>
          <a:xfrm>
            <a:off x="3016612" y="6024682"/>
            <a:ext cx="33728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如何研究核子内部？</a:t>
            </a:r>
            <a:endParaRPr lang="zh-CN" altLang="en-US" sz="2400" b="1" dirty="0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796C7E4B-A56A-4B2A-8312-DF6FF3726E1A}"/>
              </a:ext>
            </a:extLst>
          </p:cNvPr>
          <p:cNvSpPr>
            <a:spLocks noChangeAspect="1"/>
          </p:cNvSpPr>
          <p:nvPr/>
        </p:nvSpPr>
        <p:spPr>
          <a:xfrm>
            <a:off x="7032576" y="4072195"/>
            <a:ext cx="1799135" cy="1799135"/>
          </a:xfrm>
          <a:prstGeom prst="ellipse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A25207A-1BCE-43E6-B1AD-532FDC93C09B}"/>
              </a:ext>
            </a:extLst>
          </p:cNvPr>
          <p:cNvSpPr txBox="1"/>
          <p:nvPr/>
        </p:nvSpPr>
        <p:spPr>
          <a:xfrm>
            <a:off x="7032576" y="5948891"/>
            <a:ext cx="1925218" cy="787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怎么理解</a:t>
            </a:r>
            <a:endParaRPr lang="en-US" altLang="zh-CN" sz="16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核子内部的世界？</a:t>
            </a:r>
          </a:p>
        </p:txBody>
      </p:sp>
    </p:spTree>
    <p:extLst>
      <p:ext uri="{BB962C8B-B14F-4D97-AF65-F5344CB8AC3E}">
        <p14:creationId xmlns:p14="http://schemas.microsoft.com/office/powerpoint/2010/main" val="176715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16D403AE-4CF2-0B49-5257-CC21EE5AF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zh-CN" alt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以水为例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172200-8C9F-ED9F-E271-A1A88BEAB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29" y="1854499"/>
            <a:ext cx="2103834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22CAA6-EDFA-C24A-7F8A-A1B6DF93E6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322" y="2035474"/>
            <a:ext cx="165735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4116DA-7555-AB5A-737E-8A603E00D4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031" y="2025950"/>
            <a:ext cx="2911079" cy="135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F446A6-6B83-8C9E-2A05-CDBBAF074E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10" y="4011216"/>
            <a:ext cx="3481388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1">
            <a:extLst>
              <a:ext uri="{FF2B5EF4-FFF2-40B4-BE49-F238E27FC236}">
                <a16:creationId xmlns:a16="http://schemas.microsoft.com/office/drawing/2014/main" id="{776FFC3A-41FC-5F41-BAE8-4B8D49551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398" y="1461593"/>
            <a:ext cx="72648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CN" altLang="en-US" sz="2100" b="1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小学</a:t>
            </a: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0F82F3FE-E6AA-E6CA-0363-9A06B23B4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0735" y="1461593"/>
            <a:ext cx="72648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CN" altLang="en-US" sz="2100" b="1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中学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53BA7165-5D25-5BC5-58F6-C94B8C42E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5663" y="1478261"/>
            <a:ext cx="72648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CN" altLang="en-US" sz="2100" b="1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大学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59985F04-9873-2153-AC50-0285FDA26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060" y="3701653"/>
            <a:ext cx="262283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CN" altLang="en-US" sz="2100" b="1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研究生（高能物理）</a:t>
            </a:r>
          </a:p>
        </p:txBody>
      </p:sp>
      <p:sp>
        <p:nvSpPr>
          <p:cNvPr id="12" name="Triangle 1">
            <a:extLst>
              <a:ext uri="{FF2B5EF4-FFF2-40B4-BE49-F238E27FC236}">
                <a16:creationId xmlns:a16="http://schemas.microsoft.com/office/drawing/2014/main" id="{85A2DEF2-B909-E097-2B6C-4C0BFAD30B73}"/>
              </a:ext>
            </a:extLst>
          </p:cNvPr>
          <p:cNvSpPr/>
          <p:nvPr/>
        </p:nvSpPr>
        <p:spPr>
          <a:xfrm rot="935769">
            <a:off x="3312319" y="4080273"/>
            <a:ext cx="2469356" cy="539353"/>
          </a:xfrm>
          <a:prstGeom prst="triangle">
            <a:avLst>
              <a:gd name="adj" fmla="val 95974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CN" altLang="en-US" sz="21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3" name="Triangle 16">
            <a:extLst>
              <a:ext uri="{FF2B5EF4-FFF2-40B4-BE49-F238E27FC236}">
                <a16:creationId xmlns:a16="http://schemas.microsoft.com/office/drawing/2014/main" id="{43675EAA-C76C-7AA8-402A-0ACF9BD9138A}"/>
              </a:ext>
            </a:extLst>
          </p:cNvPr>
          <p:cNvSpPr/>
          <p:nvPr/>
        </p:nvSpPr>
        <p:spPr>
          <a:xfrm rot="174559">
            <a:off x="3982642" y="4937522"/>
            <a:ext cx="1725215" cy="560784"/>
          </a:xfrm>
          <a:prstGeom prst="triangle">
            <a:avLst>
              <a:gd name="adj" fmla="val 9597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CN" altLang="en-US" sz="21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Picture 5" descr="3646_G_1473061389892">
            <a:extLst>
              <a:ext uri="{FF2B5EF4-FFF2-40B4-BE49-F238E27FC236}">
                <a16:creationId xmlns:a16="http://schemas.microsoft.com/office/drawing/2014/main" id="{DB3A9475-3B99-B6DA-DB8F-3938E75B2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060" y="4281487"/>
            <a:ext cx="881063" cy="1320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907CE4DB-61E1-4CE2-875F-99D437628E62}"/>
              </a:ext>
            </a:extLst>
          </p:cNvPr>
          <p:cNvSpPr txBox="1"/>
          <p:nvPr/>
        </p:nvSpPr>
        <p:spPr>
          <a:xfrm>
            <a:off x="2712248" y="6125126"/>
            <a:ext cx="33728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多小算小？如何度量？</a:t>
            </a:r>
            <a:endParaRPr lang="zh-CN" altLang="en-US" sz="2400" b="1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D4C6C94-7632-4F51-B581-694BED8DDB6C}"/>
              </a:ext>
            </a:extLst>
          </p:cNvPr>
          <p:cNvSpPr txBox="1"/>
          <p:nvPr/>
        </p:nvSpPr>
        <p:spPr>
          <a:xfrm>
            <a:off x="7029144" y="5569628"/>
            <a:ext cx="13700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1800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庄子：</a:t>
            </a:r>
            <a:endParaRPr kumimoji="1" lang="en-US" altLang="zh-CN" sz="1800" dirty="0">
              <a:solidFill>
                <a:srgbClr val="00206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1800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一尺之棰，日取其半，万世不竭。</a:t>
            </a:r>
          </a:p>
        </p:txBody>
      </p:sp>
    </p:spTree>
    <p:extLst>
      <p:ext uri="{BB962C8B-B14F-4D97-AF65-F5344CB8AC3E}">
        <p14:creationId xmlns:p14="http://schemas.microsoft.com/office/powerpoint/2010/main" val="349754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68ADBB-E942-70A0-BE88-B9526E5C2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b="1" dirty="0">
                <a:solidFill>
                  <a:srgbClr val="003366"/>
                </a:solidFill>
                <a:ea typeface="黑体" panose="02010609060101010101" pitchFamily="49" charset="-122"/>
              </a:rPr>
              <a:t>正反电子湮灭</a:t>
            </a:r>
            <a:endParaRPr lang="zh-CN" altLang="en-US" dirty="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C350C031-ED3D-BCD5-8BC5-E0838A821D5F}"/>
              </a:ext>
            </a:extLst>
          </p:cNvPr>
          <p:cNvGrpSpPr/>
          <p:nvPr/>
        </p:nvGrpSpPr>
        <p:grpSpPr>
          <a:xfrm>
            <a:off x="181360" y="2195317"/>
            <a:ext cx="4491660" cy="2786888"/>
            <a:chOff x="423795" y="1948680"/>
            <a:chExt cx="6259712" cy="3715851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DD5A5FD-291D-B3DF-C4E6-B9897BB6E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3795" y="1948680"/>
              <a:ext cx="6259712" cy="3608972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22332722-4850-BFED-6AA2-8706EF05101D}"/>
                </a:ext>
              </a:extLst>
            </p:cNvPr>
            <p:cNvSpPr/>
            <p:nvPr/>
          </p:nvSpPr>
          <p:spPr>
            <a:xfrm>
              <a:off x="3075709" y="5296395"/>
              <a:ext cx="1579418" cy="36813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D9CE6BA0-1400-A46A-20A5-59D6119BDFC3}"/>
                </a:ext>
              </a:extLst>
            </p:cNvPr>
            <p:cNvSpPr/>
            <p:nvPr/>
          </p:nvSpPr>
          <p:spPr>
            <a:xfrm>
              <a:off x="4225636" y="4938155"/>
              <a:ext cx="1579418" cy="36813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797FDFC2-8F40-83ED-1441-2098062FC023}"/>
              </a:ext>
            </a:extLst>
          </p:cNvPr>
          <p:cNvGrpSpPr/>
          <p:nvPr/>
        </p:nvGrpSpPr>
        <p:grpSpPr>
          <a:xfrm>
            <a:off x="4748466" y="1839816"/>
            <a:ext cx="4306838" cy="931180"/>
            <a:chOff x="6255968" y="1667881"/>
            <a:chExt cx="5742451" cy="1241573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80812CE0-956B-89E3-D036-7D24234BDB24}"/>
                </a:ext>
              </a:extLst>
            </p:cNvPr>
            <p:cNvGrpSpPr/>
            <p:nvPr/>
          </p:nvGrpSpPr>
          <p:grpSpPr>
            <a:xfrm>
              <a:off x="6255968" y="1879903"/>
              <a:ext cx="5742451" cy="1029551"/>
              <a:chOff x="6469724" y="1876606"/>
              <a:chExt cx="5742451" cy="1029551"/>
            </a:xfrm>
          </p:grpSpPr>
          <p:sp>
            <p:nvSpPr>
              <p:cNvPr id="11" name="箭头: 右 10">
                <a:extLst>
                  <a:ext uri="{FF2B5EF4-FFF2-40B4-BE49-F238E27FC236}">
                    <a16:creationId xmlns:a16="http://schemas.microsoft.com/office/drawing/2014/main" id="{ABF00856-547B-14DC-49D0-86191D622464}"/>
                  </a:ext>
                </a:extLst>
              </p:cNvPr>
              <p:cNvSpPr/>
              <p:nvPr/>
            </p:nvSpPr>
            <p:spPr>
              <a:xfrm>
                <a:off x="6469724" y="1876606"/>
                <a:ext cx="1343277" cy="1029551"/>
              </a:xfrm>
              <a:prstGeom prst="rightArrow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13" b="1" dirty="0">
                    <a:solidFill>
                      <a:schemeClr val="tx1"/>
                    </a:solidFill>
                  </a:rPr>
                  <a:t>inclusive</a:t>
                </a:r>
                <a:endParaRPr lang="zh-CN" altLang="en-US" sz="1013" b="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5" name="图片 24">
                <a:extLst>
                  <a:ext uri="{FF2B5EF4-FFF2-40B4-BE49-F238E27FC236}">
                    <a16:creationId xmlns:a16="http://schemas.microsoft.com/office/drawing/2014/main" id="{BBBF8AC9-414D-A6A1-315D-01210184FD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7892551" y="2061055"/>
                <a:ext cx="4319624" cy="625347"/>
              </a:xfrm>
              <a:prstGeom prst="rect">
                <a:avLst/>
              </a:prstGeom>
            </p:spPr>
          </p:pic>
        </p:grp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3816B05B-E5CD-1349-D190-4B6066FCD1A5}"/>
                </a:ext>
              </a:extLst>
            </p:cNvPr>
            <p:cNvSpPr txBox="1"/>
            <p:nvPr/>
          </p:nvSpPr>
          <p:spPr>
            <a:xfrm>
              <a:off x="7643169" y="1667881"/>
              <a:ext cx="1960365" cy="43088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15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e+ e- </a:t>
              </a:r>
              <a:r>
                <a:rPr lang="en-US" altLang="zh-CN" sz="15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Wingdings" panose="05000000000000000000" pitchFamily="2" charset="2"/>
                </a:rPr>
                <a:t> hadrons</a:t>
              </a:r>
              <a:endParaRPr lang="zh-CN" altLang="en-US" sz="15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F10EF726-A297-7626-9AE7-C630C46BC17A}"/>
              </a:ext>
            </a:extLst>
          </p:cNvPr>
          <p:cNvGrpSpPr/>
          <p:nvPr/>
        </p:nvGrpSpPr>
        <p:grpSpPr>
          <a:xfrm>
            <a:off x="4775184" y="4105649"/>
            <a:ext cx="2707574" cy="872870"/>
            <a:chOff x="6291594" y="4415866"/>
            <a:chExt cx="3610099" cy="1163827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D02C5C58-61BD-3EE3-2C05-01E8B65E1D50}"/>
                </a:ext>
              </a:extLst>
            </p:cNvPr>
            <p:cNvGrpSpPr/>
            <p:nvPr/>
          </p:nvGrpSpPr>
          <p:grpSpPr>
            <a:xfrm>
              <a:off x="6291594" y="4550143"/>
              <a:ext cx="3252020" cy="1029550"/>
              <a:chOff x="6291594" y="4550143"/>
              <a:chExt cx="3252020" cy="1029550"/>
            </a:xfrm>
          </p:grpSpPr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2FA21BF8-6957-7C44-4893-63D129C03C67}"/>
                  </a:ext>
                </a:extLst>
              </p:cNvPr>
              <p:cNvSpPr txBox="1"/>
              <p:nvPr/>
            </p:nvSpPr>
            <p:spPr>
              <a:xfrm>
                <a:off x="7758510" y="4864863"/>
                <a:ext cx="1785104" cy="430887"/>
              </a:xfrm>
              <a:prstGeom prst="rect">
                <a:avLst/>
              </a:prstGeom>
              <a:solidFill>
                <a:srgbClr val="97D2FF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zh-CN" altLang="en-US" sz="15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电磁形状因子</a:t>
                </a:r>
                <a:endParaRPr lang="en-US" altLang="zh-CN" sz="15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箭头: 右 23">
                <a:extLst>
                  <a:ext uri="{FF2B5EF4-FFF2-40B4-BE49-F238E27FC236}">
                    <a16:creationId xmlns:a16="http://schemas.microsoft.com/office/drawing/2014/main" id="{07B045DD-7730-DB92-F7D1-707CD297DD45}"/>
                  </a:ext>
                </a:extLst>
              </p:cNvPr>
              <p:cNvSpPr/>
              <p:nvPr/>
            </p:nvSpPr>
            <p:spPr>
              <a:xfrm>
                <a:off x="6291594" y="4550143"/>
                <a:ext cx="1387201" cy="1029550"/>
              </a:xfrm>
              <a:prstGeom prst="rightArrow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13" b="1" dirty="0">
                    <a:solidFill>
                      <a:schemeClr val="tx1"/>
                    </a:solidFill>
                  </a:rPr>
                  <a:t>exclusive</a:t>
                </a:r>
                <a:endParaRPr lang="zh-CN" altLang="en-US" sz="1013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9D9CCB06-964C-D5E8-F828-0DC6D3565A16}"/>
                </a:ext>
              </a:extLst>
            </p:cNvPr>
            <p:cNvSpPr txBox="1"/>
            <p:nvPr/>
          </p:nvSpPr>
          <p:spPr>
            <a:xfrm>
              <a:off x="7755378" y="4415866"/>
              <a:ext cx="2146315" cy="43088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15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e+ e- </a:t>
              </a:r>
              <a:r>
                <a:rPr lang="en-US" altLang="zh-CN" sz="15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Wingdings" panose="05000000000000000000" pitchFamily="2" charset="2"/>
                </a:rPr>
                <a:t> h + anti-h</a:t>
              </a:r>
              <a:endParaRPr lang="zh-CN" altLang="en-US" sz="15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082BBD9B-E069-2C40-27F2-AD971406A6CF}"/>
              </a:ext>
            </a:extLst>
          </p:cNvPr>
          <p:cNvGrpSpPr/>
          <p:nvPr/>
        </p:nvGrpSpPr>
        <p:grpSpPr>
          <a:xfrm>
            <a:off x="4748466" y="3022941"/>
            <a:ext cx="3037046" cy="861248"/>
            <a:chOff x="6255968" y="3019756"/>
            <a:chExt cx="4049394" cy="1148330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1E44D17B-B6B4-7B8F-6B0A-8C380759C91C}"/>
                </a:ext>
              </a:extLst>
            </p:cNvPr>
            <p:cNvSpPr txBox="1"/>
            <p:nvPr/>
          </p:nvSpPr>
          <p:spPr>
            <a:xfrm>
              <a:off x="7758511" y="3473293"/>
              <a:ext cx="87" cy="30777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l"/>
              <a:endParaRPr lang="zh-CN" altLang="en-US" sz="15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703495F0-9511-4BBD-DEE6-F565E2CA3A36}"/>
                </a:ext>
              </a:extLst>
            </p:cNvPr>
            <p:cNvGrpSpPr/>
            <p:nvPr/>
          </p:nvGrpSpPr>
          <p:grpSpPr>
            <a:xfrm>
              <a:off x="6255968" y="3138536"/>
              <a:ext cx="4049394" cy="1029550"/>
              <a:chOff x="6255968" y="3138536"/>
              <a:chExt cx="4049394" cy="1029550"/>
            </a:xfrm>
          </p:grpSpPr>
          <p:sp>
            <p:nvSpPr>
              <p:cNvPr id="5" name="箭头: 右 4">
                <a:extLst>
                  <a:ext uri="{FF2B5EF4-FFF2-40B4-BE49-F238E27FC236}">
                    <a16:creationId xmlns:a16="http://schemas.microsoft.com/office/drawing/2014/main" id="{1D3F1415-752B-2631-B6BC-DB25D5F594A4}"/>
                  </a:ext>
                </a:extLst>
              </p:cNvPr>
              <p:cNvSpPr/>
              <p:nvPr/>
            </p:nvSpPr>
            <p:spPr>
              <a:xfrm>
                <a:off x="6255968" y="3138536"/>
                <a:ext cx="1387201" cy="1029550"/>
              </a:xfrm>
              <a:prstGeom prst="rightArrow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13" b="1" dirty="0">
                    <a:solidFill>
                      <a:schemeClr val="tx1"/>
                    </a:solidFill>
                  </a:rPr>
                  <a:t>semi-inclusive</a:t>
                </a:r>
                <a:endParaRPr lang="zh-CN" altLang="en-US" sz="1013" b="1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文本框 25">
                    <a:extLst>
                      <a:ext uri="{FF2B5EF4-FFF2-40B4-BE49-F238E27FC236}">
                        <a16:creationId xmlns:a16="http://schemas.microsoft.com/office/drawing/2014/main" id="{B0743A5E-F637-6A27-8470-2B1C3398A44B}"/>
                      </a:ext>
                    </a:extLst>
                  </p:cNvPr>
                  <p:cNvSpPr txBox="1"/>
                  <p:nvPr/>
                </p:nvSpPr>
                <p:spPr>
                  <a:xfrm>
                    <a:off x="7758511" y="3429544"/>
                    <a:ext cx="2546851" cy="467222"/>
                  </a:xfrm>
                  <a:prstGeom prst="rect">
                    <a:avLst/>
                  </a:prstGeom>
                  <a:solidFill>
                    <a:srgbClr val="97D2FF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15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a:t>Fragmentation: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500" i="1"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500" i="1"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zh-CN" sz="1500" i="1"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sub>
                          <m:sup>
                            <m:r>
                              <a:rPr lang="en-US" altLang="zh-CN" sz="1500" i="1"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Times New Roman" panose="02020603050405020304" pitchFamily="18" charset="0"/>
                              </a:rPr>
                              <m:t>h</m:t>
                            </m:r>
                          </m:sup>
                        </m:sSubSup>
                        <m:r>
                          <a:rPr lang="en-US" altLang="zh-CN" sz="1500" i="1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1500" i="1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1500" i="1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a14:m>
                    <a:endParaRPr lang="zh-CN" altLang="en-US" sz="1500" dirty="0"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6" name="文本框 25">
                    <a:extLst>
                      <a:ext uri="{FF2B5EF4-FFF2-40B4-BE49-F238E27FC236}">
                        <a16:creationId xmlns:a16="http://schemas.microsoft.com/office/drawing/2014/main" id="{B0743A5E-F637-6A27-8470-2B1C3398A44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58511" y="3429544"/>
                    <a:ext cx="2546851" cy="46722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278" t="-1724" b="-1206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EC644F64-9953-3C58-7808-A9931B03437A}"/>
                </a:ext>
              </a:extLst>
            </p:cNvPr>
            <p:cNvSpPr txBox="1"/>
            <p:nvPr/>
          </p:nvSpPr>
          <p:spPr>
            <a:xfrm>
              <a:off x="7743762" y="3019756"/>
              <a:ext cx="1735945" cy="430886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15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e+ e- </a:t>
              </a:r>
              <a:r>
                <a:rPr lang="en-US" altLang="zh-CN" sz="15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Wingdings" panose="05000000000000000000" pitchFamily="2" charset="2"/>
                </a:rPr>
                <a:t> h + X</a:t>
              </a:r>
              <a:endParaRPr lang="zh-CN" altLang="en-US" sz="15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FEDF641F-5506-4AC1-A9B3-B2D9B6932CAA}"/>
                  </a:ext>
                </a:extLst>
              </p:cNvPr>
              <p:cNvSpPr txBox="1"/>
              <p:nvPr/>
            </p:nvSpPr>
            <p:spPr>
              <a:xfrm>
                <a:off x="5875438" y="4982205"/>
                <a:ext cx="2468687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3200" i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en-US" altLang="zh-CN" sz="32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32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en-US" altLang="zh-CN" sz="32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3200" b="0" i="0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altLang="zh-CN" sz="3200" b="0" i="0" smtClean="0">
                          <a:latin typeface="Cambria Math" panose="02040503050406030204" pitchFamily="18" charset="0"/>
                        </a:rPr>
                        <m:t>n</m:t>
                      </m:r>
                      <m:acc>
                        <m:accPr>
                          <m:chr m:val="̅"/>
                          <m:ctrlPr>
                            <a:rPr lang="en-US" altLang="zh-CN" sz="3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altLang="zh-CN" sz="3200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</m:acc>
                    </m:oMath>
                  </m:oMathPara>
                </a14:m>
                <a:endParaRPr lang="en-US" altLang="zh-CN" sz="32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3200" i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en-US" altLang="zh-CN" sz="32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32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en-US" altLang="zh-CN" sz="32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3200" b="0" i="0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altLang="zh-CN" sz="3200" i="0">
                          <a:latin typeface="Cambria Math" panose="02040503050406030204" pitchFamily="18" charset="0"/>
                        </a:rPr>
                        <m:t>p</m:t>
                      </m:r>
                      <m:acc>
                        <m:accPr>
                          <m:chr m:val="̅"/>
                          <m:ctrlPr>
                            <a:rPr lang="en-US" altLang="zh-CN" sz="3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altLang="zh-CN" sz="3200" i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</m:acc>
                    </m:oMath>
                  </m:oMathPara>
                </a14:m>
                <a:endParaRPr lang="en-US" altLang="zh-CN" sz="3200" b="0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FEDF641F-5506-4AC1-A9B3-B2D9B6932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5438" y="4982205"/>
                <a:ext cx="2468687" cy="9848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611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solidFill>
                  <a:srgbClr val="0033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电磁形状因子</a:t>
            </a: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E208AE34-9D3E-4822-8C6A-F49D3D104C00}"/>
              </a:ext>
            </a:extLst>
          </p:cNvPr>
          <p:cNvGrpSpPr/>
          <p:nvPr/>
        </p:nvGrpSpPr>
        <p:grpSpPr>
          <a:xfrm>
            <a:off x="639862" y="1473075"/>
            <a:ext cx="7911901" cy="2144965"/>
            <a:chOff x="663838" y="1757854"/>
            <a:chExt cx="7911901" cy="2144965"/>
          </a:xfrm>
        </p:grpSpPr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3393CC33-B6A3-4AA3-A32C-123D1BE91A8F}"/>
                </a:ext>
              </a:extLst>
            </p:cNvPr>
            <p:cNvGrpSpPr/>
            <p:nvPr/>
          </p:nvGrpSpPr>
          <p:grpSpPr>
            <a:xfrm>
              <a:off x="663838" y="1757854"/>
              <a:ext cx="7911901" cy="2144965"/>
              <a:chOff x="663838" y="1757854"/>
              <a:chExt cx="7911901" cy="2144965"/>
            </a:xfrm>
          </p:grpSpPr>
          <p:grpSp>
            <p:nvGrpSpPr>
              <p:cNvPr id="25" name="组合 24">
                <a:extLst>
                  <a:ext uri="{FF2B5EF4-FFF2-40B4-BE49-F238E27FC236}">
                    <a16:creationId xmlns:a16="http://schemas.microsoft.com/office/drawing/2014/main" id="{AABA0E45-0498-C3C7-0261-15E060D7E0DE}"/>
                  </a:ext>
                </a:extLst>
              </p:cNvPr>
              <p:cNvGrpSpPr/>
              <p:nvPr/>
            </p:nvGrpSpPr>
            <p:grpSpPr>
              <a:xfrm>
                <a:off x="663838" y="1757854"/>
                <a:ext cx="7911901" cy="2144965"/>
                <a:chOff x="885117" y="1200804"/>
                <a:chExt cx="10549201" cy="2859954"/>
              </a:xfrm>
            </p:grpSpPr>
            <p:grpSp>
              <p:nvGrpSpPr>
                <p:cNvPr id="43" name="组合 42">
                  <a:extLst>
                    <a:ext uri="{FF2B5EF4-FFF2-40B4-BE49-F238E27FC236}">
                      <a16:creationId xmlns:a16="http://schemas.microsoft.com/office/drawing/2014/main" id="{8AEDD4F9-92AB-E770-677B-F69B0CAED131}"/>
                    </a:ext>
                  </a:extLst>
                </p:cNvPr>
                <p:cNvGrpSpPr/>
                <p:nvPr/>
              </p:nvGrpSpPr>
              <p:grpSpPr>
                <a:xfrm>
                  <a:off x="885117" y="1200804"/>
                  <a:ext cx="10549201" cy="2859954"/>
                  <a:chOff x="714862" y="1245775"/>
                  <a:chExt cx="10549201" cy="2859954"/>
                </a:xfrm>
              </p:grpSpPr>
              <p:sp>
                <p:nvSpPr>
                  <p:cNvPr id="4" name="矩形 3">
                    <a:extLst>
                      <a:ext uri="{FF2B5EF4-FFF2-40B4-BE49-F238E27FC236}">
                        <a16:creationId xmlns:a16="http://schemas.microsoft.com/office/drawing/2014/main" id="{9196A510-B989-46A8-B70C-2ED1F1B413B2}"/>
                      </a:ext>
                    </a:extLst>
                  </p:cNvPr>
                  <p:cNvSpPr/>
                  <p:nvPr/>
                </p:nvSpPr>
                <p:spPr>
                  <a:xfrm>
                    <a:off x="3771481" y="3305510"/>
                    <a:ext cx="4157823" cy="80021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zh-CN" sz="1200" b="1" i="1" dirty="0">
                        <a:solidFill>
                          <a:srgbClr val="993300"/>
                        </a:solidFill>
                      </a:rPr>
                      <a:t>Introduced for the first time.</a:t>
                    </a:r>
                  </a:p>
                  <a:p>
                    <a:r>
                      <a:rPr lang="en-US" altLang="zh-CN" sz="1050" i="1" dirty="0"/>
                      <a:t>Hofstadter R. etc.,</a:t>
                    </a:r>
                    <a:r>
                      <a:rPr lang="da-DK" altLang="zh-CN" sz="1050" i="1" dirty="0"/>
                      <a:t> Rev. Mod. Phys. 28, 214–254 (1956)</a:t>
                    </a:r>
                    <a:endParaRPr lang="en-US" altLang="zh-CN" sz="1050" i="1" dirty="0"/>
                  </a:p>
                  <a:p>
                    <a:r>
                      <a:rPr lang="en-US" altLang="zh-CN" sz="1050" i="1" dirty="0"/>
                      <a:t>Prog.Part.Nucl.Phys.59:694-764,2007</a:t>
                    </a:r>
                  </a:p>
                </p:txBody>
              </p:sp>
              <p:grpSp>
                <p:nvGrpSpPr>
                  <p:cNvPr id="42" name="组合 41">
                    <a:extLst>
                      <a:ext uri="{FF2B5EF4-FFF2-40B4-BE49-F238E27FC236}">
                        <a16:creationId xmlns:a16="http://schemas.microsoft.com/office/drawing/2014/main" id="{D155BC69-63D4-ED16-3457-35D8A935F98B}"/>
                      </a:ext>
                    </a:extLst>
                  </p:cNvPr>
                  <p:cNvGrpSpPr/>
                  <p:nvPr/>
                </p:nvGrpSpPr>
                <p:grpSpPr>
                  <a:xfrm>
                    <a:off x="714862" y="1245775"/>
                    <a:ext cx="10549201" cy="2540571"/>
                    <a:chOff x="700425" y="1914172"/>
                    <a:chExt cx="10549201" cy="2540571"/>
                  </a:xfrm>
                </p:grpSpPr>
                <p:grpSp>
                  <p:nvGrpSpPr>
                    <p:cNvPr id="27" name="组合 26">
                      <a:extLst>
                        <a:ext uri="{FF2B5EF4-FFF2-40B4-BE49-F238E27FC236}">
                          <a16:creationId xmlns:a16="http://schemas.microsoft.com/office/drawing/2014/main" id="{34BEBDA8-F7FA-C86D-E523-F18C9CF6860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0425" y="1919532"/>
                      <a:ext cx="4130962" cy="2535211"/>
                      <a:chOff x="622954" y="1665666"/>
                      <a:chExt cx="4130962" cy="2535211"/>
                    </a:xfrm>
                  </p:grpSpPr>
                  <p:sp>
                    <p:nvSpPr>
                      <p:cNvPr id="13" name="文本框 12"/>
                      <p:cNvSpPr txBox="1"/>
                      <p:nvPr/>
                    </p:nvSpPr>
                    <p:spPr>
                      <a:xfrm>
                        <a:off x="622954" y="1665666"/>
                        <a:ext cx="3116665" cy="33094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altLang="zh-CN" sz="1013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rPr>
                          <a:t>Point-like scattered by point-like</a:t>
                        </a:r>
                      </a:p>
                    </p:txBody>
                  </p:sp>
                  <p:pic>
                    <p:nvPicPr>
                      <p:cNvPr id="7" name="图片 6"/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93230" y="2292388"/>
                        <a:ext cx="1860686" cy="693584"/>
                      </a:xfrm>
                      <a:prstGeom prst="roundRect">
                        <a:avLst>
                          <a:gd name="adj" fmla="val 4167"/>
                        </a:avLst>
                      </a:prstGeom>
                      <a:solidFill>
                        <a:srgbClr val="FFFFFF"/>
                      </a:solidFill>
                      <a:ln w="76200" cap="sq">
                        <a:solidFill>
                          <a:srgbClr val="EAEAEA"/>
                        </a:solidFill>
                        <a:miter lim="800000"/>
                      </a:ln>
                      <a:effectLst>
                        <a:reflection blurRad="12700" stA="33000" endPos="0" dist="5000" dir="5400000" sy="-100000" algn="bl" rotWithShape="0"/>
                      </a:effectLst>
                      <a:scene3d>
                        <a:camera prst="orthographicFront"/>
                        <a:lightRig rig="threePt" dir="t">
                          <a:rot lat="0" lon="0" rev="2700000"/>
                        </a:lightRig>
                      </a:scene3d>
                      <a:sp3d contourW="6350">
                        <a:bevelT h="38100"/>
                        <a:contourClr>
                          <a:srgbClr val="C0C0C0"/>
                        </a:contourClr>
                      </a:sp3d>
                    </p:spPr>
                  </p:pic>
                  <p:pic>
                    <p:nvPicPr>
                      <p:cNvPr id="8" name="图片 7"/>
                      <p:cNvPicPr>
                        <a:picLocks noChangeAspect="1"/>
                      </p:cNvPicPr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4628" y="2292698"/>
                        <a:ext cx="1973399" cy="693062"/>
                      </a:xfrm>
                      <a:prstGeom prst="roundRect">
                        <a:avLst>
                          <a:gd name="adj" fmla="val 4167"/>
                        </a:avLst>
                      </a:prstGeom>
                      <a:solidFill>
                        <a:srgbClr val="FFFFFF"/>
                      </a:solidFill>
                      <a:ln w="76200" cap="sq">
                        <a:solidFill>
                          <a:srgbClr val="EAEAEA"/>
                        </a:solidFill>
                        <a:miter lim="800000"/>
                      </a:ln>
                      <a:effectLst>
                        <a:reflection blurRad="12700" stA="33000" endPos="0" dist="5000" dir="5400000" sy="-100000" algn="bl" rotWithShape="0"/>
                      </a:effectLst>
                      <a:scene3d>
                        <a:camera prst="orthographicFront"/>
                        <a:lightRig rig="threePt" dir="t">
                          <a:rot lat="0" lon="0" rev="2700000"/>
                        </a:lightRig>
                      </a:scene3d>
                      <a:sp3d contourW="6350">
                        <a:bevelT h="38100"/>
                        <a:contourClr>
                          <a:srgbClr val="C0C0C0"/>
                        </a:contourClr>
                      </a:sp3d>
                    </p:spPr>
                  </p:pic>
                  <p:sp>
                    <p:nvSpPr>
                      <p:cNvPr id="10" name="左大括号 9"/>
                      <p:cNvSpPr/>
                      <p:nvPr/>
                    </p:nvSpPr>
                    <p:spPr>
                      <a:xfrm rot="16200000">
                        <a:off x="1734958" y="2142962"/>
                        <a:ext cx="172736" cy="1907778"/>
                      </a:xfrm>
                      <a:prstGeom prst="leftBrace">
                        <a:avLst/>
                      </a:prstGeom>
                      <a:ln w="28575"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1013" dirty="0"/>
                      </a:p>
                    </p:txBody>
                  </p:sp>
                  <p:sp>
                    <p:nvSpPr>
                      <p:cNvPr id="15" name="文本框 14"/>
                      <p:cNvSpPr txBox="1"/>
                      <p:nvPr/>
                    </p:nvSpPr>
                    <p:spPr>
                      <a:xfrm>
                        <a:off x="1990384" y="3769990"/>
                        <a:ext cx="1329852" cy="43088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altLang="zh-CN" sz="1500" dirty="0"/>
                          <a:t>|F(q)|</a:t>
                        </a:r>
                        <a:r>
                          <a:rPr lang="en-US" altLang="zh-CN" sz="1500" baseline="30000" dirty="0"/>
                          <a:t>2 </a:t>
                        </a:r>
                        <a:r>
                          <a:rPr lang="en-US" altLang="zh-CN" sz="1500" dirty="0"/>
                          <a:t>≡ 1</a:t>
                        </a:r>
                        <a:endParaRPr lang="zh-CN" altLang="en-US" sz="1500" dirty="0"/>
                      </a:p>
                    </p:txBody>
                  </p:sp>
                  <p:sp>
                    <p:nvSpPr>
                      <p:cNvPr id="16" name="文本框 15"/>
                      <p:cNvSpPr txBox="1"/>
                      <p:nvPr/>
                    </p:nvSpPr>
                    <p:spPr>
                      <a:xfrm>
                        <a:off x="1488149" y="3257028"/>
                        <a:ext cx="808341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altLang="zh-CN" sz="1200" dirty="0"/>
                          <a:t>Spin=0</a:t>
                        </a:r>
                        <a:endParaRPr lang="zh-CN" altLang="en-US" sz="1200" dirty="0"/>
                      </a:p>
                    </p:txBody>
                  </p:sp>
                  <p:sp>
                    <p:nvSpPr>
                      <p:cNvPr id="17" name="文本框 16"/>
                      <p:cNvSpPr txBox="1"/>
                      <p:nvPr/>
                    </p:nvSpPr>
                    <p:spPr>
                      <a:xfrm>
                        <a:off x="3482758" y="3262405"/>
                        <a:ext cx="840401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altLang="zh-CN" sz="1200" dirty="0"/>
                          <a:t>Spin=½</a:t>
                        </a:r>
                        <a:endParaRPr lang="zh-CN" altLang="en-US" sz="1200" dirty="0"/>
                      </a:p>
                    </p:txBody>
                  </p:sp>
                  <p:sp>
                    <p:nvSpPr>
                      <p:cNvPr id="20" name="左大括号 19"/>
                      <p:cNvSpPr/>
                      <p:nvPr/>
                    </p:nvSpPr>
                    <p:spPr>
                      <a:xfrm rot="16200000">
                        <a:off x="3683769" y="2252257"/>
                        <a:ext cx="212889" cy="1680323"/>
                      </a:xfrm>
                      <a:prstGeom prst="leftBrace">
                        <a:avLst/>
                      </a:prstGeom>
                      <a:ln w="38100"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1013" dirty="0"/>
                      </a:p>
                    </p:txBody>
                  </p:sp>
                </p:grpSp>
                <p:grpSp>
                  <p:nvGrpSpPr>
                    <p:cNvPr id="28" name="组合 27">
                      <a:extLst>
                        <a:ext uri="{FF2B5EF4-FFF2-40B4-BE49-F238E27FC236}">
                          <a16:creationId xmlns:a16="http://schemas.microsoft.com/office/drawing/2014/main" id="{8FBB9689-2DD9-8D39-5C1D-CE865DA8F63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677626" y="1914172"/>
                      <a:ext cx="4572000" cy="2404671"/>
                      <a:chOff x="5791200" y="2051219"/>
                      <a:chExt cx="4572000" cy="2404670"/>
                    </a:xfrm>
                  </p:grpSpPr>
                  <p:sp>
                    <p:nvSpPr>
                      <p:cNvPr id="14" name="文本框 13"/>
                      <p:cNvSpPr txBox="1"/>
                      <p:nvPr/>
                    </p:nvSpPr>
                    <p:spPr>
                      <a:xfrm>
                        <a:off x="5791200" y="2051219"/>
                        <a:ext cx="4572000" cy="33094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altLang="zh-CN" sz="1013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rPr>
                          <a:t>The structured scattered by point-like</a:t>
                        </a:r>
                        <a:endParaRPr lang="zh-CN" altLang="en-US" sz="1013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endParaRPr>
                      </a:p>
                    </p:txBody>
                  </p:sp>
                  <p:pic>
                    <p:nvPicPr>
                      <p:cNvPr id="9" name="图片 8"/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63769" y="2682940"/>
                        <a:ext cx="3369004" cy="693584"/>
                      </a:xfrm>
                      <a:prstGeom prst="roundRect">
                        <a:avLst>
                          <a:gd name="adj" fmla="val 4167"/>
                        </a:avLst>
                      </a:prstGeom>
                      <a:solidFill>
                        <a:srgbClr val="FFFFFF"/>
                      </a:solidFill>
                      <a:ln w="76200" cap="sq">
                        <a:solidFill>
                          <a:srgbClr val="EAEAEA"/>
                        </a:solidFill>
                        <a:miter lim="800000"/>
                      </a:ln>
                      <a:effectLst>
                        <a:reflection blurRad="12700" stA="33000" endPos="0" dist="5000" dir="5400000" sy="-100000" algn="bl" rotWithShape="0"/>
                      </a:effectLst>
                      <a:scene3d>
                        <a:camera prst="orthographicFront"/>
                        <a:lightRig rig="threePt" dir="t">
                          <a:rot lat="0" lon="0" rev="2700000"/>
                        </a:lightRig>
                      </a:scene3d>
                      <a:sp3d contourW="6350">
                        <a:bevelT h="38100"/>
                        <a:contourClr>
                          <a:srgbClr val="C0C0C0"/>
                        </a:contourClr>
                      </a:sp3d>
                    </p:spPr>
                  </p:pic>
                  <p:sp>
                    <p:nvSpPr>
                      <p:cNvPr id="11" name="左大括号 10"/>
                      <p:cNvSpPr/>
                      <p:nvPr/>
                    </p:nvSpPr>
                    <p:spPr>
                      <a:xfrm rot="16200000">
                        <a:off x="8975823" y="2725599"/>
                        <a:ext cx="177157" cy="1536749"/>
                      </a:xfrm>
                      <a:prstGeom prst="leftBrace">
                        <a:avLst/>
                      </a:prstGeom>
                      <a:ln w="38100"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1013" dirty="0"/>
                      </a:p>
                    </p:txBody>
                  </p:sp>
                  <p:sp>
                    <p:nvSpPr>
                      <p:cNvPr id="12" name="文本框 11"/>
                      <p:cNvSpPr txBox="1"/>
                      <p:nvPr/>
                    </p:nvSpPr>
                    <p:spPr>
                      <a:xfrm>
                        <a:off x="8576875" y="4025003"/>
                        <a:ext cx="975053" cy="43088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altLang="zh-CN" sz="1500" dirty="0"/>
                          <a:t>|F(q)|</a:t>
                        </a:r>
                        <a:r>
                          <a:rPr lang="en-US" altLang="zh-CN" sz="1500" baseline="30000" dirty="0"/>
                          <a:t>2</a:t>
                        </a:r>
                        <a:endParaRPr lang="zh-CN" altLang="en-US" sz="1500" baseline="30000" dirty="0"/>
                      </a:p>
                    </p:txBody>
                  </p:sp>
                  <p:sp>
                    <p:nvSpPr>
                      <p:cNvPr id="24" name="矩形 23">
                        <a:extLst>
                          <a:ext uri="{FF2B5EF4-FFF2-40B4-BE49-F238E27FC236}">
                            <a16:creationId xmlns:a16="http://schemas.microsoft.com/office/drawing/2014/main" id="{2D9C5A79-4DFC-4838-8B2A-25FE78C6C8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24413" y="2682940"/>
                        <a:ext cx="1620748" cy="693584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C0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1013"/>
                      </a:p>
                    </p:txBody>
                  </p:sp>
                </p:grpSp>
              </p:grpSp>
            </p:grpSp>
            <p:pic>
              <p:nvPicPr>
                <p:cNvPr id="44" name="内容占位符 3">
                  <a:extLst>
                    <a:ext uri="{FF2B5EF4-FFF2-40B4-BE49-F238E27FC236}">
                      <a16:creationId xmlns:a16="http://schemas.microsoft.com/office/drawing/2014/main" id="{D8EDD44A-3258-E989-ECB4-2D964C23EA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t="7319" b="34104"/>
                <a:stretch/>
              </p:blipFill>
              <p:spPr>
                <a:xfrm>
                  <a:off x="5145881" y="1545331"/>
                  <a:ext cx="2269377" cy="1139785"/>
                </a:xfrm>
                <a:prstGeom prst="rect">
                  <a:avLst/>
                </a:prstGeom>
              </p:spPr>
            </p:pic>
          </p:grpSp>
          <p:grpSp>
            <p:nvGrpSpPr>
              <p:cNvPr id="26" name="组合 25">
                <a:extLst>
                  <a:ext uri="{FF2B5EF4-FFF2-40B4-BE49-F238E27FC236}">
                    <a16:creationId xmlns:a16="http://schemas.microsoft.com/office/drawing/2014/main" id="{FB0C7395-076B-44EE-9B96-5FA342C29D1D}"/>
                  </a:ext>
                </a:extLst>
              </p:cNvPr>
              <p:cNvGrpSpPr/>
              <p:nvPr/>
            </p:nvGrpSpPr>
            <p:grpSpPr>
              <a:xfrm>
                <a:off x="1470342" y="2435621"/>
                <a:ext cx="1721922" cy="220185"/>
                <a:chOff x="1470342" y="2435621"/>
                <a:chExt cx="1721922" cy="220185"/>
              </a:xfrm>
            </p:grpSpPr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091766E5-C683-4FA0-AF33-4D9786E4E3DF}"/>
                    </a:ext>
                  </a:extLst>
                </p:cNvPr>
                <p:cNvSpPr txBox="1"/>
                <p:nvPr/>
              </p:nvSpPr>
              <p:spPr>
                <a:xfrm>
                  <a:off x="1470342" y="2440362"/>
                  <a:ext cx="23596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800" dirty="0"/>
                    <a:t>2</a:t>
                  </a:r>
                  <a:endParaRPr lang="zh-CN" altLang="en-US" dirty="0"/>
                </a:p>
              </p:txBody>
            </p:sp>
            <p:sp>
              <p:nvSpPr>
                <p:cNvPr id="45" name="文本框 44">
                  <a:extLst>
                    <a:ext uri="{FF2B5EF4-FFF2-40B4-BE49-F238E27FC236}">
                      <a16:creationId xmlns:a16="http://schemas.microsoft.com/office/drawing/2014/main" id="{EF33DCDD-C133-4B8D-BF82-AD05269A5455}"/>
                    </a:ext>
                  </a:extLst>
                </p:cNvPr>
                <p:cNvSpPr txBox="1"/>
                <p:nvPr/>
              </p:nvSpPr>
              <p:spPr>
                <a:xfrm>
                  <a:off x="2956302" y="2435621"/>
                  <a:ext cx="23596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800" dirty="0"/>
                    <a:t>2</a:t>
                  </a:r>
                  <a:endParaRPr lang="zh-CN" altLang="en-US" dirty="0"/>
                </a:p>
              </p:txBody>
            </p:sp>
          </p:grpSp>
        </p:grp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8D1F5A56-089C-4B6B-BAD7-96F517361066}"/>
                </a:ext>
              </a:extLst>
            </p:cNvPr>
            <p:cNvSpPr txBox="1"/>
            <p:nvPr/>
          </p:nvSpPr>
          <p:spPr>
            <a:xfrm>
              <a:off x="6148565" y="2451049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/>
                <a:t>2</a:t>
              </a:r>
              <a:endParaRPr lang="zh-CN" altLang="en-US" dirty="0"/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9CC4DA1D-ED13-4044-B0DE-B4FF67906037}"/>
              </a:ext>
            </a:extLst>
          </p:cNvPr>
          <p:cNvGrpSpPr/>
          <p:nvPr/>
        </p:nvGrpSpPr>
        <p:grpSpPr>
          <a:xfrm>
            <a:off x="515660" y="4225224"/>
            <a:ext cx="8335014" cy="1770601"/>
            <a:chOff x="515660" y="4225224"/>
            <a:chExt cx="8335014" cy="1770601"/>
          </a:xfrm>
        </p:grpSpPr>
        <p:sp>
          <p:nvSpPr>
            <p:cNvPr id="56" name="内容占位符 1">
              <a:extLst>
                <a:ext uri="{FF2B5EF4-FFF2-40B4-BE49-F238E27FC236}">
                  <a16:creationId xmlns:a16="http://schemas.microsoft.com/office/drawing/2014/main" id="{9682E526-D227-4887-8DD0-A608AD79E332}"/>
                </a:ext>
              </a:extLst>
            </p:cNvPr>
            <p:cNvSpPr txBox="1">
              <a:spLocks/>
            </p:cNvSpPr>
            <p:nvPr/>
          </p:nvSpPr>
          <p:spPr>
            <a:xfrm>
              <a:off x="515660" y="4225224"/>
              <a:ext cx="8335014" cy="38573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594" indent="-228594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8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71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60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349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A parameterized function depending on the momentum transfer q</a:t>
              </a:r>
              <a:r>
                <a:rPr lang="en-US" altLang="zh-CN" sz="1800" b="1" baseline="30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en-US" altLang="zh-CN" sz="1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</a:p>
          </p:txBody>
        </p:sp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69C10F75-226A-4178-9EDD-F06227AD1D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2211" b="6680"/>
            <a:stretch/>
          </p:blipFill>
          <p:spPr>
            <a:xfrm>
              <a:off x="3417139" y="4872063"/>
              <a:ext cx="2163089" cy="548336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DC0EBF49-0739-4A92-94EA-0038C64A68E4}"/>
                </a:ext>
              </a:extLst>
            </p:cNvPr>
            <p:cNvSpPr txBox="1"/>
            <p:nvPr/>
          </p:nvSpPr>
          <p:spPr>
            <a:xfrm>
              <a:off x="2465707" y="5626493"/>
              <a:ext cx="423808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用电磁探针（携带量子</a:t>
              </a:r>
              <a:r>
                <a:rPr lang="en-US" altLang="zh-CN" sz="1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q</a:t>
              </a:r>
              <a:r>
                <a:rPr lang="en-US" altLang="zh-CN" sz="1800" b="1" baseline="300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zh-CN" altLang="en-US" sz="1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）对核子成像。</a:t>
              </a:r>
              <a:endParaRPr lang="en-US" altLang="zh-CN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B8FE7970-A371-47DD-B366-9D00E81E277A}"/>
                  </a:ext>
                </a:extLst>
              </p:cNvPr>
              <p:cNvSpPr txBox="1"/>
              <p:nvPr/>
            </p:nvSpPr>
            <p:spPr>
              <a:xfrm>
                <a:off x="639862" y="6279687"/>
                <a:ext cx="805773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CN" altLang="en-US" sz="2400" i="1" smtClean="0">
                        <a:latin typeface="Cambria Math" panose="02040503050406030204" pitchFamily="18" charset="0"/>
                      </a:rPr>
                      <m:t>在给定</m:t>
                    </m:r>
                    <m:r>
                      <a:rPr lang="zh-CN" altLang="en-US" sz="2400" i="1">
                        <a:latin typeface="Cambria Math" panose="02040503050406030204" pitchFamily="18" charset="0"/>
                      </a:rPr>
                      <m:t>对撞</m:t>
                    </m:r>
                    <m:r>
                      <a:rPr lang="zh-CN" altLang="en-US" sz="2400" i="1" smtClean="0">
                        <a:latin typeface="Cambria Math" panose="02040503050406030204" pitchFamily="18" charset="0"/>
                      </a:rPr>
                      <m:t>能量</m:t>
                    </m:r>
                    <m:r>
                      <a:rPr lang="zh-CN" altLang="en-US" sz="2400" i="1">
                        <a:latin typeface="Cambria Math" panose="02040503050406030204" pitchFamily="18" charset="0"/>
                      </a:rPr>
                      <m:t>下</m:t>
                    </m:r>
                    <m:r>
                      <a:rPr lang="zh-CN" altLang="en-US" sz="2400" i="1" smtClean="0">
                        <a:latin typeface="Cambria Math" panose="02040503050406030204" pitchFamily="18" charset="0"/>
                      </a:rPr>
                      <m:t>，</m:t>
                    </m:r>
                    <m:r>
                      <a:rPr lang="zh-CN" altLang="en-US" sz="2400" i="1">
                        <a:latin typeface="Cambria Math" panose="02040503050406030204" pitchFamily="18" charset="0"/>
                      </a:rPr>
                      <m:t>测量</m:t>
                    </m:r>
                    <m:sSup>
                      <m:sSup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400" i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400" b="0" i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n</m:t>
                    </m:r>
                    <m:acc>
                      <m:accPr>
                        <m:chr m:val="̅"/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</m:acc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2400">
                        <a:latin typeface="Cambria Math" panose="02040503050406030204" pitchFamily="18" charset="0"/>
                      </a:rPr>
                      <m:t>p</m:t>
                    </m:r>
                    <m:acc>
                      <m:accPr>
                        <m:chr m:val="̅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240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</m:acc>
                    <m:r>
                      <a:rPr lang="zh-CN" altLang="en-US" sz="2400" i="1">
                        <a:latin typeface="Cambria Math" panose="02040503050406030204" pitchFamily="18" charset="0"/>
                      </a:rPr>
                      <m:t>的</m:t>
                    </m:r>
                  </m:oMath>
                </a14:m>
                <a:r>
                  <a:rPr lang="zh-CN" altLang="en-US" sz="2400" b="0" dirty="0"/>
                  <a:t>产生截面</a:t>
                </a:r>
                <a:r>
                  <a:rPr lang="el-GR" altLang="zh-CN" sz="2400" b="0" dirty="0"/>
                  <a:t>σ</a:t>
                </a:r>
                <a:r>
                  <a:rPr lang="en-US" altLang="zh-CN" sz="2400" dirty="0"/>
                  <a:t>(q</a:t>
                </a:r>
                <a:r>
                  <a:rPr lang="en-US" altLang="zh-CN" sz="2400" baseline="30000" dirty="0"/>
                  <a:t>2</a:t>
                </a:r>
                <a:r>
                  <a:rPr lang="zh-CN" altLang="en-US" sz="2400" b="0" dirty="0"/>
                  <a:t>）。</a:t>
                </a:r>
                <a:endParaRPr lang="en-US" altLang="zh-CN" sz="2400" b="0" dirty="0"/>
              </a:p>
            </p:txBody>
          </p:sp>
        </mc:Choice>
        <mc:Fallback xmlns=""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B8FE7970-A371-47DD-B366-9D00E81E27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862" y="6279687"/>
                <a:ext cx="8057739" cy="369332"/>
              </a:xfrm>
              <a:prstGeom prst="rect">
                <a:avLst/>
              </a:prstGeom>
              <a:blipFill>
                <a:blip r:embed="rId8"/>
                <a:stretch>
                  <a:fillRect l="-1815" t="-24590" r="-378" b="-508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84900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EE90B748-02CC-424B-B2AF-A89A67A2F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怎么测量？</a:t>
            </a:r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E4B34A0D-CFFF-4017-8D02-3C95F8E21B3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6356350"/>
            <a:ext cx="2057400" cy="365125"/>
          </a:xfrm>
        </p:spPr>
        <p:txBody>
          <a:bodyPr/>
          <a:lstStyle/>
          <a:p>
            <a:fld id="{CA44AABA-6ED3-43D4-A200-DA0A2F6CBD64}" type="slidenum">
              <a:rPr lang="zh-CN" altLang="en-US" smtClean="0"/>
              <a:pPr/>
              <a:t>52</a:t>
            </a:fld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2017D6CB-F9EC-0047-B287-0B7769B79311}"/>
              </a:ext>
            </a:extLst>
          </p:cNvPr>
          <p:cNvGrpSpPr/>
          <p:nvPr/>
        </p:nvGrpSpPr>
        <p:grpSpPr>
          <a:xfrm>
            <a:off x="506657" y="1704860"/>
            <a:ext cx="2700000" cy="2054157"/>
            <a:chOff x="2247167" y="1135149"/>
            <a:chExt cx="3600000" cy="2738876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908B59A-1396-446D-8040-522429801F0B}"/>
                </a:ext>
              </a:extLst>
            </p:cNvPr>
            <p:cNvSpPr txBox="1"/>
            <p:nvPr/>
          </p:nvSpPr>
          <p:spPr>
            <a:xfrm>
              <a:off x="3075632" y="1135149"/>
              <a:ext cx="208920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Energy scan</a:t>
              </a:r>
              <a:endPara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9E6F989-F6EE-4384-A241-FEABA2A32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47167" y="1691314"/>
              <a:ext cx="3600000" cy="2182711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6360F7C8-C99E-9A4E-CCD2-D4BC3F554C0B}"/>
              </a:ext>
            </a:extLst>
          </p:cNvPr>
          <p:cNvGrpSpPr/>
          <p:nvPr/>
        </p:nvGrpSpPr>
        <p:grpSpPr>
          <a:xfrm>
            <a:off x="6234460" y="1704859"/>
            <a:ext cx="2700710" cy="2050406"/>
            <a:chOff x="6326650" y="1135148"/>
            <a:chExt cx="3600947" cy="2733874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70C31116-CCC2-4A5B-A532-A935261142D3}"/>
                </a:ext>
              </a:extLst>
            </p:cNvPr>
            <p:cNvSpPr txBox="1"/>
            <p:nvPr/>
          </p:nvSpPr>
          <p:spPr>
            <a:xfrm>
              <a:off x="6361321" y="1135148"/>
              <a:ext cx="356627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Initial-state-radiation</a:t>
              </a:r>
              <a:endPara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0C3C116-7B0B-4A82-9C2A-143C92764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6650" y="1696316"/>
              <a:ext cx="3600000" cy="2172706"/>
            </a:xfrm>
            <a:prstGeom prst="rect">
              <a:avLst/>
            </a:prstGeom>
          </p:spPr>
        </p:pic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F5947263-3A51-B076-B159-09209F7C79B8}"/>
              </a:ext>
            </a:extLst>
          </p:cNvPr>
          <p:cNvGrpSpPr/>
          <p:nvPr/>
        </p:nvGrpSpPr>
        <p:grpSpPr>
          <a:xfrm>
            <a:off x="3102598" y="2211499"/>
            <a:ext cx="3223193" cy="1181284"/>
            <a:chOff x="4136797" y="1805665"/>
            <a:chExt cx="4297591" cy="1575045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FE9A310-A329-4E0B-B18C-ADE76EC8F3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28"/>
            <a:stretch/>
          </p:blipFill>
          <p:spPr>
            <a:xfrm>
              <a:off x="4136797" y="2208878"/>
              <a:ext cx="4297591" cy="1171832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7D68731D-24E1-ABE0-7F97-EA7F08BA259A}"/>
                </a:ext>
              </a:extLst>
            </p:cNvPr>
            <p:cNvSpPr txBox="1"/>
            <p:nvPr/>
          </p:nvSpPr>
          <p:spPr>
            <a:xfrm>
              <a:off x="5563456" y="1805665"/>
              <a:ext cx="1440993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15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comparison</a:t>
              </a:r>
              <a:endParaRPr lang="zh-CN" altLang="en-US" sz="15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5E6E039-1B19-B049-168C-481DCCDD7B2F}"/>
              </a:ext>
            </a:extLst>
          </p:cNvPr>
          <p:cNvGrpSpPr/>
          <p:nvPr/>
        </p:nvGrpSpPr>
        <p:grpSpPr>
          <a:xfrm>
            <a:off x="1525755" y="4168842"/>
            <a:ext cx="6472277" cy="1505744"/>
            <a:chOff x="2034340" y="4145971"/>
            <a:chExt cx="8629702" cy="2007658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E9F2C058-F80C-C1DA-5665-B20EC4CD96D0}"/>
                </a:ext>
              </a:extLst>
            </p:cNvPr>
            <p:cNvSpPr txBox="1"/>
            <p:nvPr/>
          </p:nvSpPr>
          <p:spPr>
            <a:xfrm>
              <a:off x="2034340" y="5623228"/>
              <a:ext cx="8629702" cy="53040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50000"/>
                </a:lnSpc>
                <a:buFont typeface="+mj-lt"/>
                <a:buAutoNum type="arabicPeriod"/>
              </a:pPr>
              <a:r>
                <a:rPr lang="en-US" altLang="zh-CN" sz="15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Large data for unprecedently </a:t>
              </a:r>
              <a:r>
                <a:rPr lang="en-US" altLang="zh-CN" sz="15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precise measurements @ BESIII.</a:t>
              </a:r>
            </a:p>
          </p:txBody>
        </p:sp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D806C973-A7EA-FDFE-69DF-730DA805C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00918" y="4145971"/>
              <a:ext cx="8169348" cy="1115665"/>
            </a:xfrm>
            <a:prstGeom prst="rect">
              <a:avLst/>
            </a:prstGeom>
          </p:spPr>
        </p:pic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857F630E-72B2-40A1-8A58-06B74457C49A}"/>
              </a:ext>
            </a:extLst>
          </p:cNvPr>
          <p:cNvSpPr txBox="1"/>
          <p:nvPr/>
        </p:nvSpPr>
        <p:spPr>
          <a:xfrm>
            <a:off x="2576802" y="6019800"/>
            <a:ext cx="5198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q</a:t>
            </a:r>
            <a:r>
              <a:rPr lang="en-US" altLang="zh-CN" sz="24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= (E</a:t>
            </a:r>
            <a:r>
              <a:rPr lang="en-US" altLang="zh-CN" sz="2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+E</a:t>
            </a:r>
            <a:r>
              <a:rPr lang="en-US" altLang="zh-CN" sz="2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en-US" altLang="zh-CN" sz="24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– (P</a:t>
            </a:r>
            <a:r>
              <a:rPr lang="en-US" altLang="zh-CN" sz="2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+P</a:t>
            </a:r>
            <a:r>
              <a:rPr lang="en-US" altLang="zh-CN" sz="2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en-US" altLang="zh-CN" sz="24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= (E</a:t>
            </a:r>
            <a:r>
              <a:rPr lang="en-US" altLang="zh-CN" sz="2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+E</a:t>
            </a:r>
            <a:r>
              <a:rPr lang="en-US" altLang="zh-CN" sz="2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en-US" altLang="zh-CN" sz="24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311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0C775071-6BFF-46F7-88C9-3E897A669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采集数据</a:t>
            </a:r>
          </a:p>
        </p:txBody>
      </p:sp>
      <p:graphicFrame>
        <p:nvGraphicFramePr>
          <p:cNvPr id="8" name="内容占位符 7">
            <a:extLst>
              <a:ext uri="{FF2B5EF4-FFF2-40B4-BE49-F238E27FC236}">
                <a16:creationId xmlns:a16="http://schemas.microsoft.com/office/drawing/2014/main" id="{CE92F111-2FBE-4C6C-95B4-B01AC6B7A34E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406008" y="1501181"/>
          <a:ext cx="8204200" cy="4005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52C75AAB-50EE-4097-9485-D5D355800AE8}"/>
              </a:ext>
            </a:extLst>
          </p:cNvPr>
          <p:cNvSpPr txBox="1"/>
          <p:nvPr/>
        </p:nvSpPr>
        <p:spPr>
          <a:xfrm>
            <a:off x="8446085" y="4891651"/>
            <a:ext cx="5838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[GeV]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87A0549-12BC-4627-AFEA-BB28363DF562}"/>
              </a:ext>
            </a:extLst>
          </p:cNvPr>
          <p:cNvSpPr txBox="1"/>
          <p:nvPr/>
        </p:nvSpPr>
        <p:spPr>
          <a:xfrm>
            <a:off x="1148417" y="5921092"/>
            <a:ext cx="7468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</a:rPr>
              <a:t>2011</a:t>
            </a:r>
            <a:r>
              <a:rPr lang="en-US" altLang="zh-CN" sz="1600" dirty="0"/>
              <a:t> tau mass scan, </a:t>
            </a:r>
            <a:r>
              <a:rPr lang="en-US" altLang="zh-CN" sz="1600" dirty="0">
                <a:solidFill>
                  <a:srgbClr val="FF0000"/>
                </a:solidFill>
              </a:rPr>
              <a:t>2012</a:t>
            </a:r>
            <a:r>
              <a:rPr lang="en-US" altLang="zh-CN" sz="1600" dirty="0"/>
              <a:t> R scan, </a:t>
            </a:r>
            <a:r>
              <a:rPr lang="en-US" altLang="zh-CN" sz="1600" dirty="0">
                <a:solidFill>
                  <a:srgbClr val="FF0000"/>
                </a:solidFill>
              </a:rPr>
              <a:t>2013-2014</a:t>
            </a:r>
            <a:r>
              <a:rPr lang="en-US" altLang="zh-CN" sz="1600" dirty="0"/>
              <a:t> R scan phase 2, </a:t>
            </a:r>
            <a:r>
              <a:rPr lang="en-US" altLang="zh-CN" sz="1600" dirty="0">
                <a:solidFill>
                  <a:srgbClr val="FF0000"/>
                </a:solidFill>
              </a:rPr>
              <a:t>2014-2015</a:t>
            </a:r>
            <a:r>
              <a:rPr lang="en-US" altLang="zh-CN" sz="1600" dirty="0"/>
              <a:t> R scan phase 1.</a:t>
            </a:r>
            <a:endParaRPr lang="zh-CN" altLang="en-US" sz="1600" dirty="0"/>
          </a:p>
        </p:txBody>
      </p:sp>
      <p:graphicFrame>
        <p:nvGraphicFramePr>
          <p:cNvPr id="11" name="图表 10">
            <a:extLst>
              <a:ext uri="{FF2B5EF4-FFF2-40B4-BE49-F238E27FC236}">
                <a16:creationId xmlns:a16="http://schemas.microsoft.com/office/drawing/2014/main" id="{79ED4618-E7BA-447D-8F0F-CB6D4DC939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7977665"/>
              </p:ext>
            </p:extLst>
          </p:nvPr>
        </p:nvGraphicFramePr>
        <p:xfrm>
          <a:off x="1148417" y="1915473"/>
          <a:ext cx="7059515" cy="2552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文本框 11">
            <a:extLst>
              <a:ext uri="{FF2B5EF4-FFF2-40B4-BE49-F238E27FC236}">
                <a16:creationId xmlns:a16="http://schemas.microsoft.com/office/drawing/2014/main" id="{5D5DDF85-2A57-420B-A4DE-98DBDDFB1A8E}"/>
              </a:ext>
            </a:extLst>
          </p:cNvPr>
          <p:cNvSpPr txBox="1"/>
          <p:nvPr/>
        </p:nvSpPr>
        <p:spPr>
          <a:xfrm>
            <a:off x="8446085" y="5182750"/>
            <a:ext cx="4635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[</a:t>
            </a:r>
            <a:r>
              <a:rPr lang="zh-CN" altLang="en-US" dirty="0"/>
              <a:t>亿</a:t>
            </a:r>
            <a:r>
              <a:rPr lang="en-US" altLang="zh-CN" dirty="0"/>
              <a:t>]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E864620-0297-45C6-AEB9-92508EAF74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39430" y="4284138"/>
            <a:ext cx="578593" cy="259776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498A6408-73AA-4223-9126-69C6375A6C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4"/>
          <a:stretch/>
        </p:blipFill>
        <p:spPr bwMode="auto">
          <a:xfrm>
            <a:off x="3222212" y="1010188"/>
            <a:ext cx="2571791" cy="1939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48120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组合 69">
            <a:extLst>
              <a:ext uri="{FF2B5EF4-FFF2-40B4-BE49-F238E27FC236}">
                <a16:creationId xmlns:a16="http://schemas.microsoft.com/office/drawing/2014/main" id="{2FAF8459-B92C-47ED-A17C-97D124F7B646}"/>
              </a:ext>
            </a:extLst>
          </p:cNvPr>
          <p:cNvGrpSpPr/>
          <p:nvPr/>
        </p:nvGrpSpPr>
        <p:grpSpPr>
          <a:xfrm>
            <a:off x="1174019" y="1559635"/>
            <a:ext cx="6805071" cy="4124904"/>
            <a:chOff x="1079713" y="1485182"/>
            <a:chExt cx="6805071" cy="4787837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2DF8FBD-7B7F-4045-B5AB-B700DB1E248C}"/>
                </a:ext>
              </a:extLst>
            </p:cNvPr>
            <p:cNvSpPr/>
            <p:nvPr/>
          </p:nvSpPr>
          <p:spPr>
            <a:xfrm>
              <a:off x="1109633" y="2338163"/>
              <a:ext cx="6775151" cy="25775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</a:rPr>
                <a:t>TOF Scintillators</a:t>
              </a:r>
              <a:endParaRPr lang="zh-CN" alt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ECD13C13-26EC-4E91-8985-A16009287929}"/>
                </a:ext>
              </a:extLst>
            </p:cNvPr>
            <p:cNvSpPr/>
            <p:nvPr/>
          </p:nvSpPr>
          <p:spPr>
            <a:xfrm>
              <a:off x="1109633" y="1485182"/>
              <a:ext cx="6775151" cy="759613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solidFill>
                    <a:schemeClr val="tx1"/>
                  </a:solidFill>
                </a:rPr>
                <a:t>EMC Crystals</a:t>
              </a:r>
              <a:endParaRPr lang="zh-CN" alt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B76E9C88-3A1C-4BE9-B690-EBCBFFA24AA3}"/>
                </a:ext>
              </a:extLst>
            </p:cNvPr>
            <p:cNvSpPr/>
            <p:nvPr/>
          </p:nvSpPr>
          <p:spPr>
            <a:xfrm>
              <a:off x="1079713" y="5184025"/>
              <a:ext cx="6775151" cy="25775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800" b="1" dirty="0">
                  <a:solidFill>
                    <a:schemeClr val="tx1"/>
                  </a:solidFill>
                </a:rPr>
                <a:t>TOF Scintillators</a:t>
              </a:r>
              <a:endParaRPr lang="zh-CN" altLang="en-US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17558000-6AAA-4A54-B825-5C5BC20946D1}"/>
                </a:ext>
              </a:extLst>
            </p:cNvPr>
            <p:cNvSpPr/>
            <p:nvPr/>
          </p:nvSpPr>
          <p:spPr>
            <a:xfrm>
              <a:off x="1079714" y="5513406"/>
              <a:ext cx="6775151" cy="759613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DC16F60B-D0A2-48D7-9EDE-9980E4B86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测量方法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53B365DA-8726-4452-B1D5-E4CFB46A967A}"/>
              </a:ext>
            </a:extLst>
          </p:cNvPr>
          <p:cNvSpPr/>
          <p:nvPr/>
        </p:nvSpPr>
        <p:spPr>
          <a:xfrm>
            <a:off x="4541983" y="3504617"/>
            <a:ext cx="103095" cy="8882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E28F5573-268E-418F-AB32-FDCEB8FB47A6}"/>
              </a:ext>
            </a:extLst>
          </p:cNvPr>
          <p:cNvGrpSpPr/>
          <p:nvPr/>
        </p:nvGrpSpPr>
        <p:grpSpPr>
          <a:xfrm>
            <a:off x="1886492" y="1712560"/>
            <a:ext cx="5861483" cy="3679030"/>
            <a:chOff x="1723175" y="1746264"/>
            <a:chExt cx="5861483" cy="4377420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E48C70BA-0A85-4B67-B335-61F29DF4BB8A}"/>
                </a:ext>
              </a:extLst>
            </p:cNvPr>
            <p:cNvGrpSpPr/>
            <p:nvPr/>
          </p:nvGrpSpPr>
          <p:grpSpPr>
            <a:xfrm>
              <a:off x="1723175" y="1746264"/>
              <a:ext cx="5861483" cy="4377420"/>
              <a:chOff x="1723175" y="1746264"/>
              <a:chExt cx="5861483" cy="4377420"/>
            </a:xfrm>
          </p:grpSpPr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D0FECEFB-700F-49E1-9740-F98DB88428AD}"/>
                  </a:ext>
                </a:extLst>
              </p:cNvPr>
              <p:cNvSpPr txBox="1"/>
              <p:nvPr/>
            </p:nvSpPr>
            <p:spPr>
              <a:xfrm>
                <a:off x="4056414" y="4486999"/>
                <a:ext cx="15488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Time of flight,</a:t>
                </a:r>
              </a:p>
              <a:p>
                <a:r>
                  <a:rPr lang="en-US" altLang="zh-CN" dirty="0"/>
                  <a:t>Path of flight</a:t>
                </a:r>
                <a:endParaRPr lang="zh-CN" altLang="en-US" dirty="0"/>
              </a:p>
            </p:txBody>
          </p:sp>
          <p:grpSp>
            <p:nvGrpSpPr>
              <p:cNvPr id="71" name="组合 70">
                <a:extLst>
                  <a:ext uri="{FF2B5EF4-FFF2-40B4-BE49-F238E27FC236}">
                    <a16:creationId xmlns:a16="http://schemas.microsoft.com/office/drawing/2014/main" id="{7887E263-B7CF-4122-90AB-36C7C3C512B2}"/>
                  </a:ext>
                </a:extLst>
              </p:cNvPr>
              <p:cNvGrpSpPr/>
              <p:nvPr/>
            </p:nvGrpSpPr>
            <p:grpSpPr>
              <a:xfrm>
                <a:off x="1723175" y="1746264"/>
                <a:ext cx="5861483" cy="4377420"/>
                <a:chOff x="1723175" y="1746264"/>
                <a:chExt cx="5861483" cy="4377420"/>
              </a:xfrm>
            </p:grpSpPr>
            <p:cxnSp>
              <p:nvCxnSpPr>
                <p:cNvPr id="8" name="直接箭头连接符 7">
                  <a:extLst>
                    <a:ext uri="{FF2B5EF4-FFF2-40B4-BE49-F238E27FC236}">
                      <a16:creationId xmlns:a16="http://schemas.microsoft.com/office/drawing/2014/main" id="{9FFD112A-9B29-473A-9F37-DE9E486D2F89}"/>
                    </a:ext>
                  </a:extLst>
                </p:cNvPr>
                <p:cNvCxnSpPr>
                  <a:cxnSpLocks/>
                  <a:stCxn id="6" idx="7"/>
                </p:cNvCxnSpPr>
                <p:nvPr/>
              </p:nvCxnSpPr>
              <p:spPr>
                <a:xfrm flipV="1">
                  <a:off x="4496583" y="2149503"/>
                  <a:ext cx="1187482" cy="2147717"/>
                </a:xfrm>
                <a:prstGeom prst="straightConnector1">
                  <a:avLst/>
                </a:prstGeom>
                <a:ln w="19050"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椭圆 11">
                  <a:extLst>
                    <a:ext uri="{FF2B5EF4-FFF2-40B4-BE49-F238E27FC236}">
                      <a16:creationId xmlns:a16="http://schemas.microsoft.com/office/drawing/2014/main" id="{90C117C7-D4C0-413C-9A2A-4DF27A948F00}"/>
                    </a:ext>
                  </a:extLst>
                </p:cNvPr>
                <p:cNvSpPr/>
                <p:nvPr/>
              </p:nvSpPr>
              <p:spPr>
                <a:xfrm>
                  <a:off x="5093545" y="2392611"/>
                  <a:ext cx="128876" cy="128876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13" name="椭圆 12">
                  <a:extLst>
                    <a:ext uri="{FF2B5EF4-FFF2-40B4-BE49-F238E27FC236}">
                      <a16:creationId xmlns:a16="http://schemas.microsoft.com/office/drawing/2014/main" id="{827B8F3C-7AE0-4F2F-BBBC-E390B2E8DFDC}"/>
                    </a:ext>
                  </a:extLst>
                </p:cNvPr>
                <p:cNvSpPr/>
                <p:nvPr/>
              </p:nvSpPr>
              <p:spPr>
                <a:xfrm>
                  <a:off x="5441024" y="1746264"/>
                  <a:ext cx="317273" cy="31727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" name="左大括号 8">
                  <a:extLst>
                    <a:ext uri="{FF2B5EF4-FFF2-40B4-BE49-F238E27FC236}">
                      <a16:creationId xmlns:a16="http://schemas.microsoft.com/office/drawing/2014/main" id="{8F81CCCA-23E9-4D6C-9365-66B1B424C48C}"/>
                    </a:ext>
                  </a:extLst>
                </p:cNvPr>
                <p:cNvSpPr/>
                <p:nvPr/>
              </p:nvSpPr>
              <p:spPr>
                <a:xfrm rot="13341293">
                  <a:off x="3820682" y="3649232"/>
                  <a:ext cx="280338" cy="2138171"/>
                </a:xfrm>
                <a:prstGeom prst="leftBrace">
                  <a:avLst>
                    <a:gd name="adj1" fmla="val 84165"/>
                    <a:gd name="adj2" fmla="val 49395"/>
                  </a:avLst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cxnSp>
              <p:nvCxnSpPr>
                <p:cNvPr id="17" name="直接箭头连接符 16">
                  <a:extLst>
                    <a:ext uri="{FF2B5EF4-FFF2-40B4-BE49-F238E27FC236}">
                      <a16:creationId xmlns:a16="http://schemas.microsoft.com/office/drawing/2014/main" id="{B84594CE-AAAC-4283-8064-783FFC7929FE}"/>
                    </a:ext>
                  </a:extLst>
                </p:cNvPr>
                <p:cNvCxnSpPr>
                  <a:cxnSpLocks/>
                  <a:stCxn id="12" idx="3"/>
                  <a:endCxn id="18" idx="0"/>
                </p:cNvCxnSpPr>
                <p:nvPr/>
              </p:nvCxnSpPr>
              <p:spPr>
                <a:xfrm flipH="1">
                  <a:off x="2881865" y="2502614"/>
                  <a:ext cx="2230553" cy="82347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文本框 17">
                      <a:extLst>
                        <a:ext uri="{FF2B5EF4-FFF2-40B4-BE49-F238E27FC236}">
                          <a16:creationId xmlns:a16="http://schemas.microsoft.com/office/drawing/2014/main" id="{F8DEF33B-D1AC-4D4E-9408-2D9754A1435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723175" y="3326093"/>
                      <a:ext cx="2317380" cy="62635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dirty="0"/>
                        <a:t>The hits and the coincidence,</a:t>
                      </a:r>
                    </a:p>
                    <a:p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acc>
                                <m:accPr>
                                  <m:chr m:val="̅"/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acc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acc>
                                <m:accPr>
                                  <m:chr m:val="̅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acc>
                            </m:sub>
                          </m:sSub>
                          <m:r>
                            <m:rPr>
                              <m:nor/>
                            </m:rPr>
                            <a:rPr lang="en-US" altLang="zh-CN" dirty="0"/>
                            <m:t>,</m:t>
                          </m:r>
                        </m:oMath>
                      </a14:m>
                      <a:r>
                        <a:rPr lang="en-US" altLang="zh-CN" dirty="0"/>
                        <a:t> 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zh-CN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acc>
                                <m:accPr>
                                  <m:chr m:val="̅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acc>
                            </m:sub>
                          </m:sSub>
                          <m:r>
                            <a:rPr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zh-CN" alt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EMC</m:t>
                              </m:r>
                              <m:r>
                                <a:rPr lang="en-US" altLang="zh-CN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TOF</m:t>
                              </m:r>
                            </m:sub>
                          </m:sSub>
                        </m:oMath>
                      </a14:m>
                      <a:endParaRPr lang="en-US" altLang="zh-CN" dirty="0"/>
                    </a:p>
                  </p:txBody>
                </p:sp>
              </mc:Choice>
              <mc:Fallback xmlns="">
                <p:sp>
                  <p:nvSpPr>
                    <p:cNvPr id="18" name="文本框 17">
                      <a:extLst>
                        <a:ext uri="{FF2B5EF4-FFF2-40B4-BE49-F238E27FC236}">
                          <a16:creationId xmlns:a16="http://schemas.microsoft.com/office/drawing/2014/main" id="{F8DEF33B-D1AC-4D4E-9408-2D9754A1435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723175" y="3326093"/>
                      <a:ext cx="2317380" cy="626357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789" t="-114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0" name="左大括号 19">
                  <a:extLst>
                    <a:ext uri="{FF2B5EF4-FFF2-40B4-BE49-F238E27FC236}">
                      <a16:creationId xmlns:a16="http://schemas.microsoft.com/office/drawing/2014/main" id="{5156AEE8-B578-4EF3-949C-C074951A99EB}"/>
                    </a:ext>
                  </a:extLst>
                </p:cNvPr>
                <p:cNvSpPr/>
                <p:nvPr/>
              </p:nvSpPr>
              <p:spPr>
                <a:xfrm rot="12583181">
                  <a:off x="5513826" y="2082842"/>
                  <a:ext cx="380872" cy="654474"/>
                </a:xfrm>
                <a:prstGeom prst="leftBrace">
                  <a:avLst>
                    <a:gd name="adj1" fmla="val 19419"/>
                    <a:gd name="adj2" fmla="val 50000"/>
                  </a:avLst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119B2915-DCCC-4E9D-9847-98E8AAF786FC}"/>
                    </a:ext>
                  </a:extLst>
                </p:cNvPr>
                <p:cNvSpPr txBox="1"/>
                <p:nvPr/>
              </p:nvSpPr>
              <p:spPr>
                <a:xfrm>
                  <a:off x="5800195" y="2310191"/>
                  <a:ext cx="178446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dirty="0"/>
                    <a:t>The coincidence</a:t>
                  </a:r>
                  <a:endParaRPr lang="zh-CN" altLang="en-US" dirty="0"/>
                </a:p>
              </p:txBody>
            </p:sp>
            <p:sp>
              <p:nvSpPr>
                <p:cNvPr id="27" name="椭圆 26">
                  <a:extLst>
                    <a:ext uri="{FF2B5EF4-FFF2-40B4-BE49-F238E27FC236}">
                      <a16:creationId xmlns:a16="http://schemas.microsoft.com/office/drawing/2014/main" id="{A26F5418-9818-4052-A71A-14D8660503DB}"/>
                    </a:ext>
                  </a:extLst>
                </p:cNvPr>
                <p:cNvSpPr/>
                <p:nvPr/>
              </p:nvSpPr>
              <p:spPr>
                <a:xfrm>
                  <a:off x="3125179" y="5256829"/>
                  <a:ext cx="156576" cy="17117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28" name="椭圆 27">
                  <a:extLst>
                    <a:ext uri="{FF2B5EF4-FFF2-40B4-BE49-F238E27FC236}">
                      <a16:creationId xmlns:a16="http://schemas.microsoft.com/office/drawing/2014/main" id="{DC29CE5D-9E07-4B7F-9641-0DD14A32D1BB}"/>
                    </a:ext>
                  </a:extLst>
                </p:cNvPr>
                <p:cNvSpPr/>
                <p:nvPr/>
              </p:nvSpPr>
              <p:spPr>
                <a:xfrm>
                  <a:off x="2797221" y="5642833"/>
                  <a:ext cx="439843" cy="48085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32" name="直接箭头连接符 31">
                  <a:extLst>
                    <a:ext uri="{FF2B5EF4-FFF2-40B4-BE49-F238E27FC236}">
                      <a16:creationId xmlns:a16="http://schemas.microsoft.com/office/drawing/2014/main" id="{65DD88F8-A183-4F3B-8B29-E6A0141382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957842" y="3853327"/>
                  <a:ext cx="1423674" cy="1848961"/>
                </a:xfrm>
                <a:prstGeom prst="straightConnector1">
                  <a:avLst/>
                </a:prstGeom>
                <a:ln w="19050"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51" name="直接箭头连接符 50">
              <a:extLst>
                <a:ext uri="{FF2B5EF4-FFF2-40B4-BE49-F238E27FC236}">
                  <a16:creationId xmlns:a16="http://schemas.microsoft.com/office/drawing/2014/main" id="{3B240DD0-45FB-4D85-9F21-9D8F41C76BD4}"/>
                </a:ext>
              </a:extLst>
            </p:cNvPr>
            <p:cNvCxnSpPr>
              <a:cxnSpLocks/>
              <a:stCxn id="27" idx="0"/>
              <a:endCxn id="18" idx="2"/>
            </p:cNvCxnSpPr>
            <p:nvPr/>
          </p:nvCxnSpPr>
          <p:spPr>
            <a:xfrm flipH="1" flipV="1">
              <a:off x="2881865" y="3952450"/>
              <a:ext cx="321602" cy="13043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椭圆 51">
            <a:extLst>
              <a:ext uri="{FF2B5EF4-FFF2-40B4-BE49-F238E27FC236}">
                <a16:creationId xmlns:a16="http://schemas.microsoft.com/office/drawing/2014/main" id="{29BB73F9-7823-4CDB-8D56-A034A9BFEE3E}"/>
              </a:ext>
            </a:extLst>
          </p:cNvPr>
          <p:cNvSpPr/>
          <p:nvPr/>
        </p:nvSpPr>
        <p:spPr>
          <a:xfrm>
            <a:off x="5357098" y="2405518"/>
            <a:ext cx="128876" cy="11103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CF085329-45EA-4EB2-9E60-76FA17C63B41}"/>
              </a:ext>
            </a:extLst>
          </p:cNvPr>
          <p:cNvSpPr txBox="1"/>
          <p:nvPr/>
        </p:nvSpPr>
        <p:spPr>
          <a:xfrm>
            <a:off x="5336908" y="2931717"/>
            <a:ext cx="37261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altLang="zh-CN" sz="1600" dirty="0">
                <a:solidFill>
                  <a:srgbClr val="FF0000"/>
                </a:solidFill>
              </a:rPr>
              <a:t>~</a:t>
            </a:r>
            <a:r>
              <a:rPr lang="en-US" altLang="zh-CN" sz="1600" b="1" dirty="0">
                <a:solidFill>
                  <a:srgbClr val="FF0000"/>
                </a:solidFill>
              </a:rPr>
              <a:t>9</a:t>
            </a:r>
            <a:r>
              <a:rPr lang="en-US" altLang="zh-CN" sz="1600" dirty="0">
                <a:solidFill>
                  <a:srgbClr val="FF0000"/>
                </a:solidFill>
              </a:rPr>
              <a:t> packages</a:t>
            </a:r>
            <a:r>
              <a:rPr lang="en-US" altLang="zh-CN" sz="1600" dirty="0"/>
              <a:t>, new + revised;</a:t>
            </a:r>
            <a:endParaRPr lang="zh-CN" altLang="zh-CN" sz="1600" dirty="0"/>
          </a:p>
          <a:p>
            <a:pPr lvl="0"/>
            <a:r>
              <a:rPr lang="en-US" altLang="zh-CN" sz="1600" dirty="0">
                <a:solidFill>
                  <a:srgbClr val="FF0000"/>
                </a:solidFill>
              </a:rPr>
              <a:t>3 months </a:t>
            </a:r>
            <a:r>
              <a:rPr lang="en-US" altLang="zh-CN" sz="1600" dirty="0"/>
              <a:t>development;</a:t>
            </a:r>
            <a:endParaRPr lang="zh-CN" altLang="zh-CN" sz="1600" dirty="0"/>
          </a:p>
          <a:p>
            <a:pPr lvl="0"/>
            <a:r>
              <a:rPr lang="en-US" altLang="zh-CN" sz="1600" dirty="0"/>
              <a:t>debug </a:t>
            </a:r>
            <a:r>
              <a:rPr lang="en-US" altLang="zh-CN" sz="1600" dirty="0">
                <a:solidFill>
                  <a:srgbClr val="FF0000"/>
                </a:solidFill>
              </a:rPr>
              <a:t>event by event, number by number;</a:t>
            </a:r>
            <a:endParaRPr lang="zh-CN" altLang="zh-CN" sz="1600" dirty="0">
              <a:solidFill>
                <a:srgbClr val="FF0000"/>
              </a:solidFill>
            </a:endParaRPr>
          </a:p>
          <a:p>
            <a:pPr lvl="0"/>
            <a:r>
              <a:rPr lang="en-US" altLang="zh-CN" sz="1600" dirty="0">
                <a:solidFill>
                  <a:srgbClr val="FF0000"/>
                </a:solidFill>
              </a:rPr>
              <a:t>5 months </a:t>
            </a:r>
            <a:r>
              <a:rPr lang="en-US" altLang="zh-CN" sz="1600" dirty="0"/>
              <a:t>verification;</a:t>
            </a:r>
          </a:p>
          <a:p>
            <a:pPr lvl="0"/>
            <a:r>
              <a:rPr lang="en-US" altLang="zh-CN" sz="1600" dirty="0">
                <a:solidFill>
                  <a:srgbClr val="FF0000"/>
                </a:solidFill>
              </a:rPr>
              <a:t>7 round </a:t>
            </a:r>
            <a:r>
              <a:rPr lang="en-US" altLang="zh-CN" sz="1600" dirty="0"/>
              <a:t>checks.</a:t>
            </a:r>
            <a:endParaRPr lang="zh-CN" altLang="zh-CN" sz="1600" dirty="0"/>
          </a:p>
        </p:txBody>
      </p:sp>
    </p:spTree>
    <p:extLst>
      <p:ext uri="{BB962C8B-B14F-4D97-AF65-F5344CB8AC3E}">
        <p14:creationId xmlns:p14="http://schemas.microsoft.com/office/powerpoint/2010/main" val="33563325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FB7CCCAE-F734-4012-8B81-908E84528893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494025" y="999461"/>
          <a:ext cx="3696568" cy="5362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标题 2">
            <a:extLst>
              <a:ext uri="{FF2B5EF4-FFF2-40B4-BE49-F238E27FC236}">
                <a16:creationId xmlns:a16="http://schemas.microsoft.com/office/drawing/2014/main" id="{B091A8D0-AF3D-465F-89D1-C103CECB9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数据分析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内容占位符 3">
                <a:extLst>
                  <a:ext uri="{FF2B5EF4-FFF2-40B4-BE49-F238E27FC236}">
                    <a16:creationId xmlns:a16="http://schemas.microsoft.com/office/drawing/2014/main" id="{077E4768-830E-46DA-BA15-C2FE308EB6D2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4469314" y="1651287"/>
              <a:ext cx="4228287" cy="405856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Choice>
        <mc:Fallback xmlns="">
          <p:graphicFrame>
            <p:nvGraphicFramePr>
              <p:cNvPr id="12" name="内容占位符 3">
                <a:extLst>
                  <a:ext uri="{FF2B5EF4-FFF2-40B4-BE49-F238E27FC236}">
                    <a16:creationId xmlns:a16="http://schemas.microsoft.com/office/drawing/2014/main" id="{077E4768-830E-46DA-BA15-C2FE308EB6D2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954753981"/>
                  </p:ext>
                </p:extLst>
              </p:nvPr>
            </p:nvGraphicFramePr>
            <p:xfrm>
              <a:off x="4469314" y="1651287"/>
              <a:ext cx="4228287" cy="405856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3" r:lo="rId14" r:qs="rId15" r:cs="rId16"/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2AD4D16-F3F8-4046-9ED7-683743763F7D}"/>
                  </a:ext>
                </a:extLst>
              </p:cNvPr>
              <p:cNvSpPr txBox="1"/>
              <p:nvPr/>
            </p:nvSpPr>
            <p:spPr>
              <a:xfrm>
                <a:off x="1187896" y="1392814"/>
                <a:ext cx="394339" cy="2115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𝑜𝑏𝑠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2AD4D16-F3F8-4046-9ED7-683743763F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896" y="1392814"/>
                <a:ext cx="394339" cy="211533"/>
              </a:xfrm>
              <a:prstGeom prst="rect">
                <a:avLst/>
              </a:prstGeom>
              <a:blipFill>
                <a:blip r:embed="rId17"/>
                <a:stretch>
                  <a:fillRect l="-10769" r="-3077" b="-57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62E16266-B1D6-4746-AA71-3D26859F9443}"/>
                  </a:ext>
                </a:extLst>
              </p:cNvPr>
              <p:cNvSpPr txBox="1"/>
              <p:nvPr/>
            </p:nvSpPr>
            <p:spPr>
              <a:xfrm>
                <a:off x="3174716" y="1371275"/>
                <a:ext cx="394339" cy="2115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𝑜𝑏𝑠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62E16266-B1D6-4746-AA71-3D26859F94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4716" y="1371275"/>
                <a:ext cx="394339" cy="211533"/>
              </a:xfrm>
              <a:prstGeom prst="rect">
                <a:avLst/>
              </a:prstGeom>
              <a:blipFill>
                <a:blip r:embed="rId18"/>
                <a:stretch>
                  <a:fillRect l="-10938" r="-4688" b="-57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1E36637-D419-4CD4-B692-2F55FA92902A}"/>
                  </a:ext>
                </a:extLst>
              </p:cNvPr>
              <p:cNvSpPr txBox="1"/>
              <p:nvPr/>
            </p:nvSpPr>
            <p:spPr>
              <a:xfrm>
                <a:off x="862967" y="5868251"/>
                <a:ext cx="1207510" cy="2245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𝑐𝑜𝑟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𝑡𝑟𝑔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(1+</m:t>
                      </m:r>
                      <m:r>
                        <a:rPr lang="zh-CN" alt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1E36637-D419-4CD4-B692-2F55FA9290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967" y="5868251"/>
                <a:ext cx="1207510" cy="224549"/>
              </a:xfrm>
              <a:prstGeom prst="rect">
                <a:avLst/>
              </a:prstGeom>
              <a:blipFill>
                <a:blip r:embed="rId19"/>
                <a:stretch>
                  <a:fillRect l="-1515" r="-4545" b="-2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CBEBAAD-E336-4330-9769-668CD103D4CE}"/>
                  </a:ext>
                </a:extLst>
              </p:cNvPr>
              <p:cNvSpPr txBox="1"/>
              <p:nvPr/>
            </p:nvSpPr>
            <p:spPr>
              <a:xfrm>
                <a:off x="2964937" y="5873415"/>
                <a:ext cx="314317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𝑀𝐶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CBEBAAD-E336-4330-9769-668CD103D4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937" y="5873415"/>
                <a:ext cx="314317" cy="207749"/>
              </a:xfrm>
              <a:prstGeom prst="rect">
                <a:avLst/>
              </a:prstGeom>
              <a:blipFill>
                <a:blip r:embed="rId20"/>
                <a:stretch>
                  <a:fillRect l="-7692" r="-1923" b="-1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BE827668-529C-4E3C-9BAC-A8646370C44D}"/>
                  </a:ext>
                </a:extLst>
              </p:cNvPr>
              <p:cNvSpPr txBox="1"/>
              <p:nvPr/>
            </p:nvSpPr>
            <p:spPr>
              <a:xfrm>
                <a:off x="2145139" y="2843856"/>
                <a:ext cx="394339" cy="2115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𝑜𝑏𝑠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BE827668-529C-4E3C-9BAC-A8646370C4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139" y="2843856"/>
                <a:ext cx="394339" cy="211533"/>
              </a:xfrm>
              <a:prstGeom prst="rect">
                <a:avLst/>
              </a:prstGeom>
              <a:blipFill>
                <a:blip r:embed="rId21"/>
                <a:stretch>
                  <a:fillRect l="-10769" r="-3077" b="-88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415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F001E706-8CFD-4F90-88A5-F2B6C46E3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25" y="88043"/>
            <a:ext cx="8557508" cy="791688"/>
          </a:xfrm>
        </p:spPr>
        <p:txBody>
          <a:bodyPr>
            <a:noAutofit/>
          </a:bodyPr>
          <a:lstStyle/>
          <a:p>
            <a:r>
              <a:rPr lang="zh-CN" altLang="en-US" dirty="0"/>
              <a:t>寻找信号</a:t>
            </a:r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DE29BF2C-B277-432B-882F-4029832489A0}"/>
              </a:ext>
            </a:extLst>
          </p:cNvPr>
          <p:cNvGraphicFramePr/>
          <p:nvPr/>
        </p:nvGraphicFramePr>
        <p:xfrm>
          <a:off x="494025" y="1196558"/>
          <a:ext cx="8117010" cy="5311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文本框 1">
            <a:extLst>
              <a:ext uri="{FF2B5EF4-FFF2-40B4-BE49-F238E27FC236}">
                <a16:creationId xmlns:a16="http://schemas.microsoft.com/office/drawing/2014/main" id="{874921BB-535C-4499-AD9E-A3F447EB59EE}"/>
              </a:ext>
            </a:extLst>
          </p:cNvPr>
          <p:cNvSpPr txBox="1"/>
          <p:nvPr/>
        </p:nvSpPr>
        <p:spPr>
          <a:xfrm>
            <a:off x="3562524" y="6308333"/>
            <a:ext cx="2018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预期百万里挑一</a:t>
            </a:r>
          </a:p>
        </p:txBody>
      </p:sp>
    </p:spTree>
    <p:extLst>
      <p:ext uri="{BB962C8B-B14F-4D97-AF65-F5344CB8AC3E}">
        <p14:creationId xmlns:p14="http://schemas.microsoft.com/office/powerpoint/2010/main" val="16487536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D5722-E97E-9740-A1F2-59D557F65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实验结果</a:t>
            </a:r>
            <a:endParaRPr lang="en-US" sz="38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1A476CCF-EE90-496D-8F61-D99AD2B16CDB}"/>
              </a:ext>
            </a:extLst>
          </p:cNvPr>
          <p:cNvGrpSpPr/>
          <p:nvPr/>
        </p:nvGrpSpPr>
        <p:grpSpPr>
          <a:xfrm>
            <a:off x="636645" y="2425154"/>
            <a:ext cx="4101788" cy="3001263"/>
            <a:chOff x="288862" y="1768400"/>
            <a:chExt cx="4319999" cy="300126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1111AEB-ABA7-47D1-A7DC-C2BFDC1AB8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0000"/>
            <a:stretch/>
          </p:blipFill>
          <p:spPr>
            <a:xfrm>
              <a:off x="288862" y="1768400"/>
              <a:ext cx="4319999" cy="3001263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B7747C93-0C4C-423C-B707-D963D85245DB}"/>
                </a:ext>
              </a:extLst>
            </p:cNvPr>
            <p:cNvSpPr/>
            <p:nvPr/>
          </p:nvSpPr>
          <p:spPr>
            <a:xfrm>
              <a:off x="1177961" y="2802988"/>
              <a:ext cx="3296068" cy="151656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F89AF600-4A5C-4F8F-B19E-C26056F00D26}"/>
              </a:ext>
            </a:extLst>
          </p:cNvPr>
          <p:cNvSpPr txBox="1"/>
          <p:nvPr/>
        </p:nvSpPr>
        <p:spPr>
          <a:xfrm>
            <a:off x="1650808" y="5641978"/>
            <a:ext cx="2646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产生截面随对撞能量的变化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F28847E-2FB9-47A3-A255-29779F68C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389" y="3270627"/>
            <a:ext cx="2803500" cy="1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8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28"/>
    </mc:Choice>
    <mc:Fallback xmlns="">
      <p:transition spd="slow" advTm="79728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6">
            <a:extLst>
              <a:ext uri="{FF2B5EF4-FFF2-40B4-BE49-F238E27FC236}">
                <a16:creationId xmlns:a16="http://schemas.microsoft.com/office/drawing/2014/main" id="{0F63C6D4-5C66-486A-B6B3-1009149C674B}"/>
              </a:ext>
            </a:extLst>
          </p:cNvPr>
          <p:cNvSpPr txBox="1"/>
          <p:nvPr/>
        </p:nvSpPr>
        <p:spPr>
          <a:xfrm>
            <a:off x="161925" y="1077749"/>
            <a:ext cx="8944030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用电磁探针分别观测质子、中子，对比实验结果。</a:t>
            </a:r>
            <a:endParaRPr lang="en-US" altLang="zh-CN" sz="20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0A9BF092-8145-48F6-BDBB-9DA578CDA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对比质子、中子</a:t>
            </a: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6DE7FCCD-CF3D-42F3-8919-532CAFEFACF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3"/>
          <a:srcRect t="1394"/>
          <a:stretch/>
        </p:blipFill>
        <p:spPr>
          <a:xfrm>
            <a:off x="3661518" y="2392055"/>
            <a:ext cx="4776879" cy="338819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AA83852-8D1B-464A-B5A6-8459BC961145}"/>
              </a:ext>
            </a:extLst>
          </p:cNvPr>
          <p:cNvSpPr txBox="1"/>
          <p:nvPr/>
        </p:nvSpPr>
        <p:spPr>
          <a:xfrm>
            <a:off x="5828562" y="4832362"/>
            <a:ext cx="24450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/>
              <a:t>PRL. 124 (2020) no.4, 042001 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60A16EE-5569-4FC5-B229-1F774A26C221}"/>
              </a:ext>
            </a:extLst>
          </p:cNvPr>
          <p:cNvSpPr txBox="1"/>
          <p:nvPr/>
        </p:nvSpPr>
        <p:spPr>
          <a:xfrm>
            <a:off x="494025" y="6199916"/>
            <a:ext cx="82035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0" i="1" u="none" strike="noStrike" baseline="0" dirty="0">
                <a:latin typeface="NimbusRomNo9L-Regu"/>
              </a:rPr>
              <a:t>[8]: Phys. Rev. D </a:t>
            </a:r>
            <a:r>
              <a:rPr lang="en-US" altLang="zh-CN" sz="1400" b="0" i="1" u="none" strike="noStrike" baseline="0" dirty="0">
                <a:latin typeface="NimbusRomNo9L-Medi"/>
              </a:rPr>
              <a:t>99</a:t>
            </a:r>
            <a:r>
              <a:rPr lang="en-US" altLang="zh-CN" sz="1400" b="0" i="1" u="none" strike="noStrike" baseline="0" dirty="0">
                <a:latin typeface="NimbusRomNo9L-Regu"/>
              </a:rPr>
              <a:t>, no. 1, 014510 (2019); </a:t>
            </a:r>
            <a:r>
              <a:rPr lang="en-US" altLang="zh-CN" sz="1400" i="1" dirty="0">
                <a:latin typeface="NimbusRomNo9L-Regu"/>
              </a:rPr>
              <a:t>[10]: Z. Phys. C 52, 631 (1991).; [11]: Phys. Rept. 112, 173420 (1984)</a:t>
            </a:r>
            <a:endParaRPr lang="zh-CN" altLang="en-US" sz="1400" i="1" dirty="0">
              <a:latin typeface="NimbusRomNo9L-Regu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6F7AE128-514D-4472-A329-A59D436FBC60}"/>
              </a:ext>
            </a:extLst>
          </p:cNvPr>
          <p:cNvSpPr/>
          <p:nvPr/>
        </p:nvSpPr>
        <p:spPr>
          <a:xfrm>
            <a:off x="1005815" y="3188952"/>
            <a:ext cx="1713788" cy="1736465"/>
          </a:xfrm>
          <a:prstGeom prst="ellipse">
            <a:avLst/>
          </a:prstGeom>
          <a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rcRect/>
            <a:stretch>
              <a:fillRect l="-27000" r="-27000"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0071656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FF3DCEA6-732C-4800-998C-F83249C59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100" dirty="0"/>
              <a:t>核子图像变迁</a:t>
            </a:r>
            <a:endParaRPr lang="zh-CN" altLang="en-US" dirty="0"/>
          </a:p>
        </p:txBody>
      </p:sp>
      <p:graphicFrame>
        <p:nvGraphicFramePr>
          <p:cNvPr id="5" name="内容占位符 4">
            <a:extLst>
              <a:ext uri="{FF2B5EF4-FFF2-40B4-BE49-F238E27FC236}">
                <a16:creationId xmlns:a16="http://schemas.microsoft.com/office/drawing/2014/main" id="{E1A5DAD6-0943-411F-A732-A9FA1C8BB1D8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727413273"/>
              </p:ext>
            </p:extLst>
          </p:nvPr>
        </p:nvGraphicFramePr>
        <p:xfrm>
          <a:off x="118380" y="1775588"/>
          <a:ext cx="8956422" cy="3073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文本框 1">
            <a:extLst>
              <a:ext uri="{FF2B5EF4-FFF2-40B4-BE49-F238E27FC236}">
                <a16:creationId xmlns:a16="http://schemas.microsoft.com/office/drawing/2014/main" id="{784C3473-7DAB-452C-B3FA-AED3790EAF6F}"/>
              </a:ext>
            </a:extLst>
          </p:cNvPr>
          <p:cNvSpPr txBox="1"/>
          <p:nvPr/>
        </p:nvSpPr>
        <p:spPr>
          <a:xfrm>
            <a:off x="769877" y="5533921"/>
            <a:ext cx="7651872" cy="422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zh-CN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在深入理解中子图像的过程中，</a:t>
            </a:r>
            <a:r>
              <a:rPr lang="en-US" altLang="zh-CN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BESIII</a:t>
            </a:r>
            <a:r>
              <a:rPr lang="zh-CN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合作组做出了里程碑的工作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5715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01038DD-3CE5-49A4-B1B9-1E13A0C05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7E995F9-3EAC-42C0-A04C-445C06909C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EADC487-81C3-4BAB-9CD6-C70676D3FF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1DAC230-B457-480D-B44A-8223E2B5BF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11110F6-FC7D-42DF-B9AF-46695DBECB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5123B2E-67CB-4AD0-AE2E-2A7E1149C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306C811-AF10-405F-9FD0-D7F6881A5B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76CD271-EB41-4391-B7A7-7FEFBF9528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F62010D-7979-436E-8625-3163C274BF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D0CA658-E4CF-4D3C-86E2-DD0AD0D876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4E4E552-9BD6-423D-9201-89C72F541D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B227C4F-B3FE-4C33-B5C0-206D5F2FD8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8AD3E56-3F2A-46E4-8970-E4EDB73A1D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133E5B3-9E4A-4A0B-AFC0-68013E5422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3A52F9C-E450-4354-B6F7-2F68B28E63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219360A-1F69-494B-99DC-6ACEF19D8B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62D369C-3053-4497-A21A-8F01EDC55C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2AC202A0-B60D-4B8F-9E93-2D49539BD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zh-CN" alt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近代：阴极射线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16A5C99-4406-4E5F-84D4-A9C553504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173" y="2169434"/>
            <a:ext cx="3976993" cy="268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DC51C42-9B54-41A1-ADFD-2F9D8A8306D0}"/>
              </a:ext>
            </a:extLst>
          </p:cNvPr>
          <p:cNvSpPr txBox="1"/>
          <p:nvPr/>
        </p:nvSpPr>
        <p:spPr>
          <a:xfrm>
            <a:off x="3474061" y="6143624"/>
            <a:ext cx="28261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Crookes tube - Wikipedia</a:t>
            </a:r>
            <a:endParaRPr lang="zh-CN" altLang="en-US" dirty="0">
              <a:solidFill>
                <a:schemeClr val="accent6"/>
              </a:solidFill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E4AD93D4-7687-47DF-8CD2-9BF94B56F5E5}"/>
              </a:ext>
            </a:extLst>
          </p:cNvPr>
          <p:cNvGrpSpPr/>
          <p:nvPr/>
        </p:nvGrpSpPr>
        <p:grpSpPr>
          <a:xfrm>
            <a:off x="494025" y="2169436"/>
            <a:ext cx="4375149" cy="2684484"/>
            <a:chOff x="926020" y="2619036"/>
            <a:chExt cx="3211931" cy="2684484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9F4F0996-2F4A-4E1B-9E23-1315CD1E1B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5400000">
              <a:off x="1145660" y="2399396"/>
              <a:ext cx="2684484" cy="3123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ACBBF27E-3CB2-415E-81E2-72FE3998710E}"/>
                </a:ext>
              </a:extLst>
            </p:cNvPr>
            <p:cNvSpPr txBox="1"/>
            <p:nvPr/>
          </p:nvSpPr>
          <p:spPr>
            <a:xfrm>
              <a:off x="1062218" y="5003438"/>
              <a:ext cx="3075733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William Crookes</a:t>
              </a:r>
              <a:r>
                <a:rPr lang="zh-CN" altLang="en-US" dirty="0"/>
                <a:t>发明，</a:t>
              </a:r>
              <a:r>
                <a:rPr lang="en-US" altLang="zh-CN" dirty="0"/>
                <a:t>1869-1875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3953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EFE71C59-DF07-4DFA-9DE6-B04C10AAAF48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462779709"/>
              </p:ext>
            </p:extLst>
          </p:nvPr>
        </p:nvGraphicFramePr>
        <p:xfrm>
          <a:off x="493713" y="1980329"/>
          <a:ext cx="8204200" cy="3119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标题 2">
            <a:extLst>
              <a:ext uri="{FF2B5EF4-FFF2-40B4-BE49-F238E27FC236}">
                <a16:creationId xmlns:a16="http://schemas.microsoft.com/office/drawing/2014/main" id="{A380B926-4353-48F1-92CE-BC355F7CB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主要内容</a:t>
            </a:r>
          </a:p>
        </p:txBody>
      </p:sp>
    </p:spTree>
    <p:extLst>
      <p:ext uri="{BB962C8B-B14F-4D97-AF65-F5344CB8AC3E}">
        <p14:creationId xmlns:p14="http://schemas.microsoft.com/office/powerpoint/2010/main" val="7223977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00A10D5A-9879-9F45-82F8-7E78CC5A5F51}"/>
              </a:ext>
            </a:extLst>
          </p:cNvPr>
          <p:cNvGrpSpPr/>
          <p:nvPr/>
        </p:nvGrpSpPr>
        <p:grpSpPr>
          <a:xfrm>
            <a:off x="0" y="243306"/>
            <a:ext cx="9144000" cy="5554494"/>
            <a:chOff x="0" y="97392"/>
            <a:chExt cx="9144000" cy="555449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2FC2BDB-F796-FF4C-9004-3D28337A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97392"/>
              <a:ext cx="9144000" cy="5554494"/>
            </a:xfrm>
            <a:prstGeom prst="rect">
              <a:avLst/>
            </a:prstGeom>
          </p:spPr>
        </p:pic>
        <p:sp>
          <p:nvSpPr>
            <p:cNvPr id="8" name="五角星 7">
              <a:extLst>
                <a:ext uri="{FF2B5EF4-FFF2-40B4-BE49-F238E27FC236}">
                  <a16:creationId xmlns:a16="http://schemas.microsoft.com/office/drawing/2014/main" id="{ACEE3531-31D5-A74A-89E5-9E0688BC7FCB}"/>
                </a:ext>
              </a:extLst>
            </p:cNvPr>
            <p:cNvSpPr/>
            <p:nvPr/>
          </p:nvSpPr>
          <p:spPr>
            <a:xfrm>
              <a:off x="6922505" y="1714436"/>
              <a:ext cx="143838" cy="110608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FB61ED21-9F01-B048-B02A-D2F390704186}"/>
              </a:ext>
            </a:extLst>
          </p:cNvPr>
          <p:cNvSpPr/>
          <p:nvPr/>
        </p:nvSpPr>
        <p:spPr>
          <a:xfrm>
            <a:off x="3961543" y="2841666"/>
            <a:ext cx="5106257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China (4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/367</a:t>
            </a:r>
            <a:r>
              <a:rPr lang="en-GB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GB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High Energy Physics (146)</a:t>
            </a:r>
            <a:r>
              <a:rPr lang="en-GB" altLang="zh-CN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other units(221)</a:t>
            </a:r>
            <a:r>
              <a:rPr lang="en-US" altLang="zh-CN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Beijing Institute of Petro-chemical Technology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GB" altLang="zh-CN" sz="11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Beihang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University,</a:t>
            </a:r>
          </a:p>
          <a:p>
            <a:pPr algn="ctr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China </a:t>
            </a:r>
            <a:r>
              <a:rPr lang="en-GB" altLang="zh-CN" sz="11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Center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Advanced Science and Technology, F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 University,</a:t>
            </a:r>
          </a:p>
          <a:p>
            <a:pPr algn="ctr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Guangxi Normal University, Guangxi University, </a:t>
            </a:r>
          </a:p>
          <a:p>
            <a:pPr algn="ctr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Hangzhou Normal University, Henan Normal University, </a:t>
            </a:r>
          </a:p>
          <a:p>
            <a:pPr algn="ctr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Henan University of Science and Technology,</a:t>
            </a:r>
          </a:p>
          <a:p>
            <a:pPr algn="ctr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Huazhong Normal University, Huangshan College, Hunan University,</a:t>
            </a:r>
          </a:p>
          <a:p>
            <a:pPr algn="ctr"/>
            <a:r>
              <a:rPr lang="en-GB" altLang="zh-CN" sz="1100" b="1" dirty="0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Hunan Normal University, </a:t>
            </a:r>
            <a:r>
              <a:rPr lang="en" altLang="zh-CN" sz="1100" b="1" dirty="0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Henan University of Technology </a:t>
            </a:r>
            <a:endParaRPr lang="en-GB" altLang="zh-CN" sz="1100" b="1" dirty="0">
              <a:solidFill>
                <a:srgbClr val="181A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modern physics, Jilin University, Lanzhou University, Liaoning Normal University, Liaoning University, Nanjing Normal University, Nanjing University, Nankai University, 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North</a:t>
            </a:r>
            <a:r>
              <a:rPr lang="zh-CN" altLang="en-US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China</a:t>
            </a:r>
            <a:r>
              <a:rPr lang="zh-CN" altLang="en-US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Electric</a:t>
            </a:r>
            <a:r>
              <a:rPr lang="zh-CN" altLang="en-US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</a:t>
            </a:r>
            <a:r>
              <a:rPr lang="zh-CN" altLang="en-US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University,</a:t>
            </a:r>
          </a:p>
          <a:p>
            <a:pPr algn="ctr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Peking University, </a:t>
            </a:r>
            <a:r>
              <a:rPr lang="en-GB" altLang="zh-CN" sz="11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Qufu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normal university, Shanxi University, </a:t>
            </a:r>
          </a:p>
          <a:p>
            <a:pPr algn="ctr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Shanxi Normal University, Sichuan University, Shandong Normal University, </a:t>
            </a:r>
          </a:p>
          <a:p>
            <a:pPr algn="ctr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Shandong University, Shanghai </a:t>
            </a:r>
            <a:r>
              <a:rPr lang="en-GB" altLang="zh-CN" sz="11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Jiaotong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11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Univeristy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Soochow University,</a:t>
            </a:r>
          </a:p>
          <a:p>
            <a:pPr algn="ctr"/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South</a:t>
            </a:r>
            <a:r>
              <a:rPr lang="zh-CN" altLang="en-US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China</a:t>
            </a:r>
            <a:r>
              <a:rPr lang="zh-CN" altLang="en-US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Normal</a:t>
            </a:r>
            <a:r>
              <a:rPr lang="zh-CN" altLang="en-US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University,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Southeast University, Sun </a:t>
            </a:r>
            <a:r>
              <a:rPr lang="en-GB" altLang="zh-CN" sz="11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Yat-sen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University, </a:t>
            </a:r>
          </a:p>
          <a:p>
            <a:pPr algn="ctr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Tsinghua University,</a:t>
            </a:r>
            <a:r>
              <a:rPr lang="zh-CN" altLang="en-US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Chinese Academy of Sciences, University of Jinan, University of Science and Technology of China, </a:t>
            </a:r>
          </a:p>
          <a:p>
            <a:pPr algn="ctr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Science and Technology Liaoning, </a:t>
            </a:r>
          </a:p>
          <a:p>
            <a:pPr algn="ctr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South China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Wuhan University, Xinyang Normal University, </a:t>
            </a:r>
          </a:p>
          <a:p>
            <a:pPr algn="ctr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Zhejiang University, Zhengzhou University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" altLang="zh-CN" sz="1100" b="1" dirty="0" err="1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YunNan</a:t>
            </a:r>
            <a:r>
              <a:rPr lang="en" altLang="zh-CN" sz="1100" b="1" dirty="0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University ,</a:t>
            </a:r>
            <a:r>
              <a:rPr lang="en" altLang="zh-CN" sz="1100" dirty="0"/>
              <a:t> </a:t>
            </a:r>
            <a:r>
              <a:rPr lang="en" altLang="zh-CN" sz="1100" b="1" dirty="0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China University of Geosciences </a:t>
            </a:r>
            <a:endParaRPr lang="en-GB" altLang="zh-CN" sz="1100" b="1" dirty="0">
              <a:solidFill>
                <a:srgbClr val="181A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1F09942-B0EB-2744-89E2-CAA383495012}"/>
              </a:ext>
            </a:extLst>
          </p:cNvPr>
          <p:cNvSpPr/>
          <p:nvPr/>
        </p:nvSpPr>
        <p:spPr>
          <a:xfrm>
            <a:off x="2004128" y="264416"/>
            <a:ext cx="5332843" cy="2446824"/>
          </a:xfrm>
          <a:prstGeom prst="rect">
            <a:avLst/>
          </a:prstGeom>
          <a:solidFill>
            <a:srgbClr val="00FDFF">
              <a:alpha val="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GB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Europe (17</a:t>
            </a:r>
            <a:r>
              <a:rPr lang="en-US" altLang="zh-CN" b="1" dirty="0"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/115</a:t>
            </a:r>
            <a:r>
              <a:rPr lang="en-GB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)</a:t>
            </a:r>
            <a:endParaRPr lang="en-GB" altLang="zh-CN" b="1" dirty="0">
              <a:solidFill>
                <a:srgbClr val="444444"/>
              </a:solidFill>
              <a:latin typeface="Times New Roman" panose="02020603050405020304" pitchFamily="18" charset="0"/>
              <a:ea typeface="Heiti SC Medium" pitchFamily="2" charset="-128"/>
              <a:cs typeface="Times New Roman" panose="02020603050405020304" pitchFamily="18" charset="0"/>
            </a:endParaRPr>
          </a:p>
          <a:p>
            <a:pPr algn="ctr"/>
            <a:r>
              <a:rPr lang="en-GB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Germany (6): 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Bochum University, </a:t>
            </a:r>
          </a:p>
          <a:p>
            <a:pPr algn="ctr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GSI Darmstadt, Helmholtz Institute Mainz, Johannes Gutenberg University of Mainz, Universitaet </a:t>
            </a:r>
            <a:r>
              <a:rPr lang="en-GB" altLang="zh-CN" sz="1100" b="1" dirty="0" err="1">
                <a:solidFill>
                  <a:srgbClr val="0432FF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Giessen,University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 of Münster </a:t>
            </a:r>
            <a:br>
              <a:rPr lang="en-GB" altLang="zh-CN" sz="1100" b="1" dirty="0">
                <a:solidFill>
                  <a:srgbClr val="444444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</a:br>
            <a:r>
              <a:rPr lang="en-GB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Italy (3): </a:t>
            </a:r>
            <a:r>
              <a:rPr lang="en-GB" altLang="zh-CN" sz="1100" b="1" dirty="0">
                <a:solidFill>
                  <a:srgbClr val="C00000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Ferrara University, INFN, University of Torino</a:t>
            </a:r>
            <a:br>
              <a:rPr lang="en-GB" altLang="zh-CN" sz="1100" b="1" dirty="0">
                <a:solidFill>
                  <a:srgbClr val="444444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</a:br>
            <a:r>
              <a:rPr lang="en-GB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Netherlands (1):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KVI/University of Groningen</a:t>
            </a:r>
          </a:p>
          <a:p>
            <a:pPr algn="ctr"/>
            <a:r>
              <a:rPr lang="en-GB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Russia (2): </a:t>
            </a:r>
            <a:r>
              <a:rPr lang="en-GB" altLang="zh-CN" sz="1100" b="1" dirty="0" err="1">
                <a:solidFill>
                  <a:srgbClr val="0432FF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Budker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 Institute of Nuclear Physics, </a:t>
            </a:r>
            <a:r>
              <a:rPr lang="en-GB" altLang="zh-CN" sz="1100" b="1" dirty="0" err="1">
                <a:solidFill>
                  <a:srgbClr val="0432FF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Dubna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 JINR</a:t>
            </a:r>
          </a:p>
          <a:p>
            <a:pPr algn="ctr"/>
            <a:r>
              <a:rPr lang="en-GB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Sweden (1):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Uppsala University</a:t>
            </a:r>
          </a:p>
          <a:p>
            <a:pPr algn="ctr"/>
            <a:r>
              <a:rPr lang="en-GB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Turkey (1):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Turkish 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Accelerator </a:t>
            </a:r>
            <a:r>
              <a:rPr lang="en-GB" altLang="zh-CN" sz="1100" b="1" dirty="0" err="1">
                <a:solidFill>
                  <a:srgbClr val="0432FF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Center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 Particle Factory Group</a:t>
            </a:r>
            <a:br>
              <a:rPr lang="en-GB" altLang="zh-CN" sz="1100" b="1" dirty="0">
                <a:solidFill>
                  <a:srgbClr val="444444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</a:br>
            <a:r>
              <a:rPr lang="en-GB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UK (2): 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University of Manchester, University of Oxford </a:t>
            </a:r>
          </a:p>
          <a:p>
            <a:pPr algn="ctr"/>
            <a:r>
              <a:rPr lang="en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Poland (1)</a:t>
            </a:r>
            <a:r>
              <a:rPr lang="en" altLang="zh-CN" sz="1400" b="1" dirty="0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National Centre for Nuclear Research </a:t>
            </a:r>
          </a:p>
          <a:p>
            <a:pPr algn="ctr"/>
            <a:endParaRPr lang="en-GB" altLang="zh-CN" sz="1100" b="1" u="none" strike="noStrike" dirty="0">
              <a:solidFill>
                <a:srgbClr val="0432FF"/>
              </a:solidFill>
              <a:effectLst/>
              <a:latin typeface="Times New Roman" panose="02020603050405020304" pitchFamily="18" charset="0"/>
              <a:ea typeface="Heiti SC Medium" pitchFamily="2" charset="-128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8222E7B-6703-6044-9C0F-FF0F7F8A55B0}"/>
              </a:ext>
            </a:extLst>
          </p:cNvPr>
          <p:cNvSpPr/>
          <p:nvPr/>
        </p:nvSpPr>
        <p:spPr>
          <a:xfrm>
            <a:off x="764300" y="1728762"/>
            <a:ext cx="2061881" cy="1046440"/>
          </a:xfrm>
          <a:prstGeom prst="rect">
            <a:avLst/>
          </a:prstGeom>
          <a:solidFill>
            <a:srgbClr val="00FDFF">
              <a:alpha val="1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GB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USA(4</a:t>
            </a:r>
            <a:r>
              <a:rPr lang="en-GB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/8</a:t>
            </a:r>
            <a:r>
              <a:rPr lang="en-GB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GB" altLang="zh-CN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Carnegie Mellon University</a:t>
            </a:r>
            <a:b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Indiana University</a:t>
            </a:r>
            <a:br>
              <a:rPr lang="en-GB" altLang="zh-CN" sz="11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Hawaii</a:t>
            </a:r>
            <a:br>
              <a:rPr lang="en-GB" altLang="zh-CN" sz="11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Minnesota</a:t>
            </a:r>
            <a:endParaRPr lang="en-GB" altLang="zh-CN" sz="1100" b="0" u="none" strike="noStrike" dirty="0">
              <a:solidFill>
                <a:srgbClr val="0432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47B73A7-1C5F-B743-B507-A34CC75F22A1}"/>
              </a:ext>
            </a:extLst>
          </p:cNvPr>
          <p:cNvSpPr txBox="1"/>
          <p:nvPr/>
        </p:nvSpPr>
        <p:spPr>
          <a:xfrm>
            <a:off x="20869" y="5747361"/>
            <a:ext cx="3842535" cy="507831"/>
          </a:xfrm>
          <a:prstGeom prst="rect">
            <a:avLst/>
          </a:prstGeom>
          <a:solidFill>
            <a:srgbClr val="00FDF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~500 members</a:t>
            </a:r>
          </a:p>
          <a:p>
            <a:pPr algn="ctr"/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91 institutions &gt; 16 countries 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21B1644E-2181-2341-95C5-4238B6172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329" y="5095326"/>
            <a:ext cx="1447575" cy="570492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9FEE2E66-0CA4-4BA7-9505-585758D67B88}"/>
              </a:ext>
            </a:extLst>
          </p:cNvPr>
          <p:cNvSpPr/>
          <p:nvPr/>
        </p:nvSpPr>
        <p:spPr>
          <a:xfrm>
            <a:off x="7246078" y="319180"/>
            <a:ext cx="1897922" cy="2569934"/>
          </a:xfrm>
          <a:prstGeom prst="rect">
            <a:avLst/>
          </a:prstGeom>
          <a:solidFill>
            <a:srgbClr val="00FDFF">
              <a:alpha val="0"/>
            </a:srgbClr>
          </a:solidFill>
        </p:spPr>
        <p:txBody>
          <a:bodyPr wrap="square">
            <a:spAutoFit/>
          </a:bodyPr>
          <a:lstStyle/>
          <a:p>
            <a:r>
              <a:rPr lang="en-GB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Asia (6</a:t>
            </a:r>
            <a:r>
              <a:rPr lang="en-US" altLang="zh-CN" b="1" dirty="0"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/10</a:t>
            </a:r>
            <a:r>
              <a:rPr lang="en-GB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)</a:t>
            </a:r>
            <a:endParaRPr lang="en-GB" altLang="zh-CN" b="1" dirty="0">
              <a:solidFill>
                <a:srgbClr val="444444"/>
              </a:solidFill>
              <a:latin typeface="Times New Roman" panose="02020603050405020304" pitchFamily="18" charset="0"/>
              <a:ea typeface="Heiti SC Medium" pitchFamily="2" charset="-128"/>
              <a:cs typeface="Times New Roman" panose="02020603050405020304" pitchFamily="18" charset="0"/>
            </a:endParaRPr>
          </a:p>
          <a:p>
            <a:r>
              <a:rPr lang="en-GB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Pakistan (2): 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COMSATS Institute of Information Technology</a:t>
            </a:r>
            <a:endParaRPr lang="en-GB" altLang="zh-CN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the Punjab, University of Lahore</a:t>
            </a:r>
          </a:p>
          <a:p>
            <a:r>
              <a:rPr lang="en-GB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Mongolia (1)</a:t>
            </a:r>
            <a:r>
              <a:rPr lang="en-US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GB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Physics and Technology</a:t>
            </a:r>
          </a:p>
          <a:p>
            <a:r>
              <a:rPr lang="en-GB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Korea (1</a:t>
            </a:r>
            <a:r>
              <a:rPr lang="en-GB" altLang="zh-CN" sz="1100" b="1" dirty="0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r>
              <a:rPr lang="en" altLang="zh-CN" sz="1100" dirty="0">
                <a:solidFill>
                  <a:srgbClr val="181ACC"/>
                </a:solidFill>
              </a:rPr>
              <a:t> </a:t>
            </a:r>
            <a:r>
              <a:rPr lang="en" altLang="zh-CN" sz="1100" b="1" dirty="0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Chung-Ang University </a:t>
            </a:r>
            <a:endParaRPr lang="en-GB" altLang="zh-CN" sz="1100" b="1" dirty="0">
              <a:solidFill>
                <a:srgbClr val="181A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India (1): 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Indian Institute of Technology madras</a:t>
            </a:r>
            <a:endParaRPr lang="en-GB" altLang="zh-CN" sz="1100" b="1" i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Thailand (1): </a:t>
            </a:r>
            <a:r>
              <a:rPr lang="en-GB" altLang="zh-CN" sz="11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Suranaree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University of Technology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10570E8-6D9E-4C9C-A8BF-63674FFDDD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9072" y="5342893"/>
            <a:ext cx="784928" cy="5715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14C1436-86C5-4582-A19A-1B50B2C29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27" y="228591"/>
            <a:ext cx="1013528" cy="73800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1D1AADA-2007-452F-957D-96B4AD9D6F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190011"/>
            <a:ext cx="915745" cy="50034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065DFE0-10B0-1D4B-9ADC-266E8FEA9ECF}"/>
              </a:ext>
            </a:extLst>
          </p:cNvPr>
          <p:cNvSpPr/>
          <p:nvPr/>
        </p:nvSpPr>
        <p:spPr>
          <a:xfrm>
            <a:off x="94137" y="3080934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altLang="zh-CN" b="1" dirty="0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South America  (</a:t>
            </a:r>
            <a:r>
              <a:rPr lang="en-GB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altLang="zh-CN" b="1" dirty="0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/1)</a:t>
            </a:r>
            <a:br>
              <a:rPr lang="en-GB" altLang="zh-CN" b="1" dirty="0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zh-CN" altLang="en-US" sz="1600" b="1" dirty="0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Chile</a:t>
            </a:r>
            <a:r>
              <a:rPr lang="en-US" altLang="zh-CN" sz="1400" b="1" dirty="0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" altLang="zh-CN" sz="1400" b="1" dirty="0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</a:t>
            </a:r>
            <a:r>
              <a:rPr lang="en" altLang="zh-CN" sz="1400" b="1" dirty="0" err="1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Tarapaca</a:t>
            </a:r>
            <a:endParaRPr lang="en" altLang="zh-CN" sz="1400" b="1" dirty="0">
              <a:solidFill>
                <a:srgbClr val="181A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93E6E84-3657-5342-955D-33EC026134C6}"/>
              </a:ext>
            </a:extLst>
          </p:cNvPr>
          <p:cNvSpPr/>
          <p:nvPr/>
        </p:nvSpPr>
        <p:spPr>
          <a:xfrm>
            <a:off x="-17553" y="179149"/>
            <a:ext cx="376680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000" b="1" dirty="0">
                <a:solidFill>
                  <a:srgbClr val="181ACC"/>
                </a:solidFill>
              </a:rPr>
              <a:t>BESIII</a:t>
            </a:r>
            <a:r>
              <a:rPr kumimoji="1" lang="zh-CN" altLang="en-US" sz="3000" b="1" dirty="0">
                <a:solidFill>
                  <a:srgbClr val="181ACC"/>
                </a:solidFill>
              </a:rPr>
              <a:t>实验国际合作组</a:t>
            </a:r>
            <a:endParaRPr lang="zh-CN" altLang="en-US" sz="3000" b="1" dirty="0">
              <a:solidFill>
                <a:srgbClr val="181ACC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28B7AD3-84D4-415E-813B-7F59A841FFFF}"/>
              </a:ext>
            </a:extLst>
          </p:cNvPr>
          <p:cNvSpPr txBox="1"/>
          <p:nvPr/>
        </p:nvSpPr>
        <p:spPr>
          <a:xfrm>
            <a:off x="144813" y="6463822"/>
            <a:ext cx="27161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/>
              <a:t>Borrowed from Prof. Li Hai-</a:t>
            </a:r>
            <a:r>
              <a:rPr lang="en-US" altLang="zh-CN" i="1" dirty="0" err="1"/>
              <a:t>bo’s</a:t>
            </a:r>
            <a:r>
              <a:rPr lang="en-US" altLang="zh-CN" i="1" dirty="0"/>
              <a:t> talk.</a:t>
            </a:r>
            <a:endParaRPr lang="zh-CN" altLang="en-US" i="1" dirty="0"/>
          </a:p>
        </p:txBody>
      </p:sp>
    </p:spTree>
    <p:extLst>
      <p:ext uri="{BB962C8B-B14F-4D97-AF65-F5344CB8AC3E}">
        <p14:creationId xmlns:p14="http://schemas.microsoft.com/office/powerpoint/2010/main" val="20154025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598786F2-74A8-462A-8DB6-8BDFC3E9C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BESIII Data Samples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7FF7C74-E842-4409-ABF8-70837C6D8AD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6484938"/>
            <a:ext cx="2057400" cy="365125"/>
          </a:xfrm>
        </p:spPr>
        <p:txBody>
          <a:bodyPr/>
          <a:lstStyle/>
          <a:p>
            <a:fld id="{857F24F9-B4A0-4687-A748-2FB4DAD444BE}" type="slidenum">
              <a:rPr lang="zh-CN" altLang="en-US" smtClean="0"/>
              <a:pPr/>
              <a:t>62</a:t>
            </a:fld>
            <a:endParaRPr lang="zh-CN" altLang="en-US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AA418821-C845-4D8E-A0B2-757AFEE0A119}"/>
              </a:ext>
            </a:extLst>
          </p:cNvPr>
          <p:cNvSpPr txBox="1"/>
          <p:nvPr/>
        </p:nvSpPr>
        <p:spPr>
          <a:xfrm>
            <a:off x="231595" y="5972797"/>
            <a:ext cx="285687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kumimoji="1"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kumimoji="1"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3.8</a:t>
            </a:r>
            <a:r>
              <a:rPr kumimoji="1"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fb</a:t>
            </a:r>
            <a:r>
              <a:rPr kumimoji="1" lang="en-US" altLang="zh-CN" sz="1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kumimoji="1"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scan</a:t>
            </a:r>
            <a:r>
              <a:rPr kumimoji="1"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4.61-4.7</a:t>
            </a:r>
            <a:r>
              <a:rPr kumimoji="1"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endParaRPr kumimoji="1" lang="en-US" altLang="zh-CN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kumimoji="1" lang="en-US" altLang="zh-C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r>
              <a:rPr kumimoji="1"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kumimoji="1"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fb</a:t>
            </a:r>
            <a:r>
              <a:rPr kumimoji="1" lang="en-US" altLang="zh-CN" sz="1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kumimoji="1"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scan</a:t>
            </a:r>
            <a:r>
              <a:rPr kumimoji="1"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4.74-4.946</a:t>
            </a:r>
            <a:r>
              <a:rPr kumimoji="1"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</a:p>
          <a:p>
            <a:r>
              <a:rPr kumimoji="1"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2021:  3.35</a:t>
            </a:r>
            <a:r>
              <a:rPr kumimoji="1"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fb</a:t>
            </a:r>
            <a:r>
              <a:rPr kumimoji="1" lang="en-US" altLang="zh-CN" sz="1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kumimoji="1"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@</a:t>
            </a:r>
            <a:r>
              <a:rPr lang="el-GR" altLang="zh-CN" sz="1600" b="1" dirty="0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r>
              <a:rPr lang="en-US" altLang="zh-CN" sz="1600" b="1" dirty="0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(2S)</a:t>
            </a:r>
            <a:r>
              <a:rPr lang="pt-BR" altLang="zh-CN" sz="1600" b="1" dirty="0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3.0 </a:t>
            </a:r>
            <a:r>
              <a:rPr lang="pt-BR" altLang="zh-CN" sz="1600" b="1" dirty="0" err="1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t-BR" altLang="zh-CN" sz="1600" b="1" dirty="0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en-CN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13E8B0EB-B1E4-44EB-8191-73DF4A3F66F4}"/>
              </a:ext>
            </a:extLst>
          </p:cNvPr>
          <p:cNvGrpSpPr/>
          <p:nvPr/>
        </p:nvGrpSpPr>
        <p:grpSpPr>
          <a:xfrm>
            <a:off x="124590" y="989608"/>
            <a:ext cx="5146408" cy="4977580"/>
            <a:chOff x="74140" y="697365"/>
            <a:chExt cx="5146408" cy="4977580"/>
          </a:xfrm>
        </p:grpSpPr>
        <p:pic>
          <p:nvPicPr>
            <p:cNvPr id="8" name="Picture 10">
              <a:extLst>
                <a:ext uri="{FF2B5EF4-FFF2-40B4-BE49-F238E27FC236}">
                  <a16:creationId xmlns:a16="http://schemas.microsoft.com/office/drawing/2014/main" id="{84403DE2-9C60-4D65-990B-022376FFE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398"/>
            <a:stretch/>
          </p:blipFill>
          <p:spPr>
            <a:xfrm>
              <a:off x="74140" y="697365"/>
              <a:ext cx="4884763" cy="4977580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0B66E141-EB25-47D9-94D3-2E7EA9E520AC}"/>
                </a:ext>
              </a:extLst>
            </p:cNvPr>
            <p:cNvSpPr/>
            <p:nvPr/>
          </p:nvSpPr>
          <p:spPr>
            <a:xfrm>
              <a:off x="2904068" y="697366"/>
              <a:ext cx="2316480" cy="21783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C239AF-13BC-FB41-836B-D7B4DB5C0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1227740"/>
            <a:ext cx="3883661" cy="311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6C106477-024E-D949-8E68-8A2D00730EAB}"/>
              </a:ext>
            </a:extLst>
          </p:cNvPr>
          <p:cNvSpPr txBox="1"/>
          <p:nvPr/>
        </p:nvSpPr>
        <p:spPr>
          <a:xfrm>
            <a:off x="5201425" y="5338752"/>
            <a:ext cx="2913875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1600" b="1" dirty="0">
                <a:solidFill>
                  <a:srgbClr val="FF0000"/>
                </a:solidFill>
              </a:rPr>
              <a:t>about 32fb</a:t>
            </a:r>
            <a:r>
              <a:rPr kumimoji="1" lang="en-US" altLang="zh-CN" sz="1600" b="1" baseline="30000" dirty="0">
                <a:solidFill>
                  <a:srgbClr val="FF0000"/>
                </a:solidFill>
              </a:rPr>
              <a:t>-1</a:t>
            </a:r>
            <a:r>
              <a:rPr kumimoji="1" lang="en-US" altLang="zh-CN" sz="1600" b="1" dirty="0">
                <a:solidFill>
                  <a:srgbClr val="FF0000"/>
                </a:solidFill>
              </a:rPr>
              <a:t>  in 12 year running </a:t>
            </a:r>
            <a:endParaRPr kumimoji="1" lang="zh-CN" alt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1320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未命名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31" y="1613594"/>
            <a:ext cx="8581340" cy="3554665"/>
          </a:xfrm>
          <a:prstGeom prst="rect">
            <a:avLst/>
          </a:prstGeom>
        </p:spPr>
      </p:pic>
      <p:sp>
        <p:nvSpPr>
          <p:cNvPr id="1204226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l"/>
            <a:r>
              <a:rPr lang="en-US" altLang="zh-CN" dirty="0"/>
              <a:t>BESIII</a:t>
            </a:r>
            <a:r>
              <a:rPr lang="zh-CN" altLang="en-US" dirty="0"/>
              <a:t>实验相关</a:t>
            </a:r>
            <a:r>
              <a:rPr lang="en-US" altLang="zh-CN" dirty="0" err="1"/>
              <a:t>物理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766457" y="1831292"/>
            <a:ext cx="1255483" cy="2621222"/>
          </a:xfrm>
          <a:prstGeom prst="rect">
            <a:avLst/>
          </a:prstGeom>
          <a:solidFill>
            <a:srgbClr val="F34BD2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021940" y="1831292"/>
            <a:ext cx="1751720" cy="2621222"/>
          </a:xfrm>
          <a:prstGeom prst="rect">
            <a:avLst/>
          </a:prstGeom>
          <a:solidFill>
            <a:srgbClr val="79FF21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ounded Rectangular Callout 22"/>
          <p:cNvSpPr/>
          <p:nvPr/>
        </p:nvSpPr>
        <p:spPr>
          <a:xfrm>
            <a:off x="83105" y="5199542"/>
            <a:ext cx="3236292" cy="1481186"/>
          </a:xfrm>
          <a:prstGeom prst="wedgeRoundRectCallout">
            <a:avLst>
              <a:gd name="adj1" fmla="val 36532"/>
              <a:gd name="adj2" fmla="val -59687"/>
              <a:gd name="adj3" fmla="val 16667"/>
            </a:avLst>
          </a:prstGeom>
          <a:solidFill>
            <a:srgbClr val="F34BD2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de-DE" sz="2000" dirty="0" err="1">
                <a:solidFill>
                  <a:srgbClr val="0000FF"/>
                </a:solidFill>
                <a:cs typeface="Calibri"/>
                <a:sym typeface="Wingdings"/>
              </a:rPr>
              <a:t>强子形状因子</a:t>
            </a:r>
            <a:endParaRPr lang="de-DE" sz="2000" dirty="0">
              <a:solidFill>
                <a:srgbClr val="0000FF"/>
              </a:solidFill>
              <a:cs typeface="Calibri"/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de-DE" sz="2000" dirty="0" err="1">
                <a:solidFill>
                  <a:srgbClr val="0000FF"/>
                </a:solidFill>
                <a:cs typeface="Calibri"/>
                <a:sym typeface="Wingdings"/>
              </a:rPr>
              <a:t>R值精确测量</a:t>
            </a:r>
            <a:endParaRPr lang="en-US" sz="2000" dirty="0">
              <a:solidFill>
                <a:srgbClr val="0000FF"/>
              </a:solidFill>
              <a:cs typeface="Calibri"/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de-DE" sz="2000" dirty="0" err="1">
                <a:solidFill>
                  <a:srgbClr val="0000FF"/>
                </a:solidFill>
                <a:cs typeface="Calibri"/>
                <a:sym typeface="Wingdings"/>
              </a:rPr>
              <a:t>微扰和非微扰QCD检验</a:t>
            </a:r>
            <a:endParaRPr lang="de-DE" sz="2000" dirty="0">
              <a:solidFill>
                <a:srgbClr val="0000FF"/>
              </a:solidFill>
              <a:cs typeface="Calibri"/>
              <a:sym typeface="Wingdings"/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3209746" y="5275533"/>
            <a:ext cx="3027084" cy="1405194"/>
          </a:xfrm>
          <a:prstGeom prst="wedgeRoundRectCallout">
            <a:avLst>
              <a:gd name="adj1" fmla="val 24590"/>
              <a:gd name="adj2" fmla="val -59389"/>
              <a:gd name="adj3" fmla="val 16667"/>
            </a:avLst>
          </a:prstGeom>
          <a:solidFill>
            <a:srgbClr val="79FF21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en-US" sz="2000" dirty="0" err="1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轻强子谱学</a:t>
            </a:r>
            <a:endParaRPr lang="en-US" sz="2000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err="1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奇特强子态</a:t>
            </a:r>
            <a:endParaRPr lang="en-US" sz="2000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err="1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ymbol" charset="2"/>
              </a:rPr>
              <a:t>陶t轻子物理</a:t>
            </a:r>
            <a:r>
              <a:rPr lang="en-US" sz="20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</a:p>
        </p:txBody>
      </p:sp>
      <p:pic>
        <p:nvPicPr>
          <p:cNvPr id="3" name="图片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2203" y="2845940"/>
            <a:ext cx="2912068" cy="517040"/>
          </a:xfrm>
          <a:prstGeom prst="rect">
            <a:avLst/>
          </a:prstGeom>
          <a:solidFill>
            <a:srgbClr val="FFFF00"/>
          </a:solidFill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635DFC-66EB-6C4D-A170-D96D99FE4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2965" y="1008864"/>
            <a:ext cx="4061984" cy="257804"/>
          </a:xfrm>
          <a:prstGeom prst="rect">
            <a:avLst/>
          </a:prstGeom>
        </p:spPr>
      </p:pic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5FCA9D9A-6F2E-9746-8030-5706EA615A8C}"/>
              </a:ext>
            </a:extLst>
          </p:cNvPr>
          <p:cNvCxnSpPr/>
          <p:nvPr/>
        </p:nvCxnSpPr>
        <p:spPr>
          <a:xfrm>
            <a:off x="5159829" y="1266668"/>
            <a:ext cx="457200" cy="4386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3FE03EA5-7AD4-194A-AD37-A8C0AAE534C8}"/>
              </a:ext>
            </a:extLst>
          </p:cNvPr>
          <p:cNvCxnSpPr>
            <a:cxnSpLocks/>
          </p:cNvCxnSpPr>
          <p:nvPr/>
        </p:nvCxnSpPr>
        <p:spPr>
          <a:xfrm>
            <a:off x="5813033" y="1287006"/>
            <a:ext cx="789647" cy="5646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id="{AD9B6C74-D587-3B47-8186-F26DB3E68B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7096" y="1351084"/>
            <a:ext cx="2363312" cy="218234"/>
          </a:xfrm>
          <a:prstGeom prst="rect">
            <a:avLst/>
          </a:prstGeom>
        </p:spPr>
      </p:pic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98092E79-8A79-5F4A-8A9A-083CEEDD7E25}"/>
              </a:ext>
            </a:extLst>
          </p:cNvPr>
          <p:cNvCxnSpPr>
            <a:stCxn id="13" idx="2"/>
          </p:cNvCxnSpPr>
          <p:nvPr/>
        </p:nvCxnSpPr>
        <p:spPr>
          <a:xfrm flipH="1">
            <a:off x="6767516" y="1569318"/>
            <a:ext cx="1001236" cy="109405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21">
            <a:extLst>
              <a:ext uri="{FF2B5EF4-FFF2-40B4-BE49-F238E27FC236}">
                <a16:creationId xmlns:a16="http://schemas.microsoft.com/office/drawing/2014/main" id="{4EFB8202-81CA-DFA2-7787-5984B29D7552}"/>
              </a:ext>
            </a:extLst>
          </p:cNvPr>
          <p:cNvSpPr/>
          <p:nvPr/>
        </p:nvSpPr>
        <p:spPr>
          <a:xfrm>
            <a:off x="6773660" y="1831292"/>
            <a:ext cx="2033290" cy="2621222"/>
          </a:xfrm>
          <a:prstGeom prst="rect">
            <a:avLst/>
          </a:prstGeom>
          <a:solidFill>
            <a:srgbClr val="F3F137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ular Callout 24">
            <a:extLst>
              <a:ext uri="{FF2B5EF4-FFF2-40B4-BE49-F238E27FC236}">
                <a16:creationId xmlns:a16="http://schemas.microsoft.com/office/drawing/2014/main" id="{3EE0E3E6-0FAC-F2E1-4830-F0311663DD3C}"/>
              </a:ext>
            </a:extLst>
          </p:cNvPr>
          <p:cNvSpPr/>
          <p:nvPr/>
        </p:nvSpPr>
        <p:spPr>
          <a:xfrm>
            <a:off x="6212821" y="5237432"/>
            <a:ext cx="2931179" cy="1443295"/>
          </a:xfrm>
          <a:prstGeom prst="wedgeRoundRectCallout">
            <a:avLst>
              <a:gd name="adj1" fmla="val -12441"/>
              <a:gd name="adj2" fmla="val -60955"/>
              <a:gd name="adj3" fmla="val 16667"/>
            </a:avLst>
          </a:prstGeom>
          <a:solidFill>
            <a:srgbClr val="F3F137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en-US" sz="2000" dirty="0" err="1">
                <a:solidFill>
                  <a:srgbClr val="0000FF"/>
                </a:solidFill>
              </a:rPr>
              <a:t>XYZ谱学</a:t>
            </a:r>
            <a:r>
              <a:rPr lang="en-US" sz="2000" dirty="0">
                <a:solidFill>
                  <a:srgbClr val="0000FF"/>
                </a:solidFill>
              </a:rPr>
              <a:t> 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>
                <a:solidFill>
                  <a:srgbClr val="0000FF"/>
                </a:solidFill>
              </a:rPr>
              <a:t>粲介子产生和衰变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>
                <a:solidFill>
                  <a:srgbClr val="0000FF"/>
                </a:solidFill>
              </a:rPr>
              <a:t>粲重子产生和衰变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8782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986FD4E3-3A35-4D0E-A2C5-6DDEA7603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BESIII</a:t>
            </a:r>
            <a:r>
              <a:rPr lang="zh-CN" altLang="en-US" dirty="0"/>
              <a:t>实验成果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14B2238-021A-36A8-946E-2B1CF80EE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87" y="1824174"/>
            <a:ext cx="6162040" cy="378480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FE3B4D2-D30F-F684-8C8D-514F47AA444C}"/>
              </a:ext>
            </a:extLst>
          </p:cNvPr>
          <p:cNvSpPr txBox="1"/>
          <p:nvPr/>
        </p:nvSpPr>
        <p:spPr>
          <a:xfrm>
            <a:off x="446400" y="1191696"/>
            <a:ext cx="7951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目前为止共发表</a:t>
            </a:r>
            <a:r>
              <a:rPr kumimoji="1" lang="en-US" altLang="zh-CN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450</a:t>
            </a:r>
            <a:r>
              <a:rPr kumimoji="1" lang="zh-CN" altLang="en-US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余篇，其中</a:t>
            </a:r>
            <a:r>
              <a:rPr kumimoji="1" lang="en-US" altLang="zh-CN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85</a:t>
            </a:r>
            <a:r>
              <a:rPr kumimoji="1" lang="zh-CN" altLang="en-US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篇</a:t>
            </a:r>
            <a:r>
              <a:rPr kumimoji="1" lang="en-US" altLang="zh-CN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PRL</a:t>
            </a:r>
            <a:r>
              <a:rPr kumimoji="1" lang="zh-CN" altLang="en-US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 </a:t>
            </a:r>
            <a:r>
              <a:rPr kumimoji="1" lang="en-US" altLang="zh-CN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kumimoji="1" lang="zh-CN" altLang="en-US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篇 </a:t>
            </a:r>
            <a:r>
              <a:rPr kumimoji="1" lang="en-US" altLang="zh-CN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Nature Physics, 1</a:t>
            </a:r>
            <a:r>
              <a:rPr kumimoji="1" lang="zh-CN" altLang="en-US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篇</a:t>
            </a:r>
            <a:r>
              <a:rPr kumimoji="1" lang="en-US" altLang="zh-CN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Nature</a:t>
            </a:r>
            <a:r>
              <a:rPr kumimoji="1" lang="zh-CN" altLang="en-US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40E10A8-0D89-F8D9-9EC2-E0B249821A3D}"/>
              </a:ext>
            </a:extLst>
          </p:cNvPr>
          <p:cNvSpPr txBox="1"/>
          <p:nvPr/>
        </p:nvSpPr>
        <p:spPr>
          <a:xfrm>
            <a:off x="180200" y="5765940"/>
            <a:ext cx="8890000" cy="728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just">
              <a:lnSpc>
                <a:spcPct val="120000"/>
              </a:lnSpc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国际会议报告：每年约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个大会报告，其中约一半是邀请报告，</a:t>
            </a:r>
            <a:r>
              <a:rPr lang="en-US" altLang="zh-CN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BESIII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已经成为备受世界关注，在强子结构和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标准模型检验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领域，领跑世界的重要实验。</a:t>
            </a:r>
            <a:endParaRPr lang="en-US" altLang="zh-CN" sz="1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611442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D5722-E97E-9740-A1F2-59D557F65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其他前沿实验</a:t>
            </a:r>
            <a:endParaRPr 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70D5D64-5DE9-4932-8EE0-1221C9689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085" y="1036702"/>
            <a:ext cx="2160000" cy="16124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A9000A0-3D2C-4065-A9B8-8A6C27071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466" y="4981128"/>
            <a:ext cx="2160000" cy="161581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0AB4DDB-B85A-45A2-9DF7-B91FD48C1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575" y="4981128"/>
            <a:ext cx="2160000" cy="1346029"/>
          </a:xfrm>
          <a:prstGeom prst="rect">
            <a:avLst/>
          </a:prstGeom>
        </p:spPr>
      </p:pic>
      <p:graphicFrame>
        <p:nvGraphicFramePr>
          <p:cNvPr id="21" name="图示 20">
            <a:extLst>
              <a:ext uri="{FF2B5EF4-FFF2-40B4-BE49-F238E27FC236}">
                <a16:creationId xmlns:a16="http://schemas.microsoft.com/office/drawing/2014/main" id="{2FCFAA4A-6B05-4743-9080-1A7821F1F5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6348093"/>
              </p:ext>
            </p:extLst>
          </p:nvPr>
        </p:nvGraphicFramePr>
        <p:xfrm>
          <a:off x="1400653" y="1650706"/>
          <a:ext cx="6480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3" name="图片 22">
            <a:extLst>
              <a:ext uri="{FF2B5EF4-FFF2-40B4-BE49-F238E27FC236}">
                <a16:creationId xmlns:a16="http://schemas.microsoft.com/office/drawing/2014/main" id="{A9F6FECC-53C7-4EB9-9806-0096386E56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2144" y="2762873"/>
            <a:ext cx="2160000" cy="203519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DBF902D-99F3-4463-B880-8977BDFE7B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04791" y="1036702"/>
            <a:ext cx="2160000" cy="16200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6B93F2F-B23E-40D8-A53F-851E17A95C3F}"/>
              </a:ext>
            </a:extLst>
          </p:cNvPr>
          <p:cNvSpPr txBox="1"/>
          <p:nvPr/>
        </p:nvSpPr>
        <p:spPr>
          <a:xfrm>
            <a:off x="1759602" y="1868342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CERN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062B61B-CD0B-43BC-B87D-4E455047DE03}"/>
              </a:ext>
            </a:extLst>
          </p:cNvPr>
          <p:cNvSpPr txBox="1"/>
          <p:nvPr/>
        </p:nvSpPr>
        <p:spPr>
          <a:xfrm>
            <a:off x="7851834" y="4035663"/>
            <a:ext cx="6914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PANDA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923AA9E-48CC-4BA5-8335-E5E5772BF0D2}"/>
              </a:ext>
            </a:extLst>
          </p:cNvPr>
          <p:cNvSpPr txBox="1"/>
          <p:nvPr/>
        </p:nvSpPr>
        <p:spPr>
          <a:xfrm>
            <a:off x="6180377" y="1122098"/>
            <a:ext cx="6669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J-PARC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9A29064-5F86-4E2B-A82A-AC8B8536C44B}"/>
              </a:ext>
            </a:extLst>
          </p:cNvPr>
          <p:cNvSpPr txBox="1"/>
          <p:nvPr/>
        </p:nvSpPr>
        <p:spPr>
          <a:xfrm>
            <a:off x="1606596" y="2782428"/>
            <a:ext cx="4700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BNL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14" name="Picture 2" descr="LHCb">
            <a:extLst>
              <a:ext uri="{FF2B5EF4-FFF2-40B4-BE49-F238E27FC236}">
                <a16:creationId xmlns:a16="http://schemas.microsoft.com/office/drawing/2014/main" id="{4E1C0E8A-CFBC-4958-BBFD-10411C39C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464" y="3270706"/>
            <a:ext cx="2855536" cy="152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A95A24E-816F-4363-8E84-12FD8002BF34}"/>
              </a:ext>
            </a:extLst>
          </p:cNvPr>
          <p:cNvSpPr txBox="1"/>
          <p:nvPr/>
        </p:nvSpPr>
        <p:spPr>
          <a:xfrm>
            <a:off x="6537012" y="4426364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err="1">
                <a:solidFill>
                  <a:schemeClr val="bg1"/>
                </a:solidFill>
              </a:rPr>
              <a:t>LHCb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05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68"/>
    </mc:Choice>
    <mc:Fallback xmlns="">
      <p:transition spd="slow" advTm="27668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D5722-E97E-9740-A1F2-59D557F65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高亮度前沿</a:t>
            </a:r>
            <a:endParaRPr 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5ACAC98B-6001-4BBE-A5F3-2BF71367783E}"/>
              </a:ext>
            </a:extLst>
          </p:cNvPr>
          <p:cNvGrpSpPr/>
          <p:nvPr/>
        </p:nvGrpSpPr>
        <p:grpSpPr>
          <a:xfrm>
            <a:off x="277444" y="1617228"/>
            <a:ext cx="2076532" cy="1722324"/>
            <a:chOff x="631408" y="2440229"/>
            <a:chExt cx="2076532" cy="1722324"/>
          </a:xfrm>
        </p:grpSpPr>
        <p:pic>
          <p:nvPicPr>
            <p:cNvPr id="10" name="内容占位符 3">
              <a:extLst>
                <a:ext uri="{FF2B5EF4-FFF2-40B4-BE49-F238E27FC236}">
                  <a16:creationId xmlns:a16="http://schemas.microsoft.com/office/drawing/2014/main" id="{80DA7D94-29E6-4EEB-A335-BCD21FD8E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1408" y="2474558"/>
              <a:ext cx="2076532" cy="1687995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C137B1F-0EC4-4C70-AB13-346FC108F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408" y="2440229"/>
              <a:ext cx="674571" cy="316194"/>
            </a:xfrm>
            <a:prstGeom prst="rect">
              <a:avLst/>
            </a:prstGeom>
          </p:spPr>
        </p:pic>
      </p:grpSp>
      <p:sp>
        <p:nvSpPr>
          <p:cNvPr id="25" name="矩形 24">
            <a:extLst>
              <a:ext uri="{FF2B5EF4-FFF2-40B4-BE49-F238E27FC236}">
                <a16:creationId xmlns:a16="http://schemas.microsoft.com/office/drawing/2014/main" id="{FA1277D8-B8D2-499F-8D79-CEE2DF18B852}"/>
              </a:ext>
            </a:extLst>
          </p:cNvPr>
          <p:cNvSpPr/>
          <p:nvPr/>
        </p:nvSpPr>
        <p:spPr>
          <a:xfrm>
            <a:off x="4711625" y="2271815"/>
            <a:ext cx="441247" cy="138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5097A261-E60C-426D-A54F-4B8AB0D9F688}"/>
              </a:ext>
            </a:extLst>
          </p:cNvPr>
          <p:cNvSpPr/>
          <p:nvPr/>
        </p:nvSpPr>
        <p:spPr>
          <a:xfrm>
            <a:off x="122585" y="972942"/>
            <a:ext cx="34050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altLang="zh-CN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zh-CN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Instrum</a:t>
            </a:r>
            <a:r>
              <a:rPr lang="en-US" altLang="zh-CN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. Meth. A 614, 345 (2010)</a:t>
            </a:r>
            <a:endParaRPr lang="zh-CN" alt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CEF183C-60EE-4CAC-9412-04FE34CC7976}"/>
              </a:ext>
            </a:extLst>
          </p:cNvPr>
          <p:cNvSpPr txBox="1"/>
          <p:nvPr/>
        </p:nvSpPr>
        <p:spPr>
          <a:xfrm>
            <a:off x="614729" y="3696992"/>
            <a:ext cx="87716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1" dirty="0"/>
              <a:t>c</a:t>
            </a:r>
            <a:r>
              <a:rPr lang="zh-CN" altLang="en-US" sz="1800" b="1" dirty="0"/>
              <a:t>工厂</a:t>
            </a:r>
            <a:endParaRPr lang="en-US" altLang="zh-CN" sz="1800" b="1" dirty="0"/>
          </a:p>
          <a:p>
            <a:endParaRPr lang="en-US" altLang="zh-CN" sz="1800" b="1" dirty="0"/>
          </a:p>
          <a:p>
            <a:r>
              <a:rPr lang="zh-CN" altLang="en-US" sz="1800" b="1" dirty="0"/>
              <a:t>陶轻子</a:t>
            </a:r>
            <a:endParaRPr lang="en-US" altLang="zh-CN" sz="1800" b="1" dirty="0"/>
          </a:p>
          <a:p>
            <a:r>
              <a:rPr lang="zh-CN" altLang="en-US" sz="1800" b="1" dirty="0"/>
              <a:t>粲偶素</a:t>
            </a:r>
            <a:endParaRPr lang="en-US" altLang="zh-CN" sz="1800" b="1" dirty="0"/>
          </a:p>
          <a:p>
            <a:r>
              <a:rPr lang="zh-CN" altLang="en-US" sz="1800" b="1" dirty="0"/>
              <a:t>粲强子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2FFA906-EE04-4FB3-A4D7-A851F4C18253}"/>
              </a:ext>
            </a:extLst>
          </p:cNvPr>
          <p:cNvSpPr txBox="1"/>
          <p:nvPr/>
        </p:nvSpPr>
        <p:spPr>
          <a:xfrm>
            <a:off x="7117573" y="3644213"/>
            <a:ext cx="87716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1" dirty="0"/>
              <a:t>b</a:t>
            </a:r>
            <a:r>
              <a:rPr lang="zh-CN" altLang="en-US" sz="1800" b="1" dirty="0"/>
              <a:t>工厂</a:t>
            </a:r>
            <a:endParaRPr lang="en-US" altLang="zh-CN" sz="1800" b="1" dirty="0"/>
          </a:p>
          <a:p>
            <a:endParaRPr lang="en-US" altLang="zh-CN" sz="1800" b="1" dirty="0"/>
          </a:p>
          <a:p>
            <a:r>
              <a:rPr lang="zh-CN" altLang="en-US" sz="1800" b="1" dirty="0"/>
              <a:t>底偶素</a:t>
            </a:r>
            <a:endParaRPr lang="en-US" altLang="zh-CN" sz="1800" b="1" dirty="0"/>
          </a:p>
          <a:p>
            <a:r>
              <a:rPr lang="zh-CN" altLang="en-US" sz="1800" b="1" dirty="0"/>
              <a:t>底强子</a:t>
            </a:r>
            <a:endParaRPr lang="en-US" altLang="zh-CN" sz="1800" b="1" dirty="0"/>
          </a:p>
          <a:p>
            <a:r>
              <a:rPr lang="zh-CN" altLang="en-US" sz="1800" b="1" dirty="0"/>
              <a:t>粲偶素</a:t>
            </a:r>
            <a:endParaRPr lang="en-US" altLang="zh-CN" sz="1800" b="1" dirty="0"/>
          </a:p>
          <a:p>
            <a:r>
              <a:rPr lang="zh-CN" altLang="en-US" sz="1800" b="1" dirty="0"/>
              <a:t>粲强子</a:t>
            </a:r>
          </a:p>
        </p:txBody>
      </p:sp>
      <p:pic>
        <p:nvPicPr>
          <p:cNvPr id="30" name="内容占位符 3">
            <a:extLst>
              <a:ext uri="{FF2B5EF4-FFF2-40B4-BE49-F238E27FC236}">
                <a16:creationId xmlns:a16="http://schemas.microsoft.com/office/drawing/2014/main" id="{C315C2C3-9007-4EEB-8834-FDE840DB940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659340" y="1651557"/>
            <a:ext cx="3126277" cy="2991944"/>
          </a:xfrm>
          <a:prstGeom prst="rect">
            <a:avLst/>
          </a:prstGeom>
        </p:spPr>
      </p:pic>
      <p:pic>
        <p:nvPicPr>
          <p:cNvPr id="31" name="Picture 2" descr="兰大加入LHCb实验国际合作组 - 中国核技术网">
            <a:extLst>
              <a:ext uri="{FF2B5EF4-FFF2-40B4-BE49-F238E27FC236}">
                <a16:creationId xmlns:a16="http://schemas.microsoft.com/office/drawing/2014/main" id="{B8B70934-256D-4DD3-90E0-7ADA0C01F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221" y="1623372"/>
            <a:ext cx="2855536" cy="152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97C95D79-A73A-46DA-8812-87A59E9F57F6}"/>
              </a:ext>
            </a:extLst>
          </p:cNvPr>
          <p:cNvCxnSpPr>
            <a:endCxn id="5" idx="0"/>
          </p:cNvCxnSpPr>
          <p:nvPr/>
        </p:nvCxnSpPr>
        <p:spPr>
          <a:xfrm flipH="1">
            <a:off x="1053311" y="2495554"/>
            <a:ext cx="2640623" cy="12014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7C5DC974-8590-425E-B9DF-E4C9A86CEC97}"/>
              </a:ext>
            </a:extLst>
          </p:cNvPr>
          <p:cNvCxnSpPr>
            <a:endCxn id="27" idx="0"/>
          </p:cNvCxnSpPr>
          <p:nvPr/>
        </p:nvCxnSpPr>
        <p:spPr>
          <a:xfrm>
            <a:off x="4293441" y="3096273"/>
            <a:ext cx="3262714" cy="5479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5EAEC5E3-E616-4907-BAD4-4EDF7D4801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0445" y="4857813"/>
            <a:ext cx="2199722" cy="147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9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83"/>
    </mc:Choice>
    <mc:Fallback xmlns="">
      <p:transition spd="slow" advTm="40183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内容占位符 3">
            <a:extLst>
              <a:ext uri="{FF2B5EF4-FFF2-40B4-BE49-F238E27FC236}">
                <a16:creationId xmlns:a16="http://schemas.microsoft.com/office/drawing/2014/main" id="{8EEB55F0-8869-44F9-83C6-25FF1DF7D8B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0" y="1090454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8D5722-E97E-9740-A1F2-59D557F65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谢谢</a:t>
            </a:r>
            <a:endParaRPr lang="en-US" sz="38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2BD233A-A730-4E95-8D4C-E76FAB73F5B7}"/>
              </a:ext>
            </a:extLst>
          </p:cNvPr>
          <p:cNvSpPr txBox="1"/>
          <p:nvPr/>
        </p:nvSpPr>
        <p:spPr>
          <a:xfrm>
            <a:off x="6479939" y="4202435"/>
            <a:ext cx="553998" cy="193899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屈原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天问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1801B4A-E38C-4B2C-B517-F380CDBDC55C}"/>
              </a:ext>
            </a:extLst>
          </p:cNvPr>
          <p:cNvSpPr txBox="1"/>
          <p:nvPr/>
        </p:nvSpPr>
        <p:spPr>
          <a:xfrm>
            <a:off x="1877707" y="6233954"/>
            <a:ext cx="538858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i="1" dirty="0"/>
              <a:t>http://sfwallpaper.com/categories/andromeda-galaxy-wallpaper-hd.html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D0B01C1-5CE9-4D7C-856C-36D3EC75C94B}"/>
              </a:ext>
            </a:extLst>
          </p:cNvPr>
          <p:cNvSpPr txBox="1"/>
          <p:nvPr/>
        </p:nvSpPr>
        <p:spPr>
          <a:xfrm>
            <a:off x="2494233" y="4465654"/>
            <a:ext cx="3924151" cy="1675773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遂古之初，谁传道之</a:t>
            </a:r>
            <a:br>
              <a:rPr lang="zh-CN" altLang="en-US" dirty="0">
                <a:solidFill>
                  <a:schemeClr val="bg1"/>
                </a:solidFill>
              </a:rPr>
            </a:br>
            <a:r>
              <a:rPr lang="zh-CN" altLang="en-US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上下未形，何由考之</a:t>
            </a:r>
            <a:br>
              <a:rPr lang="zh-CN" altLang="en-US" dirty="0">
                <a:solidFill>
                  <a:srgbClr val="C00000"/>
                </a:solidFill>
              </a:rPr>
            </a:br>
            <a:r>
              <a:rPr lang="zh-CN" alt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冥昭瞢闇，谁能极之</a:t>
            </a:r>
            <a:br>
              <a:rPr lang="zh-CN" altLang="en-US" dirty="0">
                <a:solidFill>
                  <a:schemeClr val="bg1"/>
                </a:solidFill>
              </a:rPr>
            </a:br>
            <a:r>
              <a:rPr lang="zh-CN" alt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冯翼惟象，何以识之</a:t>
            </a:r>
            <a:br>
              <a:rPr lang="zh-CN" altLang="en-US" dirty="0">
                <a:solidFill>
                  <a:schemeClr val="bg1"/>
                </a:solidFill>
              </a:rPr>
            </a:br>
            <a:r>
              <a:rPr lang="zh-CN" alt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明明暗暗，惟时何为</a:t>
            </a:r>
            <a:br>
              <a:rPr lang="zh-CN" altLang="en-US" dirty="0">
                <a:solidFill>
                  <a:schemeClr val="bg1"/>
                </a:solidFill>
              </a:rPr>
            </a:br>
            <a:r>
              <a:rPr lang="zh-CN" alt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阴阳三合，何本何化</a:t>
            </a:r>
            <a:br>
              <a:rPr lang="zh-CN" altLang="en-US" dirty="0">
                <a:solidFill>
                  <a:schemeClr val="bg1"/>
                </a:solidFill>
              </a:rPr>
            </a:br>
            <a:r>
              <a:rPr lang="zh-CN" alt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圜则九重，孰营度之</a:t>
            </a:r>
            <a:br>
              <a:rPr lang="zh-CN" altLang="en-US" dirty="0">
                <a:solidFill>
                  <a:schemeClr val="bg1"/>
                </a:solidFill>
              </a:rPr>
            </a:br>
            <a:r>
              <a:rPr lang="zh-CN" alt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惟兹何功，孰初作之</a:t>
            </a:r>
            <a:br>
              <a:rPr lang="zh-CN" altLang="en-US" dirty="0">
                <a:solidFill>
                  <a:schemeClr val="bg1"/>
                </a:solidFill>
              </a:rPr>
            </a:br>
            <a:r>
              <a:rPr lang="zh-CN" alt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斡维焉系，天极焉加</a:t>
            </a:r>
            <a:br>
              <a:rPr lang="zh-CN" altLang="en-US" dirty="0">
                <a:solidFill>
                  <a:schemeClr val="bg1"/>
                </a:solidFill>
              </a:rPr>
            </a:br>
            <a:r>
              <a:rPr lang="zh-CN" alt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八柱何当，东南何亏</a:t>
            </a:r>
            <a:br>
              <a:rPr lang="zh-CN" altLang="en-US" dirty="0">
                <a:solidFill>
                  <a:schemeClr val="bg1"/>
                </a:solidFill>
              </a:rPr>
            </a:br>
            <a:r>
              <a:rPr lang="zh-CN" alt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九天之际，安放安属</a:t>
            </a:r>
            <a:br>
              <a:rPr lang="zh-CN" altLang="en-US" dirty="0">
                <a:solidFill>
                  <a:schemeClr val="bg1"/>
                </a:solidFill>
              </a:rPr>
            </a:br>
            <a:r>
              <a:rPr lang="zh-CN" alt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隅隈多有，谁知其数</a:t>
            </a:r>
            <a:br>
              <a:rPr lang="zh-CN" altLang="en-US" dirty="0">
                <a:solidFill>
                  <a:schemeClr val="bg1"/>
                </a:solidFill>
              </a:rPr>
            </a:br>
            <a:r>
              <a:rPr lang="zh-CN" alt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天何所沓，十二焉分</a:t>
            </a:r>
            <a:br>
              <a:rPr lang="zh-CN" altLang="en-US" dirty="0">
                <a:solidFill>
                  <a:schemeClr val="bg1"/>
                </a:solidFill>
              </a:rPr>
            </a:br>
            <a:r>
              <a:rPr lang="zh-CN" alt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日月安属，</a:t>
            </a:r>
            <a:r>
              <a:rPr lang="zh-CN" altLang="en-US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列星安陈</a:t>
            </a:r>
            <a:br>
              <a:rPr lang="zh-CN" altLang="en-US" dirty="0">
                <a:solidFill>
                  <a:schemeClr val="bg1"/>
                </a:solidFill>
              </a:rPr>
            </a:br>
            <a:r>
              <a:rPr lang="zh-CN" alt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出自汤谷，次于蒙汜</a:t>
            </a:r>
            <a:br>
              <a:rPr lang="zh-CN" altLang="en-US" dirty="0">
                <a:solidFill>
                  <a:schemeClr val="bg1"/>
                </a:solidFill>
              </a:rPr>
            </a:br>
            <a:r>
              <a:rPr lang="zh-CN" alt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自明及晦，</a:t>
            </a:r>
            <a:r>
              <a:rPr lang="zh-CN" altLang="en-US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所行几里</a:t>
            </a:r>
            <a:br>
              <a:rPr lang="zh-CN" altLang="en-US" dirty="0">
                <a:solidFill>
                  <a:schemeClr val="bg1"/>
                </a:solidFill>
              </a:rPr>
            </a:br>
            <a:r>
              <a:rPr lang="zh-CN" alt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夜光何德，</a:t>
            </a:r>
            <a:r>
              <a:rPr lang="zh-CN" altLang="en-US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死则又育</a:t>
            </a:r>
            <a:br>
              <a:rPr lang="zh-CN" altLang="en-US" dirty="0">
                <a:solidFill>
                  <a:schemeClr val="bg1"/>
                </a:solidFill>
              </a:rPr>
            </a:br>
            <a:r>
              <a:rPr lang="zh-CN" alt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。。。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4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91"/>
    </mc:Choice>
    <mc:Fallback xmlns="">
      <p:transition spd="slow" advTm="17191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03C74A57-2EB3-4478-B60F-7BA3F173AC9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84B8C439-DFDB-43C7-9090-037D5B5B2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713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标题 1">
            <a:extLst>
              <a:ext uri="{FF2B5EF4-FFF2-40B4-BE49-F238E27FC236}">
                <a16:creationId xmlns:a16="http://schemas.microsoft.com/office/drawing/2014/main" id="{B2799222-BC89-6B64-4531-578640A63E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四种方案的比较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2498C16-96B0-A0CF-AE49-04D03592694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j-lt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zh-CN" altLang="en-US"/>
              <a:t>粒子物理实验课程</a:t>
            </a:r>
            <a:endParaRPr lang="en-US" altLang="zh-CN"/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96C956E-DDD9-A660-C1E4-ACCF0A9D58DA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>
          <a:xfrm>
            <a:off x="0" y="6356350"/>
            <a:ext cx="2057400" cy="365125"/>
          </a:xfrm>
        </p:spPr>
        <p:txBody>
          <a:bodyPr/>
          <a:lstStyle/>
          <a:p>
            <a:pPr>
              <a:defRPr/>
            </a:pPr>
            <a:fld id="{755B3E6E-A8E1-4C76-90CF-6C41A07B3D30}" type="datetime1">
              <a:rPr lang="zh-CN" altLang="en-US"/>
              <a:pPr>
                <a:defRPr/>
              </a:pPr>
              <a:t>2024/8/7</a:t>
            </a:fld>
            <a:endParaRPr lang="en-US" altLang="zh-CN"/>
          </a:p>
        </p:txBody>
      </p:sp>
      <p:grpSp>
        <p:nvGrpSpPr>
          <p:cNvPr id="12294" name="组合 14">
            <a:extLst>
              <a:ext uri="{FF2B5EF4-FFF2-40B4-BE49-F238E27FC236}">
                <a16:creationId xmlns:a16="http://schemas.microsoft.com/office/drawing/2014/main" id="{4623D1BE-912C-C359-7D88-98268110E547}"/>
              </a:ext>
            </a:extLst>
          </p:cNvPr>
          <p:cNvGrpSpPr>
            <a:grpSpLocks/>
          </p:cNvGrpSpPr>
          <p:nvPr/>
        </p:nvGrpSpPr>
        <p:grpSpPr bwMode="auto">
          <a:xfrm>
            <a:off x="1025525" y="1214438"/>
            <a:ext cx="7092950" cy="4846637"/>
            <a:chOff x="899592" y="1208229"/>
            <a:chExt cx="7092503" cy="4848008"/>
          </a:xfrm>
        </p:grpSpPr>
        <p:pic>
          <p:nvPicPr>
            <p:cNvPr id="12299" name="图片 5">
              <a:extLst>
                <a:ext uri="{FF2B5EF4-FFF2-40B4-BE49-F238E27FC236}">
                  <a16:creationId xmlns:a16="http://schemas.microsoft.com/office/drawing/2014/main" id="{528C00DB-EFA8-9B6F-D706-E126BE909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1208229"/>
              <a:ext cx="3479807" cy="2376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00" name="图片 8">
              <a:extLst>
                <a:ext uri="{FF2B5EF4-FFF2-40B4-BE49-F238E27FC236}">
                  <a16:creationId xmlns:a16="http://schemas.microsoft.com/office/drawing/2014/main" id="{F5A84464-11EE-44D2-7212-16BAD4321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3680237"/>
              <a:ext cx="3492103" cy="2376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01" name="图片 11">
              <a:extLst>
                <a:ext uri="{FF2B5EF4-FFF2-40B4-BE49-F238E27FC236}">
                  <a16:creationId xmlns:a16="http://schemas.microsoft.com/office/drawing/2014/main" id="{A662761F-7CD5-0AA1-E9DD-7C859AC94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3679273"/>
              <a:ext cx="3515509" cy="2376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02" name="图片 13">
              <a:extLst>
                <a:ext uri="{FF2B5EF4-FFF2-40B4-BE49-F238E27FC236}">
                  <a16:creationId xmlns:a16="http://schemas.microsoft.com/office/drawing/2014/main" id="{408966C6-9481-4E1F-D600-A9BEAAE89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1208229"/>
              <a:ext cx="3515509" cy="2376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295" name="文本框 15">
            <a:extLst>
              <a:ext uri="{FF2B5EF4-FFF2-40B4-BE49-F238E27FC236}">
                <a16:creationId xmlns:a16="http://schemas.microsoft.com/office/drawing/2014/main" id="{D9C2F9A3-07F3-8D78-D010-6C21AA6AA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557338"/>
            <a:ext cx="11001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随机猜测</a:t>
            </a:r>
          </a:p>
        </p:txBody>
      </p:sp>
      <p:sp>
        <p:nvSpPr>
          <p:cNvPr id="12296" name="文本框 19">
            <a:extLst>
              <a:ext uri="{FF2B5EF4-FFF2-40B4-BE49-F238E27FC236}">
                <a16:creationId xmlns:a16="http://schemas.microsoft.com/office/drawing/2014/main" id="{041CE975-626D-5EC7-5EC9-1E24E3C88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8725" y="1557338"/>
            <a:ext cx="1262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部分稳赢</a:t>
            </a:r>
            <a:r>
              <a:rPr lang="en-US" altLang="zh-CN"/>
              <a:t>A</a:t>
            </a:r>
            <a:endParaRPr lang="zh-CN" altLang="en-US"/>
          </a:p>
        </p:txBody>
      </p:sp>
      <p:sp>
        <p:nvSpPr>
          <p:cNvPr id="12297" name="文本框 20">
            <a:extLst>
              <a:ext uri="{FF2B5EF4-FFF2-40B4-BE49-F238E27FC236}">
                <a16:creationId xmlns:a16="http://schemas.microsoft.com/office/drawing/2014/main" id="{8F7E5D11-0CF1-0F03-1C3D-B766CCC72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663" y="40767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二分猜测</a:t>
            </a:r>
          </a:p>
        </p:txBody>
      </p:sp>
      <p:sp>
        <p:nvSpPr>
          <p:cNvPr id="12298" name="文本框 21">
            <a:extLst>
              <a:ext uri="{FF2B5EF4-FFF2-40B4-BE49-F238E27FC236}">
                <a16:creationId xmlns:a16="http://schemas.microsoft.com/office/drawing/2014/main" id="{476DE7DD-FF68-A02D-BD75-DD264DA6C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3813" y="4076700"/>
            <a:ext cx="1262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部分稳赢</a:t>
            </a:r>
            <a:r>
              <a:rPr lang="en-US" altLang="zh-CN"/>
              <a:t>B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564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4274" name="Content Placeholder 6"/>
              <p:cNvSpPr>
                <a:spLocks noGrp="1"/>
              </p:cNvSpPr>
              <p:nvPr>
                <p:ph sz="quarter" idx="10"/>
              </p:nvPr>
            </p:nvSpPr>
            <p:spPr>
              <a:xfrm>
                <a:off x="494025" y="1582567"/>
                <a:ext cx="8203575" cy="4721344"/>
              </a:xfrm>
            </p:spPr>
            <p:txBody>
              <a:bodyPr>
                <a:normAutofit/>
              </a:bodyPr>
              <a:lstStyle/>
              <a:p>
                <a:pPr marL="723900" lvl="1" indent="-4572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altLang="zh-CN" sz="21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华文楷体"/>
                  </a:rPr>
                  <a:t>1811, Avogadro </a:t>
                </a:r>
                <a:r>
                  <a:rPr lang="zh-CN" altLang="en-US" sz="21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华文楷体"/>
                  </a:rPr>
                  <a:t>假说：</a:t>
                </a:r>
                <a:r>
                  <a:rPr kumimoji="1" lang="en-US" altLang="zh-CN" sz="2100" b="1" dirty="0">
                    <a:solidFill>
                      <a:srgbClr val="00009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华文楷体"/>
                  </a:rPr>
                  <a:t>1</a:t>
                </a:r>
                <a:r>
                  <a:rPr kumimoji="1" lang="zh-CN" altLang="en-US" sz="2100" b="1" dirty="0">
                    <a:solidFill>
                      <a:srgbClr val="00009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华文楷体"/>
                  </a:rPr>
                  <a:t> 摩尔任何原子的数目</a:t>
                </a:r>
                <a:r>
                  <a:rPr kumimoji="1" lang="zh-CN" altLang="en-US" sz="2100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华文楷体"/>
                  </a:rPr>
                  <a:t>都是</a:t>
                </a:r>
                <a:r>
                  <a:rPr kumimoji="1" lang="en-US" altLang="zh-CN" sz="2100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华文楷体"/>
                  </a:rPr>
                  <a:t>6.02</a:t>
                </a:r>
                <a14:m>
                  <m:oMath xmlns:m="http://schemas.openxmlformats.org/officeDocument/2006/math">
                    <m:r>
                      <a:rPr kumimoji="1" lang="en-US" altLang="zh-CN" sz="21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华文楷体"/>
                      </a:rPr>
                      <m:t>×</m:t>
                    </m:r>
                  </m:oMath>
                </a14:m>
                <a:r>
                  <a:rPr kumimoji="1" lang="en-US" altLang="zh-CN" sz="2100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华文楷体"/>
                  </a:rPr>
                  <a:t>10</a:t>
                </a:r>
                <a:r>
                  <a:rPr kumimoji="1" lang="en-US" altLang="zh-CN" sz="2100" b="1" baseline="30000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华文楷体"/>
                  </a:rPr>
                  <a:t>23</a:t>
                </a:r>
                <a:r>
                  <a:rPr kumimoji="1" lang="zh-CN" altLang="en-US" sz="2100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华文楷体"/>
                  </a:rPr>
                  <a:t>个</a:t>
                </a:r>
                <a:r>
                  <a:rPr kumimoji="1" lang="zh-CN" altLang="en-US" sz="2100" b="1" dirty="0">
                    <a:solidFill>
                      <a:srgbClr val="00009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华文楷体"/>
                    <a:sym typeface="Wingdings"/>
                  </a:rPr>
                  <a:t></a:t>
                </a:r>
                <a:r>
                  <a:rPr lang="zh-CN" altLang="en-US" sz="2100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华文楷体"/>
                    <a:sym typeface="Wingdings"/>
                  </a:rPr>
                  <a:t>微观与宏观的桥梁</a:t>
                </a:r>
                <a:endParaRPr lang="en-US" altLang="zh-CN" sz="2100" b="1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华文楷体"/>
                </a:endParaRPr>
              </a:p>
              <a:p>
                <a:pPr marL="723900" lvl="1" indent="-4572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altLang="zh-CN" sz="21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华文楷体"/>
                  </a:rPr>
                  <a:t>1833, </a:t>
                </a:r>
                <a:r>
                  <a:rPr lang="zh-CN" altLang="en-US" sz="21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华文楷体"/>
                  </a:rPr>
                  <a:t>法拉第电解定律：</a:t>
                </a:r>
                <a:r>
                  <a:rPr kumimoji="1" lang="en-US" altLang="zh-CN" sz="2100" b="1" dirty="0">
                    <a:solidFill>
                      <a:srgbClr val="00009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华文楷体"/>
                  </a:rPr>
                  <a:t>1mol</a:t>
                </a:r>
                <a:r>
                  <a:rPr kumimoji="1" lang="zh-CN" altLang="en-US" sz="2100" b="1" dirty="0">
                    <a:solidFill>
                      <a:srgbClr val="00009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华文楷体"/>
                  </a:rPr>
                  <a:t>任何原子的单价离子</a:t>
                </a:r>
                <a:r>
                  <a:rPr kumimoji="1" lang="zh-CN" altLang="en-US" sz="2100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华文楷体"/>
                  </a:rPr>
                  <a:t>永远</a:t>
                </a:r>
                <a:r>
                  <a:rPr kumimoji="1" lang="zh-CN" altLang="en-US" sz="2100" b="1" dirty="0">
                    <a:solidFill>
                      <a:srgbClr val="00009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华文楷体"/>
                  </a:rPr>
                  <a:t>带有相同的电量</a:t>
                </a:r>
                <a:r>
                  <a:rPr kumimoji="1" lang="en-US" altLang="zh-CN" sz="2100" b="1" dirty="0">
                    <a:solidFill>
                      <a:srgbClr val="00009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华文楷体"/>
                  </a:rPr>
                  <a:t>-</a:t>
                </a:r>
                <a:r>
                  <a:rPr kumimoji="1" lang="zh-CN" altLang="en-US" sz="2100" b="1" dirty="0">
                    <a:solidFill>
                      <a:srgbClr val="00009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华文楷体"/>
                  </a:rPr>
                  <a:t>即法拉第常数</a:t>
                </a:r>
                <a:r>
                  <a:rPr kumimoji="1" lang="zh-CN" altLang="en-US" sz="2100" b="1" dirty="0">
                    <a:solidFill>
                      <a:srgbClr val="00009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华文楷体"/>
                    <a:sym typeface="Wingdings"/>
                  </a:rPr>
                  <a:t></a:t>
                </a:r>
                <a:r>
                  <a:rPr kumimoji="1" lang="zh-CN" altLang="en-US" sz="2100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华文楷体"/>
                    <a:sym typeface="Wingdings"/>
                  </a:rPr>
                  <a:t>电荷的原子性</a:t>
                </a:r>
                <a:r>
                  <a:rPr kumimoji="1" lang="en-US" altLang="zh-CN" sz="2100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华文楷体"/>
                    <a:sym typeface="Wingdings"/>
                  </a:rPr>
                  <a:t>/</a:t>
                </a:r>
                <a:r>
                  <a:rPr kumimoji="1" lang="zh-CN" altLang="en-US" sz="2100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华文楷体"/>
                    <a:sym typeface="Wingdings"/>
                  </a:rPr>
                  <a:t>原子的电性</a:t>
                </a:r>
                <a:r>
                  <a:rPr kumimoji="1" lang="en-US" altLang="zh-CN" sz="2100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华文楷体"/>
                    <a:sym typeface="Wingdings"/>
                  </a:rPr>
                  <a:t>(</a:t>
                </a:r>
                <a:r>
                  <a:rPr kumimoji="1" lang="zh-CN" altLang="en-US" sz="2100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华文楷体"/>
                    <a:sym typeface="Wingdings"/>
                  </a:rPr>
                  <a:t>元电荷的整数倍）</a:t>
                </a:r>
                <a:r>
                  <a:rPr lang="en-US" altLang="zh-CN" sz="2100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华文楷体"/>
                  </a:rPr>
                  <a:t>e = F/N</a:t>
                </a:r>
                <a:r>
                  <a:rPr lang="en-US" altLang="zh-CN" sz="2100" b="1" baseline="-25000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华文楷体"/>
                  </a:rPr>
                  <a:t>A</a:t>
                </a:r>
              </a:p>
              <a:p>
                <a:pPr marL="723900" lvl="1" indent="-4572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altLang="zh-CN" sz="21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华文楷体"/>
                  </a:rPr>
                  <a:t>1874, Stoney </a:t>
                </a:r>
                <a:r>
                  <a:rPr lang="zh-CN" altLang="en-US" sz="21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华文楷体"/>
                  </a:rPr>
                  <a:t>提出“</a:t>
                </a:r>
                <a:r>
                  <a:rPr lang="zh-CN" altLang="en-US" sz="2100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华文楷体"/>
                  </a:rPr>
                  <a:t>电子</a:t>
                </a:r>
                <a:r>
                  <a:rPr lang="zh-CN" altLang="en-US" sz="21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华文楷体"/>
                  </a:rPr>
                  <a:t>”：</a:t>
                </a:r>
                <a:r>
                  <a:rPr lang="en-US" altLang="zh-CN" sz="21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华文楷体"/>
                  </a:rPr>
                  <a:t> </a:t>
                </a:r>
              </a:p>
              <a:p>
                <a:pPr marL="723900" lvl="1" indent="-4572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altLang="zh-CN" sz="21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华文楷体"/>
                  </a:rPr>
                  <a:t>1897, Thomson </a:t>
                </a:r>
                <a:r>
                  <a:rPr lang="zh-CN" altLang="en-US" sz="21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华文楷体"/>
                  </a:rPr>
                  <a:t>阴极放电实验</a:t>
                </a:r>
                <a:r>
                  <a:rPr lang="en-US" altLang="zh-CN" sz="21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华文楷体"/>
                  </a:rPr>
                  <a:t>: </a:t>
                </a:r>
                <a:r>
                  <a:rPr lang="zh-CN" altLang="en-US" sz="21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华文楷体"/>
                  </a:rPr>
                  <a:t>电子的发现</a:t>
                </a:r>
                <a:r>
                  <a:rPr lang="en-US" altLang="zh-CN" sz="21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华文楷体"/>
                  </a:rPr>
                  <a:t>-</a:t>
                </a:r>
                <a:r>
                  <a:rPr lang="zh-CN" altLang="en-US" sz="2100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华文楷体"/>
                  </a:rPr>
                  <a:t>基本电荷－基本粒子</a:t>
                </a:r>
              </a:p>
            </p:txBody>
          </p:sp>
        </mc:Choice>
        <mc:Fallback xmlns="">
          <p:sp>
            <p:nvSpPr>
              <p:cNvPr id="54274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xfrm>
                <a:off x="494025" y="1582567"/>
                <a:ext cx="8203575" cy="4721344"/>
              </a:xfrm>
              <a:blipFill>
                <a:blip r:embed="rId3"/>
                <a:stretch>
                  <a:fillRect r="-8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kumimoji="0" lang="zh-CN" altLang="en-US" b="1" dirty="0">
                <a:effectLst>
                  <a:outerShdw blurRad="38100" dist="38100" dir="2700000" algn="tl">
                    <a:srgbClr val="DDDDDD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华文楷体"/>
              </a:rPr>
              <a:t>第一个基本粒子</a:t>
            </a:r>
            <a:r>
              <a:rPr lang="zh-CN" altLang="en-US" b="1" dirty="0">
                <a:effectLst>
                  <a:outerShdw blurRad="38100" dist="38100" dir="2700000" algn="tl">
                    <a:srgbClr val="DDDDDD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华文楷体"/>
              </a:rPr>
              <a:t>：</a:t>
            </a:r>
            <a:r>
              <a:rPr kumimoji="0" lang="zh-CN" altLang="en-US" b="1" dirty="0">
                <a:effectLst>
                  <a:outerShdw blurRad="38100" dist="38100" dir="2700000" algn="tl">
                    <a:srgbClr val="DDDDDD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华文楷体"/>
              </a:rPr>
              <a:t>电子</a:t>
            </a:r>
          </a:p>
        </p:txBody>
      </p:sp>
      <p:sp>
        <p:nvSpPr>
          <p:cNvPr id="2" name="幻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7086600" y="6356350"/>
            <a:ext cx="2057400" cy="365125"/>
          </a:xfrm>
        </p:spPr>
        <p:txBody>
          <a:bodyPr/>
          <a:lstStyle/>
          <a:p>
            <a:fld id="{6BF9AE1C-0B77-4E49-8930-14745354D407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670908D9-1694-9FF8-FB19-EAAA86F14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noProof="1"/>
              <a:t>四种</a:t>
            </a:r>
            <a:r>
              <a:rPr lang="zh-CN" altLang="zh-CN" noProof="1"/>
              <a:t>基本</a:t>
            </a:r>
            <a:r>
              <a:rPr lang="zh-CN" altLang="en-US" noProof="1"/>
              <a:t>相互作用</a:t>
            </a:r>
            <a:r>
              <a:rPr lang="zh-CN" altLang="zh-CN" noProof="1"/>
              <a:t>力</a:t>
            </a:r>
            <a:endParaRPr lang="zh-CN" altLang="en-US" dirty="0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314CE3AE-25D9-3C25-70FA-1E162CF9A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044" y="1621631"/>
            <a:ext cx="838723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marL="34290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p"/>
            </a:pPr>
            <a:r>
              <a:rPr kumimoji="1" lang="zh-CN" altLang="en-US" sz="2100" b="1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自然界</a:t>
            </a:r>
            <a:r>
              <a:rPr kumimoji="1" lang="zh-CN" altLang="zh-CN" sz="2100" b="1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四</a:t>
            </a:r>
            <a:r>
              <a:rPr kumimoji="1" lang="zh-CN" altLang="en-US" sz="2100" b="1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种基本作用</a:t>
            </a:r>
            <a:r>
              <a:rPr kumimoji="1" lang="zh-CN" altLang="zh-CN" sz="2100" b="1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力</a:t>
            </a:r>
            <a:r>
              <a:rPr kumimoji="1" lang="zh-CN" altLang="en-US" sz="2100" b="1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从微观尺度到宏观尺度支配宇宙万物的运动</a:t>
            </a:r>
            <a:endParaRPr kumimoji="1" lang="en-US" altLang="zh-CN" sz="2100" b="1" dirty="0">
              <a:solidFill>
                <a:srgbClr val="00206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3027BE81-933C-3125-D9C6-0A87933CC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594" y="2502694"/>
            <a:ext cx="4860131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EB29F009-A7C7-3171-358D-1C0F4C81B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" y="2607469"/>
            <a:ext cx="21287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14325" indent="-3143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534988" indent="-1746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marL="235744" indent="-235744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zh-CN" altLang="zh-CN" sz="1800" b="1">
                <a:solidFill>
                  <a:srgbClr val="0432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引力</a:t>
            </a:r>
          </a:p>
          <a:p>
            <a:pPr marL="401241" lvl="1" indent="-13096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zh-CN" sz="15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相对强度</a:t>
            </a:r>
            <a:r>
              <a:rPr lang="zh-CN" altLang="en-US" sz="15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en-US" altLang="zh-CN" sz="15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10</a:t>
            </a:r>
            <a:r>
              <a:rPr lang="en-US" altLang="zh-CN" sz="1500" b="1" baseline="3000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-39</a:t>
            </a:r>
            <a:endParaRPr lang="en-US" altLang="zh-CN" sz="1500" b="1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401241" lvl="1" indent="-13096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5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作用范围</a:t>
            </a:r>
            <a:r>
              <a:rPr lang="zh-CN" altLang="en-US" sz="15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：无限大</a:t>
            </a:r>
            <a:endParaRPr lang="en-US" altLang="zh-CN" sz="1500" b="1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B8F67594-57EC-CD61-356D-A103334EC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76700"/>
            <a:ext cx="21287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14325" indent="-3143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534988" indent="-1746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marL="235744" indent="-235744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zh-CN" altLang="zh-CN" sz="1800" b="1">
                <a:solidFill>
                  <a:srgbClr val="0432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弱力</a:t>
            </a:r>
          </a:p>
          <a:p>
            <a:pPr marL="401241" lvl="1" indent="-13096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zh-CN" sz="15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相对强度</a:t>
            </a:r>
            <a:r>
              <a:rPr lang="zh-CN" altLang="en-US" sz="15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en-US" altLang="zh-CN" sz="15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10</a:t>
            </a:r>
            <a:r>
              <a:rPr lang="en-US" altLang="zh-CN" sz="1500" b="1" baseline="3000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-13</a:t>
            </a:r>
            <a:endParaRPr lang="en-US" altLang="zh-CN" sz="1500" b="1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401241" lvl="1" indent="-13096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5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作用范围</a:t>
            </a:r>
            <a:r>
              <a:rPr lang="zh-CN" altLang="en-US" sz="15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en-US" altLang="zh-CN" sz="15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10</a:t>
            </a:r>
            <a:r>
              <a:rPr lang="en-US" altLang="zh-CN" sz="1500" b="1" baseline="3000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-18</a:t>
            </a:r>
            <a:r>
              <a:rPr lang="zh-CN" altLang="en-US" sz="15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米</a:t>
            </a:r>
            <a:endParaRPr lang="en-US" altLang="zh-CN" sz="1500" b="1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D7F8546E-C99C-30E1-D409-D1018A9D1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9691" y="4076700"/>
            <a:ext cx="21287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14325" indent="-3143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534988" indent="-1746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marL="235744" indent="-235744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zh-CN" altLang="zh-CN" sz="1800" b="1">
                <a:solidFill>
                  <a:srgbClr val="0432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强力</a:t>
            </a:r>
          </a:p>
          <a:p>
            <a:pPr marL="401241" lvl="1" indent="-13096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zh-CN" sz="15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相对强度</a:t>
            </a:r>
            <a:r>
              <a:rPr lang="zh-CN" altLang="en-US" sz="15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en-US" altLang="zh-CN" sz="15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</a:p>
          <a:p>
            <a:pPr marL="401241" lvl="1" indent="-13096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5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作用范围</a:t>
            </a:r>
            <a:r>
              <a:rPr lang="zh-CN" altLang="en-US" sz="15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en-US" altLang="zh-CN" sz="15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10</a:t>
            </a:r>
            <a:r>
              <a:rPr lang="en-US" altLang="zh-CN" sz="1500" b="1" baseline="3000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-15</a:t>
            </a:r>
            <a:r>
              <a:rPr lang="zh-CN" altLang="en-US" sz="15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米</a:t>
            </a:r>
            <a:endParaRPr lang="en-US" altLang="zh-CN" sz="1500" b="1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6267E034-485F-EF3B-E1E6-36EF89A81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9691" y="2620566"/>
            <a:ext cx="21287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14325" indent="-3143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534988" indent="-1746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marL="235744" indent="-235744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zh-CN" altLang="zh-CN" sz="1800" b="1">
                <a:solidFill>
                  <a:srgbClr val="0432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电磁力</a:t>
            </a:r>
          </a:p>
          <a:p>
            <a:pPr marL="401241" lvl="1" indent="-13096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zh-CN" sz="15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相对强度</a:t>
            </a:r>
            <a:r>
              <a:rPr lang="zh-CN" altLang="en-US" sz="15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en-US" altLang="zh-CN" sz="15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0.05</a:t>
            </a:r>
          </a:p>
          <a:p>
            <a:pPr marL="401241" lvl="1" indent="-13096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5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作用范围</a:t>
            </a:r>
            <a:r>
              <a:rPr lang="zh-CN" altLang="en-US" sz="15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zh-CN" altLang="zh-CN" sz="15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无限大</a:t>
            </a:r>
            <a:endParaRPr lang="en-US" altLang="zh-CN" sz="1500" b="1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D590A5C8-5545-A716-44F0-70C4EE2B6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7835" y="2053829"/>
            <a:ext cx="191590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5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相对强度以强力为准</a:t>
            </a:r>
            <a:endParaRPr lang="en-US" altLang="zh-CN" sz="15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2008174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5">
            <a:extLst>
              <a:ext uri="{FF2B5EF4-FFF2-40B4-BE49-F238E27FC236}">
                <a16:creationId xmlns:a16="http://schemas.microsoft.com/office/drawing/2014/main" id="{C7B5C79B-1F98-34CB-29B9-90829F917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正负电子湮灭</a:t>
            </a:r>
          </a:p>
        </p:txBody>
      </p:sp>
      <p:pic>
        <p:nvPicPr>
          <p:cNvPr id="38917" name="Picture 5">
            <a:extLst>
              <a:ext uri="{FF2B5EF4-FFF2-40B4-BE49-F238E27FC236}">
                <a16:creationId xmlns:a16="http://schemas.microsoft.com/office/drawing/2014/main" id="{4FD9876E-F8D5-41AB-9935-F6BC23468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361" y="1736661"/>
            <a:ext cx="25495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64E59D7E-6464-4748-A6A0-080534A02126}"/>
              </a:ext>
            </a:extLst>
          </p:cNvPr>
          <p:cNvGrpSpPr/>
          <p:nvPr/>
        </p:nvGrpSpPr>
        <p:grpSpPr>
          <a:xfrm>
            <a:off x="5278593" y="2717726"/>
            <a:ext cx="2096293" cy="818548"/>
            <a:chOff x="3455195" y="2282142"/>
            <a:chExt cx="2096293" cy="818548"/>
          </a:xfrm>
        </p:grpSpPr>
        <p:pic>
          <p:nvPicPr>
            <p:cNvPr id="38918" name="Picture 10">
              <a:extLst>
                <a:ext uri="{FF2B5EF4-FFF2-40B4-BE49-F238E27FC236}">
                  <a16:creationId xmlns:a16="http://schemas.microsoft.com/office/drawing/2014/main" id="{384464F4-124F-4325-820D-F8F117EF5C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5195" y="2340278"/>
              <a:ext cx="1223963" cy="760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19" name="Text Box 12">
              <a:extLst>
                <a:ext uri="{FF2B5EF4-FFF2-40B4-BE49-F238E27FC236}">
                  <a16:creationId xmlns:a16="http://schemas.microsoft.com/office/drawing/2014/main" id="{1F6331DC-D3A0-479B-A7E1-A3339AC4BC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3245" y="2672899"/>
              <a:ext cx="8572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600" dirty="0">
                  <a:solidFill>
                    <a:srgbClr val="333399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sym typeface="Symbol" panose="05050102010706020507" pitchFamily="18" charset="2"/>
                </a:rPr>
                <a:t></a:t>
              </a:r>
              <a:r>
                <a:rPr lang="zh-CN" altLang="en-US" sz="1600" baseline="30000" dirty="0">
                  <a:solidFill>
                    <a:srgbClr val="333399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sym typeface="Symbol" panose="05050102010706020507" pitchFamily="18" charset="2"/>
                </a:rPr>
                <a:t>－</a:t>
              </a:r>
              <a:r>
                <a:rPr lang="en-US" altLang="zh-CN" sz="1600" dirty="0">
                  <a:solidFill>
                    <a:srgbClr val="333399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sym typeface="Symbol" panose="05050102010706020507" pitchFamily="18" charset="2"/>
                </a:rPr>
                <a:t>,</a:t>
              </a:r>
              <a:r>
                <a:rPr lang="zh-CN" altLang="en-US" sz="1600" dirty="0">
                  <a:solidFill>
                    <a:srgbClr val="333399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sym typeface="Symbol" panose="05050102010706020507" pitchFamily="18" charset="2"/>
                </a:rPr>
                <a:t></a:t>
              </a:r>
              <a:r>
                <a:rPr lang="zh-CN" altLang="en-US" sz="1600" baseline="30000" dirty="0">
                  <a:solidFill>
                    <a:srgbClr val="333399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sym typeface="Symbol" panose="05050102010706020507" pitchFamily="18" charset="2"/>
                </a:rPr>
                <a:t>－</a:t>
              </a:r>
              <a:endParaRPr lang="zh-CN" altLang="en-US" sz="1600" dirty="0">
                <a:solidFill>
                  <a:srgbClr val="333399"/>
                </a:solidFill>
                <a:latin typeface="Times New Roman" panose="02020603050405020304" pitchFamily="18" charset="0"/>
                <a:ea typeface="华文新魏" panose="02010800040101010101" pitchFamily="2" charset="-122"/>
                <a:sym typeface="Symbol" panose="05050102010706020507" pitchFamily="18" charset="2"/>
              </a:endParaRPr>
            </a:p>
          </p:txBody>
        </p:sp>
        <p:sp>
          <p:nvSpPr>
            <p:cNvPr id="38920" name="Text Box 11">
              <a:extLst>
                <a:ext uri="{FF2B5EF4-FFF2-40B4-BE49-F238E27FC236}">
                  <a16:creationId xmlns:a16="http://schemas.microsoft.com/office/drawing/2014/main" id="{51438C79-1394-4070-BE78-8C3888B541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3438" y="2282142"/>
              <a:ext cx="9080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800" dirty="0">
                  <a:solidFill>
                    <a:srgbClr val="333399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sym typeface="Symbol" panose="05050102010706020507" pitchFamily="18" charset="2"/>
                </a:rPr>
                <a:t></a:t>
              </a:r>
              <a:r>
                <a:rPr lang="zh-CN" altLang="en-US" sz="1800" baseline="30000" dirty="0">
                  <a:solidFill>
                    <a:srgbClr val="333399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sym typeface="Symbol" panose="05050102010706020507" pitchFamily="18" charset="2"/>
                </a:rPr>
                <a:t>＋</a:t>
              </a:r>
              <a:r>
                <a:rPr lang="en-US" altLang="zh-CN" sz="1800" dirty="0">
                  <a:solidFill>
                    <a:srgbClr val="333399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sym typeface="Symbol" panose="05050102010706020507" pitchFamily="18" charset="2"/>
                </a:rPr>
                <a:t>,</a:t>
              </a:r>
              <a:r>
                <a:rPr lang="zh-CN" altLang="en-US" sz="1800" dirty="0">
                  <a:solidFill>
                    <a:srgbClr val="333399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sym typeface="Symbol" panose="05050102010706020507" pitchFamily="18" charset="2"/>
                </a:rPr>
                <a:t></a:t>
              </a:r>
              <a:r>
                <a:rPr lang="zh-CN" altLang="en-US" sz="1800" baseline="30000" dirty="0">
                  <a:solidFill>
                    <a:srgbClr val="333399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sym typeface="Symbol" panose="05050102010706020507" pitchFamily="18" charset="2"/>
                </a:rPr>
                <a:t>＋</a:t>
              </a:r>
              <a:endParaRPr lang="zh-CN" altLang="en-US" sz="1800" dirty="0">
                <a:solidFill>
                  <a:srgbClr val="333399"/>
                </a:solidFill>
                <a:latin typeface="Times New Roman" panose="02020603050405020304" pitchFamily="18" charset="0"/>
                <a:ea typeface="华文新魏" panose="02010800040101010101" pitchFamily="2" charset="-122"/>
                <a:sym typeface="Symbol" panose="05050102010706020507" pitchFamily="18" charset="2"/>
              </a:endParaRPr>
            </a:p>
          </p:txBody>
        </p:sp>
      </p:grpSp>
      <p:pic>
        <p:nvPicPr>
          <p:cNvPr id="38921" name="Picture 6">
            <a:extLst>
              <a:ext uri="{FF2B5EF4-FFF2-40B4-BE49-F238E27FC236}">
                <a16:creationId xmlns:a16="http://schemas.microsoft.com/office/drawing/2014/main" id="{0480A993-208F-49DE-A13C-42F697764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368" y="3627187"/>
            <a:ext cx="2549525" cy="72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13">
            <a:extLst>
              <a:ext uri="{FF2B5EF4-FFF2-40B4-BE49-F238E27FC236}">
                <a16:creationId xmlns:a16="http://schemas.microsoft.com/office/drawing/2014/main" id="{0785258E-BB46-471F-8617-99E484E06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028" y="4427677"/>
            <a:ext cx="1639262" cy="10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Picture 3">
            <a:extLst>
              <a:ext uri="{FF2B5EF4-FFF2-40B4-BE49-F238E27FC236}">
                <a16:creationId xmlns:a16="http://schemas.microsoft.com/office/drawing/2014/main" id="{D405168C-BDC8-4C13-90A4-5CC3A4930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806" y="5609343"/>
            <a:ext cx="1980087" cy="101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7" name="TextBox 1">
            <a:extLst>
              <a:ext uri="{FF2B5EF4-FFF2-40B4-BE49-F238E27FC236}">
                <a16:creationId xmlns:a16="http://schemas.microsoft.com/office/drawing/2014/main" id="{71400C6D-8B73-4A0E-8E07-4787301EC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2490" y="1698810"/>
            <a:ext cx="1483469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1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altLang="zh-CN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1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altLang="zh-CN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1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→μ</a:t>
            </a:r>
            <a:r>
              <a:rPr lang="en-US" altLang="zh-CN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l-GR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1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l-GR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altLang="zh-CN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l-GR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altLang="zh-CN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1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l-GR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γγ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1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→e</a:t>
            </a:r>
            <a:r>
              <a:rPr lang="en-US" altLang="zh-CN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</a:t>
            </a:r>
            <a:r>
              <a:rPr lang="en-US" altLang="zh-CN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1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1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1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→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hadrons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0932DA68-8131-40B4-8184-69985BCFD31F}"/>
              </a:ext>
            </a:extLst>
          </p:cNvPr>
          <p:cNvGraphicFramePr>
            <a:graphicFrameLocks noGrp="1"/>
          </p:cNvGraphicFramePr>
          <p:nvPr/>
        </p:nvGraphicFramePr>
        <p:xfrm>
          <a:off x="451332" y="2575962"/>
          <a:ext cx="4106027" cy="304701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236015">
                  <a:extLst>
                    <a:ext uri="{9D8B030D-6E8A-4147-A177-3AD203B41FA5}">
                      <a16:colId xmlns:a16="http://schemas.microsoft.com/office/drawing/2014/main" val="3997485365"/>
                    </a:ext>
                  </a:extLst>
                </a:gridCol>
                <a:gridCol w="1870012">
                  <a:extLst>
                    <a:ext uri="{9D8B030D-6E8A-4147-A177-3AD203B41FA5}">
                      <a16:colId xmlns:a16="http://schemas.microsoft.com/office/drawing/2014/main" val="447532678"/>
                    </a:ext>
                  </a:extLst>
                </a:gridCol>
              </a:tblGrid>
              <a:tr h="415007"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过程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>
                          <a:effectLst/>
                        </a:rPr>
                        <a:t>截面</a:t>
                      </a:r>
                      <a:r>
                        <a:rPr lang="en-US" sz="1800" kern="100">
                          <a:effectLst/>
                        </a:rPr>
                        <a:t> (nb)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4673018"/>
                  </a:ext>
                </a:extLst>
              </a:tr>
              <a:tr h="415007"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effectLst/>
                        </a:rPr>
                        <a:t>e+e</a:t>
                      </a:r>
                      <a:r>
                        <a:rPr lang="en-US" sz="1800" kern="100" dirty="0">
                          <a:effectLst/>
                        </a:rPr>
                        <a:t>-</a:t>
                      </a:r>
                      <a:r>
                        <a:rPr lang="zh-CN" sz="1800" kern="100" dirty="0">
                          <a:effectLst/>
                        </a:rPr>
                        <a:t>到强子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44.53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4574866"/>
                  </a:ext>
                </a:extLst>
              </a:tr>
              <a:tr h="415007"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effectLst/>
                        </a:rPr>
                        <a:t>e+e</a:t>
                      </a:r>
                      <a:r>
                        <a:rPr lang="en-US" sz="1800" kern="100" dirty="0">
                          <a:effectLst/>
                        </a:rPr>
                        <a:t>-</a:t>
                      </a:r>
                      <a:r>
                        <a:rPr lang="zh-CN" sz="1800" kern="100" dirty="0">
                          <a:effectLst/>
                        </a:rPr>
                        <a:t>到</a:t>
                      </a:r>
                      <a:r>
                        <a:rPr lang="en-US" sz="1800" kern="100" dirty="0" err="1">
                          <a:effectLst/>
                        </a:rPr>
                        <a:t>e+e</a:t>
                      </a:r>
                      <a:r>
                        <a:rPr lang="en-US" sz="1800" kern="100" dirty="0">
                          <a:effectLst/>
                        </a:rPr>
                        <a:t>-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1287.28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6648599"/>
                  </a:ext>
                </a:extLst>
              </a:tr>
              <a:tr h="415007"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effectLst/>
                        </a:rPr>
                        <a:t>e+e</a:t>
                      </a:r>
                      <a:r>
                        <a:rPr lang="en-US" sz="1800" kern="100" dirty="0">
                          <a:effectLst/>
                        </a:rPr>
                        <a:t>-</a:t>
                      </a:r>
                      <a:r>
                        <a:rPr lang="zh-CN" sz="1800" kern="100" dirty="0">
                          <a:effectLst/>
                        </a:rPr>
                        <a:t>到μ</a:t>
                      </a:r>
                      <a:r>
                        <a:rPr lang="en-US" sz="1800" kern="100" dirty="0">
                          <a:effectLst/>
                        </a:rPr>
                        <a:t>+</a:t>
                      </a:r>
                      <a:r>
                        <a:rPr lang="zh-CN" sz="1800" kern="100" dirty="0">
                          <a:effectLst/>
                        </a:rPr>
                        <a:t>μ</a:t>
                      </a:r>
                      <a:r>
                        <a:rPr lang="en-US" sz="1800" kern="100" dirty="0">
                          <a:effectLst/>
                        </a:rPr>
                        <a:t>-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15.78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1096035"/>
                  </a:ext>
                </a:extLst>
              </a:tr>
              <a:tr h="415007"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effectLst/>
                        </a:rPr>
                        <a:t>e+e</a:t>
                      </a:r>
                      <a:r>
                        <a:rPr lang="en-US" sz="1800" kern="100" dirty="0">
                          <a:effectLst/>
                        </a:rPr>
                        <a:t>-</a:t>
                      </a:r>
                      <a:r>
                        <a:rPr lang="zh-CN" sz="1800" kern="100" dirty="0">
                          <a:effectLst/>
                        </a:rPr>
                        <a:t>到双光子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61.53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31280531"/>
                  </a:ext>
                </a:extLst>
              </a:tr>
              <a:tr h="485257"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 err="1">
                          <a:solidFill>
                            <a:schemeClr val="tx1"/>
                          </a:solidFill>
                          <a:effectLst/>
                        </a:rPr>
                        <a:t>e+e</a:t>
                      </a: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zh-CN" sz="1800" b="1" kern="100" dirty="0">
                          <a:solidFill>
                            <a:schemeClr val="tx1"/>
                          </a:solidFill>
                          <a:effectLst/>
                        </a:rPr>
                        <a:t>到中子反中子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&lt; 1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133125"/>
                  </a:ext>
                </a:extLst>
              </a:tr>
              <a:tr h="486718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800" kern="100" dirty="0">
                          <a:effectLst/>
                        </a:rPr>
                        <a:t>束流本底与宇宙线</a:t>
                      </a:r>
                      <a:endParaRPr lang="zh-CN" altLang="en-US" sz="18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5</a:t>
                      </a:r>
                      <a:r>
                        <a:rPr lang="zh-CN" altLang="en-US" sz="1800" kern="100" dirty="0">
                          <a:effectLst/>
                        </a:rPr>
                        <a:t>倍于物理过程</a:t>
                      </a:r>
                      <a:endParaRPr lang="zh-CN" altLang="en-US" sz="18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1693909"/>
                  </a:ext>
                </a:extLst>
              </a:tr>
            </a:tbl>
          </a:graphicData>
        </a:graphic>
      </p:graphicFrame>
      <p:sp>
        <p:nvSpPr>
          <p:cNvPr id="9" name="文本框 8">
            <a:extLst>
              <a:ext uri="{FF2B5EF4-FFF2-40B4-BE49-F238E27FC236}">
                <a16:creationId xmlns:a16="http://schemas.microsoft.com/office/drawing/2014/main" id="{08300FD8-7578-4E20-B7CA-0FA62391C4CD}"/>
              </a:ext>
            </a:extLst>
          </p:cNvPr>
          <p:cNvSpPr txBox="1"/>
          <p:nvPr/>
        </p:nvSpPr>
        <p:spPr>
          <a:xfrm>
            <a:off x="812595" y="2140658"/>
            <a:ext cx="3153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/>
              <a:t>正负电子湮灭</a:t>
            </a:r>
            <a:r>
              <a:rPr lang="en-US" altLang="zh-CN" sz="2000" b="1" dirty="0"/>
              <a:t>@2.396 GeV</a:t>
            </a:r>
            <a:endParaRPr lang="zh-CN" altLang="en-US" sz="2000" b="1" dirty="0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545868A0-2CAC-448F-A8F2-F3E0F89B08DF}"/>
              </a:ext>
            </a:extLst>
          </p:cNvPr>
          <p:cNvGrpSpPr/>
          <p:nvPr/>
        </p:nvGrpSpPr>
        <p:grpSpPr>
          <a:xfrm>
            <a:off x="111262" y="1047170"/>
            <a:ext cx="6585374" cy="565604"/>
            <a:chOff x="1267885" y="3094214"/>
            <a:chExt cx="6585374" cy="5656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E2B900EA-CC66-4F1C-B7C8-54C0C05EAD34}"/>
                    </a:ext>
                  </a:extLst>
                </p:cNvPr>
                <p:cNvSpPr txBox="1"/>
                <p:nvPr/>
              </p:nvSpPr>
              <p:spPr>
                <a:xfrm>
                  <a:off x="1267885" y="3094214"/>
                  <a:ext cx="6585374" cy="56560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l-GR" altLang="zh-CN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𝑑𝑝</m:t>
                            </m:r>
                          </m:e>
                          <m:sub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zh-CN" alt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p>
                        </m:sSubSup>
                        <m:sSubSup>
                          <m:sSubSup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𝑑𝑝</m:t>
                            </m:r>
                          </m:e>
                          <m:sub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zh-CN" alt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p>
                        </m:sSubSup>
                        <m:r>
                          <a:rPr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…</m:t>
                        </m:r>
                        <m:sSubSup>
                          <m:sSubSup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𝑑𝑝</m:t>
                            </m:r>
                          </m:e>
                          <m:sub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  <m:sup>
                            <m:r>
                              <a:rPr lang="zh-CN" alt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p>
                        </m:sSubSup>
                      </m:oMath>
                    </m:oMathPara>
                  </a14:m>
                  <a:endParaRPr lang="en-US" altLang="zh-CN" sz="2800" i="1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E2B900EA-CC66-4F1C-B7C8-54C0C05EAD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7885" y="3094214"/>
                  <a:ext cx="6585374" cy="56560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132B44C9-6951-4F2D-BF7F-2221FCE1001E}"/>
                </a:ext>
              </a:extLst>
            </p:cNvPr>
            <p:cNvSpPr txBox="1"/>
            <p:nvPr/>
          </p:nvSpPr>
          <p:spPr>
            <a:xfrm>
              <a:off x="1617989" y="3162959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/>
                <a:t>运动学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8396781"/>
      </p:ext>
    </p:extLst>
  </p:cSld>
  <p:clrMapOvr>
    <a:masterClrMapping/>
  </p:clrMapOvr>
  <p:transition spd="slow" advTm="609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88B308-CEDC-9D98-AD06-9D78CAB45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阿尔法射线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2EECD919-9A6B-4F4E-8CB7-15EB16A2116F}"/>
              </a:ext>
            </a:extLst>
          </p:cNvPr>
          <p:cNvGrpSpPr/>
          <p:nvPr/>
        </p:nvGrpSpPr>
        <p:grpSpPr>
          <a:xfrm>
            <a:off x="446399" y="1363140"/>
            <a:ext cx="3106856" cy="3708321"/>
            <a:chOff x="446399" y="1772816"/>
            <a:chExt cx="3106856" cy="3708321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A591CFBF-76B5-B29C-5FD6-7038E792BD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399" y="1772816"/>
              <a:ext cx="31068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F784349B-9081-2059-063F-171C8DEE0009}"/>
                </a:ext>
              </a:extLst>
            </p:cNvPr>
            <p:cNvSpPr txBox="1"/>
            <p:nvPr/>
          </p:nvSpPr>
          <p:spPr>
            <a:xfrm>
              <a:off x="757048" y="5142583"/>
              <a:ext cx="26468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/>
                <a:t>卢瑟福散射实验装置示意图</a:t>
              </a:r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AFC50183-FBF1-4ED4-9A18-0534A30704A0}"/>
              </a:ext>
            </a:extLst>
          </p:cNvPr>
          <p:cNvSpPr txBox="1"/>
          <p:nvPr/>
        </p:nvSpPr>
        <p:spPr>
          <a:xfrm>
            <a:off x="5214974" y="1724363"/>
            <a:ext cx="21852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600" b="1" dirty="0">
                <a:solidFill>
                  <a:srgbClr val="C00000"/>
                </a:solidFill>
              </a:rPr>
              <a:t>测量了什么？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5EF19E6-7B18-48E2-A4B9-72FB24D91E56}"/>
              </a:ext>
            </a:extLst>
          </p:cNvPr>
          <p:cNvSpPr txBox="1"/>
          <p:nvPr/>
        </p:nvSpPr>
        <p:spPr>
          <a:xfrm>
            <a:off x="4294522" y="2789225"/>
            <a:ext cx="4026118" cy="1883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zh-CN" altLang="en-US" sz="2000" dirty="0">
                <a:solidFill>
                  <a:srgbClr val="000000"/>
                </a:solidFill>
                <a:latin typeface="Roboto" panose="02000000000000000000" pitchFamily="2" charset="0"/>
                <a:ea typeface="宋体" panose="02010600030101010101" pitchFamily="2" charset="-122"/>
              </a:rPr>
              <a:t>散射随偏转角的变化；</a:t>
            </a:r>
            <a:endParaRPr lang="en-US" altLang="zh-CN" sz="2000" dirty="0">
              <a:solidFill>
                <a:srgbClr val="000000"/>
              </a:solidFill>
              <a:latin typeface="Roboto" panose="02000000000000000000" pitchFamily="2" charset="0"/>
              <a:ea typeface="宋体" panose="02010600030101010101" pitchFamily="2" charset="-122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zh-CN" altLang="en-US" sz="2000" dirty="0">
                <a:solidFill>
                  <a:srgbClr val="000000"/>
                </a:solidFill>
                <a:latin typeface="Roboto" panose="02000000000000000000" pitchFamily="2" charset="0"/>
                <a:ea typeface="宋体" panose="02010600030101010101" pitchFamily="2" charset="-122"/>
              </a:rPr>
              <a:t>散射随箔厚度的变化；</a:t>
            </a:r>
            <a:endParaRPr lang="en-US" altLang="zh-CN" sz="2000" dirty="0">
              <a:solidFill>
                <a:srgbClr val="000000"/>
              </a:solidFill>
              <a:latin typeface="Roboto" panose="02000000000000000000" pitchFamily="2" charset="0"/>
              <a:ea typeface="宋体" panose="02010600030101010101" pitchFamily="2" charset="-122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zh-CN" altLang="en-US" sz="2000" dirty="0">
                <a:solidFill>
                  <a:srgbClr val="000000"/>
                </a:solidFill>
                <a:latin typeface="Roboto" panose="02000000000000000000" pitchFamily="2" charset="0"/>
                <a:ea typeface="宋体" panose="02010600030101010101" pitchFamily="2" charset="-122"/>
              </a:rPr>
              <a:t>散射随电荷的变化；</a:t>
            </a:r>
            <a:endParaRPr lang="en-US" altLang="zh-CN" sz="2000" dirty="0">
              <a:solidFill>
                <a:srgbClr val="000000"/>
              </a:solidFill>
              <a:latin typeface="Roboto" panose="02000000000000000000" pitchFamily="2" charset="0"/>
              <a:ea typeface="宋体" panose="02010600030101010101" pitchFamily="2" charset="-122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zh-CN" altLang="en-US" sz="2000" dirty="0">
                <a:solidFill>
                  <a:srgbClr val="000000"/>
                </a:solidFill>
                <a:latin typeface="Roboto" panose="02000000000000000000" pitchFamily="2" charset="0"/>
                <a:ea typeface="宋体" panose="02010600030101010101" pitchFamily="2" charset="-122"/>
              </a:rPr>
              <a:t>散射随 </a:t>
            </a:r>
            <a:r>
              <a:rPr lang="en-US" altLang="zh-CN" sz="2000" dirty="0">
                <a:solidFill>
                  <a:srgbClr val="000000"/>
                </a:solidFill>
                <a:latin typeface="Roboto" panose="02000000000000000000" pitchFamily="2" charset="0"/>
                <a:ea typeface="宋体" panose="02010600030101010101" pitchFamily="2" charset="-122"/>
              </a:rPr>
              <a:t>α </a:t>
            </a:r>
            <a:r>
              <a:rPr lang="zh-CN" altLang="en-US" sz="2000" dirty="0">
                <a:solidFill>
                  <a:srgbClr val="000000"/>
                </a:solidFill>
                <a:latin typeface="Roboto" panose="02000000000000000000" pitchFamily="2" charset="0"/>
                <a:ea typeface="宋体" panose="02010600030101010101" pitchFamily="2" charset="-122"/>
              </a:rPr>
              <a:t>粒子速度的变化。</a:t>
            </a:r>
            <a:endParaRPr lang="zh-CN" altLang="en-US" sz="2000" dirty="0">
              <a:solidFill>
                <a:schemeClr val="tx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8D1E443-64E2-46A3-9602-18055AD81EDE}"/>
              </a:ext>
            </a:extLst>
          </p:cNvPr>
          <p:cNvSpPr txBox="1"/>
          <p:nvPr/>
        </p:nvSpPr>
        <p:spPr>
          <a:xfrm>
            <a:off x="2454513" y="6585806"/>
            <a:ext cx="28490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i="1" dirty="0">
                <a:hlinkClick r:id="rId4"/>
              </a:rPr>
              <a:t>Rutherford scattering experiments - Wikipedia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45406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45E20501-6812-4FC5-9293-5F8D1F90782D}"/>
              </a:ext>
            </a:extLst>
          </p:cNvPr>
          <p:cNvGrpSpPr/>
          <p:nvPr/>
        </p:nvGrpSpPr>
        <p:grpSpPr>
          <a:xfrm>
            <a:off x="327378" y="2391783"/>
            <a:ext cx="1876109" cy="2869761"/>
            <a:chOff x="1475275" y="4971640"/>
            <a:chExt cx="1167337" cy="1785599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620B3470-2395-4CDE-83EC-B9D5342A6D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7387" y="4971640"/>
              <a:ext cx="897671" cy="1315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文本框 10">
              <a:extLst>
                <a:ext uri="{FF2B5EF4-FFF2-40B4-BE49-F238E27FC236}">
                  <a16:creationId xmlns:a16="http://schemas.microsoft.com/office/drawing/2014/main" id="{E72A220A-F4F4-4208-A2C5-425BD6274E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5275" y="6441261"/>
              <a:ext cx="1167337" cy="3159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pitchFamily="2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altLang="zh-CN" sz="1350" dirty="0">
                  <a:latin typeface="+mn-lt"/>
                  <a:ea typeface="+mn-ea"/>
                </a:rPr>
                <a:t>100</a:t>
              </a:r>
              <a:r>
                <a:rPr lang="zh-CN" altLang="en-US" sz="1350" dirty="0">
                  <a:latin typeface="+mn-lt"/>
                  <a:ea typeface="+mn-ea"/>
                </a:rPr>
                <a:t>年前，伦琴发现了最早的</a:t>
              </a:r>
              <a:r>
                <a:rPr lang="en-US" altLang="zh-CN" sz="1350" dirty="0">
                  <a:latin typeface="+mn-lt"/>
                  <a:ea typeface="+mn-ea"/>
                </a:rPr>
                <a:t>X</a:t>
              </a:r>
              <a:r>
                <a:rPr lang="zh-CN" altLang="en-US" sz="1350" dirty="0">
                  <a:latin typeface="+mn-lt"/>
                  <a:ea typeface="+mn-ea"/>
                </a:rPr>
                <a:t>射线成像技术</a:t>
              </a:r>
              <a:endParaRPr lang="en-US" altLang="zh-CN" sz="1350" dirty="0">
                <a:latin typeface="+mn-lt"/>
                <a:ea typeface="+mn-ea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E601E9C6-10F5-4080-93F3-71B456E7984A}"/>
              </a:ext>
            </a:extLst>
          </p:cNvPr>
          <p:cNvGrpSpPr/>
          <p:nvPr/>
        </p:nvGrpSpPr>
        <p:grpSpPr>
          <a:xfrm>
            <a:off x="2724932" y="2391782"/>
            <a:ext cx="1643259" cy="2809538"/>
            <a:chOff x="494025" y="2391782"/>
            <a:chExt cx="1643259" cy="2809538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427A482-FD35-4D35-A6BF-99D08EAA5C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042" r="19467"/>
            <a:stretch/>
          </p:blipFill>
          <p:spPr>
            <a:xfrm>
              <a:off x="494025" y="2391782"/>
              <a:ext cx="1643259" cy="2113568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5589A953-756F-4CDB-A3AC-D5C40C36FF5E}"/>
                </a:ext>
              </a:extLst>
            </p:cNvPr>
            <p:cNvSpPr txBox="1"/>
            <p:nvPr/>
          </p:nvSpPr>
          <p:spPr>
            <a:xfrm>
              <a:off x="789332" y="4797235"/>
              <a:ext cx="833883" cy="404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13" dirty="0"/>
                <a:t>可见光</a:t>
              </a:r>
              <a:endParaRPr lang="en-US" altLang="zh-CN" sz="1013" dirty="0"/>
            </a:p>
            <a:p>
              <a:r>
                <a:rPr lang="zh-CN" altLang="en-US" sz="1013" dirty="0"/>
                <a:t>弱穿透能力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BB33551F-7037-4DAB-9845-33CA9A8C8AA1}"/>
              </a:ext>
            </a:extLst>
          </p:cNvPr>
          <p:cNvGrpSpPr/>
          <p:nvPr/>
        </p:nvGrpSpPr>
        <p:grpSpPr>
          <a:xfrm>
            <a:off x="4889636" y="2391782"/>
            <a:ext cx="1643259" cy="2809538"/>
            <a:chOff x="2591898" y="2391782"/>
            <a:chExt cx="1643259" cy="2809538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BB462DD4-C204-4BBB-8AF5-484C8A032E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163" r="16815"/>
            <a:stretch/>
          </p:blipFill>
          <p:spPr>
            <a:xfrm>
              <a:off x="2591898" y="2391782"/>
              <a:ext cx="1643259" cy="2113568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20D4FB24-642B-403D-BC31-708A888E9B0D}"/>
                </a:ext>
              </a:extLst>
            </p:cNvPr>
            <p:cNvSpPr txBox="1"/>
            <p:nvPr/>
          </p:nvSpPr>
          <p:spPr>
            <a:xfrm>
              <a:off x="2799435" y="4797235"/>
              <a:ext cx="963725" cy="404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13" dirty="0"/>
                <a:t>增加光的能量</a:t>
              </a:r>
              <a:endParaRPr lang="en-US" altLang="zh-CN" sz="1013" dirty="0"/>
            </a:p>
            <a:p>
              <a:r>
                <a:rPr lang="zh-CN" altLang="en-US" sz="1013" dirty="0"/>
                <a:t>中穿透能力</a:t>
              </a: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74236960-4FC5-4A4F-A352-22D6D75E10D1}"/>
              </a:ext>
            </a:extLst>
          </p:cNvPr>
          <p:cNvGrpSpPr/>
          <p:nvPr/>
        </p:nvGrpSpPr>
        <p:grpSpPr>
          <a:xfrm>
            <a:off x="7054341" y="2391783"/>
            <a:ext cx="1643260" cy="2809536"/>
            <a:chOff x="4689772" y="2391783"/>
            <a:chExt cx="1643260" cy="2809536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989D9648-D974-4696-8098-2A683F5D57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4843"/>
            <a:stretch/>
          </p:blipFill>
          <p:spPr>
            <a:xfrm>
              <a:off x="4689772" y="2391783"/>
              <a:ext cx="1643260" cy="2113567"/>
            </a:xfrm>
            <a:prstGeom prst="rect">
              <a:avLst/>
            </a:prstGeom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4FF52993-B256-413B-9432-5B4686245CC3}"/>
                </a:ext>
              </a:extLst>
            </p:cNvPr>
            <p:cNvSpPr txBox="1"/>
            <p:nvPr/>
          </p:nvSpPr>
          <p:spPr>
            <a:xfrm>
              <a:off x="4809538" y="4797234"/>
              <a:ext cx="1223412" cy="404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13" dirty="0"/>
                <a:t>继续增加光的能量</a:t>
              </a:r>
              <a:endParaRPr lang="en-US" altLang="zh-CN" sz="1013" dirty="0"/>
            </a:p>
            <a:p>
              <a:r>
                <a:rPr lang="zh-CN" altLang="en-US" sz="1013" dirty="0"/>
                <a:t>强穿透能力</a:t>
              </a:r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B53E24CD-847A-4C9A-9A02-B69E01357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X</a:t>
            </a:r>
            <a:r>
              <a:rPr lang="zh-CN" altLang="en-US" dirty="0"/>
              <a:t>射线</a:t>
            </a:r>
          </a:p>
        </p:txBody>
      </p:sp>
    </p:spTree>
    <p:extLst>
      <p:ext uri="{BB962C8B-B14F-4D97-AF65-F5344CB8AC3E}">
        <p14:creationId xmlns:p14="http://schemas.microsoft.com/office/powerpoint/2010/main" val="376634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307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onglianXu_1000talent_slides_V2" id="{351D9486-7340-264C-AA3F-BB16D7A59076}" vid="{A2DF3670-53BE-E047-AB2C-C86C3594C6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20849</TotalTime>
  <Words>3835</Words>
  <Application>Microsoft Office PowerPoint</Application>
  <PresentationFormat>全屏显示(4:3)</PresentationFormat>
  <Paragraphs>673</Paragraphs>
  <Slides>71</Slides>
  <Notes>28</Notes>
  <HiddenSlides>0</HiddenSlides>
  <MMClips>1</MMClips>
  <ScaleCrop>false</ScaleCrop>
  <HeadingPairs>
    <vt:vector size="8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71</vt:i4>
      </vt:variant>
    </vt:vector>
  </HeadingPairs>
  <TitlesOfParts>
    <vt:vector size="92" baseType="lpstr">
      <vt:lpstr>NimbusRomNo9L-Medi</vt:lpstr>
      <vt:lpstr>NimbusRomNo9L-Regu</vt:lpstr>
      <vt:lpstr>等线</vt:lpstr>
      <vt:lpstr>等线 Light</vt:lpstr>
      <vt:lpstr>华文楷体</vt:lpstr>
      <vt:lpstr>宋体</vt:lpstr>
      <vt:lpstr>微软雅黑</vt:lpstr>
      <vt:lpstr>微软雅黑</vt:lpstr>
      <vt:lpstr>Agency FB</vt:lpstr>
      <vt:lpstr>Arial</vt:lpstr>
      <vt:lpstr>Calibri</vt:lpstr>
      <vt:lpstr>Calibri Light</vt:lpstr>
      <vt:lpstr>Cambria Math</vt:lpstr>
      <vt:lpstr>Garamond</vt:lpstr>
      <vt:lpstr>Roboto</vt:lpstr>
      <vt:lpstr>Times New Roman</vt:lpstr>
      <vt:lpstr>Wingdings</vt:lpstr>
      <vt:lpstr>Office Theme</vt:lpstr>
      <vt:lpstr>Slide</vt:lpstr>
      <vt:lpstr>BMP 图像</vt:lpstr>
      <vt:lpstr>Equation</vt:lpstr>
      <vt:lpstr>BESIII实验软件框架与数据分析基础</vt:lpstr>
      <vt:lpstr>主要内容</vt:lpstr>
      <vt:lpstr>主要内容</vt:lpstr>
      <vt:lpstr>一个古老的问题</vt:lpstr>
      <vt:lpstr>以水为例</vt:lpstr>
      <vt:lpstr>近代：阴极射线</vt:lpstr>
      <vt:lpstr>第一个基本粒子：电子</vt:lpstr>
      <vt:lpstr>阿尔法射线</vt:lpstr>
      <vt:lpstr>X射线</vt:lpstr>
      <vt:lpstr>正电子的发现-第一次发现反物质</vt:lpstr>
      <vt:lpstr>物质波-粒子性与波动性的统一</vt:lpstr>
      <vt:lpstr>物质结构-简要历史脉络</vt:lpstr>
      <vt:lpstr>阴极射线</vt:lpstr>
      <vt:lpstr>粒子加速器</vt:lpstr>
      <vt:lpstr>电子散射实验 (1950s)</vt:lpstr>
      <vt:lpstr>实验发展</vt:lpstr>
      <vt:lpstr>深度非弹性散射实验</vt:lpstr>
      <vt:lpstr>从打靶实验到对撞机实验</vt:lpstr>
      <vt:lpstr>粒子加速器-探针能量</vt:lpstr>
      <vt:lpstr>物质尺度与观测装置</vt:lpstr>
      <vt:lpstr>小结</vt:lpstr>
      <vt:lpstr>主要内容</vt:lpstr>
      <vt:lpstr>现象学描述</vt:lpstr>
      <vt:lpstr>从运动学到动力学</vt:lpstr>
      <vt:lpstr>北京正负电子对撞机-亮度</vt:lpstr>
      <vt:lpstr>北京谱仪-相空间、亮度</vt:lpstr>
      <vt:lpstr>正负电子湮灭</vt:lpstr>
      <vt:lpstr>BESIII实验流程概念图</vt:lpstr>
      <vt:lpstr>硬件视图</vt:lpstr>
      <vt:lpstr>子探测器示意图</vt:lpstr>
      <vt:lpstr>硬件视图-闪烁体探测器</vt:lpstr>
      <vt:lpstr>从电信号的角度看探测器</vt:lpstr>
      <vt:lpstr>数据视图</vt:lpstr>
      <vt:lpstr>一个事件的快照</vt:lpstr>
      <vt:lpstr>电信号空间物理相空间</vt:lpstr>
      <vt:lpstr>数据视图-处理流程</vt:lpstr>
      <vt:lpstr>功能视图</vt:lpstr>
      <vt:lpstr>如果想设计一个实验</vt:lpstr>
      <vt:lpstr>数据视图-模拟</vt:lpstr>
      <vt:lpstr>模拟-强大的方法</vt:lpstr>
      <vt:lpstr>Geant4</vt:lpstr>
      <vt:lpstr>两个具体的模拟场景</vt:lpstr>
      <vt:lpstr>质子质子对撞模拟</vt:lpstr>
      <vt:lpstr>再看亮度-使用物理过程间接测量</vt:lpstr>
      <vt:lpstr>小结</vt:lpstr>
      <vt:lpstr>硬件视图</vt:lpstr>
      <vt:lpstr>主要内容</vt:lpstr>
      <vt:lpstr>物理视图-数据分析</vt:lpstr>
      <vt:lpstr>回到开始的问题-物质结构前沿</vt:lpstr>
      <vt:lpstr>正反电子湮灭</vt:lpstr>
      <vt:lpstr>电磁形状因子</vt:lpstr>
      <vt:lpstr>怎么测量？</vt:lpstr>
      <vt:lpstr>采集数据</vt:lpstr>
      <vt:lpstr>测量方法</vt:lpstr>
      <vt:lpstr>数据分析</vt:lpstr>
      <vt:lpstr>寻找信号</vt:lpstr>
      <vt:lpstr>实验结果</vt:lpstr>
      <vt:lpstr>对比质子、中子</vt:lpstr>
      <vt:lpstr>核子图像变迁</vt:lpstr>
      <vt:lpstr>主要内容</vt:lpstr>
      <vt:lpstr>PowerPoint 演示文稿</vt:lpstr>
      <vt:lpstr>BESIII Data Samples</vt:lpstr>
      <vt:lpstr>BESIII实验相关物理</vt:lpstr>
      <vt:lpstr>BESIII实验成果</vt:lpstr>
      <vt:lpstr>其他前沿实验</vt:lpstr>
      <vt:lpstr>高亮度前沿</vt:lpstr>
      <vt:lpstr>谢谢</vt:lpstr>
      <vt:lpstr>PowerPoint 演示文稿</vt:lpstr>
      <vt:lpstr>四种方案的比较</vt:lpstr>
      <vt:lpstr>四种基本相互作用力</vt:lpstr>
      <vt:lpstr>正负电子湮灭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中微子天文研究</dc:title>
  <dc:creator>rach oleay</dc:creator>
  <cp:lastModifiedBy>Jifeng Hu</cp:lastModifiedBy>
  <cp:revision>4567</cp:revision>
  <cp:lastPrinted>2018-10-16T23:50:06Z</cp:lastPrinted>
  <dcterms:created xsi:type="dcterms:W3CDTF">2018-10-24T19:04:52Z</dcterms:created>
  <dcterms:modified xsi:type="dcterms:W3CDTF">2024-08-07T10:06:14Z</dcterms:modified>
</cp:coreProperties>
</file>