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94" r:id="rId1"/>
  </p:sldMasterIdLst>
  <p:notesMasterIdLst>
    <p:notesMasterId r:id="rId36"/>
  </p:notesMasterIdLst>
  <p:handoutMasterIdLst>
    <p:handoutMasterId r:id="rId37"/>
  </p:handoutMasterIdLst>
  <p:sldIdLst>
    <p:sldId id="256" r:id="rId2"/>
    <p:sldId id="265" r:id="rId3"/>
    <p:sldId id="263" r:id="rId4"/>
    <p:sldId id="338" r:id="rId5"/>
    <p:sldId id="266" r:id="rId6"/>
    <p:sldId id="264" r:id="rId7"/>
    <p:sldId id="260" r:id="rId8"/>
    <p:sldId id="261" r:id="rId9"/>
    <p:sldId id="359" r:id="rId10"/>
    <p:sldId id="330" r:id="rId11"/>
    <p:sldId id="331" r:id="rId12"/>
    <p:sldId id="332" r:id="rId13"/>
    <p:sldId id="333" r:id="rId14"/>
    <p:sldId id="361" r:id="rId15"/>
    <p:sldId id="335" r:id="rId16"/>
    <p:sldId id="337" r:id="rId17"/>
    <p:sldId id="336" r:id="rId18"/>
    <p:sldId id="339" r:id="rId19"/>
    <p:sldId id="340" r:id="rId20"/>
    <p:sldId id="360" r:id="rId21"/>
    <p:sldId id="341" r:id="rId22"/>
    <p:sldId id="342" r:id="rId23"/>
    <p:sldId id="343" r:id="rId24"/>
    <p:sldId id="344" r:id="rId25"/>
    <p:sldId id="345" r:id="rId26"/>
    <p:sldId id="346" r:id="rId27"/>
    <p:sldId id="349" r:id="rId28"/>
    <p:sldId id="350" r:id="rId29"/>
    <p:sldId id="351" r:id="rId30"/>
    <p:sldId id="352" r:id="rId31"/>
    <p:sldId id="353" r:id="rId32"/>
    <p:sldId id="354" r:id="rId33"/>
    <p:sldId id="355" r:id="rId34"/>
    <p:sldId id="356" r:id="rId35"/>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宋体" charset="0"/>
        <a:cs typeface="+mn-cs"/>
      </a:defRPr>
    </a:lvl1pPr>
    <a:lvl2pPr marL="457200" algn="l" rtl="0" fontAlgn="base">
      <a:spcBef>
        <a:spcPct val="0"/>
      </a:spcBef>
      <a:spcAft>
        <a:spcPct val="0"/>
      </a:spcAft>
      <a:defRPr kern="1200">
        <a:solidFill>
          <a:schemeClr val="tx1"/>
        </a:solidFill>
        <a:latin typeface="Arial" charset="0"/>
        <a:ea typeface="宋体" charset="0"/>
        <a:cs typeface="+mn-cs"/>
      </a:defRPr>
    </a:lvl2pPr>
    <a:lvl3pPr marL="914400" algn="l" rtl="0" fontAlgn="base">
      <a:spcBef>
        <a:spcPct val="0"/>
      </a:spcBef>
      <a:spcAft>
        <a:spcPct val="0"/>
      </a:spcAft>
      <a:defRPr kern="1200">
        <a:solidFill>
          <a:schemeClr val="tx1"/>
        </a:solidFill>
        <a:latin typeface="Arial" charset="0"/>
        <a:ea typeface="宋体" charset="0"/>
        <a:cs typeface="+mn-cs"/>
      </a:defRPr>
    </a:lvl3pPr>
    <a:lvl4pPr marL="1371600" algn="l" rtl="0" fontAlgn="base">
      <a:spcBef>
        <a:spcPct val="0"/>
      </a:spcBef>
      <a:spcAft>
        <a:spcPct val="0"/>
      </a:spcAft>
      <a:defRPr kern="1200">
        <a:solidFill>
          <a:schemeClr val="tx1"/>
        </a:solidFill>
        <a:latin typeface="Arial" charset="0"/>
        <a:ea typeface="宋体" charset="0"/>
        <a:cs typeface="+mn-cs"/>
      </a:defRPr>
    </a:lvl4pPr>
    <a:lvl5pPr marL="1828800" algn="l" rtl="0" fontAlgn="base">
      <a:spcBef>
        <a:spcPct val="0"/>
      </a:spcBef>
      <a:spcAft>
        <a:spcPct val="0"/>
      </a:spcAft>
      <a:defRPr kern="1200">
        <a:solidFill>
          <a:schemeClr val="tx1"/>
        </a:solidFill>
        <a:latin typeface="Arial" charset="0"/>
        <a:ea typeface="宋体" charset="0"/>
        <a:cs typeface="+mn-cs"/>
      </a:defRPr>
    </a:lvl5pPr>
    <a:lvl6pPr marL="2286000" algn="l" defTabSz="914400" rtl="0" eaLnBrk="1" latinLnBrk="0" hangingPunct="1">
      <a:defRPr kern="1200">
        <a:solidFill>
          <a:schemeClr val="tx1"/>
        </a:solidFill>
        <a:latin typeface="Arial" charset="0"/>
        <a:ea typeface="宋体" charset="0"/>
        <a:cs typeface="+mn-cs"/>
      </a:defRPr>
    </a:lvl6pPr>
    <a:lvl7pPr marL="2743200" algn="l" defTabSz="914400" rtl="0" eaLnBrk="1" latinLnBrk="0" hangingPunct="1">
      <a:defRPr kern="1200">
        <a:solidFill>
          <a:schemeClr val="tx1"/>
        </a:solidFill>
        <a:latin typeface="Arial" charset="0"/>
        <a:ea typeface="宋体" charset="0"/>
        <a:cs typeface="+mn-cs"/>
      </a:defRPr>
    </a:lvl7pPr>
    <a:lvl8pPr marL="3200400" algn="l" defTabSz="914400" rtl="0" eaLnBrk="1" latinLnBrk="0" hangingPunct="1">
      <a:defRPr kern="1200">
        <a:solidFill>
          <a:schemeClr val="tx1"/>
        </a:solidFill>
        <a:latin typeface="Arial" charset="0"/>
        <a:ea typeface="宋体" charset="0"/>
        <a:cs typeface="+mn-cs"/>
      </a:defRPr>
    </a:lvl8pPr>
    <a:lvl9pPr marL="3657600" algn="l" defTabSz="914400" rtl="0" eaLnBrk="1" latinLnBrk="0" hangingPunct="1">
      <a:defRPr kern="1200">
        <a:solidFill>
          <a:schemeClr val="tx1"/>
        </a:solidFill>
        <a:latin typeface="Arial" charset="0"/>
        <a:ea typeface="宋体" charset="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84"/>
    <p:restoredTop sz="94694"/>
  </p:normalViewPr>
  <p:slideViewPr>
    <p:cSldViewPr>
      <p:cViewPr varScale="1">
        <p:scale>
          <a:sx n="148" d="100"/>
          <a:sy n="148" d="100"/>
        </p:scale>
        <p:origin x="1504" y="192"/>
      </p:cViewPr>
      <p:guideLst>
        <p:guide orient="horz" pos="2160"/>
        <p:guide pos="2880"/>
      </p:guideLst>
    </p:cSldViewPr>
  </p:slideViewPr>
  <p:notesTextViewPr>
    <p:cViewPr>
      <p:scale>
        <a:sx n="100" d="100"/>
        <a:sy n="100" d="100"/>
      </p:scale>
      <p:origin x="0" y="0"/>
    </p:cViewPr>
  </p:notesTextViewPr>
  <p:notesViewPr>
    <p:cSldViewPr>
      <p:cViewPr varScale="1">
        <p:scale>
          <a:sx n="80" d="100"/>
          <a:sy n="80" d="100"/>
        </p:scale>
        <p:origin x="-2106" y="-84"/>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325B0E-1FC9-4A55-9B65-15FC9BF3029C}" type="doc">
      <dgm:prSet loTypeId="urn:microsoft.com/office/officeart/2005/8/layout/pyramid4" loCatId="pyramid" qsTypeId="urn:microsoft.com/office/officeart/2005/8/quickstyle/simple1" qsCatId="simple" csTypeId="urn:microsoft.com/office/officeart/2005/8/colors/accent1_2" csCatId="accent1" phldr="1"/>
      <dgm:spPr/>
      <dgm:t>
        <a:bodyPr/>
        <a:lstStyle/>
        <a:p>
          <a:endParaRPr lang="zh-CN" altLang="en-US"/>
        </a:p>
      </dgm:t>
    </dgm:pt>
    <dgm:pt modelId="{21ED8C9B-9683-4BB9-A0B9-D07CB1143D02}">
      <dgm:prSet phldrT="[Text]" custT="1"/>
      <dgm:spPr/>
      <dgm:t>
        <a:bodyPr/>
        <a:lstStyle/>
        <a:p>
          <a:pPr algn="ctr"/>
          <a:r>
            <a:rPr lang="zh-CN" altLang="en-US" sz="1600" dirty="0"/>
            <a:t>科研成果</a:t>
          </a:r>
        </a:p>
      </dgm:t>
    </dgm:pt>
    <dgm:pt modelId="{CCAF5C04-2FEB-4E91-BDE1-4F6FB8F49949}" type="parTrans" cxnId="{C30BA177-AC29-45DE-A228-CCC0B376EF2C}">
      <dgm:prSet/>
      <dgm:spPr/>
      <dgm:t>
        <a:bodyPr/>
        <a:lstStyle/>
        <a:p>
          <a:pPr algn="ctr"/>
          <a:endParaRPr lang="zh-CN" altLang="en-US" sz="2000"/>
        </a:p>
      </dgm:t>
    </dgm:pt>
    <dgm:pt modelId="{1217F177-2807-4897-A164-50175D9CA7C9}" type="sibTrans" cxnId="{C30BA177-AC29-45DE-A228-CCC0B376EF2C}">
      <dgm:prSet/>
      <dgm:spPr/>
      <dgm:t>
        <a:bodyPr/>
        <a:lstStyle/>
        <a:p>
          <a:pPr algn="ctr"/>
          <a:endParaRPr lang="zh-CN" altLang="en-US" sz="2000"/>
        </a:p>
      </dgm:t>
    </dgm:pt>
    <dgm:pt modelId="{BC4F1DFA-E17E-4D7C-8A34-220E9DC36149}">
      <dgm:prSet phldrT="[Text]" custT="1"/>
      <dgm:spPr/>
      <dgm:t>
        <a:bodyPr/>
        <a:lstStyle/>
        <a:p>
          <a:pPr algn="ctr"/>
          <a:r>
            <a:rPr lang="zh-CN" altLang="en-US" sz="1600" dirty="0"/>
            <a:t>专业技能</a:t>
          </a:r>
        </a:p>
      </dgm:t>
    </dgm:pt>
    <dgm:pt modelId="{7EFDE3EA-0616-4862-BED4-0DAFE6E84D5B}" type="parTrans" cxnId="{9EF13764-7E79-43CD-871C-FC1737589A1D}">
      <dgm:prSet/>
      <dgm:spPr/>
      <dgm:t>
        <a:bodyPr/>
        <a:lstStyle/>
        <a:p>
          <a:pPr algn="ctr"/>
          <a:endParaRPr lang="zh-CN" altLang="en-US" sz="2000"/>
        </a:p>
      </dgm:t>
    </dgm:pt>
    <dgm:pt modelId="{D5620F5B-F48E-4E8A-B776-71DAAD03CEF2}" type="sibTrans" cxnId="{9EF13764-7E79-43CD-871C-FC1737589A1D}">
      <dgm:prSet/>
      <dgm:spPr/>
      <dgm:t>
        <a:bodyPr/>
        <a:lstStyle/>
        <a:p>
          <a:pPr algn="ctr"/>
          <a:endParaRPr lang="zh-CN" altLang="en-US" sz="2000"/>
        </a:p>
      </dgm:t>
    </dgm:pt>
    <dgm:pt modelId="{A0FEE118-0AD3-4B60-9F64-A350CB525B55}">
      <dgm:prSet phldrT="[Text]" custT="1"/>
      <dgm:spPr/>
      <dgm:t>
        <a:bodyPr/>
        <a:lstStyle/>
        <a:p>
          <a:pPr algn="ctr"/>
          <a:r>
            <a:rPr lang="zh-CN" altLang="en-US" sz="1600" dirty="0"/>
            <a:t>基本技能</a:t>
          </a:r>
        </a:p>
      </dgm:t>
    </dgm:pt>
    <dgm:pt modelId="{12B2EF9E-341C-43F0-AE61-C013DF966B9B}" type="parTrans" cxnId="{163F63A3-10EE-47D8-9208-D36B3B9AA62B}">
      <dgm:prSet/>
      <dgm:spPr/>
      <dgm:t>
        <a:bodyPr/>
        <a:lstStyle/>
        <a:p>
          <a:pPr algn="ctr"/>
          <a:endParaRPr lang="zh-CN" altLang="en-US" sz="2000"/>
        </a:p>
      </dgm:t>
    </dgm:pt>
    <dgm:pt modelId="{CD0B8298-CA96-4773-B659-45A31FC1F290}" type="sibTrans" cxnId="{163F63A3-10EE-47D8-9208-D36B3B9AA62B}">
      <dgm:prSet/>
      <dgm:spPr/>
      <dgm:t>
        <a:bodyPr/>
        <a:lstStyle/>
        <a:p>
          <a:pPr algn="ctr"/>
          <a:endParaRPr lang="zh-CN" altLang="en-US" sz="2000"/>
        </a:p>
      </dgm:t>
    </dgm:pt>
    <dgm:pt modelId="{DDB122F6-ADB3-4E75-87CC-1BFAEAFCDF22}">
      <dgm:prSet phldrT="[Text]" custT="1"/>
      <dgm:spPr/>
      <dgm:t>
        <a:bodyPr/>
        <a:lstStyle/>
        <a:p>
          <a:pPr algn="ctr"/>
          <a:r>
            <a:rPr lang="zh-CN" altLang="en-US" sz="1600" dirty="0"/>
            <a:t>新想法</a:t>
          </a:r>
        </a:p>
      </dgm:t>
    </dgm:pt>
    <dgm:pt modelId="{52B183D8-23F0-4A0B-AE01-649A104C21B5}" type="sibTrans" cxnId="{5F85493F-3E1A-43F3-98E3-DD6A1732D4A9}">
      <dgm:prSet/>
      <dgm:spPr/>
      <dgm:t>
        <a:bodyPr/>
        <a:lstStyle/>
        <a:p>
          <a:pPr algn="ctr"/>
          <a:endParaRPr lang="zh-CN" altLang="en-US" sz="2000"/>
        </a:p>
      </dgm:t>
    </dgm:pt>
    <dgm:pt modelId="{9C1FA342-F542-427A-BBEB-EA80CBBB0E7F}" type="parTrans" cxnId="{5F85493F-3E1A-43F3-98E3-DD6A1732D4A9}">
      <dgm:prSet/>
      <dgm:spPr/>
      <dgm:t>
        <a:bodyPr/>
        <a:lstStyle/>
        <a:p>
          <a:pPr algn="ctr"/>
          <a:endParaRPr lang="zh-CN" altLang="en-US" sz="2000"/>
        </a:p>
      </dgm:t>
    </dgm:pt>
    <dgm:pt modelId="{32F79A4E-A5EE-41CB-BF12-BDDA68CC953C}" type="pres">
      <dgm:prSet presAssocID="{C6325B0E-1FC9-4A55-9B65-15FC9BF3029C}" presName="compositeShape" presStyleCnt="0">
        <dgm:presLayoutVars>
          <dgm:chMax val="9"/>
          <dgm:dir/>
          <dgm:resizeHandles val="exact"/>
        </dgm:presLayoutVars>
      </dgm:prSet>
      <dgm:spPr/>
    </dgm:pt>
    <dgm:pt modelId="{6E3335ED-1780-4CAE-8544-196181D78A35}" type="pres">
      <dgm:prSet presAssocID="{C6325B0E-1FC9-4A55-9B65-15FC9BF3029C}" presName="triangle1" presStyleLbl="node1" presStyleIdx="0" presStyleCnt="4">
        <dgm:presLayoutVars>
          <dgm:bulletEnabled val="1"/>
        </dgm:presLayoutVars>
      </dgm:prSet>
      <dgm:spPr/>
    </dgm:pt>
    <dgm:pt modelId="{79E8112B-AB33-43DC-BCA4-C5E193D49838}" type="pres">
      <dgm:prSet presAssocID="{C6325B0E-1FC9-4A55-9B65-15FC9BF3029C}" presName="triangle2" presStyleLbl="node1" presStyleIdx="1" presStyleCnt="4">
        <dgm:presLayoutVars>
          <dgm:bulletEnabled val="1"/>
        </dgm:presLayoutVars>
      </dgm:prSet>
      <dgm:spPr/>
    </dgm:pt>
    <dgm:pt modelId="{6EA18244-674C-4F25-907E-6D510E9DD194}" type="pres">
      <dgm:prSet presAssocID="{C6325B0E-1FC9-4A55-9B65-15FC9BF3029C}" presName="triangle3" presStyleLbl="node1" presStyleIdx="2" presStyleCnt="4">
        <dgm:presLayoutVars>
          <dgm:bulletEnabled val="1"/>
        </dgm:presLayoutVars>
      </dgm:prSet>
      <dgm:spPr/>
    </dgm:pt>
    <dgm:pt modelId="{8D63A724-85A6-482D-9F87-D6BBC40FDAB0}" type="pres">
      <dgm:prSet presAssocID="{C6325B0E-1FC9-4A55-9B65-15FC9BF3029C}" presName="triangle4" presStyleLbl="node1" presStyleIdx="3" presStyleCnt="4">
        <dgm:presLayoutVars>
          <dgm:bulletEnabled val="1"/>
        </dgm:presLayoutVars>
      </dgm:prSet>
      <dgm:spPr/>
    </dgm:pt>
  </dgm:ptLst>
  <dgm:cxnLst>
    <dgm:cxn modelId="{82716F3C-9416-4AA3-8789-9B3FEA2216C8}" type="presOf" srcId="{DDB122F6-ADB3-4E75-87CC-1BFAEAFCDF22}" destId="{6EA18244-674C-4F25-907E-6D510E9DD194}" srcOrd="0" destOrd="0" presId="urn:microsoft.com/office/officeart/2005/8/layout/pyramid4"/>
    <dgm:cxn modelId="{5F85493F-3E1A-43F3-98E3-DD6A1732D4A9}" srcId="{C6325B0E-1FC9-4A55-9B65-15FC9BF3029C}" destId="{DDB122F6-ADB3-4E75-87CC-1BFAEAFCDF22}" srcOrd="2" destOrd="0" parTransId="{9C1FA342-F542-427A-BBEB-EA80CBBB0E7F}" sibTransId="{52B183D8-23F0-4A0B-AE01-649A104C21B5}"/>
    <dgm:cxn modelId="{9EF13764-7E79-43CD-871C-FC1737589A1D}" srcId="{C6325B0E-1FC9-4A55-9B65-15FC9BF3029C}" destId="{BC4F1DFA-E17E-4D7C-8A34-220E9DC36149}" srcOrd="1" destOrd="0" parTransId="{7EFDE3EA-0616-4862-BED4-0DAFE6E84D5B}" sibTransId="{D5620F5B-F48E-4E8A-B776-71DAAD03CEF2}"/>
    <dgm:cxn modelId="{C30BA177-AC29-45DE-A228-CCC0B376EF2C}" srcId="{C6325B0E-1FC9-4A55-9B65-15FC9BF3029C}" destId="{21ED8C9B-9683-4BB9-A0B9-D07CB1143D02}" srcOrd="0" destOrd="0" parTransId="{CCAF5C04-2FEB-4E91-BDE1-4F6FB8F49949}" sibTransId="{1217F177-2807-4897-A164-50175D9CA7C9}"/>
    <dgm:cxn modelId="{96FB0486-E2DB-41FE-80F9-7E436259C06A}" type="presOf" srcId="{A0FEE118-0AD3-4B60-9F64-A350CB525B55}" destId="{8D63A724-85A6-482D-9F87-D6BBC40FDAB0}" srcOrd="0" destOrd="0" presId="urn:microsoft.com/office/officeart/2005/8/layout/pyramid4"/>
    <dgm:cxn modelId="{1053A593-478F-47FC-888C-56E090C007D6}" type="presOf" srcId="{BC4F1DFA-E17E-4D7C-8A34-220E9DC36149}" destId="{79E8112B-AB33-43DC-BCA4-C5E193D49838}" srcOrd="0" destOrd="0" presId="urn:microsoft.com/office/officeart/2005/8/layout/pyramid4"/>
    <dgm:cxn modelId="{163F63A3-10EE-47D8-9208-D36B3B9AA62B}" srcId="{C6325B0E-1FC9-4A55-9B65-15FC9BF3029C}" destId="{A0FEE118-0AD3-4B60-9F64-A350CB525B55}" srcOrd="3" destOrd="0" parTransId="{12B2EF9E-341C-43F0-AE61-C013DF966B9B}" sibTransId="{CD0B8298-CA96-4773-B659-45A31FC1F290}"/>
    <dgm:cxn modelId="{68B865E9-E107-42CB-BE0E-4F7AA1A76C9C}" type="presOf" srcId="{C6325B0E-1FC9-4A55-9B65-15FC9BF3029C}" destId="{32F79A4E-A5EE-41CB-BF12-BDDA68CC953C}" srcOrd="0" destOrd="0" presId="urn:microsoft.com/office/officeart/2005/8/layout/pyramid4"/>
    <dgm:cxn modelId="{87D9C8E9-9D95-4A1A-A4D6-18CBB24FA8CB}" type="presOf" srcId="{21ED8C9B-9683-4BB9-A0B9-D07CB1143D02}" destId="{6E3335ED-1780-4CAE-8544-196181D78A35}" srcOrd="0" destOrd="0" presId="urn:microsoft.com/office/officeart/2005/8/layout/pyramid4"/>
    <dgm:cxn modelId="{CE7A00A1-3591-4423-A2EE-63DE79979F56}" type="presParOf" srcId="{32F79A4E-A5EE-41CB-BF12-BDDA68CC953C}" destId="{6E3335ED-1780-4CAE-8544-196181D78A35}" srcOrd="0" destOrd="0" presId="urn:microsoft.com/office/officeart/2005/8/layout/pyramid4"/>
    <dgm:cxn modelId="{1919536A-A61F-400A-9B73-D4C27FF83B1C}" type="presParOf" srcId="{32F79A4E-A5EE-41CB-BF12-BDDA68CC953C}" destId="{79E8112B-AB33-43DC-BCA4-C5E193D49838}" srcOrd="1" destOrd="0" presId="urn:microsoft.com/office/officeart/2005/8/layout/pyramid4"/>
    <dgm:cxn modelId="{E2801536-FAA8-4ECA-BD61-6FD540862D2E}" type="presParOf" srcId="{32F79A4E-A5EE-41CB-BF12-BDDA68CC953C}" destId="{6EA18244-674C-4F25-907E-6D510E9DD194}" srcOrd="2" destOrd="0" presId="urn:microsoft.com/office/officeart/2005/8/layout/pyramid4"/>
    <dgm:cxn modelId="{5B0FDDDA-E321-4053-B258-50A6C8604DAF}" type="presParOf" srcId="{32F79A4E-A5EE-41CB-BF12-BDDA68CC953C}" destId="{8D63A724-85A6-482D-9F87-D6BBC40FDAB0}"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3335ED-1780-4CAE-8544-196181D78A35}">
      <dsp:nvSpPr>
        <dsp:cNvPr id="0" name=""/>
        <dsp:cNvSpPr/>
      </dsp:nvSpPr>
      <dsp:spPr>
        <a:xfrm>
          <a:off x="875115" y="0"/>
          <a:ext cx="1250165" cy="1250165"/>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科研成果</a:t>
          </a:r>
        </a:p>
      </dsp:txBody>
      <dsp:txXfrm>
        <a:off x="1187656" y="625083"/>
        <a:ext cx="625083" cy="625082"/>
      </dsp:txXfrm>
    </dsp:sp>
    <dsp:sp modelId="{79E8112B-AB33-43DC-BCA4-C5E193D49838}">
      <dsp:nvSpPr>
        <dsp:cNvPr id="0" name=""/>
        <dsp:cNvSpPr/>
      </dsp:nvSpPr>
      <dsp:spPr>
        <a:xfrm>
          <a:off x="250033" y="1250165"/>
          <a:ext cx="1250165" cy="1250165"/>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专业技能</a:t>
          </a:r>
        </a:p>
      </dsp:txBody>
      <dsp:txXfrm>
        <a:off x="562574" y="1875248"/>
        <a:ext cx="625083" cy="625082"/>
      </dsp:txXfrm>
    </dsp:sp>
    <dsp:sp modelId="{6EA18244-674C-4F25-907E-6D510E9DD194}">
      <dsp:nvSpPr>
        <dsp:cNvPr id="0" name=""/>
        <dsp:cNvSpPr/>
      </dsp:nvSpPr>
      <dsp:spPr>
        <a:xfrm rot="10800000">
          <a:off x="875115" y="1250165"/>
          <a:ext cx="1250165" cy="1250165"/>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新想法</a:t>
          </a:r>
        </a:p>
      </dsp:txBody>
      <dsp:txXfrm rot="10800000">
        <a:off x="1187656" y="1250165"/>
        <a:ext cx="625083" cy="625082"/>
      </dsp:txXfrm>
    </dsp:sp>
    <dsp:sp modelId="{8D63A724-85A6-482D-9F87-D6BBC40FDAB0}">
      <dsp:nvSpPr>
        <dsp:cNvPr id="0" name=""/>
        <dsp:cNvSpPr/>
      </dsp:nvSpPr>
      <dsp:spPr>
        <a:xfrm>
          <a:off x="1500198" y="1250165"/>
          <a:ext cx="1250165" cy="1250165"/>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基本技能</a:t>
          </a:r>
        </a:p>
      </dsp:txBody>
      <dsp:txXfrm>
        <a:off x="1812739" y="1875248"/>
        <a:ext cx="625083" cy="625082"/>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defTabSz="990600">
              <a:defRPr sz="1300">
                <a:latin typeface="Arial" charset="0"/>
                <a:ea typeface="宋体" pitchFamily="2" charset="-122"/>
                <a:cs typeface="+mn-cs"/>
              </a:defRPr>
            </a:lvl1pPr>
          </a:lstStyle>
          <a:p>
            <a:pPr>
              <a:defRPr/>
            </a:pPr>
            <a:endParaRPr lang="zh-CN" altLang="en-US"/>
          </a:p>
        </p:txBody>
      </p:sp>
      <p:sp>
        <p:nvSpPr>
          <p:cNvPr id="3" name="Date Placeholder 2"/>
          <p:cNvSpPr>
            <a:spLocks noGrp="1"/>
          </p:cNvSpPr>
          <p:nvPr>
            <p:ph type="dt" sz="quarter" idx="1"/>
          </p:nvPr>
        </p:nvSpPr>
        <p:spPr bwMode="auto">
          <a:xfrm>
            <a:off x="4021138"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a:defRPr sz="1300">
                <a:latin typeface="Arial" pitchFamily="34" charset="0"/>
                <a:ea typeface="宋体" pitchFamily="2" charset="-122"/>
              </a:defRPr>
            </a:lvl1pPr>
          </a:lstStyle>
          <a:p>
            <a:pPr>
              <a:defRPr/>
            </a:pPr>
            <a:fld id="{7C35DB22-FBC1-5D41-B1CD-FC9299E7EC0C}" type="datetimeFigureOut">
              <a:rPr lang="zh-CN" altLang="en-US"/>
              <a:pPr>
                <a:defRPr/>
              </a:pPr>
              <a:t>2024/8/8</a:t>
            </a:fld>
            <a:endParaRPr lang="en-US" altLang="zh-CN"/>
          </a:p>
        </p:txBody>
      </p:sp>
      <p:sp>
        <p:nvSpPr>
          <p:cNvPr id="4" name="Footer Placeholder 3"/>
          <p:cNvSpPr>
            <a:spLocks noGrp="1"/>
          </p:cNvSpPr>
          <p:nvPr>
            <p:ph type="ftr" sz="quarter" idx="2"/>
          </p:nvPr>
        </p:nvSpPr>
        <p:spPr bwMode="auto">
          <a:xfrm>
            <a:off x="0"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defTabSz="990600">
              <a:defRPr sz="1300">
                <a:latin typeface="Arial" charset="0"/>
                <a:ea typeface="宋体" pitchFamily="2" charset="-122"/>
                <a:cs typeface="+mn-cs"/>
              </a:defRPr>
            </a:lvl1pPr>
          </a:lstStyle>
          <a:p>
            <a:pPr>
              <a:defRPr/>
            </a:pPr>
            <a:endParaRPr lang="zh-CN" altLang="en-US"/>
          </a:p>
        </p:txBody>
      </p:sp>
      <p:sp>
        <p:nvSpPr>
          <p:cNvPr id="5" name="Slide Number Placeholder 4"/>
          <p:cNvSpPr>
            <a:spLocks noGrp="1"/>
          </p:cNvSpPr>
          <p:nvPr>
            <p:ph type="sldNum" sz="quarter" idx="3"/>
          </p:nvPr>
        </p:nvSpPr>
        <p:spPr bwMode="auto">
          <a:xfrm>
            <a:off x="4021138"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a:defRPr sz="1300"/>
            </a:lvl1pPr>
          </a:lstStyle>
          <a:p>
            <a:fld id="{F11E1B73-13BD-1042-A545-FA7BC96106ED}" type="slidenum">
              <a:rPr lang="zh-CN" altLang="en-US"/>
              <a:pPr/>
              <a:t>‹#›</a:t>
            </a:fld>
            <a:endParaRPr lang="en-US" altLang="zh-CN"/>
          </a:p>
        </p:txBody>
      </p:sp>
    </p:spTree>
    <p:extLst>
      <p:ext uri="{BB962C8B-B14F-4D97-AF65-F5344CB8AC3E}">
        <p14:creationId xmlns:p14="http://schemas.microsoft.com/office/powerpoint/2010/main" val="8469308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defTabSz="990600">
              <a:defRPr sz="1300">
                <a:latin typeface="Calibri" pitchFamily="34" charset="0"/>
                <a:ea typeface="宋体" pitchFamily="2" charset="-122"/>
                <a:cs typeface="+mn-cs"/>
              </a:defRPr>
            </a:lvl1pPr>
          </a:lstStyle>
          <a:p>
            <a:pPr>
              <a:defRPr/>
            </a:pPr>
            <a:endParaRPr lang="en-US" altLang="zh-CN"/>
          </a:p>
        </p:txBody>
      </p:sp>
      <p:sp>
        <p:nvSpPr>
          <p:cNvPr id="3" name="Date Placeholder 2"/>
          <p:cNvSpPr>
            <a:spLocks noGrp="1"/>
          </p:cNvSpPr>
          <p:nvPr>
            <p:ph type="dt" idx="1"/>
          </p:nvPr>
        </p:nvSpPr>
        <p:spPr bwMode="auto">
          <a:xfrm>
            <a:off x="4021138"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a:defRPr sz="1300">
                <a:latin typeface="Calibri" pitchFamily="34" charset="0"/>
                <a:ea typeface="宋体" pitchFamily="2" charset="-122"/>
              </a:defRPr>
            </a:lvl1pPr>
          </a:lstStyle>
          <a:p>
            <a:pPr>
              <a:defRPr/>
            </a:pPr>
            <a:fld id="{C3686AC4-A0CD-EC4B-A9C0-966F9A84FE5A}" type="datetimeFigureOut">
              <a:rPr lang="en-US" altLang="zh-CN"/>
              <a:pPr>
                <a:defRPr/>
              </a:pPr>
              <a:t>8/8/24</a:t>
            </a:fld>
            <a:endParaRPr lang="en-US" altLang="zh-CN"/>
          </a:p>
        </p:txBody>
      </p:sp>
      <p:sp>
        <p:nvSpPr>
          <p:cNvPr id="4" name="Slide Image Placeholder 3"/>
          <p:cNvSpPr>
            <a:spLocks noGrp="1" noRot="1" noChangeAspect="1"/>
          </p:cNvSpPr>
          <p:nvPr>
            <p:ph type="sldImg" idx="2"/>
          </p:nvPr>
        </p:nvSpPr>
        <p:spPr>
          <a:xfrm>
            <a:off x="990600" y="768350"/>
            <a:ext cx="5118100" cy="3836988"/>
          </a:xfrm>
          <a:prstGeom prst="rect">
            <a:avLst/>
          </a:prstGeom>
          <a:noFill/>
          <a:ln w="12700">
            <a:solidFill>
              <a:prstClr val="black"/>
            </a:solidFill>
          </a:ln>
        </p:spPr>
        <p:txBody>
          <a:bodyPr vert="horz" rtlCol="0" anchor="ctr"/>
          <a:lstStyle/>
          <a:p>
            <a:pPr lvl="0"/>
            <a:endParaRPr lang="en-US" noProof="0"/>
          </a:p>
        </p:txBody>
      </p:sp>
      <p:sp>
        <p:nvSpPr>
          <p:cNvPr id="5" name="Notes Placeholder 4"/>
          <p:cNvSpPr>
            <a:spLocks noGrp="1"/>
          </p:cNvSpPr>
          <p:nvPr>
            <p:ph type="body" sz="quarter" idx="3"/>
          </p:nvPr>
        </p:nvSpPr>
        <p:spPr bwMode="auto">
          <a:xfrm>
            <a:off x="709613" y="4860925"/>
            <a:ext cx="5680075" cy="4605338"/>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defTabSz="990600">
              <a:defRPr sz="1300">
                <a:latin typeface="Calibri" pitchFamily="34" charset="0"/>
                <a:ea typeface="宋体" pitchFamily="2" charset="-122"/>
                <a:cs typeface="+mn-cs"/>
              </a:defRPr>
            </a:lvl1pPr>
          </a:lstStyle>
          <a:p>
            <a:pPr>
              <a:defRPr/>
            </a:pPr>
            <a:endParaRPr lang="en-US" altLang="zh-CN"/>
          </a:p>
        </p:txBody>
      </p:sp>
      <p:sp>
        <p:nvSpPr>
          <p:cNvPr id="7" name="Slide Number Placeholder 6"/>
          <p:cNvSpPr>
            <a:spLocks noGrp="1"/>
          </p:cNvSpPr>
          <p:nvPr>
            <p:ph type="sldNum" sz="quarter" idx="5"/>
          </p:nvPr>
        </p:nvSpPr>
        <p:spPr bwMode="auto">
          <a:xfrm>
            <a:off x="4021138"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a:defRPr sz="1300">
                <a:latin typeface="Calibri" charset="0"/>
              </a:defRPr>
            </a:lvl1pPr>
          </a:lstStyle>
          <a:p>
            <a:fld id="{30A6A1CE-F49B-D940-999C-16371C321240}" type="slidenum">
              <a:rPr lang="en-US" altLang="zh-CN"/>
              <a:pPr/>
              <a:t>‹#›</a:t>
            </a:fld>
            <a:endParaRPr lang="en-US" altLang="zh-CN"/>
          </a:p>
        </p:txBody>
      </p:sp>
    </p:spTree>
    <p:extLst>
      <p:ext uri="{BB962C8B-B14F-4D97-AF65-F5344CB8AC3E}">
        <p14:creationId xmlns:p14="http://schemas.microsoft.com/office/powerpoint/2010/main" val="18042893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宋体" charset="0"/>
        <a:cs typeface="宋体" charset="0"/>
      </a:defRPr>
    </a:lvl1pPr>
    <a:lvl2pPr marL="457200" algn="l" rtl="0" eaLnBrk="0" fontAlgn="base" hangingPunct="0">
      <a:spcBef>
        <a:spcPct val="30000"/>
      </a:spcBef>
      <a:spcAft>
        <a:spcPct val="0"/>
      </a:spcAft>
      <a:defRPr kumimoji="1" sz="1200" kern="1200">
        <a:solidFill>
          <a:schemeClr val="tx1"/>
        </a:solidFill>
        <a:latin typeface="+mn-lt"/>
        <a:ea typeface="宋体" charset="0"/>
        <a:cs typeface="+mn-cs"/>
      </a:defRPr>
    </a:lvl2pPr>
    <a:lvl3pPr marL="914400" algn="l" rtl="0" eaLnBrk="0" fontAlgn="base" hangingPunct="0">
      <a:spcBef>
        <a:spcPct val="30000"/>
      </a:spcBef>
      <a:spcAft>
        <a:spcPct val="0"/>
      </a:spcAft>
      <a:defRPr kumimoji="1" sz="1200" kern="1200">
        <a:solidFill>
          <a:schemeClr val="tx1"/>
        </a:solidFill>
        <a:latin typeface="+mn-lt"/>
        <a:ea typeface="宋体" charset="0"/>
        <a:cs typeface="+mn-cs"/>
      </a:defRPr>
    </a:lvl3pPr>
    <a:lvl4pPr marL="1371600" algn="l" rtl="0" eaLnBrk="0" fontAlgn="base" hangingPunct="0">
      <a:spcBef>
        <a:spcPct val="30000"/>
      </a:spcBef>
      <a:spcAft>
        <a:spcPct val="0"/>
      </a:spcAft>
      <a:defRPr kumimoji="1" sz="1200" kern="1200">
        <a:solidFill>
          <a:schemeClr val="tx1"/>
        </a:solidFill>
        <a:latin typeface="+mn-lt"/>
        <a:ea typeface="宋体" charset="0"/>
        <a:cs typeface="+mn-cs"/>
      </a:defRPr>
    </a:lvl4pPr>
    <a:lvl5pPr marL="1828800" algn="l" rtl="0" eaLnBrk="0" fontAlgn="base" hangingPunct="0">
      <a:spcBef>
        <a:spcPct val="30000"/>
      </a:spcBef>
      <a:spcAft>
        <a:spcPct val="0"/>
      </a:spcAft>
      <a:defRPr kumimoji="1" sz="1200" kern="1200">
        <a:solidFill>
          <a:schemeClr val="tx1"/>
        </a:solidFill>
        <a:latin typeface="+mn-lt"/>
        <a:ea typeface="宋体" charset="0"/>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kumimoji="0" lang="en-US" altLang="zh-CN"/>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kumimoji="1" sz="1200">
                <a:solidFill>
                  <a:schemeClr val="tx1"/>
                </a:solidFill>
                <a:latin typeface="Calibri" charset="0"/>
                <a:ea typeface="宋体" charset="0"/>
              </a:defRPr>
            </a:lvl1pPr>
            <a:lvl2pPr marL="742950" indent="-285750" defTabSz="990600" eaLnBrk="0" hangingPunct="0">
              <a:spcBef>
                <a:spcPct val="30000"/>
              </a:spcBef>
              <a:defRPr kumimoji="1" sz="1200">
                <a:solidFill>
                  <a:schemeClr val="tx1"/>
                </a:solidFill>
                <a:latin typeface="Calibri" charset="0"/>
                <a:ea typeface="宋体" charset="0"/>
              </a:defRPr>
            </a:lvl2pPr>
            <a:lvl3pPr marL="1143000" indent="-228600" defTabSz="990600" eaLnBrk="0" hangingPunct="0">
              <a:spcBef>
                <a:spcPct val="30000"/>
              </a:spcBef>
              <a:defRPr kumimoji="1" sz="1200">
                <a:solidFill>
                  <a:schemeClr val="tx1"/>
                </a:solidFill>
                <a:latin typeface="Calibri" charset="0"/>
                <a:ea typeface="宋体" charset="0"/>
              </a:defRPr>
            </a:lvl3pPr>
            <a:lvl4pPr marL="1600200" indent="-228600" defTabSz="990600" eaLnBrk="0" hangingPunct="0">
              <a:spcBef>
                <a:spcPct val="30000"/>
              </a:spcBef>
              <a:defRPr kumimoji="1" sz="1200">
                <a:solidFill>
                  <a:schemeClr val="tx1"/>
                </a:solidFill>
                <a:latin typeface="Calibri" charset="0"/>
                <a:ea typeface="宋体" charset="0"/>
              </a:defRPr>
            </a:lvl4pPr>
            <a:lvl5pPr marL="2057400" indent="-228600" defTabSz="990600" eaLnBrk="0" hangingPunct="0">
              <a:spcBef>
                <a:spcPct val="30000"/>
              </a:spcBef>
              <a:defRPr kumimoji="1" sz="1200">
                <a:solidFill>
                  <a:schemeClr val="tx1"/>
                </a:solidFill>
                <a:latin typeface="Calibri" charset="0"/>
                <a:ea typeface="宋体" charset="0"/>
              </a:defRPr>
            </a:lvl5pPr>
            <a:lvl6pPr marL="2514600" indent="-228600" defTabSz="990600" eaLnBrk="0" fontAlgn="base" hangingPunct="0">
              <a:spcBef>
                <a:spcPct val="30000"/>
              </a:spcBef>
              <a:spcAft>
                <a:spcPct val="0"/>
              </a:spcAft>
              <a:defRPr kumimoji="1" sz="1200">
                <a:solidFill>
                  <a:schemeClr val="tx1"/>
                </a:solidFill>
                <a:latin typeface="Calibri" charset="0"/>
                <a:ea typeface="宋体" charset="0"/>
              </a:defRPr>
            </a:lvl6pPr>
            <a:lvl7pPr marL="2971800" indent="-228600" defTabSz="990600" eaLnBrk="0" fontAlgn="base" hangingPunct="0">
              <a:spcBef>
                <a:spcPct val="30000"/>
              </a:spcBef>
              <a:spcAft>
                <a:spcPct val="0"/>
              </a:spcAft>
              <a:defRPr kumimoji="1" sz="1200">
                <a:solidFill>
                  <a:schemeClr val="tx1"/>
                </a:solidFill>
                <a:latin typeface="Calibri" charset="0"/>
                <a:ea typeface="宋体" charset="0"/>
              </a:defRPr>
            </a:lvl7pPr>
            <a:lvl8pPr marL="3429000" indent="-228600" defTabSz="990600" eaLnBrk="0" fontAlgn="base" hangingPunct="0">
              <a:spcBef>
                <a:spcPct val="30000"/>
              </a:spcBef>
              <a:spcAft>
                <a:spcPct val="0"/>
              </a:spcAft>
              <a:defRPr kumimoji="1" sz="1200">
                <a:solidFill>
                  <a:schemeClr val="tx1"/>
                </a:solidFill>
                <a:latin typeface="Calibri" charset="0"/>
                <a:ea typeface="宋体" charset="0"/>
              </a:defRPr>
            </a:lvl8pPr>
            <a:lvl9pPr marL="3886200" indent="-228600" defTabSz="990600" eaLnBrk="0" fontAlgn="base" hangingPunct="0">
              <a:spcBef>
                <a:spcPct val="30000"/>
              </a:spcBef>
              <a:spcAft>
                <a:spcPct val="0"/>
              </a:spcAft>
              <a:defRPr kumimoji="1" sz="1200">
                <a:solidFill>
                  <a:schemeClr val="tx1"/>
                </a:solidFill>
                <a:latin typeface="Calibri" charset="0"/>
                <a:ea typeface="宋体" charset="0"/>
              </a:defRPr>
            </a:lvl9pPr>
          </a:lstStyle>
          <a:p>
            <a:pPr eaLnBrk="1" hangingPunct="1">
              <a:spcBef>
                <a:spcPct val="0"/>
              </a:spcBef>
            </a:pPr>
            <a:fld id="{8D65F0F0-7EFD-8748-9792-E8228033A118}" type="slidenum">
              <a:rPr kumimoji="0" lang="en-US" altLang="zh-CN" sz="1300"/>
              <a:pPr eaLnBrk="1" hangingPunct="1">
                <a:spcBef>
                  <a:spcPct val="0"/>
                </a:spcBef>
              </a:pPr>
              <a:t>1</a:t>
            </a:fld>
            <a:endParaRPr kumimoji="0" lang="en-US" altLang="zh-CN" sz="1300"/>
          </a:p>
        </p:txBody>
      </p:sp>
    </p:spTree>
    <p:extLst>
      <p:ext uri="{BB962C8B-B14F-4D97-AF65-F5344CB8AC3E}">
        <p14:creationId xmlns:p14="http://schemas.microsoft.com/office/powerpoint/2010/main" val="1681692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kumimoji="0" lang="en-US" altLang="zh-CN"/>
          </a:p>
        </p:txBody>
      </p:sp>
      <p:sp>
        <p:nvSpPr>
          <p:cNvPr id="44036" name="Slide Number Placeholder 3"/>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8" tIns="49520" rIns="99038" bIns="49520" anchor="b"/>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r" eaLnBrk="1" hangingPunct="1"/>
            <a:fld id="{70C832ED-3017-7142-B475-B73FD73E635F}" type="slidenum">
              <a:rPr lang="en-US" altLang="zh-CN" sz="1300">
                <a:latin typeface="Calibri" charset="0"/>
              </a:rPr>
              <a:pPr algn="r" eaLnBrk="1" hangingPunct="1"/>
              <a:t>11</a:t>
            </a:fld>
            <a:endParaRPr lang="en-US" altLang="zh-CN" sz="1300">
              <a:latin typeface="Calibri" charset="0"/>
            </a:endParaRPr>
          </a:p>
        </p:txBody>
      </p:sp>
    </p:spTree>
    <p:extLst>
      <p:ext uri="{BB962C8B-B14F-4D97-AF65-F5344CB8AC3E}">
        <p14:creationId xmlns:p14="http://schemas.microsoft.com/office/powerpoint/2010/main" val="1502178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5059"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kumimoji="0" lang="zh-CN" altLang="en-US"/>
          </a:p>
        </p:txBody>
      </p:sp>
    </p:spTree>
    <p:extLst>
      <p:ext uri="{BB962C8B-B14F-4D97-AF65-F5344CB8AC3E}">
        <p14:creationId xmlns:p14="http://schemas.microsoft.com/office/powerpoint/2010/main" val="1090462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xfrm>
            <a:off x="995363" y="769938"/>
            <a:ext cx="5113337" cy="3835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9155" name="Rectangle 3"/>
          <p:cNvSpPr>
            <a:spLocks noGrp="1"/>
          </p:cNvSpPr>
          <p:nvPr>
            <p:ph type="body" idx="1"/>
          </p:nvPr>
        </p:nvSpPr>
        <p:spPr>
          <a:xfrm>
            <a:off x="946150" y="4859338"/>
            <a:ext cx="5207000" cy="46053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97374" tIns="48688" rIns="97374" bIns="48688"/>
          <a:lstStyle/>
          <a:p>
            <a:pPr eaLnBrk="1" hangingPunct="1">
              <a:spcBef>
                <a:spcPct val="0"/>
              </a:spcBef>
            </a:pPr>
            <a:endParaRPr kumimoji="0" lang="zh-CN" altLang="en-US"/>
          </a:p>
        </p:txBody>
      </p:sp>
    </p:spTree>
    <p:extLst>
      <p:ext uri="{BB962C8B-B14F-4D97-AF65-F5344CB8AC3E}">
        <p14:creationId xmlns:p14="http://schemas.microsoft.com/office/powerpoint/2010/main" val="2115699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TextEdit="1"/>
          </p:cNvSpPr>
          <p:nvPr>
            <p:ph type="sldImg"/>
          </p:nvPr>
        </p:nvSpPr>
        <p:spPr bwMode="auto">
          <a:xfrm>
            <a:off x="995363" y="769938"/>
            <a:ext cx="5113337" cy="3835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5299" name="Rectangle 3"/>
          <p:cNvSpPr>
            <a:spLocks noGrp="1"/>
          </p:cNvSpPr>
          <p:nvPr>
            <p:ph type="body" idx="1"/>
          </p:nvPr>
        </p:nvSpPr>
        <p:spPr>
          <a:xfrm>
            <a:off x="946150" y="4859338"/>
            <a:ext cx="5207000" cy="46053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kumimoji="0" lang="en-US" altLang="zh-CN" sz="900">
                <a:latin typeface="Arial" charset="0"/>
              </a:rPr>
              <a:t>There are several ways to use ROOT, one way is to run the executable by typing root at the system prompt another way is to link with the ROOT libraries and make the ROOT classes available in your own program. The libraries are designed and organized to minimize dependencies, such that you can include just enough code for the task at hand rather than having to include all libraries or one monolithic chunk.</a:t>
            </a:r>
          </a:p>
          <a:p>
            <a:pPr eaLnBrk="1" hangingPunct="1">
              <a:spcBef>
                <a:spcPct val="0"/>
              </a:spcBef>
            </a:pPr>
            <a:r>
              <a:rPr kumimoji="0" lang="en-US" altLang="zh-CN" sz="900">
                <a:latin typeface="Arial" charset="0"/>
              </a:rPr>
              <a:t>The </a:t>
            </a:r>
            <a:r>
              <a:rPr kumimoji="0" lang="en-US" altLang="zh-CN" sz="900" b="1">
                <a:latin typeface="Arial" charset="0"/>
              </a:rPr>
              <a:t>core library</a:t>
            </a:r>
            <a:r>
              <a:rPr kumimoji="0" lang="en-US" altLang="zh-CN" sz="900">
                <a:latin typeface="Arial" charset="0"/>
              </a:rPr>
              <a:t> (libCore.so) contains the essentials; it needs to be included for all ROOT applications.In the diagram, you see that libCore is made up of Base classes, Container classes, Meta information classes, Networking classes, Operating system specific classes, and the ZIP algorithm used for compression of the ROOT files.</a:t>
            </a:r>
          </a:p>
          <a:p>
            <a:pPr eaLnBrk="1" hangingPunct="1">
              <a:spcBef>
                <a:spcPct val="0"/>
              </a:spcBef>
            </a:pPr>
            <a:endParaRPr kumimoji="0" lang="en-US" altLang="zh-CN" sz="900">
              <a:latin typeface="Arial" charset="0"/>
            </a:endParaRPr>
          </a:p>
          <a:p>
            <a:pPr eaLnBrk="1" hangingPunct="1">
              <a:spcBef>
                <a:spcPct val="0"/>
              </a:spcBef>
            </a:pPr>
            <a:r>
              <a:rPr kumimoji="0" lang="en-US" altLang="zh-CN" sz="900">
                <a:latin typeface="Arial" charset="0"/>
              </a:rPr>
              <a:t>The </a:t>
            </a:r>
            <a:r>
              <a:rPr kumimoji="0" lang="en-US" altLang="zh-CN" sz="900" b="1">
                <a:latin typeface="Arial" charset="0"/>
              </a:rPr>
              <a:t>CINT library</a:t>
            </a:r>
            <a:r>
              <a:rPr kumimoji="0" lang="en-US" altLang="zh-CN" sz="900">
                <a:latin typeface="Arial" charset="0"/>
              </a:rPr>
              <a:t> (libCint.so) is also needed in all ROOT applications, but libCint can be used independently of libCore, in case you only need the C++ interpreter and not ROOT. That is the reason these two are separate. </a:t>
            </a:r>
          </a:p>
          <a:p>
            <a:pPr eaLnBrk="1" hangingPunct="1">
              <a:spcBef>
                <a:spcPct val="0"/>
              </a:spcBef>
            </a:pPr>
            <a:endParaRPr kumimoji="0" lang="en-US" altLang="zh-CN" sz="900">
              <a:latin typeface="Arial" charset="0"/>
            </a:endParaRPr>
          </a:p>
          <a:p>
            <a:pPr eaLnBrk="1" hangingPunct="1">
              <a:spcBef>
                <a:spcPct val="0"/>
              </a:spcBef>
            </a:pPr>
            <a:r>
              <a:rPr kumimoji="0" lang="en-US" altLang="zh-CN" sz="900">
                <a:latin typeface="Arial" charset="0"/>
              </a:rPr>
              <a:t>A batch program, one that does not have a graphic display, which creates, fills, and saves histograms and trees, only needs the core (libCore and libCint), libHist and libTree. If other libraries are needed ROOT loads them at runtime. For example if the TreeViewer is used, libTreePlayer and all the libraries the TreePlayer box has an arrow to, are loaded also. In this case: GPad, Graf3d, Graf, HistPainter, Hist, Tree, and Proof. The difference between libHist and libHistPainter is that the former needs to be explicitly linked and the latter will be loaded automatically at runtime when needed. In the diagram, the dark boxes outside of the core are automatically loaded libraries, and the light colored ones are not automatic. Of course, if one wants to access an automatic library directly, it has to be explicitly linked also. </a:t>
            </a:r>
          </a:p>
        </p:txBody>
      </p:sp>
    </p:spTree>
    <p:extLst>
      <p:ext uri="{BB962C8B-B14F-4D97-AF65-F5344CB8AC3E}">
        <p14:creationId xmlns:p14="http://schemas.microsoft.com/office/powerpoint/2010/main" val="6013965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0179"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kumimoji="0" lang="zh-CN" altLang="en-US" dirty="0"/>
          </a:p>
        </p:txBody>
      </p:sp>
    </p:spTree>
    <p:extLst>
      <p:ext uri="{BB962C8B-B14F-4D97-AF65-F5344CB8AC3E}">
        <p14:creationId xmlns:p14="http://schemas.microsoft.com/office/powerpoint/2010/main" val="1941754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TextEdit="1"/>
          </p:cNvSpPr>
          <p:nvPr>
            <p:ph type="sldImg"/>
          </p:nvPr>
        </p:nvSpPr>
        <p:spPr bwMode="auto">
          <a:xfrm>
            <a:off x="995363" y="769938"/>
            <a:ext cx="5113337" cy="3835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6083" name="Rectangle 3"/>
          <p:cNvSpPr>
            <a:spLocks noGrp="1"/>
          </p:cNvSpPr>
          <p:nvPr>
            <p:ph type="body" idx="1"/>
          </p:nvPr>
        </p:nvSpPr>
        <p:spPr>
          <a:xfrm>
            <a:off x="946150" y="4859338"/>
            <a:ext cx="5207000" cy="46053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kumimoji="0" lang="zh-CN" altLang="en-US"/>
          </a:p>
        </p:txBody>
      </p:sp>
    </p:spTree>
    <p:extLst>
      <p:ext uri="{BB962C8B-B14F-4D97-AF65-F5344CB8AC3E}">
        <p14:creationId xmlns:p14="http://schemas.microsoft.com/office/powerpoint/2010/main" val="2043931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TextEdit="1"/>
          </p:cNvSpPr>
          <p:nvPr>
            <p:ph type="sldImg"/>
          </p:nvPr>
        </p:nvSpPr>
        <p:spPr bwMode="auto">
          <a:xfrm>
            <a:off x="995363" y="769938"/>
            <a:ext cx="5113337" cy="3835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8371" name="Rectangle 3"/>
          <p:cNvSpPr>
            <a:spLocks noGrp="1"/>
          </p:cNvSpPr>
          <p:nvPr>
            <p:ph type="body" idx="1"/>
          </p:nvPr>
        </p:nvSpPr>
        <p:spPr>
          <a:xfrm>
            <a:off x="946150" y="4859338"/>
            <a:ext cx="5207000" cy="46053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kumimoji="0" lang="zh-CN" altLang="en-US"/>
          </a:p>
        </p:txBody>
      </p:sp>
    </p:spTree>
    <p:extLst>
      <p:ext uri="{BB962C8B-B14F-4D97-AF65-F5344CB8AC3E}">
        <p14:creationId xmlns:p14="http://schemas.microsoft.com/office/powerpoint/2010/main" val="18635191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939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kumimoji="0" lang="zh-CN" altLang="en-US"/>
          </a:p>
        </p:txBody>
      </p:sp>
    </p:spTree>
    <p:extLst>
      <p:ext uri="{BB962C8B-B14F-4D97-AF65-F5344CB8AC3E}">
        <p14:creationId xmlns:p14="http://schemas.microsoft.com/office/powerpoint/2010/main" val="4368779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0419"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kumimoji="0" lang="zh-CN" altLang="en-US"/>
          </a:p>
        </p:txBody>
      </p:sp>
    </p:spTree>
    <p:extLst>
      <p:ext uri="{BB962C8B-B14F-4D97-AF65-F5344CB8AC3E}">
        <p14:creationId xmlns:p14="http://schemas.microsoft.com/office/powerpoint/2010/main" val="14567640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144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kumimoji="0" lang="zh-CN" altLang="en-US"/>
          </a:p>
        </p:txBody>
      </p:sp>
    </p:spTree>
    <p:extLst>
      <p:ext uri="{BB962C8B-B14F-4D97-AF65-F5344CB8AC3E}">
        <p14:creationId xmlns:p14="http://schemas.microsoft.com/office/powerpoint/2010/main" val="380591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91431" tIns="45715" rIns="91431" bIns="45715"/>
          <a:lstStyle/>
          <a:p>
            <a:pPr eaLnBrk="1" hangingPunct="1">
              <a:spcBef>
                <a:spcPct val="0"/>
              </a:spcBef>
            </a:pPr>
            <a:endParaRPr lang="en-US" altLang="zh-CN"/>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t"/>
          <a:lstStyle>
            <a:lvl1pPr defTabSz="990600" eaLnBrk="0" hangingPunct="0">
              <a:spcBef>
                <a:spcPct val="30000"/>
              </a:spcBef>
              <a:defRPr kumimoji="1" sz="1200">
                <a:solidFill>
                  <a:schemeClr val="tx1"/>
                </a:solidFill>
                <a:latin typeface="Calibri" charset="0"/>
                <a:ea typeface="宋体" charset="0"/>
              </a:defRPr>
            </a:lvl1pPr>
            <a:lvl2pPr marL="742950" indent="-285750" defTabSz="990600" eaLnBrk="0" hangingPunct="0">
              <a:spcBef>
                <a:spcPct val="30000"/>
              </a:spcBef>
              <a:defRPr kumimoji="1" sz="1200">
                <a:solidFill>
                  <a:schemeClr val="tx1"/>
                </a:solidFill>
                <a:latin typeface="Calibri" charset="0"/>
                <a:ea typeface="宋体" charset="0"/>
              </a:defRPr>
            </a:lvl2pPr>
            <a:lvl3pPr marL="1143000" indent="-228600" defTabSz="990600" eaLnBrk="0" hangingPunct="0">
              <a:spcBef>
                <a:spcPct val="30000"/>
              </a:spcBef>
              <a:defRPr kumimoji="1" sz="1200">
                <a:solidFill>
                  <a:schemeClr val="tx1"/>
                </a:solidFill>
                <a:latin typeface="Calibri" charset="0"/>
                <a:ea typeface="宋体" charset="0"/>
              </a:defRPr>
            </a:lvl3pPr>
            <a:lvl4pPr marL="1600200" indent="-228600" defTabSz="990600" eaLnBrk="0" hangingPunct="0">
              <a:spcBef>
                <a:spcPct val="30000"/>
              </a:spcBef>
              <a:defRPr kumimoji="1" sz="1200">
                <a:solidFill>
                  <a:schemeClr val="tx1"/>
                </a:solidFill>
                <a:latin typeface="Calibri" charset="0"/>
                <a:ea typeface="宋体" charset="0"/>
              </a:defRPr>
            </a:lvl4pPr>
            <a:lvl5pPr marL="2057400" indent="-228600" defTabSz="990600" eaLnBrk="0" hangingPunct="0">
              <a:spcBef>
                <a:spcPct val="30000"/>
              </a:spcBef>
              <a:defRPr kumimoji="1" sz="1200">
                <a:solidFill>
                  <a:schemeClr val="tx1"/>
                </a:solidFill>
                <a:latin typeface="Calibri" charset="0"/>
                <a:ea typeface="宋体" charset="0"/>
              </a:defRPr>
            </a:lvl5pPr>
            <a:lvl6pPr marL="2514600" indent="-228600" defTabSz="990600" eaLnBrk="0" fontAlgn="base" hangingPunct="0">
              <a:spcBef>
                <a:spcPct val="30000"/>
              </a:spcBef>
              <a:spcAft>
                <a:spcPct val="0"/>
              </a:spcAft>
              <a:defRPr kumimoji="1" sz="1200">
                <a:solidFill>
                  <a:schemeClr val="tx1"/>
                </a:solidFill>
                <a:latin typeface="Calibri" charset="0"/>
                <a:ea typeface="宋体" charset="0"/>
              </a:defRPr>
            </a:lvl6pPr>
            <a:lvl7pPr marL="2971800" indent="-228600" defTabSz="990600" eaLnBrk="0" fontAlgn="base" hangingPunct="0">
              <a:spcBef>
                <a:spcPct val="30000"/>
              </a:spcBef>
              <a:spcAft>
                <a:spcPct val="0"/>
              </a:spcAft>
              <a:defRPr kumimoji="1" sz="1200">
                <a:solidFill>
                  <a:schemeClr val="tx1"/>
                </a:solidFill>
                <a:latin typeface="Calibri" charset="0"/>
                <a:ea typeface="宋体" charset="0"/>
              </a:defRPr>
            </a:lvl7pPr>
            <a:lvl8pPr marL="3429000" indent="-228600" defTabSz="990600" eaLnBrk="0" fontAlgn="base" hangingPunct="0">
              <a:spcBef>
                <a:spcPct val="30000"/>
              </a:spcBef>
              <a:spcAft>
                <a:spcPct val="0"/>
              </a:spcAft>
              <a:defRPr kumimoji="1" sz="1200">
                <a:solidFill>
                  <a:schemeClr val="tx1"/>
                </a:solidFill>
                <a:latin typeface="Calibri" charset="0"/>
                <a:ea typeface="宋体" charset="0"/>
              </a:defRPr>
            </a:lvl8pPr>
            <a:lvl9pPr marL="3886200" indent="-228600" defTabSz="990600" eaLnBrk="0" fontAlgn="base" hangingPunct="0">
              <a:spcBef>
                <a:spcPct val="30000"/>
              </a:spcBef>
              <a:spcAft>
                <a:spcPct val="0"/>
              </a:spcAft>
              <a:defRPr kumimoji="1" sz="1200">
                <a:solidFill>
                  <a:schemeClr val="tx1"/>
                </a:solidFill>
                <a:latin typeface="Calibri" charset="0"/>
                <a:ea typeface="宋体" charset="0"/>
              </a:defRPr>
            </a:lvl9pPr>
          </a:lstStyle>
          <a:p>
            <a:pPr eaLnBrk="1" hangingPunct="1">
              <a:spcBef>
                <a:spcPct val="0"/>
              </a:spcBef>
            </a:pPr>
            <a:fld id="{A145CFB1-61F5-334F-833E-5DBA6FA3E74C}" type="slidenum">
              <a:rPr kumimoji="0" lang="en-US" altLang="zh-CN" sz="1300"/>
              <a:pPr eaLnBrk="1" hangingPunct="1">
                <a:spcBef>
                  <a:spcPct val="0"/>
                </a:spcBef>
              </a:pPr>
              <a:t>2</a:t>
            </a:fld>
            <a:endParaRPr kumimoji="0" lang="en-US" altLang="zh-CN" sz="1300"/>
          </a:p>
        </p:txBody>
      </p:sp>
    </p:spTree>
    <p:extLst>
      <p:ext uri="{BB962C8B-B14F-4D97-AF65-F5344CB8AC3E}">
        <p14:creationId xmlns:p14="http://schemas.microsoft.com/office/powerpoint/2010/main" val="17146369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2467"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kumimoji="0" lang="zh-CN" altLang="en-US" dirty="0"/>
          </a:p>
        </p:txBody>
      </p:sp>
    </p:spTree>
    <p:extLst>
      <p:ext uri="{BB962C8B-B14F-4D97-AF65-F5344CB8AC3E}">
        <p14:creationId xmlns:p14="http://schemas.microsoft.com/office/powerpoint/2010/main" val="13771603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3491"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kumimoji="0" lang="zh-CN" altLang="en-US"/>
          </a:p>
        </p:txBody>
      </p:sp>
    </p:spTree>
    <p:extLst>
      <p:ext uri="{BB962C8B-B14F-4D97-AF65-F5344CB8AC3E}">
        <p14:creationId xmlns:p14="http://schemas.microsoft.com/office/powerpoint/2010/main" val="14303046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451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kumimoji="0" lang="zh-CN" altLang="en-US"/>
          </a:p>
        </p:txBody>
      </p:sp>
    </p:spTree>
    <p:extLst>
      <p:ext uri="{BB962C8B-B14F-4D97-AF65-F5344CB8AC3E}">
        <p14:creationId xmlns:p14="http://schemas.microsoft.com/office/powerpoint/2010/main" val="3147606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7587"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kumimoji="0" lang="zh-CN" altLang="en-US"/>
          </a:p>
        </p:txBody>
      </p:sp>
    </p:spTree>
    <p:extLst>
      <p:ext uri="{BB962C8B-B14F-4D97-AF65-F5344CB8AC3E}">
        <p14:creationId xmlns:p14="http://schemas.microsoft.com/office/powerpoint/2010/main" val="17658008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8611"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kumimoji="0" lang="zh-CN" altLang="en-US"/>
          </a:p>
        </p:txBody>
      </p:sp>
    </p:spTree>
    <p:extLst>
      <p:ext uri="{BB962C8B-B14F-4D97-AF65-F5344CB8AC3E}">
        <p14:creationId xmlns:p14="http://schemas.microsoft.com/office/powerpoint/2010/main" val="3800465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963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kumimoji="0" lang="zh-CN" altLang="en-US"/>
          </a:p>
        </p:txBody>
      </p:sp>
    </p:spTree>
    <p:extLst>
      <p:ext uri="{BB962C8B-B14F-4D97-AF65-F5344CB8AC3E}">
        <p14:creationId xmlns:p14="http://schemas.microsoft.com/office/powerpoint/2010/main" val="4448430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0659"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kumimoji="0" lang="zh-CN" altLang="en-US"/>
          </a:p>
        </p:txBody>
      </p:sp>
    </p:spTree>
    <p:extLst>
      <p:ext uri="{BB962C8B-B14F-4D97-AF65-F5344CB8AC3E}">
        <p14:creationId xmlns:p14="http://schemas.microsoft.com/office/powerpoint/2010/main" val="5320415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168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kumimoji="0" lang="zh-CN" altLang="en-US"/>
          </a:p>
        </p:txBody>
      </p:sp>
    </p:spTree>
    <p:extLst>
      <p:ext uri="{BB962C8B-B14F-4D97-AF65-F5344CB8AC3E}">
        <p14:creationId xmlns:p14="http://schemas.microsoft.com/office/powerpoint/2010/main" val="17650976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2707"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kumimoji="0" lang="zh-CN" altLang="en-US"/>
          </a:p>
        </p:txBody>
      </p:sp>
    </p:spTree>
    <p:extLst>
      <p:ext uri="{BB962C8B-B14F-4D97-AF65-F5344CB8AC3E}">
        <p14:creationId xmlns:p14="http://schemas.microsoft.com/office/powerpoint/2010/main" val="3222322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3731"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kumimoji="0" lang="zh-CN" altLang="en-US"/>
          </a:p>
        </p:txBody>
      </p:sp>
    </p:spTree>
    <p:extLst>
      <p:ext uri="{BB962C8B-B14F-4D97-AF65-F5344CB8AC3E}">
        <p14:creationId xmlns:p14="http://schemas.microsoft.com/office/powerpoint/2010/main" val="90403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843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kumimoji="0" lang="zh-CN" altLang="en-US"/>
          </a:p>
        </p:txBody>
      </p:sp>
    </p:spTree>
    <p:extLst>
      <p:ext uri="{BB962C8B-B14F-4D97-AF65-F5344CB8AC3E}">
        <p14:creationId xmlns:p14="http://schemas.microsoft.com/office/powerpoint/2010/main" val="1957747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92188" y="768350"/>
            <a:ext cx="5114925" cy="3836988"/>
          </a:xfrm>
        </p:spPr>
      </p:sp>
      <p:sp>
        <p:nvSpPr>
          <p:cNvPr id="3" name="备注占位符 2"/>
          <p:cNvSpPr>
            <a:spLocks noGrp="1"/>
          </p:cNvSpPr>
          <p:nvPr>
            <p:ph type="body" idx="1"/>
          </p:nvPr>
        </p:nvSpPr>
        <p:spPr/>
        <p:txBody>
          <a:bodyPr/>
          <a:lstStyle/>
          <a:p>
            <a:endParaRPr kumimoji="1" lang="zh-CN" altLang="en-US"/>
          </a:p>
        </p:txBody>
      </p:sp>
      <p:sp>
        <p:nvSpPr>
          <p:cNvPr id="4" name="幻灯片编号占位符 3"/>
          <p:cNvSpPr>
            <a:spLocks noGrp="1"/>
          </p:cNvSpPr>
          <p:nvPr>
            <p:ph type="sldNum" sz="quarter" idx="10"/>
          </p:nvPr>
        </p:nvSpPr>
        <p:spPr/>
        <p:txBody>
          <a:bodyPr/>
          <a:lstStyle/>
          <a:p>
            <a:fld id="{30A6A1CE-F49B-D940-999C-16371C321240}" type="slidenum">
              <a:rPr lang="en-US" altLang="zh-CN" smtClean="0"/>
              <a:pPr/>
              <a:t>4</a:t>
            </a:fld>
            <a:endParaRPr lang="en-US" altLang="zh-CN"/>
          </a:p>
        </p:txBody>
      </p:sp>
    </p:spTree>
    <p:extLst>
      <p:ext uri="{BB962C8B-B14F-4D97-AF65-F5344CB8AC3E}">
        <p14:creationId xmlns:p14="http://schemas.microsoft.com/office/powerpoint/2010/main" val="825440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kumimoji="0" lang="en-US" altLang="zh-CN"/>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kumimoji="1" sz="1200">
                <a:solidFill>
                  <a:schemeClr val="tx1"/>
                </a:solidFill>
                <a:latin typeface="Calibri" charset="0"/>
                <a:ea typeface="宋体" charset="0"/>
              </a:defRPr>
            </a:lvl1pPr>
            <a:lvl2pPr marL="742950" indent="-285750" defTabSz="990600" eaLnBrk="0" hangingPunct="0">
              <a:spcBef>
                <a:spcPct val="30000"/>
              </a:spcBef>
              <a:defRPr kumimoji="1" sz="1200">
                <a:solidFill>
                  <a:schemeClr val="tx1"/>
                </a:solidFill>
                <a:latin typeface="Calibri" charset="0"/>
                <a:ea typeface="宋体" charset="0"/>
              </a:defRPr>
            </a:lvl2pPr>
            <a:lvl3pPr marL="1143000" indent="-228600" defTabSz="990600" eaLnBrk="0" hangingPunct="0">
              <a:spcBef>
                <a:spcPct val="30000"/>
              </a:spcBef>
              <a:defRPr kumimoji="1" sz="1200">
                <a:solidFill>
                  <a:schemeClr val="tx1"/>
                </a:solidFill>
                <a:latin typeface="Calibri" charset="0"/>
                <a:ea typeface="宋体" charset="0"/>
              </a:defRPr>
            </a:lvl3pPr>
            <a:lvl4pPr marL="1600200" indent="-228600" defTabSz="990600" eaLnBrk="0" hangingPunct="0">
              <a:spcBef>
                <a:spcPct val="30000"/>
              </a:spcBef>
              <a:defRPr kumimoji="1" sz="1200">
                <a:solidFill>
                  <a:schemeClr val="tx1"/>
                </a:solidFill>
                <a:latin typeface="Calibri" charset="0"/>
                <a:ea typeface="宋体" charset="0"/>
              </a:defRPr>
            </a:lvl4pPr>
            <a:lvl5pPr marL="2057400" indent="-228600" defTabSz="990600" eaLnBrk="0" hangingPunct="0">
              <a:spcBef>
                <a:spcPct val="30000"/>
              </a:spcBef>
              <a:defRPr kumimoji="1" sz="1200">
                <a:solidFill>
                  <a:schemeClr val="tx1"/>
                </a:solidFill>
                <a:latin typeface="Calibri" charset="0"/>
                <a:ea typeface="宋体" charset="0"/>
              </a:defRPr>
            </a:lvl5pPr>
            <a:lvl6pPr marL="2514600" indent="-228600" defTabSz="990600" eaLnBrk="0" fontAlgn="base" hangingPunct="0">
              <a:spcBef>
                <a:spcPct val="30000"/>
              </a:spcBef>
              <a:spcAft>
                <a:spcPct val="0"/>
              </a:spcAft>
              <a:defRPr kumimoji="1" sz="1200">
                <a:solidFill>
                  <a:schemeClr val="tx1"/>
                </a:solidFill>
                <a:latin typeface="Calibri" charset="0"/>
                <a:ea typeface="宋体" charset="0"/>
              </a:defRPr>
            </a:lvl6pPr>
            <a:lvl7pPr marL="2971800" indent="-228600" defTabSz="990600" eaLnBrk="0" fontAlgn="base" hangingPunct="0">
              <a:spcBef>
                <a:spcPct val="30000"/>
              </a:spcBef>
              <a:spcAft>
                <a:spcPct val="0"/>
              </a:spcAft>
              <a:defRPr kumimoji="1" sz="1200">
                <a:solidFill>
                  <a:schemeClr val="tx1"/>
                </a:solidFill>
                <a:latin typeface="Calibri" charset="0"/>
                <a:ea typeface="宋体" charset="0"/>
              </a:defRPr>
            </a:lvl7pPr>
            <a:lvl8pPr marL="3429000" indent="-228600" defTabSz="990600" eaLnBrk="0" fontAlgn="base" hangingPunct="0">
              <a:spcBef>
                <a:spcPct val="30000"/>
              </a:spcBef>
              <a:spcAft>
                <a:spcPct val="0"/>
              </a:spcAft>
              <a:defRPr kumimoji="1" sz="1200">
                <a:solidFill>
                  <a:schemeClr val="tx1"/>
                </a:solidFill>
                <a:latin typeface="Calibri" charset="0"/>
                <a:ea typeface="宋体" charset="0"/>
              </a:defRPr>
            </a:lvl8pPr>
            <a:lvl9pPr marL="3886200" indent="-228600" defTabSz="990600" eaLnBrk="0" fontAlgn="base" hangingPunct="0">
              <a:spcBef>
                <a:spcPct val="30000"/>
              </a:spcBef>
              <a:spcAft>
                <a:spcPct val="0"/>
              </a:spcAft>
              <a:defRPr kumimoji="1" sz="1200">
                <a:solidFill>
                  <a:schemeClr val="tx1"/>
                </a:solidFill>
                <a:latin typeface="Calibri" charset="0"/>
                <a:ea typeface="宋体" charset="0"/>
              </a:defRPr>
            </a:lvl9pPr>
          </a:lstStyle>
          <a:p>
            <a:pPr eaLnBrk="1" hangingPunct="1">
              <a:spcBef>
                <a:spcPct val="0"/>
              </a:spcBef>
            </a:pPr>
            <a:fld id="{1EA433BA-E1AF-3E4D-BF56-5A64F5BA26BA}" type="slidenum">
              <a:rPr kumimoji="0" lang="en-US" altLang="zh-CN" sz="1300"/>
              <a:pPr eaLnBrk="1" hangingPunct="1">
                <a:spcBef>
                  <a:spcPct val="0"/>
                </a:spcBef>
              </a:pPr>
              <a:t>5</a:t>
            </a:fld>
            <a:endParaRPr kumimoji="0" lang="en-US" altLang="zh-CN" sz="1300"/>
          </a:p>
        </p:txBody>
      </p:sp>
    </p:spTree>
    <p:extLst>
      <p:ext uri="{BB962C8B-B14F-4D97-AF65-F5344CB8AC3E}">
        <p14:creationId xmlns:p14="http://schemas.microsoft.com/office/powerpoint/2010/main" val="2143124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kumimoji="0" lang="en-US" altLang="zh-CN"/>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kumimoji="1" sz="1200">
                <a:solidFill>
                  <a:schemeClr val="tx1"/>
                </a:solidFill>
                <a:latin typeface="Calibri" charset="0"/>
                <a:ea typeface="宋体" charset="0"/>
              </a:defRPr>
            </a:lvl1pPr>
            <a:lvl2pPr marL="742950" indent="-285750" defTabSz="990600" eaLnBrk="0" hangingPunct="0">
              <a:spcBef>
                <a:spcPct val="30000"/>
              </a:spcBef>
              <a:defRPr kumimoji="1" sz="1200">
                <a:solidFill>
                  <a:schemeClr val="tx1"/>
                </a:solidFill>
                <a:latin typeface="Calibri" charset="0"/>
                <a:ea typeface="宋体" charset="0"/>
              </a:defRPr>
            </a:lvl2pPr>
            <a:lvl3pPr marL="1143000" indent="-228600" defTabSz="990600" eaLnBrk="0" hangingPunct="0">
              <a:spcBef>
                <a:spcPct val="30000"/>
              </a:spcBef>
              <a:defRPr kumimoji="1" sz="1200">
                <a:solidFill>
                  <a:schemeClr val="tx1"/>
                </a:solidFill>
                <a:latin typeface="Calibri" charset="0"/>
                <a:ea typeface="宋体" charset="0"/>
              </a:defRPr>
            </a:lvl3pPr>
            <a:lvl4pPr marL="1600200" indent="-228600" defTabSz="990600" eaLnBrk="0" hangingPunct="0">
              <a:spcBef>
                <a:spcPct val="30000"/>
              </a:spcBef>
              <a:defRPr kumimoji="1" sz="1200">
                <a:solidFill>
                  <a:schemeClr val="tx1"/>
                </a:solidFill>
                <a:latin typeface="Calibri" charset="0"/>
                <a:ea typeface="宋体" charset="0"/>
              </a:defRPr>
            </a:lvl4pPr>
            <a:lvl5pPr marL="2057400" indent="-228600" defTabSz="990600" eaLnBrk="0" hangingPunct="0">
              <a:spcBef>
                <a:spcPct val="30000"/>
              </a:spcBef>
              <a:defRPr kumimoji="1" sz="1200">
                <a:solidFill>
                  <a:schemeClr val="tx1"/>
                </a:solidFill>
                <a:latin typeface="Calibri" charset="0"/>
                <a:ea typeface="宋体" charset="0"/>
              </a:defRPr>
            </a:lvl5pPr>
            <a:lvl6pPr marL="2514600" indent="-228600" defTabSz="990600" eaLnBrk="0" fontAlgn="base" hangingPunct="0">
              <a:spcBef>
                <a:spcPct val="30000"/>
              </a:spcBef>
              <a:spcAft>
                <a:spcPct val="0"/>
              </a:spcAft>
              <a:defRPr kumimoji="1" sz="1200">
                <a:solidFill>
                  <a:schemeClr val="tx1"/>
                </a:solidFill>
                <a:latin typeface="Calibri" charset="0"/>
                <a:ea typeface="宋体" charset="0"/>
              </a:defRPr>
            </a:lvl6pPr>
            <a:lvl7pPr marL="2971800" indent="-228600" defTabSz="990600" eaLnBrk="0" fontAlgn="base" hangingPunct="0">
              <a:spcBef>
                <a:spcPct val="30000"/>
              </a:spcBef>
              <a:spcAft>
                <a:spcPct val="0"/>
              </a:spcAft>
              <a:defRPr kumimoji="1" sz="1200">
                <a:solidFill>
                  <a:schemeClr val="tx1"/>
                </a:solidFill>
                <a:latin typeface="Calibri" charset="0"/>
                <a:ea typeface="宋体" charset="0"/>
              </a:defRPr>
            </a:lvl7pPr>
            <a:lvl8pPr marL="3429000" indent="-228600" defTabSz="990600" eaLnBrk="0" fontAlgn="base" hangingPunct="0">
              <a:spcBef>
                <a:spcPct val="30000"/>
              </a:spcBef>
              <a:spcAft>
                <a:spcPct val="0"/>
              </a:spcAft>
              <a:defRPr kumimoji="1" sz="1200">
                <a:solidFill>
                  <a:schemeClr val="tx1"/>
                </a:solidFill>
                <a:latin typeface="Calibri" charset="0"/>
                <a:ea typeface="宋体" charset="0"/>
              </a:defRPr>
            </a:lvl8pPr>
            <a:lvl9pPr marL="3886200" indent="-228600" defTabSz="990600" eaLnBrk="0" fontAlgn="base" hangingPunct="0">
              <a:spcBef>
                <a:spcPct val="30000"/>
              </a:spcBef>
              <a:spcAft>
                <a:spcPct val="0"/>
              </a:spcAft>
              <a:defRPr kumimoji="1" sz="1200">
                <a:solidFill>
                  <a:schemeClr val="tx1"/>
                </a:solidFill>
                <a:latin typeface="Calibri" charset="0"/>
                <a:ea typeface="宋体" charset="0"/>
              </a:defRPr>
            </a:lvl9pPr>
          </a:lstStyle>
          <a:p>
            <a:pPr eaLnBrk="1" hangingPunct="1">
              <a:spcBef>
                <a:spcPct val="0"/>
              </a:spcBef>
            </a:pPr>
            <a:fld id="{0093E397-9CD4-BB4D-8C15-1996707CE436}" type="slidenum">
              <a:rPr kumimoji="0" lang="en-US" altLang="zh-CN" sz="1300"/>
              <a:pPr eaLnBrk="1" hangingPunct="1">
                <a:spcBef>
                  <a:spcPct val="0"/>
                </a:spcBef>
              </a:pPr>
              <a:t>7</a:t>
            </a:fld>
            <a:endParaRPr kumimoji="0" lang="en-US" altLang="zh-CN" sz="1300"/>
          </a:p>
        </p:txBody>
      </p:sp>
    </p:spTree>
    <p:extLst>
      <p:ext uri="{BB962C8B-B14F-4D97-AF65-F5344CB8AC3E}">
        <p14:creationId xmlns:p14="http://schemas.microsoft.com/office/powerpoint/2010/main" val="719885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kumimoji="0" lang="en-US" altLang="zh-CN"/>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kumimoji="1" sz="1200">
                <a:solidFill>
                  <a:schemeClr val="tx1"/>
                </a:solidFill>
                <a:latin typeface="Calibri" charset="0"/>
                <a:ea typeface="宋体" charset="0"/>
              </a:defRPr>
            </a:lvl1pPr>
            <a:lvl2pPr marL="742950" indent="-285750" defTabSz="990600" eaLnBrk="0" hangingPunct="0">
              <a:spcBef>
                <a:spcPct val="30000"/>
              </a:spcBef>
              <a:defRPr kumimoji="1" sz="1200">
                <a:solidFill>
                  <a:schemeClr val="tx1"/>
                </a:solidFill>
                <a:latin typeface="Calibri" charset="0"/>
                <a:ea typeface="宋体" charset="0"/>
              </a:defRPr>
            </a:lvl2pPr>
            <a:lvl3pPr marL="1143000" indent="-228600" defTabSz="990600" eaLnBrk="0" hangingPunct="0">
              <a:spcBef>
                <a:spcPct val="30000"/>
              </a:spcBef>
              <a:defRPr kumimoji="1" sz="1200">
                <a:solidFill>
                  <a:schemeClr val="tx1"/>
                </a:solidFill>
                <a:latin typeface="Calibri" charset="0"/>
                <a:ea typeface="宋体" charset="0"/>
              </a:defRPr>
            </a:lvl3pPr>
            <a:lvl4pPr marL="1600200" indent="-228600" defTabSz="990600" eaLnBrk="0" hangingPunct="0">
              <a:spcBef>
                <a:spcPct val="30000"/>
              </a:spcBef>
              <a:defRPr kumimoji="1" sz="1200">
                <a:solidFill>
                  <a:schemeClr val="tx1"/>
                </a:solidFill>
                <a:latin typeface="Calibri" charset="0"/>
                <a:ea typeface="宋体" charset="0"/>
              </a:defRPr>
            </a:lvl4pPr>
            <a:lvl5pPr marL="2057400" indent="-228600" defTabSz="990600" eaLnBrk="0" hangingPunct="0">
              <a:spcBef>
                <a:spcPct val="30000"/>
              </a:spcBef>
              <a:defRPr kumimoji="1" sz="1200">
                <a:solidFill>
                  <a:schemeClr val="tx1"/>
                </a:solidFill>
                <a:latin typeface="Calibri" charset="0"/>
                <a:ea typeface="宋体" charset="0"/>
              </a:defRPr>
            </a:lvl5pPr>
            <a:lvl6pPr marL="2514600" indent="-228600" defTabSz="990600" eaLnBrk="0" fontAlgn="base" hangingPunct="0">
              <a:spcBef>
                <a:spcPct val="30000"/>
              </a:spcBef>
              <a:spcAft>
                <a:spcPct val="0"/>
              </a:spcAft>
              <a:defRPr kumimoji="1" sz="1200">
                <a:solidFill>
                  <a:schemeClr val="tx1"/>
                </a:solidFill>
                <a:latin typeface="Calibri" charset="0"/>
                <a:ea typeface="宋体" charset="0"/>
              </a:defRPr>
            </a:lvl6pPr>
            <a:lvl7pPr marL="2971800" indent="-228600" defTabSz="990600" eaLnBrk="0" fontAlgn="base" hangingPunct="0">
              <a:spcBef>
                <a:spcPct val="30000"/>
              </a:spcBef>
              <a:spcAft>
                <a:spcPct val="0"/>
              </a:spcAft>
              <a:defRPr kumimoji="1" sz="1200">
                <a:solidFill>
                  <a:schemeClr val="tx1"/>
                </a:solidFill>
                <a:latin typeface="Calibri" charset="0"/>
                <a:ea typeface="宋体" charset="0"/>
              </a:defRPr>
            </a:lvl7pPr>
            <a:lvl8pPr marL="3429000" indent="-228600" defTabSz="990600" eaLnBrk="0" fontAlgn="base" hangingPunct="0">
              <a:spcBef>
                <a:spcPct val="30000"/>
              </a:spcBef>
              <a:spcAft>
                <a:spcPct val="0"/>
              </a:spcAft>
              <a:defRPr kumimoji="1" sz="1200">
                <a:solidFill>
                  <a:schemeClr val="tx1"/>
                </a:solidFill>
                <a:latin typeface="Calibri" charset="0"/>
                <a:ea typeface="宋体" charset="0"/>
              </a:defRPr>
            </a:lvl8pPr>
            <a:lvl9pPr marL="3886200" indent="-228600" defTabSz="990600" eaLnBrk="0" fontAlgn="base" hangingPunct="0">
              <a:spcBef>
                <a:spcPct val="30000"/>
              </a:spcBef>
              <a:spcAft>
                <a:spcPct val="0"/>
              </a:spcAft>
              <a:defRPr kumimoji="1" sz="1200">
                <a:solidFill>
                  <a:schemeClr val="tx1"/>
                </a:solidFill>
                <a:latin typeface="Calibri" charset="0"/>
                <a:ea typeface="宋体" charset="0"/>
              </a:defRPr>
            </a:lvl9pPr>
          </a:lstStyle>
          <a:p>
            <a:pPr eaLnBrk="1" hangingPunct="1">
              <a:spcBef>
                <a:spcPct val="0"/>
              </a:spcBef>
            </a:pPr>
            <a:fld id="{88123194-8686-584C-9B60-F24C27AD3EF7}" type="slidenum">
              <a:rPr kumimoji="0" lang="en-US" altLang="zh-CN" sz="1300"/>
              <a:pPr eaLnBrk="1" hangingPunct="1">
                <a:spcBef>
                  <a:spcPct val="0"/>
                </a:spcBef>
              </a:pPr>
              <a:t>8</a:t>
            </a:fld>
            <a:endParaRPr kumimoji="0" lang="en-US" altLang="zh-CN" sz="1300"/>
          </a:p>
        </p:txBody>
      </p:sp>
    </p:spTree>
    <p:extLst>
      <p:ext uri="{BB962C8B-B14F-4D97-AF65-F5344CB8AC3E}">
        <p14:creationId xmlns:p14="http://schemas.microsoft.com/office/powerpoint/2010/main" val="1649760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kumimoji="0" lang="en-US" altLang="zh-CN">
              <a:ea typeface="宋体" charset="-122"/>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kumimoji="1" sz="1200">
                <a:solidFill>
                  <a:schemeClr val="tx1"/>
                </a:solidFill>
                <a:latin typeface="Calibri" charset="0"/>
                <a:ea typeface="宋体" charset="-122"/>
              </a:defRPr>
            </a:lvl1pPr>
            <a:lvl2pPr marL="742950" indent="-285750" defTabSz="990600" eaLnBrk="0" hangingPunct="0">
              <a:spcBef>
                <a:spcPct val="30000"/>
              </a:spcBef>
              <a:defRPr kumimoji="1" sz="1200">
                <a:solidFill>
                  <a:schemeClr val="tx1"/>
                </a:solidFill>
                <a:latin typeface="Calibri" charset="0"/>
                <a:ea typeface="宋体" charset="-122"/>
              </a:defRPr>
            </a:lvl2pPr>
            <a:lvl3pPr marL="1143000" indent="-228600" defTabSz="990600" eaLnBrk="0" hangingPunct="0">
              <a:spcBef>
                <a:spcPct val="30000"/>
              </a:spcBef>
              <a:defRPr kumimoji="1" sz="1200">
                <a:solidFill>
                  <a:schemeClr val="tx1"/>
                </a:solidFill>
                <a:latin typeface="Calibri" charset="0"/>
                <a:ea typeface="宋体" charset="-122"/>
              </a:defRPr>
            </a:lvl3pPr>
            <a:lvl4pPr marL="1600200" indent="-228600" defTabSz="990600" eaLnBrk="0" hangingPunct="0">
              <a:spcBef>
                <a:spcPct val="30000"/>
              </a:spcBef>
              <a:defRPr kumimoji="1" sz="1200">
                <a:solidFill>
                  <a:schemeClr val="tx1"/>
                </a:solidFill>
                <a:latin typeface="Calibri" charset="0"/>
                <a:ea typeface="宋体" charset="-122"/>
              </a:defRPr>
            </a:lvl4pPr>
            <a:lvl5pPr marL="2057400" indent="-228600" defTabSz="990600" eaLnBrk="0" hangingPunct="0">
              <a:spcBef>
                <a:spcPct val="30000"/>
              </a:spcBef>
              <a:defRPr kumimoji="1" sz="1200">
                <a:solidFill>
                  <a:schemeClr val="tx1"/>
                </a:solidFill>
                <a:latin typeface="Calibri" charset="0"/>
                <a:ea typeface="宋体" charset="-122"/>
              </a:defRPr>
            </a:lvl5pPr>
            <a:lvl6pPr marL="2514600" indent="-228600" defTabSz="990600" eaLnBrk="0" fontAlgn="base" hangingPunct="0">
              <a:spcBef>
                <a:spcPct val="30000"/>
              </a:spcBef>
              <a:spcAft>
                <a:spcPct val="0"/>
              </a:spcAft>
              <a:defRPr kumimoji="1" sz="1200">
                <a:solidFill>
                  <a:schemeClr val="tx1"/>
                </a:solidFill>
                <a:latin typeface="Calibri" charset="0"/>
                <a:ea typeface="宋体" charset="-122"/>
              </a:defRPr>
            </a:lvl6pPr>
            <a:lvl7pPr marL="2971800" indent="-228600" defTabSz="990600" eaLnBrk="0" fontAlgn="base" hangingPunct="0">
              <a:spcBef>
                <a:spcPct val="30000"/>
              </a:spcBef>
              <a:spcAft>
                <a:spcPct val="0"/>
              </a:spcAft>
              <a:defRPr kumimoji="1" sz="1200">
                <a:solidFill>
                  <a:schemeClr val="tx1"/>
                </a:solidFill>
                <a:latin typeface="Calibri" charset="0"/>
                <a:ea typeface="宋体" charset="-122"/>
              </a:defRPr>
            </a:lvl7pPr>
            <a:lvl8pPr marL="3429000" indent="-228600" defTabSz="990600" eaLnBrk="0" fontAlgn="base" hangingPunct="0">
              <a:spcBef>
                <a:spcPct val="30000"/>
              </a:spcBef>
              <a:spcAft>
                <a:spcPct val="0"/>
              </a:spcAft>
              <a:defRPr kumimoji="1" sz="1200">
                <a:solidFill>
                  <a:schemeClr val="tx1"/>
                </a:solidFill>
                <a:latin typeface="Calibri" charset="0"/>
                <a:ea typeface="宋体" charset="-122"/>
              </a:defRPr>
            </a:lvl8pPr>
            <a:lvl9pPr marL="3886200" indent="-228600" defTabSz="990600" eaLnBrk="0" fontAlgn="base" hangingPunct="0">
              <a:spcBef>
                <a:spcPct val="30000"/>
              </a:spcBef>
              <a:spcAft>
                <a:spcPct val="0"/>
              </a:spcAft>
              <a:defRPr kumimoji="1" sz="1200">
                <a:solidFill>
                  <a:schemeClr val="tx1"/>
                </a:solidFill>
                <a:latin typeface="Calibri" charset="0"/>
                <a:ea typeface="宋体" charset="-122"/>
              </a:defRPr>
            </a:lvl9pPr>
          </a:lstStyle>
          <a:p>
            <a:pPr eaLnBrk="1" hangingPunct="1">
              <a:spcBef>
                <a:spcPct val="0"/>
              </a:spcBef>
            </a:pPr>
            <a:fld id="{A3EF4D1D-55E6-A541-8D69-511FB48B5C9A}" type="slidenum">
              <a:rPr kumimoji="0" lang="en-US" altLang="zh-CN" sz="1300"/>
              <a:pPr eaLnBrk="1" hangingPunct="1">
                <a:spcBef>
                  <a:spcPct val="0"/>
                </a:spcBef>
              </a:pPr>
              <a:t>9</a:t>
            </a:fld>
            <a:endParaRPr kumimoji="0" lang="en-US" altLang="zh-CN" sz="1300"/>
          </a:p>
        </p:txBody>
      </p:sp>
    </p:spTree>
    <p:extLst>
      <p:ext uri="{BB962C8B-B14F-4D97-AF65-F5344CB8AC3E}">
        <p14:creationId xmlns:p14="http://schemas.microsoft.com/office/powerpoint/2010/main" val="1621726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3011"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kumimoji="0" lang="zh-CN" altLang="en-US"/>
          </a:p>
        </p:txBody>
      </p:sp>
    </p:spTree>
    <p:extLst>
      <p:ext uri="{BB962C8B-B14F-4D97-AF65-F5344CB8AC3E}">
        <p14:creationId xmlns:p14="http://schemas.microsoft.com/office/powerpoint/2010/main" val="1348809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p:nvPr/>
        </p:nvSpPr>
        <p:spPr bwMode="white">
          <a:xfrm>
            <a:off x="0" y="57419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ltLang="zh-CN">
              <a:solidFill>
                <a:srgbClr val="FFFFFF"/>
              </a:solidFill>
              <a:ea typeface="宋体" pitchFamily="2" charset="-122"/>
            </a:endParaRPr>
          </a:p>
        </p:txBody>
      </p:sp>
      <p:sp>
        <p:nvSpPr>
          <p:cNvPr id="5" name="Rectangle 10"/>
          <p:cNvSpPr/>
          <p:nvPr/>
        </p:nvSpPr>
        <p:spPr>
          <a:xfrm>
            <a:off x="-9525" y="58245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ltLang="zh-CN">
              <a:solidFill>
                <a:srgbClr val="FFFFFF"/>
              </a:solidFill>
              <a:ea typeface="宋体" pitchFamily="2" charset="-122"/>
            </a:endParaRPr>
          </a:p>
        </p:txBody>
      </p:sp>
      <p:sp>
        <p:nvSpPr>
          <p:cNvPr id="6" name="Rectangle 11"/>
          <p:cNvSpPr/>
          <p:nvPr/>
        </p:nvSpPr>
        <p:spPr>
          <a:xfrm>
            <a:off x="2359025" y="58150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ltLang="zh-CN">
              <a:solidFill>
                <a:srgbClr val="FFFFFF"/>
              </a:solidFill>
              <a:ea typeface="宋体" pitchFamily="2" charset="-122"/>
            </a:endParaRPr>
          </a:p>
        </p:txBody>
      </p:sp>
      <p:sp>
        <p:nvSpPr>
          <p:cNvPr id="8" name="Title 7"/>
          <p:cNvSpPr>
            <a:spLocks noGrp="1"/>
          </p:cNvSpPr>
          <p:nvPr>
            <p:ph type="ctrTitle"/>
          </p:nvPr>
        </p:nvSpPr>
        <p:spPr>
          <a:xfrm>
            <a:off x="2362200" y="3809976"/>
            <a:ext cx="6477000" cy="1828800"/>
          </a:xfrm>
        </p:spPr>
        <p:txBody>
          <a:bodyPr anchor="b"/>
          <a:lstStyle>
            <a:lvl1pPr>
              <a:defRPr cap="all" baseline="0"/>
            </a:lvl1pPr>
          </a:lstStyle>
          <a:p>
            <a:r>
              <a:rPr lang="en-US" altLang="zh-CN"/>
              <a:t>Click to edit Master title style</a:t>
            </a:r>
            <a:endParaRPr lang="en-US" dirty="0"/>
          </a:p>
        </p:txBody>
      </p:sp>
      <p:sp>
        <p:nvSpPr>
          <p:cNvPr id="9" name="Subtitle 8"/>
          <p:cNvSpPr>
            <a:spLocks noGrp="1"/>
          </p:cNvSpPr>
          <p:nvPr>
            <p:ph type="subTitle" idx="1"/>
          </p:nvPr>
        </p:nvSpPr>
        <p:spPr>
          <a:xfrm>
            <a:off x="2362200" y="5821413"/>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ltLang="zh-CN"/>
              <a:t>Click to edit Master subtitle style</a:t>
            </a:r>
            <a:endParaRPr lang="en-US" dirty="0"/>
          </a:p>
        </p:txBody>
      </p:sp>
      <p:sp>
        <p:nvSpPr>
          <p:cNvPr id="7" name="Date Placeholder 27"/>
          <p:cNvSpPr>
            <a:spLocks noGrp="1"/>
          </p:cNvSpPr>
          <p:nvPr>
            <p:ph type="dt" sz="half" idx="10"/>
          </p:nvPr>
        </p:nvSpPr>
        <p:spPr>
          <a:xfrm>
            <a:off x="76200" y="5840413"/>
            <a:ext cx="2057400" cy="685800"/>
          </a:xfrm>
        </p:spPr>
        <p:txBody>
          <a:bodyPr>
            <a:noAutofit/>
          </a:bodyPr>
          <a:lstStyle>
            <a:lvl1pPr algn="ctr">
              <a:defRPr sz="2000">
                <a:solidFill>
                  <a:srgbClr val="FFFFFF"/>
                </a:solidFill>
              </a:defRPr>
            </a:lvl1pPr>
          </a:lstStyle>
          <a:p>
            <a:r>
              <a:rPr lang="zh-CN" altLang="en-US" dirty="0"/>
              <a:t>国科大科创培训</a:t>
            </a:r>
            <a:r>
              <a:rPr lang="en-US" altLang="zh-CN" dirty="0"/>
              <a:t>2024</a:t>
            </a:r>
          </a:p>
        </p:txBody>
      </p:sp>
      <p:sp>
        <p:nvSpPr>
          <p:cNvPr id="10" name="Slide Number Placeholder 28"/>
          <p:cNvSpPr>
            <a:spLocks noGrp="1"/>
          </p:cNvSpPr>
          <p:nvPr>
            <p:ph type="sldNum" sz="quarter" idx="11"/>
          </p:nvPr>
        </p:nvSpPr>
        <p:spPr>
          <a:xfrm>
            <a:off x="8001000" y="0"/>
            <a:ext cx="838200" cy="381000"/>
          </a:xfrm>
        </p:spPr>
        <p:txBody>
          <a:bodyPr/>
          <a:lstStyle>
            <a:lvl1pPr>
              <a:defRPr sz="1400"/>
            </a:lvl1pPr>
          </a:lstStyle>
          <a:p>
            <a:fld id="{ADB0EF36-5551-7B4D-8AC8-5B95AC08B506}" type="slidenum">
              <a:rPr lang="en-US" altLang="zh-CN"/>
              <a:pPr/>
              <a:t>‹#›</a:t>
            </a:fld>
            <a:endParaRPr lang="en-US" altLang="zh-CN"/>
          </a:p>
        </p:txBody>
      </p:sp>
    </p:spTree>
    <p:extLst>
      <p:ext uri="{BB962C8B-B14F-4D97-AF65-F5344CB8AC3E}">
        <p14:creationId xmlns:p14="http://schemas.microsoft.com/office/powerpoint/2010/main" val="1189641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9"/>
          <p:cNvSpPr/>
          <p:nvPr/>
        </p:nvSpPr>
        <p:spPr bwMode="white">
          <a:xfrm>
            <a:off x="0" y="1071563"/>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ltLang="zh-CN">
              <a:solidFill>
                <a:srgbClr val="FFFFFF"/>
              </a:solidFill>
              <a:ea typeface="宋体" pitchFamily="2" charset="-122"/>
            </a:endParaRPr>
          </a:p>
        </p:txBody>
      </p:sp>
      <p:sp>
        <p:nvSpPr>
          <p:cNvPr id="5" name="Rectangle 10"/>
          <p:cNvSpPr/>
          <p:nvPr/>
        </p:nvSpPr>
        <p:spPr>
          <a:xfrm>
            <a:off x="0" y="1147763"/>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ltLang="zh-CN">
              <a:solidFill>
                <a:srgbClr val="FFFFFF"/>
              </a:solidFill>
              <a:ea typeface="宋体" pitchFamily="2" charset="-122"/>
            </a:endParaRPr>
          </a:p>
        </p:txBody>
      </p:sp>
      <p:sp>
        <p:nvSpPr>
          <p:cNvPr id="6" name="Rectangle 11"/>
          <p:cNvSpPr/>
          <p:nvPr/>
        </p:nvSpPr>
        <p:spPr>
          <a:xfrm>
            <a:off x="1371600" y="1147763"/>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ltLang="zh-CN">
              <a:solidFill>
                <a:srgbClr val="FFFFFF"/>
              </a:solidFill>
              <a:ea typeface="宋体" pitchFamily="2" charset="-122"/>
            </a:endParaRPr>
          </a:p>
        </p:txBody>
      </p:sp>
      <p:sp>
        <p:nvSpPr>
          <p:cNvPr id="3" name="Text Placeholder 2"/>
          <p:cNvSpPr>
            <a:spLocks noGrp="1"/>
          </p:cNvSpPr>
          <p:nvPr>
            <p:ph type="body" idx="1"/>
          </p:nvPr>
        </p:nvSpPr>
        <p:spPr>
          <a:xfrm>
            <a:off x="1371600" y="2290746"/>
            <a:ext cx="7123113" cy="1673225"/>
          </a:xfrm>
        </p:spPr>
        <p:txBody>
          <a:bodyPr/>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ltLang="zh-CN"/>
              <a:t>Click to edit Master text styles</a:t>
            </a:r>
          </a:p>
        </p:txBody>
      </p:sp>
      <p:sp>
        <p:nvSpPr>
          <p:cNvPr id="2" name="Title 1"/>
          <p:cNvSpPr>
            <a:spLocks noGrp="1"/>
          </p:cNvSpPr>
          <p:nvPr>
            <p:ph type="title"/>
          </p:nvPr>
        </p:nvSpPr>
        <p:spPr>
          <a:xfrm>
            <a:off x="1371600" y="1147746"/>
            <a:ext cx="7620000" cy="990600"/>
          </a:xfrm>
        </p:spPr>
        <p:txBody>
          <a:bodyPr/>
          <a:lstStyle>
            <a:lvl1pPr algn="l">
              <a:buNone/>
              <a:defRPr sz="4400" b="0" cap="none">
                <a:solidFill>
                  <a:srgbClr val="FFFFFF"/>
                </a:solidFill>
              </a:defRPr>
            </a:lvl1pPr>
          </a:lstStyle>
          <a:p>
            <a:r>
              <a:rPr lang="en-US" altLang="zh-CN"/>
              <a:t>Click to edit Master title style</a:t>
            </a:r>
            <a:endParaRPr lang="en-US" dirty="0"/>
          </a:p>
        </p:txBody>
      </p:sp>
      <p:sp>
        <p:nvSpPr>
          <p:cNvPr id="7" name="Date Placeholder 11"/>
          <p:cNvSpPr>
            <a:spLocks noGrp="1"/>
          </p:cNvSpPr>
          <p:nvPr>
            <p:ph type="dt" sz="half" idx="10"/>
          </p:nvPr>
        </p:nvSpPr>
        <p:spPr>
          <a:xfrm>
            <a:off x="6096000" y="5548313"/>
            <a:ext cx="2667000" cy="365125"/>
          </a:xfrm>
        </p:spPr>
        <p:txBody>
          <a:bodyPr/>
          <a:lstStyle>
            <a:lvl1pPr>
              <a:defRPr/>
            </a:lvl1pPr>
          </a:lstStyle>
          <a:p>
            <a:r>
              <a:rPr lang="zh-CN" altLang="en-US" dirty="0"/>
              <a:t>国科大科创培训</a:t>
            </a:r>
            <a:r>
              <a:rPr lang="en-US" altLang="zh-CN" dirty="0"/>
              <a:t>2024</a:t>
            </a:r>
          </a:p>
        </p:txBody>
      </p:sp>
      <p:sp>
        <p:nvSpPr>
          <p:cNvPr id="8" name="Slide Number Placeholder 12"/>
          <p:cNvSpPr>
            <a:spLocks noGrp="1"/>
          </p:cNvSpPr>
          <p:nvPr>
            <p:ph type="sldNum" sz="quarter" idx="11"/>
          </p:nvPr>
        </p:nvSpPr>
        <p:spPr>
          <a:xfrm>
            <a:off x="0" y="1300163"/>
            <a:ext cx="1295400" cy="701675"/>
          </a:xfrm>
        </p:spPr>
        <p:txBody>
          <a:bodyPr>
            <a:noAutofit/>
          </a:bodyPr>
          <a:lstStyle>
            <a:lvl1pPr>
              <a:defRPr sz="2400">
                <a:solidFill>
                  <a:srgbClr val="FFFFFF"/>
                </a:solidFill>
              </a:defRPr>
            </a:lvl1pPr>
          </a:lstStyle>
          <a:p>
            <a:fld id="{C3B9426B-799E-514F-B97F-32B4AF9C843F}" type="slidenum">
              <a:rPr lang="en-US" altLang="zh-CN"/>
              <a:pPr/>
              <a:t>‹#›</a:t>
            </a:fld>
            <a:endParaRPr lang="en-US" altLang="zh-CN"/>
          </a:p>
        </p:txBody>
      </p:sp>
    </p:spTree>
    <p:extLst>
      <p:ext uri="{BB962C8B-B14F-4D97-AF65-F5344CB8AC3E}">
        <p14:creationId xmlns:p14="http://schemas.microsoft.com/office/powerpoint/2010/main" val="1025202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959"/>
            <a:ext cx="8153400" cy="990600"/>
          </a:xfrm>
        </p:spPr>
        <p:txBody>
          <a:bodyPr/>
          <a:lstStyle/>
          <a:p>
            <a:r>
              <a:rPr lang="en-US" altLang="zh-CN"/>
              <a:t>Click to edit Master title style</a:t>
            </a:r>
            <a:endParaRPr lang="en-US"/>
          </a:p>
        </p:txBody>
      </p:sp>
      <p:sp>
        <p:nvSpPr>
          <p:cNvPr id="9" name="Content Placeholder 8"/>
          <p:cNvSpPr>
            <a:spLocks noGrp="1"/>
          </p:cNvSpPr>
          <p:nvPr>
            <p:ph sz="quarter" idx="1"/>
          </p:nvPr>
        </p:nvSpPr>
        <p:spPr>
          <a:xfrm>
            <a:off x="609600" y="1357298"/>
            <a:ext cx="3886200" cy="4572000"/>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1" name="Content Placeholder 10"/>
          <p:cNvSpPr>
            <a:spLocks noGrp="1"/>
          </p:cNvSpPr>
          <p:nvPr>
            <p:ph sz="quarter" idx="2"/>
          </p:nvPr>
        </p:nvSpPr>
        <p:spPr>
          <a:xfrm>
            <a:off x="4844901" y="1357298"/>
            <a:ext cx="3886200" cy="4572000"/>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5" name="Date Placeholder 7"/>
          <p:cNvSpPr>
            <a:spLocks noGrp="1"/>
          </p:cNvSpPr>
          <p:nvPr>
            <p:ph type="dt" sz="half" idx="10"/>
          </p:nvPr>
        </p:nvSpPr>
        <p:spPr>
          <a:xfrm>
            <a:off x="6096000" y="5992813"/>
            <a:ext cx="2667000" cy="365125"/>
          </a:xfrm>
        </p:spPr>
        <p:txBody>
          <a:bodyPr/>
          <a:lstStyle>
            <a:lvl1pPr>
              <a:defRPr/>
            </a:lvl1pPr>
          </a:lstStyle>
          <a:p>
            <a:r>
              <a:rPr lang="zh-CN" altLang="en-US" dirty="0"/>
              <a:t>国科大科创培训</a:t>
            </a:r>
            <a:r>
              <a:rPr lang="en-US" altLang="zh-CN" dirty="0"/>
              <a:t>2024</a:t>
            </a:r>
          </a:p>
        </p:txBody>
      </p:sp>
      <p:sp>
        <p:nvSpPr>
          <p:cNvPr id="6" name="Slide Number Placeholder 9"/>
          <p:cNvSpPr>
            <a:spLocks noGrp="1"/>
          </p:cNvSpPr>
          <p:nvPr>
            <p:ph type="sldNum" sz="quarter" idx="11"/>
          </p:nvPr>
        </p:nvSpPr>
        <p:spPr>
          <a:xfrm>
            <a:off x="0" y="1035050"/>
            <a:ext cx="533400" cy="244475"/>
          </a:xfrm>
        </p:spPr>
        <p:txBody>
          <a:bodyPr/>
          <a:lstStyle>
            <a:lvl1pPr>
              <a:defRPr sz="1400">
                <a:solidFill>
                  <a:srgbClr val="FFFFFF"/>
                </a:solidFill>
              </a:defRPr>
            </a:lvl1pPr>
          </a:lstStyle>
          <a:p>
            <a:fld id="{7F6BD9FD-1326-4E44-851B-C39B92583B3F}" type="slidenum">
              <a:rPr lang="en-US" altLang="zh-CN"/>
              <a:pPr/>
              <a:t>‹#›</a:t>
            </a:fld>
            <a:endParaRPr lang="en-US" altLang="zh-CN"/>
          </a:p>
        </p:txBody>
      </p:sp>
    </p:spTree>
    <p:extLst>
      <p:ext uri="{BB962C8B-B14F-4D97-AF65-F5344CB8AC3E}">
        <p14:creationId xmlns:p14="http://schemas.microsoft.com/office/powerpoint/2010/main" val="1350490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5857875"/>
            <a:ext cx="2667000" cy="365125"/>
          </a:xfrm>
        </p:spPr>
        <p:txBody>
          <a:bodyPr/>
          <a:lstStyle>
            <a:lvl1pPr>
              <a:defRPr/>
            </a:lvl1pPr>
          </a:lstStyle>
          <a:p>
            <a:r>
              <a:rPr lang="zh-CN" altLang="en-US" dirty="0"/>
              <a:t>国科大科创培训</a:t>
            </a:r>
            <a:r>
              <a:rPr lang="en-US" altLang="zh-CN" dirty="0"/>
              <a:t>2024</a:t>
            </a:r>
          </a:p>
        </p:txBody>
      </p:sp>
      <p:sp>
        <p:nvSpPr>
          <p:cNvPr id="3" name="Slide Number Placeholder 3"/>
          <p:cNvSpPr>
            <a:spLocks noGrp="1"/>
          </p:cNvSpPr>
          <p:nvPr>
            <p:ph type="sldNum" sz="quarter" idx="11"/>
          </p:nvPr>
        </p:nvSpPr>
        <p:spPr>
          <a:xfrm>
            <a:off x="0" y="6105525"/>
            <a:ext cx="533400" cy="381000"/>
          </a:xfrm>
        </p:spPr>
        <p:txBody>
          <a:bodyPr/>
          <a:lstStyle>
            <a:lvl1pPr>
              <a:defRPr sz="1400"/>
            </a:lvl1pPr>
          </a:lstStyle>
          <a:p>
            <a:fld id="{57405FEF-E918-D848-A787-EB94EC2C7491}" type="slidenum">
              <a:rPr lang="en-US" altLang="zh-CN"/>
              <a:pPr/>
              <a:t>‹#›</a:t>
            </a:fld>
            <a:endParaRPr lang="en-US" altLang="zh-CN"/>
          </a:p>
        </p:txBody>
      </p:sp>
    </p:spTree>
    <p:extLst>
      <p:ext uri="{BB962C8B-B14F-4D97-AF65-F5344CB8AC3E}">
        <p14:creationId xmlns:p14="http://schemas.microsoft.com/office/powerpoint/2010/main" val="783368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9"/>
          <p:cNvSpPr/>
          <p:nvPr/>
        </p:nvSpPr>
        <p:spPr bwMode="white">
          <a:xfrm>
            <a:off x="-9525" y="4562475"/>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ltLang="zh-CN">
              <a:solidFill>
                <a:srgbClr val="FFFFFF"/>
              </a:solidFill>
              <a:ea typeface="宋体" pitchFamily="2" charset="-122"/>
            </a:endParaRPr>
          </a:p>
        </p:txBody>
      </p:sp>
      <p:sp>
        <p:nvSpPr>
          <p:cNvPr id="6" name="Rectangle 10"/>
          <p:cNvSpPr/>
          <p:nvPr/>
        </p:nvSpPr>
        <p:spPr>
          <a:xfrm>
            <a:off x="-9525" y="4654550"/>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ltLang="zh-CN">
              <a:solidFill>
                <a:srgbClr val="FFFFFF"/>
              </a:solidFill>
              <a:ea typeface="宋体" pitchFamily="2" charset="-122"/>
            </a:endParaRPr>
          </a:p>
        </p:txBody>
      </p:sp>
      <p:sp>
        <p:nvSpPr>
          <p:cNvPr id="7" name="Rectangle 11"/>
          <p:cNvSpPr/>
          <p:nvPr/>
        </p:nvSpPr>
        <p:spPr>
          <a:xfrm>
            <a:off x="1544638" y="4645025"/>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ltLang="zh-CN">
              <a:solidFill>
                <a:srgbClr val="FFFFFF"/>
              </a:solidFill>
              <a:ea typeface="宋体" pitchFamily="2" charset="-122"/>
            </a:endParaRPr>
          </a:p>
        </p:txBody>
      </p:sp>
      <p:sp>
        <p:nvSpPr>
          <p:cNvPr id="8" name="Rectangle 12"/>
          <p:cNvSpPr/>
          <p:nvPr/>
        </p:nvSpPr>
        <p:spPr bwMode="white">
          <a:xfrm>
            <a:off x="1447800" y="-9525"/>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ltLang="zh-CN">
              <a:solidFill>
                <a:srgbClr val="FFFFFF"/>
              </a:solidFill>
              <a:ea typeface="宋体" pitchFamily="2" charset="-122"/>
            </a:endParaRPr>
          </a:p>
        </p:txBody>
      </p:sp>
      <p:sp>
        <p:nvSpPr>
          <p:cNvPr id="4" name="Text Placeholder 3"/>
          <p:cNvSpPr>
            <a:spLocks noGrp="1"/>
          </p:cNvSpPr>
          <p:nvPr>
            <p:ph type="body" sz="half" idx="2"/>
          </p:nvPr>
        </p:nvSpPr>
        <p:spPr>
          <a:xfrm>
            <a:off x="1600200" y="5476899"/>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ltLang="zh-CN"/>
              <a:t>Click to edit Master text styles</a:t>
            </a:r>
          </a:p>
        </p:txBody>
      </p:sp>
      <p:sp>
        <p:nvSpPr>
          <p:cNvPr id="2" name="Title 1"/>
          <p:cNvSpPr>
            <a:spLocks noGrp="1"/>
          </p:cNvSpPr>
          <p:nvPr>
            <p:ph type="title"/>
          </p:nvPr>
        </p:nvSpPr>
        <p:spPr>
          <a:xfrm>
            <a:off x="1600200" y="4638699"/>
            <a:ext cx="7315200" cy="685800"/>
          </a:xfrm>
        </p:spPr>
        <p:txBody>
          <a:bodyPr/>
          <a:lstStyle>
            <a:lvl1pPr algn="l">
              <a:buNone/>
              <a:defRPr sz="2800" b="0">
                <a:solidFill>
                  <a:srgbClr val="FFFFFF"/>
                </a:solidFill>
              </a:defRPr>
            </a:lvl1pPr>
          </a:lstStyle>
          <a:p>
            <a:r>
              <a:rPr lang="en-US" altLang="zh-CN"/>
              <a:t>Click to edit Master title style</a:t>
            </a:r>
            <a:endParaRPr lang="en-US" dirty="0"/>
          </a:p>
        </p:txBody>
      </p:sp>
      <p:sp>
        <p:nvSpPr>
          <p:cNvPr id="3" name="Picture Placeholder 2"/>
          <p:cNvSpPr>
            <a:spLocks noGrp="1"/>
          </p:cNvSpPr>
          <p:nvPr>
            <p:ph type="pic" idx="1"/>
          </p:nvPr>
        </p:nvSpPr>
        <p:spPr>
          <a:xfrm>
            <a:off x="1560576" y="-9501"/>
            <a:ext cx="7583424" cy="4568952"/>
          </a:xfrm>
          <a:solidFill>
            <a:schemeClr val="accent1">
              <a:tint val="40000"/>
            </a:schemeClr>
          </a:solidFill>
          <a:ln>
            <a:noFill/>
          </a:ln>
        </p:spPr>
        <p:txBody>
          <a:bodyPr>
            <a:normAutofit/>
          </a:bodyPr>
          <a:lstStyle>
            <a:lvl1pPr marL="0" indent="0">
              <a:buNone/>
              <a:defRPr sz="3200"/>
            </a:lvl1pPr>
          </a:lstStyle>
          <a:p>
            <a:pPr lvl="0"/>
            <a:r>
              <a:rPr lang="en-US" altLang="zh-CN" noProof="0"/>
              <a:t>Click icon to add picture</a:t>
            </a:r>
            <a:endParaRPr lang="en-US" noProof="0" dirty="0"/>
          </a:p>
        </p:txBody>
      </p:sp>
      <p:sp>
        <p:nvSpPr>
          <p:cNvPr id="9" name="Date Placeholder 11"/>
          <p:cNvSpPr>
            <a:spLocks noGrp="1"/>
          </p:cNvSpPr>
          <p:nvPr>
            <p:ph type="dt" sz="half" idx="10"/>
          </p:nvPr>
        </p:nvSpPr>
        <p:spPr>
          <a:xfrm>
            <a:off x="6248400" y="6238875"/>
            <a:ext cx="2667000" cy="365125"/>
          </a:xfrm>
        </p:spPr>
        <p:txBody>
          <a:bodyPr/>
          <a:lstStyle>
            <a:lvl1pPr>
              <a:defRPr/>
            </a:lvl1pPr>
          </a:lstStyle>
          <a:p>
            <a:r>
              <a:rPr lang="zh-CN" altLang="en-US" dirty="0"/>
              <a:t>国科大科创培训</a:t>
            </a:r>
            <a:r>
              <a:rPr lang="en-US" altLang="zh-CN" dirty="0"/>
              <a:t>2024</a:t>
            </a:r>
          </a:p>
        </p:txBody>
      </p:sp>
      <p:sp>
        <p:nvSpPr>
          <p:cNvPr id="10" name="Slide Number Placeholder 12"/>
          <p:cNvSpPr>
            <a:spLocks noGrp="1"/>
          </p:cNvSpPr>
          <p:nvPr>
            <p:ph type="sldNum" sz="quarter" idx="11"/>
          </p:nvPr>
        </p:nvSpPr>
        <p:spPr>
          <a:xfrm>
            <a:off x="0" y="4657725"/>
            <a:ext cx="1447800" cy="663575"/>
          </a:xfrm>
        </p:spPr>
        <p:txBody>
          <a:bodyPr/>
          <a:lstStyle>
            <a:lvl1pPr>
              <a:defRPr sz="2800">
                <a:solidFill>
                  <a:srgbClr val="FFFFFF"/>
                </a:solidFill>
              </a:defRPr>
            </a:lvl1pPr>
          </a:lstStyle>
          <a:p>
            <a:fld id="{41BB8DA8-9081-0A4E-B01A-DE099C28400D}" type="slidenum">
              <a:rPr lang="en-US" altLang="zh-CN"/>
              <a:pPr/>
              <a:t>‹#›</a:t>
            </a:fld>
            <a:endParaRPr lang="en-US" altLang="zh-CN"/>
          </a:p>
        </p:txBody>
      </p:sp>
    </p:spTree>
    <p:extLst>
      <p:ext uri="{BB962C8B-B14F-4D97-AF65-F5344CB8AC3E}">
        <p14:creationId xmlns:p14="http://schemas.microsoft.com/office/powerpoint/2010/main" val="11025200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027" name="Text Placeholder 12"/>
          <p:cNvSpPr>
            <a:spLocks noGrp="1"/>
          </p:cNvSpPr>
          <p:nvPr>
            <p:ph type="body" idx="1"/>
          </p:nvPr>
        </p:nvSpPr>
        <p:spPr bwMode="auto">
          <a:xfrm>
            <a:off x="612775" y="1357313"/>
            <a:ext cx="8153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4" name="Date Placeholder 13"/>
          <p:cNvSpPr>
            <a:spLocks noGrp="1"/>
          </p:cNvSpPr>
          <p:nvPr>
            <p:ph type="dt" sz="half" idx="2"/>
          </p:nvPr>
        </p:nvSpPr>
        <p:spPr>
          <a:xfrm>
            <a:off x="6096000" y="6000750"/>
            <a:ext cx="2667000" cy="365125"/>
          </a:xfrm>
          <a:prstGeom prst="rect">
            <a:avLst/>
          </a:prstGeom>
        </p:spPr>
        <p:txBody>
          <a:bodyPr vert="horz" wrap="square" lIns="91440" tIns="45720" rIns="91440" bIns="45720" numCol="1" anchor="ctr" anchorCtr="0" compatLnSpc="1">
            <a:prstTxWarp prst="textNoShape">
              <a:avLst/>
            </a:prstTxWarp>
          </a:bodyPr>
          <a:lstStyle>
            <a:lvl1pPr>
              <a:defRPr sz="1400">
                <a:solidFill>
                  <a:schemeClr val="tx2"/>
                </a:solidFill>
                <a:latin typeface="Tw Cen MT" charset="0"/>
              </a:defRPr>
            </a:lvl1pPr>
          </a:lstStyle>
          <a:p>
            <a:r>
              <a:rPr lang="zh-CN" altLang="en-US" dirty="0"/>
              <a:t>国科大科创培训</a:t>
            </a:r>
            <a:r>
              <a:rPr lang="en-US" altLang="zh-CN" dirty="0"/>
              <a:t>2024</a:t>
            </a:r>
          </a:p>
        </p:txBody>
      </p:sp>
      <p:sp>
        <p:nvSpPr>
          <p:cNvPr id="7" name="Rectangle 6"/>
          <p:cNvSpPr/>
          <p:nvPr/>
        </p:nvSpPr>
        <p:spPr bwMode="white">
          <a:xfrm>
            <a:off x="0" y="10064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ltLang="zh-CN">
              <a:solidFill>
                <a:srgbClr val="FFFFFF"/>
              </a:solidFill>
              <a:ea typeface="宋体" pitchFamily="2" charset="-122"/>
            </a:endParaRPr>
          </a:p>
        </p:txBody>
      </p:sp>
      <p:sp>
        <p:nvSpPr>
          <p:cNvPr id="8" name="Rectangle 7"/>
          <p:cNvSpPr/>
          <p:nvPr/>
        </p:nvSpPr>
        <p:spPr>
          <a:xfrm>
            <a:off x="0" y="10509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ltLang="zh-CN">
              <a:solidFill>
                <a:srgbClr val="FFFFFF"/>
              </a:solidFill>
              <a:ea typeface="宋体" pitchFamily="2" charset="-122"/>
            </a:endParaRPr>
          </a:p>
        </p:txBody>
      </p:sp>
      <p:sp>
        <p:nvSpPr>
          <p:cNvPr id="9" name="Rectangle 8"/>
          <p:cNvSpPr/>
          <p:nvPr/>
        </p:nvSpPr>
        <p:spPr>
          <a:xfrm>
            <a:off x="590550" y="10509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ltLang="zh-CN">
              <a:solidFill>
                <a:srgbClr val="FFFFFF"/>
              </a:solidFill>
              <a:ea typeface="宋体" pitchFamily="2" charset="-122"/>
            </a:endParaRPr>
          </a:p>
        </p:txBody>
      </p:sp>
      <p:sp>
        <p:nvSpPr>
          <p:cNvPr id="23" name="Slide Number Placeholder 22"/>
          <p:cNvSpPr>
            <a:spLocks noGrp="1"/>
          </p:cNvSpPr>
          <p:nvPr>
            <p:ph type="sldNum" sz="quarter" idx="4"/>
          </p:nvPr>
        </p:nvSpPr>
        <p:spPr>
          <a:xfrm>
            <a:off x="0" y="1042988"/>
            <a:ext cx="533400" cy="244475"/>
          </a:xfrm>
          <a:prstGeom prst="rect">
            <a:avLst/>
          </a:prstGeom>
        </p:spPr>
        <p:txBody>
          <a:bodyPr vert="horz" wrap="square" lIns="91440" tIns="45720" rIns="91440" bIns="45720" numCol="1" anchor="ctr" anchorCtr="0" compatLnSpc="1">
            <a:prstTxWarp prst="textNoShape">
              <a:avLst/>
            </a:prstTxWarp>
            <a:normAutofit/>
          </a:bodyPr>
          <a:lstStyle>
            <a:lvl1pPr algn="ctr">
              <a:defRPr sz="1200" b="1">
                <a:solidFill>
                  <a:schemeClr val="tx2"/>
                </a:solidFill>
                <a:latin typeface="Tw Cen MT" charset="0"/>
              </a:defRPr>
            </a:lvl1pPr>
          </a:lstStyle>
          <a:p>
            <a:fld id="{4FFB4FA0-BC76-7049-8E20-93488FFAA573}" type="slidenum">
              <a:rPr lang="en-US" altLang="zh-CN"/>
              <a:pPr/>
              <a:t>‹#›</a:t>
            </a:fld>
            <a:endParaRPr lang="en-US" altLang="zh-CN" sz="1400">
              <a:solidFill>
                <a:srgbClr val="FFFFFF"/>
              </a:solidFill>
            </a:endParaRPr>
          </a:p>
        </p:txBody>
      </p:sp>
    </p:spTree>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Lst>
  <p:hf hdr="0" ftr="0"/>
  <p:txStyles>
    <p:titleStyle>
      <a:lvl1pPr algn="l" rtl="0" eaLnBrk="0" fontAlgn="base" hangingPunct="0">
        <a:spcBef>
          <a:spcPct val="0"/>
        </a:spcBef>
        <a:spcAft>
          <a:spcPct val="0"/>
        </a:spcAft>
        <a:defRPr kumimoji="1" sz="4400" kern="1200">
          <a:solidFill>
            <a:schemeClr val="tx2"/>
          </a:solidFill>
          <a:latin typeface="+mj-lt"/>
          <a:ea typeface="宋体" charset="0"/>
          <a:cs typeface="宋体" charset="0"/>
        </a:defRPr>
      </a:lvl1pPr>
      <a:lvl2pPr algn="l" rtl="0" eaLnBrk="0" fontAlgn="base" hangingPunct="0">
        <a:spcBef>
          <a:spcPct val="0"/>
        </a:spcBef>
        <a:spcAft>
          <a:spcPct val="0"/>
        </a:spcAft>
        <a:defRPr kumimoji="1" sz="4400">
          <a:solidFill>
            <a:schemeClr val="tx2"/>
          </a:solidFill>
          <a:latin typeface="Tw Cen MT"/>
          <a:ea typeface="宋体" charset="0"/>
          <a:cs typeface="宋体" charset="0"/>
        </a:defRPr>
      </a:lvl2pPr>
      <a:lvl3pPr algn="l" rtl="0" eaLnBrk="0" fontAlgn="base" hangingPunct="0">
        <a:spcBef>
          <a:spcPct val="0"/>
        </a:spcBef>
        <a:spcAft>
          <a:spcPct val="0"/>
        </a:spcAft>
        <a:defRPr kumimoji="1" sz="4400">
          <a:solidFill>
            <a:schemeClr val="tx2"/>
          </a:solidFill>
          <a:latin typeface="Tw Cen MT"/>
          <a:ea typeface="宋体" charset="0"/>
          <a:cs typeface="宋体" charset="0"/>
        </a:defRPr>
      </a:lvl3pPr>
      <a:lvl4pPr algn="l" rtl="0" eaLnBrk="0" fontAlgn="base" hangingPunct="0">
        <a:spcBef>
          <a:spcPct val="0"/>
        </a:spcBef>
        <a:spcAft>
          <a:spcPct val="0"/>
        </a:spcAft>
        <a:defRPr kumimoji="1" sz="4400">
          <a:solidFill>
            <a:schemeClr val="tx2"/>
          </a:solidFill>
          <a:latin typeface="Tw Cen MT"/>
          <a:ea typeface="宋体" charset="0"/>
          <a:cs typeface="宋体" charset="0"/>
        </a:defRPr>
      </a:lvl4pPr>
      <a:lvl5pPr algn="l" rtl="0" eaLnBrk="0" fontAlgn="base" hangingPunct="0">
        <a:spcBef>
          <a:spcPct val="0"/>
        </a:spcBef>
        <a:spcAft>
          <a:spcPct val="0"/>
        </a:spcAft>
        <a:defRPr kumimoji="1" sz="4400">
          <a:solidFill>
            <a:schemeClr val="tx2"/>
          </a:solidFill>
          <a:latin typeface="Tw Cen MT"/>
          <a:ea typeface="宋体" charset="0"/>
          <a:cs typeface="宋体" charset="0"/>
        </a:defRPr>
      </a:lvl5pPr>
      <a:lvl6pPr marL="457200" algn="l" rtl="0" fontAlgn="base">
        <a:spcBef>
          <a:spcPct val="0"/>
        </a:spcBef>
        <a:spcAft>
          <a:spcPct val="0"/>
        </a:spcAft>
        <a:defRPr sz="4400">
          <a:solidFill>
            <a:schemeClr val="tx2"/>
          </a:solidFill>
          <a:latin typeface="Tw Cen MT"/>
        </a:defRPr>
      </a:lvl6pPr>
      <a:lvl7pPr marL="914400" algn="l" rtl="0" fontAlgn="base">
        <a:spcBef>
          <a:spcPct val="0"/>
        </a:spcBef>
        <a:spcAft>
          <a:spcPct val="0"/>
        </a:spcAft>
        <a:defRPr sz="4400">
          <a:solidFill>
            <a:schemeClr val="tx2"/>
          </a:solidFill>
          <a:latin typeface="Tw Cen MT"/>
        </a:defRPr>
      </a:lvl7pPr>
      <a:lvl8pPr marL="1371600" algn="l" rtl="0" fontAlgn="base">
        <a:spcBef>
          <a:spcPct val="0"/>
        </a:spcBef>
        <a:spcAft>
          <a:spcPct val="0"/>
        </a:spcAft>
        <a:defRPr sz="4400">
          <a:solidFill>
            <a:schemeClr val="tx2"/>
          </a:solidFill>
          <a:latin typeface="Tw Cen MT"/>
        </a:defRPr>
      </a:lvl8pPr>
      <a:lvl9pPr marL="1828800" algn="l" rtl="0" fontAlgn="base">
        <a:spcBef>
          <a:spcPct val="0"/>
        </a:spcBef>
        <a:spcAft>
          <a:spcPct val="0"/>
        </a:spcAft>
        <a:defRPr sz="4400">
          <a:solidFill>
            <a:schemeClr val="tx2"/>
          </a:solidFill>
          <a:latin typeface="Tw Cen MT"/>
        </a:defRPr>
      </a:lvl9pPr>
    </p:titleStyle>
    <p:bodyStyle>
      <a:lvl1pPr marL="319088" indent="-319088" algn="l" rtl="0" eaLnBrk="0" fontAlgn="base" hangingPunct="0">
        <a:spcBef>
          <a:spcPts val="700"/>
        </a:spcBef>
        <a:spcAft>
          <a:spcPct val="0"/>
        </a:spcAft>
        <a:buClr>
          <a:schemeClr val="accent2"/>
        </a:buClr>
        <a:buSzPct val="60000"/>
        <a:buFont typeface="Wingdings" charset="2"/>
        <a:buChar char=""/>
        <a:defRPr kumimoji="1" sz="2900" kern="1200">
          <a:solidFill>
            <a:schemeClr val="tx1"/>
          </a:solidFill>
          <a:latin typeface="+mn-lt"/>
          <a:ea typeface="宋体" charset="0"/>
          <a:cs typeface="宋体" charset="0"/>
        </a:defRPr>
      </a:lvl1pPr>
      <a:lvl2pPr marL="639763" indent="-273050" algn="l" rtl="0" eaLnBrk="0" fontAlgn="base" hangingPunct="0">
        <a:spcBef>
          <a:spcPts val="550"/>
        </a:spcBef>
        <a:spcAft>
          <a:spcPct val="0"/>
        </a:spcAft>
        <a:buClr>
          <a:schemeClr val="accent1"/>
        </a:buClr>
        <a:buSzPct val="70000"/>
        <a:buFont typeface="Wingdings 2" charset="2"/>
        <a:buChar char=""/>
        <a:defRPr kumimoji="1" sz="2600" kern="1200">
          <a:solidFill>
            <a:schemeClr val="tx1"/>
          </a:solidFill>
          <a:latin typeface="+mn-lt"/>
          <a:ea typeface="宋体" charset="0"/>
          <a:cs typeface="+mn-cs"/>
        </a:defRPr>
      </a:lvl2pPr>
      <a:lvl3pPr marL="914400" indent="-228600" algn="l" rtl="0" eaLnBrk="0" fontAlgn="base" hangingPunct="0">
        <a:spcBef>
          <a:spcPts val="500"/>
        </a:spcBef>
        <a:spcAft>
          <a:spcPct val="0"/>
        </a:spcAft>
        <a:buClr>
          <a:schemeClr val="accent2"/>
        </a:buClr>
        <a:buSzPct val="75000"/>
        <a:buFont typeface="Wingdings" charset="2"/>
        <a:buChar char=""/>
        <a:defRPr kumimoji="1" sz="2300" kern="1200">
          <a:solidFill>
            <a:schemeClr val="tx1"/>
          </a:solidFill>
          <a:latin typeface="+mn-lt"/>
          <a:ea typeface="宋体" charset="0"/>
          <a:cs typeface="+mn-cs"/>
        </a:defRPr>
      </a:lvl3pPr>
      <a:lvl4pPr marL="1371600" indent="-228600" algn="l" rtl="0" eaLnBrk="0" fontAlgn="base" hangingPunct="0">
        <a:spcBef>
          <a:spcPts val="400"/>
        </a:spcBef>
        <a:spcAft>
          <a:spcPct val="0"/>
        </a:spcAft>
        <a:buClr>
          <a:srgbClr val="A04DA3"/>
        </a:buClr>
        <a:buSzPct val="75000"/>
        <a:buFont typeface="Wingdings" charset="2"/>
        <a:buChar char=""/>
        <a:defRPr kumimoji="1" sz="2000" kern="1200">
          <a:solidFill>
            <a:schemeClr val="tx1"/>
          </a:solidFill>
          <a:latin typeface="+mn-lt"/>
          <a:ea typeface="宋体" charset="0"/>
          <a:cs typeface="+mn-cs"/>
        </a:defRPr>
      </a:lvl4pPr>
      <a:lvl5pPr marL="1828800" indent="-228600" algn="l" rtl="0" eaLnBrk="0" fontAlgn="base" hangingPunct="0">
        <a:spcBef>
          <a:spcPts val="400"/>
        </a:spcBef>
        <a:spcAft>
          <a:spcPct val="0"/>
        </a:spcAft>
        <a:buClr>
          <a:srgbClr val="C4652D"/>
        </a:buClr>
        <a:buSzPct val="65000"/>
        <a:buFont typeface="Wingdings" charset="2"/>
        <a:buChar char=""/>
        <a:defRPr kumimoji="1" sz="2000" kern="1200">
          <a:solidFill>
            <a:schemeClr val="tx1"/>
          </a:solidFill>
          <a:latin typeface="+mn-lt"/>
          <a:ea typeface="宋体" charset="0"/>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hyperlink" Target="http://en.wikipedia.org/wiki/Functional_(mathematics)" TargetMode="External"/><Relationship Id="rId13" Type="http://schemas.openxmlformats.org/officeDocument/2006/relationships/hyperlink" Target="http://en.wikipedia.org/wiki/High_energy_physics" TargetMode="External"/><Relationship Id="rId18" Type="http://schemas.openxmlformats.org/officeDocument/2006/relationships/hyperlink" Target="http://en.wikipedia.org/wiki/Distributed_computing" TargetMode="External"/><Relationship Id="rId26" Type="http://schemas.openxmlformats.org/officeDocument/2006/relationships/hyperlink" Target="http://en.wikipedia.org/wiki/Scalable_Vector_Graphics" TargetMode="External"/><Relationship Id="rId3" Type="http://schemas.openxmlformats.org/officeDocument/2006/relationships/hyperlink" Target="http://en.wikipedia.org/wiki/Histogram" TargetMode="External"/><Relationship Id="rId21" Type="http://schemas.openxmlformats.org/officeDocument/2006/relationships/hyperlink" Target="http://en.wikipedia.org/wiki/Databases" TargetMode="External"/><Relationship Id="rId7" Type="http://schemas.openxmlformats.org/officeDocument/2006/relationships/hyperlink" Target="http://en.wikipedia.org/wiki/Curve_fitting" TargetMode="External"/><Relationship Id="rId12" Type="http://schemas.openxmlformats.org/officeDocument/2006/relationships/hyperlink" Target="http://en.wikipedia.org/wiki/Four-vector" TargetMode="External"/><Relationship Id="rId17" Type="http://schemas.openxmlformats.org/officeDocument/2006/relationships/hyperlink" Target="http://en.wikipedia.org/wiki/Grid_computing" TargetMode="External"/><Relationship Id="rId25" Type="http://schemas.openxmlformats.org/officeDocument/2006/relationships/hyperlink" Target="http://en.wikipedia.org/wiki/JPEG" TargetMode="External"/><Relationship Id="rId2" Type="http://schemas.openxmlformats.org/officeDocument/2006/relationships/notesSlide" Target="../notesSlides/notesSlide14.xml"/><Relationship Id="rId16" Type="http://schemas.openxmlformats.org/officeDocument/2006/relationships/hyperlink" Target="http://en.wikipedia.org/wiki/Astronomical" TargetMode="External"/><Relationship Id="rId20" Type="http://schemas.openxmlformats.org/officeDocument/2006/relationships/hyperlink" Target="http://en.wikipedia.org/wiki/Serialization" TargetMode="External"/><Relationship Id="rId29" Type="http://schemas.openxmlformats.org/officeDocument/2006/relationships/hyperlink" Target="http://en.wikipedia.org/wiki/Monte_Carlo_method" TargetMode="External"/><Relationship Id="rId1" Type="http://schemas.openxmlformats.org/officeDocument/2006/relationships/slideLayout" Target="../slideLayouts/slideLayout3.xml"/><Relationship Id="rId6" Type="http://schemas.openxmlformats.org/officeDocument/2006/relationships/hyperlink" Target="http://en.wikipedia.org/wiki/Function_(mathematics)" TargetMode="External"/><Relationship Id="rId11" Type="http://schemas.openxmlformats.org/officeDocument/2006/relationships/hyperlink" Target="http://en.wikipedia.org/wiki/Matrix_(mathematics)" TargetMode="External"/><Relationship Id="rId24" Type="http://schemas.openxmlformats.org/officeDocument/2006/relationships/hyperlink" Target="http://en.wikipedia.org/wiki/PostScript" TargetMode="External"/><Relationship Id="rId5" Type="http://schemas.openxmlformats.org/officeDocument/2006/relationships/hyperlink" Target="http://en.wikipedia.org/wiki/Distribution_(mathematics)" TargetMode="External"/><Relationship Id="rId15" Type="http://schemas.openxmlformats.org/officeDocument/2006/relationships/hyperlink" Target="http://en.wikipedia.org/wiki/Neural_networks" TargetMode="External"/><Relationship Id="rId23" Type="http://schemas.openxmlformats.org/officeDocument/2006/relationships/hyperlink" Target="http://en.wikipedia.org/wiki/Visualization_(graphic)" TargetMode="External"/><Relationship Id="rId28" Type="http://schemas.openxmlformats.org/officeDocument/2006/relationships/hyperlink" Target="http://en.wikipedia.org/wiki/Ruby_programming_language" TargetMode="External"/><Relationship Id="rId10" Type="http://schemas.openxmlformats.org/officeDocument/2006/relationships/hyperlink" Target="http://en.wikipedia.org/wiki/Data_analysis" TargetMode="External"/><Relationship Id="rId19" Type="http://schemas.openxmlformats.org/officeDocument/2006/relationships/hyperlink" Target="http://en.wikipedia.org/wiki/Persistence_(computer_science)" TargetMode="External"/><Relationship Id="rId4" Type="http://schemas.openxmlformats.org/officeDocument/2006/relationships/hyperlink" Target="http://en.wikipedia.org/wiki/Graph_of_a_function" TargetMode="External"/><Relationship Id="rId9" Type="http://schemas.openxmlformats.org/officeDocument/2006/relationships/hyperlink" Target="http://en.wikipedia.org/wiki/Statistics" TargetMode="External"/><Relationship Id="rId14" Type="http://schemas.openxmlformats.org/officeDocument/2006/relationships/hyperlink" Target="http://en.wikipedia.org/wiki/Multivariate" TargetMode="External"/><Relationship Id="rId22" Type="http://schemas.openxmlformats.org/officeDocument/2006/relationships/hyperlink" Target="http://en.wikipedia.org/wiki/3D_computer_graphics" TargetMode="External"/><Relationship Id="rId27" Type="http://schemas.openxmlformats.org/officeDocument/2006/relationships/hyperlink" Target="http://en.wikipedia.org/wiki/Python_(programming_language)" TargetMode="External"/><Relationship Id="rId30" Type="http://schemas.openxmlformats.org/officeDocument/2006/relationships/hyperlink" Target="http://en.wikipedia.org/wiki/Event_generator"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root.cern.ch/root/html/ClassIndex.html"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root.cern.ch"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Grp="1"/>
          </p:cNvSpPr>
          <p:nvPr>
            <p:ph type="ctrTitle"/>
          </p:nvPr>
        </p:nvSpPr>
        <p:spPr>
          <a:xfrm>
            <a:off x="142875" y="1214438"/>
            <a:ext cx="8763000" cy="2005012"/>
          </a:xfrm>
        </p:spPr>
        <p:txBody>
          <a:bodyPr/>
          <a:lstStyle/>
          <a:p>
            <a:pPr algn="ctr" eaLnBrk="1" hangingPunct="1">
              <a:spcBef>
                <a:spcPct val="20000"/>
              </a:spcBef>
            </a:pPr>
            <a:r>
              <a:rPr lang="zh-CN" altLang="en-US" sz="4800" dirty="0"/>
              <a:t>统计方法和分析工具</a:t>
            </a:r>
            <a:br>
              <a:rPr lang="zh-CN" altLang="en-US" sz="4800" dirty="0"/>
            </a:br>
            <a:r>
              <a:rPr lang="zh-CN" altLang="en-US" sz="3200" dirty="0"/>
              <a:t>第一讲：简介</a:t>
            </a:r>
            <a:r>
              <a:rPr lang="en-US" altLang="zh-CN" sz="3200" dirty="0"/>
              <a:t>/ROOT</a:t>
            </a:r>
            <a:r>
              <a:rPr lang="zh-CN" altLang="en-US" sz="3200" dirty="0"/>
              <a:t>框架</a:t>
            </a:r>
            <a:endParaRPr kumimoji="0" lang="en-US" altLang="zh-CN" sz="1800" b="1" cap="none" dirty="0"/>
          </a:p>
        </p:txBody>
      </p:sp>
      <p:sp>
        <p:nvSpPr>
          <p:cNvPr id="7171" name="Rectangle 2"/>
          <p:cNvSpPr>
            <a:spLocks noGrp="1"/>
          </p:cNvSpPr>
          <p:nvPr>
            <p:ph type="subTitle" idx="1"/>
          </p:nvPr>
        </p:nvSpPr>
        <p:spPr>
          <a:xfrm>
            <a:off x="2362200" y="5929313"/>
            <a:ext cx="6324600" cy="685800"/>
          </a:xfrm>
        </p:spPr>
        <p:txBody>
          <a:bodyPr/>
          <a:lstStyle/>
          <a:p>
            <a:pPr algn="r" eaLnBrk="1" hangingPunct="1"/>
            <a:r>
              <a:rPr kumimoji="0" lang="zh-CN" altLang="en-US" dirty="0">
                <a:ea typeface="华文仿宋" charset="-122"/>
              </a:rPr>
              <a:t>宋昀轩（瑞士洛桑</a:t>
            </a:r>
            <a:r>
              <a:rPr kumimoji="0" lang="zh-CN" altLang="en-US">
                <a:ea typeface="华文仿宋" charset="-122"/>
              </a:rPr>
              <a:t>联邦理工学院）</a:t>
            </a:r>
            <a:endParaRPr kumimoji="0" lang="zh-CN" altLang="en-US" dirty="0">
              <a:ea typeface="华文仿宋" charset="-122"/>
            </a:endParaRPr>
          </a:p>
        </p:txBody>
      </p:sp>
      <p:sp>
        <p:nvSpPr>
          <p:cNvPr id="7172" name="Rectangle 3"/>
          <p:cNvSpPr>
            <a:spLocks noChangeArrowheads="1"/>
          </p:cNvSpPr>
          <p:nvPr/>
        </p:nvSpPr>
        <p:spPr bwMode="auto">
          <a:xfrm>
            <a:off x="0" y="3929063"/>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charset="2"/>
              <a:buChar char=""/>
              <a:defRPr kumimoji="1" sz="2900">
                <a:solidFill>
                  <a:schemeClr val="tx1"/>
                </a:solidFill>
                <a:latin typeface="Tw Cen MT" charset="0"/>
                <a:ea typeface="宋体" charset="0"/>
              </a:defRPr>
            </a:lvl1pPr>
            <a:lvl2pPr marL="742950" indent="-285750" eaLnBrk="0" hangingPunct="0">
              <a:spcBef>
                <a:spcPts val="550"/>
              </a:spcBef>
              <a:buClr>
                <a:schemeClr val="accent1"/>
              </a:buClr>
              <a:buSzPct val="70000"/>
              <a:buFont typeface="Wingdings 2" charset="2"/>
              <a:buChar char=""/>
              <a:defRPr kumimoji="1" sz="2600">
                <a:solidFill>
                  <a:schemeClr val="tx1"/>
                </a:solidFill>
                <a:latin typeface="Tw Cen MT" charset="0"/>
                <a:ea typeface="宋体" charset="0"/>
              </a:defRPr>
            </a:lvl2pPr>
            <a:lvl3pPr marL="1143000" indent="-228600" eaLnBrk="0" hangingPunct="0">
              <a:spcBef>
                <a:spcPts val="500"/>
              </a:spcBef>
              <a:buClr>
                <a:schemeClr val="accent2"/>
              </a:buClr>
              <a:buSzPct val="75000"/>
              <a:buFont typeface="Wingdings" charset="2"/>
              <a:buChar char=""/>
              <a:defRPr kumimoji="1" sz="2300">
                <a:solidFill>
                  <a:schemeClr val="tx1"/>
                </a:solidFill>
                <a:latin typeface="Tw Cen MT" charset="0"/>
                <a:ea typeface="宋体" charset="0"/>
              </a:defRPr>
            </a:lvl3pPr>
            <a:lvl4pPr marL="1600200" indent="-228600" eaLnBrk="0" hangingPunct="0">
              <a:spcBef>
                <a:spcPts val="400"/>
              </a:spcBef>
              <a:buClr>
                <a:srgbClr val="A04DA3"/>
              </a:buClr>
              <a:buSzPct val="75000"/>
              <a:buFont typeface="Wingdings" charset="2"/>
              <a:buChar char=""/>
              <a:defRPr kumimoji="1" sz="2000">
                <a:solidFill>
                  <a:schemeClr val="tx1"/>
                </a:solidFill>
                <a:latin typeface="Tw Cen MT" charset="0"/>
                <a:ea typeface="宋体" charset="0"/>
              </a:defRPr>
            </a:lvl4pPr>
            <a:lvl5pPr marL="2057400" indent="-228600" eaLnBrk="0" hangingPunct="0">
              <a:spcBef>
                <a:spcPts val="400"/>
              </a:spcBef>
              <a:buClr>
                <a:srgbClr val="C4652D"/>
              </a:buClr>
              <a:buSzPct val="65000"/>
              <a:buFont typeface="Wingdings" charset="2"/>
              <a:buChar char=""/>
              <a:defRPr kumimoji="1" sz="2000">
                <a:solidFill>
                  <a:schemeClr val="tx1"/>
                </a:solidFill>
                <a:latin typeface="Tw Cen MT" charset="0"/>
                <a:ea typeface="宋体" charset="0"/>
              </a:defRPr>
            </a:lvl5pPr>
            <a:lvl6pPr marL="25146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6pPr>
            <a:lvl7pPr marL="29718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7pPr>
            <a:lvl8pPr marL="34290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8pPr>
            <a:lvl9pPr marL="38862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9pPr>
          </a:lstStyle>
          <a:p>
            <a:pPr algn="ctr" eaLnBrk="1" hangingPunct="1">
              <a:spcBef>
                <a:spcPct val="0"/>
              </a:spcBef>
              <a:buClrTx/>
              <a:buSzTx/>
              <a:buFontTx/>
              <a:buNone/>
            </a:pPr>
            <a:r>
              <a:rPr kumimoji="0" lang="zh-CN" altLang="en-US" sz="3200" dirty="0">
                <a:ea typeface="华文仿宋" charset="-122"/>
              </a:rPr>
              <a:t>国科大科创培训 </a:t>
            </a:r>
            <a:r>
              <a:rPr kumimoji="0" lang="en-US" altLang="zh-CN" sz="3200" dirty="0">
                <a:ea typeface="华文仿宋" charset="-122"/>
              </a:rPr>
              <a:t>2024</a:t>
            </a:r>
            <a:endParaRPr kumimoji="0" lang="zh-CN" altLang="en-US" sz="3200" dirty="0">
              <a:ea typeface="华文仿宋"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r>
              <a:rPr lang="zh-CN" altLang="en-US">
                <a:solidFill>
                  <a:schemeClr val="tx2"/>
                </a:solidFill>
                <a:latin typeface="Tw Cen MT" charset="0"/>
              </a:rPr>
              <a:t>国科大科创培训</a:t>
            </a:r>
            <a:r>
              <a:rPr lang="en-US" altLang="zh-CN">
                <a:solidFill>
                  <a:schemeClr val="tx2"/>
                </a:solidFill>
                <a:latin typeface="Tw Cen MT" charset="0"/>
              </a:rPr>
              <a:t>2021</a:t>
            </a:r>
            <a:endParaRPr lang="en-US" altLang="zh-CN" dirty="0">
              <a:solidFill>
                <a:schemeClr val="tx2"/>
              </a:solidFill>
              <a:latin typeface="Tw Cen MT" charset="0"/>
            </a:endParaRPr>
          </a:p>
        </p:txBody>
      </p:sp>
      <p:sp>
        <p:nvSpPr>
          <p:cNvPr id="8195" name="Slide Number Placeholder 3"/>
          <p:cNvSpPr>
            <a:spLocks noGrp="1"/>
          </p:cNvSpPr>
          <p:nvPr>
            <p:ph type="sldNum" sz="quarter" idx="11"/>
          </p:nvPr>
        </p:nvSpPr>
        <p:spPr bwMode="auto">
          <a:xfrm>
            <a:off x="6553200" y="62452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fld id="{308478AC-076E-3F4C-8D01-B119412E612F}" type="slidenum">
              <a:rPr lang="zh-CN" altLang="en-US" sz="1200">
                <a:solidFill>
                  <a:schemeClr val="tx2"/>
                </a:solidFill>
                <a:latin typeface="Tw Cen MT" charset="0"/>
              </a:rPr>
              <a:pPr eaLnBrk="1" hangingPunct="1"/>
              <a:t>10</a:t>
            </a:fld>
            <a:endParaRPr lang="en-US" altLang="zh-CN" sz="1200">
              <a:solidFill>
                <a:schemeClr val="tx2"/>
              </a:solidFill>
              <a:latin typeface="Tw Cen MT" charset="0"/>
            </a:endParaRPr>
          </a:p>
        </p:txBody>
      </p:sp>
      <p:pic>
        <p:nvPicPr>
          <p:cNvPr id="8196" name="Picture 3"/>
          <p:cNvPicPr>
            <a:picLocks noChangeAspect="1" noChangeArrowheads="1"/>
          </p:cNvPicPr>
          <p:nvPr/>
        </p:nvPicPr>
        <p:blipFill>
          <a:blip r:embed="rId3">
            <a:lum bright="42000" contrast="-70000"/>
            <a:extLst>
              <a:ext uri="{28A0092B-C50C-407E-A947-70E740481C1C}">
                <a14:useLocalDpi xmlns:a14="http://schemas.microsoft.com/office/drawing/2010/main" val="0"/>
              </a:ext>
            </a:extLst>
          </a:blip>
          <a:srcRect/>
          <a:stretch>
            <a:fillRect/>
          </a:stretch>
        </p:blipFill>
        <p:spPr bwMode="auto">
          <a:xfrm>
            <a:off x="0" y="0"/>
            <a:ext cx="9144000"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 Box 2"/>
          <p:cNvSpPr txBox="1">
            <a:spLocks noChangeArrowheads="1"/>
          </p:cNvSpPr>
          <p:nvPr/>
        </p:nvSpPr>
        <p:spPr bwMode="auto">
          <a:xfrm>
            <a:off x="0" y="2708275"/>
            <a:ext cx="9144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spcBef>
                <a:spcPct val="50000"/>
              </a:spcBef>
            </a:pPr>
            <a:r>
              <a:rPr lang="en-US" altLang="zh-CN" sz="4800" dirty="0"/>
              <a:t>ROOT</a:t>
            </a:r>
            <a:r>
              <a:rPr lang="zh-CN" altLang="en-US" sz="4800" dirty="0"/>
              <a:t>分析框架简介</a:t>
            </a:r>
            <a:endParaRPr lang="en-US" altLang="zh-CN" sz="4800" dirty="0"/>
          </a:p>
        </p:txBody>
      </p:sp>
    </p:spTree>
    <p:extLst>
      <p:ext uri="{BB962C8B-B14F-4D97-AF65-F5344CB8AC3E}">
        <p14:creationId xmlns:p14="http://schemas.microsoft.com/office/powerpoint/2010/main" val="1254199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7"/>
          <p:cNvSpPr>
            <a:spLocks noGrp="1"/>
          </p:cNvSpPr>
          <p:nvPr>
            <p:ph type="dt" sz="quarter" idx="10"/>
          </p:nvPr>
        </p:nvSpPr>
        <p:spPr bwMode="auto">
          <a:xfrm>
            <a:off x="6096000" y="5681663"/>
            <a:ext cx="2667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r>
              <a:rPr lang="zh-CN" altLang="en-US">
                <a:solidFill>
                  <a:schemeClr val="tx2"/>
                </a:solidFill>
                <a:latin typeface="Tw Cen MT" charset="0"/>
              </a:rPr>
              <a:t>国科大科创培训</a:t>
            </a:r>
            <a:r>
              <a:rPr lang="en-US" altLang="zh-CN">
                <a:solidFill>
                  <a:schemeClr val="tx2"/>
                </a:solidFill>
                <a:latin typeface="Tw Cen MT" charset="0"/>
              </a:rPr>
              <a:t>2021</a:t>
            </a:r>
            <a:endParaRPr lang="en-US" altLang="zh-CN" dirty="0">
              <a:solidFill>
                <a:schemeClr val="tx2"/>
              </a:solidFill>
              <a:latin typeface="Tw Cen MT" charset="0"/>
            </a:endParaRPr>
          </a:p>
        </p:txBody>
      </p:sp>
      <p:sp>
        <p:nvSpPr>
          <p:cNvPr id="9219"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lnSpc>
                <a:spcPct val="80000"/>
              </a:lnSpc>
            </a:pPr>
            <a:fld id="{22F6137B-1AD8-104E-A944-C37F9D03D972}" type="slidenum">
              <a:rPr lang="en-US" altLang="zh-CN" sz="1200">
                <a:solidFill>
                  <a:srgbClr val="FFFFFF"/>
                </a:solidFill>
                <a:latin typeface="Tw Cen MT" charset="0"/>
              </a:rPr>
              <a:pPr eaLnBrk="1" hangingPunct="1">
                <a:lnSpc>
                  <a:spcPct val="80000"/>
                </a:lnSpc>
              </a:pPr>
              <a:t>11</a:t>
            </a:fld>
            <a:endParaRPr lang="en-US" altLang="zh-CN" sz="1200">
              <a:solidFill>
                <a:srgbClr val="FFFFFF"/>
              </a:solidFill>
              <a:latin typeface="Tw Cen MT" charset="0"/>
            </a:endParaRPr>
          </a:p>
        </p:txBody>
      </p:sp>
      <p:pic>
        <p:nvPicPr>
          <p:cNvPr id="9220" name="Picture 8" descr="Root Te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2541588"/>
            <a:ext cx="3240087"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8" y="3817938"/>
            <a:ext cx="7885112"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Rectangle 1"/>
          <p:cNvSpPr>
            <a:spLocks noGrp="1"/>
          </p:cNvSpPr>
          <p:nvPr>
            <p:ph type="title" idx="4294967295"/>
          </p:nvPr>
        </p:nvSpPr>
        <p:spPr/>
        <p:txBody>
          <a:bodyPr/>
          <a:lstStyle/>
          <a:p>
            <a:pPr eaLnBrk="1" hangingPunct="1"/>
            <a:r>
              <a:rPr kumimoji="0" lang="en-US" altLang="zh-CN">
                <a:ea typeface="华文仿宋" charset="-122"/>
              </a:rPr>
              <a:t>What is ROOT</a:t>
            </a:r>
          </a:p>
        </p:txBody>
      </p:sp>
      <p:sp>
        <p:nvSpPr>
          <p:cNvPr id="29703" name="Text Box 7"/>
          <p:cNvSpPr txBox="1">
            <a:spLocks noChangeArrowheads="1"/>
          </p:cNvSpPr>
          <p:nvPr/>
        </p:nvSpPr>
        <p:spPr bwMode="auto">
          <a:xfrm>
            <a:off x="431800" y="1228725"/>
            <a:ext cx="8604250" cy="1169551"/>
          </a:xfrm>
          <a:prstGeom prst="rect">
            <a:avLst/>
          </a:prstGeom>
          <a:noFill/>
          <a:ln w="9525">
            <a:noFill/>
            <a:miter lim="800000"/>
            <a:headEnd/>
            <a:tailEnd/>
          </a:ln>
          <a:effectLst/>
        </p:spPr>
        <p:txBody>
          <a:bodyPr>
            <a:spAutoFit/>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spcBef>
                <a:spcPct val="50000"/>
              </a:spcBef>
              <a:buFontTx/>
              <a:buChar char="•"/>
            </a:pPr>
            <a:r>
              <a:rPr lang="en-US" altLang="zh-CN" sz="2000" dirty="0">
                <a:ea typeface="华文仿宋" charset="-122"/>
              </a:rPr>
              <a:t> </a:t>
            </a:r>
            <a:r>
              <a:rPr lang="en-US" altLang="zh-CN" sz="2000" dirty="0"/>
              <a:t>An </a:t>
            </a:r>
            <a:r>
              <a:rPr lang="en-US" altLang="zh-CN" sz="2000" i="1" u="sng" dirty="0">
                <a:effectLst>
                  <a:outerShdw blurRad="38100" dist="38100" dir="2700000" algn="tl">
                    <a:srgbClr val="C0C0C0"/>
                  </a:outerShdw>
                </a:effectLst>
              </a:rPr>
              <a:t>Object-Oriented</a:t>
            </a:r>
            <a:r>
              <a:rPr lang="en-US" altLang="zh-CN" sz="2000" dirty="0"/>
              <a:t> Data Analysis </a:t>
            </a:r>
            <a:r>
              <a:rPr lang="en-US" altLang="zh-CN" sz="2000" i="1" u="sng" dirty="0">
                <a:effectLst>
                  <a:outerShdw blurRad="38100" dist="38100" dir="2700000" algn="tl">
                    <a:srgbClr val="C0C0C0"/>
                  </a:outerShdw>
                </a:effectLst>
              </a:rPr>
              <a:t>Framework</a:t>
            </a:r>
            <a:r>
              <a:rPr lang="en-US" altLang="zh-CN" sz="2000" dirty="0">
                <a:ea typeface="华文仿宋" charset="-122"/>
              </a:rPr>
              <a:t> </a:t>
            </a:r>
            <a:r>
              <a:rPr lang="en-US" altLang="zh-CN" sz="2000" dirty="0"/>
              <a:t>aimed at solving the data analysis challenges of (high energy) particle physics. </a:t>
            </a:r>
            <a:endParaRPr lang="en-US" altLang="zh-CN" sz="2000" dirty="0">
              <a:ea typeface="华文仿宋" charset="-122"/>
            </a:endParaRPr>
          </a:p>
          <a:p>
            <a:pPr eaLnBrk="1" hangingPunct="1">
              <a:spcBef>
                <a:spcPct val="50000"/>
              </a:spcBef>
              <a:buFontTx/>
              <a:buChar char="•"/>
            </a:pPr>
            <a:r>
              <a:rPr lang="zh-CN" altLang="en-US" sz="2000" dirty="0">
                <a:ea typeface="华文宋体" charset="-122"/>
              </a:rPr>
              <a:t>一个基于面向对象设计的数据分析软件框架</a:t>
            </a:r>
          </a:p>
        </p:txBody>
      </p:sp>
      <p:sp>
        <p:nvSpPr>
          <p:cNvPr id="9224" name="Rectangle 10"/>
          <p:cNvSpPr>
            <a:spLocks noChangeArrowheads="1"/>
          </p:cNvSpPr>
          <p:nvPr/>
        </p:nvSpPr>
        <p:spPr bwMode="auto">
          <a:xfrm>
            <a:off x="395288" y="2757488"/>
            <a:ext cx="1735137" cy="466725"/>
          </a:xfrm>
          <a:prstGeom prst="rect">
            <a:avLst/>
          </a:prstGeom>
          <a:noFill/>
          <a:ln w="9525">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r>
              <a:rPr lang="en-US" altLang="zh-CN" sz="2400">
                <a:ea typeface="华文仿宋" charset="-122"/>
              </a:rPr>
              <a:t>Rene Brun</a:t>
            </a:r>
          </a:p>
        </p:txBody>
      </p:sp>
      <p:sp>
        <p:nvSpPr>
          <p:cNvPr id="9225" name="Line 11"/>
          <p:cNvSpPr>
            <a:spLocks noChangeShapeType="1"/>
          </p:cNvSpPr>
          <p:nvPr/>
        </p:nvSpPr>
        <p:spPr bwMode="auto">
          <a:xfrm>
            <a:off x="1692275" y="3190875"/>
            <a:ext cx="1150938" cy="287338"/>
          </a:xfrm>
          <a:prstGeom prst="line">
            <a:avLst/>
          </a:prstGeom>
          <a:noFill/>
          <a:ln w="76200" cmpd="tri">
            <a:solidFill>
              <a:srgbClr val="9933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9226" name="Rectangle 18"/>
          <p:cNvSpPr>
            <a:spLocks noChangeArrowheads="1"/>
          </p:cNvSpPr>
          <p:nvPr/>
        </p:nvSpPr>
        <p:spPr bwMode="auto">
          <a:xfrm>
            <a:off x="6084888" y="2757488"/>
            <a:ext cx="2905125" cy="466725"/>
          </a:xfrm>
          <a:prstGeom prst="rect">
            <a:avLst/>
          </a:prstGeom>
          <a:noFill/>
          <a:ln w="9525">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r>
              <a:rPr lang="en-US" altLang="zh-CN" sz="2400">
                <a:ea typeface="华文仿宋" charset="-122"/>
              </a:rPr>
              <a:t>Fons Rademakers </a:t>
            </a:r>
          </a:p>
        </p:txBody>
      </p:sp>
      <p:sp>
        <p:nvSpPr>
          <p:cNvPr id="9227" name="Line 19"/>
          <p:cNvSpPr>
            <a:spLocks noChangeShapeType="1"/>
          </p:cNvSpPr>
          <p:nvPr/>
        </p:nvSpPr>
        <p:spPr bwMode="auto">
          <a:xfrm flipH="1">
            <a:off x="4859338" y="3333750"/>
            <a:ext cx="2736850" cy="142875"/>
          </a:xfrm>
          <a:prstGeom prst="line">
            <a:avLst/>
          </a:prstGeom>
          <a:noFill/>
          <a:ln w="76200" cmpd="tri">
            <a:solidFill>
              <a:srgbClr val="9933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Tree>
    <p:extLst>
      <p:ext uri="{BB962C8B-B14F-4D97-AF65-F5344CB8AC3E}">
        <p14:creationId xmlns:p14="http://schemas.microsoft.com/office/powerpoint/2010/main" val="646252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7"/>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r>
              <a:rPr lang="zh-CN" altLang="en-US" dirty="0">
                <a:solidFill>
                  <a:schemeClr val="tx2"/>
                </a:solidFill>
                <a:latin typeface="Tw Cen MT" charset="0"/>
              </a:rPr>
              <a:t>国科大科创培训</a:t>
            </a:r>
            <a:r>
              <a:rPr lang="en-US" altLang="zh-CN" dirty="0">
                <a:solidFill>
                  <a:schemeClr val="tx2"/>
                </a:solidFill>
                <a:latin typeface="Tw Cen MT" charset="0"/>
              </a:rPr>
              <a:t>2024</a:t>
            </a:r>
          </a:p>
        </p:txBody>
      </p:sp>
      <p:sp>
        <p:nvSpPr>
          <p:cNvPr id="10243"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lnSpc>
                <a:spcPct val="80000"/>
              </a:lnSpc>
            </a:pPr>
            <a:fld id="{88F3B0C5-F091-B44C-9968-3EE81BDE28DD}" type="slidenum">
              <a:rPr lang="en-US" altLang="zh-CN" sz="1200">
                <a:solidFill>
                  <a:srgbClr val="FFFFFF"/>
                </a:solidFill>
                <a:latin typeface="Tw Cen MT" charset="0"/>
              </a:rPr>
              <a:pPr eaLnBrk="1" hangingPunct="1">
                <a:lnSpc>
                  <a:spcPct val="80000"/>
                </a:lnSpc>
              </a:pPr>
              <a:t>12</a:t>
            </a:fld>
            <a:endParaRPr lang="en-US" altLang="zh-CN" sz="1200">
              <a:solidFill>
                <a:srgbClr val="FFFFFF"/>
              </a:solidFill>
              <a:latin typeface="Tw Cen MT" charset="0"/>
            </a:endParaRPr>
          </a:p>
        </p:txBody>
      </p:sp>
      <p:sp>
        <p:nvSpPr>
          <p:cNvPr id="10244" name="Rectangle 2"/>
          <p:cNvSpPr>
            <a:spLocks noGrp="1"/>
          </p:cNvSpPr>
          <p:nvPr>
            <p:ph type="title" idx="4294967295"/>
          </p:nvPr>
        </p:nvSpPr>
        <p:spPr/>
        <p:txBody>
          <a:bodyPr/>
          <a:lstStyle/>
          <a:p>
            <a:r>
              <a:rPr kumimoji="0" lang="en-US" altLang="zh-CN"/>
              <a:t>History and future of ROOT</a:t>
            </a:r>
          </a:p>
        </p:txBody>
      </p:sp>
      <p:sp>
        <p:nvSpPr>
          <p:cNvPr id="10245" name="Rectangle 3"/>
          <p:cNvSpPr>
            <a:spLocks noGrp="1"/>
          </p:cNvSpPr>
          <p:nvPr>
            <p:ph type="body" idx="4294967295"/>
          </p:nvPr>
        </p:nvSpPr>
        <p:spPr>
          <a:xfrm>
            <a:off x="539750" y="1484313"/>
            <a:ext cx="7920038" cy="4681537"/>
          </a:xfrm>
        </p:spPr>
        <p:txBody>
          <a:bodyPr/>
          <a:lstStyle/>
          <a:p>
            <a:pPr>
              <a:lnSpc>
                <a:spcPct val="80000"/>
              </a:lnSpc>
            </a:pPr>
            <a:r>
              <a:rPr kumimoji="0" lang="en-US" altLang="zh-CN" sz="2000" dirty="0"/>
              <a:t>November 29, 1995: ROOT Version 0.04 Released</a:t>
            </a:r>
          </a:p>
          <a:p>
            <a:pPr>
              <a:lnSpc>
                <a:spcPct val="80000"/>
              </a:lnSpc>
            </a:pPr>
            <a:r>
              <a:rPr kumimoji="0" lang="en-US" altLang="zh-CN" sz="2000" dirty="0"/>
              <a:t>April 25, 1997: ROOT Version 1.00 Released</a:t>
            </a:r>
          </a:p>
          <a:p>
            <a:pPr>
              <a:lnSpc>
                <a:spcPct val="80000"/>
              </a:lnSpc>
            </a:pPr>
            <a:r>
              <a:rPr kumimoji="0" lang="en-US" altLang="zh-CN" sz="2000" dirty="0"/>
              <a:t>October 30, 1998: New ROOT version 2.00/13.</a:t>
            </a:r>
          </a:p>
          <a:p>
            <a:pPr>
              <a:lnSpc>
                <a:spcPct val="80000"/>
              </a:lnSpc>
            </a:pPr>
            <a:r>
              <a:rPr kumimoji="0" lang="en-US" altLang="zh-CN" sz="2000" dirty="0"/>
              <a:t>June 8, 2001: Official Release of ROOT Version 3.01</a:t>
            </a:r>
          </a:p>
          <a:p>
            <a:pPr>
              <a:lnSpc>
                <a:spcPct val="80000"/>
              </a:lnSpc>
            </a:pPr>
            <a:r>
              <a:rPr kumimoji="0" lang="en-US" altLang="zh-CN" sz="2000" dirty="0"/>
              <a:t>December 15, 2010:  </a:t>
            </a:r>
            <a:r>
              <a:rPr kumimoji="0" lang="en-US" altLang="zh-CN" sz="2000" b="1" u="sng" dirty="0"/>
              <a:t>Pro, version 5.28/00 </a:t>
            </a:r>
            <a:endParaRPr kumimoji="0" lang="en-US" altLang="zh-CN" sz="2000" dirty="0"/>
          </a:p>
          <a:p>
            <a:r>
              <a:rPr kumimoji="0" lang="en-US" altLang="zh-CN" sz="2000" dirty="0"/>
              <a:t>December 2, 2011, Production release 5.32/00</a:t>
            </a:r>
          </a:p>
          <a:p>
            <a:r>
              <a:rPr kumimoji="0" lang="en-US" altLang="zh-CN" sz="2000" dirty="0"/>
              <a:t>February 24, 2014, Patch release 5.34/17</a:t>
            </a:r>
          </a:p>
          <a:p>
            <a:r>
              <a:rPr kumimoji="0" lang="en-US" altLang="zh-CN" sz="2000" dirty="0"/>
              <a:t>March 24, 2015, Patch release </a:t>
            </a:r>
            <a:r>
              <a:rPr kumimoji="0" lang="en-US" altLang="zh-CN" sz="2000" u="sng" dirty="0">
                <a:solidFill>
                  <a:srgbClr val="0070C0"/>
                </a:solidFill>
              </a:rPr>
              <a:t>5.34/36</a:t>
            </a:r>
            <a:r>
              <a:rPr kumimoji="0" lang="zh-CN" altLang="en-US" sz="2000" u="sng" dirty="0">
                <a:solidFill>
                  <a:srgbClr val="0070C0"/>
                </a:solidFill>
              </a:rPr>
              <a:t> </a:t>
            </a:r>
            <a:r>
              <a:rPr kumimoji="0" lang="en-US" altLang="zh-CN" sz="2000" u="sng" dirty="0">
                <a:solidFill>
                  <a:srgbClr val="0070C0"/>
                </a:solidFill>
              </a:rPr>
              <a:t>(2016-04-05)</a:t>
            </a:r>
          </a:p>
          <a:p>
            <a:pPr>
              <a:buNone/>
            </a:pPr>
            <a:r>
              <a:rPr kumimoji="0" lang="en-US" altLang="zh-CN" sz="2400" i="1" dirty="0"/>
              <a:t>Now: </a:t>
            </a:r>
            <a:r>
              <a:rPr kumimoji="0" lang="en-US" altLang="zh-CN" sz="2400" dirty="0"/>
              <a:t>ROOT Version 6! Pro, version 6.14/00</a:t>
            </a:r>
            <a:r>
              <a:rPr kumimoji="0" lang="zh-CN" altLang="en-US" sz="2400" dirty="0"/>
              <a:t> </a:t>
            </a:r>
            <a:r>
              <a:rPr kumimoji="0" lang="en-US" altLang="zh-CN" sz="2400" dirty="0"/>
              <a:t>(2020-06-13)</a:t>
            </a:r>
            <a:endParaRPr kumimoji="0" lang="en-US" altLang="zh-CN" sz="2400" i="1" dirty="0"/>
          </a:p>
          <a:p>
            <a:r>
              <a:rPr kumimoji="0" lang="en-US" altLang="zh-CN" sz="2000" dirty="0"/>
              <a:t>for future high luminosity experiments!</a:t>
            </a:r>
          </a:p>
          <a:p>
            <a:r>
              <a:rPr kumimoji="0" lang="en-US" altLang="zh-CN" sz="2000" dirty="0"/>
              <a:t>Compatible with new C++ features</a:t>
            </a:r>
          </a:p>
          <a:p>
            <a:r>
              <a:rPr kumimoji="0" lang="en-US" altLang="zh-CN" sz="2000" dirty="0"/>
              <a:t>Use a new interpreter cling, and back-compatible with CINT</a:t>
            </a:r>
          </a:p>
          <a:p>
            <a:pPr marL="0" indent="0">
              <a:buNone/>
            </a:pPr>
            <a:r>
              <a:rPr kumimoji="0" lang="en-US" altLang="zh-CN" sz="2000" dirty="0"/>
              <a:t>On</a:t>
            </a:r>
            <a:r>
              <a:rPr kumimoji="0" lang="zh-CN" altLang="en-US" sz="2000" dirty="0"/>
              <a:t> </a:t>
            </a:r>
            <a:r>
              <a:rPr kumimoji="0" lang="en-US" altLang="zh-CN" sz="2000" dirty="0"/>
              <a:t>the</a:t>
            </a:r>
            <a:r>
              <a:rPr kumimoji="0" lang="zh-CN" altLang="en-US" sz="2000" dirty="0"/>
              <a:t> </a:t>
            </a:r>
            <a:r>
              <a:rPr kumimoji="0" lang="en-US" altLang="zh-CN" sz="2000" dirty="0"/>
              <a:t>way</a:t>
            </a:r>
            <a:r>
              <a:rPr kumimoji="0" lang="zh-CN" altLang="en-US" sz="2000" dirty="0"/>
              <a:t> </a:t>
            </a:r>
            <a:r>
              <a:rPr kumimoji="0" lang="en-US" altLang="zh-CN" sz="2000" dirty="0"/>
              <a:t>to</a:t>
            </a:r>
            <a:r>
              <a:rPr kumimoji="0" lang="zh-CN" altLang="en-US" sz="2000" dirty="0"/>
              <a:t> </a:t>
            </a:r>
            <a:r>
              <a:rPr kumimoji="0" lang="en-US" altLang="zh-CN" sz="2000" dirty="0"/>
              <a:t>ROOT</a:t>
            </a:r>
            <a:r>
              <a:rPr kumimoji="0" lang="zh-CN" altLang="en-US" sz="2000" dirty="0"/>
              <a:t> </a:t>
            </a:r>
            <a:r>
              <a:rPr kumimoji="0" lang="en-US" altLang="zh-CN" sz="2000" dirty="0"/>
              <a:t>7!</a:t>
            </a:r>
          </a:p>
        </p:txBody>
      </p:sp>
      <p:sp>
        <p:nvSpPr>
          <p:cNvPr id="10246" name="Rectangle 6"/>
          <p:cNvSpPr>
            <a:spLocks noChangeArrowheads="1"/>
          </p:cNvSpPr>
          <p:nvPr/>
        </p:nvSpPr>
        <p:spPr bwMode="auto">
          <a:xfrm>
            <a:off x="6659563" y="3429000"/>
            <a:ext cx="2228850" cy="708025"/>
          </a:xfrm>
          <a:prstGeom prst="rect">
            <a:avLst/>
          </a:prstGeom>
          <a:solidFill>
            <a:srgbClr val="006600"/>
          </a:solidFill>
          <a:ln w="9525">
            <a:solidFill>
              <a:srgbClr val="993300"/>
            </a:solidFill>
            <a:miter lim="800000"/>
            <a:headEnd/>
            <a:tailEnd/>
          </a:ln>
        </p:spPr>
        <p:txBody>
          <a:bodyPr anchor="ctr">
            <a:spAutoFit/>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r>
              <a:rPr lang="en-US" altLang="zh-CN" sz="2000" i="1">
                <a:latin typeface="Arial Unicode MS" charset="0"/>
                <a:ea typeface="华文仿宋" charset="-122"/>
              </a:rPr>
              <a:t>release early and release often</a:t>
            </a:r>
            <a:r>
              <a:rPr lang="en-US" altLang="zh-CN" sz="2000" i="1">
                <a:ea typeface="华文仿宋" charset="-122"/>
              </a:rPr>
              <a:t> </a:t>
            </a:r>
          </a:p>
        </p:txBody>
      </p:sp>
    </p:spTree>
    <p:extLst>
      <p:ext uri="{BB962C8B-B14F-4D97-AF65-F5344CB8AC3E}">
        <p14:creationId xmlns:p14="http://schemas.microsoft.com/office/powerpoint/2010/main" val="1418773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ROOT</a:t>
            </a:r>
            <a:r>
              <a:rPr kumimoji="1" lang="zh-CN" altLang="en-US" dirty="0"/>
              <a:t>在高能物理中的应用领域</a:t>
            </a:r>
          </a:p>
        </p:txBody>
      </p:sp>
      <p:sp>
        <p:nvSpPr>
          <p:cNvPr id="5" name="日期占位符 4"/>
          <p:cNvSpPr>
            <a:spLocks noGrp="1"/>
          </p:cNvSpPr>
          <p:nvPr>
            <p:ph type="dt" sz="half" idx="10"/>
          </p:nvPr>
        </p:nvSpPr>
        <p:spPr/>
        <p:txBody>
          <a:bodyPr/>
          <a:lstStyle/>
          <a:p>
            <a:r>
              <a:rPr lang="zh-CN" altLang="en-US"/>
              <a:t>国科大科创培训</a:t>
            </a:r>
            <a:r>
              <a:rPr lang="en-US" altLang="zh-CN"/>
              <a:t>2021</a:t>
            </a:r>
            <a:endParaRPr lang="en-US" altLang="zh-CN" dirty="0"/>
          </a:p>
        </p:txBody>
      </p:sp>
      <p:sp>
        <p:nvSpPr>
          <p:cNvPr id="6" name="幻灯片编号占位符 5"/>
          <p:cNvSpPr>
            <a:spLocks noGrp="1"/>
          </p:cNvSpPr>
          <p:nvPr>
            <p:ph type="sldNum" sz="quarter" idx="11"/>
          </p:nvPr>
        </p:nvSpPr>
        <p:spPr/>
        <p:txBody>
          <a:bodyPr>
            <a:normAutofit fontScale="85000" lnSpcReduction="20000"/>
          </a:bodyPr>
          <a:lstStyle/>
          <a:p>
            <a:fld id="{7F6BD9FD-1326-4E44-851B-C39B92583B3F}" type="slidenum">
              <a:rPr lang="en-US" altLang="zh-CN" smtClean="0"/>
              <a:pPr/>
              <a:t>13</a:t>
            </a:fld>
            <a:endParaRPr lang="en-US" altLang="zh-CN"/>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963" y="1484784"/>
            <a:ext cx="8483600" cy="5105400"/>
          </a:xfrm>
          <a:prstGeom prst="rect">
            <a:avLst/>
          </a:prstGeom>
        </p:spPr>
      </p:pic>
    </p:spTree>
    <p:extLst>
      <p:ext uri="{BB962C8B-B14F-4D97-AF65-F5344CB8AC3E}">
        <p14:creationId xmlns:p14="http://schemas.microsoft.com/office/powerpoint/2010/main" val="1369850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ROOT</a:t>
            </a:r>
            <a:r>
              <a:rPr kumimoji="1" lang="zh-CN" altLang="en-US" dirty="0"/>
              <a:t>在高能物理中的应用领域</a:t>
            </a:r>
          </a:p>
        </p:txBody>
      </p:sp>
      <p:sp>
        <p:nvSpPr>
          <p:cNvPr id="5" name="日期占位符 4"/>
          <p:cNvSpPr>
            <a:spLocks noGrp="1"/>
          </p:cNvSpPr>
          <p:nvPr>
            <p:ph type="dt" sz="half" idx="10"/>
          </p:nvPr>
        </p:nvSpPr>
        <p:spPr/>
        <p:txBody>
          <a:bodyPr/>
          <a:lstStyle/>
          <a:p>
            <a:r>
              <a:rPr lang="zh-CN" altLang="en-US" dirty="0"/>
              <a:t>国科大科创培训</a:t>
            </a:r>
            <a:r>
              <a:rPr lang="en-US" altLang="zh-CN" dirty="0"/>
              <a:t>2024</a:t>
            </a:r>
          </a:p>
        </p:txBody>
      </p:sp>
      <p:sp>
        <p:nvSpPr>
          <p:cNvPr id="6" name="幻灯片编号占位符 5"/>
          <p:cNvSpPr>
            <a:spLocks noGrp="1"/>
          </p:cNvSpPr>
          <p:nvPr>
            <p:ph type="sldNum" sz="quarter" idx="11"/>
          </p:nvPr>
        </p:nvSpPr>
        <p:spPr/>
        <p:txBody>
          <a:bodyPr>
            <a:normAutofit fontScale="85000" lnSpcReduction="20000"/>
          </a:bodyPr>
          <a:lstStyle/>
          <a:p>
            <a:fld id="{7F6BD9FD-1326-4E44-851B-C39B92583B3F}" type="slidenum">
              <a:rPr lang="en-US" altLang="zh-CN" smtClean="0"/>
              <a:pPr/>
              <a:t>14</a:t>
            </a:fld>
            <a:endParaRPr lang="en-US" altLang="zh-CN"/>
          </a:p>
        </p:txBody>
      </p:sp>
      <p:pic>
        <p:nvPicPr>
          <p:cNvPr id="4" name="图片 3" descr="图示&#10;&#10;描述已自动生成">
            <a:extLst>
              <a:ext uri="{FF2B5EF4-FFF2-40B4-BE49-F238E27FC236}">
                <a16:creationId xmlns:a16="http://schemas.microsoft.com/office/drawing/2014/main" id="{A7548770-5A82-4260-03F7-E022E8A8B7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72268"/>
            <a:ext cx="8939832" cy="2652876"/>
          </a:xfrm>
          <a:prstGeom prst="rect">
            <a:avLst/>
          </a:prstGeom>
        </p:spPr>
      </p:pic>
    </p:spTree>
    <p:extLst>
      <p:ext uri="{BB962C8B-B14F-4D97-AF65-F5344CB8AC3E}">
        <p14:creationId xmlns:p14="http://schemas.microsoft.com/office/powerpoint/2010/main" val="3073480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7"/>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r>
              <a:rPr lang="zh-CN" altLang="en-US" dirty="0">
                <a:solidFill>
                  <a:schemeClr val="tx2"/>
                </a:solidFill>
                <a:latin typeface="Tw Cen MT" charset="0"/>
              </a:rPr>
              <a:t>国科大科创培训</a:t>
            </a:r>
            <a:r>
              <a:rPr lang="en-US" altLang="zh-CN" dirty="0">
                <a:solidFill>
                  <a:schemeClr val="tx2"/>
                </a:solidFill>
                <a:latin typeface="Tw Cen MT" charset="0"/>
              </a:rPr>
              <a:t>2024</a:t>
            </a:r>
          </a:p>
        </p:txBody>
      </p:sp>
      <p:sp>
        <p:nvSpPr>
          <p:cNvPr id="14339"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lnSpc>
                <a:spcPct val="80000"/>
              </a:lnSpc>
            </a:pPr>
            <a:fld id="{BD4F0F6D-AE61-BC43-9286-9D46A084A8EF}" type="slidenum">
              <a:rPr lang="en-US" altLang="zh-CN" sz="1200">
                <a:solidFill>
                  <a:srgbClr val="FFFFFF"/>
                </a:solidFill>
                <a:latin typeface="Tw Cen MT" charset="0"/>
              </a:rPr>
              <a:pPr eaLnBrk="1" hangingPunct="1">
                <a:lnSpc>
                  <a:spcPct val="80000"/>
                </a:lnSpc>
              </a:pPr>
              <a:t>15</a:t>
            </a:fld>
            <a:endParaRPr lang="en-US" altLang="zh-CN" sz="1200">
              <a:solidFill>
                <a:srgbClr val="FFFFFF"/>
              </a:solidFill>
              <a:latin typeface="Tw Cen MT" charset="0"/>
            </a:endParaRPr>
          </a:p>
        </p:txBody>
      </p:sp>
      <p:sp>
        <p:nvSpPr>
          <p:cNvPr id="14340" name="Rectangle 2"/>
          <p:cNvSpPr>
            <a:spLocks noGrp="1"/>
          </p:cNvSpPr>
          <p:nvPr>
            <p:ph type="title" idx="4294967295"/>
          </p:nvPr>
        </p:nvSpPr>
        <p:spPr>
          <a:xfrm>
            <a:off x="457200" y="142875"/>
            <a:ext cx="8402638" cy="769938"/>
          </a:xfrm>
        </p:spPr>
        <p:txBody>
          <a:bodyPr/>
          <a:lstStyle/>
          <a:p>
            <a:r>
              <a:rPr kumimoji="0" lang="en-US" altLang="zh-CN" dirty="0"/>
              <a:t>ROOT</a:t>
            </a:r>
            <a:r>
              <a:rPr kumimoji="0" lang="zh-CN" altLang="en-US" dirty="0"/>
              <a:t>中的主要服务和工具</a:t>
            </a:r>
            <a:endParaRPr kumimoji="0" lang="en-US" altLang="zh-CN" dirty="0"/>
          </a:p>
        </p:txBody>
      </p:sp>
      <p:sp>
        <p:nvSpPr>
          <p:cNvPr id="14341" name="Rectangle 3"/>
          <p:cNvSpPr>
            <a:spLocks noGrp="1"/>
          </p:cNvSpPr>
          <p:nvPr>
            <p:ph type="body" sz="half" idx="4294967295"/>
          </p:nvPr>
        </p:nvSpPr>
        <p:spPr>
          <a:xfrm>
            <a:off x="381000" y="1428750"/>
            <a:ext cx="8229600" cy="4243388"/>
          </a:xfrm>
        </p:spPr>
        <p:txBody>
          <a:bodyPr/>
          <a:lstStyle/>
          <a:p>
            <a:pPr>
              <a:lnSpc>
                <a:spcPct val="90000"/>
              </a:lnSpc>
              <a:buSzPct val="120000"/>
              <a:buFont typeface="Wingdings" charset="2"/>
              <a:buChar char="§"/>
            </a:pPr>
            <a:r>
              <a:rPr kumimoji="0" lang="en-US" altLang="zh-CN" dirty="0" err="1"/>
              <a:t>Histogramming</a:t>
            </a:r>
            <a:r>
              <a:rPr kumimoji="0" lang="en-US" altLang="zh-CN" dirty="0"/>
              <a:t>, Fitting,  Statistics</a:t>
            </a:r>
          </a:p>
          <a:p>
            <a:pPr>
              <a:lnSpc>
                <a:spcPct val="90000"/>
              </a:lnSpc>
              <a:buSzPct val="120000"/>
              <a:buFont typeface="Wingdings" charset="2"/>
              <a:buChar char="§"/>
            </a:pPr>
            <a:r>
              <a:rPr kumimoji="0" lang="en-US" altLang="zh-CN" dirty="0"/>
              <a:t>Graphics (2D, 3D)</a:t>
            </a:r>
          </a:p>
          <a:p>
            <a:pPr>
              <a:lnSpc>
                <a:spcPct val="90000"/>
              </a:lnSpc>
              <a:buSzPct val="120000"/>
              <a:buFont typeface="Wingdings" charset="2"/>
              <a:buChar char="§"/>
            </a:pPr>
            <a:r>
              <a:rPr kumimoji="0" lang="en-US" altLang="zh-CN" dirty="0"/>
              <a:t>I/O to file or socket: specialized for histograms, </a:t>
            </a:r>
            <a:r>
              <a:rPr kumimoji="0" lang="en-US" altLang="zh-CN" dirty="0" err="1"/>
              <a:t>Ntuples</a:t>
            </a:r>
            <a:r>
              <a:rPr kumimoji="0" lang="en-US" altLang="zh-CN" dirty="0"/>
              <a:t> (Trees)</a:t>
            </a:r>
          </a:p>
          <a:p>
            <a:pPr>
              <a:lnSpc>
                <a:spcPct val="90000"/>
              </a:lnSpc>
              <a:buSzPct val="120000"/>
              <a:buFont typeface="Wingdings" charset="2"/>
              <a:buChar char="§"/>
            </a:pPr>
            <a:r>
              <a:rPr kumimoji="0" lang="en-US" altLang="zh-CN" dirty="0"/>
              <a:t>Collection Classes and Run Time Type Identification</a:t>
            </a:r>
          </a:p>
          <a:p>
            <a:pPr>
              <a:lnSpc>
                <a:spcPct val="90000"/>
              </a:lnSpc>
            </a:pPr>
            <a:r>
              <a:rPr kumimoji="0" lang="en-US" altLang="zh-CN" dirty="0"/>
              <a:t>User Interface</a:t>
            </a:r>
          </a:p>
          <a:p>
            <a:pPr lvl="1">
              <a:lnSpc>
                <a:spcPct val="90000"/>
              </a:lnSpc>
              <a:buClr>
                <a:schemeClr val="accent2"/>
              </a:buClr>
              <a:buSzPct val="110000"/>
              <a:buFont typeface="Wingdings" charset="2"/>
              <a:buChar char="§"/>
            </a:pPr>
            <a:r>
              <a:rPr kumimoji="0" lang="en-US" altLang="zh-CN" dirty="0"/>
              <a:t>GUI: Browsers, Panels, Tree Viewer</a:t>
            </a:r>
          </a:p>
          <a:p>
            <a:pPr lvl="1">
              <a:lnSpc>
                <a:spcPct val="90000"/>
              </a:lnSpc>
              <a:buClr>
                <a:schemeClr val="accent2"/>
              </a:buClr>
              <a:buSzPct val="110000"/>
              <a:buFont typeface="Wingdings" charset="2"/>
              <a:buChar char="§"/>
            </a:pPr>
            <a:r>
              <a:rPr kumimoji="0" lang="en-US" altLang="zh-CN" dirty="0"/>
              <a:t>Command Line interface: C++ interpreter CINT</a:t>
            </a:r>
          </a:p>
          <a:p>
            <a:pPr lvl="1">
              <a:lnSpc>
                <a:spcPct val="90000"/>
              </a:lnSpc>
              <a:buClr>
                <a:schemeClr val="accent2"/>
              </a:buClr>
              <a:buSzPct val="110000"/>
              <a:buFont typeface="Wingdings" charset="2"/>
              <a:buChar char="§"/>
            </a:pPr>
            <a:r>
              <a:rPr kumimoji="0" lang="en-US" altLang="zh-CN" dirty="0"/>
              <a:t>Script Processor (C++ compiled</a:t>
            </a:r>
            <a:r>
              <a:rPr kumimoji="0" lang="en-US" altLang="zh-CN" dirty="0">
                <a:sym typeface="Wingdings" charset="2"/>
              </a:rPr>
              <a:t>  </a:t>
            </a:r>
            <a:r>
              <a:rPr kumimoji="0" lang="en-US" altLang="zh-CN" dirty="0"/>
              <a:t>C++ interpreted)</a:t>
            </a:r>
            <a:endParaRPr kumimoji="0" lang="zh-CN" altLang="en-US" dirty="0"/>
          </a:p>
        </p:txBody>
      </p:sp>
    </p:spTree>
    <p:extLst>
      <p:ext uri="{BB962C8B-B14F-4D97-AF65-F5344CB8AC3E}">
        <p14:creationId xmlns:p14="http://schemas.microsoft.com/office/powerpoint/2010/main" val="1894568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lnSpc>
                <a:spcPct val="80000"/>
              </a:lnSpc>
            </a:pPr>
            <a:fld id="{2AEE601D-C8B4-0948-AE0C-B7A1799738BB}" type="slidenum">
              <a:rPr lang="en-US" altLang="zh-CN" sz="1200">
                <a:solidFill>
                  <a:srgbClr val="FFFFFF"/>
                </a:solidFill>
                <a:latin typeface="Tw Cen MT" charset="0"/>
              </a:rPr>
              <a:pPr eaLnBrk="1" hangingPunct="1">
                <a:lnSpc>
                  <a:spcPct val="80000"/>
                </a:lnSpc>
              </a:pPr>
              <a:t>16</a:t>
            </a:fld>
            <a:endParaRPr lang="en-US" altLang="zh-CN" sz="1200">
              <a:solidFill>
                <a:srgbClr val="FFFFFF"/>
              </a:solidFill>
              <a:latin typeface="Tw Cen MT" charset="0"/>
            </a:endParaRPr>
          </a:p>
        </p:txBody>
      </p:sp>
      <p:pic>
        <p:nvPicPr>
          <p:cNvPr id="2048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13" y="1454150"/>
            <a:ext cx="6840537"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2"/>
          <p:cNvSpPr>
            <a:spLocks noGrp="1"/>
          </p:cNvSpPr>
          <p:nvPr>
            <p:ph type="title" idx="4294967295"/>
          </p:nvPr>
        </p:nvSpPr>
        <p:spPr>
          <a:xfrm>
            <a:off x="539750" y="381000"/>
            <a:ext cx="8424863" cy="685800"/>
          </a:xfrm>
        </p:spPr>
        <p:txBody>
          <a:bodyPr/>
          <a:lstStyle/>
          <a:p>
            <a:r>
              <a:rPr kumimoji="0" lang="en-US" altLang="zh-CN"/>
              <a:t>The Libraries</a:t>
            </a:r>
          </a:p>
        </p:txBody>
      </p:sp>
      <p:sp>
        <p:nvSpPr>
          <p:cNvPr id="20485" name="Rectangle 3"/>
          <p:cNvSpPr>
            <a:spLocks noGrp="1"/>
          </p:cNvSpPr>
          <p:nvPr>
            <p:ph type="body" idx="4294967295"/>
          </p:nvPr>
        </p:nvSpPr>
        <p:spPr>
          <a:xfrm>
            <a:off x="7069138" y="4149725"/>
            <a:ext cx="1992312" cy="1727200"/>
          </a:xfrm>
        </p:spPr>
        <p:txBody>
          <a:bodyPr/>
          <a:lstStyle/>
          <a:p>
            <a:pPr marL="0" indent="0">
              <a:buFont typeface="Wingdings" charset="2"/>
              <a:buNone/>
            </a:pPr>
            <a:r>
              <a:rPr kumimoji="0" lang="en-US" altLang="zh-CN" sz="1800"/>
              <a:t>Special purpose libraries: </a:t>
            </a:r>
            <a:br>
              <a:rPr kumimoji="0" lang="en-US" altLang="zh-CN" sz="1800"/>
            </a:br>
            <a:r>
              <a:rPr kumimoji="0" lang="en-US" altLang="zh-CN" sz="1800"/>
              <a:t>EG, Physics</a:t>
            </a:r>
            <a:r>
              <a:rPr kumimoji="0" lang="en-US" altLang="zh-CN" sz="1800">
                <a:latin typeface="Tahoma" charset="0"/>
              </a:rPr>
              <a:t>…</a:t>
            </a:r>
            <a:endParaRPr kumimoji="0" lang="zh-CN" altLang="en-US" sz="2400"/>
          </a:p>
        </p:txBody>
      </p:sp>
      <p:sp>
        <p:nvSpPr>
          <p:cNvPr id="20486" name="Rectangle 8"/>
          <p:cNvSpPr>
            <a:spLocks noChangeArrowheads="1"/>
          </p:cNvSpPr>
          <p:nvPr/>
        </p:nvSpPr>
        <p:spPr bwMode="auto">
          <a:xfrm>
            <a:off x="5148263" y="1484313"/>
            <a:ext cx="335915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spcBef>
                <a:spcPts val="700"/>
              </a:spcBef>
              <a:buClr>
                <a:schemeClr val="accent2"/>
              </a:buClr>
              <a:buSzPct val="60000"/>
              <a:buFont typeface="Wingdings" charset="2"/>
              <a:buNone/>
            </a:pPr>
            <a:r>
              <a:rPr lang="en-US" altLang="zh-CN" sz="3300" dirty="0">
                <a:latin typeface="Tw Cen MT" charset="0"/>
                <a:ea typeface="华文仿宋" charset="-122"/>
              </a:rPr>
              <a:t>Over 350 classes!!!</a:t>
            </a:r>
          </a:p>
        </p:txBody>
      </p:sp>
      <p:sp>
        <p:nvSpPr>
          <p:cNvPr id="20487" name="Rectangle 9"/>
          <p:cNvSpPr>
            <a:spLocks noChangeArrowheads="1"/>
          </p:cNvSpPr>
          <p:nvPr/>
        </p:nvSpPr>
        <p:spPr bwMode="auto">
          <a:xfrm>
            <a:off x="539750" y="6492875"/>
            <a:ext cx="4819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r>
              <a:rPr lang="en-US" altLang="zh-CN" i="1" dirty="0">
                <a:latin typeface="Times New Roman" charset="0"/>
                <a:ea typeface="华文仿宋" charset="-122"/>
              </a:rPr>
              <a:t>ref: http://</a:t>
            </a:r>
            <a:r>
              <a:rPr lang="en-US" altLang="zh-CN" i="1" dirty="0" err="1">
                <a:latin typeface="Times New Roman" charset="0"/>
                <a:ea typeface="华文仿宋" charset="-122"/>
              </a:rPr>
              <a:t>root.cern.ch</a:t>
            </a:r>
            <a:r>
              <a:rPr lang="en-US" altLang="zh-CN" i="1" dirty="0">
                <a:latin typeface="Times New Roman" charset="0"/>
                <a:ea typeface="华文仿宋" charset="-122"/>
              </a:rPr>
              <a:t>/root/html/</a:t>
            </a:r>
            <a:r>
              <a:rPr lang="en-US" altLang="zh-CN" i="1" dirty="0" err="1">
                <a:latin typeface="Times New Roman" charset="0"/>
                <a:ea typeface="华文仿宋" charset="-122"/>
              </a:rPr>
              <a:t>ClassIndex.html</a:t>
            </a:r>
            <a:r>
              <a:rPr lang="en-US" altLang="zh-CN" i="1" dirty="0">
                <a:latin typeface="Times New Roman" charset="0"/>
                <a:ea typeface="华文仿宋" charset="-122"/>
              </a:rPr>
              <a:t>. </a:t>
            </a:r>
            <a:endParaRPr lang="zh-CN" altLang="en-US" i="1" dirty="0">
              <a:latin typeface="Times New Roman" charset="0"/>
              <a:ea typeface="华文仿宋" charset="-122"/>
            </a:endParaRPr>
          </a:p>
        </p:txBody>
      </p:sp>
      <p:sp>
        <p:nvSpPr>
          <p:cNvPr id="2" name="日期占位符 1"/>
          <p:cNvSpPr>
            <a:spLocks noGrp="1"/>
          </p:cNvSpPr>
          <p:nvPr>
            <p:ph type="dt" sz="half" idx="10"/>
          </p:nvPr>
        </p:nvSpPr>
        <p:spPr/>
        <p:txBody>
          <a:bodyPr/>
          <a:lstStyle/>
          <a:p>
            <a:r>
              <a:rPr lang="zh-CN" altLang="en-US" dirty="0"/>
              <a:t>国科大科创培训</a:t>
            </a:r>
            <a:r>
              <a:rPr lang="en-US" altLang="zh-CN" dirty="0"/>
              <a:t>2024</a:t>
            </a:r>
          </a:p>
        </p:txBody>
      </p:sp>
    </p:spTree>
    <p:extLst>
      <p:ext uri="{BB962C8B-B14F-4D97-AF65-F5344CB8AC3E}">
        <p14:creationId xmlns:p14="http://schemas.microsoft.com/office/powerpoint/2010/main" val="1074271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7"/>
          <p:cNvSpPr>
            <a:spLocks noGrp="1"/>
          </p:cNvSpPr>
          <p:nvPr>
            <p:ph type="dt" sz="quarter" idx="10"/>
          </p:nvPr>
        </p:nvSpPr>
        <p:spPr bwMode="auto">
          <a:xfrm>
            <a:off x="6096000" y="6113747"/>
            <a:ext cx="2667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r>
              <a:rPr lang="zh-CN" altLang="en-US" dirty="0">
                <a:solidFill>
                  <a:schemeClr val="tx2"/>
                </a:solidFill>
                <a:latin typeface="Tw Cen MT" charset="0"/>
              </a:rPr>
              <a:t>国科大科创培训</a:t>
            </a:r>
            <a:r>
              <a:rPr lang="en-US" altLang="zh-CN" dirty="0">
                <a:solidFill>
                  <a:schemeClr val="tx2"/>
                </a:solidFill>
                <a:latin typeface="Tw Cen MT" charset="0"/>
              </a:rPr>
              <a:t>2024</a:t>
            </a:r>
          </a:p>
        </p:txBody>
      </p:sp>
      <p:sp>
        <p:nvSpPr>
          <p:cNvPr id="15363"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lnSpc>
                <a:spcPct val="80000"/>
              </a:lnSpc>
            </a:pPr>
            <a:fld id="{0BD2EB3B-4F22-414E-B365-80B65037DE42}" type="slidenum">
              <a:rPr lang="en-US" altLang="zh-CN" sz="1200">
                <a:solidFill>
                  <a:srgbClr val="FFFFFF"/>
                </a:solidFill>
                <a:latin typeface="Tw Cen MT" charset="0"/>
              </a:rPr>
              <a:pPr eaLnBrk="1" hangingPunct="1">
                <a:lnSpc>
                  <a:spcPct val="80000"/>
                </a:lnSpc>
              </a:pPr>
              <a:t>17</a:t>
            </a:fld>
            <a:endParaRPr lang="en-US" altLang="zh-CN" sz="1200">
              <a:solidFill>
                <a:srgbClr val="FFFFFF"/>
              </a:solidFill>
              <a:latin typeface="Tw Cen MT" charset="0"/>
            </a:endParaRPr>
          </a:p>
        </p:txBody>
      </p:sp>
      <p:sp>
        <p:nvSpPr>
          <p:cNvPr id="15364" name="Rectangle 2"/>
          <p:cNvSpPr>
            <a:spLocks noGrp="1"/>
          </p:cNvSpPr>
          <p:nvPr>
            <p:ph type="title" idx="4294967295"/>
          </p:nvPr>
        </p:nvSpPr>
        <p:spPr/>
        <p:txBody>
          <a:bodyPr/>
          <a:lstStyle/>
          <a:p>
            <a:r>
              <a:rPr kumimoji="0" lang="zh-CN" altLang="en-US" dirty="0"/>
              <a:t>更多</a:t>
            </a:r>
            <a:r>
              <a:rPr kumimoji="0" lang="en-US" altLang="zh-CN" dirty="0"/>
              <a:t>ROOT</a:t>
            </a:r>
            <a:r>
              <a:rPr kumimoji="0" lang="zh-CN" altLang="en-US" dirty="0"/>
              <a:t>组件</a:t>
            </a:r>
          </a:p>
        </p:txBody>
      </p:sp>
      <p:sp>
        <p:nvSpPr>
          <p:cNvPr id="15365" name="Rectangle 3"/>
          <p:cNvSpPr>
            <a:spLocks noGrp="1"/>
          </p:cNvSpPr>
          <p:nvPr>
            <p:ph type="body" idx="4294967295"/>
          </p:nvPr>
        </p:nvSpPr>
        <p:spPr>
          <a:xfrm>
            <a:off x="265113" y="1330857"/>
            <a:ext cx="8497887" cy="5184775"/>
          </a:xfrm>
        </p:spPr>
        <p:txBody>
          <a:bodyPr/>
          <a:lstStyle/>
          <a:p>
            <a:pPr>
              <a:lnSpc>
                <a:spcPct val="80000"/>
              </a:lnSpc>
              <a:buFont typeface="Wingdings" charset="2"/>
              <a:buNone/>
            </a:pPr>
            <a:r>
              <a:rPr kumimoji="0" lang="en-US" altLang="zh-CN" sz="1900" dirty="0">
                <a:solidFill>
                  <a:srgbClr val="000000"/>
                </a:solidFill>
              </a:rPr>
              <a:t>The packages provided by ROOT include those for</a:t>
            </a:r>
          </a:p>
          <a:p>
            <a:pPr lvl="1">
              <a:lnSpc>
                <a:spcPct val="80000"/>
              </a:lnSpc>
              <a:buFont typeface="Wingdings" charset="2"/>
              <a:buChar char="•"/>
            </a:pPr>
            <a:r>
              <a:rPr kumimoji="0" lang="en-US" altLang="zh-CN" sz="1700" i="1" dirty="0">
                <a:solidFill>
                  <a:srgbClr val="000000"/>
                </a:solidFill>
                <a:hlinkClick r:id="rId3" tooltip="Histogram"/>
              </a:rPr>
              <a:t>histogramming</a:t>
            </a:r>
            <a:r>
              <a:rPr kumimoji="0" lang="en-US" altLang="zh-CN" sz="1700" dirty="0">
                <a:solidFill>
                  <a:srgbClr val="000000"/>
                </a:solidFill>
              </a:rPr>
              <a:t> and </a:t>
            </a:r>
            <a:r>
              <a:rPr kumimoji="0" lang="en-US" altLang="zh-CN" sz="1700" i="1" dirty="0">
                <a:solidFill>
                  <a:srgbClr val="000000"/>
                </a:solidFill>
                <a:hlinkClick r:id="rId4" tooltip="Graph of a function"/>
              </a:rPr>
              <a:t>graphing</a:t>
            </a:r>
            <a:r>
              <a:rPr kumimoji="0" lang="en-US" altLang="zh-CN" sz="1700" dirty="0">
                <a:solidFill>
                  <a:srgbClr val="000000"/>
                </a:solidFill>
              </a:rPr>
              <a:t> to visualize and analyze </a:t>
            </a:r>
            <a:r>
              <a:rPr kumimoji="0" lang="en-US" altLang="zh-CN" sz="1700" dirty="0">
                <a:solidFill>
                  <a:srgbClr val="000000"/>
                </a:solidFill>
                <a:hlinkClick r:id="rId5" tooltip="Distribution (mathematics)"/>
              </a:rPr>
              <a:t>distributions</a:t>
            </a:r>
            <a:r>
              <a:rPr kumimoji="0" lang="en-US" altLang="zh-CN" sz="1700" dirty="0">
                <a:solidFill>
                  <a:srgbClr val="000000"/>
                </a:solidFill>
              </a:rPr>
              <a:t> and </a:t>
            </a:r>
            <a:r>
              <a:rPr kumimoji="0" lang="en-US" altLang="zh-CN" sz="1700" dirty="0">
                <a:solidFill>
                  <a:srgbClr val="000000"/>
                </a:solidFill>
                <a:hlinkClick r:id="rId6" tooltip="Function (mathematics)"/>
              </a:rPr>
              <a:t>functions</a:t>
            </a:r>
            <a:r>
              <a:rPr kumimoji="0" lang="en-US" altLang="zh-CN" sz="1700" dirty="0">
                <a:solidFill>
                  <a:srgbClr val="000000"/>
                </a:solidFill>
              </a:rPr>
              <a:t>, </a:t>
            </a:r>
          </a:p>
          <a:p>
            <a:pPr lvl="1">
              <a:lnSpc>
                <a:spcPct val="80000"/>
              </a:lnSpc>
              <a:buFont typeface="Wingdings" charset="2"/>
              <a:buChar char="•"/>
            </a:pPr>
            <a:r>
              <a:rPr kumimoji="0" lang="en-US" altLang="zh-CN" sz="1700" i="1" dirty="0">
                <a:solidFill>
                  <a:srgbClr val="000000"/>
                </a:solidFill>
                <a:hlinkClick r:id="rId7" tooltip="Curve fitting"/>
              </a:rPr>
              <a:t>curve fitting</a:t>
            </a:r>
            <a:r>
              <a:rPr kumimoji="0" lang="en-US" altLang="zh-CN" sz="1700" dirty="0">
                <a:solidFill>
                  <a:srgbClr val="000000"/>
                </a:solidFill>
              </a:rPr>
              <a:t> (regression analysis) and minimization of </a:t>
            </a:r>
            <a:r>
              <a:rPr kumimoji="0" lang="en-US" altLang="zh-CN" sz="1700" dirty="0">
                <a:solidFill>
                  <a:srgbClr val="000000"/>
                </a:solidFill>
                <a:hlinkClick r:id="rId8" tooltip="Functional (mathematics)"/>
              </a:rPr>
              <a:t>functionals</a:t>
            </a:r>
            <a:r>
              <a:rPr kumimoji="0" lang="en-US" altLang="zh-CN" sz="1700" dirty="0">
                <a:solidFill>
                  <a:srgbClr val="000000"/>
                </a:solidFill>
              </a:rPr>
              <a:t>, </a:t>
            </a:r>
          </a:p>
          <a:p>
            <a:pPr lvl="1">
              <a:lnSpc>
                <a:spcPct val="80000"/>
              </a:lnSpc>
              <a:buFont typeface="Wingdings" charset="2"/>
              <a:buChar char="•"/>
            </a:pPr>
            <a:r>
              <a:rPr kumimoji="0" lang="en-US" altLang="zh-CN" sz="1700" i="1" dirty="0">
                <a:solidFill>
                  <a:srgbClr val="000000"/>
                </a:solidFill>
                <a:hlinkClick r:id="rId9" tooltip="Statistics"/>
              </a:rPr>
              <a:t>statistics</a:t>
            </a:r>
            <a:r>
              <a:rPr kumimoji="0" lang="en-US" altLang="zh-CN" sz="1700" i="1" dirty="0">
                <a:solidFill>
                  <a:srgbClr val="000000"/>
                </a:solidFill>
              </a:rPr>
              <a:t> tools</a:t>
            </a:r>
            <a:r>
              <a:rPr kumimoji="0" lang="en-US" altLang="zh-CN" sz="1700" dirty="0">
                <a:solidFill>
                  <a:srgbClr val="000000"/>
                </a:solidFill>
              </a:rPr>
              <a:t> used for </a:t>
            </a:r>
            <a:r>
              <a:rPr kumimoji="0" lang="en-US" altLang="zh-CN" sz="1700" dirty="0">
                <a:solidFill>
                  <a:srgbClr val="000000"/>
                </a:solidFill>
                <a:hlinkClick r:id="rId10" tooltip="Data analysis"/>
              </a:rPr>
              <a:t>data analysis</a:t>
            </a:r>
            <a:r>
              <a:rPr kumimoji="0" lang="en-US" altLang="zh-CN" sz="1700" dirty="0">
                <a:solidFill>
                  <a:srgbClr val="000000"/>
                </a:solidFill>
              </a:rPr>
              <a:t>, </a:t>
            </a:r>
          </a:p>
          <a:p>
            <a:pPr lvl="1">
              <a:lnSpc>
                <a:spcPct val="80000"/>
              </a:lnSpc>
              <a:buFont typeface="Wingdings" charset="2"/>
              <a:buChar char="•"/>
            </a:pPr>
            <a:r>
              <a:rPr kumimoji="0" lang="en-US" altLang="zh-CN" sz="1700" i="1" dirty="0">
                <a:solidFill>
                  <a:srgbClr val="000000"/>
                </a:solidFill>
                <a:hlinkClick r:id="rId11" tooltip="Matrix (mathematics)"/>
              </a:rPr>
              <a:t>matrix</a:t>
            </a:r>
            <a:r>
              <a:rPr kumimoji="0" lang="en-US" altLang="zh-CN" sz="1700" i="1" dirty="0">
                <a:solidFill>
                  <a:srgbClr val="000000"/>
                </a:solidFill>
              </a:rPr>
              <a:t> algebra</a:t>
            </a:r>
            <a:r>
              <a:rPr kumimoji="0" lang="en-US" altLang="zh-CN" sz="1700" dirty="0">
                <a:solidFill>
                  <a:srgbClr val="000000"/>
                </a:solidFill>
              </a:rPr>
              <a:t>, </a:t>
            </a:r>
          </a:p>
          <a:p>
            <a:pPr lvl="1">
              <a:lnSpc>
                <a:spcPct val="80000"/>
              </a:lnSpc>
              <a:buFont typeface="Wingdings" charset="2"/>
              <a:buChar char="•"/>
            </a:pPr>
            <a:r>
              <a:rPr kumimoji="0" lang="en-US" altLang="zh-CN" sz="1700" i="1" dirty="0">
                <a:solidFill>
                  <a:srgbClr val="000000"/>
                </a:solidFill>
                <a:hlinkClick r:id="rId12" tooltip="Four-vector"/>
              </a:rPr>
              <a:t>four-vector</a:t>
            </a:r>
            <a:r>
              <a:rPr kumimoji="0" lang="en-US" altLang="zh-CN" sz="1700" i="1" dirty="0">
                <a:solidFill>
                  <a:srgbClr val="000000"/>
                </a:solidFill>
              </a:rPr>
              <a:t> computations</a:t>
            </a:r>
            <a:r>
              <a:rPr kumimoji="0" lang="en-US" altLang="zh-CN" sz="1700" dirty="0">
                <a:solidFill>
                  <a:srgbClr val="000000"/>
                </a:solidFill>
              </a:rPr>
              <a:t>, as used in </a:t>
            </a:r>
            <a:r>
              <a:rPr kumimoji="0" lang="en-US" altLang="zh-CN" sz="1700" dirty="0">
                <a:solidFill>
                  <a:srgbClr val="000000"/>
                </a:solidFill>
                <a:hlinkClick r:id="rId13" tooltip="High energy physics"/>
              </a:rPr>
              <a:t>high energy physics</a:t>
            </a:r>
            <a:r>
              <a:rPr kumimoji="0" lang="en-US" altLang="zh-CN" sz="1700" dirty="0">
                <a:solidFill>
                  <a:srgbClr val="000000"/>
                </a:solidFill>
              </a:rPr>
              <a:t>, </a:t>
            </a:r>
          </a:p>
          <a:p>
            <a:pPr lvl="1">
              <a:lnSpc>
                <a:spcPct val="80000"/>
              </a:lnSpc>
              <a:buFont typeface="Wingdings" charset="2"/>
              <a:buChar char="•"/>
            </a:pPr>
            <a:r>
              <a:rPr kumimoji="0" lang="en-US" altLang="zh-CN" sz="1700" dirty="0">
                <a:solidFill>
                  <a:srgbClr val="000000"/>
                </a:solidFill>
              </a:rPr>
              <a:t>standard </a:t>
            </a:r>
            <a:r>
              <a:rPr kumimoji="0" lang="en-US" altLang="zh-CN" sz="1700" i="1" dirty="0">
                <a:solidFill>
                  <a:srgbClr val="000000"/>
                </a:solidFill>
                <a:hlinkClick r:id="rId6" tooltip="Function (mathematics)"/>
              </a:rPr>
              <a:t>mathematical functions</a:t>
            </a:r>
            <a:r>
              <a:rPr kumimoji="0" lang="en-US" altLang="zh-CN" sz="1700" dirty="0">
                <a:solidFill>
                  <a:srgbClr val="000000"/>
                </a:solidFill>
              </a:rPr>
              <a:t>, </a:t>
            </a:r>
          </a:p>
          <a:p>
            <a:pPr lvl="1">
              <a:lnSpc>
                <a:spcPct val="80000"/>
              </a:lnSpc>
              <a:buFont typeface="Wingdings" charset="2"/>
              <a:buChar char="•"/>
            </a:pPr>
            <a:r>
              <a:rPr kumimoji="0" lang="en-US" altLang="zh-CN" sz="1700" i="1" dirty="0">
                <a:solidFill>
                  <a:srgbClr val="000000"/>
                </a:solidFill>
                <a:hlinkClick r:id="rId14" tooltip="Multivariate"/>
              </a:rPr>
              <a:t>multivariate</a:t>
            </a:r>
            <a:r>
              <a:rPr kumimoji="0" lang="en-US" altLang="zh-CN" sz="1700" i="1" dirty="0">
                <a:solidFill>
                  <a:srgbClr val="000000"/>
                </a:solidFill>
              </a:rPr>
              <a:t> </a:t>
            </a:r>
            <a:r>
              <a:rPr kumimoji="0" lang="en-US" altLang="zh-CN" sz="1700" i="1" dirty="0">
                <a:solidFill>
                  <a:srgbClr val="000000"/>
                </a:solidFill>
                <a:hlinkClick r:id="rId10" tooltip="Data analysis"/>
              </a:rPr>
              <a:t>data analysis</a:t>
            </a:r>
            <a:r>
              <a:rPr kumimoji="0" lang="en-US" altLang="zh-CN" sz="1700" dirty="0">
                <a:solidFill>
                  <a:srgbClr val="000000"/>
                </a:solidFill>
              </a:rPr>
              <a:t>, e.g. using </a:t>
            </a:r>
            <a:r>
              <a:rPr kumimoji="0" lang="en-US" altLang="zh-CN" sz="1700" dirty="0">
                <a:solidFill>
                  <a:srgbClr val="000000"/>
                </a:solidFill>
                <a:hlinkClick r:id="rId15" tooltip="Neural networks"/>
              </a:rPr>
              <a:t>neural networks</a:t>
            </a:r>
            <a:r>
              <a:rPr kumimoji="0" lang="en-US" altLang="zh-CN" sz="1700" dirty="0">
                <a:solidFill>
                  <a:srgbClr val="000000"/>
                </a:solidFill>
              </a:rPr>
              <a:t>, </a:t>
            </a:r>
          </a:p>
          <a:p>
            <a:pPr lvl="1">
              <a:lnSpc>
                <a:spcPct val="80000"/>
              </a:lnSpc>
              <a:buFont typeface="Wingdings" charset="2"/>
              <a:buChar char="•"/>
            </a:pPr>
            <a:r>
              <a:rPr kumimoji="0" lang="en-US" altLang="zh-CN" sz="1700" i="1" dirty="0">
                <a:solidFill>
                  <a:srgbClr val="000000"/>
                </a:solidFill>
              </a:rPr>
              <a:t>image manipulation</a:t>
            </a:r>
            <a:r>
              <a:rPr kumimoji="0" lang="en-US" altLang="zh-CN" sz="1700" dirty="0">
                <a:solidFill>
                  <a:srgbClr val="000000"/>
                </a:solidFill>
              </a:rPr>
              <a:t>, used e.g. to analyze </a:t>
            </a:r>
            <a:r>
              <a:rPr kumimoji="0" lang="en-US" altLang="zh-CN" sz="1700" dirty="0">
                <a:solidFill>
                  <a:srgbClr val="000000"/>
                </a:solidFill>
                <a:hlinkClick r:id="rId16" tooltip="Astronomical"/>
              </a:rPr>
              <a:t>astronomical</a:t>
            </a:r>
            <a:r>
              <a:rPr kumimoji="0" lang="en-US" altLang="zh-CN" sz="1700" dirty="0">
                <a:solidFill>
                  <a:srgbClr val="000000"/>
                </a:solidFill>
              </a:rPr>
              <a:t> pictures, </a:t>
            </a:r>
          </a:p>
          <a:p>
            <a:pPr lvl="1">
              <a:lnSpc>
                <a:spcPct val="80000"/>
              </a:lnSpc>
              <a:buFont typeface="Wingdings" charset="2"/>
              <a:buChar char="•"/>
            </a:pPr>
            <a:r>
              <a:rPr kumimoji="0" lang="en-US" altLang="zh-CN" sz="1700" dirty="0">
                <a:solidFill>
                  <a:srgbClr val="000000"/>
                </a:solidFill>
              </a:rPr>
              <a:t>access to </a:t>
            </a:r>
            <a:r>
              <a:rPr kumimoji="0" lang="en-US" altLang="zh-CN" sz="1700" i="1" dirty="0">
                <a:solidFill>
                  <a:srgbClr val="000000"/>
                </a:solidFill>
              </a:rPr>
              <a:t>distributed data</a:t>
            </a:r>
            <a:r>
              <a:rPr kumimoji="0" lang="en-US" altLang="zh-CN" sz="1700" dirty="0">
                <a:solidFill>
                  <a:srgbClr val="000000"/>
                </a:solidFill>
              </a:rPr>
              <a:t> (in the context of the </a:t>
            </a:r>
            <a:r>
              <a:rPr kumimoji="0" lang="en-US" altLang="zh-CN" sz="1700" dirty="0">
                <a:solidFill>
                  <a:srgbClr val="000000"/>
                </a:solidFill>
                <a:hlinkClick r:id="rId17" tooltip="Grid computing"/>
              </a:rPr>
              <a:t>Grid</a:t>
            </a:r>
            <a:r>
              <a:rPr kumimoji="0" lang="en-US" altLang="zh-CN" sz="1700" dirty="0">
                <a:solidFill>
                  <a:srgbClr val="000000"/>
                </a:solidFill>
              </a:rPr>
              <a:t>), </a:t>
            </a:r>
          </a:p>
          <a:p>
            <a:pPr lvl="1">
              <a:lnSpc>
                <a:spcPct val="80000"/>
              </a:lnSpc>
              <a:buFont typeface="Wingdings" charset="2"/>
              <a:buChar char="•"/>
            </a:pPr>
            <a:r>
              <a:rPr kumimoji="0" lang="en-US" altLang="zh-CN" sz="1700" i="1" dirty="0">
                <a:solidFill>
                  <a:srgbClr val="000000"/>
                </a:solidFill>
                <a:hlinkClick r:id="rId18" tooltip="Distributed computing"/>
              </a:rPr>
              <a:t>distributed computing</a:t>
            </a:r>
            <a:r>
              <a:rPr kumimoji="0" lang="en-US" altLang="zh-CN" sz="1700" dirty="0">
                <a:solidFill>
                  <a:srgbClr val="000000"/>
                </a:solidFill>
              </a:rPr>
              <a:t>, to parallelize </a:t>
            </a:r>
            <a:r>
              <a:rPr kumimoji="0" lang="en-US" altLang="zh-CN" sz="1700" dirty="0">
                <a:solidFill>
                  <a:srgbClr val="000000"/>
                </a:solidFill>
                <a:hlinkClick r:id="rId10" tooltip="Data analysis"/>
              </a:rPr>
              <a:t>data analyses</a:t>
            </a:r>
            <a:r>
              <a:rPr kumimoji="0" lang="en-US" altLang="zh-CN" sz="1700" dirty="0">
                <a:solidFill>
                  <a:srgbClr val="000000"/>
                </a:solidFill>
              </a:rPr>
              <a:t>, </a:t>
            </a:r>
          </a:p>
          <a:p>
            <a:pPr lvl="1">
              <a:lnSpc>
                <a:spcPct val="80000"/>
              </a:lnSpc>
              <a:buFont typeface="Wingdings" charset="2"/>
              <a:buChar char="•"/>
            </a:pPr>
            <a:r>
              <a:rPr kumimoji="0" lang="en-US" altLang="zh-CN" sz="1700" i="1" dirty="0">
                <a:solidFill>
                  <a:srgbClr val="000000"/>
                </a:solidFill>
                <a:hlinkClick r:id="rId19" tooltip="Persistence (computer science)"/>
              </a:rPr>
              <a:t>persistence</a:t>
            </a:r>
            <a:r>
              <a:rPr kumimoji="0" lang="en-US" altLang="zh-CN" sz="1700" i="1" dirty="0">
                <a:solidFill>
                  <a:srgbClr val="000000"/>
                </a:solidFill>
              </a:rPr>
              <a:t> and </a:t>
            </a:r>
            <a:r>
              <a:rPr kumimoji="0" lang="en-US" altLang="zh-CN" sz="1700" i="1" dirty="0">
                <a:solidFill>
                  <a:srgbClr val="000000"/>
                </a:solidFill>
                <a:hlinkClick r:id="rId20" tooltip="Serialization"/>
              </a:rPr>
              <a:t>serialization</a:t>
            </a:r>
            <a:r>
              <a:rPr kumimoji="0" lang="en-US" altLang="zh-CN" sz="1700" i="1" dirty="0">
                <a:solidFill>
                  <a:srgbClr val="000000"/>
                </a:solidFill>
              </a:rPr>
              <a:t> of objects</a:t>
            </a:r>
            <a:r>
              <a:rPr kumimoji="0" lang="en-US" altLang="zh-CN" sz="1700" dirty="0">
                <a:solidFill>
                  <a:srgbClr val="000000"/>
                </a:solidFill>
              </a:rPr>
              <a:t>, which can cope with changes in class definitions of persistent data, </a:t>
            </a:r>
          </a:p>
          <a:p>
            <a:pPr lvl="1">
              <a:lnSpc>
                <a:spcPct val="80000"/>
              </a:lnSpc>
              <a:buFont typeface="Wingdings" charset="2"/>
              <a:buChar char="•"/>
            </a:pPr>
            <a:r>
              <a:rPr kumimoji="0" lang="en-US" altLang="zh-CN" sz="1700" i="1" dirty="0">
                <a:solidFill>
                  <a:srgbClr val="000000"/>
                </a:solidFill>
              </a:rPr>
              <a:t>access to </a:t>
            </a:r>
            <a:r>
              <a:rPr kumimoji="0" lang="en-US" altLang="zh-CN" sz="1700" i="1" dirty="0">
                <a:solidFill>
                  <a:srgbClr val="000000"/>
                </a:solidFill>
                <a:hlinkClick r:id="rId21" tooltip="Databases"/>
              </a:rPr>
              <a:t>databases</a:t>
            </a:r>
            <a:r>
              <a:rPr kumimoji="0" lang="en-US" altLang="zh-CN" sz="1700" dirty="0">
                <a:solidFill>
                  <a:srgbClr val="000000"/>
                </a:solidFill>
              </a:rPr>
              <a:t>, </a:t>
            </a:r>
          </a:p>
          <a:p>
            <a:pPr lvl="1">
              <a:lnSpc>
                <a:spcPct val="80000"/>
              </a:lnSpc>
              <a:buFont typeface="Wingdings" charset="2"/>
              <a:buChar char="•"/>
            </a:pPr>
            <a:r>
              <a:rPr kumimoji="0" lang="en-US" altLang="zh-CN" sz="1700" dirty="0">
                <a:solidFill>
                  <a:srgbClr val="000000"/>
                </a:solidFill>
                <a:hlinkClick r:id="rId22" tooltip="3D computer graphics"/>
              </a:rPr>
              <a:t>3D</a:t>
            </a:r>
            <a:r>
              <a:rPr kumimoji="0" lang="en-US" altLang="zh-CN" sz="1700" dirty="0">
                <a:solidFill>
                  <a:srgbClr val="000000"/>
                </a:solidFill>
              </a:rPr>
              <a:t> </a:t>
            </a:r>
            <a:r>
              <a:rPr kumimoji="0" lang="en-US" altLang="zh-CN" sz="1700" dirty="0">
                <a:solidFill>
                  <a:srgbClr val="000000"/>
                </a:solidFill>
                <a:hlinkClick r:id="rId23" tooltip="Visualization (graphic)"/>
              </a:rPr>
              <a:t>visualizations</a:t>
            </a:r>
            <a:r>
              <a:rPr kumimoji="0" lang="en-US" altLang="zh-CN" sz="1700" dirty="0">
                <a:solidFill>
                  <a:srgbClr val="000000"/>
                </a:solidFill>
              </a:rPr>
              <a:t> (geometry) </a:t>
            </a:r>
          </a:p>
          <a:p>
            <a:pPr lvl="1">
              <a:lnSpc>
                <a:spcPct val="80000"/>
              </a:lnSpc>
              <a:buFont typeface="Wingdings" charset="2"/>
              <a:buChar char="•"/>
            </a:pPr>
            <a:r>
              <a:rPr kumimoji="0" lang="en-US" altLang="zh-CN" sz="1700" dirty="0">
                <a:solidFill>
                  <a:srgbClr val="000000"/>
                </a:solidFill>
              </a:rPr>
              <a:t>creating files in various </a:t>
            </a:r>
            <a:r>
              <a:rPr kumimoji="0" lang="en-US" altLang="zh-CN" sz="1700" i="1" dirty="0">
                <a:solidFill>
                  <a:srgbClr val="000000"/>
                </a:solidFill>
              </a:rPr>
              <a:t>graphics formats</a:t>
            </a:r>
            <a:r>
              <a:rPr kumimoji="0" lang="en-US" altLang="zh-CN" sz="1700" dirty="0">
                <a:solidFill>
                  <a:srgbClr val="000000"/>
                </a:solidFill>
              </a:rPr>
              <a:t>, like </a:t>
            </a:r>
            <a:r>
              <a:rPr kumimoji="0" lang="en-US" altLang="zh-CN" sz="1700" dirty="0">
                <a:solidFill>
                  <a:srgbClr val="000000"/>
                </a:solidFill>
                <a:hlinkClick r:id="rId24" tooltip="PostScript"/>
              </a:rPr>
              <a:t>PostScript</a:t>
            </a:r>
            <a:r>
              <a:rPr kumimoji="0" lang="en-US" altLang="zh-CN" sz="1700" dirty="0">
                <a:solidFill>
                  <a:srgbClr val="000000"/>
                </a:solidFill>
              </a:rPr>
              <a:t>, </a:t>
            </a:r>
            <a:r>
              <a:rPr kumimoji="0" lang="en-US" altLang="zh-CN" sz="1700" dirty="0">
                <a:solidFill>
                  <a:srgbClr val="000000"/>
                </a:solidFill>
                <a:hlinkClick r:id="rId25" tooltip="JPEG"/>
              </a:rPr>
              <a:t>JPEG</a:t>
            </a:r>
            <a:r>
              <a:rPr kumimoji="0" lang="en-US" altLang="zh-CN" sz="1700" dirty="0">
                <a:solidFill>
                  <a:srgbClr val="000000"/>
                </a:solidFill>
              </a:rPr>
              <a:t>, </a:t>
            </a:r>
            <a:r>
              <a:rPr kumimoji="0" lang="en-US" altLang="zh-CN" sz="1700" dirty="0">
                <a:solidFill>
                  <a:srgbClr val="000000"/>
                </a:solidFill>
                <a:hlinkClick r:id="rId26" tooltip="Scalable Vector Graphics"/>
              </a:rPr>
              <a:t>SVG</a:t>
            </a:r>
            <a:r>
              <a:rPr kumimoji="0" lang="en-US" altLang="zh-CN" sz="1700" dirty="0">
                <a:solidFill>
                  <a:srgbClr val="000000"/>
                </a:solidFill>
              </a:rPr>
              <a:t>, </a:t>
            </a:r>
          </a:p>
          <a:p>
            <a:pPr lvl="1">
              <a:lnSpc>
                <a:spcPct val="80000"/>
              </a:lnSpc>
              <a:buFont typeface="Wingdings" charset="2"/>
              <a:buChar char="•"/>
            </a:pPr>
            <a:r>
              <a:rPr kumimoji="0" lang="en-US" altLang="zh-CN" sz="1700" dirty="0">
                <a:solidFill>
                  <a:srgbClr val="000000"/>
                </a:solidFill>
              </a:rPr>
              <a:t>interfacing </a:t>
            </a:r>
            <a:r>
              <a:rPr kumimoji="0" lang="en-US" altLang="zh-CN" sz="1700" dirty="0">
                <a:solidFill>
                  <a:srgbClr val="000000"/>
                </a:solidFill>
                <a:hlinkClick r:id="rId27" tooltip="Python (programming language)"/>
              </a:rPr>
              <a:t>Python</a:t>
            </a:r>
            <a:r>
              <a:rPr kumimoji="0" lang="en-US" altLang="zh-CN" sz="1700" dirty="0">
                <a:solidFill>
                  <a:srgbClr val="000000"/>
                </a:solidFill>
              </a:rPr>
              <a:t> and </a:t>
            </a:r>
            <a:r>
              <a:rPr kumimoji="0" lang="en-US" altLang="zh-CN" sz="1700" dirty="0">
                <a:solidFill>
                  <a:srgbClr val="000000"/>
                </a:solidFill>
                <a:hlinkClick r:id="rId28" tooltip="Ruby programming language"/>
              </a:rPr>
              <a:t>Ruby</a:t>
            </a:r>
            <a:r>
              <a:rPr kumimoji="0" lang="en-US" altLang="zh-CN" sz="1700" dirty="0">
                <a:solidFill>
                  <a:srgbClr val="000000"/>
                </a:solidFill>
              </a:rPr>
              <a:t> code in both directions, </a:t>
            </a:r>
          </a:p>
          <a:p>
            <a:pPr lvl="1">
              <a:lnSpc>
                <a:spcPct val="80000"/>
              </a:lnSpc>
              <a:buFont typeface="Wingdings" charset="2"/>
              <a:buChar char="•"/>
            </a:pPr>
            <a:r>
              <a:rPr kumimoji="0" lang="en-US" altLang="zh-CN" sz="1700" dirty="0">
                <a:solidFill>
                  <a:srgbClr val="000000"/>
                </a:solidFill>
              </a:rPr>
              <a:t>interfacing </a:t>
            </a:r>
            <a:r>
              <a:rPr kumimoji="0" lang="en-US" altLang="zh-CN" sz="1700" dirty="0">
                <a:solidFill>
                  <a:srgbClr val="000000"/>
                </a:solidFill>
                <a:hlinkClick r:id="rId29" tooltip="Monte Carlo method"/>
              </a:rPr>
              <a:t>Monte Carlo</a:t>
            </a:r>
            <a:r>
              <a:rPr kumimoji="0" lang="en-US" altLang="zh-CN" sz="1700" dirty="0">
                <a:solidFill>
                  <a:srgbClr val="000000"/>
                </a:solidFill>
              </a:rPr>
              <a:t> </a:t>
            </a:r>
            <a:r>
              <a:rPr kumimoji="0" lang="en-US" altLang="zh-CN" sz="1700" dirty="0">
                <a:solidFill>
                  <a:srgbClr val="000000"/>
                </a:solidFill>
                <a:hlinkClick r:id="rId30" tooltip="Event generator"/>
              </a:rPr>
              <a:t>event generators</a:t>
            </a:r>
            <a:r>
              <a:rPr kumimoji="0" lang="en-US" altLang="zh-CN" sz="1700" dirty="0">
                <a:solidFill>
                  <a:srgbClr val="000000"/>
                </a:solidFill>
              </a:rPr>
              <a:t>. </a:t>
            </a:r>
            <a:endParaRPr kumimoji="0" lang="zh-CN" altLang="en-US" sz="1700" dirty="0"/>
          </a:p>
        </p:txBody>
      </p:sp>
    </p:spTree>
    <p:extLst>
      <p:ext uri="{BB962C8B-B14F-4D97-AF65-F5344CB8AC3E}">
        <p14:creationId xmlns:p14="http://schemas.microsoft.com/office/powerpoint/2010/main" val="2108911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7"/>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r>
              <a:rPr lang="zh-CN" altLang="en-US" dirty="0">
                <a:solidFill>
                  <a:schemeClr val="tx2"/>
                </a:solidFill>
                <a:latin typeface="Tw Cen MT" charset="0"/>
              </a:rPr>
              <a:t>国科大科创培训</a:t>
            </a:r>
            <a:r>
              <a:rPr lang="en-US" altLang="zh-CN" dirty="0">
                <a:solidFill>
                  <a:schemeClr val="tx2"/>
                </a:solidFill>
                <a:latin typeface="Tw Cen MT" charset="0"/>
              </a:rPr>
              <a:t>2024</a:t>
            </a:r>
          </a:p>
        </p:txBody>
      </p:sp>
      <p:sp>
        <p:nvSpPr>
          <p:cNvPr id="11267"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lnSpc>
                <a:spcPct val="80000"/>
              </a:lnSpc>
            </a:pPr>
            <a:fld id="{B6D1EA59-0D4D-2445-8E09-A9092D6BCD3D}" type="slidenum">
              <a:rPr lang="en-US" altLang="zh-CN" sz="1200">
                <a:solidFill>
                  <a:srgbClr val="FFFFFF"/>
                </a:solidFill>
                <a:latin typeface="Tw Cen MT" charset="0"/>
              </a:rPr>
              <a:pPr eaLnBrk="1" hangingPunct="1">
                <a:lnSpc>
                  <a:spcPct val="80000"/>
                </a:lnSpc>
              </a:pPr>
              <a:t>18</a:t>
            </a:fld>
            <a:endParaRPr lang="en-US" altLang="zh-CN" sz="1200">
              <a:solidFill>
                <a:srgbClr val="FFFFFF"/>
              </a:solidFill>
              <a:latin typeface="Tw Cen MT" charset="0"/>
            </a:endParaRPr>
          </a:p>
        </p:txBody>
      </p:sp>
      <p:sp>
        <p:nvSpPr>
          <p:cNvPr id="11268" name="Rectangle 2"/>
          <p:cNvSpPr>
            <a:spLocks noGrp="1"/>
          </p:cNvSpPr>
          <p:nvPr>
            <p:ph type="title" idx="4294967295"/>
          </p:nvPr>
        </p:nvSpPr>
        <p:spPr/>
        <p:txBody>
          <a:bodyPr/>
          <a:lstStyle/>
          <a:p>
            <a:r>
              <a:rPr kumimoji="0" lang="en-US" altLang="zh-CN"/>
              <a:t>Getting Information</a:t>
            </a:r>
          </a:p>
        </p:txBody>
      </p:sp>
      <p:sp>
        <p:nvSpPr>
          <p:cNvPr id="11269" name="Rectangle 3"/>
          <p:cNvSpPr>
            <a:spLocks noGrp="1"/>
          </p:cNvSpPr>
          <p:nvPr>
            <p:ph type="body" idx="4294967295"/>
          </p:nvPr>
        </p:nvSpPr>
        <p:spPr>
          <a:xfrm>
            <a:off x="381000" y="1357313"/>
            <a:ext cx="8574088" cy="4532312"/>
          </a:xfrm>
        </p:spPr>
        <p:txBody>
          <a:bodyPr/>
          <a:lstStyle/>
          <a:p>
            <a:r>
              <a:rPr kumimoji="0" lang="en-US" altLang="zh-CN" b="1" dirty="0"/>
              <a:t>ROOT website</a:t>
            </a:r>
            <a:r>
              <a:rPr kumimoji="0" lang="en-US" altLang="zh-CN" sz="2500" dirty="0"/>
              <a:t>:</a:t>
            </a:r>
            <a:r>
              <a:rPr kumimoji="0" lang="en-US" altLang="zh-CN" sz="2000" dirty="0">
                <a:latin typeface="Courier" charset="0"/>
                <a:ea typeface="Courier" charset="0"/>
                <a:cs typeface="Courier" charset="0"/>
              </a:rPr>
              <a:t> </a:t>
            </a:r>
            <a:r>
              <a:rPr kumimoji="0" lang="en-US" altLang="zh-CN" sz="2000" u="sng" dirty="0">
                <a:latin typeface="Courier" charset="0"/>
                <a:ea typeface="Courier" charset="0"/>
                <a:cs typeface="Courier" charset="0"/>
              </a:rPr>
              <a:t>http://</a:t>
            </a:r>
            <a:r>
              <a:rPr kumimoji="0" lang="en-US" altLang="zh-CN" sz="2000" u="sng" dirty="0" err="1">
                <a:latin typeface="Courier" charset="0"/>
                <a:ea typeface="Courier" charset="0"/>
                <a:cs typeface="Courier" charset="0"/>
              </a:rPr>
              <a:t>root.cern.ch</a:t>
            </a:r>
            <a:endParaRPr kumimoji="0" lang="en-US" altLang="zh-CN" sz="2500" u="sng" dirty="0">
              <a:latin typeface="Courier" charset="0"/>
              <a:ea typeface="Courier" charset="0"/>
              <a:cs typeface="Courier" charset="0"/>
            </a:endParaRPr>
          </a:p>
          <a:p>
            <a:pPr>
              <a:buFont typeface="Wingdings" charset="2"/>
              <a:buNone/>
            </a:pPr>
            <a:r>
              <a:rPr kumimoji="0" lang="en-US" altLang="zh-CN" sz="2500" dirty="0"/>
              <a:t>	You can find ROOT user references and guides there.</a:t>
            </a:r>
            <a:endParaRPr kumimoji="0" lang="zh-CN" altLang="en-US" sz="2500" dirty="0"/>
          </a:p>
          <a:p>
            <a:r>
              <a:rPr kumimoji="0" lang="nl-NL" altLang="zh-CN" b="1" dirty="0"/>
              <a:t>Class Reference Guide:</a:t>
            </a:r>
            <a:r>
              <a:rPr kumimoji="0" lang="zh-CN" altLang="en-US" b="1" dirty="0"/>
              <a:t> </a:t>
            </a:r>
            <a:r>
              <a:rPr kumimoji="0" lang="nl-NL" altLang="zh-CN" sz="2000" u="sng" dirty="0">
                <a:latin typeface="Courier" charset="0"/>
                <a:ea typeface="Courier" charset="0"/>
                <a:cs typeface="Courier" charset="0"/>
                <a:hlinkClick r:id="rId3"/>
              </a:rPr>
              <a:t>http://</a:t>
            </a:r>
            <a:r>
              <a:rPr kumimoji="0" lang="nl-NL" altLang="zh-CN" sz="2000" u="sng" dirty="0" err="1">
                <a:latin typeface="Courier" charset="0"/>
                <a:ea typeface="Courier" charset="0"/>
                <a:cs typeface="Courier" charset="0"/>
                <a:hlinkClick r:id="rId3"/>
              </a:rPr>
              <a:t>root.cern.ch</a:t>
            </a:r>
            <a:r>
              <a:rPr kumimoji="0" lang="nl-NL" altLang="zh-CN" sz="2000" u="sng" dirty="0">
                <a:latin typeface="Courier" charset="0"/>
                <a:ea typeface="Courier" charset="0"/>
                <a:cs typeface="Courier" charset="0"/>
                <a:hlinkClick r:id="rId3"/>
              </a:rPr>
              <a:t>/root/html/</a:t>
            </a:r>
            <a:r>
              <a:rPr kumimoji="0" lang="nl-NL" altLang="zh-CN" sz="2000" u="sng" dirty="0" err="1">
                <a:latin typeface="Courier" charset="0"/>
                <a:ea typeface="Courier" charset="0"/>
                <a:cs typeface="Courier" charset="0"/>
                <a:hlinkClick r:id="rId3"/>
              </a:rPr>
              <a:t>ClassIndex.html</a:t>
            </a:r>
            <a:endParaRPr kumimoji="0" lang="en-US" altLang="zh-CN" sz="2500" u="sng" dirty="0"/>
          </a:p>
          <a:p>
            <a:r>
              <a:rPr kumimoji="0" lang="en-US" altLang="zh-CN" b="1" dirty="0"/>
              <a:t>Forums and archives:</a:t>
            </a:r>
            <a:r>
              <a:rPr kumimoji="0" lang="en-US" altLang="zh-CN" sz="1900" dirty="0"/>
              <a:t>	</a:t>
            </a:r>
            <a:r>
              <a:rPr kumimoji="0" lang="en-US" altLang="zh-CN" sz="1800" u="sng" dirty="0">
                <a:latin typeface="Courier" charset="0"/>
                <a:ea typeface="Courier" charset="0"/>
                <a:cs typeface="Courier" charset="0"/>
              </a:rPr>
              <a:t>http://</a:t>
            </a:r>
            <a:r>
              <a:rPr kumimoji="0" lang="en-US" altLang="zh-CN" sz="1800" u="sng" dirty="0" err="1">
                <a:latin typeface="Courier" charset="0"/>
                <a:ea typeface="Courier" charset="0"/>
                <a:cs typeface="Courier" charset="0"/>
              </a:rPr>
              <a:t>root.cern.ch</a:t>
            </a:r>
            <a:r>
              <a:rPr kumimoji="0" lang="en-US" altLang="zh-CN" sz="1800" u="sng" dirty="0">
                <a:latin typeface="Courier" charset="0"/>
                <a:ea typeface="Courier" charset="0"/>
                <a:cs typeface="Courier" charset="0"/>
              </a:rPr>
              <a:t>/phpBB3</a:t>
            </a:r>
            <a:endParaRPr kumimoji="0" lang="zh-CN" altLang="en-US" sz="2500" u="sng" dirty="0">
              <a:latin typeface="Courier" charset="0"/>
              <a:ea typeface="Courier" charset="0"/>
              <a:cs typeface="Courier" charset="0"/>
            </a:endParaRPr>
          </a:p>
          <a:p>
            <a:r>
              <a:rPr kumimoji="0" lang="en-US" altLang="zh-CN" sz="2000" b="1" dirty="0">
                <a:latin typeface="Courier" charset="0"/>
                <a:ea typeface="Courier" charset="0"/>
                <a:cs typeface="Courier" charset="0"/>
              </a:rPr>
              <a:t>$ROOTSYS/tutorials</a:t>
            </a:r>
            <a:r>
              <a:rPr kumimoji="0" lang="en-US" altLang="zh-CN" sz="2400" dirty="0"/>
              <a:t>: contains </a:t>
            </a:r>
            <a:r>
              <a:rPr kumimoji="0" lang="en-US" altLang="zh-CN" sz="2400" dirty="0">
                <a:solidFill>
                  <a:srgbClr val="0000CC"/>
                </a:solidFill>
              </a:rPr>
              <a:t>many example scripts</a:t>
            </a:r>
            <a:r>
              <a:rPr kumimoji="0" lang="en-US" altLang="zh-CN" sz="2400" dirty="0"/>
              <a:t>. They assume some basic knowledge of C++ and ROOT </a:t>
            </a:r>
          </a:p>
          <a:p>
            <a:pPr>
              <a:buNone/>
            </a:pPr>
            <a:r>
              <a:rPr kumimoji="0" lang="en-US" altLang="zh-CN" sz="2400" i="1" dirty="0">
                <a:solidFill>
                  <a:srgbClr val="3366FF"/>
                </a:solidFill>
              </a:rPr>
              <a:t>	copy them to your home directory and try!</a:t>
            </a:r>
          </a:p>
          <a:p>
            <a:r>
              <a:rPr kumimoji="0" lang="en-US" altLang="zh-CN" sz="2000" b="1" dirty="0">
                <a:latin typeface="Courier" charset="0"/>
                <a:ea typeface="Courier" charset="0"/>
                <a:cs typeface="Courier" charset="0"/>
              </a:rPr>
              <a:t>$ROOTSYS/test</a:t>
            </a:r>
            <a:r>
              <a:rPr kumimoji="0" lang="en-US" altLang="zh-CN" sz="2400" dirty="0"/>
              <a:t>: a set of examples that represent all areas of the framework and </a:t>
            </a:r>
            <a:r>
              <a:rPr kumimoji="0" lang="en-US" altLang="zh-CN" sz="2400" dirty="0">
                <a:solidFill>
                  <a:srgbClr val="0000CC"/>
                </a:solidFill>
              </a:rPr>
              <a:t>a gold mine</a:t>
            </a:r>
            <a:r>
              <a:rPr kumimoji="0" lang="en-US" altLang="zh-CN" sz="2400" dirty="0"/>
              <a:t> </a:t>
            </a:r>
          </a:p>
          <a:p>
            <a:pPr>
              <a:buNone/>
            </a:pPr>
            <a:r>
              <a:rPr kumimoji="0" lang="en-US" altLang="zh-CN" sz="2400" i="1" dirty="0">
                <a:solidFill>
                  <a:srgbClr val="3366FF"/>
                </a:solidFill>
              </a:rPr>
              <a:t>	to learn some advanced examples!</a:t>
            </a:r>
            <a:endParaRPr kumimoji="0" lang="zh-CN" altLang="en-US" sz="2500" u="sng" dirty="0"/>
          </a:p>
        </p:txBody>
      </p:sp>
    </p:spTree>
    <p:extLst>
      <p:ext uri="{BB962C8B-B14F-4D97-AF65-F5344CB8AC3E}">
        <p14:creationId xmlns:p14="http://schemas.microsoft.com/office/powerpoint/2010/main" val="6059347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7"/>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r>
              <a:rPr lang="zh-CN" altLang="en-US" dirty="0">
                <a:solidFill>
                  <a:schemeClr val="tx2"/>
                </a:solidFill>
                <a:latin typeface="Tw Cen MT" charset="0"/>
              </a:rPr>
              <a:t>国科大科创培训</a:t>
            </a:r>
            <a:r>
              <a:rPr lang="en-US" altLang="zh-CN" dirty="0">
                <a:solidFill>
                  <a:schemeClr val="tx2"/>
                </a:solidFill>
                <a:latin typeface="Tw Cen MT" charset="0"/>
              </a:rPr>
              <a:t>2024</a:t>
            </a:r>
          </a:p>
        </p:txBody>
      </p:sp>
      <p:sp>
        <p:nvSpPr>
          <p:cNvPr id="23555"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lnSpc>
                <a:spcPct val="80000"/>
              </a:lnSpc>
            </a:pPr>
            <a:fld id="{4792D35D-A2FE-DE41-90D6-3A45E4B26121}" type="slidenum">
              <a:rPr lang="en-US" altLang="zh-CN" sz="1200">
                <a:solidFill>
                  <a:srgbClr val="FFFFFF"/>
                </a:solidFill>
                <a:latin typeface="Tw Cen MT" charset="0"/>
              </a:rPr>
              <a:pPr eaLnBrk="1" hangingPunct="1">
                <a:lnSpc>
                  <a:spcPct val="80000"/>
                </a:lnSpc>
              </a:pPr>
              <a:t>19</a:t>
            </a:fld>
            <a:endParaRPr lang="en-US" altLang="zh-CN" sz="1200">
              <a:solidFill>
                <a:srgbClr val="FFFFFF"/>
              </a:solidFill>
              <a:latin typeface="Tw Cen MT" charset="0"/>
            </a:endParaRPr>
          </a:p>
        </p:txBody>
      </p:sp>
      <p:sp>
        <p:nvSpPr>
          <p:cNvPr id="23556" name="Rectangle 2"/>
          <p:cNvSpPr>
            <a:spLocks noGrp="1"/>
          </p:cNvSpPr>
          <p:nvPr>
            <p:ph type="title" idx="4294967295"/>
          </p:nvPr>
        </p:nvSpPr>
        <p:spPr/>
        <p:txBody>
          <a:bodyPr/>
          <a:lstStyle/>
          <a:p>
            <a:r>
              <a:rPr kumimoji="0" lang="en-US" altLang="zh-CN"/>
              <a:t>Three User Interfaces</a:t>
            </a:r>
          </a:p>
        </p:txBody>
      </p:sp>
      <p:sp>
        <p:nvSpPr>
          <p:cNvPr id="23557" name="Rectangle 3"/>
          <p:cNvSpPr>
            <a:spLocks noGrp="1"/>
          </p:cNvSpPr>
          <p:nvPr>
            <p:ph type="body" sz="half" idx="4294967295"/>
          </p:nvPr>
        </p:nvSpPr>
        <p:spPr>
          <a:xfrm>
            <a:off x="4932363" y="2455863"/>
            <a:ext cx="4191000" cy="3133725"/>
          </a:xfrm>
        </p:spPr>
        <p:txBody>
          <a:bodyPr/>
          <a:lstStyle/>
          <a:p>
            <a:r>
              <a:rPr kumimoji="0" lang="en-US" altLang="zh-CN" sz="2500"/>
              <a:t>GUI</a:t>
            </a:r>
            <a:br>
              <a:rPr kumimoji="0" lang="en-US" altLang="zh-CN" sz="2500"/>
            </a:br>
            <a:r>
              <a:rPr kumimoji="0" lang="en-US" altLang="zh-CN" sz="2500"/>
              <a:t>windows, buttons, menus</a:t>
            </a:r>
          </a:p>
          <a:p>
            <a:r>
              <a:rPr kumimoji="0" lang="en-US" altLang="zh-CN" sz="2500"/>
              <a:t>Root Command line</a:t>
            </a:r>
            <a:br>
              <a:rPr kumimoji="0" lang="en-US" altLang="zh-CN" sz="2500"/>
            </a:br>
            <a:r>
              <a:rPr kumimoji="0" lang="en-US" altLang="zh-CN" sz="2500"/>
              <a:t>CINT (C++ interpreter)</a:t>
            </a:r>
          </a:p>
          <a:p>
            <a:r>
              <a:rPr kumimoji="0" lang="en-US" altLang="zh-CN" sz="2500"/>
              <a:t>Macros, applications, libraries (C++ compiler and interpreter)</a:t>
            </a:r>
          </a:p>
        </p:txBody>
      </p:sp>
      <p:pic>
        <p:nvPicPr>
          <p:cNvPr id="23558" name="Picture 4" descr="ROOT p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916113"/>
            <a:ext cx="4608513" cy="409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1462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p:cNvSpPr>
          <p:nvPr>
            <p:ph type="title"/>
          </p:nvPr>
        </p:nvSpPr>
        <p:spPr>
          <a:xfrm>
            <a:off x="0" y="0"/>
            <a:ext cx="8229600" cy="785813"/>
          </a:xfrm>
        </p:spPr>
        <p:txBody>
          <a:bodyPr>
            <a:normAutofit fontScale="90000"/>
          </a:bodyPr>
          <a:lstStyle/>
          <a:p>
            <a:pPr eaLnBrk="1" hangingPunct="1">
              <a:defRPr/>
            </a:pPr>
            <a:r>
              <a:rPr lang="zh-CN" altLang="en-US" sz="4800" dirty="0">
                <a:ea typeface="方正舒体" pitchFamily="2" charset="-122"/>
              </a:rPr>
              <a:t>培训目的</a:t>
            </a:r>
            <a:endParaRPr lang="en-US" altLang="zh-CN" sz="4800" dirty="0">
              <a:ea typeface="方正舒体" pitchFamily="2" charset="-122"/>
            </a:endParaRPr>
          </a:p>
        </p:txBody>
      </p:sp>
      <p:sp>
        <p:nvSpPr>
          <p:cNvPr id="3" name="Rectangle 2"/>
          <p:cNvSpPr>
            <a:spLocks noGrp="1"/>
          </p:cNvSpPr>
          <p:nvPr>
            <p:ph sz="quarter" idx="1"/>
          </p:nvPr>
        </p:nvSpPr>
        <p:spPr>
          <a:xfrm>
            <a:off x="609600" y="4286250"/>
            <a:ext cx="8034338" cy="2038350"/>
          </a:xfrm>
          <a:ln w="19050" cmpd="dbl">
            <a:solidFill>
              <a:schemeClr val="accent2">
                <a:lumMod val="75000"/>
              </a:schemeClr>
            </a:solidFill>
          </a:ln>
        </p:spPr>
        <p:txBody>
          <a:bodyPr>
            <a:normAutofit/>
          </a:bodyPr>
          <a:lstStyle/>
          <a:p>
            <a:pPr eaLnBrk="1" hangingPunct="1">
              <a:spcBef>
                <a:spcPct val="0"/>
              </a:spcBef>
              <a:buFont typeface="Wingdings" charset="2"/>
              <a:buChar char="Ø"/>
            </a:pPr>
            <a:r>
              <a:rPr lang="zh-CN" altLang="en-US">
                <a:solidFill>
                  <a:srgbClr val="000000"/>
                </a:solidFill>
              </a:rPr>
              <a:t>了解物理研究中各种常用的计算机系统与工具</a:t>
            </a:r>
            <a:endParaRPr lang="en-US" altLang="zh-CN">
              <a:solidFill>
                <a:srgbClr val="000000"/>
              </a:solidFill>
            </a:endParaRPr>
          </a:p>
          <a:p>
            <a:pPr eaLnBrk="1" hangingPunct="1">
              <a:spcBef>
                <a:spcPct val="0"/>
              </a:spcBef>
              <a:buFont typeface="Wingdings" charset="2"/>
              <a:buChar char="Ø"/>
            </a:pPr>
            <a:r>
              <a:rPr lang="zh-CN" altLang="en-US">
                <a:solidFill>
                  <a:srgbClr val="000000"/>
                </a:solidFill>
              </a:rPr>
              <a:t>准确快捷地将想法付诸实施：</a:t>
            </a:r>
            <a:r>
              <a:rPr lang="zh-CN" altLang="en-US" b="1" i="1">
                <a:solidFill>
                  <a:srgbClr val="FF0000"/>
                </a:solidFill>
              </a:rPr>
              <a:t>计算物理学</a:t>
            </a:r>
            <a:endParaRPr lang="en-US" altLang="zh-CN" b="1" i="1">
              <a:solidFill>
                <a:srgbClr val="FF0000"/>
              </a:solidFill>
            </a:endParaRPr>
          </a:p>
          <a:p>
            <a:pPr eaLnBrk="1" hangingPunct="1">
              <a:spcBef>
                <a:spcPct val="0"/>
              </a:spcBef>
              <a:buFont typeface="Wingdings" charset="2"/>
              <a:buChar char="Ø"/>
            </a:pPr>
            <a:r>
              <a:rPr lang="zh-CN" altLang="en-US">
                <a:solidFill>
                  <a:srgbClr val="000000"/>
                </a:solidFill>
              </a:rPr>
              <a:t>充分熟悉和掌握</a:t>
            </a:r>
            <a:r>
              <a:rPr lang="zh-CN" altLang="en-US" i="1">
                <a:solidFill>
                  <a:srgbClr val="C00000"/>
                </a:solidFill>
              </a:rPr>
              <a:t>必要的</a:t>
            </a:r>
            <a:r>
              <a:rPr lang="zh-CN" altLang="en-US">
                <a:solidFill>
                  <a:srgbClr val="000000"/>
                </a:solidFill>
              </a:rPr>
              <a:t>计算机工具，使之成为将来科研上的利器</a:t>
            </a:r>
            <a:endParaRPr lang="en-US" altLang="zh-CN">
              <a:solidFill>
                <a:srgbClr val="000000"/>
              </a:solidFill>
            </a:endParaRPr>
          </a:p>
        </p:txBody>
      </p:sp>
      <p:sp>
        <p:nvSpPr>
          <p:cNvPr id="8196" name="Slide Number Placeholder 6"/>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700"/>
              </a:spcBef>
              <a:buClr>
                <a:schemeClr val="accent2"/>
              </a:buClr>
              <a:buSzPct val="60000"/>
              <a:buFont typeface="Wingdings" charset="2"/>
              <a:buChar char=""/>
              <a:defRPr kumimoji="1" sz="2900">
                <a:solidFill>
                  <a:schemeClr val="tx1"/>
                </a:solidFill>
                <a:latin typeface="Tw Cen MT" charset="0"/>
                <a:ea typeface="宋体" charset="0"/>
              </a:defRPr>
            </a:lvl1pPr>
            <a:lvl2pPr marL="742950" indent="-285750" eaLnBrk="0" hangingPunct="0">
              <a:spcBef>
                <a:spcPts val="550"/>
              </a:spcBef>
              <a:buClr>
                <a:schemeClr val="accent1"/>
              </a:buClr>
              <a:buSzPct val="70000"/>
              <a:buFont typeface="Wingdings 2" charset="2"/>
              <a:buChar char=""/>
              <a:defRPr kumimoji="1" sz="2600">
                <a:solidFill>
                  <a:schemeClr val="tx1"/>
                </a:solidFill>
                <a:latin typeface="Tw Cen MT" charset="0"/>
                <a:ea typeface="宋体" charset="0"/>
              </a:defRPr>
            </a:lvl2pPr>
            <a:lvl3pPr marL="1143000" indent="-228600" eaLnBrk="0" hangingPunct="0">
              <a:spcBef>
                <a:spcPts val="500"/>
              </a:spcBef>
              <a:buClr>
                <a:schemeClr val="accent2"/>
              </a:buClr>
              <a:buSzPct val="75000"/>
              <a:buFont typeface="Wingdings" charset="2"/>
              <a:buChar char=""/>
              <a:defRPr kumimoji="1" sz="2300">
                <a:solidFill>
                  <a:schemeClr val="tx1"/>
                </a:solidFill>
                <a:latin typeface="Tw Cen MT" charset="0"/>
                <a:ea typeface="宋体" charset="0"/>
              </a:defRPr>
            </a:lvl3pPr>
            <a:lvl4pPr marL="1600200" indent="-228600" eaLnBrk="0" hangingPunct="0">
              <a:spcBef>
                <a:spcPts val="400"/>
              </a:spcBef>
              <a:buClr>
                <a:srgbClr val="A04DA3"/>
              </a:buClr>
              <a:buSzPct val="75000"/>
              <a:buFont typeface="Wingdings" charset="2"/>
              <a:buChar char=""/>
              <a:defRPr kumimoji="1" sz="2000">
                <a:solidFill>
                  <a:schemeClr val="tx1"/>
                </a:solidFill>
                <a:latin typeface="Tw Cen MT" charset="0"/>
                <a:ea typeface="宋体" charset="0"/>
              </a:defRPr>
            </a:lvl4pPr>
            <a:lvl5pPr marL="2057400" indent="-228600" eaLnBrk="0" hangingPunct="0">
              <a:spcBef>
                <a:spcPts val="400"/>
              </a:spcBef>
              <a:buClr>
                <a:srgbClr val="C4652D"/>
              </a:buClr>
              <a:buSzPct val="65000"/>
              <a:buFont typeface="Wingdings" charset="2"/>
              <a:buChar char=""/>
              <a:defRPr kumimoji="1" sz="2000">
                <a:solidFill>
                  <a:schemeClr val="tx1"/>
                </a:solidFill>
                <a:latin typeface="Tw Cen MT" charset="0"/>
                <a:ea typeface="宋体" charset="0"/>
              </a:defRPr>
            </a:lvl5pPr>
            <a:lvl6pPr marL="25146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6pPr>
            <a:lvl7pPr marL="29718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7pPr>
            <a:lvl8pPr marL="34290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8pPr>
            <a:lvl9pPr marL="38862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9pPr>
          </a:lstStyle>
          <a:p>
            <a:pPr eaLnBrk="1" hangingPunct="1">
              <a:lnSpc>
                <a:spcPct val="80000"/>
              </a:lnSpc>
              <a:spcBef>
                <a:spcPct val="0"/>
              </a:spcBef>
              <a:buClrTx/>
              <a:buSzTx/>
              <a:buFontTx/>
              <a:buNone/>
            </a:pPr>
            <a:fld id="{5B4B6AE7-BDDB-C646-AFF7-3B54D4808F3D}" type="slidenum">
              <a:rPr kumimoji="0" lang="en-US" altLang="zh-CN" sz="1200">
                <a:solidFill>
                  <a:srgbClr val="FFFFFF"/>
                </a:solidFill>
                <a:ea typeface="楷体_GB2312" charset="0"/>
              </a:rPr>
              <a:pPr eaLnBrk="1" hangingPunct="1">
                <a:lnSpc>
                  <a:spcPct val="80000"/>
                </a:lnSpc>
                <a:spcBef>
                  <a:spcPct val="0"/>
                </a:spcBef>
                <a:buClrTx/>
                <a:buSzTx/>
                <a:buFontTx/>
                <a:buNone/>
              </a:pPr>
              <a:t>2</a:t>
            </a:fld>
            <a:endParaRPr kumimoji="0" lang="en-US" altLang="zh-CN" sz="1200">
              <a:solidFill>
                <a:srgbClr val="FFFFFF"/>
              </a:solidFill>
              <a:ea typeface="楷体_GB2312" charset="0"/>
            </a:endParaRPr>
          </a:p>
        </p:txBody>
      </p:sp>
      <p:graphicFrame>
        <p:nvGraphicFramePr>
          <p:cNvPr id="10" name="Diagram 9"/>
          <p:cNvGraphicFramePr/>
          <p:nvPr/>
        </p:nvGraphicFramePr>
        <p:xfrm>
          <a:off x="6000760" y="1643050"/>
          <a:ext cx="3000396" cy="25003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2"/>
          <p:cNvSpPr>
            <a:spLocks noGrp="1"/>
          </p:cNvSpPr>
          <p:nvPr>
            <p:ph sz="quarter" idx="1"/>
          </p:nvPr>
        </p:nvSpPr>
        <p:spPr>
          <a:xfrm>
            <a:off x="609600" y="1857375"/>
            <a:ext cx="5391150" cy="2286000"/>
          </a:xfrm>
          <a:ln w="19050" cmpd="dbl">
            <a:solidFill>
              <a:schemeClr val="accent2">
                <a:lumMod val="75000"/>
              </a:schemeClr>
            </a:solidFill>
          </a:ln>
        </p:spPr>
        <p:txBody>
          <a:bodyPr>
            <a:normAutofit/>
          </a:bodyPr>
          <a:lstStyle/>
          <a:p>
            <a:pPr eaLnBrk="1" hangingPunct="1">
              <a:lnSpc>
                <a:spcPct val="90000"/>
              </a:lnSpc>
              <a:spcBef>
                <a:spcPct val="0"/>
              </a:spcBef>
              <a:buFont typeface="Wingdings" charset="2"/>
              <a:buChar char="Ø"/>
            </a:pPr>
            <a:r>
              <a:rPr lang="zh-CN" altLang="en-US" b="1">
                <a:solidFill>
                  <a:srgbClr val="000000"/>
                </a:solidFill>
              </a:rPr>
              <a:t>专业技能</a:t>
            </a:r>
            <a:r>
              <a:rPr lang="zh-CN" altLang="en-US">
                <a:solidFill>
                  <a:srgbClr val="000000"/>
                </a:solidFill>
              </a:rPr>
              <a:t>：专业基础知识和专业相关领域前沿</a:t>
            </a:r>
            <a:endParaRPr lang="en-US" altLang="zh-CN">
              <a:solidFill>
                <a:srgbClr val="000000"/>
              </a:solidFill>
            </a:endParaRPr>
          </a:p>
          <a:p>
            <a:pPr eaLnBrk="1" hangingPunct="1">
              <a:lnSpc>
                <a:spcPct val="90000"/>
              </a:lnSpc>
              <a:spcBef>
                <a:spcPct val="0"/>
              </a:spcBef>
              <a:buFont typeface="Wingdings" charset="2"/>
              <a:buChar char="Ø"/>
            </a:pPr>
            <a:r>
              <a:rPr lang="zh-CN" altLang="en-US" b="1">
                <a:solidFill>
                  <a:srgbClr val="000000"/>
                </a:solidFill>
              </a:rPr>
              <a:t>基本技能</a:t>
            </a:r>
            <a:r>
              <a:rPr lang="zh-CN" altLang="en-US">
                <a:solidFill>
                  <a:srgbClr val="000000"/>
                </a:solidFill>
              </a:rPr>
              <a:t>：</a:t>
            </a:r>
            <a:r>
              <a:rPr lang="zh-CN" altLang="en-US" i="1">
                <a:solidFill>
                  <a:srgbClr val="C00000"/>
                </a:solidFill>
              </a:rPr>
              <a:t>计算机</a:t>
            </a:r>
            <a:r>
              <a:rPr lang="zh-CN" altLang="en-US">
                <a:solidFill>
                  <a:srgbClr val="000000"/>
                </a:solidFill>
              </a:rPr>
              <a:t> 和 英语</a:t>
            </a:r>
            <a:endParaRPr lang="en-US" altLang="zh-CN">
              <a:solidFill>
                <a:srgbClr val="000000"/>
              </a:solidFill>
            </a:endParaRPr>
          </a:p>
          <a:p>
            <a:pPr eaLnBrk="1" hangingPunct="1">
              <a:lnSpc>
                <a:spcPct val="90000"/>
              </a:lnSpc>
              <a:spcBef>
                <a:spcPct val="0"/>
              </a:spcBef>
              <a:buFont typeface="Wingdings" charset="2"/>
              <a:buChar char="Ø"/>
            </a:pPr>
            <a:r>
              <a:rPr lang="zh-CN" altLang="en-US" b="1">
                <a:solidFill>
                  <a:srgbClr val="000000"/>
                </a:solidFill>
              </a:rPr>
              <a:t>新想法</a:t>
            </a:r>
            <a:r>
              <a:rPr lang="zh-CN" altLang="en-US">
                <a:solidFill>
                  <a:srgbClr val="000000"/>
                </a:solidFill>
              </a:rPr>
              <a:t>：科学思维方式 和 独立思考能力</a:t>
            </a:r>
            <a:endParaRPr lang="en-US" altLang="zh-CN">
              <a:solidFill>
                <a:srgbClr val="000000"/>
              </a:solidFill>
            </a:endParaRPr>
          </a:p>
        </p:txBody>
      </p:sp>
      <p:sp>
        <p:nvSpPr>
          <p:cNvPr id="2" name="日期占位符 1"/>
          <p:cNvSpPr>
            <a:spLocks noGrp="1"/>
          </p:cNvSpPr>
          <p:nvPr>
            <p:ph type="dt" sz="half" idx="10"/>
          </p:nvPr>
        </p:nvSpPr>
        <p:spPr/>
        <p:txBody>
          <a:bodyPr/>
          <a:lstStyle/>
          <a:p>
            <a:r>
              <a:rPr lang="zh-CN" altLang="en-US" dirty="0"/>
              <a:t>国科大科创培训</a:t>
            </a:r>
            <a:r>
              <a:rPr lang="en-US" altLang="zh-CN" dirty="0"/>
              <a:t>2024</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配置</a:t>
            </a:r>
            <a:r>
              <a:rPr lang="en-US" altLang="zh-CN" dirty="0"/>
              <a:t>ROOT</a:t>
            </a:r>
            <a:r>
              <a:rPr lang="zh-CN" altLang="en-US" dirty="0"/>
              <a:t>环境</a:t>
            </a:r>
            <a:endParaRPr lang="en-US" dirty="0"/>
          </a:p>
        </p:txBody>
      </p:sp>
      <p:sp>
        <p:nvSpPr>
          <p:cNvPr id="3" name="Content Placeholder 2"/>
          <p:cNvSpPr>
            <a:spLocks noGrp="1"/>
          </p:cNvSpPr>
          <p:nvPr>
            <p:ph sz="quarter" idx="1"/>
          </p:nvPr>
        </p:nvSpPr>
        <p:spPr>
          <a:xfrm>
            <a:off x="609600" y="1357298"/>
            <a:ext cx="8153400" cy="4572000"/>
          </a:xfrm>
        </p:spPr>
        <p:txBody>
          <a:bodyPr/>
          <a:lstStyle/>
          <a:p>
            <a:pPr eaLnBrk="1" hangingPunct="1">
              <a:buFont typeface="Wingdings" charset="2"/>
              <a:buChar char="Ø"/>
            </a:pPr>
            <a:r>
              <a:rPr lang="zh-CN" altLang="en-US" sz="2400" dirty="0"/>
              <a:t>登录服务器后，</a:t>
            </a:r>
            <a:r>
              <a:rPr kumimoji="0" lang="zh-CN" altLang="en-US" sz="2400" dirty="0">
                <a:latin typeface="Courier New" charset="0"/>
                <a:ea typeface="宋体" charset="-122"/>
              </a:rPr>
              <a:t>默认可以使用</a:t>
            </a:r>
            <a:r>
              <a:rPr kumimoji="0" lang="en-US" altLang="zh-CN" sz="2400" dirty="0">
                <a:latin typeface="Courier New" charset="0"/>
                <a:ea typeface="宋体" charset="-122"/>
              </a:rPr>
              <a:t>ROOT</a:t>
            </a:r>
            <a:r>
              <a:rPr kumimoji="0" lang="zh-CN" altLang="en-US" sz="2400" dirty="0">
                <a:latin typeface="Courier New" charset="0"/>
                <a:ea typeface="宋体" charset="-122"/>
              </a:rPr>
              <a:t>，但版本较低</a:t>
            </a:r>
            <a:endParaRPr kumimoji="0" lang="en-US" altLang="zh-CN" sz="2400" dirty="0">
              <a:latin typeface="Courier New" charset="0"/>
              <a:ea typeface="宋体" charset="-122"/>
            </a:endParaRPr>
          </a:p>
          <a:p>
            <a:pPr eaLnBrk="1" hangingPunct="1">
              <a:buFont typeface="Wingdings" charset="2"/>
              <a:buChar char="Ø"/>
            </a:pPr>
            <a:r>
              <a:rPr kumimoji="0" lang="zh-CN" altLang="en-US" sz="2400" dirty="0">
                <a:latin typeface="Courier New" charset="0"/>
                <a:ea typeface="宋体" charset="-122"/>
              </a:rPr>
              <a:t>可以通过执行如下命令使用</a:t>
            </a:r>
            <a:r>
              <a:rPr kumimoji="0" lang="en-US" altLang="zh-CN" sz="2400" dirty="0">
                <a:latin typeface="Courier New" charset="0"/>
                <a:ea typeface="宋体" charset="-122"/>
              </a:rPr>
              <a:t>ROOT</a:t>
            </a:r>
          </a:p>
          <a:p>
            <a:pPr lvl="1" eaLnBrk="1" hangingPunct="1">
              <a:buFont typeface="Wingdings" charset="2"/>
              <a:buChar char="Ø"/>
            </a:pPr>
            <a:r>
              <a:rPr kumimoji="0" lang="en-US" altLang="zh-CN" sz="2100" dirty="0">
                <a:latin typeface="Courier New" charset="0"/>
                <a:ea typeface="宋体" charset="-122"/>
              </a:rPr>
              <a:t>alias setroot6='source /</a:t>
            </a:r>
            <a:r>
              <a:rPr kumimoji="0" lang="en-US" altLang="zh-CN" sz="2100" dirty="0" err="1">
                <a:latin typeface="Courier New" charset="0"/>
                <a:ea typeface="宋体" charset="-122"/>
              </a:rPr>
              <a:t>cvmfs</a:t>
            </a:r>
            <a:r>
              <a:rPr kumimoji="0" lang="en-US" altLang="zh-CN" sz="2100" dirty="0">
                <a:latin typeface="Courier New" charset="0"/>
                <a:ea typeface="宋体" charset="-122"/>
              </a:rPr>
              <a:t>/</a:t>
            </a:r>
            <a:r>
              <a:rPr kumimoji="0" lang="en-US" altLang="zh-CN" sz="2100" dirty="0" err="1">
                <a:latin typeface="Courier New" charset="0"/>
                <a:ea typeface="宋体" charset="-122"/>
              </a:rPr>
              <a:t>sft.cern.ch</a:t>
            </a:r>
            <a:r>
              <a:rPr kumimoji="0" lang="en-US" altLang="zh-CN" sz="2100" dirty="0">
                <a:latin typeface="Courier New" charset="0"/>
                <a:ea typeface="宋体" charset="-122"/>
              </a:rPr>
              <a:t>/</a:t>
            </a:r>
            <a:r>
              <a:rPr kumimoji="0" lang="en-US" altLang="zh-CN" sz="2100" dirty="0" err="1">
                <a:latin typeface="Courier New" charset="0"/>
                <a:ea typeface="宋体" charset="-122"/>
              </a:rPr>
              <a:t>lcg</a:t>
            </a:r>
            <a:r>
              <a:rPr kumimoji="0" lang="en-US" altLang="zh-CN" sz="2100" dirty="0">
                <a:latin typeface="Courier New" charset="0"/>
                <a:ea typeface="宋体" charset="-122"/>
              </a:rPr>
              <a:t>/app/releases/ROOT/6.22.06/x86_64-centos7-gcc48-opt/bin/</a:t>
            </a:r>
            <a:r>
              <a:rPr kumimoji="0" lang="en-US" altLang="zh-CN" sz="2100" dirty="0" err="1">
                <a:latin typeface="Courier New" charset="0"/>
                <a:ea typeface="宋体" charset="-122"/>
              </a:rPr>
              <a:t>thisroot.sh</a:t>
            </a:r>
            <a:r>
              <a:rPr kumimoji="0" lang="en-US" altLang="zh-CN" sz="2100" dirty="0">
                <a:latin typeface="Courier New" charset="0"/>
                <a:ea typeface="宋体" charset="-122"/>
              </a:rPr>
              <a:t>'</a:t>
            </a:r>
            <a:br>
              <a:rPr kumimoji="0" lang="en-US" altLang="zh-CN" sz="2100" dirty="0">
                <a:latin typeface="Courier New" charset="0"/>
                <a:ea typeface="宋体" charset="-122"/>
              </a:rPr>
            </a:br>
            <a:br>
              <a:rPr lang="en-US" altLang="zh-CN" sz="2100" dirty="0"/>
            </a:br>
            <a:r>
              <a:rPr lang="zh-CN" altLang="en-US" sz="2100" dirty="0"/>
              <a:t>可以把以上做一个</a:t>
            </a:r>
            <a:r>
              <a:rPr lang="en-US" altLang="zh-CN" sz="2100" dirty="0"/>
              <a:t>alias</a:t>
            </a:r>
            <a:r>
              <a:rPr lang="zh-CN" altLang="en-US" sz="2100" dirty="0"/>
              <a:t>命令，存到个人目录下</a:t>
            </a:r>
            <a:r>
              <a:rPr lang="en-US" altLang="zh-CN" sz="2100" dirty="0"/>
              <a:t>~/.</a:t>
            </a:r>
            <a:r>
              <a:rPr lang="en-US" altLang="zh-CN" sz="2100" dirty="0" err="1"/>
              <a:t>bashrc</a:t>
            </a:r>
            <a:r>
              <a:rPr lang="zh-CN" altLang="en-US" sz="2100" dirty="0"/>
              <a:t>中</a:t>
            </a:r>
            <a:endParaRPr lang="en-US" altLang="zh-CN" sz="2100" dirty="0"/>
          </a:p>
          <a:p>
            <a:endParaRPr lang="en-US" altLang="zh-CN" sz="2400" dirty="0"/>
          </a:p>
          <a:p>
            <a:r>
              <a:rPr lang="zh-CN" altLang="en-US" sz="2400" dirty="0"/>
              <a:t>然后在终端命令行上直接运行</a:t>
            </a:r>
            <a:r>
              <a:rPr lang="en-US" altLang="zh-CN" sz="2400" dirty="0"/>
              <a:t>:</a:t>
            </a:r>
            <a:r>
              <a:rPr kumimoji="0" lang="zh-CN" altLang="en-US" sz="1800" dirty="0">
                <a:latin typeface="Courier New" charset="0"/>
                <a:ea typeface="宋体" charset="-122"/>
              </a:rPr>
              <a:t>  </a:t>
            </a:r>
            <a:r>
              <a:rPr kumimoji="0" lang="en-US" altLang="zh-CN" sz="1800" dirty="0">
                <a:latin typeface="Courier New" charset="0"/>
                <a:ea typeface="宋体" charset="-122"/>
              </a:rPr>
              <a:t>root</a:t>
            </a:r>
          </a:p>
        </p:txBody>
      </p:sp>
      <p:sp>
        <p:nvSpPr>
          <p:cNvPr id="5" name="Date Placeholder 4"/>
          <p:cNvSpPr>
            <a:spLocks noGrp="1"/>
          </p:cNvSpPr>
          <p:nvPr>
            <p:ph type="dt" sz="half" idx="10"/>
          </p:nvPr>
        </p:nvSpPr>
        <p:spPr/>
        <p:txBody>
          <a:bodyPr/>
          <a:lstStyle/>
          <a:p>
            <a:r>
              <a:rPr lang="zh-CN" altLang="en-US" dirty="0"/>
              <a:t>国科大科创培训</a:t>
            </a:r>
            <a:r>
              <a:rPr lang="en-US" altLang="zh-CN"/>
              <a:t>2024</a:t>
            </a:r>
            <a:endParaRPr lang="en-US" altLang="zh-CN" dirty="0"/>
          </a:p>
        </p:txBody>
      </p:sp>
      <p:sp>
        <p:nvSpPr>
          <p:cNvPr id="6" name="Slide Number Placeholder 5"/>
          <p:cNvSpPr>
            <a:spLocks noGrp="1"/>
          </p:cNvSpPr>
          <p:nvPr>
            <p:ph type="sldNum" sz="quarter" idx="11"/>
          </p:nvPr>
        </p:nvSpPr>
        <p:spPr/>
        <p:txBody>
          <a:bodyPr>
            <a:normAutofit fontScale="85000" lnSpcReduction="20000"/>
          </a:bodyPr>
          <a:lstStyle/>
          <a:p>
            <a:fld id="{7F6BD9FD-1326-4E44-851B-C39B92583B3F}" type="slidenum">
              <a:rPr lang="en-US" altLang="zh-CN" smtClean="0"/>
              <a:pPr/>
              <a:t>20</a:t>
            </a:fld>
            <a:endParaRPr lang="en-US" altLang="zh-CN"/>
          </a:p>
        </p:txBody>
      </p:sp>
    </p:spTree>
    <p:extLst>
      <p:ext uri="{BB962C8B-B14F-4D97-AF65-F5344CB8AC3E}">
        <p14:creationId xmlns:p14="http://schemas.microsoft.com/office/powerpoint/2010/main" val="878777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7"/>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r>
              <a:rPr lang="zh-CN" altLang="en-US" dirty="0">
                <a:solidFill>
                  <a:schemeClr val="tx2"/>
                </a:solidFill>
                <a:latin typeface="Tw Cen MT" charset="0"/>
              </a:rPr>
              <a:t>国科大科创培训</a:t>
            </a:r>
            <a:r>
              <a:rPr lang="en-US" altLang="zh-CN" dirty="0">
                <a:solidFill>
                  <a:schemeClr val="tx2"/>
                </a:solidFill>
                <a:latin typeface="Tw Cen MT" charset="0"/>
              </a:rPr>
              <a:t>2024</a:t>
            </a:r>
          </a:p>
        </p:txBody>
      </p:sp>
      <p:sp>
        <p:nvSpPr>
          <p:cNvPr id="24579"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lnSpc>
                <a:spcPct val="80000"/>
              </a:lnSpc>
            </a:pPr>
            <a:fld id="{C637F076-5AF3-8E40-A5B7-89BCBFA8B32B}" type="slidenum">
              <a:rPr lang="en-US" altLang="zh-CN" sz="1200">
                <a:solidFill>
                  <a:srgbClr val="FFFFFF"/>
                </a:solidFill>
                <a:latin typeface="Tw Cen MT" charset="0"/>
              </a:rPr>
              <a:pPr eaLnBrk="1" hangingPunct="1">
                <a:lnSpc>
                  <a:spcPct val="80000"/>
                </a:lnSpc>
              </a:pPr>
              <a:t>21</a:t>
            </a:fld>
            <a:endParaRPr lang="en-US" altLang="zh-CN" sz="1200">
              <a:solidFill>
                <a:srgbClr val="FFFFFF"/>
              </a:solidFill>
              <a:latin typeface="Tw Cen MT" charset="0"/>
            </a:endParaRPr>
          </a:p>
        </p:txBody>
      </p:sp>
      <p:sp>
        <p:nvSpPr>
          <p:cNvPr id="24580" name="Rectangle 2"/>
          <p:cNvSpPr>
            <a:spLocks noGrp="1"/>
          </p:cNvSpPr>
          <p:nvPr>
            <p:ph type="title" idx="4294967295"/>
          </p:nvPr>
        </p:nvSpPr>
        <p:spPr/>
        <p:txBody>
          <a:bodyPr/>
          <a:lstStyle/>
          <a:p>
            <a:r>
              <a:rPr kumimoji="0" lang="en-US" altLang="zh-CN"/>
              <a:t>Start and Quit ROOT</a:t>
            </a:r>
          </a:p>
        </p:txBody>
      </p:sp>
      <p:sp>
        <p:nvSpPr>
          <p:cNvPr id="24581" name="Rectangle 3"/>
          <p:cNvSpPr>
            <a:spLocks noGrp="1"/>
          </p:cNvSpPr>
          <p:nvPr>
            <p:ph type="body" idx="4294967295"/>
          </p:nvPr>
        </p:nvSpPr>
        <p:spPr/>
        <p:txBody>
          <a:bodyPr/>
          <a:lstStyle/>
          <a:p>
            <a:r>
              <a:rPr kumimoji="0" lang="en-US" altLang="zh-CN" sz="2500" dirty="0">
                <a:latin typeface="Times New Roman" charset="0"/>
                <a:ea typeface="Times New Roman" charset="0"/>
                <a:cs typeface="Times New Roman" charset="0"/>
              </a:rPr>
              <a:t>To start ROOT, you can type </a:t>
            </a:r>
            <a:r>
              <a:rPr kumimoji="0" lang="en-US" altLang="zh-CN" sz="2500" dirty="0">
                <a:solidFill>
                  <a:srgbClr val="00B0F0"/>
                </a:solidFill>
                <a:latin typeface="Times New Roman" charset="0"/>
                <a:ea typeface="Times New Roman" charset="0"/>
                <a:cs typeface="Times New Roman" charset="0"/>
              </a:rPr>
              <a:t>root</a:t>
            </a:r>
            <a:r>
              <a:rPr kumimoji="0" lang="en-US" altLang="zh-CN" sz="2500" dirty="0">
                <a:latin typeface="Times New Roman" charset="0"/>
                <a:ea typeface="Times New Roman" charset="0"/>
                <a:cs typeface="Times New Roman" charset="0"/>
              </a:rPr>
              <a:t> at the system prompt. This starts up CINT, the ROOT command line C/C++ interpreter, and it gives you the ROOT prompt (root[0]).</a:t>
            </a:r>
          </a:p>
          <a:p>
            <a:r>
              <a:rPr kumimoji="0" lang="en-US" altLang="zh-CN" sz="2500" dirty="0">
                <a:latin typeface="Times New Roman" charset="0"/>
                <a:ea typeface="Times New Roman" charset="0"/>
                <a:cs typeface="Times New Roman" charset="0"/>
              </a:rPr>
              <a:t>To quit ROOT, type </a:t>
            </a:r>
            <a:r>
              <a:rPr kumimoji="0" lang="en-US" altLang="zh-CN" sz="2500" dirty="0">
                <a:solidFill>
                  <a:srgbClr val="00B0F0"/>
                </a:solidFill>
                <a:latin typeface="Times New Roman" charset="0"/>
                <a:ea typeface="Times New Roman" charset="0"/>
                <a:cs typeface="Times New Roman" charset="0"/>
              </a:rPr>
              <a:t>.q</a:t>
            </a:r>
            <a:r>
              <a:rPr kumimoji="0" lang="en-US" altLang="zh-CN" sz="2500" dirty="0">
                <a:latin typeface="Times New Roman" charset="0"/>
                <a:ea typeface="Times New Roman" charset="0"/>
                <a:cs typeface="Times New Roman" charset="0"/>
              </a:rPr>
              <a:t> at the ROOT prompt</a:t>
            </a:r>
          </a:p>
          <a:p>
            <a:r>
              <a:rPr kumimoji="0" lang="en-US" altLang="zh-CN" sz="2500" dirty="0">
                <a:latin typeface="Times New Roman" charset="0"/>
                <a:ea typeface="Times New Roman" charset="0"/>
                <a:cs typeface="Times New Roman" charset="0"/>
              </a:rPr>
              <a:t>It is possible to launch ROOT with some command line options, as shown below:</a:t>
            </a:r>
          </a:p>
          <a:p>
            <a:endParaRPr kumimoji="0" lang="zh-CN" altLang="en-US" sz="2500" dirty="0">
              <a:latin typeface="Times New Roman" charset="0"/>
              <a:ea typeface="Times New Roman" charset="0"/>
              <a:cs typeface="Times New Roman" charset="0"/>
            </a:endParaRPr>
          </a:p>
        </p:txBody>
      </p:sp>
      <p:sp>
        <p:nvSpPr>
          <p:cNvPr id="24582" name="Rectangle 5"/>
          <p:cNvSpPr>
            <a:spLocks noChangeArrowheads="1"/>
          </p:cNvSpPr>
          <p:nvPr/>
        </p:nvSpPr>
        <p:spPr bwMode="auto">
          <a:xfrm>
            <a:off x="1042938" y="3891880"/>
            <a:ext cx="7129462" cy="2057400"/>
          </a:xfrm>
          <a:prstGeom prst="rect">
            <a:avLst/>
          </a:prstGeom>
          <a:solidFill>
            <a:srgbClr val="CCFFCC"/>
          </a:solidFill>
          <a:ln w="9525">
            <a:solidFill>
              <a:schemeClr val="tx1"/>
            </a:solidFill>
            <a:miter lim="800000"/>
            <a:headEnd/>
            <a:tailEnd/>
          </a:ln>
        </p:spPr>
        <p:txBody>
          <a:bodyPr>
            <a:spAutoFit/>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r>
              <a:rPr lang="en-US" altLang="zh-CN" sz="1600" dirty="0">
                <a:latin typeface="Courier New" charset="0"/>
                <a:ea typeface="华文仿宋" charset="-122"/>
              </a:rPr>
              <a:t>&gt; root -h</a:t>
            </a:r>
          </a:p>
          <a:p>
            <a:pPr eaLnBrk="1" hangingPunct="1"/>
            <a:r>
              <a:rPr lang="en-US" altLang="zh-CN" sz="1600" dirty="0">
                <a:latin typeface="Courier New" charset="0"/>
                <a:ea typeface="华文仿宋" charset="-122"/>
              </a:rPr>
              <a:t>Usage: root [-l] [-b] [-n] [-q] [file1.C ... </a:t>
            </a:r>
            <a:r>
              <a:rPr lang="en-US" altLang="zh-CN" sz="1600" dirty="0" err="1">
                <a:latin typeface="Courier New" charset="0"/>
                <a:ea typeface="华文仿宋" charset="-122"/>
              </a:rPr>
              <a:t>fileN.C</a:t>
            </a:r>
            <a:r>
              <a:rPr lang="en-US" altLang="zh-CN" sz="1600" dirty="0">
                <a:latin typeface="Courier New" charset="0"/>
                <a:ea typeface="华文仿宋" charset="-122"/>
              </a:rPr>
              <a:t>]</a:t>
            </a:r>
          </a:p>
          <a:p>
            <a:pPr eaLnBrk="1" hangingPunct="1"/>
            <a:r>
              <a:rPr lang="en-US" altLang="zh-CN" sz="1600" dirty="0">
                <a:latin typeface="Courier New" charset="0"/>
                <a:ea typeface="华文仿宋" charset="-122"/>
              </a:rPr>
              <a:t> Options:</a:t>
            </a:r>
          </a:p>
          <a:p>
            <a:pPr eaLnBrk="1" hangingPunct="1"/>
            <a:r>
              <a:rPr lang="en-US" altLang="zh-CN" sz="1600" dirty="0">
                <a:latin typeface="Courier New" charset="0"/>
                <a:ea typeface="华文仿宋" charset="-122"/>
              </a:rPr>
              <a:t>-b : run in batch mode without graphics</a:t>
            </a:r>
          </a:p>
          <a:p>
            <a:pPr eaLnBrk="1" hangingPunct="1"/>
            <a:r>
              <a:rPr lang="en-US" altLang="zh-CN" sz="1600" dirty="0">
                <a:latin typeface="Courier New" charset="0"/>
                <a:ea typeface="华文仿宋" charset="-122"/>
              </a:rPr>
              <a:t>-n : do not execute logon and logoff macros as</a:t>
            </a:r>
          </a:p>
          <a:p>
            <a:pPr eaLnBrk="1" hangingPunct="1"/>
            <a:r>
              <a:rPr lang="en-US" altLang="zh-CN" sz="1600" dirty="0">
                <a:latin typeface="Courier New" charset="0"/>
                <a:ea typeface="华文仿宋" charset="-122"/>
              </a:rPr>
              <a:t>specified in .</a:t>
            </a:r>
            <a:r>
              <a:rPr lang="en-US" altLang="zh-CN" sz="1600" dirty="0" err="1">
                <a:latin typeface="Courier New" charset="0"/>
                <a:ea typeface="华文仿宋" charset="-122"/>
              </a:rPr>
              <a:t>rootrc</a:t>
            </a:r>
            <a:endParaRPr lang="en-US" altLang="zh-CN" sz="1600" dirty="0">
              <a:latin typeface="Courier New" charset="0"/>
              <a:ea typeface="华文仿宋" charset="-122"/>
            </a:endParaRPr>
          </a:p>
          <a:p>
            <a:pPr eaLnBrk="1" hangingPunct="1"/>
            <a:r>
              <a:rPr lang="en-US" altLang="zh-CN" sz="1600" dirty="0">
                <a:latin typeface="Courier New" charset="0"/>
                <a:ea typeface="华文仿宋" charset="-122"/>
              </a:rPr>
              <a:t>-q : exit after processing command line script files</a:t>
            </a:r>
          </a:p>
          <a:p>
            <a:pPr eaLnBrk="1" hangingPunct="1"/>
            <a:r>
              <a:rPr lang="en-US" altLang="zh-CN" sz="1600" dirty="0">
                <a:latin typeface="Courier New" charset="0"/>
                <a:ea typeface="华文仿宋" charset="-122"/>
              </a:rPr>
              <a:t>-l : do not show the image logo (splash screen)</a:t>
            </a:r>
          </a:p>
        </p:txBody>
      </p:sp>
    </p:spTree>
    <p:extLst>
      <p:ext uri="{BB962C8B-B14F-4D97-AF65-F5344CB8AC3E}">
        <p14:creationId xmlns:p14="http://schemas.microsoft.com/office/powerpoint/2010/main" val="1921633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7"/>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r>
              <a:rPr lang="zh-CN" altLang="en-US" dirty="0">
                <a:solidFill>
                  <a:schemeClr val="tx2"/>
                </a:solidFill>
                <a:latin typeface="Tw Cen MT" charset="0"/>
              </a:rPr>
              <a:t>国科大科创培训</a:t>
            </a:r>
            <a:r>
              <a:rPr lang="en-US" altLang="zh-CN" dirty="0">
                <a:solidFill>
                  <a:schemeClr val="tx2"/>
                </a:solidFill>
                <a:latin typeface="Tw Cen MT" charset="0"/>
              </a:rPr>
              <a:t>2024</a:t>
            </a:r>
          </a:p>
        </p:txBody>
      </p:sp>
      <p:sp>
        <p:nvSpPr>
          <p:cNvPr id="25603"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lnSpc>
                <a:spcPct val="80000"/>
              </a:lnSpc>
            </a:pPr>
            <a:fld id="{6854378E-0AF4-514B-9181-2AC53C514405}" type="slidenum">
              <a:rPr lang="en-US" altLang="zh-CN" sz="1200">
                <a:solidFill>
                  <a:srgbClr val="FFFFFF"/>
                </a:solidFill>
                <a:latin typeface="Tw Cen MT" charset="0"/>
              </a:rPr>
              <a:pPr eaLnBrk="1" hangingPunct="1">
                <a:lnSpc>
                  <a:spcPct val="80000"/>
                </a:lnSpc>
              </a:pPr>
              <a:t>22</a:t>
            </a:fld>
            <a:endParaRPr lang="en-US" altLang="zh-CN" sz="1200">
              <a:solidFill>
                <a:srgbClr val="FFFFFF"/>
              </a:solidFill>
              <a:latin typeface="Tw Cen MT" charset="0"/>
            </a:endParaRPr>
          </a:p>
        </p:txBody>
      </p:sp>
      <p:sp>
        <p:nvSpPr>
          <p:cNvPr id="25604" name="Rectangle 2"/>
          <p:cNvSpPr>
            <a:spLocks noGrp="1"/>
          </p:cNvSpPr>
          <p:nvPr>
            <p:ph type="title" idx="4294967295"/>
          </p:nvPr>
        </p:nvSpPr>
        <p:spPr/>
        <p:txBody>
          <a:bodyPr/>
          <a:lstStyle/>
          <a:p>
            <a:r>
              <a:rPr kumimoji="0" lang="en-US" altLang="zh-CN"/>
              <a:t>Command-Line Interface</a:t>
            </a:r>
          </a:p>
        </p:txBody>
      </p:sp>
      <p:sp>
        <p:nvSpPr>
          <p:cNvPr id="25605" name="Rectangle 3"/>
          <p:cNvSpPr>
            <a:spLocks noGrp="1"/>
          </p:cNvSpPr>
          <p:nvPr>
            <p:ph type="body" idx="4294967295"/>
          </p:nvPr>
        </p:nvSpPr>
        <p:spPr>
          <a:xfrm>
            <a:off x="612775" y="1285875"/>
            <a:ext cx="8280400" cy="4525963"/>
          </a:xfrm>
        </p:spPr>
        <p:txBody>
          <a:bodyPr/>
          <a:lstStyle/>
          <a:p>
            <a:r>
              <a:rPr kumimoji="0" lang="en-US" altLang="zh-CN" sz="2500" dirty="0">
                <a:latin typeface="Times New Roman" charset="0"/>
                <a:ea typeface="Times New Roman" charset="0"/>
                <a:cs typeface="Times New Roman" charset="0"/>
              </a:rPr>
              <a:t>a powerful C/C++ interpreter giving you access to all available ROOT classes, global variables, and functions via the command line. </a:t>
            </a:r>
          </a:p>
          <a:p>
            <a:r>
              <a:rPr kumimoji="0" lang="en-US" altLang="zh-CN" sz="2500" dirty="0">
                <a:latin typeface="Times New Roman" charset="0"/>
                <a:ea typeface="Times New Roman" charset="0"/>
                <a:cs typeface="Times New Roman" charset="0"/>
              </a:rPr>
              <a:t>By typing C++ statements at the prompt, you can create objects, call functions, execute scripts, etc.</a:t>
            </a:r>
          </a:p>
          <a:p>
            <a:endParaRPr kumimoji="0" lang="en-US" altLang="zh-CN" sz="2500" dirty="0">
              <a:latin typeface="Times New Roman" charset="0"/>
              <a:ea typeface="Times New Roman" charset="0"/>
              <a:cs typeface="Times New Roman" charset="0"/>
            </a:endParaRPr>
          </a:p>
        </p:txBody>
      </p:sp>
      <p:sp>
        <p:nvSpPr>
          <p:cNvPr id="25606" name="Rectangle 4"/>
          <p:cNvSpPr>
            <a:spLocks noChangeArrowheads="1"/>
          </p:cNvSpPr>
          <p:nvPr/>
        </p:nvSpPr>
        <p:spPr bwMode="auto">
          <a:xfrm>
            <a:off x="852487" y="3717032"/>
            <a:ext cx="7667625" cy="1323975"/>
          </a:xfrm>
          <a:prstGeom prst="rect">
            <a:avLst/>
          </a:prstGeom>
          <a:solidFill>
            <a:srgbClr val="CCFFCC"/>
          </a:solidFill>
          <a:ln w="9525">
            <a:solidFill>
              <a:schemeClr val="tx1"/>
            </a:solidFill>
            <a:miter lim="800000"/>
            <a:headEnd/>
            <a:tailEnd/>
          </a:ln>
        </p:spPr>
        <p:txBody>
          <a:bodyPr>
            <a:spAutoFit/>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r>
              <a:rPr lang="en-US" altLang="zh-CN" sz="1600" dirty="0">
                <a:latin typeface="Courier New" charset="0"/>
                <a:ea typeface="华文仿宋" charset="-122"/>
              </a:rPr>
              <a:t>root[] 1+sqrt(9)</a:t>
            </a:r>
          </a:p>
          <a:p>
            <a:pPr eaLnBrk="1" hangingPunct="1"/>
            <a:r>
              <a:rPr lang="en-US" altLang="zh-CN" sz="1600" dirty="0">
                <a:latin typeface="Courier New" charset="0"/>
                <a:ea typeface="华文仿宋" charset="-122"/>
              </a:rPr>
              <a:t>(</a:t>
            </a:r>
            <a:r>
              <a:rPr lang="en-US" altLang="zh-CN" sz="1600" dirty="0" err="1">
                <a:latin typeface="Courier New" charset="0"/>
                <a:ea typeface="华文仿宋" charset="-122"/>
              </a:rPr>
              <a:t>const</a:t>
            </a:r>
            <a:r>
              <a:rPr lang="en-US" altLang="zh-CN" sz="1600" dirty="0">
                <a:latin typeface="Courier New" charset="0"/>
                <a:ea typeface="华文仿宋" charset="-122"/>
              </a:rPr>
              <a:t> double)4.00000000000000000e+00</a:t>
            </a:r>
          </a:p>
          <a:p>
            <a:pPr eaLnBrk="1" hangingPunct="1"/>
            <a:r>
              <a:rPr lang="en-US" altLang="zh-CN" sz="1600" dirty="0">
                <a:latin typeface="Courier New" charset="0"/>
                <a:ea typeface="华文仿宋" charset="-122"/>
              </a:rPr>
              <a:t>root[] for (</a:t>
            </a:r>
            <a:r>
              <a:rPr lang="en-US" altLang="zh-CN" sz="1600" dirty="0" err="1">
                <a:latin typeface="Courier New" charset="0"/>
                <a:ea typeface="华文仿宋" charset="-122"/>
              </a:rPr>
              <a:t>int</a:t>
            </a:r>
            <a:r>
              <a:rPr lang="en-US" altLang="zh-CN" sz="1600" dirty="0">
                <a:latin typeface="Courier New" charset="0"/>
                <a:ea typeface="华文仿宋" charset="-122"/>
              </a:rPr>
              <a:t> </a:t>
            </a:r>
            <a:r>
              <a:rPr lang="en-US" altLang="zh-CN" sz="1600" dirty="0" err="1">
                <a:latin typeface="Courier New" charset="0"/>
                <a:ea typeface="华文仿宋" charset="-122"/>
              </a:rPr>
              <a:t>i</a:t>
            </a:r>
            <a:r>
              <a:rPr lang="en-US" altLang="zh-CN" sz="1600" dirty="0">
                <a:latin typeface="Courier New" charset="0"/>
                <a:ea typeface="华文仿宋" charset="-122"/>
              </a:rPr>
              <a:t> = 0; </a:t>
            </a:r>
            <a:r>
              <a:rPr lang="en-US" altLang="zh-CN" sz="1600" dirty="0" err="1">
                <a:latin typeface="Courier New" charset="0"/>
                <a:ea typeface="华文仿宋" charset="-122"/>
              </a:rPr>
              <a:t>i</a:t>
            </a:r>
            <a:r>
              <a:rPr lang="en-US" altLang="zh-CN" sz="1600" dirty="0">
                <a:latin typeface="Courier New" charset="0"/>
                <a:ea typeface="华文仿宋" charset="-122"/>
              </a:rPr>
              <a:t>&lt;2; </a:t>
            </a:r>
            <a:r>
              <a:rPr lang="en-US" altLang="zh-CN" sz="1600" dirty="0" err="1">
                <a:latin typeface="Courier New" charset="0"/>
                <a:ea typeface="华文仿宋" charset="-122"/>
              </a:rPr>
              <a:t>i</a:t>
            </a:r>
            <a:r>
              <a:rPr lang="en-US" altLang="zh-CN" sz="1600" dirty="0">
                <a:latin typeface="Courier New" charset="0"/>
                <a:ea typeface="华文仿宋" charset="-122"/>
              </a:rPr>
              <a:t>++) </a:t>
            </a:r>
            <a:r>
              <a:rPr lang="en-US" altLang="zh-CN" sz="1600" dirty="0" err="1">
                <a:latin typeface="Courier New" charset="0"/>
                <a:ea typeface="华文仿宋" charset="-122"/>
              </a:rPr>
              <a:t>cout</a:t>
            </a:r>
            <a:r>
              <a:rPr lang="en-US" altLang="zh-CN" sz="1600" dirty="0">
                <a:latin typeface="Courier New" charset="0"/>
                <a:ea typeface="华文仿宋" charset="-122"/>
              </a:rPr>
              <a:t> &lt;&lt; "Hello" &lt;&lt; </a:t>
            </a:r>
            <a:r>
              <a:rPr lang="en-US" altLang="zh-CN" sz="1600" dirty="0" err="1">
                <a:latin typeface="Courier New" charset="0"/>
                <a:ea typeface="华文仿宋" charset="-122"/>
              </a:rPr>
              <a:t>i</a:t>
            </a:r>
            <a:r>
              <a:rPr lang="en-US" altLang="zh-CN" sz="1600" dirty="0">
                <a:latin typeface="Courier New" charset="0"/>
                <a:ea typeface="华文仿宋" charset="-122"/>
              </a:rPr>
              <a:t> &lt;&lt; </a:t>
            </a:r>
            <a:r>
              <a:rPr lang="en-US" altLang="zh-CN" sz="1600" dirty="0" err="1">
                <a:latin typeface="Courier New" charset="0"/>
                <a:ea typeface="华文仿宋" charset="-122"/>
              </a:rPr>
              <a:t>endl</a:t>
            </a:r>
            <a:endParaRPr lang="es-ES" altLang="zh-CN" sz="1600" dirty="0">
              <a:latin typeface="Courier New" charset="0"/>
              <a:ea typeface="华文仿宋" charset="-122"/>
            </a:endParaRPr>
          </a:p>
          <a:p>
            <a:pPr eaLnBrk="1" hangingPunct="1"/>
            <a:r>
              <a:rPr lang="es-ES" altLang="zh-CN" sz="1600" dirty="0" err="1">
                <a:latin typeface="Courier New" charset="0"/>
                <a:ea typeface="华文仿宋" charset="-122"/>
              </a:rPr>
              <a:t>Hello</a:t>
            </a:r>
            <a:r>
              <a:rPr lang="es-ES" altLang="zh-CN" sz="1600" dirty="0">
                <a:latin typeface="Courier New" charset="0"/>
                <a:ea typeface="华文仿宋" charset="-122"/>
              </a:rPr>
              <a:t> 0</a:t>
            </a:r>
          </a:p>
          <a:p>
            <a:pPr eaLnBrk="1" hangingPunct="1"/>
            <a:r>
              <a:rPr lang="es-ES" altLang="zh-CN" sz="1600" dirty="0" err="1">
                <a:latin typeface="Courier New" charset="0"/>
                <a:ea typeface="华文仿宋" charset="-122"/>
              </a:rPr>
              <a:t>Hello</a:t>
            </a:r>
            <a:r>
              <a:rPr lang="es-ES" altLang="zh-CN" sz="1600" dirty="0">
                <a:latin typeface="Courier New" charset="0"/>
                <a:ea typeface="华文仿宋" charset="-122"/>
              </a:rPr>
              <a:t> 1</a:t>
            </a:r>
          </a:p>
        </p:txBody>
      </p:sp>
    </p:spTree>
    <p:extLst>
      <p:ext uri="{BB962C8B-B14F-4D97-AF65-F5344CB8AC3E}">
        <p14:creationId xmlns:p14="http://schemas.microsoft.com/office/powerpoint/2010/main" val="1537387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lnSpc>
                <a:spcPct val="80000"/>
              </a:lnSpc>
            </a:pPr>
            <a:fld id="{DC88F525-95AC-7C41-8EB8-D903DC5AAE13}" type="slidenum">
              <a:rPr lang="en-US" altLang="zh-CN" sz="1200">
                <a:solidFill>
                  <a:srgbClr val="FFFFFF"/>
                </a:solidFill>
                <a:latin typeface="Tw Cen MT" charset="0"/>
              </a:rPr>
              <a:pPr eaLnBrk="1" hangingPunct="1">
                <a:lnSpc>
                  <a:spcPct val="80000"/>
                </a:lnSpc>
              </a:pPr>
              <a:t>23</a:t>
            </a:fld>
            <a:endParaRPr lang="en-US" altLang="zh-CN" sz="1200">
              <a:solidFill>
                <a:srgbClr val="FFFFFF"/>
              </a:solidFill>
              <a:latin typeface="Tw Cen MT" charset="0"/>
            </a:endParaRPr>
          </a:p>
        </p:txBody>
      </p:sp>
      <p:sp>
        <p:nvSpPr>
          <p:cNvPr id="26627" name="Rectangle 2"/>
          <p:cNvSpPr>
            <a:spLocks noGrp="1"/>
          </p:cNvSpPr>
          <p:nvPr>
            <p:ph type="title" idx="4294967295"/>
          </p:nvPr>
        </p:nvSpPr>
        <p:spPr/>
        <p:txBody>
          <a:bodyPr/>
          <a:lstStyle/>
          <a:p>
            <a:r>
              <a:rPr kumimoji="0" lang="en-US" altLang="zh-CN"/>
              <a:t>Command-Line Interface</a:t>
            </a:r>
          </a:p>
        </p:txBody>
      </p:sp>
      <p:sp>
        <p:nvSpPr>
          <p:cNvPr id="26628" name="Rectangle 3"/>
          <p:cNvSpPr>
            <a:spLocks noGrp="1"/>
          </p:cNvSpPr>
          <p:nvPr>
            <p:ph type="body" idx="4294967295"/>
          </p:nvPr>
        </p:nvSpPr>
        <p:spPr>
          <a:xfrm>
            <a:off x="323528" y="1357313"/>
            <a:ext cx="8353425" cy="4608512"/>
          </a:xfrm>
        </p:spPr>
        <p:txBody>
          <a:bodyPr/>
          <a:lstStyle/>
          <a:p>
            <a:pPr marL="552450" indent="-552450" algn="just"/>
            <a:r>
              <a:rPr kumimoji="0" lang="en-US" altLang="zh-CN" sz="2500" dirty="0"/>
              <a:t>different types of commands:</a:t>
            </a:r>
          </a:p>
          <a:p>
            <a:pPr marL="862013" lvl="1" indent="-495300" algn="just">
              <a:buFont typeface="Wingdings 2" charset="2"/>
              <a:buAutoNum type="arabicPeriod"/>
            </a:pPr>
            <a:r>
              <a:rPr kumimoji="0" lang="en-US" altLang="zh-CN" sz="2200" dirty="0"/>
              <a:t>CINT commands start with “.”</a:t>
            </a:r>
          </a:p>
          <a:p>
            <a:pPr marL="862013" lvl="1" indent="-495300" algn="just">
              <a:buFont typeface="Wingdings 2" charset="2"/>
              <a:buAutoNum type="arabicPeriod"/>
            </a:pPr>
            <a:endParaRPr kumimoji="0" lang="en-US" altLang="zh-CN" sz="2200" dirty="0"/>
          </a:p>
          <a:p>
            <a:pPr marL="862013" lvl="1" indent="-495300" algn="just">
              <a:buFont typeface="Wingdings 2" charset="2"/>
              <a:buAutoNum type="arabicPeriod"/>
            </a:pPr>
            <a:endParaRPr kumimoji="0" lang="en-US" altLang="zh-CN" sz="2200" dirty="0"/>
          </a:p>
          <a:p>
            <a:pPr marL="862013" lvl="1" indent="-495300" algn="just">
              <a:buFont typeface="Wingdings 2" charset="2"/>
              <a:buAutoNum type="arabicPeriod"/>
            </a:pPr>
            <a:r>
              <a:rPr kumimoji="0" lang="en-US" altLang="zh-CN" sz="2200" dirty="0"/>
              <a:t>SHELL commands start with “.!” for example:</a:t>
            </a:r>
          </a:p>
          <a:p>
            <a:pPr marL="862013" lvl="1" indent="-495300" algn="just">
              <a:buFont typeface="Wingdings 2" charset="2"/>
              <a:buAutoNum type="arabicPeriod"/>
            </a:pPr>
            <a:endParaRPr kumimoji="0" lang="en-US" altLang="zh-CN" sz="2200" dirty="0"/>
          </a:p>
          <a:p>
            <a:pPr marL="862013" lvl="1" indent="-495300" algn="just">
              <a:buFont typeface="Wingdings 2" charset="2"/>
              <a:buAutoNum type="arabicPeriod"/>
            </a:pPr>
            <a:r>
              <a:rPr kumimoji="0" lang="en-US" altLang="zh-CN" sz="2200" dirty="0"/>
              <a:t>C++ commands follow C++ syntax (almost: </a:t>
            </a:r>
            <a:r>
              <a:rPr kumimoji="0" lang="en-US" altLang="zh-CN" sz="2200" dirty="0">
                <a:solidFill>
                  <a:srgbClr val="00B0F0"/>
                </a:solidFill>
              </a:rPr>
              <a:t>not standard C++</a:t>
            </a:r>
            <a:r>
              <a:rPr kumimoji="0" lang="en-US" altLang="zh-CN" sz="2200" dirty="0"/>
              <a:t> )</a:t>
            </a:r>
          </a:p>
          <a:p>
            <a:pPr marL="862013" lvl="1" indent="-495300" algn="just">
              <a:buFont typeface="Wingdings 2" charset="2"/>
              <a:buAutoNum type="arabicPeriod"/>
            </a:pPr>
            <a:endParaRPr kumimoji="0" lang="zh-CN" altLang="en-US" sz="2200" dirty="0"/>
          </a:p>
          <a:p>
            <a:pPr marL="862013" lvl="1" indent="-495300" algn="just">
              <a:buFont typeface="Wingdings 2" charset="2"/>
              <a:buAutoNum type="arabicPeriod"/>
            </a:pPr>
            <a:endParaRPr kumimoji="0" lang="en-US" altLang="zh-CN" sz="2200" dirty="0"/>
          </a:p>
          <a:p>
            <a:pPr marL="862013" lvl="1" indent="-495300" algn="just">
              <a:buFont typeface="Wingdings 2" charset="2"/>
              <a:buAutoNum type="arabicPeriod"/>
            </a:pPr>
            <a:r>
              <a:rPr kumimoji="0" lang="en-US" altLang="zh-CN" sz="2200" dirty="0"/>
              <a:t>Multi-line Commands: put the multi-line commands in the double curly brackets { }. </a:t>
            </a:r>
          </a:p>
        </p:txBody>
      </p:sp>
      <p:sp>
        <p:nvSpPr>
          <p:cNvPr id="26629" name="Rectangle 4"/>
          <p:cNvSpPr>
            <a:spLocks noChangeArrowheads="1"/>
          </p:cNvSpPr>
          <p:nvPr/>
        </p:nvSpPr>
        <p:spPr bwMode="auto">
          <a:xfrm>
            <a:off x="1260475" y="2251075"/>
            <a:ext cx="7343775" cy="835025"/>
          </a:xfrm>
          <a:prstGeom prst="rect">
            <a:avLst/>
          </a:prstGeom>
          <a:solidFill>
            <a:srgbClr val="CCFFCC"/>
          </a:solidFill>
          <a:ln w="9525">
            <a:solidFill>
              <a:schemeClr val="tx1"/>
            </a:solidFill>
            <a:miter lim="800000"/>
            <a:headEnd/>
            <a:tailEnd/>
          </a:ln>
        </p:spPr>
        <p:txBody>
          <a:bodyPr>
            <a:spAutoFit/>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r>
              <a:rPr lang="en-US" altLang="zh-CN" sz="1600">
                <a:latin typeface="Courier New" charset="0"/>
                <a:ea typeface="华文仿宋" charset="-122"/>
              </a:rPr>
              <a:t>root[] .?//this command will list all the CINT commands </a:t>
            </a:r>
          </a:p>
          <a:p>
            <a:pPr eaLnBrk="1" hangingPunct="1"/>
            <a:r>
              <a:rPr lang="en-US" altLang="zh-CN" sz="1600">
                <a:latin typeface="Courier New" charset="0"/>
                <a:ea typeface="华文仿宋" charset="-122"/>
              </a:rPr>
              <a:t>root[] .L &lt;filename&gt; //load [filename]</a:t>
            </a:r>
          </a:p>
          <a:p>
            <a:pPr eaLnBrk="1" hangingPunct="1"/>
            <a:r>
              <a:rPr lang="en-US" altLang="zh-CN" sz="1600">
                <a:latin typeface="Courier New" charset="0"/>
                <a:ea typeface="华文仿宋" charset="-122"/>
              </a:rPr>
              <a:t>root[] .x &lt;filename&gt; //load and execute [filename]</a:t>
            </a:r>
          </a:p>
        </p:txBody>
      </p:sp>
      <p:sp>
        <p:nvSpPr>
          <p:cNvPr id="26630" name="Rectangle 5"/>
          <p:cNvSpPr>
            <a:spLocks noChangeArrowheads="1"/>
          </p:cNvSpPr>
          <p:nvPr/>
        </p:nvSpPr>
        <p:spPr bwMode="auto">
          <a:xfrm>
            <a:off x="1258888" y="3460750"/>
            <a:ext cx="2376487" cy="346075"/>
          </a:xfrm>
          <a:prstGeom prst="rect">
            <a:avLst/>
          </a:prstGeom>
          <a:solidFill>
            <a:srgbClr val="CCFFCC"/>
          </a:solidFill>
          <a:ln w="9525">
            <a:solidFill>
              <a:schemeClr val="tx1"/>
            </a:solidFill>
            <a:miter lim="800000"/>
            <a:headEnd/>
            <a:tailEnd/>
          </a:ln>
        </p:spPr>
        <p:txBody>
          <a:bodyPr>
            <a:spAutoFit/>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r>
              <a:rPr lang="en-US" altLang="zh-CN" sz="1600">
                <a:latin typeface="Courier New" charset="0"/>
                <a:ea typeface="华文仿宋" charset="-122"/>
              </a:rPr>
              <a:t>root[] .! ls</a:t>
            </a:r>
          </a:p>
        </p:txBody>
      </p:sp>
      <p:sp>
        <p:nvSpPr>
          <p:cNvPr id="26631" name="Rectangle 6"/>
          <p:cNvSpPr>
            <a:spLocks noChangeArrowheads="1"/>
          </p:cNvSpPr>
          <p:nvPr/>
        </p:nvSpPr>
        <p:spPr bwMode="auto">
          <a:xfrm>
            <a:off x="1258888" y="4310063"/>
            <a:ext cx="5616575" cy="584775"/>
          </a:xfrm>
          <a:prstGeom prst="rect">
            <a:avLst/>
          </a:prstGeom>
          <a:solidFill>
            <a:srgbClr val="CCFFCC"/>
          </a:solidFill>
          <a:ln w="9525">
            <a:solidFill>
              <a:schemeClr val="tx1"/>
            </a:solidFill>
            <a:miter lim="800000"/>
            <a:headEnd/>
            <a:tailEnd/>
          </a:ln>
        </p:spPr>
        <p:txBody>
          <a:bodyPr>
            <a:spAutoFit/>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r>
              <a:rPr lang="en-US" altLang="zh-CN" sz="1600" dirty="0">
                <a:latin typeface="Courier New" charset="0"/>
                <a:ea typeface="华文仿宋" charset="-122"/>
              </a:rPr>
              <a:t>root[] </a:t>
            </a:r>
            <a:r>
              <a:rPr lang="en-US" altLang="zh-CN" sz="1600" dirty="0" err="1">
                <a:latin typeface="Courier New" charset="0"/>
                <a:ea typeface="华文仿宋" charset="-122"/>
              </a:rPr>
              <a:t>TBrowser</a:t>
            </a:r>
            <a:r>
              <a:rPr lang="en-US" altLang="zh-CN" sz="1600" dirty="0">
                <a:latin typeface="Courier New" charset="0"/>
                <a:ea typeface="华文仿宋" charset="-122"/>
              </a:rPr>
              <a:t> *b = new </a:t>
            </a:r>
            <a:r>
              <a:rPr lang="en-US" altLang="zh-CN" sz="1600" dirty="0" err="1">
                <a:latin typeface="Courier New" charset="0"/>
                <a:ea typeface="华文仿宋" charset="-122"/>
              </a:rPr>
              <a:t>TBrowser</a:t>
            </a:r>
            <a:r>
              <a:rPr lang="en-US" altLang="zh-CN" sz="1600" dirty="0">
                <a:latin typeface="Courier New" charset="0"/>
                <a:ea typeface="华文仿宋" charset="-122"/>
              </a:rPr>
              <a:t>()</a:t>
            </a:r>
            <a:endParaRPr lang="zh-CN" altLang="en-US" sz="1600" dirty="0">
              <a:latin typeface="Courier New" charset="0"/>
              <a:ea typeface="华文仿宋" charset="-122"/>
            </a:endParaRPr>
          </a:p>
          <a:p>
            <a:pPr eaLnBrk="1" hangingPunct="1"/>
            <a:r>
              <a:rPr lang="en-US" altLang="zh-CN" sz="1600" dirty="0">
                <a:latin typeface="Courier New" charset="0"/>
                <a:ea typeface="华文仿宋" charset="-122"/>
              </a:rPr>
              <a:t>Root[]</a:t>
            </a:r>
            <a:r>
              <a:rPr lang="zh-CN" altLang="en-US" sz="1600" dirty="0">
                <a:latin typeface="Courier New" charset="0"/>
                <a:ea typeface="华文仿宋" charset="-122"/>
              </a:rPr>
              <a:t> </a:t>
            </a:r>
            <a:r>
              <a:rPr lang="en-US" altLang="zh-CN" sz="1600" dirty="0" err="1">
                <a:latin typeface="Courier New" charset="0"/>
                <a:ea typeface="华文仿宋" charset="-122"/>
              </a:rPr>
              <a:t>tb</a:t>
            </a:r>
            <a:r>
              <a:rPr lang="zh-CN" altLang="en-US" sz="1600" dirty="0">
                <a:latin typeface="Courier New" charset="0"/>
                <a:ea typeface="华文仿宋" charset="-122"/>
              </a:rPr>
              <a:t> </a:t>
            </a:r>
            <a:r>
              <a:rPr lang="en-US" altLang="zh-CN" sz="1600" dirty="0">
                <a:latin typeface="Courier New" charset="0"/>
                <a:ea typeface="华文仿宋" charset="-122"/>
              </a:rPr>
              <a:t>=</a:t>
            </a:r>
            <a:r>
              <a:rPr lang="zh-CN" altLang="en-US" sz="1600" dirty="0">
                <a:latin typeface="Courier New" charset="0"/>
                <a:ea typeface="华文仿宋" charset="-122"/>
              </a:rPr>
              <a:t> </a:t>
            </a:r>
            <a:r>
              <a:rPr lang="en-US" altLang="zh-CN" sz="1600" dirty="0">
                <a:latin typeface="Courier New" charset="0"/>
                <a:ea typeface="华文仿宋" charset="-122"/>
              </a:rPr>
              <a:t>new</a:t>
            </a:r>
            <a:r>
              <a:rPr lang="zh-CN" altLang="en-US" sz="1600" dirty="0">
                <a:latin typeface="Courier New" charset="0"/>
                <a:ea typeface="华文仿宋" charset="-122"/>
              </a:rPr>
              <a:t> </a:t>
            </a:r>
            <a:r>
              <a:rPr lang="en-US" altLang="zh-CN" sz="1600" dirty="0" err="1">
                <a:latin typeface="Courier New" charset="0"/>
                <a:ea typeface="华文仿宋" charset="-122"/>
              </a:rPr>
              <a:t>Tbrowser</a:t>
            </a:r>
            <a:r>
              <a:rPr lang="en-US" altLang="zh-CN" sz="1600" dirty="0">
                <a:latin typeface="Courier New" charset="0"/>
                <a:ea typeface="华文仿宋" charset="-122"/>
              </a:rPr>
              <a:t>()</a:t>
            </a:r>
          </a:p>
        </p:txBody>
      </p:sp>
      <p:sp>
        <p:nvSpPr>
          <p:cNvPr id="26632" name="Text Box 7"/>
          <p:cNvSpPr txBox="1">
            <a:spLocks noChangeArrowheads="1"/>
          </p:cNvSpPr>
          <p:nvPr/>
        </p:nvSpPr>
        <p:spPr bwMode="auto">
          <a:xfrm>
            <a:off x="1692647" y="5967685"/>
            <a:ext cx="6479753" cy="701675"/>
          </a:xfrm>
          <a:prstGeom prst="rect">
            <a:avLst/>
          </a:prstGeom>
          <a:gradFill>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a:noFill/>
          </a:ln>
        </p:spPr>
        <p:txBody>
          <a:bodyPr wrap="square">
            <a:spAutoFit/>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spcBef>
                <a:spcPct val="50000"/>
              </a:spcBef>
            </a:pPr>
            <a:r>
              <a:rPr lang="en-US" altLang="zh-CN" sz="2000" dirty="0">
                <a:solidFill>
                  <a:srgbClr val="0000CC"/>
                </a:solidFill>
                <a:ea typeface="华文仿宋" charset="-122"/>
              </a:rPr>
              <a:t>Use double-&lt;</a:t>
            </a:r>
            <a:r>
              <a:rPr lang="en-US" altLang="zh-CN" sz="2000">
                <a:solidFill>
                  <a:srgbClr val="0000CC"/>
                </a:solidFill>
                <a:ea typeface="华文仿宋" charset="-122"/>
              </a:rPr>
              <a:t>Tab&gt;-click to </a:t>
            </a:r>
            <a:r>
              <a:rPr lang="en-US" altLang="zh-CN" sz="2000" dirty="0">
                <a:solidFill>
                  <a:srgbClr val="0000CC"/>
                </a:solidFill>
                <a:ea typeface="华文仿宋" charset="-122"/>
              </a:rPr>
              <a:t>search for the complement: </a:t>
            </a:r>
            <a:br>
              <a:rPr lang="en-US" altLang="zh-CN" sz="2000" dirty="0">
                <a:solidFill>
                  <a:srgbClr val="0000CC"/>
                </a:solidFill>
                <a:ea typeface="华文仿宋" charset="-122"/>
              </a:rPr>
            </a:br>
            <a:r>
              <a:rPr lang="en-US" altLang="zh-CN" sz="2000" dirty="0">
                <a:ea typeface="华文仿宋" charset="-122"/>
              </a:rPr>
              <a:t>to find List of Methods </a:t>
            </a:r>
            <a:r>
              <a:rPr lang="en-US" altLang="zh-CN" sz="2000">
                <a:ea typeface="华文仿宋" charset="-122"/>
              </a:rPr>
              <a:t>and Parameters</a:t>
            </a:r>
            <a:endParaRPr lang="en-US" altLang="zh-CN" sz="2000" dirty="0">
              <a:ea typeface="华文仿宋" charset="-122"/>
            </a:endParaRPr>
          </a:p>
        </p:txBody>
      </p:sp>
      <p:sp>
        <p:nvSpPr>
          <p:cNvPr id="2" name="日期占位符 1"/>
          <p:cNvSpPr>
            <a:spLocks noGrp="1"/>
          </p:cNvSpPr>
          <p:nvPr>
            <p:ph type="dt" sz="half" idx="10"/>
          </p:nvPr>
        </p:nvSpPr>
        <p:spPr/>
        <p:txBody>
          <a:bodyPr/>
          <a:lstStyle/>
          <a:p>
            <a:r>
              <a:rPr lang="zh-CN" altLang="en-US"/>
              <a:t>国科大科创培训</a:t>
            </a:r>
            <a:r>
              <a:rPr lang="en-US" altLang="zh-CN"/>
              <a:t>2021</a:t>
            </a:r>
            <a:endParaRPr lang="en-US" altLang="zh-CN" dirty="0"/>
          </a:p>
        </p:txBody>
      </p:sp>
    </p:spTree>
    <p:extLst>
      <p:ext uri="{BB962C8B-B14F-4D97-AF65-F5344CB8AC3E}">
        <p14:creationId xmlns:p14="http://schemas.microsoft.com/office/powerpoint/2010/main" val="6761844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7"/>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r>
              <a:rPr lang="zh-CN" altLang="en-US" dirty="0">
                <a:solidFill>
                  <a:schemeClr val="tx2"/>
                </a:solidFill>
                <a:latin typeface="Tw Cen MT" charset="0"/>
              </a:rPr>
              <a:t>国科大科创培训</a:t>
            </a:r>
            <a:r>
              <a:rPr lang="en-US" altLang="zh-CN" dirty="0">
                <a:solidFill>
                  <a:schemeClr val="tx2"/>
                </a:solidFill>
                <a:latin typeface="Tw Cen MT" charset="0"/>
              </a:rPr>
              <a:t>2024</a:t>
            </a:r>
          </a:p>
        </p:txBody>
      </p:sp>
      <p:sp>
        <p:nvSpPr>
          <p:cNvPr id="27651"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lnSpc>
                <a:spcPct val="80000"/>
              </a:lnSpc>
            </a:pPr>
            <a:fld id="{DC6B90EB-6D8D-9F4E-926E-88F03B3CA7E2}" type="slidenum">
              <a:rPr lang="en-US" altLang="zh-CN" sz="1200">
                <a:solidFill>
                  <a:srgbClr val="FFFFFF"/>
                </a:solidFill>
                <a:latin typeface="Tw Cen MT" charset="0"/>
              </a:rPr>
              <a:pPr eaLnBrk="1" hangingPunct="1">
                <a:lnSpc>
                  <a:spcPct val="80000"/>
                </a:lnSpc>
              </a:pPr>
              <a:t>24</a:t>
            </a:fld>
            <a:endParaRPr lang="en-US" altLang="zh-CN" sz="1200">
              <a:solidFill>
                <a:srgbClr val="FFFFFF"/>
              </a:solidFill>
              <a:latin typeface="Tw Cen MT" charset="0"/>
            </a:endParaRPr>
          </a:p>
        </p:txBody>
      </p:sp>
      <p:sp>
        <p:nvSpPr>
          <p:cNvPr id="27652" name="Rectangle 2"/>
          <p:cNvSpPr>
            <a:spLocks noGrp="1"/>
          </p:cNvSpPr>
          <p:nvPr>
            <p:ph type="title" idx="4294967295"/>
          </p:nvPr>
        </p:nvSpPr>
        <p:spPr/>
        <p:txBody>
          <a:bodyPr/>
          <a:lstStyle/>
          <a:p>
            <a:r>
              <a:rPr kumimoji="0" lang="en-US" altLang="zh-CN"/>
              <a:t>CINT Commands</a:t>
            </a:r>
            <a:endParaRPr kumimoji="0" lang="zh-CN" altLang="en-US"/>
          </a:p>
        </p:txBody>
      </p:sp>
      <p:sp>
        <p:nvSpPr>
          <p:cNvPr id="27653" name="Rectangle 3"/>
          <p:cNvSpPr>
            <a:spLocks noGrp="1"/>
          </p:cNvSpPr>
          <p:nvPr>
            <p:ph type="body" idx="4294967295"/>
          </p:nvPr>
        </p:nvSpPr>
        <p:spPr>
          <a:xfrm>
            <a:off x="510381" y="1279266"/>
            <a:ext cx="8351837" cy="5095875"/>
          </a:xfrm>
        </p:spPr>
        <p:txBody>
          <a:bodyPr/>
          <a:lstStyle/>
          <a:p>
            <a:pPr>
              <a:lnSpc>
                <a:spcPct val="90000"/>
              </a:lnSpc>
              <a:buClr>
                <a:schemeClr val="tx1"/>
              </a:buClr>
            </a:pPr>
            <a:r>
              <a:rPr kumimoji="0" lang="en-US" altLang="zh-CN" sz="2400" dirty="0">
                <a:latin typeface="Arial" charset="0"/>
              </a:rPr>
              <a:t>[expression] 	evaluates the expression</a:t>
            </a:r>
          </a:p>
          <a:p>
            <a:pPr lvl="1">
              <a:lnSpc>
                <a:spcPct val="70000"/>
              </a:lnSpc>
              <a:buClr>
                <a:schemeClr val="tx1"/>
              </a:buClr>
              <a:buFontTx/>
              <a:buChar char=" "/>
            </a:pPr>
            <a:r>
              <a:rPr kumimoji="0" lang="en-US" altLang="zh-CN" sz="2000" dirty="0">
                <a:latin typeface="Courier New" charset="0"/>
              </a:rPr>
              <a:t>root[3] 3*4</a:t>
            </a:r>
          </a:p>
          <a:p>
            <a:pPr lvl="1">
              <a:lnSpc>
                <a:spcPct val="70000"/>
              </a:lnSpc>
              <a:buClr>
                <a:schemeClr val="tx1"/>
              </a:buClr>
              <a:buFontTx/>
              <a:buChar char=" "/>
            </a:pPr>
            <a:r>
              <a:rPr kumimoji="0" lang="en-US" altLang="zh-CN" sz="2000" dirty="0">
                <a:latin typeface="Courier New" charset="0"/>
              </a:rPr>
              <a:t>(int)12</a:t>
            </a:r>
          </a:p>
          <a:p>
            <a:pPr>
              <a:lnSpc>
                <a:spcPct val="90000"/>
              </a:lnSpc>
            </a:pPr>
            <a:r>
              <a:rPr kumimoji="0" lang="en-US" altLang="zh-CN" sz="2400" dirty="0">
                <a:latin typeface="Arial" charset="0"/>
              </a:rPr>
              <a:t>.files		show loaded source files</a:t>
            </a:r>
          </a:p>
          <a:p>
            <a:pPr>
              <a:lnSpc>
                <a:spcPct val="90000"/>
              </a:lnSpc>
            </a:pPr>
            <a:r>
              <a:rPr kumimoji="0" lang="en-US" altLang="zh-CN" sz="2400" dirty="0">
                <a:latin typeface="Arial" charset="0"/>
              </a:rPr>
              <a:t>.class [name] 	show class definition</a:t>
            </a:r>
          </a:p>
          <a:p>
            <a:pPr>
              <a:lnSpc>
                <a:spcPct val="90000"/>
              </a:lnSpc>
            </a:pPr>
            <a:r>
              <a:rPr kumimoji="0" lang="en-US" altLang="zh-CN" sz="2400" dirty="0">
                <a:latin typeface="Arial" charset="0"/>
              </a:rPr>
              <a:t>.g 		prints all objects in the root session</a:t>
            </a:r>
          </a:p>
          <a:p>
            <a:pPr>
              <a:lnSpc>
                <a:spcPct val="90000"/>
              </a:lnSpc>
            </a:pPr>
            <a:r>
              <a:rPr kumimoji="0" lang="en-US" altLang="zh-CN" sz="2400" dirty="0">
                <a:latin typeface="Arial" charset="0"/>
              </a:rPr>
              <a:t>.ls 		ls on current directory</a:t>
            </a:r>
          </a:p>
          <a:p>
            <a:pPr>
              <a:lnSpc>
                <a:spcPct val="90000"/>
              </a:lnSpc>
            </a:pPr>
            <a:r>
              <a:rPr kumimoji="0" lang="en-US" altLang="zh-CN" sz="2400" dirty="0">
                <a:latin typeface="Arial" charset="0"/>
              </a:rPr>
              <a:t>.</a:t>
            </a:r>
            <a:r>
              <a:rPr kumimoji="0" lang="en-US" altLang="zh-CN" sz="2400" dirty="0" err="1">
                <a:latin typeface="Arial" charset="0"/>
              </a:rPr>
              <a:t>pwd</a:t>
            </a:r>
            <a:r>
              <a:rPr kumimoji="0" lang="en-US" altLang="zh-CN" sz="2400" dirty="0">
                <a:latin typeface="Arial" charset="0"/>
              </a:rPr>
              <a:t>	list the current directory, canvas and style.</a:t>
            </a:r>
          </a:p>
          <a:p>
            <a:pPr>
              <a:lnSpc>
                <a:spcPct val="90000"/>
              </a:lnSpc>
            </a:pPr>
            <a:r>
              <a:rPr kumimoji="0" lang="en-US" altLang="zh-CN" sz="2400" dirty="0">
                <a:latin typeface="Arial" charset="0"/>
              </a:rPr>
              <a:t>.q               quit root session</a:t>
            </a:r>
          </a:p>
          <a:p>
            <a:pPr>
              <a:lnSpc>
                <a:spcPct val="90000"/>
              </a:lnSpc>
            </a:pPr>
            <a:r>
              <a:rPr kumimoji="0" lang="en-US" altLang="zh-CN" sz="2400" dirty="0">
                <a:latin typeface="Arial" charset="0"/>
              </a:rPr>
              <a:t>Unix-like I/O redirection (semicolon </a:t>
            </a:r>
            <a:r>
              <a:rPr kumimoji="0" lang="en-US" altLang="zh-CN" sz="2400" dirty="0">
                <a:latin typeface="Courier New" charset="0"/>
              </a:rPr>
              <a:t>;</a:t>
            </a:r>
            <a:r>
              <a:rPr kumimoji="0" lang="en-US" altLang="zh-CN" sz="2400" dirty="0">
                <a:latin typeface="Arial" charset="0"/>
              </a:rPr>
              <a:t> is required before </a:t>
            </a:r>
            <a:r>
              <a:rPr kumimoji="0" lang="en-US" altLang="zh-CN" sz="2400" dirty="0">
                <a:latin typeface="Courier New" charset="0"/>
              </a:rPr>
              <a:t>&gt;</a:t>
            </a:r>
            <a:r>
              <a:rPr kumimoji="0" lang="en-US" altLang="zh-CN" sz="2400" dirty="0">
                <a:latin typeface="Arial" charset="0"/>
              </a:rPr>
              <a:t> or </a:t>
            </a:r>
            <a:r>
              <a:rPr kumimoji="0" lang="en-US" altLang="zh-CN" sz="2400" dirty="0">
                <a:latin typeface="Courier New" charset="0"/>
              </a:rPr>
              <a:t>&gt;&gt;</a:t>
            </a:r>
            <a:r>
              <a:rPr kumimoji="0" lang="en-US" altLang="zh-CN" sz="2400" dirty="0">
                <a:latin typeface="Arial" charset="0"/>
              </a:rPr>
              <a:t>)</a:t>
            </a:r>
          </a:p>
          <a:p>
            <a:pPr>
              <a:lnSpc>
                <a:spcPct val="90000"/>
              </a:lnSpc>
            </a:pPr>
            <a:r>
              <a:rPr kumimoji="0" lang="en-US" altLang="zh-CN" sz="2400" dirty="0">
                <a:latin typeface="Arial" charset="0"/>
              </a:rPr>
              <a:t>Use ? to get help on all ‘‘raw'' interpreter commands</a:t>
            </a:r>
          </a:p>
          <a:p>
            <a:pPr>
              <a:lnSpc>
                <a:spcPct val="90000"/>
              </a:lnSpc>
            </a:pPr>
            <a:r>
              <a:rPr kumimoji="0" lang="en-US" altLang="zh-CN" sz="2400" dirty="0">
                <a:latin typeface="Arial" charset="0"/>
              </a:rPr>
              <a:t>Use @ to abort a multi-line command</a:t>
            </a:r>
          </a:p>
        </p:txBody>
      </p:sp>
    </p:spTree>
    <p:extLst>
      <p:ext uri="{BB962C8B-B14F-4D97-AF65-F5344CB8AC3E}">
        <p14:creationId xmlns:p14="http://schemas.microsoft.com/office/powerpoint/2010/main" val="6304663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7"/>
          <p:cNvSpPr>
            <a:spLocks noGrp="1"/>
          </p:cNvSpPr>
          <p:nvPr>
            <p:ph type="dt" sz="quarter" idx="10"/>
          </p:nvPr>
        </p:nvSpPr>
        <p:spPr bwMode="auto">
          <a:xfrm>
            <a:off x="6096000" y="5827713"/>
            <a:ext cx="2667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r>
              <a:rPr lang="zh-CN" altLang="en-US">
                <a:solidFill>
                  <a:schemeClr val="tx2"/>
                </a:solidFill>
                <a:latin typeface="Tw Cen MT" charset="0"/>
              </a:rPr>
              <a:t>国科大科创培训</a:t>
            </a:r>
            <a:r>
              <a:rPr lang="en-US" altLang="zh-CN">
                <a:solidFill>
                  <a:schemeClr val="tx2"/>
                </a:solidFill>
                <a:latin typeface="Tw Cen MT" charset="0"/>
              </a:rPr>
              <a:t>2021</a:t>
            </a:r>
            <a:endParaRPr lang="en-US" altLang="zh-CN" dirty="0">
              <a:solidFill>
                <a:schemeClr val="tx2"/>
              </a:solidFill>
              <a:latin typeface="Tw Cen MT" charset="0"/>
            </a:endParaRPr>
          </a:p>
        </p:txBody>
      </p:sp>
      <p:sp>
        <p:nvSpPr>
          <p:cNvPr id="28675"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lnSpc>
                <a:spcPct val="80000"/>
              </a:lnSpc>
            </a:pPr>
            <a:fld id="{6DCF581F-22B5-FD44-B1D6-D2ACA1FFE7BE}" type="slidenum">
              <a:rPr lang="en-US" altLang="zh-CN" sz="1200">
                <a:solidFill>
                  <a:srgbClr val="FFFFFF"/>
                </a:solidFill>
                <a:latin typeface="Tw Cen MT" charset="0"/>
              </a:rPr>
              <a:pPr eaLnBrk="1" hangingPunct="1">
                <a:lnSpc>
                  <a:spcPct val="80000"/>
                </a:lnSpc>
              </a:pPr>
              <a:t>25</a:t>
            </a:fld>
            <a:endParaRPr lang="en-US" altLang="zh-CN" sz="1200">
              <a:solidFill>
                <a:srgbClr val="FFFFFF"/>
              </a:solidFill>
              <a:latin typeface="Tw Cen MT" charset="0"/>
            </a:endParaRPr>
          </a:p>
        </p:txBody>
      </p:sp>
      <p:sp>
        <p:nvSpPr>
          <p:cNvPr id="28676" name="Rectangle 2"/>
          <p:cNvSpPr>
            <a:spLocks noGrp="1"/>
          </p:cNvSpPr>
          <p:nvPr>
            <p:ph type="title" idx="4294967295"/>
          </p:nvPr>
        </p:nvSpPr>
        <p:spPr/>
        <p:txBody>
          <a:bodyPr/>
          <a:lstStyle/>
          <a:p>
            <a:r>
              <a:rPr kumimoji="0" lang="en-US" altLang="zh-CN"/>
              <a:t>GUI Interface</a:t>
            </a:r>
          </a:p>
        </p:txBody>
      </p:sp>
      <p:sp>
        <p:nvSpPr>
          <p:cNvPr id="28677" name="Rectangle 4"/>
          <p:cNvSpPr>
            <a:spLocks noChangeArrowheads="1"/>
          </p:cNvSpPr>
          <p:nvPr/>
        </p:nvSpPr>
        <p:spPr bwMode="auto">
          <a:xfrm>
            <a:off x="539750" y="1357313"/>
            <a:ext cx="8135938" cy="835025"/>
          </a:xfrm>
          <a:prstGeom prst="rect">
            <a:avLst/>
          </a:prstGeom>
          <a:solidFill>
            <a:srgbClr val="CCFFCC"/>
          </a:solidFill>
          <a:ln w="9525">
            <a:solidFill>
              <a:schemeClr val="tx1"/>
            </a:solidFill>
            <a:miter lim="800000"/>
            <a:headEnd/>
            <a:tailEnd/>
          </a:ln>
        </p:spPr>
        <p:txBody>
          <a:bodyPr>
            <a:spAutoFit/>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r>
              <a:rPr lang="sv-SE" altLang="zh-CN" sz="1600" dirty="0" err="1">
                <a:latin typeface="Courier New" charset="0"/>
                <a:ea typeface="华文仿宋" charset="-122"/>
              </a:rPr>
              <a:t>root</a:t>
            </a:r>
            <a:r>
              <a:rPr lang="sv-SE" altLang="zh-CN" sz="1600" dirty="0">
                <a:latin typeface="Courier New" charset="0"/>
                <a:ea typeface="华文仿宋" charset="-122"/>
              </a:rPr>
              <a:t>[] TF1 f1("func1","sin(x)/x",0,10)</a:t>
            </a:r>
            <a:endParaRPr lang="en-US" altLang="zh-CN" sz="1600" dirty="0">
              <a:latin typeface="Courier New" charset="0"/>
              <a:ea typeface="华文仿宋" charset="-122"/>
            </a:endParaRPr>
          </a:p>
          <a:p>
            <a:pPr eaLnBrk="1" hangingPunct="1"/>
            <a:r>
              <a:rPr lang="en-US" altLang="zh-CN" sz="1600" dirty="0">
                <a:latin typeface="Courier New" charset="0"/>
                <a:ea typeface="华文仿宋" charset="-122"/>
              </a:rPr>
              <a:t>root[] f1.Draw()</a:t>
            </a:r>
          </a:p>
          <a:p>
            <a:pPr eaLnBrk="1" hangingPunct="1"/>
            <a:r>
              <a:rPr lang="en-US" altLang="zh-CN" sz="1600" dirty="0">
                <a:latin typeface="Courier New" charset="0"/>
                <a:ea typeface="华文仿宋" charset="-122"/>
              </a:rPr>
              <a:t>&lt;</a:t>
            </a:r>
            <a:r>
              <a:rPr lang="en-US" altLang="zh-CN" sz="1600" dirty="0" err="1">
                <a:latin typeface="Courier New" charset="0"/>
                <a:ea typeface="华文仿宋" charset="-122"/>
              </a:rPr>
              <a:t>TCanvas</a:t>
            </a:r>
            <a:r>
              <a:rPr lang="en-US" altLang="zh-CN" sz="1600" dirty="0">
                <a:latin typeface="Courier New" charset="0"/>
                <a:ea typeface="华文仿宋" charset="-122"/>
              </a:rPr>
              <a:t>::</a:t>
            </a:r>
            <a:r>
              <a:rPr lang="en-US" altLang="zh-CN" sz="1600" dirty="0" err="1">
                <a:latin typeface="Courier New" charset="0"/>
                <a:ea typeface="华文仿宋" charset="-122"/>
              </a:rPr>
              <a:t>MakeDefCanvas</a:t>
            </a:r>
            <a:r>
              <a:rPr lang="en-US" altLang="zh-CN" sz="1600" dirty="0">
                <a:latin typeface="Courier New" charset="0"/>
                <a:ea typeface="华文仿宋" charset="-122"/>
              </a:rPr>
              <a:t>&gt;: created default </a:t>
            </a:r>
            <a:r>
              <a:rPr lang="en-US" altLang="zh-CN" sz="1600" dirty="0" err="1">
                <a:latin typeface="Courier New" charset="0"/>
                <a:ea typeface="华文仿宋" charset="-122"/>
              </a:rPr>
              <a:t>TCanvas</a:t>
            </a:r>
            <a:r>
              <a:rPr lang="en-US" altLang="zh-CN" sz="1600" dirty="0">
                <a:latin typeface="Courier New" charset="0"/>
                <a:ea typeface="华文仿宋" charset="-122"/>
              </a:rPr>
              <a:t> with name c1</a:t>
            </a:r>
          </a:p>
        </p:txBody>
      </p:sp>
      <p:pic>
        <p:nvPicPr>
          <p:cNvPr id="28678" name="Picture 5" descr="canv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2273300"/>
            <a:ext cx="7200900" cy="423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Rectangle 7"/>
          <p:cNvSpPr>
            <a:spLocks noChangeArrowheads="1"/>
          </p:cNvSpPr>
          <p:nvPr/>
        </p:nvSpPr>
        <p:spPr bwMode="auto">
          <a:xfrm>
            <a:off x="3887788" y="3119438"/>
            <a:ext cx="48609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spcBef>
                <a:spcPct val="50000"/>
              </a:spcBef>
            </a:pPr>
            <a:r>
              <a:rPr lang="en-US" altLang="zh-CN">
                <a:solidFill>
                  <a:srgbClr val="0000CC"/>
                </a:solidFill>
                <a:ea typeface="华文仿宋" charset="-122"/>
              </a:rPr>
              <a:t>Save to a “.C” file: you can add new object such as line, arrow, on the plot by modifying the generated “.C” file.</a:t>
            </a:r>
            <a:endParaRPr lang="zh-CN" altLang="en-US">
              <a:solidFill>
                <a:srgbClr val="0000CC"/>
              </a:solidFill>
              <a:ea typeface="华文仿宋" charset="-122"/>
            </a:endParaRPr>
          </a:p>
        </p:txBody>
      </p:sp>
    </p:spTree>
    <p:extLst>
      <p:ext uri="{BB962C8B-B14F-4D97-AF65-F5344CB8AC3E}">
        <p14:creationId xmlns:p14="http://schemas.microsoft.com/office/powerpoint/2010/main" val="13365739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7"/>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r>
              <a:rPr lang="zh-CN" altLang="en-US" dirty="0">
                <a:solidFill>
                  <a:schemeClr val="tx2"/>
                </a:solidFill>
                <a:latin typeface="Tw Cen MT" charset="0"/>
              </a:rPr>
              <a:t>国科大科创培训</a:t>
            </a:r>
            <a:r>
              <a:rPr lang="en-US" altLang="zh-CN" dirty="0">
                <a:solidFill>
                  <a:schemeClr val="tx2"/>
                </a:solidFill>
                <a:latin typeface="Tw Cen MT" charset="0"/>
              </a:rPr>
              <a:t>2024</a:t>
            </a:r>
          </a:p>
        </p:txBody>
      </p:sp>
      <p:sp>
        <p:nvSpPr>
          <p:cNvPr id="29699"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lnSpc>
                <a:spcPct val="80000"/>
              </a:lnSpc>
            </a:pPr>
            <a:fld id="{1418E671-24C7-144D-B14A-3FB47541B309}" type="slidenum">
              <a:rPr lang="en-US" altLang="zh-CN" sz="1200">
                <a:solidFill>
                  <a:srgbClr val="FFFFFF"/>
                </a:solidFill>
                <a:latin typeface="Tw Cen MT" charset="0"/>
              </a:rPr>
              <a:pPr eaLnBrk="1" hangingPunct="1">
                <a:lnSpc>
                  <a:spcPct val="80000"/>
                </a:lnSpc>
              </a:pPr>
              <a:t>26</a:t>
            </a:fld>
            <a:endParaRPr lang="en-US" altLang="zh-CN" sz="1200">
              <a:solidFill>
                <a:srgbClr val="FFFFFF"/>
              </a:solidFill>
              <a:latin typeface="Tw Cen MT" charset="0"/>
            </a:endParaRPr>
          </a:p>
        </p:txBody>
      </p:sp>
      <p:pic>
        <p:nvPicPr>
          <p:cNvPr id="29700" name="Picture 4"/>
          <p:cNvPicPr>
            <a:picLocks noChangeAspect="1" noChangeArrowheads="1"/>
          </p:cNvPicPr>
          <p:nvPr/>
        </p:nvPicPr>
        <p:blipFill>
          <a:blip r:embed="rId3">
            <a:extLst>
              <a:ext uri="{28A0092B-C50C-407E-A947-70E740481C1C}">
                <a14:useLocalDpi xmlns:a14="http://schemas.microsoft.com/office/drawing/2010/main" val="0"/>
              </a:ext>
            </a:extLst>
          </a:blip>
          <a:srcRect t="6454"/>
          <a:stretch>
            <a:fillRect/>
          </a:stretch>
        </p:blipFill>
        <p:spPr bwMode="auto">
          <a:xfrm>
            <a:off x="3849688" y="836613"/>
            <a:ext cx="5292725" cy="293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Rectangle 3"/>
          <p:cNvSpPr>
            <a:spLocks noGrp="1"/>
          </p:cNvSpPr>
          <p:nvPr>
            <p:ph type="body" idx="4294967295"/>
          </p:nvPr>
        </p:nvSpPr>
        <p:spPr>
          <a:xfrm>
            <a:off x="323528" y="1989832"/>
            <a:ext cx="5651500" cy="4535512"/>
          </a:xfrm>
          <a:solidFill>
            <a:srgbClr val="CCFFCC"/>
          </a:solidFill>
          <a:ln cap="flat">
            <a:solidFill>
              <a:schemeClr val="tx1"/>
            </a:solidFill>
            <a:miter lim="800000"/>
            <a:headEnd/>
            <a:tailEnd/>
          </a:ln>
        </p:spPr>
        <p:txBody>
          <a:bodyPr/>
          <a:lstStyle/>
          <a:p>
            <a:pPr marL="0" indent="0" eaLnBrk="1" hangingPunct="1">
              <a:spcBef>
                <a:spcPct val="0"/>
              </a:spcBef>
              <a:buClrTx/>
              <a:buSzTx/>
              <a:buFontTx/>
              <a:buNone/>
            </a:pPr>
            <a:r>
              <a:rPr kumimoji="0" lang="en-US" altLang="zh-CN" sz="1000">
                <a:latin typeface="Courier New" charset="0"/>
              </a:rPr>
              <a:t>{</a:t>
            </a:r>
          </a:p>
          <a:p>
            <a:pPr marL="0" indent="0" eaLnBrk="1" hangingPunct="1">
              <a:spcBef>
                <a:spcPct val="0"/>
              </a:spcBef>
              <a:buClrTx/>
              <a:buSzTx/>
              <a:buFontTx/>
              <a:buNone/>
            </a:pPr>
            <a:r>
              <a:rPr kumimoji="0" lang="en-US" altLang="zh-CN" sz="1000">
                <a:latin typeface="Courier New" charset="0"/>
              </a:rPr>
              <a:t>//=========Macro generated from canvas: c1/c1</a:t>
            </a:r>
          </a:p>
          <a:p>
            <a:pPr marL="0" indent="0" eaLnBrk="1" hangingPunct="1">
              <a:spcBef>
                <a:spcPct val="0"/>
              </a:spcBef>
              <a:buClrTx/>
              <a:buSzTx/>
              <a:buFontTx/>
              <a:buNone/>
            </a:pPr>
            <a:r>
              <a:rPr kumimoji="0" lang="en-US" altLang="zh-CN" sz="1000">
                <a:latin typeface="Courier New" charset="0"/>
              </a:rPr>
              <a:t>//========= (Fri Mar 21 08:10:57 2008) by ROOT version5.18/00</a:t>
            </a:r>
          </a:p>
          <a:p>
            <a:pPr marL="0" indent="0" eaLnBrk="1" hangingPunct="1">
              <a:spcBef>
                <a:spcPct val="0"/>
              </a:spcBef>
              <a:buClrTx/>
              <a:buSzTx/>
              <a:buFontTx/>
              <a:buNone/>
            </a:pPr>
            <a:r>
              <a:rPr kumimoji="0" lang="en-US" altLang="zh-CN" sz="1000">
                <a:latin typeface="Courier New" charset="0"/>
              </a:rPr>
              <a:t>TCanvas *c1 = new TCanvas("c1", "c1",423,36,699,534);</a:t>
            </a:r>
          </a:p>
          <a:p>
            <a:pPr marL="0" indent="0" eaLnBrk="1" hangingPunct="1">
              <a:spcBef>
                <a:spcPct val="0"/>
              </a:spcBef>
              <a:buClrTx/>
              <a:buSzTx/>
              <a:buFontTx/>
              <a:buNone/>
            </a:pPr>
            <a:r>
              <a:rPr kumimoji="0" lang="en-US" altLang="zh-CN" sz="1000">
                <a:latin typeface="Courier New" charset="0"/>
              </a:rPr>
              <a:t>c1-&gt;Range(-1.119108,-0.4477822,11.24013,1.22563);</a:t>
            </a:r>
          </a:p>
          <a:p>
            <a:pPr marL="0" indent="0" eaLnBrk="1" hangingPunct="1">
              <a:spcBef>
                <a:spcPct val="0"/>
              </a:spcBef>
              <a:buClrTx/>
              <a:buSzTx/>
              <a:buFontTx/>
              <a:buNone/>
            </a:pPr>
            <a:r>
              <a:rPr kumimoji="0" lang="en-US" altLang="zh-CN" sz="1000">
                <a:latin typeface="Courier New" charset="0"/>
              </a:rPr>
              <a:t>c1-&gt;SetBorderSize(2);</a:t>
            </a:r>
          </a:p>
          <a:p>
            <a:pPr marL="0" indent="0" eaLnBrk="1" hangingPunct="1">
              <a:spcBef>
                <a:spcPct val="0"/>
              </a:spcBef>
              <a:buClrTx/>
              <a:buSzTx/>
              <a:buFontTx/>
              <a:buNone/>
            </a:pPr>
            <a:r>
              <a:rPr kumimoji="0" lang="en-US" altLang="zh-CN" sz="1000">
                <a:latin typeface="Courier New" charset="0"/>
              </a:rPr>
              <a:t>c1 &gt;SetFrameFillColor(0);</a:t>
            </a:r>
          </a:p>
          <a:p>
            <a:pPr marL="0" indent="0" eaLnBrk="1" hangingPunct="1">
              <a:spcBef>
                <a:spcPct val="0"/>
              </a:spcBef>
              <a:buClrTx/>
              <a:buSzTx/>
              <a:buFontTx/>
              <a:buNone/>
            </a:pPr>
            <a:r>
              <a:rPr kumimoji="0" lang="en-US" altLang="zh-CN" sz="1000">
                <a:latin typeface="Courier New" charset="0"/>
              </a:rPr>
              <a:t>c1-&gt;TF1 *func1 = new TF1("func1","sin(x)/x",0.1,10);</a:t>
            </a:r>
          </a:p>
          <a:p>
            <a:pPr marL="0" indent="0" eaLnBrk="1" hangingPunct="1">
              <a:spcBef>
                <a:spcPct val="0"/>
              </a:spcBef>
              <a:buClrTx/>
              <a:buSzTx/>
              <a:buFontTx/>
              <a:buNone/>
            </a:pPr>
            <a:r>
              <a:rPr kumimoji="0" lang="en-US" altLang="zh-CN" sz="1000">
                <a:latin typeface="Courier New" charset="0"/>
              </a:rPr>
              <a:t>func1-&gt;SetFillColor(19);</a:t>
            </a:r>
          </a:p>
          <a:p>
            <a:pPr marL="0" indent="0" eaLnBrk="1" hangingPunct="1">
              <a:spcBef>
                <a:spcPct val="0"/>
              </a:spcBef>
              <a:buClrTx/>
              <a:buSzTx/>
              <a:buFontTx/>
              <a:buNone/>
            </a:pPr>
            <a:r>
              <a:rPr kumimoji="0" lang="en-US" altLang="zh-CN" sz="1000">
                <a:latin typeface="Courier New" charset="0"/>
              </a:rPr>
              <a:t>func1-&gt;SetFillStyle(0);</a:t>
            </a:r>
          </a:p>
          <a:p>
            <a:pPr marL="0" indent="0" eaLnBrk="1" hangingPunct="1">
              <a:spcBef>
                <a:spcPct val="0"/>
              </a:spcBef>
              <a:buClrTx/>
              <a:buSzTx/>
              <a:buFontTx/>
              <a:buNone/>
            </a:pPr>
            <a:r>
              <a:rPr kumimoji="0" lang="en-US" altLang="zh-CN" sz="1000">
                <a:latin typeface="Courier New" charset="0"/>
              </a:rPr>
              <a:t>func1 &gt;SetLineWidth(3);</a:t>
            </a:r>
          </a:p>
          <a:p>
            <a:pPr marL="0" indent="0" eaLnBrk="1" hangingPunct="1">
              <a:spcBef>
                <a:spcPct val="0"/>
              </a:spcBef>
              <a:buClrTx/>
              <a:buSzTx/>
              <a:buFontTx/>
              <a:buNone/>
            </a:pPr>
            <a:r>
              <a:rPr kumimoji="0" lang="en-US" altLang="zh-CN" sz="1000">
                <a:latin typeface="Courier New" charset="0"/>
              </a:rPr>
              <a:t>func1-&gt;func1-&gt;Draw("");</a:t>
            </a:r>
          </a:p>
          <a:p>
            <a:pPr marL="0" indent="0" eaLnBrk="1" hangingPunct="1">
              <a:spcBef>
                <a:spcPct val="0"/>
              </a:spcBef>
              <a:buClrTx/>
              <a:buSzTx/>
              <a:buFontTx/>
              <a:buNone/>
            </a:pPr>
            <a:r>
              <a:rPr kumimoji="0" lang="en-US" altLang="zh-CN" sz="1000">
                <a:latin typeface="Courier New" charset="0"/>
              </a:rPr>
              <a:t>TPaveText *pt = new TPaveText(0.01,0.9401777,0.1371429,0.995,"blNDC");</a:t>
            </a:r>
          </a:p>
          <a:p>
            <a:pPr marL="0" indent="0" eaLnBrk="1" hangingPunct="1">
              <a:spcBef>
                <a:spcPct val="0"/>
              </a:spcBef>
              <a:buClrTx/>
              <a:buSzTx/>
              <a:buFontTx/>
              <a:buNone/>
            </a:pPr>
            <a:r>
              <a:rPr kumimoji="0" lang="en-US" altLang="zh-CN" sz="1000">
                <a:latin typeface="Courier New" charset="0"/>
              </a:rPr>
              <a:t>pt-&gt;SetName("title");</a:t>
            </a:r>
          </a:p>
          <a:p>
            <a:pPr marL="0" indent="0" eaLnBrk="1" hangingPunct="1">
              <a:spcBef>
                <a:spcPct val="0"/>
              </a:spcBef>
              <a:buClrTx/>
              <a:buSzTx/>
              <a:buFontTx/>
              <a:buNone/>
            </a:pPr>
            <a:r>
              <a:rPr kumimoji="0" lang="en-US" altLang="zh-CN" sz="1000">
                <a:latin typeface="Courier New" charset="0"/>
              </a:rPr>
              <a:t>pt-&gt;SetBorderSize(2);</a:t>
            </a:r>
          </a:p>
          <a:p>
            <a:pPr marL="0" indent="0" eaLnBrk="1" hangingPunct="1">
              <a:spcBef>
                <a:spcPct val="0"/>
              </a:spcBef>
              <a:buClrTx/>
              <a:buSzTx/>
              <a:buFontTx/>
              <a:buNone/>
            </a:pPr>
            <a:r>
              <a:rPr kumimoji="0" lang="en-US" altLang="zh-CN" sz="1000">
                <a:latin typeface="Courier New" charset="0"/>
              </a:rPr>
              <a:t>pt-&gt;SetFillColor(19);</a:t>
            </a:r>
          </a:p>
          <a:p>
            <a:pPr marL="0" indent="0" eaLnBrk="1" hangingPunct="1">
              <a:spcBef>
                <a:spcPct val="0"/>
              </a:spcBef>
              <a:buClrTx/>
              <a:buSzTx/>
              <a:buFontTx/>
              <a:buNone/>
            </a:pPr>
            <a:r>
              <a:rPr kumimoji="0" lang="en-US" altLang="zh-CN" sz="1000">
                <a:latin typeface="Courier New" charset="0"/>
              </a:rPr>
              <a:t>TText *text = pt-&gt;AddText("sin(x)/x");</a:t>
            </a:r>
          </a:p>
          <a:p>
            <a:pPr marL="0" indent="0" eaLnBrk="1" hangingPunct="1">
              <a:spcBef>
                <a:spcPct val="0"/>
              </a:spcBef>
              <a:buClrTx/>
              <a:buSzTx/>
              <a:buFontTx/>
              <a:buNone/>
            </a:pPr>
            <a:r>
              <a:rPr kumimoji="0" lang="en-US" altLang="zh-CN" sz="1000">
                <a:latin typeface="Courier New" charset="0"/>
              </a:rPr>
              <a:t>pt-&gt;Draw();</a:t>
            </a:r>
          </a:p>
          <a:p>
            <a:pPr marL="0" indent="0" eaLnBrk="1" hangingPunct="1">
              <a:spcBef>
                <a:spcPct val="0"/>
              </a:spcBef>
              <a:buClrTx/>
              <a:buSzTx/>
              <a:buFontTx/>
              <a:buNone/>
            </a:pPr>
            <a:r>
              <a:rPr kumimoji="0" lang="en-US" altLang="zh-CN" sz="1600" b="1">
                <a:latin typeface="Courier New" charset="0"/>
              </a:rPr>
              <a:t>tex = new TLatex(0.261097,0.768812,“#frac{sin(x)}{x}"); </a:t>
            </a:r>
          </a:p>
          <a:p>
            <a:pPr marL="0" indent="0" eaLnBrk="1" hangingPunct="1">
              <a:spcBef>
                <a:spcPct val="0"/>
              </a:spcBef>
              <a:buClrTx/>
              <a:buSzTx/>
              <a:buFontTx/>
              <a:buNone/>
            </a:pPr>
            <a:r>
              <a:rPr kumimoji="0" lang="en-US" altLang="zh-CN" sz="1600" b="1">
                <a:latin typeface="Courier New" charset="0"/>
              </a:rPr>
              <a:t>tex-&gt;SetLineWidth(2);</a:t>
            </a:r>
          </a:p>
          <a:p>
            <a:pPr marL="0" indent="0" eaLnBrk="1" hangingPunct="1">
              <a:spcBef>
                <a:spcPct val="0"/>
              </a:spcBef>
              <a:buClrTx/>
              <a:buSzTx/>
              <a:buFontTx/>
              <a:buNone/>
            </a:pPr>
            <a:r>
              <a:rPr kumimoji="0" lang="en-US" altLang="zh-CN" sz="1600" b="1">
                <a:latin typeface="Courier New" charset="0"/>
              </a:rPr>
              <a:t>tex-&gt;Draw();</a:t>
            </a:r>
          </a:p>
          <a:p>
            <a:pPr marL="0" indent="0" eaLnBrk="1" hangingPunct="1">
              <a:spcBef>
                <a:spcPct val="0"/>
              </a:spcBef>
              <a:buClrTx/>
              <a:buSzTx/>
              <a:buFontTx/>
              <a:buNone/>
            </a:pPr>
            <a:r>
              <a:rPr kumimoji="0" lang="en-US" altLang="zh-CN" sz="1000">
                <a:latin typeface="Courier New" charset="0"/>
              </a:rPr>
              <a:t>c1-&gt;Modified();</a:t>
            </a:r>
          </a:p>
          <a:p>
            <a:pPr marL="0" indent="0" eaLnBrk="1" hangingPunct="1">
              <a:spcBef>
                <a:spcPct val="0"/>
              </a:spcBef>
              <a:buClrTx/>
              <a:buSzTx/>
              <a:buFontTx/>
              <a:buNone/>
            </a:pPr>
            <a:r>
              <a:rPr kumimoji="0" lang="en-US" altLang="zh-CN" sz="1000">
                <a:latin typeface="Courier New" charset="0"/>
              </a:rPr>
              <a:t>c1-&gt;cd();</a:t>
            </a:r>
          </a:p>
          <a:p>
            <a:pPr marL="0" indent="0" eaLnBrk="1" hangingPunct="1">
              <a:spcBef>
                <a:spcPct val="0"/>
              </a:spcBef>
              <a:buClrTx/>
              <a:buSzTx/>
              <a:buFontTx/>
              <a:buNone/>
            </a:pPr>
            <a:r>
              <a:rPr kumimoji="0" lang="en-US" altLang="zh-CN" sz="1000">
                <a:latin typeface="Courier New" charset="0"/>
              </a:rPr>
              <a:t>c1-&gt;SetSelected(c1);</a:t>
            </a:r>
          </a:p>
          <a:p>
            <a:pPr marL="0" indent="0" eaLnBrk="1" hangingPunct="1">
              <a:spcBef>
                <a:spcPct val="0"/>
              </a:spcBef>
              <a:buClrTx/>
              <a:buSzTx/>
              <a:buFontTx/>
              <a:buNone/>
            </a:pPr>
            <a:r>
              <a:rPr kumimoji="0" lang="en-US" altLang="zh-CN" sz="1000">
                <a:latin typeface="Courier New" charset="0"/>
              </a:rPr>
              <a:t>c1-&gt;ToggleToolBar();</a:t>
            </a:r>
          </a:p>
          <a:p>
            <a:pPr marL="0" indent="0" eaLnBrk="1" hangingPunct="1">
              <a:spcBef>
                <a:spcPct val="0"/>
              </a:spcBef>
              <a:buClrTx/>
              <a:buSzTx/>
              <a:buFontTx/>
              <a:buNone/>
            </a:pPr>
            <a:r>
              <a:rPr kumimoji="0" lang="en-US" altLang="zh-CN" sz="1000">
                <a:latin typeface="Courier New" charset="0"/>
              </a:rPr>
              <a:t>}</a:t>
            </a:r>
            <a:endParaRPr kumimoji="0" lang="zh-CN" altLang="en-US" sz="1000">
              <a:latin typeface="Courier New" charset="0"/>
            </a:endParaRPr>
          </a:p>
        </p:txBody>
      </p:sp>
      <p:sp>
        <p:nvSpPr>
          <p:cNvPr id="29702" name="Rectangle 2"/>
          <p:cNvSpPr>
            <a:spLocks noGrp="1"/>
          </p:cNvSpPr>
          <p:nvPr>
            <p:ph type="title" idx="4294967295"/>
          </p:nvPr>
        </p:nvSpPr>
        <p:spPr/>
        <p:txBody>
          <a:bodyPr/>
          <a:lstStyle/>
          <a:p>
            <a:r>
              <a:rPr kumimoji="0" lang="en-US" altLang="zh-CN" sz="4000"/>
              <a:t>Fast Generate Your Macro Code</a:t>
            </a:r>
          </a:p>
        </p:txBody>
      </p:sp>
      <p:sp>
        <p:nvSpPr>
          <p:cNvPr id="29703" name="Text Box 5"/>
          <p:cNvSpPr txBox="1">
            <a:spLocks noChangeArrowheads="1"/>
          </p:cNvSpPr>
          <p:nvPr/>
        </p:nvSpPr>
        <p:spPr bwMode="auto">
          <a:xfrm>
            <a:off x="37728" y="1343025"/>
            <a:ext cx="3886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spcBef>
                <a:spcPct val="50000"/>
              </a:spcBef>
            </a:pPr>
            <a:r>
              <a:rPr lang="en-US" altLang="zh-CN" dirty="0">
                <a:ea typeface="华文仿宋" charset="-122"/>
              </a:rPr>
              <a:t>Save the plot to a</a:t>
            </a:r>
            <a:r>
              <a:rPr lang="zh-CN" altLang="en-US" dirty="0">
                <a:ea typeface="华文仿宋" charset="-122"/>
              </a:rPr>
              <a:t> </a:t>
            </a:r>
            <a:r>
              <a:rPr lang="en-US" altLang="zh-CN" dirty="0">
                <a:ea typeface="华文仿宋" charset="-122"/>
              </a:rPr>
              <a:t>file</a:t>
            </a:r>
            <a:r>
              <a:rPr lang="zh-CN" altLang="en-US" dirty="0">
                <a:ea typeface="华文仿宋" charset="-122"/>
              </a:rPr>
              <a:t> </a:t>
            </a:r>
            <a:r>
              <a:rPr lang="en-US" altLang="zh-CN" dirty="0">
                <a:ea typeface="华文仿宋" charset="-122"/>
              </a:rPr>
              <a:t>named</a:t>
            </a:r>
            <a:r>
              <a:rPr lang="zh-CN" altLang="en-US" dirty="0">
                <a:ea typeface="华文仿宋" charset="-122"/>
              </a:rPr>
              <a:t> </a:t>
            </a:r>
            <a:r>
              <a:rPr lang="en-US" altLang="zh-CN" dirty="0">
                <a:ea typeface="华文仿宋" charset="-122"/>
              </a:rPr>
              <a:t>‘</a:t>
            </a:r>
            <a:r>
              <a:rPr lang="en-US" altLang="zh-CN" dirty="0">
                <a:latin typeface="Courier" charset="0"/>
                <a:ea typeface="Courier" charset="0"/>
                <a:cs typeface="Courier" charset="0"/>
              </a:rPr>
              <a:t>c1.C</a:t>
            </a:r>
            <a:r>
              <a:rPr lang="en-US" altLang="zh-CN" dirty="0">
                <a:ea typeface="华文仿宋" charset="-122"/>
              </a:rPr>
              <a:t>’</a:t>
            </a:r>
          </a:p>
        </p:txBody>
      </p:sp>
      <p:sp>
        <p:nvSpPr>
          <p:cNvPr id="29704" name="Text Box 6"/>
          <p:cNvSpPr txBox="1">
            <a:spLocks noChangeArrowheads="1"/>
          </p:cNvSpPr>
          <p:nvPr/>
        </p:nvSpPr>
        <p:spPr bwMode="auto">
          <a:xfrm>
            <a:off x="6084888" y="4673600"/>
            <a:ext cx="29876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spcBef>
                <a:spcPct val="50000"/>
              </a:spcBef>
            </a:pPr>
            <a:r>
              <a:rPr lang="en-US" altLang="zh-CN">
                <a:ea typeface="华文仿宋" charset="-122"/>
              </a:rPr>
              <a:t>Add these three lines to put a math formula on the plot and re-run the macro c1.C</a:t>
            </a:r>
          </a:p>
        </p:txBody>
      </p:sp>
    </p:spTree>
    <p:extLst>
      <p:ext uri="{BB962C8B-B14F-4D97-AF65-F5344CB8AC3E}">
        <p14:creationId xmlns:p14="http://schemas.microsoft.com/office/powerpoint/2010/main" val="9982568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7"/>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r>
              <a:rPr lang="zh-CN" altLang="en-US" dirty="0">
                <a:solidFill>
                  <a:schemeClr val="tx2"/>
                </a:solidFill>
                <a:latin typeface="Tw Cen MT" charset="0"/>
              </a:rPr>
              <a:t>国科大科创培训</a:t>
            </a:r>
            <a:r>
              <a:rPr lang="en-US" altLang="zh-CN" dirty="0">
                <a:solidFill>
                  <a:schemeClr val="tx2"/>
                </a:solidFill>
                <a:latin typeface="Tw Cen MT" charset="0"/>
              </a:rPr>
              <a:t>2024</a:t>
            </a:r>
          </a:p>
        </p:txBody>
      </p:sp>
      <p:sp>
        <p:nvSpPr>
          <p:cNvPr id="32771"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lnSpc>
                <a:spcPct val="80000"/>
              </a:lnSpc>
            </a:pPr>
            <a:fld id="{6474C365-F270-FE41-B7AE-5A254302B2DD}" type="slidenum">
              <a:rPr lang="en-US" altLang="zh-CN" sz="1200">
                <a:solidFill>
                  <a:srgbClr val="FFFFFF"/>
                </a:solidFill>
                <a:latin typeface="Tw Cen MT" charset="0"/>
              </a:rPr>
              <a:pPr eaLnBrk="1" hangingPunct="1">
                <a:lnSpc>
                  <a:spcPct val="80000"/>
                </a:lnSpc>
              </a:pPr>
              <a:t>27</a:t>
            </a:fld>
            <a:endParaRPr lang="en-US" altLang="zh-CN" sz="1200">
              <a:solidFill>
                <a:srgbClr val="FFFFFF"/>
              </a:solidFill>
              <a:latin typeface="Tw Cen MT" charset="0"/>
            </a:endParaRPr>
          </a:p>
        </p:txBody>
      </p:sp>
      <p:sp>
        <p:nvSpPr>
          <p:cNvPr id="32772" name="Rectangle 2"/>
          <p:cNvSpPr>
            <a:spLocks noGrp="1"/>
          </p:cNvSpPr>
          <p:nvPr>
            <p:ph type="title" idx="4294967295"/>
          </p:nvPr>
        </p:nvSpPr>
        <p:spPr/>
        <p:txBody>
          <a:bodyPr/>
          <a:lstStyle/>
          <a:p>
            <a:r>
              <a:rPr kumimoji="0" lang="en-US" altLang="zh-CN" sz="3600"/>
              <a:t>Start ROOT from $ROOTSYS/Tutorials</a:t>
            </a:r>
            <a:endParaRPr kumimoji="0" lang="zh-CN" altLang="en-US" sz="3600"/>
          </a:p>
        </p:txBody>
      </p:sp>
      <p:sp>
        <p:nvSpPr>
          <p:cNvPr id="32773" name="Rectangle 3"/>
          <p:cNvSpPr>
            <a:spLocks noGrp="1"/>
          </p:cNvSpPr>
          <p:nvPr>
            <p:ph type="body" idx="4294967295"/>
          </p:nvPr>
        </p:nvSpPr>
        <p:spPr>
          <a:xfrm>
            <a:off x="541338" y="1279525"/>
            <a:ext cx="8423275" cy="4525962"/>
          </a:xfrm>
        </p:spPr>
        <p:txBody>
          <a:bodyPr/>
          <a:lstStyle/>
          <a:p>
            <a:pPr>
              <a:lnSpc>
                <a:spcPct val="80000"/>
              </a:lnSpc>
            </a:pPr>
            <a:r>
              <a:rPr kumimoji="0" lang="en-US" altLang="zh-CN" sz="2600" dirty="0"/>
              <a:t>execute root under $ROOTSYS/tutorials, the following information appears when root is up:</a:t>
            </a:r>
          </a:p>
          <a:p>
            <a:pPr>
              <a:lnSpc>
                <a:spcPct val="80000"/>
              </a:lnSpc>
            </a:pPr>
            <a:endParaRPr kumimoji="0" lang="en-US" altLang="zh-CN" sz="2600" dirty="0"/>
          </a:p>
          <a:p>
            <a:pPr>
              <a:lnSpc>
                <a:spcPct val="80000"/>
              </a:lnSpc>
            </a:pPr>
            <a:endParaRPr kumimoji="0" lang="en-US" altLang="zh-CN" sz="2600" dirty="0"/>
          </a:p>
          <a:p>
            <a:pPr>
              <a:lnSpc>
                <a:spcPct val="80000"/>
              </a:lnSpc>
            </a:pPr>
            <a:endParaRPr kumimoji="0" lang="en-US" altLang="zh-CN" sz="2600" dirty="0"/>
          </a:p>
          <a:p>
            <a:pPr>
              <a:lnSpc>
                <a:spcPct val="80000"/>
              </a:lnSpc>
            </a:pPr>
            <a:endParaRPr kumimoji="0" lang="en-US" altLang="zh-CN" sz="2600" dirty="0"/>
          </a:p>
          <a:p>
            <a:pPr>
              <a:lnSpc>
                <a:spcPct val="80000"/>
              </a:lnSpc>
            </a:pPr>
            <a:endParaRPr kumimoji="0" lang="en-US" altLang="zh-CN" sz="2600" dirty="0"/>
          </a:p>
          <a:p>
            <a:pPr>
              <a:lnSpc>
                <a:spcPct val="80000"/>
              </a:lnSpc>
            </a:pPr>
            <a:endParaRPr kumimoji="0" lang="en-US" altLang="zh-CN" sz="2600" dirty="0"/>
          </a:p>
          <a:p>
            <a:pPr>
              <a:lnSpc>
                <a:spcPct val="80000"/>
              </a:lnSpc>
            </a:pPr>
            <a:endParaRPr kumimoji="0" lang="en-US" altLang="zh-CN" sz="2600" dirty="0"/>
          </a:p>
          <a:p>
            <a:pPr>
              <a:lnSpc>
                <a:spcPct val="80000"/>
              </a:lnSpc>
            </a:pPr>
            <a:r>
              <a:rPr kumimoji="0" lang="en-US" altLang="zh-CN" sz="2600" dirty="0"/>
              <a:t>Also you can try: </a:t>
            </a:r>
            <a:r>
              <a:rPr kumimoji="0" lang="en-US" altLang="zh-CN" sz="2200" i="1" dirty="0">
                <a:latin typeface="Times New Roman" charset="0"/>
              </a:rPr>
              <a:t>root &lt;</a:t>
            </a:r>
            <a:r>
              <a:rPr kumimoji="0" lang="en-US" altLang="zh-CN" sz="2200" i="1" dirty="0" err="1">
                <a:latin typeface="Times New Roman" charset="0"/>
              </a:rPr>
              <a:t>filename.C</a:t>
            </a:r>
            <a:r>
              <a:rPr kumimoji="0" lang="en-US" altLang="zh-CN" sz="2200" i="1" dirty="0">
                <a:latin typeface="Times New Roman" charset="0"/>
              </a:rPr>
              <a:t>&gt;</a:t>
            </a:r>
            <a:r>
              <a:rPr kumimoji="0" lang="en-US" altLang="zh-CN" sz="2600" dirty="0"/>
              <a:t> to check the separate macro outputs.</a:t>
            </a:r>
          </a:p>
          <a:p>
            <a:pPr>
              <a:lnSpc>
                <a:spcPct val="80000"/>
              </a:lnSpc>
            </a:pPr>
            <a:r>
              <a:rPr kumimoji="0" lang="en-US" altLang="zh-CN" dirty="0"/>
              <a:t>“</a:t>
            </a:r>
            <a:r>
              <a:rPr kumimoji="0" lang="en-US" altLang="zh-CN" i="1" dirty="0">
                <a:latin typeface="Times New Roman" charset="0"/>
              </a:rPr>
              <a:t>grep</a:t>
            </a:r>
            <a:r>
              <a:rPr kumimoji="0" lang="en-US" altLang="zh-CN" dirty="0"/>
              <a:t>” those macros to find what you need</a:t>
            </a:r>
            <a:endParaRPr kumimoji="0" lang="en-US" altLang="zh-CN" sz="2600" dirty="0"/>
          </a:p>
          <a:p>
            <a:pPr>
              <a:lnSpc>
                <a:spcPct val="80000"/>
              </a:lnSpc>
            </a:pPr>
            <a:r>
              <a:rPr kumimoji="0" lang="en-US" altLang="zh-CN" sz="2600" dirty="0"/>
              <a:t>More tutorials at</a:t>
            </a:r>
            <a:r>
              <a:rPr kumimoji="0" lang="en-US" altLang="zh-CN" sz="2600" i="1" dirty="0">
                <a:latin typeface="Times New Roman" charset="0"/>
              </a:rPr>
              <a:t> </a:t>
            </a:r>
            <a:r>
              <a:rPr kumimoji="0" lang="en-US" altLang="zh-CN" sz="1800" i="1" dirty="0">
                <a:latin typeface="Times New Roman" charset="0"/>
              </a:rPr>
              <a:t>http://</a:t>
            </a:r>
            <a:r>
              <a:rPr kumimoji="0" lang="en-US" altLang="zh-CN" sz="1800" i="1" dirty="0" err="1">
                <a:latin typeface="Times New Roman" charset="0"/>
              </a:rPr>
              <a:t>root.cern.ch</a:t>
            </a:r>
            <a:r>
              <a:rPr kumimoji="0" lang="en-US" altLang="zh-CN" sz="1800" i="1" dirty="0">
                <a:latin typeface="Times New Roman" charset="0"/>
              </a:rPr>
              <a:t>/root/html/</a:t>
            </a:r>
            <a:r>
              <a:rPr kumimoji="0" lang="en-US" altLang="zh-CN" sz="1800" i="1" dirty="0" err="1">
                <a:latin typeface="Times New Roman" charset="0"/>
              </a:rPr>
              <a:t>index.html</a:t>
            </a:r>
            <a:endParaRPr kumimoji="0" lang="en-US" altLang="zh-CN" sz="1800" i="1" dirty="0">
              <a:latin typeface="Times New Roman" charset="0"/>
            </a:endParaRPr>
          </a:p>
        </p:txBody>
      </p:sp>
      <p:sp>
        <p:nvSpPr>
          <p:cNvPr id="32774" name="Rectangle 4"/>
          <p:cNvSpPr>
            <a:spLocks noChangeArrowheads="1"/>
          </p:cNvSpPr>
          <p:nvPr/>
        </p:nvSpPr>
        <p:spPr bwMode="auto">
          <a:xfrm>
            <a:off x="611188" y="2205038"/>
            <a:ext cx="8353425" cy="2554287"/>
          </a:xfrm>
          <a:prstGeom prst="rect">
            <a:avLst/>
          </a:prstGeom>
          <a:solidFill>
            <a:srgbClr val="CCFFCC"/>
          </a:solidFill>
          <a:ln w="9525">
            <a:solidFill>
              <a:schemeClr val="tx1"/>
            </a:solidFill>
            <a:miter lim="800000"/>
            <a:headEnd/>
            <a:tailEnd/>
          </a:ln>
        </p:spPr>
        <p:txBody>
          <a:bodyPr>
            <a:spAutoFit/>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r>
              <a:rPr lang="en-US" altLang="zh-CN" sz="1600">
                <a:latin typeface="Courier New" charset="0"/>
                <a:ea typeface="华文仿宋" charset="-122"/>
              </a:rPr>
              <a:t>&gt; root</a:t>
            </a:r>
          </a:p>
          <a:p>
            <a:pPr eaLnBrk="1" hangingPunct="1"/>
            <a:r>
              <a:rPr lang="en-US" altLang="zh-CN" sz="1600">
                <a:latin typeface="Courier New" charset="0"/>
                <a:ea typeface="华文仿宋" charset="-122"/>
              </a:rPr>
              <a:t>...</a:t>
            </a:r>
          </a:p>
          <a:p>
            <a:pPr eaLnBrk="1" hangingPunct="1"/>
            <a:r>
              <a:rPr lang="en-US" altLang="zh-CN" sz="1600">
                <a:latin typeface="Courier New" charset="0"/>
                <a:ea typeface="华文仿宋" charset="-122"/>
              </a:rPr>
              <a:t>Welcome to the ROOT tutorials</a:t>
            </a:r>
          </a:p>
          <a:p>
            <a:pPr eaLnBrk="1" hangingPunct="1"/>
            <a:r>
              <a:rPr lang="en-US" altLang="zh-CN" sz="1600">
                <a:latin typeface="Courier New" charset="0"/>
                <a:ea typeface="华文仿宋" charset="-122"/>
              </a:rPr>
              <a:t>Type ".x demos.C" to get a toolbar from which to execute the demos</a:t>
            </a:r>
          </a:p>
          <a:p>
            <a:pPr eaLnBrk="1" hangingPunct="1"/>
            <a:r>
              <a:rPr lang="en-US" altLang="zh-CN" sz="1600">
                <a:latin typeface="Courier New" charset="0"/>
                <a:ea typeface="华文仿宋" charset="-122"/>
              </a:rPr>
              <a:t>Type ".x demoshelp.C" to see the help window</a:t>
            </a:r>
          </a:p>
          <a:p>
            <a:pPr eaLnBrk="1" hangingPunct="1"/>
            <a:r>
              <a:rPr lang="en-US" altLang="zh-CN" sz="1600">
                <a:latin typeface="Courier New" charset="0"/>
                <a:ea typeface="华文仿宋" charset="-122"/>
              </a:rPr>
              <a:t>==&gt; Many tutorials use the file hsimple.root produced by hsimple.C</a:t>
            </a:r>
          </a:p>
          <a:p>
            <a:pPr eaLnBrk="1" hangingPunct="1"/>
            <a:r>
              <a:rPr lang="en-US" altLang="zh-CN" sz="1600">
                <a:latin typeface="Courier New" charset="0"/>
                <a:ea typeface="华文仿宋" charset="-122"/>
              </a:rPr>
              <a:t>==&gt; It is recommended to execute hsimple.C before any other script</a:t>
            </a:r>
          </a:p>
          <a:p>
            <a:pPr eaLnBrk="1" hangingPunct="1"/>
            <a:r>
              <a:rPr lang="en-US" altLang="zh-CN" sz="1600">
                <a:latin typeface="Courier New" charset="0"/>
                <a:ea typeface="华文仿宋" charset="-122"/>
              </a:rPr>
              <a:t>root[0].x demos.C</a:t>
            </a:r>
          </a:p>
          <a:p>
            <a:pPr eaLnBrk="1" hangingPunct="1"/>
            <a:r>
              <a:rPr lang="en-US" altLang="zh-CN" sz="1600">
                <a:latin typeface="Courier New" charset="0"/>
                <a:ea typeface="华文仿宋" charset="-122"/>
              </a:rPr>
              <a:t>...</a:t>
            </a:r>
          </a:p>
          <a:p>
            <a:pPr eaLnBrk="1" hangingPunct="1"/>
            <a:r>
              <a:rPr lang="en-US" altLang="zh-CN" sz="1600">
                <a:latin typeface="Courier New" charset="0"/>
                <a:ea typeface="华文仿宋" charset="-122"/>
              </a:rPr>
              <a:t>Root[1].q</a:t>
            </a:r>
          </a:p>
        </p:txBody>
      </p:sp>
    </p:spTree>
    <p:extLst>
      <p:ext uri="{BB962C8B-B14F-4D97-AF65-F5344CB8AC3E}">
        <p14:creationId xmlns:p14="http://schemas.microsoft.com/office/powerpoint/2010/main" val="17116708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7"/>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r>
              <a:rPr lang="zh-CN" altLang="en-US" dirty="0">
                <a:solidFill>
                  <a:schemeClr val="tx2"/>
                </a:solidFill>
                <a:latin typeface="Tw Cen MT" charset="0"/>
              </a:rPr>
              <a:t>国科大科创培训</a:t>
            </a:r>
            <a:r>
              <a:rPr lang="en-US" altLang="zh-CN" dirty="0">
                <a:solidFill>
                  <a:schemeClr val="tx2"/>
                </a:solidFill>
                <a:latin typeface="Tw Cen MT" charset="0"/>
              </a:rPr>
              <a:t>2024</a:t>
            </a:r>
          </a:p>
        </p:txBody>
      </p:sp>
      <p:sp>
        <p:nvSpPr>
          <p:cNvPr id="33795"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lnSpc>
                <a:spcPct val="80000"/>
              </a:lnSpc>
            </a:pPr>
            <a:fld id="{806D513D-1671-E942-8835-E1F9110CAA62}" type="slidenum">
              <a:rPr lang="en-US" altLang="zh-CN" sz="1200">
                <a:solidFill>
                  <a:srgbClr val="FFFFFF"/>
                </a:solidFill>
                <a:latin typeface="Tw Cen MT" charset="0"/>
              </a:rPr>
              <a:pPr eaLnBrk="1" hangingPunct="1">
                <a:lnSpc>
                  <a:spcPct val="80000"/>
                </a:lnSpc>
              </a:pPr>
              <a:t>28</a:t>
            </a:fld>
            <a:endParaRPr lang="en-US" altLang="zh-CN" sz="1200">
              <a:solidFill>
                <a:srgbClr val="FFFFFF"/>
              </a:solidFill>
              <a:latin typeface="Tw Cen MT" charset="0"/>
            </a:endParaRPr>
          </a:p>
        </p:txBody>
      </p:sp>
      <p:sp>
        <p:nvSpPr>
          <p:cNvPr id="33796" name="Rectangle 2"/>
          <p:cNvSpPr>
            <a:spLocks noGrp="1"/>
          </p:cNvSpPr>
          <p:nvPr>
            <p:ph type="title" idx="4294967295"/>
          </p:nvPr>
        </p:nvSpPr>
        <p:spPr/>
        <p:txBody>
          <a:bodyPr/>
          <a:lstStyle/>
          <a:p>
            <a:r>
              <a:rPr kumimoji="0" lang="en-US" altLang="zh-CN"/>
              <a:t>grep</a:t>
            </a:r>
            <a:r>
              <a:rPr kumimoji="0" lang="zh-CN" altLang="en-US"/>
              <a:t>使用</a:t>
            </a:r>
          </a:p>
        </p:txBody>
      </p:sp>
      <p:sp>
        <p:nvSpPr>
          <p:cNvPr id="33797" name="Rectangle 3"/>
          <p:cNvSpPr>
            <a:spLocks noGrp="1"/>
          </p:cNvSpPr>
          <p:nvPr>
            <p:ph type="body" idx="4294967295"/>
          </p:nvPr>
        </p:nvSpPr>
        <p:spPr>
          <a:xfrm>
            <a:off x="468313" y="1423988"/>
            <a:ext cx="8351837" cy="4525962"/>
          </a:xfrm>
        </p:spPr>
        <p:txBody>
          <a:bodyPr/>
          <a:lstStyle/>
          <a:p>
            <a:r>
              <a:rPr kumimoji="0" lang="zh-CN" altLang="en-US" sz="2500"/>
              <a:t>一种强大的文本搜索工具，它能使用简单字符串</a:t>
            </a:r>
            <a:r>
              <a:rPr kumimoji="0" lang="en-US" altLang="zh-CN" sz="2500"/>
              <a:t>/</a:t>
            </a:r>
            <a:r>
              <a:rPr kumimoji="0" lang="zh-CN" altLang="en-US" sz="2500"/>
              <a:t>正则表达式搜索文本，可以用于查找例程寻求帮助。如：</a:t>
            </a:r>
          </a:p>
          <a:p>
            <a:r>
              <a:rPr kumimoji="0" lang="zh-CN" altLang="en-US" sz="1900">
                <a:latin typeface="Courier New" charset="0"/>
              </a:rPr>
              <a:t>查找</a:t>
            </a:r>
            <a:r>
              <a:rPr kumimoji="0" lang="en-US" altLang="zh-CN" sz="1900">
                <a:latin typeface="Courier New" charset="0"/>
              </a:rPr>
              <a:t>fit</a:t>
            </a:r>
            <a:r>
              <a:rPr kumimoji="0" lang="zh-CN" altLang="en-US" sz="1900">
                <a:latin typeface="Courier New" charset="0"/>
              </a:rPr>
              <a:t>目录中使用</a:t>
            </a:r>
            <a:r>
              <a:rPr kumimoji="0" lang="en-US" altLang="zh-CN" sz="1900">
                <a:latin typeface="Courier New" charset="0"/>
              </a:rPr>
              <a:t>TF1</a:t>
            </a:r>
            <a:r>
              <a:rPr kumimoji="0" lang="zh-CN" altLang="en-US" sz="1900">
                <a:latin typeface="Courier New" charset="0"/>
              </a:rPr>
              <a:t>类的例程</a:t>
            </a:r>
            <a:br>
              <a:rPr kumimoji="0" lang="zh-CN" altLang="en-US" sz="1900">
                <a:latin typeface="Courier New" charset="0"/>
              </a:rPr>
            </a:br>
            <a:r>
              <a:rPr kumimoji="0" lang="en-US" altLang="zh-CN" sz="1900">
                <a:latin typeface="Courier New" charset="0"/>
              </a:rPr>
              <a:t>grep ”TF1” $ROOTSYS/tutorials/fit/*.C</a:t>
            </a:r>
          </a:p>
          <a:p>
            <a:r>
              <a:rPr kumimoji="0" lang="zh-CN" altLang="en-US" sz="1900">
                <a:latin typeface="Courier New" charset="0"/>
              </a:rPr>
              <a:t>查找所有目录中使用</a:t>
            </a:r>
            <a:r>
              <a:rPr kumimoji="0" lang="en-US" altLang="zh-CN" sz="1900">
                <a:latin typeface="Courier New" charset="0"/>
              </a:rPr>
              <a:t>TF1</a:t>
            </a:r>
            <a:r>
              <a:rPr kumimoji="0" lang="zh-CN" altLang="en-US" sz="1900">
                <a:latin typeface="Courier New" charset="0"/>
              </a:rPr>
              <a:t>类的例程</a:t>
            </a:r>
            <a:br>
              <a:rPr kumimoji="0" lang="zh-CN" altLang="en-US" sz="1900">
                <a:latin typeface="Courier New" charset="0"/>
              </a:rPr>
            </a:br>
            <a:r>
              <a:rPr kumimoji="0" lang="en-US" altLang="zh-CN" sz="1900">
                <a:latin typeface="Courier New" charset="0"/>
              </a:rPr>
              <a:t>grep </a:t>
            </a:r>
            <a:r>
              <a:rPr kumimoji="0" lang="en-US" altLang="zh-CN" sz="1900" b="1">
                <a:solidFill>
                  <a:srgbClr val="006600"/>
                </a:solidFill>
                <a:latin typeface="Courier New" charset="0"/>
              </a:rPr>
              <a:t>–r</a:t>
            </a:r>
            <a:r>
              <a:rPr kumimoji="0" lang="en-US" altLang="zh-CN" sz="1900">
                <a:latin typeface="Courier New" charset="0"/>
              </a:rPr>
              <a:t> ”TF1” $ROOTSYS/tutorials/fit</a:t>
            </a:r>
          </a:p>
          <a:p>
            <a:r>
              <a:rPr kumimoji="0" lang="zh-CN" altLang="en-US" sz="1900">
                <a:latin typeface="Courier New" charset="0"/>
              </a:rPr>
              <a:t>查找</a:t>
            </a:r>
            <a:r>
              <a:rPr kumimoji="0" lang="en-US" altLang="zh-CN" sz="1900">
                <a:latin typeface="Courier New" charset="0"/>
              </a:rPr>
              <a:t>roofit</a:t>
            </a:r>
            <a:r>
              <a:rPr kumimoji="0" lang="zh-CN" altLang="en-US" sz="1900">
                <a:latin typeface="Courier New" charset="0"/>
              </a:rPr>
              <a:t>例程中的</a:t>
            </a:r>
            <a:r>
              <a:rPr kumimoji="0" lang="en-US" altLang="zh-CN" sz="1900">
                <a:latin typeface="Courier New" charset="0"/>
              </a:rPr>
              <a:t>gauss</a:t>
            </a:r>
            <a:r>
              <a:rPr kumimoji="0" lang="zh-CN" altLang="en-US" sz="1900">
                <a:latin typeface="Courier New" charset="0"/>
              </a:rPr>
              <a:t>函数使用（</a:t>
            </a:r>
            <a:r>
              <a:rPr kumimoji="0" lang="en-US" altLang="zh-CN" sz="1900">
                <a:latin typeface="Courier New" charset="0"/>
              </a:rPr>
              <a:t>”-w”</a:t>
            </a:r>
            <a:r>
              <a:rPr kumimoji="0" lang="zh-CN" altLang="en-US" sz="1900">
                <a:latin typeface="Courier New" charset="0"/>
              </a:rPr>
              <a:t>表示查找单词）</a:t>
            </a:r>
            <a:br>
              <a:rPr kumimoji="0" lang="zh-CN" altLang="en-US" sz="1900">
                <a:latin typeface="Courier New" charset="0"/>
              </a:rPr>
            </a:br>
            <a:r>
              <a:rPr kumimoji="0" lang="en-US" altLang="zh-CN" sz="1900">
                <a:latin typeface="Courier New" charset="0"/>
              </a:rPr>
              <a:t>grep </a:t>
            </a:r>
            <a:r>
              <a:rPr kumimoji="0" lang="en-US" altLang="zh-CN" sz="1900" b="1">
                <a:solidFill>
                  <a:srgbClr val="006600"/>
                </a:solidFill>
                <a:latin typeface="Courier New" charset="0"/>
              </a:rPr>
              <a:t>–rw</a:t>
            </a:r>
            <a:r>
              <a:rPr kumimoji="0" lang="en-US" altLang="zh-CN" sz="1900">
                <a:latin typeface="Courier New" charset="0"/>
              </a:rPr>
              <a:t> ”gauss” $ROOTSYS/tutorials/roofit</a:t>
            </a:r>
          </a:p>
          <a:p>
            <a:r>
              <a:rPr kumimoji="0" lang="zh-CN" altLang="en-US" sz="1900">
                <a:latin typeface="Courier New" charset="0"/>
              </a:rPr>
              <a:t>查找忽略大小写查找</a:t>
            </a:r>
            <a:br>
              <a:rPr kumimoji="0" lang="zh-CN" altLang="en-US" sz="1900">
                <a:latin typeface="Courier New" charset="0"/>
              </a:rPr>
            </a:br>
            <a:r>
              <a:rPr kumimoji="0" lang="en-US" altLang="zh-CN" sz="1900">
                <a:latin typeface="Courier New" charset="0"/>
              </a:rPr>
              <a:t>grep </a:t>
            </a:r>
            <a:r>
              <a:rPr kumimoji="0" lang="en-US" altLang="zh-CN" sz="1900" b="1">
                <a:latin typeface="Courier New" charset="0"/>
              </a:rPr>
              <a:t>–rw</a:t>
            </a:r>
            <a:r>
              <a:rPr kumimoji="0" lang="en-US" altLang="zh-CN" sz="1900" b="1">
                <a:solidFill>
                  <a:srgbClr val="006600"/>
                </a:solidFill>
                <a:latin typeface="Courier New" charset="0"/>
              </a:rPr>
              <a:t>i</a:t>
            </a:r>
            <a:r>
              <a:rPr kumimoji="0" lang="en-US" altLang="zh-CN" sz="1900">
                <a:latin typeface="Courier New" charset="0"/>
              </a:rPr>
              <a:t> ”gauss” $ROOTSYS/tutorials/roofit</a:t>
            </a:r>
            <a:endParaRPr kumimoji="0" lang="zh-CN" altLang="en-US" sz="1900">
              <a:latin typeface="Courier New" charset="0"/>
            </a:endParaRPr>
          </a:p>
          <a:p>
            <a:r>
              <a:rPr kumimoji="0" lang="zh-CN" altLang="en-US" sz="1900">
                <a:latin typeface="Courier New" charset="0"/>
              </a:rPr>
              <a:t>以某些首字母开头字符串查找</a:t>
            </a:r>
            <a:br>
              <a:rPr kumimoji="0" lang="zh-CN" altLang="en-US" sz="1900">
                <a:latin typeface="Courier New" charset="0"/>
              </a:rPr>
            </a:br>
            <a:r>
              <a:rPr kumimoji="0" lang="en-US" altLang="zh-CN" sz="1900">
                <a:latin typeface="Courier New" charset="0"/>
              </a:rPr>
              <a:t>grep –r ”</a:t>
            </a:r>
            <a:r>
              <a:rPr kumimoji="0" lang="en-US" altLang="zh-CN" sz="1900" b="1">
                <a:solidFill>
                  <a:srgbClr val="006600"/>
                </a:solidFill>
                <a:latin typeface="Courier New" charset="0"/>
              </a:rPr>
              <a:t>gauss.*</a:t>
            </a:r>
            <a:r>
              <a:rPr kumimoji="0" lang="zh-CN" altLang="en-US" sz="1900">
                <a:latin typeface="Courier New" charset="0"/>
              </a:rPr>
              <a:t>” </a:t>
            </a:r>
            <a:r>
              <a:rPr kumimoji="0" lang="en-US" altLang="zh-CN" sz="1900">
                <a:latin typeface="Courier New" charset="0"/>
              </a:rPr>
              <a:t>$ROOTSYS/tutorials/roofit</a:t>
            </a:r>
            <a:br>
              <a:rPr kumimoji="0" lang="en-US" altLang="zh-CN" sz="1900">
                <a:latin typeface="Courier New" charset="0"/>
              </a:rPr>
            </a:br>
            <a:endParaRPr kumimoji="0" lang="zh-CN" altLang="en-US" sz="1900">
              <a:latin typeface="Courier New" charset="0"/>
            </a:endParaRPr>
          </a:p>
        </p:txBody>
      </p:sp>
      <p:sp>
        <p:nvSpPr>
          <p:cNvPr id="33798" name="Text Box 4"/>
          <p:cNvSpPr txBox="1">
            <a:spLocks noChangeArrowheads="1"/>
          </p:cNvSpPr>
          <p:nvPr/>
        </p:nvSpPr>
        <p:spPr bwMode="auto">
          <a:xfrm>
            <a:off x="684213" y="6092825"/>
            <a:ext cx="5329237"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spcBef>
                <a:spcPct val="50000"/>
              </a:spcBef>
            </a:pPr>
            <a:r>
              <a:rPr lang="en-US" altLang="zh-CN" i="1">
                <a:latin typeface="Times New Roman" charset="0"/>
                <a:ea typeface="华文仿宋" charset="-122"/>
              </a:rPr>
              <a:t>ref: http://man.chinaunix.net/newsoft/grep/open.htm</a:t>
            </a:r>
          </a:p>
        </p:txBody>
      </p:sp>
    </p:spTree>
    <p:extLst>
      <p:ext uri="{BB962C8B-B14F-4D97-AF65-F5344CB8AC3E}">
        <p14:creationId xmlns:p14="http://schemas.microsoft.com/office/powerpoint/2010/main" val="12236503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7"/>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r>
              <a:rPr lang="zh-CN" altLang="en-US">
                <a:solidFill>
                  <a:schemeClr val="tx2"/>
                </a:solidFill>
                <a:latin typeface="Tw Cen MT" charset="0"/>
              </a:rPr>
              <a:t>国科大科创培训</a:t>
            </a:r>
            <a:r>
              <a:rPr lang="en-US" altLang="zh-CN">
                <a:solidFill>
                  <a:schemeClr val="tx2"/>
                </a:solidFill>
                <a:latin typeface="Tw Cen MT" charset="0"/>
              </a:rPr>
              <a:t>2021</a:t>
            </a:r>
            <a:endParaRPr lang="en-US" altLang="zh-CN" dirty="0">
              <a:solidFill>
                <a:schemeClr val="tx2"/>
              </a:solidFill>
              <a:latin typeface="Tw Cen MT" charset="0"/>
            </a:endParaRPr>
          </a:p>
        </p:txBody>
      </p:sp>
      <p:sp>
        <p:nvSpPr>
          <p:cNvPr id="34819"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lnSpc>
                <a:spcPct val="80000"/>
              </a:lnSpc>
            </a:pPr>
            <a:fld id="{645FDA7E-C11D-1048-90FF-BAD5907431F2}" type="slidenum">
              <a:rPr lang="en-US" altLang="zh-CN" sz="1200">
                <a:solidFill>
                  <a:srgbClr val="FFFFFF"/>
                </a:solidFill>
                <a:latin typeface="Tw Cen MT" charset="0"/>
              </a:rPr>
              <a:pPr eaLnBrk="1" hangingPunct="1">
                <a:lnSpc>
                  <a:spcPct val="80000"/>
                </a:lnSpc>
              </a:pPr>
              <a:t>29</a:t>
            </a:fld>
            <a:endParaRPr lang="en-US" altLang="zh-CN" sz="1200">
              <a:solidFill>
                <a:srgbClr val="FFFFFF"/>
              </a:solidFill>
              <a:latin typeface="Tw Cen MT" charset="0"/>
            </a:endParaRPr>
          </a:p>
        </p:txBody>
      </p:sp>
      <p:sp>
        <p:nvSpPr>
          <p:cNvPr id="34820" name="Rectangle 2"/>
          <p:cNvSpPr>
            <a:spLocks noGrp="1"/>
          </p:cNvSpPr>
          <p:nvPr>
            <p:ph type="title" idx="4294967295"/>
          </p:nvPr>
        </p:nvSpPr>
        <p:spPr/>
        <p:txBody>
          <a:bodyPr/>
          <a:lstStyle/>
          <a:p>
            <a:r>
              <a:rPr kumimoji="0" lang="en-US" altLang="zh-CN"/>
              <a:t>The ROOT Script Processor</a:t>
            </a:r>
            <a:endParaRPr kumimoji="0" lang="zh-CN" altLang="en-US"/>
          </a:p>
        </p:txBody>
      </p:sp>
      <p:sp>
        <p:nvSpPr>
          <p:cNvPr id="34821" name="Rectangle 3"/>
          <p:cNvSpPr>
            <a:spLocks noGrp="1"/>
          </p:cNvSpPr>
          <p:nvPr>
            <p:ph type="body" idx="4294967295"/>
          </p:nvPr>
        </p:nvSpPr>
        <p:spPr>
          <a:xfrm>
            <a:off x="468313" y="1341438"/>
            <a:ext cx="8153400" cy="4525962"/>
          </a:xfrm>
        </p:spPr>
        <p:txBody>
          <a:bodyPr/>
          <a:lstStyle/>
          <a:p>
            <a:r>
              <a:rPr kumimoji="0" lang="en-US" altLang="zh-CN" sz="2500">
                <a:latin typeface="Times New Roman" charset="0"/>
              </a:rPr>
              <a:t>Un-named Scripts:</a:t>
            </a:r>
            <a:r>
              <a:rPr kumimoji="0" lang="zh-CN" altLang="en-US" sz="2500">
                <a:latin typeface="Times New Roman" charset="0"/>
              </a:rPr>
              <a:t>  </a:t>
            </a:r>
            <a:r>
              <a:rPr kumimoji="0" lang="en-US" altLang="zh-CN">
                <a:latin typeface="Times New Roman" charset="0"/>
              </a:rPr>
              <a:t>script1.C</a:t>
            </a:r>
          </a:p>
          <a:p>
            <a:endParaRPr kumimoji="0" lang="zh-CN" altLang="en-US"/>
          </a:p>
          <a:p>
            <a:endParaRPr kumimoji="0" lang="zh-CN" altLang="en-US" sz="2500"/>
          </a:p>
          <a:p>
            <a:endParaRPr kumimoji="0" lang="en-US" altLang="zh-CN" sz="2500"/>
          </a:p>
          <a:p>
            <a:pPr>
              <a:buFont typeface="Wingdings" charset="2"/>
              <a:buNone/>
            </a:pPr>
            <a:r>
              <a:rPr kumimoji="0" lang="en-US" altLang="zh-CN" sz="2500"/>
              <a:t>		</a:t>
            </a:r>
            <a:r>
              <a:rPr kumimoji="0" lang="en-US" altLang="zh-CN" sz="2400">
                <a:latin typeface="Courier New" charset="0"/>
              </a:rPr>
              <a:t>root[] .x script1.C &lt;enter&gt;</a:t>
            </a:r>
          </a:p>
          <a:p>
            <a:r>
              <a:rPr kumimoji="0" lang="en-US" altLang="zh-CN" sz="2500">
                <a:latin typeface="Times New Roman" charset="0"/>
              </a:rPr>
              <a:t>Named Scripts:</a:t>
            </a:r>
            <a:r>
              <a:rPr kumimoji="0" lang="zh-CN" altLang="en-US" sz="2500">
                <a:latin typeface="Times New Roman" charset="0"/>
              </a:rPr>
              <a:t> </a:t>
            </a:r>
            <a:r>
              <a:rPr kumimoji="0" lang="en-US" altLang="zh-CN">
                <a:latin typeface="Times New Roman" charset="0"/>
              </a:rPr>
              <a:t>script2.C </a:t>
            </a:r>
            <a:endParaRPr kumimoji="0" lang="zh-CN" altLang="en-US">
              <a:latin typeface="Times New Roman" charset="0"/>
            </a:endParaRPr>
          </a:p>
        </p:txBody>
      </p:sp>
      <p:sp>
        <p:nvSpPr>
          <p:cNvPr id="34822" name="Rectangle 4"/>
          <p:cNvSpPr>
            <a:spLocks noChangeArrowheads="1"/>
          </p:cNvSpPr>
          <p:nvPr/>
        </p:nvSpPr>
        <p:spPr bwMode="auto">
          <a:xfrm>
            <a:off x="1643063" y="1857375"/>
            <a:ext cx="5638800" cy="1377950"/>
          </a:xfrm>
          <a:prstGeom prst="rect">
            <a:avLst/>
          </a:prstGeom>
          <a:solidFill>
            <a:srgbClr val="CCFFCC"/>
          </a:solidFill>
          <a:ln w="9525">
            <a:solidFill>
              <a:schemeClr val="tx1"/>
            </a:solidFill>
            <a:miter lim="800000"/>
            <a:headEnd/>
            <a:tailEnd/>
          </a:ln>
        </p:spPr>
        <p:txBody>
          <a:bodyPr>
            <a:spAutoFit/>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r>
              <a:rPr lang="en-US" altLang="zh-CN" sz="1400" dirty="0">
                <a:latin typeface="Courier New" charset="0"/>
                <a:ea typeface="华文仿宋" charset="-122"/>
              </a:rPr>
              <a:t>{</a:t>
            </a:r>
          </a:p>
          <a:p>
            <a:pPr eaLnBrk="1" hangingPunct="1"/>
            <a:r>
              <a:rPr lang="en-US" altLang="zh-CN" sz="1400" dirty="0">
                <a:latin typeface="Courier New" charset="0"/>
                <a:ea typeface="华文仿宋" charset="-122"/>
              </a:rPr>
              <a:t>#include &lt;</a:t>
            </a:r>
            <a:r>
              <a:rPr lang="en-US" altLang="zh-CN" sz="1400" dirty="0" err="1">
                <a:latin typeface="Courier New" charset="0"/>
                <a:ea typeface="华文仿宋" charset="-122"/>
              </a:rPr>
              <a:t>iostream.h</a:t>
            </a:r>
            <a:r>
              <a:rPr lang="en-US" altLang="zh-CN" sz="1400" dirty="0">
                <a:latin typeface="Courier New" charset="0"/>
                <a:ea typeface="华文仿宋" charset="-122"/>
              </a:rPr>
              <a:t>&gt;</a:t>
            </a:r>
          </a:p>
          <a:p>
            <a:pPr eaLnBrk="1" hangingPunct="1"/>
            <a:r>
              <a:rPr lang="en-US" altLang="zh-CN" sz="1400" dirty="0" err="1">
                <a:latin typeface="Courier New" charset="0"/>
                <a:ea typeface="华文仿宋" charset="-122"/>
              </a:rPr>
              <a:t>cout</a:t>
            </a:r>
            <a:r>
              <a:rPr lang="en-US" altLang="zh-CN" sz="1400" dirty="0">
                <a:latin typeface="Courier New" charset="0"/>
                <a:ea typeface="华文仿宋" charset="-122"/>
              </a:rPr>
              <a:t> &lt;&lt; " Hello" &lt;&lt; </a:t>
            </a:r>
            <a:r>
              <a:rPr lang="en-US" altLang="zh-CN" sz="1400" dirty="0" err="1">
                <a:latin typeface="Courier New" charset="0"/>
                <a:ea typeface="华文仿宋" charset="-122"/>
              </a:rPr>
              <a:t>endl</a:t>
            </a:r>
            <a:r>
              <a:rPr lang="en-US" altLang="zh-CN" sz="1400" dirty="0">
                <a:latin typeface="Courier New" charset="0"/>
                <a:ea typeface="华文仿宋" charset="-122"/>
              </a:rPr>
              <a:t>;</a:t>
            </a:r>
          </a:p>
          <a:p>
            <a:pPr eaLnBrk="1" hangingPunct="1"/>
            <a:r>
              <a:rPr lang="en-US" altLang="zh-CN" sz="1400" dirty="0">
                <a:latin typeface="Courier New" charset="0"/>
                <a:ea typeface="华文仿宋" charset="-122"/>
              </a:rPr>
              <a:t>float x = 3.; float y = 5.; </a:t>
            </a:r>
            <a:r>
              <a:rPr lang="en-US" altLang="zh-CN" sz="1400" dirty="0" err="1">
                <a:latin typeface="Courier New" charset="0"/>
                <a:ea typeface="华文仿宋" charset="-122"/>
              </a:rPr>
              <a:t>inti</a:t>
            </a:r>
            <a:r>
              <a:rPr lang="en-US" altLang="zh-CN" sz="1400" dirty="0">
                <a:latin typeface="Courier New" charset="0"/>
                <a:ea typeface="华文仿宋" charset="-122"/>
              </a:rPr>
              <a:t> = 101;</a:t>
            </a:r>
          </a:p>
          <a:p>
            <a:pPr eaLnBrk="1" hangingPunct="1"/>
            <a:r>
              <a:rPr lang="en-US" altLang="zh-CN" sz="1400" dirty="0" err="1">
                <a:latin typeface="Courier New" charset="0"/>
                <a:ea typeface="华文仿宋" charset="-122"/>
              </a:rPr>
              <a:t>cout</a:t>
            </a:r>
            <a:r>
              <a:rPr lang="en-US" altLang="zh-CN" sz="1400" dirty="0">
                <a:latin typeface="Courier New" charset="0"/>
                <a:ea typeface="华文仿宋" charset="-122"/>
              </a:rPr>
              <a:t> &lt;&lt;" x = "&lt;&lt;x&lt;&lt;" y = "&lt;&lt;y&lt;&lt;" </a:t>
            </a:r>
            <a:r>
              <a:rPr lang="en-US" altLang="zh-CN" sz="1400" dirty="0" err="1">
                <a:latin typeface="Courier New" charset="0"/>
                <a:ea typeface="华文仿宋" charset="-122"/>
              </a:rPr>
              <a:t>i</a:t>
            </a:r>
            <a:r>
              <a:rPr lang="en-US" altLang="zh-CN" sz="1400" dirty="0">
                <a:latin typeface="Courier New" charset="0"/>
                <a:ea typeface="华文仿宋" charset="-122"/>
              </a:rPr>
              <a:t> = "&lt;&lt;</a:t>
            </a:r>
            <a:r>
              <a:rPr lang="en-US" altLang="zh-CN" sz="1400" dirty="0" err="1">
                <a:latin typeface="Courier New" charset="0"/>
                <a:ea typeface="华文仿宋" charset="-122"/>
              </a:rPr>
              <a:t>i</a:t>
            </a:r>
            <a:r>
              <a:rPr lang="en-US" altLang="zh-CN" sz="1400" dirty="0">
                <a:latin typeface="Courier New" charset="0"/>
                <a:ea typeface="华文仿宋" charset="-122"/>
              </a:rPr>
              <a:t>&lt;&lt; </a:t>
            </a:r>
            <a:r>
              <a:rPr lang="en-US" altLang="zh-CN" sz="1400" dirty="0" err="1">
                <a:latin typeface="Courier New" charset="0"/>
                <a:ea typeface="华文仿宋" charset="-122"/>
              </a:rPr>
              <a:t>endl</a:t>
            </a:r>
            <a:r>
              <a:rPr lang="en-US" altLang="zh-CN" sz="1400" dirty="0">
                <a:latin typeface="Courier New" charset="0"/>
                <a:ea typeface="华文仿宋" charset="-122"/>
              </a:rPr>
              <a:t>;</a:t>
            </a:r>
          </a:p>
          <a:p>
            <a:pPr eaLnBrk="1" hangingPunct="1"/>
            <a:r>
              <a:rPr lang="en-US" altLang="zh-CN" sz="1400" dirty="0">
                <a:latin typeface="Courier New" charset="0"/>
                <a:ea typeface="华文仿宋" charset="-122"/>
              </a:rPr>
              <a:t>}</a:t>
            </a:r>
          </a:p>
        </p:txBody>
      </p:sp>
      <p:sp>
        <p:nvSpPr>
          <p:cNvPr id="34823" name="Rectangle 6"/>
          <p:cNvSpPr>
            <a:spLocks noChangeArrowheads="1"/>
          </p:cNvSpPr>
          <p:nvPr/>
        </p:nvSpPr>
        <p:spPr bwMode="auto">
          <a:xfrm>
            <a:off x="1547813" y="4365625"/>
            <a:ext cx="6335712" cy="1803400"/>
          </a:xfrm>
          <a:prstGeom prst="rect">
            <a:avLst/>
          </a:prstGeom>
          <a:solidFill>
            <a:srgbClr val="CCFFCC"/>
          </a:solidFill>
          <a:ln w="9525">
            <a:solidFill>
              <a:schemeClr val="tx1"/>
            </a:solidFill>
            <a:miter lim="800000"/>
            <a:headEnd/>
            <a:tailEnd/>
          </a:ln>
        </p:spPr>
        <p:txBody>
          <a:bodyPr>
            <a:spAutoFit/>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r>
              <a:rPr lang="en-US" altLang="zh-CN" sz="1400" dirty="0">
                <a:latin typeface="Courier New" charset="0"/>
                <a:ea typeface="华文仿宋" charset="-122"/>
              </a:rPr>
              <a:t>#include &lt;</a:t>
            </a:r>
            <a:r>
              <a:rPr lang="en-US" altLang="zh-CN" sz="1400" dirty="0" err="1">
                <a:latin typeface="Courier New" charset="0"/>
                <a:ea typeface="华文仿宋" charset="-122"/>
              </a:rPr>
              <a:t>iostream.h</a:t>
            </a:r>
            <a:r>
              <a:rPr lang="en-US" altLang="zh-CN" sz="1400" dirty="0">
                <a:latin typeface="Courier New" charset="0"/>
                <a:ea typeface="华文仿宋" charset="-122"/>
              </a:rPr>
              <a:t>&gt;</a:t>
            </a:r>
          </a:p>
          <a:p>
            <a:pPr eaLnBrk="1" hangingPunct="1"/>
            <a:r>
              <a:rPr lang="en-US" altLang="zh-CN" sz="1400" dirty="0" err="1">
                <a:latin typeface="Courier New" charset="0"/>
                <a:ea typeface="华文仿宋" charset="-122"/>
              </a:rPr>
              <a:t>int</a:t>
            </a:r>
            <a:r>
              <a:rPr lang="en-US" altLang="zh-CN" sz="1400" dirty="0">
                <a:latin typeface="Courier New" charset="0"/>
                <a:ea typeface="华文仿宋" charset="-122"/>
              </a:rPr>
              <a:t> run(</a:t>
            </a:r>
            <a:r>
              <a:rPr lang="en-US" altLang="zh-CN" sz="1400" dirty="0" err="1">
                <a:latin typeface="Courier New" charset="0"/>
                <a:ea typeface="华文仿宋" charset="-122"/>
              </a:rPr>
              <a:t>int</a:t>
            </a:r>
            <a:r>
              <a:rPr lang="en-US" altLang="zh-CN" sz="1400" dirty="0">
                <a:latin typeface="Courier New" charset="0"/>
                <a:ea typeface="华文仿宋" charset="-122"/>
              </a:rPr>
              <a:t> j=10)</a:t>
            </a:r>
          </a:p>
          <a:p>
            <a:pPr eaLnBrk="1" hangingPunct="1"/>
            <a:r>
              <a:rPr lang="en-US" altLang="zh-CN" sz="1400" dirty="0">
                <a:latin typeface="Courier New" charset="0"/>
                <a:ea typeface="华文仿宋" charset="-122"/>
              </a:rPr>
              <a:t>{</a:t>
            </a:r>
          </a:p>
          <a:p>
            <a:pPr eaLnBrk="1" hangingPunct="1"/>
            <a:r>
              <a:rPr lang="en-US" altLang="zh-CN" sz="1400" dirty="0" err="1">
                <a:latin typeface="Courier New" charset="0"/>
                <a:ea typeface="华文仿宋" charset="-122"/>
              </a:rPr>
              <a:t>cout</a:t>
            </a:r>
            <a:r>
              <a:rPr lang="en-US" altLang="zh-CN" sz="1400" dirty="0">
                <a:latin typeface="Courier New" charset="0"/>
                <a:ea typeface="华文仿宋" charset="-122"/>
              </a:rPr>
              <a:t> &lt;&lt; " Hello" &lt;&lt; </a:t>
            </a:r>
            <a:r>
              <a:rPr lang="en-US" altLang="zh-CN" sz="1400" dirty="0" err="1">
                <a:latin typeface="Courier New" charset="0"/>
                <a:ea typeface="华文仿宋" charset="-122"/>
              </a:rPr>
              <a:t>endl</a:t>
            </a:r>
            <a:r>
              <a:rPr lang="en-US" altLang="zh-CN" sz="1400" dirty="0">
                <a:latin typeface="Courier New" charset="0"/>
                <a:ea typeface="华文仿宋" charset="-122"/>
              </a:rPr>
              <a:t>;</a:t>
            </a:r>
          </a:p>
          <a:p>
            <a:pPr eaLnBrk="1" hangingPunct="1"/>
            <a:r>
              <a:rPr lang="en-US" altLang="zh-CN" sz="1400" dirty="0">
                <a:latin typeface="Courier New" charset="0"/>
                <a:ea typeface="华文仿宋" charset="-122"/>
              </a:rPr>
              <a:t>float x = 3.; float y = 5.; </a:t>
            </a:r>
            <a:r>
              <a:rPr lang="en-US" altLang="zh-CN" sz="1400" dirty="0" err="1">
                <a:latin typeface="Courier New" charset="0"/>
                <a:ea typeface="华文仿宋" charset="-122"/>
              </a:rPr>
              <a:t>int</a:t>
            </a:r>
            <a:r>
              <a:rPr lang="en-US" altLang="zh-CN" sz="1400" dirty="0">
                <a:latin typeface="Courier New" charset="0"/>
                <a:ea typeface="华文仿宋" charset="-122"/>
              </a:rPr>
              <a:t> </a:t>
            </a:r>
            <a:r>
              <a:rPr lang="en-US" altLang="zh-CN" sz="1400" dirty="0" err="1">
                <a:latin typeface="Courier New" charset="0"/>
                <a:ea typeface="华文仿宋" charset="-122"/>
              </a:rPr>
              <a:t>i</a:t>
            </a:r>
            <a:r>
              <a:rPr lang="en-US" altLang="zh-CN" sz="1400" dirty="0">
                <a:latin typeface="Courier New" charset="0"/>
                <a:ea typeface="华文仿宋" charset="-122"/>
              </a:rPr>
              <a:t>= j;</a:t>
            </a:r>
          </a:p>
          <a:p>
            <a:pPr eaLnBrk="1" hangingPunct="1"/>
            <a:r>
              <a:rPr lang="en-US" altLang="zh-CN" sz="1400" dirty="0" err="1">
                <a:latin typeface="Courier New" charset="0"/>
                <a:ea typeface="华文仿宋" charset="-122"/>
              </a:rPr>
              <a:t>cout</a:t>
            </a:r>
            <a:r>
              <a:rPr lang="en-US" altLang="zh-CN" sz="1400" dirty="0">
                <a:latin typeface="Courier New" charset="0"/>
                <a:ea typeface="华文仿宋" charset="-122"/>
              </a:rPr>
              <a:t> &lt;&lt;" x = "&lt;&lt; x &lt;&lt;" y = "&lt;&lt; y &lt;&lt;" </a:t>
            </a:r>
            <a:r>
              <a:rPr lang="en-US" altLang="zh-CN" sz="1400" dirty="0" err="1">
                <a:latin typeface="Courier New" charset="0"/>
                <a:ea typeface="华文仿宋" charset="-122"/>
              </a:rPr>
              <a:t>i</a:t>
            </a:r>
            <a:r>
              <a:rPr lang="en-US" altLang="zh-CN" sz="1400" dirty="0">
                <a:latin typeface="Courier New" charset="0"/>
                <a:ea typeface="华文仿宋" charset="-122"/>
              </a:rPr>
              <a:t> = "&lt;&lt; </a:t>
            </a:r>
            <a:r>
              <a:rPr lang="en-US" altLang="zh-CN" sz="1400" dirty="0" err="1">
                <a:latin typeface="Courier New" charset="0"/>
                <a:ea typeface="华文仿宋" charset="-122"/>
              </a:rPr>
              <a:t>i</a:t>
            </a:r>
            <a:r>
              <a:rPr lang="en-US" altLang="zh-CN" sz="1400" dirty="0">
                <a:latin typeface="Courier New" charset="0"/>
                <a:ea typeface="华文仿宋" charset="-122"/>
              </a:rPr>
              <a:t> &lt;&lt; </a:t>
            </a:r>
            <a:r>
              <a:rPr lang="en-US" altLang="zh-CN" sz="1400" dirty="0" err="1">
                <a:latin typeface="Courier New" charset="0"/>
                <a:ea typeface="华文仿宋" charset="-122"/>
              </a:rPr>
              <a:t>endl</a:t>
            </a:r>
            <a:r>
              <a:rPr lang="en-US" altLang="zh-CN" sz="1400" dirty="0">
                <a:latin typeface="Courier New" charset="0"/>
                <a:ea typeface="华文仿宋" charset="-122"/>
              </a:rPr>
              <a:t>;</a:t>
            </a:r>
          </a:p>
          <a:p>
            <a:pPr eaLnBrk="1" hangingPunct="1"/>
            <a:r>
              <a:rPr lang="en-US" altLang="zh-CN" sz="1400" dirty="0">
                <a:latin typeface="Courier New" charset="0"/>
                <a:ea typeface="华文仿宋" charset="-122"/>
              </a:rPr>
              <a:t>return 0;</a:t>
            </a:r>
          </a:p>
          <a:p>
            <a:pPr eaLnBrk="1" hangingPunct="1"/>
            <a:r>
              <a:rPr lang="en-US" altLang="zh-CN" sz="1400" dirty="0">
                <a:latin typeface="Courier New" charset="0"/>
                <a:ea typeface="华文仿宋" charset="-122"/>
              </a:rPr>
              <a:t>}</a:t>
            </a:r>
          </a:p>
        </p:txBody>
      </p:sp>
    </p:spTree>
    <p:extLst>
      <p:ext uri="{BB962C8B-B14F-4D97-AF65-F5344CB8AC3E}">
        <p14:creationId xmlns:p14="http://schemas.microsoft.com/office/powerpoint/2010/main" val="1287483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a:xfrm>
            <a:off x="0" y="-7938"/>
            <a:ext cx="9144000" cy="990601"/>
          </a:xfrm>
        </p:spPr>
        <p:txBody>
          <a:bodyPr/>
          <a:lstStyle/>
          <a:p>
            <a:r>
              <a:rPr kumimoji="0" lang="en-US" altLang="zh-CN" sz="3600"/>
              <a:t>Analysis Tools in Physics Research</a:t>
            </a:r>
          </a:p>
        </p:txBody>
      </p:sp>
      <p:sp>
        <p:nvSpPr>
          <p:cNvPr id="9219" name="Date Placeholder 7"/>
          <p:cNvSpPr>
            <a:spLocks noGrp="1"/>
          </p:cNvSpPr>
          <p:nvPr>
            <p:ph type="dt" sz="quarter" idx="10"/>
          </p:nvPr>
        </p:nvSpPr>
        <p:spPr bwMode="auto">
          <a:xfrm>
            <a:off x="6096000" y="5721350"/>
            <a:ext cx="2667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700"/>
              </a:spcBef>
              <a:buClr>
                <a:schemeClr val="accent2"/>
              </a:buClr>
              <a:buSzPct val="60000"/>
              <a:buFont typeface="Wingdings" charset="2"/>
              <a:buChar char=""/>
              <a:defRPr kumimoji="1" sz="2900">
                <a:solidFill>
                  <a:schemeClr val="tx1"/>
                </a:solidFill>
                <a:latin typeface="Tw Cen MT" charset="0"/>
                <a:ea typeface="宋体" charset="0"/>
              </a:defRPr>
            </a:lvl1pPr>
            <a:lvl2pPr marL="742950" indent="-285750" eaLnBrk="0" hangingPunct="0">
              <a:spcBef>
                <a:spcPts val="550"/>
              </a:spcBef>
              <a:buClr>
                <a:schemeClr val="accent1"/>
              </a:buClr>
              <a:buSzPct val="70000"/>
              <a:buFont typeface="Wingdings 2" charset="2"/>
              <a:buChar char=""/>
              <a:defRPr kumimoji="1" sz="2600">
                <a:solidFill>
                  <a:schemeClr val="tx1"/>
                </a:solidFill>
                <a:latin typeface="Tw Cen MT" charset="0"/>
                <a:ea typeface="宋体" charset="0"/>
              </a:defRPr>
            </a:lvl2pPr>
            <a:lvl3pPr marL="1143000" indent="-228600" eaLnBrk="0" hangingPunct="0">
              <a:spcBef>
                <a:spcPts val="500"/>
              </a:spcBef>
              <a:buClr>
                <a:schemeClr val="accent2"/>
              </a:buClr>
              <a:buSzPct val="75000"/>
              <a:buFont typeface="Wingdings" charset="2"/>
              <a:buChar char=""/>
              <a:defRPr kumimoji="1" sz="2300">
                <a:solidFill>
                  <a:schemeClr val="tx1"/>
                </a:solidFill>
                <a:latin typeface="Tw Cen MT" charset="0"/>
                <a:ea typeface="宋体" charset="0"/>
              </a:defRPr>
            </a:lvl3pPr>
            <a:lvl4pPr marL="1600200" indent="-228600" eaLnBrk="0" hangingPunct="0">
              <a:spcBef>
                <a:spcPts val="400"/>
              </a:spcBef>
              <a:buClr>
                <a:srgbClr val="A04DA3"/>
              </a:buClr>
              <a:buSzPct val="75000"/>
              <a:buFont typeface="Wingdings" charset="2"/>
              <a:buChar char=""/>
              <a:defRPr kumimoji="1" sz="2000">
                <a:solidFill>
                  <a:schemeClr val="tx1"/>
                </a:solidFill>
                <a:latin typeface="Tw Cen MT" charset="0"/>
                <a:ea typeface="宋体" charset="0"/>
              </a:defRPr>
            </a:lvl4pPr>
            <a:lvl5pPr marL="2057400" indent="-228600" eaLnBrk="0" hangingPunct="0">
              <a:spcBef>
                <a:spcPts val="400"/>
              </a:spcBef>
              <a:buClr>
                <a:srgbClr val="C4652D"/>
              </a:buClr>
              <a:buSzPct val="65000"/>
              <a:buFont typeface="Wingdings" charset="2"/>
              <a:buChar char=""/>
              <a:defRPr kumimoji="1" sz="2000">
                <a:solidFill>
                  <a:schemeClr val="tx1"/>
                </a:solidFill>
                <a:latin typeface="Tw Cen MT" charset="0"/>
                <a:ea typeface="宋体" charset="0"/>
              </a:defRPr>
            </a:lvl5pPr>
            <a:lvl6pPr marL="25146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6pPr>
            <a:lvl7pPr marL="29718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7pPr>
            <a:lvl8pPr marL="34290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8pPr>
            <a:lvl9pPr marL="38862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9pPr>
          </a:lstStyle>
          <a:p>
            <a:pPr eaLnBrk="1" hangingPunct="1">
              <a:spcBef>
                <a:spcPct val="0"/>
              </a:spcBef>
              <a:buClrTx/>
              <a:buSzTx/>
              <a:buFontTx/>
              <a:buNone/>
            </a:pPr>
            <a:r>
              <a:rPr kumimoji="0" lang="zh-CN" altLang="en-US" sz="1400">
                <a:solidFill>
                  <a:schemeClr val="tx2"/>
                </a:solidFill>
              </a:rPr>
              <a:t>国科大科创培训</a:t>
            </a:r>
            <a:r>
              <a:rPr kumimoji="0" lang="en-US" altLang="zh-CN" sz="1400">
                <a:solidFill>
                  <a:schemeClr val="tx2"/>
                </a:solidFill>
              </a:rPr>
              <a:t>2021</a:t>
            </a:r>
            <a:endParaRPr kumimoji="0" lang="en-US" altLang="zh-CN" sz="1400" dirty="0">
              <a:solidFill>
                <a:schemeClr val="tx2"/>
              </a:solidFill>
            </a:endParaRPr>
          </a:p>
        </p:txBody>
      </p:sp>
      <p:sp>
        <p:nvSpPr>
          <p:cNvPr id="9220"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700"/>
              </a:spcBef>
              <a:buClr>
                <a:schemeClr val="accent2"/>
              </a:buClr>
              <a:buSzPct val="60000"/>
              <a:buFont typeface="Wingdings" charset="2"/>
              <a:buChar char=""/>
              <a:defRPr kumimoji="1" sz="2900">
                <a:solidFill>
                  <a:schemeClr val="tx1"/>
                </a:solidFill>
                <a:latin typeface="Tw Cen MT" charset="0"/>
                <a:ea typeface="宋体" charset="0"/>
              </a:defRPr>
            </a:lvl1pPr>
            <a:lvl2pPr marL="742950" indent="-285750" eaLnBrk="0" hangingPunct="0">
              <a:spcBef>
                <a:spcPts val="550"/>
              </a:spcBef>
              <a:buClr>
                <a:schemeClr val="accent1"/>
              </a:buClr>
              <a:buSzPct val="70000"/>
              <a:buFont typeface="Wingdings 2" charset="2"/>
              <a:buChar char=""/>
              <a:defRPr kumimoji="1" sz="2600">
                <a:solidFill>
                  <a:schemeClr val="tx1"/>
                </a:solidFill>
                <a:latin typeface="Tw Cen MT" charset="0"/>
                <a:ea typeface="宋体" charset="0"/>
              </a:defRPr>
            </a:lvl2pPr>
            <a:lvl3pPr marL="1143000" indent="-228600" eaLnBrk="0" hangingPunct="0">
              <a:spcBef>
                <a:spcPts val="500"/>
              </a:spcBef>
              <a:buClr>
                <a:schemeClr val="accent2"/>
              </a:buClr>
              <a:buSzPct val="75000"/>
              <a:buFont typeface="Wingdings" charset="2"/>
              <a:buChar char=""/>
              <a:defRPr kumimoji="1" sz="2300">
                <a:solidFill>
                  <a:schemeClr val="tx1"/>
                </a:solidFill>
                <a:latin typeface="Tw Cen MT" charset="0"/>
                <a:ea typeface="宋体" charset="0"/>
              </a:defRPr>
            </a:lvl3pPr>
            <a:lvl4pPr marL="1600200" indent="-228600" eaLnBrk="0" hangingPunct="0">
              <a:spcBef>
                <a:spcPts val="400"/>
              </a:spcBef>
              <a:buClr>
                <a:srgbClr val="A04DA3"/>
              </a:buClr>
              <a:buSzPct val="75000"/>
              <a:buFont typeface="Wingdings" charset="2"/>
              <a:buChar char=""/>
              <a:defRPr kumimoji="1" sz="2000">
                <a:solidFill>
                  <a:schemeClr val="tx1"/>
                </a:solidFill>
                <a:latin typeface="Tw Cen MT" charset="0"/>
                <a:ea typeface="宋体" charset="0"/>
              </a:defRPr>
            </a:lvl4pPr>
            <a:lvl5pPr marL="2057400" indent="-228600" eaLnBrk="0" hangingPunct="0">
              <a:spcBef>
                <a:spcPts val="400"/>
              </a:spcBef>
              <a:buClr>
                <a:srgbClr val="C4652D"/>
              </a:buClr>
              <a:buSzPct val="65000"/>
              <a:buFont typeface="Wingdings" charset="2"/>
              <a:buChar char=""/>
              <a:defRPr kumimoji="1" sz="2000">
                <a:solidFill>
                  <a:schemeClr val="tx1"/>
                </a:solidFill>
                <a:latin typeface="Tw Cen MT" charset="0"/>
                <a:ea typeface="宋体" charset="0"/>
              </a:defRPr>
            </a:lvl5pPr>
            <a:lvl6pPr marL="25146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6pPr>
            <a:lvl7pPr marL="29718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7pPr>
            <a:lvl8pPr marL="34290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8pPr>
            <a:lvl9pPr marL="38862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9pPr>
          </a:lstStyle>
          <a:p>
            <a:pPr eaLnBrk="1" hangingPunct="1">
              <a:lnSpc>
                <a:spcPct val="80000"/>
              </a:lnSpc>
              <a:spcBef>
                <a:spcPct val="0"/>
              </a:spcBef>
              <a:buClrTx/>
              <a:buSzTx/>
              <a:buFontTx/>
              <a:buNone/>
            </a:pPr>
            <a:fld id="{B948FEA5-95BA-C248-AF96-A9F2119F12FB}" type="slidenum">
              <a:rPr kumimoji="0" lang="en-US" altLang="zh-CN" sz="1200">
                <a:solidFill>
                  <a:srgbClr val="FFFFFF"/>
                </a:solidFill>
              </a:rPr>
              <a:pPr eaLnBrk="1" hangingPunct="1">
                <a:lnSpc>
                  <a:spcPct val="80000"/>
                </a:lnSpc>
                <a:spcBef>
                  <a:spcPct val="0"/>
                </a:spcBef>
                <a:buClrTx/>
                <a:buSzTx/>
                <a:buFontTx/>
                <a:buNone/>
              </a:pPr>
              <a:t>3</a:t>
            </a:fld>
            <a:endParaRPr kumimoji="0" lang="en-US" altLang="zh-CN" sz="1200">
              <a:solidFill>
                <a:srgbClr val="FFFFFF"/>
              </a:solidFill>
            </a:endParaRPr>
          </a:p>
        </p:txBody>
      </p:sp>
      <p:grpSp>
        <p:nvGrpSpPr>
          <p:cNvPr id="9221" name="Group 30"/>
          <p:cNvGrpSpPr>
            <a:grpSpLocks/>
          </p:cNvGrpSpPr>
          <p:nvPr/>
        </p:nvGrpSpPr>
        <p:grpSpPr bwMode="auto">
          <a:xfrm>
            <a:off x="2484438" y="1501775"/>
            <a:ext cx="6264275" cy="3382963"/>
            <a:chOff x="1565" y="1117"/>
            <a:chExt cx="3946" cy="2131"/>
          </a:xfrm>
        </p:grpSpPr>
        <p:sp>
          <p:nvSpPr>
            <p:cNvPr id="9226" name="AutoShape 4"/>
            <p:cNvSpPr>
              <a:spLocks noChangeArrowheads="1"/>
            </p:cNvSpPr>
            <p:nvPr/>
          </p:nvSpPr>
          <p:spPr bwMode="auto">
            <a:xfrm>
              <a:off x="1565" y="1117"/>
              <a:ext cx="2947" cy="907"/>
            </a:xfrm>
            <a:prstGeom prst="flowChartProcess">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700"/>
                </a:spcBef>
                <a:buClr>
                  <a:schemeClr val="accent2"/>
                </a:buClr>
                <a:buSzPct val="60000"/>
                <a:buFont typeface="Wingdings" charset="2"/>
                <a:buChar char=""/>
                <a:defRPr kumimoji="1" sz="2900">
                  <a:solidFill>
                    <a:schemeClr val="tx1"/>
                  </a:solidFill>
                  <a:latin typeface="Tw Cen MT" charset="0"/>
                  <a:ea typeface="宋体" charset="0"/>
                </a:defRPr>
              </a:lvl1pPr>
              <a:lvl2pPr marL="742950" indent="-285750" eaLnBrk="0" hangingPunct="0">
                <a:spcBef>
                  <a:spcPts val="550"/>
                </a:spcBef>
                <a:buClr>
                  <a:schemeClr val="accent1"/>
                </a:buClr>
                <a:buSzPct val="70000"/>
                <a:buFont typeface="Wingdings 2" charset="2"/>
                <a:buChar char=""/>
                <a:defRPr kumimoji="1" sz="2600">
                  <a:solidFill>
                    <a:schemeClr val="tx1"/>
                  </a:solidFill>
                  <a:latin typeface="Tw Cen MT" charset="0"/>
                  <a:ea typeface="宋体" charset="0"/>
                </a:defRPr>
              </a:lvl2pPr>
              <a:lvl3pPr marL="1143000" indent="-228600" eaLnBrk="0" hangingPunct="0">
                <a:spcBef>
                  <a:spcPts val="500"/>
                </a:spcBef>
                <a:buClr>
                  <a:schemeClr val="accent2"/>
                </a:buClr>
                <a:buSzPct val="75000"/>
                <a:buFont typeface="Wingdings" charset="2"/>
                <a:buChar char=""/>
                <a:defRPr kumimoji="1" sz="2300">
                  <a:solidFill>
                    <a:schemeClr val="tx1"/>
                  </a:solidFill>
                  <a:latin typeface="Tw Cen MT" charset="0"/>
                  <a:ea typeface="宋体" charset="0"/>
                </a:defRPr>
              </a:lvl3pPr>
              <a:lvl4pPr marL="1600200" indent="-228600" eaLnBrk="0" hangingPunct="0">
                <a:spcBef>
                  <a:spcPts val="400"/>
                </a:spcBef>
                <a:buClr>
                  <a:srgbClr val="A04DA3"/>
                </a:buClr>
                <a:buSzPct val="75000"/>
                <a:buFont typeface="Wingdings" charset="2"/>
                <a:buChar char=""/>
                <a:defRPr kumimoji="1" sz="2000">
                  <a:solidFill>
                    <a:schemeClr val="tx1"/>
                  </a:solidFill>
                  <a:latin typeface="Tw Cen MT" charset="0"/>
                  <a:ea typeface="宋体" charset="0"/>
                </a:defRPr>
              </a:lvl4pPr>
              <a:lvl5pPr marL="2057400" indent="-228600" eaLnBrk="0" hangingPunct="0">
                <a:spcBef>
                  <a:spcPts val="400"/>
                </a:spcBef>
                <a:buClr>
                  <a:srgbClr val="C4652D"/>
                </a:buClr>
                <a:buSzPct val="65000"/>
                <a:buFont typeface="Wingdings" charset="2"/>
                <a:buChar char=""/>
                <a:defRPr kumimoji="1" sz="2000">
                  <a:solidFill>
                    <a:schemeClr val="tx1"/>
                  </a:solidFill>
                  <a:latin typeface="Tw Cen MT" charset="0"/>
                  <a:ea typeface="宋体" charset="0"/>
                </a:defRPr>
              </a:lvl5pPr>
              <a:lvl6pPr marL="25146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6pPr>
              <a:lvl7pPr marL="29718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7pPr>
              <a:lvl8pPr marL="34290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8pPr>
              <a:lvl9pPr marL="38862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9pPr>
            </a:lstStyle>
            <a:p>
              <a:pPr eaLnBrk="1" hangingPunct="1">
                <a:spcBef>
                  <a:spcPct val="0"/>
                </a:spcBef>
                <a:buClrTx/>
                <a:buSzTx/>
                <a:buFontTx/>
                <a:buNone/>
              </a:pPr>
              <a:r>
                <a:rPr kumimoji="0" lang="zh-CN" altLang="en-US" sz="1800" b="1" i="1">
                  <a:latin typeface="Arial" charset="0"/>
                </a:rPr>
                <a:t>实验</a:t>
              </a:r>
            </a:p>
          </p:txBody>
        </p:sp>
        <p:sp>
          <p:nvSpPr>
            <p:cNvPr id="9227" name="Rectangle 5"/>
            <p:cNvSpPr>
              <a:spLocks noChangeArrowheads="1"/>
            </p:cNvSpPr>
            <p:nvPr/>
          </p:nvSpPr>
          <p:spPr bwMode="auto">
            <a:xfrm>
              <a:off x="2244" y="1208"/>
              <a:ext cx="952" cy="273"/>
            </a:xfrm>
            <a:prstGeom prst="rect">
              <a:avLst/>
            </a:prstGeom>
            <a:solidFill>
              <a:srgbClr val="FFC000"/>
            </a:solidFill>
            <a:ln w="9525">
              <a:solidFill>
                <a:schemeClr val="tx1"/>
              </a:solidFill>
              <a:miter lim="800000"/>
              <a:headEnd/>
              <a:tailEnd/>
            </a:ln>
          </p:spPr>
          <p:txBody>
            <a:bodyPr wrap="none" anchor="ctr"/>
            <a:lstStyle>
              <a:lvl1pPr eaLnBrk="0" hangingPunct="0">
                <a:spcBef>
                  <a:spcPts val="700"/>
                </a:spcBef>
                <a:buClr>
                  <a:schemeClr val="accent2"/>
                </a:buClr>
                <a:buSzPct val="60000"/>
                <a:buFont typeface="Wingdings" charset="2"/>
                <a:buChar char=""/>
                <a:defRPr kumimoji="1" sz="2900">
                  <a:solidFill>
                    <a:schemeClr val="tx1"/>
                  </a:solidFill>
                  <a:latin typeface="Tw Cen MT" charset="0"/>
                  <a:ea typeface="宋体" charset="0"/>
                </a:defRPr>
              </a:lvl1pPr>
              <a:lvl2pPr marL="742950" indent="-285750" eaLnBrk="0" hangingPunct="0">
                <a:spcBef>
                  <a:spcPts val="550"/>
                </a:spcBef>
                <a:buClr>
                  <a:schemeClr val="accent1"/>
                </a:buClr>
                <a:buSzPct val="70000"/>
                <a:buFont typeface="Wingdings 2" charset="2"/>
                <a:buChar char=""/>
                <a:defRPr kumimoji="1" sz="2600">
                  <a:solidFill>
                    <a:schemeClr val="tx1"/>
                  </a:solidFill>
                  <a:latin typeface="Tw Cen MT" charset="0"/>
                  <a:ea typeface="宋体" charset="0"/>
                </a:defRPr>
              </a:lvl2pPr>
              <a:lvl3pPr marL="1143000" indent="-228600" eaLnBrk="0" hangingPunct="0">
                <a:spcBef>
                  <a:spcPts val="500"/>
                </a:spcBef>
                <a:buClr>
                  <a:schemeClr val="accent2"/>
                </a:buClr>
                <a:buSzPct val="75000"/>
                <a:buFont typeface="Wingdings" charset="2"/>
                <a:buChar char=""/>
                <a:defRPr kumimoji="1" sz="2300">
                  <a:solidFill>
                    <a:schemeClr val="tx1"/>
                  </a:solidFill>
                  <a:latin typeface="Tw Cen MT" charset="0"/>
                  <a:ea typeface="宋体" charset="0"/>
                </a:defRPr>
              </a:lvl3pPr>
              <a:lvl4pPr marL="1600200" indent="-228600" eaLnBrk="0" hangingPunct="0">
                <a:spcBef>
                  <a:spcPts val="400"/>
                </a:spcBef>
                <a:buClr>
                  <a:srgbClr val="A04DA3"/>
                </a:buClr>
                <a:buSzPct val="75000"/>
                <a:buFont typeface="Wingdings" charset="2"/>
                <a:buChar char=""/>
                <a:defRPr kumimoji="1" sz="2000">
                  <a:solidFill>
                    <a:schemeClr val="tx1"/>
                  </a:solidFill>
                  <a:latin typeface="Tw Cen MT" charset="0"/>
                  <a:ea typeface="宋体" charset="0"/>
                </a:defRPr>
              </a:lvl4pPr>
              <a:lvl5pPr marL="2057400" indent="-228600" eaLnBrk="0" hangingPunct="0">
                <a:spcBef>
                  <a:spcPts val="400"/>
                </a:spcBef>
                <a:buClr>
                  <a:srgbClr val="C4652D"/>
                </a:buClr>
                <a:buSzPct val="65000"/>
                <a:buFont typeface="Wingdings" charset="2"/>
                <a:buChar char=""/>
                <a:defRPr kumimoji="1" sz="2000">
                  <a:solidFill>
                    <a:schemeClr val="tx1"/>
                  </a:solidFill>
                  <a:latin typeface="Tw Cen MT" charset="0"/>
                  <a:ea typeface="宋体" charset="0"/>
                </a:defRPr>
              </a:lvl5pPr>
              <a:lvl6pPr marL="25146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6pPr>
              <a:lvl7pPr marL="29718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7pPr>
              <a:lvl8pPr marL="34290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8pPr>
              <a:lvl9pPr marL="38862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9pPr>
            </a:lstStyle>
            <a:p>
              <a:pPr algn="ctr" eaLnBrk="1" hangingPunct="1">
                <a:spcBef>
                  <a:spcPct val="0"/>
                </a:spcBef>
                <a:buClrTx/>
                <a:buSzTx/>
                <a:buFontTx/>
                <a:buNone/>
              </a:pPr>
              <a:r>
                <a:rPr kumimoji="0" lang="zh-CN" altLang="en-US" sz="1800">
                  <a:latin typeface="Arial" charset="0"/>
                </a:rPr>
                <a:t>实验数据获取</a:t>
              </a:r>
            </a:p>
          </p:txBody>
        </p:sp>
        <p:sp>
          <p:nvSpPr>
            <p:cNvPr id="9228" name="AutoShape 6"/>
            <p:cNvSpPr>
              <a:spLocks noChangeArrowheads="1"/>
            </p:cNvSpPr>
            <p:nvPr/>
          </p:nvSpPr>
          <p:spPr bwMode="auto">
            <a:xfrm>
              <a:off x="2290" y="2341"/>
              <a:ext cx="1677" cy="907"/>
            </a:xfrm>
            <a:prstGeom prst="flowChartProcess">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700"/>
                </a:spcBef>
                <a:buClr>
                  <a:schemeClr val="accent2"/>
                </a:buClr>
                <a:buSzPct val="60000"/>
                <a:buFont typeface="Wingdings" charset="2"/>
                <a:buChar char=""/>
                <a:defRPr kumimoji="1" sz="2900">
                  <a:solidFill>
                    <a:schemeClr val="tx1"/>
                  </a:solidFill>
                  <a:latin typeface="Tw Cen MT" charset="0"/>
                  <a:ea typeface="宋体" charset="0"/>
                </a:defRPr>
              </a:lvl1pPr>
              <a:lvl2pPr marL="742950" indent="-285750" eaLnBrk="0" hangingPunct="0">
                <a:spcBef>
                  <a:spcPts val="550"/>
                </a:spcBef>
                <a:buClr>
                  <a:schemeClr val="accent1"/>
                </a:buClr>
                <a:buSzPct val="70000"/>
                <a:buFont typeface="Wingdings 2" charset="2"/>
                <a:buChar char=""/>
                <a:defRPr kumimoji="1" sz="2600">
                  <a:solidFill>
                    <a:schemeClr val="tx1"/>
                  </a:solidFill>
                  <a:latin typeface="Tw Cen MT" charset="0"/>
                  <a:ea typeface="宋体" charset="0"/>
                </a:defRPr>
              </a:lvl2pPr>
              <a:lvl3pPr marL="1143000" indent="-228600" eaLnBrk="0" hangingPunct="0">
                <a:spcBef>
                  <a:spcPts val="500"/>
                </a:spcBef>
                <a:buClr>
                  <a:schemeClr val="accent2"/>
                </a:buClr>
                <a:buSzPct val="75000"/>
                <a:buFont typeface="Wingdings" charset="2"/>
                <a:buChar char=""/>
                <a:defRPr kumimoji="1" sz="2300">
                  <a:solidFill>
                    <a:schemeClr val="tx1"/>
                  </a:solidFill>
                  <a:latin typeface="Tw Cen MT" charset="0"/>
                  <a:ea typeface="宋体" charset="0"/>
                </a:defRPr>
              </a:lvl3pPr>
              <a:lvl4pPr marL="1600200" indent="-228600" eaLnBrk="0" hangingPunct="0">
                <a:spcBef>
                  <a:spcPts val="400"/>
                </a:spcBef>
                <a:buClr>
                  <a:srgbClr val="A04DA3"/>
                </a:buClr>
                <a:buSzPct val="75000"/>
                <a:buFont typeface="Wingdings" charset="2"/>
                <a:buChar char=""/>
                <a:defRPr kumimoji="1" sz="2000">
                  <a:solidFill>
                    <a:schemeClr val="tx1"/>
                  </a:solidFill>
                  <a:latin typeface="Tw Cen MT" charset="0"/>
                  <a:ea typeface="宋体" charset="0"/>
                </a:defRPr>
              </a:lvl4pPr>
              <a:lvl5pPr marL="2057400" indent="-228600" eaLnBrk="0" hangingPunct="0">
                <a:spcBef>
                  <a:spcPts val="400"/>
                </a:spcBef>
                <a:buClr>
                  <a:srgbClr val="C4652D"/>
                </a:buClr>
                <a:buSzPct val="65000"/>
                <a:buFont typeface="Wingdings" charset="2"/>
                <a:buChar char=""/>
                <a:defRPr kumimoji="1" sz="2000">
                  <a:solidFill>
                    <a:schemeClr val="tx1"/>
                  </a:solidFill>
                  <a:latin typeface="Tw Cen MT" charset="0"/>
                  <a:ea typeface="宋体" charset="0"/>
                </a:defRPr>
              </a:lvl5pPr>
              <a:lvl6pPr marL="25146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6pPr>
              <a:lvl7pPr marL="29718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7pPr>
              <a:lvl8pPr marL="34290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8pPr>
              <a:lvl9pPr marL="38862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9pPr>
            </a:lstStyle>
            <a:p>
              <a:pPr eaLnBrk="1" hangingPunct="1">
                <a:spcBef>
                  <a:spcPct val="0"/>
                </a:spcBef>
                <a:buClrTx/>
                <a:buSzTx/>
                <a:buFontTx/>
                <a:buNone/>
              </a:pPr>
              <a:r>
                <a:rPr kumimoji="0" lang="zh-CN" altLang="en-US" sz="1800" b="1" i="1">
                  <a:latin typeface="Arial" charset="0"/>
                </a:rPr>
                <a:t>理论</a:t>
              </a:r>
            </a:p>
          </p:txBody>
        </p:sp>
        <p:sp>
          <p:nvSpPr>
            <p:cNvPr id="9229" name="Rectangle 7"/>
            <p:cNvSpPr>
              <a:spLocks noChangeArrowheads="1"/>
            </p:cNvSpPr>
            <p:nvPr/>
          </p:nvSpPr>
          <p:spPr bwMode="auto">
            <a:xfrm>
              <a:off x="2335" y="1615"/>
              <a:ext cx="681" cy="273"/>
            </a:xfrm>
            <a:prstGeom prst="rect">
              <a:avLst/>
            </a:prstGeom>
            <a:solidFill>
              <a:srgbClr val="FFC000"/>
            </a:solidFill>
            <a:ln w="9525">
              <a:solidFill>
                <a:schemeClr val="tx1"/>
              </a:solidFill>
              <a:miter lim="800000"/>
              <a:headEnd/>
              <a:tailEnd/>
            </a:ln>
          </p:spPr>
          <p:txBody>
            <a:bodyPr wrap="none" anchor="ctr"/>
            <a:lstStyle>
              <a:lvl1pPr eaLnBrk="0" hangingPunct="0">
                <a:spcBef>
                  <a:spcPts val="700"/>
                </a:spcBef>
                <a:buClr>
                  <a:schemeClr val="accent2"/>
                </a:buClr>
                <a:buSzPct val="60000"/>
                <a:buFont typeface="Wingdings" charset="2"/>
                <a:buChar char=""/>
                <a:defRPr kumimoji="1" sz="2900">
                  <a:solidFill>
                    <a:schemeClr val="tx1"/>
                  </a:solidFill>
                  <a:latin typeface="Tw Cen MT" charset="0"/>
                  <a:ea typeface="宋体" charset="0"/>
                </a:defRPr>
              </a:lvl1pPr>
              <a:lvl2pPr marL="742950" indent="-285750" eaLnBrk="0" hangingPunct="0">
                <a:spcBef>
                  <a:spcPts val="550"/>
                </a:spcBef>
                <a:buClr>
                  <a:schemeClr val="accent1"/>
                </a:buClr>
                <a:buSzPct val="70000"/>
                <a:buFont typeface="Wingdings 2" charset="2"/>
                <a:buChar char=""/>
                <a:defRPr kumimoji="1" sz="2600">
                  <a:solidFill>
                    <a:schemeClr val="tx1"/>
                  </a:solidFill>
                  <a:latin typeface="Tw Cen MT" charset="0"/>
                  <a:ea typeface="宋体" charset="0"/>
                </a:defRPr>
              </a:lvl2pPr>
              <a:lvl3pPr marL="1143000" indent="-228600" eaLnBrk="0" hangingPunct="0">
                <a:spcBef>
                  <a:spcPts val="500"/>
                </a:spcBef>
                <a:buClr>
                  <a:schemeClr val="accent2"/>
                </a:buClr>
                <a:buSzPct val="75000"/>
                <a:buFont typeface="Wingdings" charset="2"/>
                <a:buChar char=""/>
                <a:defRPr kumimoji="1" sz="2300">
                  <a:solidFill>
                    <a:schemeClr val="tx1"/>
                  </a:solidFill>
                  <a:latin typeface="Tw Cen MT" charset="0"/>
                  <a:ea typeface="宋体" charset="0"/>
                </a:defRPr>
              </a:lvl3pPr>
              <a:lvl4pPr marL="1600200" indent="-228600" eaLnBrk="0" hangingPunct="0">
                <a:spcBef>
                  <a:spcPts val="400"/>
                </a:spcBef>
                <a:buClr>
                  <a:srgbClr val="A04DA3"/>
                </a:buClr>
                <a:buSzPct val="75000"/>
                <a:buFont typeface="Wingdings" charset="2"/>
                <a:buChar char=""/>
                <a:defRPr kumimoji="1" sz="2000">
                  <a:solidFill>
                    <a:schemeClr val="tx1"/>
                  </a:solidFill>
                  <a:latin typeface="Tw Cen MT" charset="0"/>
                  <a:ea typeface="宋体" charset="0"/>
                </a:defRPr>
              </a:lvl4pPr>
              <a:lvl5pPr marL="2057400" indent="-228600" eaLnBrk="0" hangingPunct="0">
                <a:spcBef>
                  <a:spcPts val="400"/>
                </a:spcBef>
                <a:buClr>
                  <a:srgbClr val="C4652D"/>
                </a:buClr>
                <a:buSzPct val="65000"/>
                <a:buFont typeface="Wingdings" charset="2"/>
                <a:buChar char=""/>
                <a:defRPr kumimoji="1" sz="2000">
                  <a:solidFill>
                    <a:schemeClr val="tx1"/>
                  </a:solidFill>
                  <a:latin typeface="Tw Cen MT" charset="0"/>
                  <a:ea typeface="宋体" charset="0"/>
                </a:defRPr>
              </a:lvl5pPr>
              <a:lvl6pPr marL="25146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6pPr>
              <a:lvl7pPr marL="29718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7pPr>
              <a:lvl8pPr marL="34290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8pPr>
              <a:lvl9pPr marL="38862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9pPr>
            </a:lstStyle>
            <a:p>
              <a:pPr algn="ctr" eaLnBrk="1" hangingPunct="1">
                <a:spcBef>
                  <a:spcPct val="0"/>
                </a:spcBef>
                <a:buClrTx/>
                <a:buSzTx/>
                <a:buFontTx/>
                <a:buNone/>
              </a:pPr>
              <a:r>
                <a:rPr kumimoji="0" lang="zh-CN" altLang="en-US" sz="1800">
                  <a:latin typeface="Arial" charset="0"/>
                </a:rPr>
                <a:t>实验模拟</a:t>
              </a:r>
            </a:p>
          </p:txBody>
        </p:sp>
        <p:sp>
          <p:nvSpPr>
            <p:cNvPr id="9230" name="Rectangle 8"/>
            <p:cNvSpPr>
              <a:spLocks noChangeArrowheads="1"/>
            </p:cNvSpPr>
            <p:nvPr/>
          </p:nvSpPr>
          <p:spPr bwMode="auto">
            <a:xfrm>
              <a:off x="2879" y="2431"/>
              <a:ext cx="681" cy="273"/>
            </a:xfrm>
            <a:prstGeom prst="rect">
              <a:avLst/>
            </a:prstGeom>
            <a:solidFill>
              <a:srgbClr val="FFC000"/>
            </a:solidFill>
            <a:ln w="9525">
              <a:solidFill>
                <a:schemeClr val="tx1"/>
              </a:solidFill>
              <a:miter lim="800000"/>
              <a:headEnd/>
              <a:tailEnd/>
            </a:ln>
          </p:spPr>
          <p:txBody>
            <a:bodyPr wrap="none" anchor="ctr"/>
            <a:lstStyle>
              <a:lvl1pPr eaLnBrk="0" hangingPunct="0">
                <a:spcBef>
                  <a:spcPts val="700"/>
                </a:spcBef>
                <a:buClr>
                  <a:schemeClr val="accent2"/>
                </a:buClr>
                <a:buSzPct val="60000"/>
                <a:buFont typeface="Wingdings" charset="2"/>
                <a:buChar char=""/>
                <a:defRPr kumimoji="1" sz="2900">
                  <a:solidFill>
                    <a:schemeClr val="tx1"/>
                  </a:solidFill>
                  <a:latin typeface="Tw Cen MT" charset="0"/>
                  <a:ea typeface="宋体" charset="0"/>
                </a:defRPr>
              </a:lvl1pPr>
              <a:lvl2pPr marL="742950" indent="-285750" eaLnBrk="0" hangingPunct="0">
                <a:spcBef>
                  <a:spcPts val="550"/>
                </a:spcBef>
                <a:buClr>
                  <a:schemeClr val="accent1"/>
                </a:buClr>
                <a:buSzPct val="70000"/>
                <a:buFont typeface="Wingdings 2" charset="2"/>
                <a:buChar char=""/>
                <a:defRPr kumimoji="1" sz="2600">
                  <a:solidFill>
                    <a:schemeClr val="tx1"/>
                  </a:solidFill>
                  <a:latin typeface="Tw Cen MT" charset="0"/>
                  <a:ea typeface="宋体" charset="0"/>
                </a:defRPr>
              </a:lvl2pPr>
              <a:lvl3pPr marL="1143000" indent="-228600" eaLnBrk="0" hangingPunct="0">
                <a:spcBef>
                  <a:spcPts val="500"/>
                </a:spcBef>
                <a:buClr>
                  <a:schemeClr val="accent2"/>
                </a:buClr>
                <a:buSzPct val="75000"/>
                <a:buFont typeface="Wingdings" charset="2"/>
                <a:buChar char=""/>
                <a:defRPr kumimoji="1" sz="2300">
                  <a:solidFill>
                    <a:schemeClr val="tx1"/>
                  </a:solidFill>
                  <a:latin typeface="Tw Cen MT" charset="0"/>
                  <a:ea typeface="宋体" charset="0"/>
                </a:defRPr>
              </a:lvl3pPr>
              <a:lvl4pPr marL="1600200" indent="-228600" eaLnBrk="0" hangingPunct="0">
                <a:spcBef>
                  <a:spcPts val="400"/>
                </a:spcBef>
                <a:buClr>
                  <a:srgbClr val="A04DA3"/>
                </a:buClr>
                <a:buSzPct val="75000"/>
                <a:buFont typeface="Wingdings" charset="2"/>
                <a:buChar char=""/>
                <a:defRPr kumimoji="1" sz="2000">
                  <a:solidFill>
                    <a:schemeClr val="tx1"/>
                  </a:solidFill>
                  <a:latin typeface="Tw Cen MT" charset="0"/>
                  <a:ea typeface="宋体" charset="0"/>
                </a:defRPr>
              </a:lvl4pPr>
              <a:lvl5pPr marL="2057400" indent="-228600" eaLnBrk="0" hangingPunct="0">
                <a:spcBef>
                  <a:spcPts val="400"/>
                </a:spcBef>
                <a:buClr>
                  <a:srgbClr val="C4652D"/>
                </a:buClr>
                <a:buSzPct val="65000"/>
                <a:buFont typeface="Wingdings" charset="2"/>
                <a:buChar char=""/>
                <a:defRPr kumimoji="1" sz="2000">
                  <a:solidFill>
                    <a:schemeClr val="tx1"/>
                  </a:solidFill>
                  <a:latin typeface="Tw Cen MT" charset="0"/>
                  <a:ea typeface="宋体" charset="0"/>
                </a:defRPr>
              </a:lvl5pPr>
              <a:lvl6pPr marL="25146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6pPr>
              <a:lvl7pPr marL="29718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7pPr>
              <a:lvl8pPr marL="34290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8pPr>
              <a:lvl9pPr marL="38862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9pPr>
            </a:lstStyle>
            <a:p>
              <a:pPr algn="ctr" eaLnBrk="1" hangingPunct="1">
                <a:spcBef>
                  <a:spcPct val="0"/>
                </a:spcBef>
                <a:buClrTx/>
                <a:buSzTx/>
                <a:buFontTx/>
                <a:buNone/>
              </a:pPr>
              <a:r>
                <a:rPr kumimoji="0" lang="zh-CN" altLang="en-US" sz="1800">
                  <a:latin typeface="Arial" charset="0"/>
                </a:rPr>
                <a:t>模型计算</a:t>
              </a:r>
            </a:p>
          </p:txBody>
        </p:sp>
        <p:sp>
          <p:nvSpPr>
            <p:cNvPr id="9231" name="Rectangle 9"/>
            <p:cNvSpPr>
              <a:spLocks noChangeArrowheads="1"/>
            </p:cNvSpPr>
            <p:nvPr/>
          </p:nvSpPr>
          <p:spPr bwMode="auto">
            <a:xfrm>
              <a:off x="4467" y="2704"/>
              <a:ext cx="681" cy="273"/>
            </a:xfrm>
            <a:prstGeom prst="rect">
              <a:avLst/>
            </a:prstGeom>
            <a:solidFill>
              <a:srgbClr val="FFC000"/>
            </a:solidFill>
            <a:ln w="9525">
              <a:solidFill>
                <a:schemeClr val="tx1"/>
              </a:solidFill>
              <a:miter lim="800000"/>
              <a:headEnd/>
              <a:tailEnd/>
            </a:ln>
          </p:spPr>
          <p:txBody>
            <a:bodyPr wrap="none" anchor="ctr"/>
            <a:lstStyle>
              <a:lvl1pPr eaLnBrk="0" hangingPunct="0">
                <a:spcBef>
                  <a:spcPts val="700"/>
                </a:spcBef>
                <a:buClr>
                  <a:schemeClr val="accent2"/>
                </a:buClr>
                <a:buSzPct val="60000"/>
                <a:buFont typeface="Wingdings" charset="2"/>
                <a:buChar char=""/>
                <a:defRPr kumimoji="1" sz="2900">
                  <a:solidFill>
                    <a:schemeClr val="tx1"/>
                  </a:solidFill>
                  <a:latin typeface="Tw Cen MT" charset="0"/>
                  <a:ea typeface="宋体" charset="0"/>
                </a:defRPr>
              </a:lvl1pPr>
              <a:lvl2pPr marL="742950" indent="-285750" eaLnBrk="0" hangingPunct="0">
                <a:spcBef>
                  <a:spcPts val="550"/>
                </a:spcBef>
                <a:buClr>
                  <a:schemeClr val="accent1"/>
                </a:buClr>
                <a:buSzPct val="70000"/>
                <a:buFont typeface="Wingdings 2" charset="2"/>
                <a:buChar char=""/>
                <a:defRPr kumimoji="1" sz="2600">
                  <a:solidFill>
                    <a:schemeClr val="tx1"/>
                  </a:solidFill>
                  <a:latin typeface="Tw Cen MT" charset="0"/>
                  <a:ea typeface="宋体" charset="0"/>
                </a:defRPr>
              </a:lvl2pPr>
              <a:lvl3pPr marL="1143000" indent="-228600" eaLnBrk="0" hangingPunct="0">
                <a:spcBef>
                  <a:spcPts val="500"/>
                </a:spcBef>
                <a:buClr>
                  <a:schemeClr val="accent2"/>
                </a:buClr>
                <a:buSzPct val="75000"/>
                <a:buFont typeface="Wingdings" charset="2"/>
                <a:buChar char=""/>
                <a:defRPr kumimoji="1" sz="2300">
                  <a:solidFill>
                    <a:schemeClr val="tx1"/>
                  </a:solidFill>
                  <a:latin typeface="Tw Cen MT" charset="0"/>
                  <a:ea typeface="宋体" charset="0"/>
                </a:defRPr>
              </a:lvl3pPr>
              <a:lvl4pPr marL="1600200" indent="-228600" eaLnBrk="0" hangingPunct="0">
                <a:spcBef>
                  <a:spcPts val="400"/>
                </a:spcBef>
                <a:buClr>
                  <a:srgbClr val="A04DA3"/>
                </a:buClr>
                <a:buSzPct val="75000"/>
                <a:buFont typeface="Wingdings" charset="2"/>
                <a:buChar char=""/>
                <a:defRPr kumimoji="1" sz="2000">
                  <a:solidFill>
                    <a:schemeClr val="tx1"/>
                  </a:solidFill>
                  <a:latin typeface="Tw Cen MT" charset="0"/>
                  <a:ea typeface="宋体" charset="0"/>
                </a:defRPr>
              </a:lvl4pPr>
              <a:lvl5pPr marL="2057400" indent="-228600" eaLnBrk="0" hangingPunct="0">
                <a:spcBef>
                  <a:spcPts val="400"/>
                </a:spcBef>
                <a:buClr>
                  <a:srgbClr val="C4652D"/>
                </a:buClr>
                <a:buSzPct val="65000"/>
                <a:buFont typeface="Wingdings" charset="2"/>
                <a:buChar char=""/>
                <a:defRPr kumimoji="1" sz="2000">
                  <a:solidFill>
                    <a:schemeClr val="tx1"/>
                  </a:solidFill>
                  <a:latin typeface="Tw Cen MT" charset="0"/>
                  <a:ea typeface="宋体" charset="0"/>
                </a:defRPr>
              </a:lvl5pPr>
              <a:lvl6pPr marL="25146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6pPr>
              <a:lvl7pPr marL="29718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7pPr>
              <a:lvl8pPr marL="34290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8pPr>
              <a:lvl9pPr marL="38862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9pPr>
            </a:lstStyle>
            <a:p>
              <a:pPr algn="ctr" eaLnBrk="1" hangingPunct="1">
                <a:spcBef>
                  <a:spcPct val="0"/>
                </a:spcBef>
                <a:buClrTx/>
                <a:buSzTx/>
                <a:buFontTx/>
                <a:buNone/>
              </a:pPr>
              <a:r>
                <a:rPr kumimoji="0" lang="zh-CN" altLang="en-US" sz="1800">
                  <a:latin typeface="Arial" charset="0"/>
                </a:rPr>
                <a:t>结果展示</a:t>
              </a:r>
            </a:p>
          </p:txBody>
        </p:sp>
        <p:sp>
          <p:nvSpPr>
            <p:cNvPr id="9232" name="Line 11"/>
            <p:cNvSpPr>
              <a:spLocks noChangeShapeType="1"/>
            </p:cNvSpPr>
            <p:nvPr/>
          </p:nvSpPr>
          <p:spPr bwMode="auto">
            <a:xfrm>
              <a:off x="4058" y="2840"/>
              <a:ext cx="3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9233" name="Rectangle 12"/>
            <p:cNvSpPr>
              <a:spLocks noChangeArrowheads="1"/>
            </p:cNvSpPr>
            <p:nvPr/>
          </p:nvSpPr>
          <p:spPr bwMode="auto">
            <a:xfrm>
              <a:off x="4830" y="1389"/>
              <a:ext cx="681" cy="273"/>
            </a:xfrm>
            <a:prstGeom prst="rect">
              <a:avLst/>
            </a:prstGeom>
            <a:solidFill>
              <a:srgbClr val="FFC000"/>
            </a:solidFill>
            <a:ln w="9525">
              <a:solidFill>
                <a:schemeClr val="tx1"/>
              </a:solidFill>
              <a:miter lim="800000"/>
              <a:headEnd/>
              <a:tailEnd/>
            </a:ln>
          </p:spPr>
          <p:txBody>
            <a:bodyPr wrap="none" anchor="ctr"/>
            <a:lstStyle>
              <a:lvl1pPr eaLnBrk="0" hangingPunct="0">
                <a:spcBef>
                  <a:spcPts val="700"/>
                </a:spcBef>
                <a:buClr>
                  <a:schemeClr val="accent2"/>
                </a:buClr>
                <a:buSzPct val="60000"/>
                <a:buFont typeface="Wingdings" charset="2"/>
                <a:buChar char=""/>
                <a:defRPr kumimoji="1" sz="2900">
                  <a:solidFill>
                    <a:schemeClr val="tx1"/>
                  </a:solidFill>
                  <a:latin typeface="Tw Cen MT" charset="0"/>
                  <a:ea typeface="宋体" charset="0"/>
                </a:defRPr>
              </a:lvl1pPr>
              <a:lvl2pPr marL="742950" indent="-285750" eaLnBrk="0" hangingPunct="0">
                <a:spcBef>
                  <a:spcPts val="550"/>
                </a:spcBef>
                <a:buClr>
                  <a:schemeClr val="accent1"/>
                </a:buClr>
                <a:buSzPct val="70000"/>
                <a:buFont typeface="Wingdings 2" charset="2"/>
                <a:buChar char=""/>
                <a:defRPr kumimoji="1" sz="2600">
                  <a:solidFill>
                    <a:schemeClr val="tx1"/>
                  </a:solidFill>
                  <a:latin typeface="Tw Cen MT" charset="0"/>
                  <a:ea typeface="宋体" charset="0"/>
                </a:defRPr>
              </a:lvl2pPr>
              <a:lvl3pPr marL="1143000" indent="-228600" eaLnBrk="0" hangingPunct="0">
                <a:spcBef>
                  <a:spcPts val="500"/>
                </a:spcBef>
                <a:buClr>
                  <a:schemeClr val="accent2"/>
                </a:buClr>
                <a:buSzPct val="75000"/>
                <a:buFont typeface="Wingdings" charset="2"/>
                <a:buChar char=""/>
                <a:defRPr kumimoji="1" sz="2300">
                  <a:solidFill>
                    <a:schemeClr val="tx1"/>
                  </a:solidFill>
                  <a:latin typeface="Tw Cen MT" charset="0"/>
                  <a:ea typeface="宋体" charset="0"/>
                </a:defRPr>
              </a:lvl3pPr>
              <a:lvl4pPr marL="1600200" indent="-228600" eaLnBrk="0" hangingPunct="0">
                <a:spcBef>
                  <a:spcPts val="400"/>
                </a:spcBef>
                <a:buClr>
                  <a:srgbClr val="A04DA3"/>
                </a:buClr>
                <a:buSzPct val="75000"/>
                <a:buFont typeface="Wingdings" charset="2"/>
                <a:buChar char=""/>
                <a:defRPr kumimoji="1" sz="2000">
                  <a:solidFill>
                    <a:schemeClr val="tx1"/>
                  </a:solidFill>
                  <a:latin typeface="Tw Cen MT" charset="0"/>
                  <a:ea typeface="宋体" charset="0"/>
                </a:defRPr>
              </a:lvl4pPr>
              <a:lvl5pPr marL="2057400" indent="-228600" eaLnBrk="0" hangingPunct="0">
                <a:spcBef>
                  <a:spcPts val="400"/>
                </a:spcBef>
                <a:buClr>
                  <a:srgbClr val="C4652D"/>
                </a:buClr>
                <a:buSzPct val="65000"/>
                <a:buFont typeface="Wingdings" charset="2"/>
                <a:buChar char=""/>
                <a:defRPr kumimoji="1" sz="2000">
                  <a:solidFill>
                    <a:schemeClr val="tx1"/>
                  </a:solidFill>
                  <a:latin typeface="Tw Cen MT" charset="0"/>
                  <a:ea typeface="宋体" charset="0"/>
                </a:defRPr>
              </a:lvl5pPr>
              <a:lvl6pPr marL="25146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6pPr>
              <a:lvl7pPr marL="29718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7pPr>
              <a:lvl8pPr marL="34290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8pPr>
              <a:lvl9pPr marL="38862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9pPr>
            </a:lstStyle>
            <a:p>
              <a:pPr algn="ctr" eaLnBrk="1" hangingPunct="1">
                <a:spcBef>
                  <a:spcPct val="0"/>
                </a:spcBef>
                <a:buClrTx/>
                <a:buSzTx/>
                <a:buFontTx/>
                <a:buNone/>
              </a:pPr>
              <a:r>
                <a:rPr kumimoji="0" lang="zh-CN" altLang="en-US" sz="1800">
                  <a:latin typeface="Arial" charset="0"/>
                </a:rPr>
                <a:t>结果展示</a:t>
              </a:r>
            </a:p>
          </p:txBody>
        </p:sp>
        <p:sp>
          <p:nvSpPr>
            <p:cNvPr id="9234" name="Line 13"/>
            <p:cNvSpPr>
              <a:spLocks noChangeShapeType="1"/>
            </p:cNvSpPr>
            <p:nvPr/>
          </p:nvSpPr>
          <p:spPr bwMode="auto">
            <a:xfrm>
              <a:off x="4512" y="1525"/>
              <a:ext cx="31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9235" name="Rectangle 14"/>
            <p:cNvSpPr>
              <a:spLocks noChangeArrowheads="1"/>
            </p:cNvSpPr>
            <p:nvPr/>
          </p:nvSpPr>
          <p:spPr bwMode="auto">
            <a:xfrm>
              <a:off x="2879" y="2839"/>
              <a:ext cx="681" cy="273"/>
            </a:xfrm>
            <a:prstGeom prst="rect">
              <a:avLst/>
            </a:prstGeom>
            <a:solidFill>
              <a:srgbClr val="FFC000"/>
            </a:solidFill>
            <a:ln w="9525">
              <a:solidFill>
                <a:schemeClr val="tx1"/>
              </a:solidFill>
              <a:miter lim="800000"/>
              <a:headEnd/>
              <a:tailEnd/>
            </a:ln>
          </p:spPr>
          <p:txBody>
            <a:bodyPr wrap="none" anchor="ctr"/>
            <a:lstStyle>
              <a:lvl1pPr eaLnBrk="0" hangingPunct="0">
                <a:spcBef>
                  <a:spcPts val="700"/>
                </a:spcBef>
                <a:buClr>
                  <a:schemeClr val="accent2"/>
                </a:buClr>
                <a:buSzPct val="60000"/>
                <a:buFont typeface="Wingdings" charset="2"/>
                <a:buChar char=""/>
                <a:defRPr kumimoji="1" sz="2900">
                  <a:solidFill>
                    <a:schemeClr val="tx1"/>
                  </a:solidFill>
                  <a:latin typeface="Tw Cen MT" charset="0"/>
                  <a:ea typeface="宋体" charset="0"/>
                </a:defRPr>
              </a:lvl1pPr>
              <a:lvl2pPr marL="742950" indent="-285750" eaLnBrk="0" hangingPunct="0">
                <a:spcBef>
                  <a:spcPts val="550"/>
                </a:spcBef>
                <a:buClr>
                  <a:schemeClr val="accent1"/>
                </a:buClr>
                <a:buSzPct val="70000"/>
                <a:buFont typeface="Wingdings 2" charset="2"/>
                <a:buChar char=""/>
                <a:defRPr kumimoji="1" sz="2600">
                  <a:solidFill>
                    <a:schemeClr val="tx1"/>
                  </a:solidFill>
                  <a:latin typeface="Tw Cen MT" charset="0"/>
                  <a:ea typeface="宋体" charset="0"/>
                </a:defRPr>
              </a:lvl2pPr>
              <a:lvl3pPr marL="1143000" indent="-228600" eaLnBrk="0" hangingPunct="0">
                <a:spcBef>
                  <a:spcPts val="500"/>
                </a:spcBef>
                <a:buClr>
                  <a:schemeClr val="accent2"/>
                </a:buClr>
                <a:buSzPct val="75000"/>
                <a:buFont typeface="Wingdings" charset="2"/>
                <a:buChar char=""/>
                <a:defRPr kumimoji="1" sz="2300">
                  <a:solidFill>
                    <a:schemeClr val="tx1"/>
                  </a:solidFill>
                  <a:latin typeface="Tw Cen MT" charset="0"/>
                  <a:ea typeface="宋体" charset="0"/>
                </a:defRPr>
              </a:lvl3pPr>
              <a:lvl4pPr marL="1600200" indent="-228600" eaLnBrk="0" hangingPunct="0">
                <a:spcBef>
                  <a:spcPts val="400"/>
                </a:spcBef>
                <a:buClr>
                  <a:srgbClr val="A04DA3"/>
                </a:buClr>
                <a:buSzPct val="75000"/>
                <a:buFont typeface="Wingdings" charset="2"/>
                <a:buChar char=""/>
                <a:defRPr kumimoji="1" sz="2000">
                  <a:solidFill>
                    <a:schemeClr val="tx1"/>
                  </a:solidFill>
                  <a:latin typeface="Tw Cen MT" charset="0"/>
                  <a:ea typeface="宋体" charset="0"/>
                </a:defRPr>
              </a:lvl4pPr>
              <a:lvl5pPr marL="2057400" indent="-228600" eaLnBrk="0" hangingPunct="0">
                <a:spcBef>
                  <a:spcPts val="400"/>
                </a:spcBef>
                <a:buClr>
                  <a:srgbClr val="C4652D"/>
                </a:buClr>
                <a:buSzPct val="65000"/>
                <a:buFont typeface="Wingdings" charset="2"/>
                <a:buChar char=""/>
                <a:defRPr kumimoji="1" sz="2000">
                  <a:solidFill>
                    <a:schemeClr val="tx1"/>
                  </a:solidFill>
                  <a:latin typeface="Tw Cen MT" charset="0"/>
                  <a:ea typeface="宋体" charset="0"/>
                </a:defRPr>
              </a:lvl5pPr>
              <a:lvl6pPr marL="25146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6pPr>
              <a:lvl7pPr marL="29718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7pPr>
              <a:lvl8pPr marL="34290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8pPr>
              <a:lvl9pPr marL="38862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9pPr>
            </a:lstStyle>
            <a:p>
              <a:pPr algn="ctr" eaLnBrk="1" hangingPunct="1">
                <a:spcBef>
                  <a:spcPct val="0"/>
                </a:spcBef>
                <a:buClrTx/>
                <a:buSzTx/>
                <a:buFontTx/>
                <a:buNone/>
              </a:pPr>
              <a:r>
                <a:rPr kumimoji="0" lang="zh-CN" altLang="en-US" sz="1800">
                  <a:latin typeface="Arial" charset="0"/>
                </a:rPr>
                <a:t>数据拟合</a:t>
              </a:r>
            </a:p>
          </p:txBody>
        </p:sp>
        <p:sp>
          <p:nvSpPr>
            <p:cNvPr id="9236" name="Line 15"/>
            <p:cNvSpPr>
              <a:spLocks noChangeShapeType="1"/>
            </p:cNvSpPr>
            <p:nvPr/>
          </p:nvSpPr>
          <p:spPr bwMode="auto">
            <a:xfrm>
              <a:off x="3197" y="1344"/>
              <a:ext cx="2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37" name="Line 16"/>
            <p:cNvSpPr>
              <a:spLocks noChangeShapeType="1"/>
            </p:cNvSpPr>
            <p:nvPr/>
          </p:nvSpPr>
          <p:spPr bwMode="auto">
            <a:xfrm>
              <a:off x="3015" y="1752"/>
              <a:ext cx="40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38" name="Line 17"/>
            <p:cNvSpPr>
              <a:spLocks noChangeShapeType="1"/>
            </p:cNvSpPr>
            <p:nvPr/>
          </p:nvSpPr>
          <p:spPr bwMode="auto">
            <a:xfrm>
              <a:off x="3424" y="1344"/>
              <a:ext cx="0" cy="4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39" name="Line 18"/>
            <p:cNvSpPr>
              <a:spLocks noChangeShapeType="1"/>
            </p:cNvSpPr>
            <p:nvPr/>
          </p:nvSpPr>
          <p:spPr bwMode="auto">
            <a:xfrm>
              <a:off x="3424" y="1525"/>
              <a:ext cx="18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9240" name="Rectangle 19"/>
            <p:cNvSpPr>
              <a:spLocks noChangeArrowheads="1"/>
            </p:cNvSpPr>
            <p:nvPr/>
          </p:nvSpPr>
          <p:spPr bwMode="auto">
            <a:xfrm>
              <a:off x="3605" y="1388"/>
              <a:ext cx="816" cy="273"/>
            </a:xfrm>
            <a:prstGeom prst="rect">
              <a:avLst/>
            </a:prstGeom>
            <a:solidFill>
              <a:srgbClr val="FFC000"/>
            </a:solidFill>
            <a:ln w="9525">
              <a:solidFill>
                <a:schemeClr val="tx1"/>
              </a:solidFill>
              <a:miter lim="800000"/>
              <a:headEnd/>
              <a:tailEnd/>
            </a:ln>
          </p:spPr>
          <p:txBody>
            <a:bodyPr wrap="none" anchor="ctr"/>
            <a:lstStyle>
              <a:lvl1pPr eaLnBrk="0" hangingPunct="0">
                <a:spcBef>
                  <a:spcPts val="700"/>
                </a:spcBef>
                <a:buClr>
                  <a:schemeClr val="accent2"/>
                </a:buClr>
                <a:buSzPct val="60000"/>
                <a:buFont typeface="Wingdings" charset="2"/>
                <a:buChar char=""/>
                <a:defRPr kumimoji="1" sz="2900">
                  <a:solidFill>
                    <a:schemeClr val="tx1"/>
                  </a:solidFill>
                  <a:latin typeface="Tw Cen MT" charset="0"/>
                  <a:ea typeface="宋体" charset="0"/>
                </a:defRPr>
              </a:lvl1pPr>
              <a:lvl2pPr marL="742950" indent="-285750" eaLnBrk="0" hangingPunct="0">
                <a:spcBef>
                  <a:spcPts val="550"/>
                </a:spcBef>
                <a:buClr>
                  <a:schemeClr val="accent1"/>
                </a:buClr>
                <a:buSzPct val="70000"/>
                <a:buFont typeface="Wingdings 2" charset="2"/>
                <a:buChar char=""/>
                <a:defRPr kumimoji="1" sz="2600">
                  <a:solidFill>
                    <a:schemeClr val="tx1"/>
                  </a:solidFill>
                  <a:latin typeface="Tw Cen MT" charset="0"/>
                  <a:ea typeface="宋体" charset="0"/>
                </a:defRPr>
              </a:lvl2pPr>
              <a:lvl3pPr marL="1143000" indent="-228600" eaLnBrk="0" hangingPunct="0">
                <a:spcBef>
                  <a:spcPts val="500"/>
                </a:spcBef>
                <a:buClr>
                  <a:schemeClr val="accent2"/>
                </a:buClr>
                <a:buSzPct val="75000"/>
                <a:buFont typeface="Wingdings" charset="2"/>
                <a:buChar char=""/>
                <a:defRPr kumimoji="1" sz="2300">
                  <a:solidFill>
                    <a:schemeClr val="tx1"/>
                  </a:solidFill>
                  <a:latin typeface="Tw Cen MT" charset="0"/>
                  <a:ea typeface="宋体" charset="0"/>
                </a:defRPr>
              </a:lvl3pPr>
              <a:lvl4pPr marL="1600200" indent="-228600" eaLnBrk="0" hangingPunct="0">
                <a:spcBef>
                  <a:spcPts val="400"/>
                </a:spcBef>
                <a:buClr>
                  <a:srgbClr val="A04DA3"/>
                </a:buClr>
                <a:buSzPct val="75000"/>
                <a:buFont typeface="Wingdings" charset="2"/>
                <a:buChar char=""/>
                <a:defRPr kumimoji="1" sz="2000">
                  <a:solidFill>
                    <a:schemeClr val="tx1"/>
                  </a:solidFill>
                  <a:latin typeface="Tw Cen MT" charset="0"/>
                  <a:ea typeface="宋体" charset="0"/>
                </a:defRPr>
              </a:lvl4pPr>
              <a:lvl5pPr marL="2057400" indent="-228600" eaLnBrk="0" hangingPunct="0">
                <a:spcBef>
                  <a:spcPts val="400"/>
                </a:spcBef>
                <a:buClr>
                  <a:srgbClr val="C4652D"/>
                </a:buClr>
                <a:buSzPct val="65000"/>
                <a:buFont typeface="Wingdings" charset="2"/>
                <a:buChar char=""/>
                <a:defRPr kumimoji="1" sz="2000">
                  <a:solidFill>
                    <a:schemeClr val="tx1"/>
                  </a:solidFill>
                  <a:latin typeface="Tw Cen MT" charset="0"/>
                  <a:ea typeface="宋体" charset="0"/>
                </a:defRPr>
              </a:lvl5pPr>
              <a:lvl6pPr marL="25146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6pPr>
              <a:lvl7pPr marL="29718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7pPr>
              <a:lvl8pPr marL="34290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8pPr>
              <a:lvl9pPr marL="38862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9pPr>
            </a:lstStyle>
            <a:p>
              <a:pPr algn="ctr" eaLnBrk="1" hangingPunct="1">
                <a:spcBef>
                  <a:spcPct val="0"/>
                </a:spcBef>
                <a:buClrTx/>
                <a:buSzTx/>
                <a:buFontTx/>
                <a:buNone/>
              </a:pPr>
              <a:r>
                <a:rPr kumimoji="0" lang="zh-CN" altLang="en-US" sz="1800">
                  <a:latin typeface="Arial" charset="0"/>
                </a:rPr>
                <a:t>数据分析</a:t>
              </a:r>
            </a:p>
          </p:txBody>
        </p:sp>
      </p:grpSp>
      <p:pic>
        <p:nvPicPr>
          <p:cNvPr id="9222"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938" y="1285875"/>
            <a:ext cx="1862137"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4237038"/>
            <a:ext cx="15621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27"/>
          <p:cNvPicPr>
            <a:picLocks noChangeAspect="1" noChangeArrowheads="1"/>
          </p:cNvPicPr>
          <p:nvPr/>
        </p:nvPicPr>
        <p:blipFill>
          <a:blip r:embed="rId5">
            <a:extLst>
              <a:ext uri="{28A0092B-C50C-407E-A947-70E740481C1C}">
                <a14:useLocalDpi xmlns:a14="http://schemas.microsoft.com/office/drawing/2010/main" val="0"/>
              </a:ext>
            </a:extLst>
          </a:blip>
          <a:srcRect l="-7576" r="8249"/>
          <a:stretch>
            <a:fillRect/>
          </a:stretch>
        </p:blipFill>
        <p:spPr bwMode="auto">
          <a:xfrm>
            <a:off x="563563" y="5029200"/>
            <a:ext cx="93662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Text Box 28"/>
          <p:cNvSpPr txBox="1">
            <a:spLocks noChangeArrowheads="1"/>
          </p:cNvSpPr>
          <p:nvPr/>
        </p:nvSpPr>
        <p:spPr bwMode="auto">
          <a:xfrm>
            <a:off x="1979613" y="5157788"/>
            <a:ext cx="6878637" cy="830262"/>
          </a:xfrm>
          <a:prstGeom prst="rect">
            <a:avLst/>
          </a:prstGeom>
          <a:solidFill>
            <a:srgbClr val="FFFF99"/>
          </a:solidFill>
          <a:ln w="9525">
            <a:solidFill>
              <a:schemeClr val="folHlink"/>
            </a:solidFill>
            <a:miter lim="800000"/>
            <a:headEnd/>
            <a:tailEnd/>
          </a:ln>
        </p:spPr>
        <p:txBody>
          <a:bodyPr>
            <a:spAutoFit/>
          </a:bodyPr>
          <a:lstStyle>
            <a:lvl1pPr eaLnBrk="0" hangingPunct="0">
              <a:spcBef>
                <a:spcPts val="700"/>
              </a:spcBef>
              <a:buClr>
                <a:schemeClr val="accent2"/>
              </a:buClr>
              <a:buSzPct val="60000"/>
              <a:buFont typeface="Wingdings" charset="2"/>
              <a:buChar char=""/>
              <a:defRPr kumimoji="1" sz="2900">
                <a:solidFill>
                  <a:schemeClr val="tx1"/>
                </a:solidFill>
                <a:latin typeface="Tw Cen MT" charset="0"/>
                <a:ea typeface="宋体" charset="0"/>
              </a:defRPr>
            </a:lvl1pPr>
            <a:lvl2pPr marL="742950" indent="-285750" eaLnBrk="0" hangingPunct="0">
              <a:spcBef>
                <a:spcPts val="550"/>
              </a:spcBef>
              <a:buClr>
                <a:schemeClr val="accent1"/>
              </a:buClr>
              <a:buSzPct val="70000"/>
              <a:buFont typeface="Wingdings 2" charset="2"/>
              <a:buChar char=""/>
              <a:defRPr kumimoji="1" sz="2600">
                <a:solidFill>
                  <a:schemeClr val="tx1"/>
                </a:solidFill>
                <a:latin typeface="Tw Cen MT" charset="0"/>
                <a:ea typeface="宋体" charset="0"/>
              </a:defRPr>
            </a:lvl2pPr>
            <a:lvl3pPr marL="1143000" indent="-228600" eaLnBrk="0" hangingPunct="0">
              <a:spcBef>
                <a:spcPts val="500"/>
              </a:spcBef>
              <a:buClr>
                <a:schemeClr val="accent2"/>
              </a:buClr>
              <a:buSzPct val="75000"/>
              <a:buFont typeface="Wingdings" charset="2"/>
              <a:buChar char=""/>
              <a:defRPr kumimoji="1" sz="2300">
                <a:solidFill>
                  <a:schemeClr val="tx1"/>
                </a:solidFill>
                <a:latin typeface="Tw Cen MT" charset="0"/>
                <a:ea typeface="宋体" charset="0"/>
              </a:defRPr>
            </a:lvl3pPr>
            <a:lvl4pPr marL="1600200" indent="-228600" eaLnBrk="0" hangingPunct="0">
              <a:spcBef>
                <a:spcPts val="400"/>
              </a:spcBef>
              <a:buClr>
                <a:srgbClr val="A04DA3"/>
              </a:buClr>
              <a:buSzPct val="75000"/>
              <a:buFont typeface="Wingdings" charset="2"/>
              <a:buChar char=""/>
              <a:defRPr kumimoji="1" sz="2000">
                <a:solidFill>
                  <a:schemeClr val="tx1"/>
                </a:solidFill>
                <a:latin typeface="Tw Cen MT" charset="0"/>
                <a:ea typeface="宋体" charset="0"/>
              </a:defRPr>
            </a:lvl4pPr>
            <a:lvl5pPr marL="2057400" indent="-228600" eaLnBrk="0" hangingPunct="0">
              <a:spcBef>
                <a:spcPts val="400"/>
              </a:spcBef>
              <a:buClr>
                <a:srgbClr val="C4652D"/>
              </a:buClr>
              <a:buSzPct val="65000"/>
              <a:buFont typeface="Wingdings" charset="2"/>
              <a:buChar char=""/>
              <a:defRPr kumimoji="1" sz="2000">
                <a:solidFill>
                  <a:schemeClr val="tx1"/>
                </a:solidFill>
                <a:latin typeface="Tw Cen MT" charset="0"/>
                <a:ea typeface="宋体" charset="0"/>
              </a:defRPr>
            </a:lvl5pPr>
            <a:lvl6pPr marL="25146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6pPr>
            <a:lvl7pPr marL="29718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7pPr>
            <a:lvl8pPr marL="34290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8pPr>
            <a:lvl9pPr marL="38862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9pPr>
          </a:lstStyle>
          <a:p>
            <a:pPr eaLnBrk="1" hangingPunct="1">
              <a:spcBef>
                <a:spcPct val="50000"/>
              </a:spcBef>
              <a:buClrTx/>
              <a:buSzTx/>
              <a:buFontTx/>
              <a:buNone/>
            </a:pPr>
            <a:r>
              <a:rPr kumimoji="0" lang="zh-CN" altLang="en-US" sz="2400">
                <a:latin typeface="Arial" charset="0"/>
              </a:rPr>
              <a:t>通过学习对各种物理分析工具的学习，了解和熟悉对物理研究中的数据分析方法的应用和理解。</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7"/>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r>
              <a:rPr lang="zh-CN" altLang="en-US" dirty="0">
                <a:solidFill>
                  <a:schemeClr val="tx2"/>
                </a:solidFill>
                <a:latin typeface="Tw Cen MT" charset="0"/>
              </a:rPr>
              <a:t>国科大科创培训</a:t>
            </a:r>
            <a:r>
              <a:rPr lang="en-US" altLang="zh-CN" dirty="0">
                <a:solidFill>
                  <a:schemeClr val="tx2"/>
                </a:solidFill>
                <a:latin typeface="Tw Cen MT" charset="0"/>
              </a:rPr>
              <a:t>2024</a:t>
            </a:r>
          </a:p>
        </p:txBody>
      </p:sp>
      <p:sp>
        <p:nvSpPr>
          <p:cNvPr id="35843"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lnSpc>
                <a:spcPct val="80000"/>
              </a:lnSpc>
            </a:pPr>
            <a:fld id="{D6D5B019-A794-0F4B-9250-79219BD72B0E}" type="slidenum">
              <a:rPr lang="en-US" altLang="zh-CN" sz="1200">
                <a:solidFill>
                  <a:srgbClr val="FFFFFF"/>
                </a:solidFill>
                <a:latin typeface="Tw Cen MT" charset="0"/>
              </a:rPr>
              <a:pPr eaLnBrk="1" hangingPunct="1">
                <a:lnSpc>
                  <a:spcPct val="80000"/>
                </a:lnSpc>
              </a:pPr>
              <a:t>30</a:t>
            </a:fld>
            <a:endParaRPr lang="en-US" altLang="zh-CN" sz="1200">
              <a:solidFill>
                <a:srgbClr val="FFFFFF"/>
              </a:solidFill>
              <a:latin typeface="Tw Cen MT" charset="0"/>
            </a:endParaRPr>
          </a:p>
        </p:txBody>
      </p:sp>
      <p:sp>
        <p:nvSpPr>
          <p:cNvPr id="35844" name="Rectangle 7"/>
          <p:cNvSpPr>
            <a:spLocks noGrp="1"/>
          </p:cNvSpPr>
          <p:nvPr>
            <p:ph type="body" idx="4294967295"/>
          </p:nvPr>
        </p:nvSpPr>
        <p:spPr>
          <a:xfrm>
            <a:off x="468313" y="4797425"/>
            <a:ext cx="8153400" cy="1041400"/>
          </a:xfrm>
          <a:noFill/>
        </p:spPr>
        <p:txBody>
          <a:bodyPr/>
          <a:lstStyle/>
          <a:p>
            <a:pPr>
              <a:lnSpc>
                <a:spcPct val="80000"/>
              </a:lnSpc>
            </a:pPr>
            <a:r>
              <a:rPr kumimoji="0" lang="en-US" altLang="zh-CN" sz="2100"/>
              <a:t>Change the function name to the script prefix name:</a:t>
            </a:r>
          </a:p>
          <a:p>
            <a:pPr>
              <a:lnSpc>
                <a:spcPct val="80000"/>
              </a:lnSpc>
              <a:buFont typeface="Wingdings" charset="2"/>
              <a:buNone/>
            </a:pPr>
            <a:r>
              <a:rPr kumimoji="0" lang="en-US" altLang="zh-CN" sz="2100"/>
              <a:t>	</a:t>
            </a:r>
            <a:r>
              <a:rPr kumimoji="0" lang="en-US" altLang="zh-CN" sz="2100">
                <a:solidFill>
                  <a:srgbClr val="0000CC"/>
                </a:solidFill>
              </a:rPr>
              <a:t>int run(int j=10)</a:t>
            </a:r>
            <a:r>
              <a:rPr kumimoji="0" lang="en-US" altLang="zh-CN" sz="2100"/>
              <a:t> </a:t>
            </a:r>
            <a:r>
              <a:rPr kumimoji="0" lang="en-US" altLang="zh-CN" sz="2100">
                <a:sym typeface="Wingdings" charset="2"/>
              </a:rPr>
              <a:t> </a:t>
            </a:r>
            <a:r>
              <a:rPr kumimoji="0" lang="en-US" altLang="zh-CN" sz="2100">
                <a:solidFill>
                  <a:srgbClr val="006600"/>
                </a:solidFill>
                <a:sym typeface="Wingdings" charset="2"/>
              </a:rPr>
              <a:t>int script2(int j=10)</a:t>
            </a:r>
            <a:endParaRPr kumimoji="0" lang="en-US" altLang="zh-CN" sz="2100">
              <a:solidFill>
                <a:srgbClr val="006600"/>
              </a:solidFill>
            </a:endParaRPr>
          </a:p>
          <a:p>
            <a:pPr>
              <a:lnSpc>
                <a:spcPct val="80000"/>
              </a:lnSpc>
              <a:buFont typeface="Wingdings" charset="2"/>
              <a:buNone/>
            </a:pPr>
            <a:r>
              <a:rPr kumimoji="0" lang="en-US" altLang="zh-CN" sz="2100"/>
              <a:t>	 then you can execute the macro via: </a:t>
            </a:r>
            <a:endParaRPr kumimoji="0" lang="zh-CN" altLang="en-US" sz="2100"/>
          </a:p>
        </p:txBody>
      </p:sp>
      <p:sp>
        <p:nvSpPr>
          <p:cNvPr id="35845" name="Rectangle 2"/>
          <p:cNvSpPr>
            <a:spLocks noGrp="1"/>
          </p:cNvSpPr>
          <p:nvPr>
            <p:ph type="title" idx="4294967295"/>
          </p:nvPr>
        </p:nvSpPr>
        <p:spPr/>
        <p:txBody>
          <a:bodyPr/>
          <a:lstStyle/>
          <a:p>
            <a:r>
              <a:rPr kumimoji="0" lang="en-US" altLang="zh-CN"/>
              <a:t>The ROOT Script Processor</a:t>
            </a:r>
            <a:endParaRPr kumimoji="0" lang="zh-CN" altLang="en-US"/>
          </a:p>
        </p:txBody>
      </p:sp>
      <p:sp>
        <p:nvSpPr>
          <p:cNvPr id="35846" name="Rectangle 4"/>
          <p:cNvSpPr>
            <a:spLocks noChangeArrowheads="1"/>
          </p:cNvSpPr>
          <p:nvPr/>
        </p:nvSpPr>
        <p:spPr bwMode="auto">
          <a:xfrm>
            <a:off x="2071688" y="1420813"/>
            <a:ext cx="4714875" cy="3079750"/>
          </a:xfrm>
          <a:prstGeom prst="rect">
            <a:avLst/>
          </a:prstGeom>
          <a:solidFill>
            <a:srgbClr val="CCFFCC"/>
          </a:solidFill>
          <a:ln w="9525">
            <a:solidFill>
              <a:schemeClr val="tx1"/>
            </a:solidFill>
            <a:miter lim="800000"/>
            <a:headEnd/>
            <a:tailEnd/>
          </a:ln>
        </p:spPr>
        <p:txBody>
          <a:bodyPr>
            <a:spAutoFit/>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r>
              <a:rPr lang="en-US" altLang="zh-CN" sz="1400">
                <a:latin typeface="Courier New" charset="0"/>
                <a:ea typeface="华文仿宋" charset="-122"/>
              </a:rPr>
              <a:t>root [] .L script2.C</a:t>
            </a:r>
          </a:p>
          <a:p>
            <a:pPr eaLnBrk="1" hangingPunct="1"/>
            <a:r>
              <a:rPr lang="en-US" altLang="zh-CN" sz="1400">
                <a:latin typeface="Courier New" charset="0"/>
                <a:ea typeface="华文仿宋" charset="-122"/>
              </a:rPr>
              <a:t>root [] .func</a:t>
            </a:r>
          </a:p>
          <a:p>
            <a:pPr eaLnBrk="1" hangingPunct="1"/>
            <a:r>
              <a:rPr lang="en-US" altLang="zh-CN" sz="1400">
                <a:latin typeface="Courier New" charset="0"/>
                <a:ea typeface="华文仿宋" charset="-122"/>
              </a:rPr>
              <a:t>...</a:t>
            </a:r>
          </a:p>
          <a:p>
            <a:pPr eaLnBrk="1" hangingPunct="1"/>
            <a:r>
              <a:rPr lang="en-US" altLang="zh-CN" sz="1400">
                <a:latin typeface="Courier New" charset="0"/>
                <a:ea typeface="华文仿宋" charset="-122"/>
              </a:rPr>
              <a:t>script2.C2:7 0 public: int run(int j=10);</a:t>
            </a:r>
          </a:p>
          <a:p>
            <a:pPr eaLnBrk="1" hangingPunct="1"/>
            <a:r>
              <a:rPr lang="en-US" altLang="zh-CN" sz="1400">
                <a:latin typeface="Courier New" charset="0"/>
                <a:ea typeface="华文仿宋" charset="-122"/>
              </a:rPr>
              <a:t>root [] run(&lt;tab&gt;</a:t>
            </a:r>
          </a:p>
          <a:p>
            <a:pPr eaLnBrk="1" hangingPunct="1"/>
            <a:r>
              <a:rPr lang="en-US" altLang="zh-CN" sz="1400">
                <a:latin typeface="Courier New" charset="0"/>
                <a:ea typeface="华文仿宋" charset="-122"/>
              </a:rPr>
              <a:t>int run(int j = 10)</a:t>
            </a:r>
          </a:p>
          <a:p>
            <a:pPr eaLnBrk="1" hangingPunct="1"/>
            <a:r>
              <a:rPr lang="en-US" altLang="zh-CN" sz="1400">
                <a:latin typeface="Courier New" charset="0"/>
                <a:ea typeface="华文仿宋" charset="-122"/>
              </a:rPr>
              <a:t>root [] run()</a:t>
            </a:r>
          </a:p>
          <a:p>
            <a:pPr eaLnBrk="1" hangingPunct="1"/>
            <a:r>
              <a:rPr lang="en-US" altLang="zh-CN" sz="1400">
                <a:latin typeface="Courier New" charset="0"/>
                <a:ea typeface="华文仿宋" charset="-122"/>
              </a:rPr>
              <a:t> Hello</a:t>
            </a:r>
          </a:p>
          <a:p>
            <a:pPr eaLnBrk="1" hangingPunct="1"/>
            <a:r>
              <a:rPr lang="en-US" altLang="zh-CN" sz="1400">
                <a:latin typeface="Courier New" charset="0"/>
                <a:ea typeface="华文仿宋" charset="-122"/>
              </a:rPr>
              <a:t> x = 3 y = 5 i = 10</a:t>
            </a:r>
          </a:p>
          <a:p>
            <a:pPr eaLnBrk="1" hangingPunct="1"/>
            <a:r>
              <a:rPr lang="en-US" altLang="zh-CN" sz="1400">
                <a:latin typeface="Courier New" charset="0"/>
                <a:ea typeface="华文仿宋" charset="-122"/>
              </a:rPr>
              <a:t>(int)0</a:t>
            </a:r>
          </a:p>
          <a:p>
            <a:pPr eaLnBrk="1" hangingPunct="1"/>
            <a:r>
              <a:rPr lang="en-US" altLang="zh-CN" sz="1400">
                <a:latin typeface="Courier New" charset="0"/>
                <a:ea typeface="华文仿宋" charset="-122"/>
              </a:rPr>
              <a:t>root [] run(1)</a:t>
            </a:r>
          </a:p>
          <a:p>
            <a:pPr eaLnBrk="1" hangingPunct="1"/>
            <a:r>
              <a:rPr lang="en-US" altLang="zh-CN" sz="1400">
                <a:latin typeface="Courier New" charset="0"/>
                <a:ea typeface="华文仿宋" charset="-122"/>
              </a:rPr>
              <a:t> Hello</a:t>
            </a:r>
          </a:p>
          <a:p>
            <a:pPr eaLnBrk="1" hangingPunct="1"/>
            <a:r>
              <a:rPr lang="en-US" altLang="zh-CN" sz="1400">
                <a:latin typeface="Courier New" charset="0"/>
                <a:ea typeface="华文仿宋" charset="-122"/>
              </a:rPr>
              <a:t> x = 3 y = 5 i = 1</a:t>
            </a:r>
          </a:p>
          <a:p>
            <a:pPr eaLnBrk="1" hangingPunct="1"/>
            <a:r>
              <a:rPr lang="en-US" altLang="zh-CN" sz="1400">
                <a:latin typeface="Courier New" charset="0"/>
                <a:ea typeface="华文仿宋" charset="-122"/>
              </a:rPr>
              <a:t>(int)0</a:t>
            </a:r>
            <a:endParaRPr lang="zh-CN" altLang="en-US" sz="1400">
              <a:latin typeface="Courier New" charset="0"/>
              <a:ea typeface="华文仿宋" charset="-122"/>
            </a:endParaRPr>
          </a:p>
        </p:txBody>
      </p:sp>
      <p:sp>
        <p:nvSpPr>
          <p:cNvPr id="35847" name="Rectangle 6"/>
          <p:cNvSpPr>
            <a:spLocks noChangeArrowheads="1"/>
          </p:cNvSpPr>
          <p:nvPr/>
        </p:nvSpPr>
        <p:spPr bwMode="auto">
          <a:xfrm>
            <a:off x="2051050" y="5876925"/>
            <a:ext cx="3384550" cy="346075"/>
          </a:xfrm>
          <a:prstGeom prst="rect">
            <a:avLst/>
          </a:prstGeom>
          <a:solidFill>
            <a:srgbClr val="CCFFCC"/>
          </a:solidFill>
          <a:ln w="9525">
            <a:solidFill>
              <a:schemeClr val="tx1"/>
            </a:solidFill>
            <a:miter lim="800000"/>
            <a:headEnd/>
            <a:tailEnd/>
          </a:ln>
        </p:spPr>
        <p:txBody>
          <a:bodyPr>
            <a:spAutoFit/>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r>
              <a:rPr lang="en-US" altLang="zh-CN" sz="1600">
                <a:latin typeface="Courier New" charset="0"/>
                <a:ea typeface="华文仿宋" charset="-122"/>
              </a:rPr>
              <a:t>root[] .x script2.C(8)</a:t>
            </a:r>
            <a:endParaRPr lang="zh-CN" altLang="en-US" sz="1600">
              <a:latin typeface="Courier New" charset="0"/>
              <a:ea typeface="华文仿宋" charset="-122"/>
            </a:endParaRPr>
          </a:p>
        </p:txBody>
      </p:sp>
    </p:spTree>
    <p:extLst>
      <p:ext uri="{BB962C8B-B14F-4D97-AF65-F5344CB8AC3E}">
        <p14:creationId xmlns:p14="http://schemas.microsoft.com/office/powerpoint/2010/main" val="16537542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ate Placeholder 7"/>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r>
              <a:rPr lang="zh-CN" altLang="en-US" dirty="0">
                <a:solidFill>
                  <a:schemeClr val="tx2"/>
                </a:solidFill>
                <a:latin typeface="Tw Cen MT" charset="0"/>
              </a:rPr>
              <a:t>国科大科创培训</a:t>
            </a:r>
            <a:r>
              <a:rPr lang="en-US" altLang="zh-CN" dirty="0">
                <a:solidFill>
                  <a:schemeClr val="tx2"/>
                </a:solidFill>
                <a:latin typeface="Tw Cen MT" charset="0"/>
              </a:rPr>
              <a:t>2024</a:t>
            </a:r>
          </a:p>
        </p:txBody>
      </p:sp>
      <p:sp>
        <p:nvSpPr>
          <p:cNvPr id="36867"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lnSpc>
                <a:spcPct val="80000"/>
              </a:lnSpc>
            </a:pPr>
            <a:fld id="{0883D70C-0BDF-A941-8D86-3AC0296E5669}" type="slidenum">
              <a:rPr lang="en-US" altLang="zh-CN" sz="1200">
                <a:solidFill>
                  <a:srgbClr val="FFFFFF"/>
                </a:solidFill>
                <a:latin typeface="Tw Cen MT" charset="0"/>
              </a:rPr>
              <a:pPr eaLnBrk="1" hangingPunct="1">
                <a:lnSpc>
                  <a:spcPct val="80000"/>
                </a:lnSpc>
              </a:pPr>
              <a:t>31</a:t>
            </a:fld>
            <a:endParaRPr lang="en-US" altLang="zh-CN" sz="1200">
              <a:solidFill>
                <a:srgbClr val="FFFFFF"/>
              </a:solidFill>
              <a:latin typeface="Tw Cen MT" charset="0"/>
            </a:endParaRPr>
          </a:p>
        </p:txBody>
      </p:sp>
      <p:sp>
        <p:nvSpPr>
          <p:cNvPr id="36868" name="Rectangle 2"/>
          <p:cNvSpPr>
            <a:spLocks noGrp="1"/>
          </p:cNvSpPr>
          <p:nvPr>
            <p:ph type="title" idx="4294967295"/>
          </p:nvPr>
        </p:nvSpPr>
        <p:spPr/>
        <p:txBody>
          <a:bodyPr/>
          <a:lstStyle/>
          <a:p>
            <a:r>
              <a:rPr kumimoji="0" lang="en-US" altLang="zh-CN"/>
              <a:t>Object definition in CINT Script</a:t>
            </a:r>
          </a:p>
        </p:txBody>
      </p:sp>
      <p:sp>
        <p:nvSpPr>
          <p:cNvPr id="36869" name="Rectangle 4"/>
          <p:cNvSpPr>
            <a:spLocks noChangeArrowheads="1"/>
          </p:cNvSpPr>
          <p:nvPr/>
        </p:nvSpPr>
        <p:spPr bwMode="auto">
          <a:xfrm>
            <a:off x="2000250" y="1500188"/>
            <a:ext cx="4537075" cy="1323975"/>
          </a:xfrm>
          <a:prstGeom prst="rect">
            <a:avLst/>
          </a:prstGeom>
          <a:solidFill>
            <a:srgbClr val="CCFFCC"/>
          </a:solidFill>
          <a:ln w="9525">
            <a:solidFill>
              <a:schemeClr val="tx1"/>
            </a:solidFill>
            <a:miter lim="800000"/>
            <a:headEnd/>
            <a:tailEnd/>
          </a:ln>
        </p:spPr>
        <p:txBody>
          <a:bodyPr>
            <a:spAutoFit/>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r>
              <a:rPr lang="en-US" altLang="zh-CN" sz="1600" dirty="0">
                <a:latin typeface="Courier New" charset="0"/>
                <a:ea typeface="华文仿宋" charset="-122"/>
              </a:rPr>
              <a:t>// file name: </a:t>
            </a:r>
            <a:r>
              <a:rPr lang="en-US" altLang="zh-CN" sz="1600" dirty="0" err="1">
                <a:latin typeface="Courier New" charset="0"/>
                <a:ea typeface="华文仿宋" charset="-122"/>
              </a:rPr>
              <a:t>draw.C</a:t>
            </a:r>
            <a:endParaRPr lang="en-US" altLang="zh-CN" sz="1600" dirty="0">
              <a:latin typeface="Courier New" charset="0"/>
              <a:ea typeface="华文仿宋" charset="-122"/>
            </a:endParaRPr>
          </a:p>
          <a:p>
            <a:pPr eaLnBrk="1" hangingPunct="1"/>
            <a:r>
              <a:rPr lang="en-US" altLang="zh-CN" sz="1600" dirty="0">
                <a:latin typeface="Courier New" charset="0"/>
                <a:ea typeface="华文仿宋" charset="-122"/>
              </a:rPr>
              <a:t>void draw(){</a:t>
            </a:r>
          </a:p>
          <a:p>
            <a:pPr eaLnBrk="1" hangingPunct="1"/>
            <a:r>
              <a:rPr lang="en-US" altLang="zh-CN" sz="1600" dirty="0">
                <a:latin typeface="Courier New" charset="0"/>
                <a:ea typeface="华文仿宋" charset="-122"/>
              </a:rPr>
              <a:t>  TF1 f("</a:t>
            </a:r>
            <a:r>
              <a:rPr lang="en-US" altLang="zh-CN" sz="1600" dirty="0" err="1">
                <a:latin typeface="Courier New" charset="0"/>
                <a:ea typeface="华文仿宋" charset="-122"/>
              </a:rPr>
              <a:t>f","sin</a:t>
            </a:r>
            <a:r>
              <a:rPr lang="en-US" altLang="zh-CN" sz="1600" dirty="0">
                <a:latin typeface="Courier New" charset="0"/>
                <a:ea typeface="华文仿宋" charset="-122"/>
              </a:rPr>
              <a:t>(x)",0,20);</a:t>
            </a:r>
          </a:p>
          <a:p>
            <a:pPr eaLnBrk="1" hangingPunct="1"/>
            <a:r>
              <a:rPr lang="en-US" altLang="zh-CN" sz="1600" dirty="0">
                <a:latin typeface="Courier New" charset="0"/>
                <a:ea typeface="华文仿宋" charset="-122"/>
              </a:rPr>
              <a:t>  </a:t>
            </a:r>
            <a:r>
              <a:rPr lang="en-US" altLang="zh-CN" sz="1600" dirty="0" err="1">
                <a:latin typeface="Courier New" charset="0"/>
                <a:ea typeface="华文仿宋" charset="-122"/>
              </a:rPr>
              <a:t>f.Draw</a:t>
            </a:r>
            <a:r>
              <a:rPr lang="en-US" altLang="zh-CN" sz="1600" dirty="0">
                <a:latin typeface="Courier New" charset="0"/>
                <a:ea typeface="华文仿宋" charset="-122"/>
              </a:rPr>
              <a:t>();</a:t>
            </a:r>
          </a:p>
          <a:p>
            <a:pPr eaLnBrk="1" hangingPunct="1"/>
            <a:r>
              <a:rPr lang="en-US" altLang="zh-CN" sz="1600" dirty="0">
                <a:latin typeface="Courier New" charset="0"/>
                <a:ea typeface="华文仿宋" charset="-122"/>
              </a:rPr>
              <a:t>}</a:t>
            </a:r>
            <a:endParaRPr lang="zh-CN" altLang="en-US" sz="1600" dirty="0">
              <a:latin typeface="Courier New" charset="0"/>
              <a:ea typeface="华文仿宋" charset="-122"/>
            </a:endParaRPr>
          </a:p>
        </p:txBody>
      </p:sp>
      <p:sp>
        <p:nvSpPr>
          <p:cNvPr id="36870" name="Text Box 5"/>
          <p:cNvSpPr txBox="1">
            <a:spLocks noChangeArrowheads="1"/>
          </p:cNvSpPr>
          <p:nvPr/>
        </p:nvSpPr>
        <p:spPr bwMode="auto">
          <a:xfrm>
            <a:off x="539750" y="3000375"/>
            <a:ext cx="8280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spcBef>
                <a:spcPct val="50000"/>
              </a:spcBef>
            </a:pPr>
            <a:r>
              <a:rPr lang="en-US" altLang="zh-CN" sz="2400">
                <a:solidFill>
                  <a:srgbClr val="006600"/>
                </a:solidFill>
                <a:latin typeface="Tw Cen MT" charset="0"/>
                <a:ea typeface="华文仿宋" charset="-122"/>
              </a:rPr>
              <a:t>local variable/object</a:t>
            </a:r>
            <a:r>
              <a:rPr lang="en-US" altLang="zh-CN" sz="2400">
                <a:latin typeface="Tw Cen MT" charset="0"/>
                <a:ea typeface="华文仿宋" charset="-122"/>
              </a:rPr>
              <a:t> is destroyed when the function exits.</a:t>
            </a:r>
          </a:p>
          <a:p>
            <a:pPr eaLnBrk="1" hangingPunct="1">
              <a:spcBef>
                <a:spcPct val="50000"/>
              </a:spcBef>
            </a:pPr>
            <a:r>
              <a:rPr lang="en-US" altLang="zh-CN" sz="2400">
                <a:latin typeface="Tw Cen MT" charset="0"/>
                <a:ea typeface="华文仿宋" charset="-122"/>
              </a:rPr>
              <a:t>modified ones:</a:t>
            </a:r>
          </a:p>
        </p:txBody>
      </p:sp>
      <p:sp>
        <p:nvSpPr>
          <p:cNvPr id="36871" name="Rectangle 6"/>
          <p:cNvSpPr>
            <a:spLocks noChangeArrowheads="1"/>
          </p:cNvSpPr>
          <p:nvPr/>
        </p:nvSpPr>
        <p:spPr bwMode="auto">
          <a:xfrm>
            <a:off x="468313" y="4008438"/>
            <a:ext cx="4608512" cy="1323975"/>
          </a:xfrm>
          <a:prstGeom prst="rect">
            <a:avLst/>
          </a:prstGeom>
          <a:solidFill>
            <a:srgbClr val="CCFFCC"/>
          </a:solidFill>
          <a:ln w="9525">
            <a:solidFill>
              <a:schemeClr val="tx1"/>
            </a:solidFill>
            <a:miter lim="800000"/>
            <a:headEnd/>
            <a:tailEnd/>
          </a:ln>
        </p:spPr>
        <p:txBody>
          <a:bodyPr>
            <a:spAutoFit/>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r>
              <a:rPr lang="en-US" altLang="zh-CN" sz="1600" dirty="0">
                <a:latin typeface="Courier New" charset="0"/>
                <a:ea typeface="华文仿宋" charset="-122"/>
              </a:rPr>
              <a:t>// file name: draw2.C</a:t>
            </a:r>
          </a:p>
          <a:p>
            <a:pPr eaLnBrk="1" hangingPunct="1"/>
            <a:r>
              <a:rPr lang="en-US" altLang="zh-CN" sz="1600" dirty="0">
                <a:latin typeface="Courier New" charset="0"/>
                <a:ea typeface="华文仿宋" charset="-122"/>
              </a:rPr>
              <a:t>void draw(){</a:t>
            </a:r>
          </a:p>
          <a:p>
            <a:pPr eaLnBrk="1" hangingPunct="1"/>
            <a:r>
              <a:rPr lang="en-US" altLang="zh-CN" sz="1600" dirty="0">
                <a:latin typeface="Courier New" charset="0"/>
                <a:ea typeface="华文仿宋" charset="-122"/>
              </a:rPr>
              <a:t>  TF1 *f=new TF1("</a:t>
            </a:r>
            <a:r>
              <a:rPr lang="en-US" altLang="zh-CN" sz="1600" dirty="0" err="1">
                <a:latin typeface="Courier New" charset="0"/>
                <a:ea typeface="华文仿宋" charset="-122"/>
              </a:rPr>
              <a:t>f","sin</a:t>
            </a:r>
            <a:r>
              <a:rPr lang="en-US" altLang="zh-CN" sz="1600" dirty="0">
                <a:latin typeface="Courier New" charset="0"/>
                <a:ea typeface="华文仿宋" charset="-122"/>
              </a:rPr>
              <a:t>(x)",0,20);</a:t>
            </a:r>
          </a:p>
          <a:p>
            <a:pPr eaLnBrk="1" hangingPunct="1"/>
            <a:r>
              <a:rPr lang="en-US" altLang="zh-CN" sz="1600" dirty="0">
                <a:latin typeface="Courier New" charset="0"/>
                <a:ea typeface="华文仿宋" charset="-122"/>
              </a:rPr>
              <a:t>  f-&gt;Draw();</a:t>
            </a:r>
          </a:p>
          <a:p>
            <a:pPr eaLnBrk="1" hangingPunct="1"/>
            <a:r>
              <a:rPr lang="en-US" altLang="zh-CN" sz="1600" dirty="0">
                <a:latin typeface="Courier New" charset="0"/>
                <a:ea typeface="华文仿宋" charset="-122"/>
              </a:rPr>
              <a:t>}</a:t>
            </a:r>
            <a:endParaRPr lang="zh-CN" altLang="en-US" sz="1600" dirty="0">
              <a:latin typeface="Courier New" charset="0"/>
              <a:ea typeface="华文仿宋" charset="-122"/>
            </a:endParaRPr>
          </a:p>
        </p:txBody>
      </p:sp>
      <p:sp>
        <p:nvSpPr>
          <p:cNvPr id="36872" name="Text Box 7"/>
          <p:cNvSpPr txBox="1">
            <a:spLocks noChangeArrowheads="1"/>
          </p:cNvSpPr>
          <p:nvPr/>
        </p:nvSpPr>
        <p:spPr bwMode="auto">
          <a:xfrm>
            <a:off x="928688" y="5572125"/>
            <a:ext cx="4000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spcBef>
                <a:spcPct val="50000"/>
              </a:spcBef>
            </a:pPr>
            <a:r>
              <a:rPr lang="en-US" altLang="zh-CN" sz="2400" i="1">
                <a:solidFill>
                  <a:srgbClr val="0000CC"/>
                </a:solidFill>
                <a:latin typeface="Batang" charset="0"/>
                <a:ea typeface="Batang" charset="0"/>
              </a:rPr>
              <a:t>what the difference?</a:t>
            </a:r>
          </a:p>
        </p:txBody>
      </p:sp>
      <p:sp>
        <p:nvSpPr>
          <p:cNvPr id="36873" name="Rectangle 8"/>
          <p:cNvSpPr>
            <a:spLocks noChangeArrowheads="1"/>
          </p:cNvSpPr>
          <p:nvPr/>
        </p:nvSpPr>
        <p:spPr bwMode="auto">
          <a:xfrm>
            <a:off x="5435600" y="4008438"/>
            <a:ext cx="3455988" cy="1323975"/>
          </a:xfrm>
          <a:prstGeom prst="rect">
            <a:avLst/>
          </a:prstGeom>
          <a:solidFill>
            <a:srgbClr val="CCFFCC"/>
          </a:solidFill>
          <a:ln w="9525">
            <a:solidFill>
              <a:schemeClr val="tx1"/>
            </a:solidFill>
            <a:miter lim="800000"/>
            <a:headEnd/>
            <a:tailEnd/>
          </a:ln>
        </p:spPr>
        <p:txBody>
          <a:bodyPr>
            <a:spAutoFit/>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r>
              <a:rPr lang="en-US" altLang="zh-CN" sz="1600" dirty="0">
                <a:latin typeface="Courier New" charset="0"/>
                <a:ea typeface="华文仿宋" charset="-122"/>
              </a:rPr>
              <a:t>// file name: draw3.C</a:t>
            </a:r>
          </a:p>
          <a:p>
            <a:pPr eaLnBrk="1" hangingPunct="1"/>
            <a:r>
              <a:rPr lang="en-US" altLang="zh-CN" sz="1600" dirty="0">
                <a:latin typeface="Courier New" charset="0"/>
                <a:ea typeface="华文仿宋" charset="-122"/>
              </a:rPr>
              <a:t>{</a:t>
            </a:r>
          </a:p>
          <a:p>
            <a:pPr eaLnBrk="1" hangingPunct="1"/>
            <a:r>
              <a:rPr lang="en-US" altLang="zh-CN" sz="1600" dirty="0">
                <a:latin typeface="Courier New" charset="0"/>
                <a:ea typeface="华文仿宋" charset="-122"/>
              </a:rPr>
              <a:t>  TF1 f("</a:t>
            </a:r>
            <a:r>
              <a:rPr lang="en-US" altLang="zh-CN" sz="1600" dirty="0" err="1">
                <a:latin typeface="Courier New" charset="0"/>
                <a:ea typeface="华文仿宋" charset="-122"/>
              </a:rPr>
              <a:t>f","sin</a:t>
            </a:r>
            <a:r>
              <a:rPr lang="en-US" altLang="zh-CN" sz="1600" dirty="0">
                <a:latin typeface="Courier New" charset="0"/>
                <a:ea typeface="华文仿宋" charset="-122"/>
              </a:rPr>
              <a:t>(x)",0,20);</a:t>
            </a:r>
          </a:p>
          <a:p>
            <a:pPr eaLnBrk="1" hangingPunct="1"/>
            <a:r>
              <a:rPr lang="en-US" altLang="zh-CN" sz="1600" dirty="0">
                <a:latin typeface="Courier New" charset="0"/>
                <a:ea typeface="华文仿宋" charset="-122"/>
              </a:rPr>
              <a:t>  </a:t>
            </a:r>
            <a:r>
              <a:rPr lang="en-US" altLang="zh-CN" sz="1600" dirty="0" err="1">
                <a:latin typeface="Courier New" charset="0"/>
                <a:ea typeface="华文仿宋" charset="-122"/>
              </a:rPr>
              <a:t>f.Draw</a:t>
            </a:r>
            <a:r>
              <a:rPr lang="en-US" altLang="zh-CN" sz="1600" dirty="0">
                <a:latin typeface="Courier New" charset="0"/>
                <a:ea typeface="华文仿宋" charset="-122"/>
              </a:rPr>
              <a:t>();</a:t>
            </a:r>
          </a:p>
          <a:p>
            <a:pPr eaLnBrk="1" hangingPunct="1"/>
            <a:r>
              <a:rPr lang="en-US" altLang="zh-CN" sz="1600" dirty="0">
                <a:latin typeface="Courier New" charset="0"/>
                <a:ea typeface="华文仿宋" charset="-122"/>
              </a:rPr>
              <a:t>}</a:t>
            </a:r>
            <a:endParaRPr lang="zh-CN" altLang="en-US" sz="1600" dirty="0">
              <a:latin typeface="Courier New" charset="0"/>
              <a:ea typeface="华文仿宋" charset="-122"/>
            </a:endParaRPr>
          </a:p>
        </p:txBody>
      </p:sp>
    </p:spTree>
    <p:extLst>
      <p:ext uri="{BB962C8B-B14F-4D97-AF65-F5344CB8AC3E}">
        <p14:creationId xmlns:p14="http://schemas.microsoft.com/office/powerpoint/2010/main" val="6976617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ate Placeholder 7"/>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r>
              <a:rPr lang="zh-CN" altLang="en-US" dirty="0">
                <a:solidFill>
                  <a:schemeClr val="tx2"/>
                </a:solidFill>
                <a:latin typeface="Tw Cen MT" charset="0"/>
              </a:rPr>
              <a:t>国科大科创培训</a:t>
            </a:r>
            <a:r>
              <a:rPr lang="en-US" altLang="zh-CN" dirty="0">
                <a:solidFill>
                  <a:schemeClr val="tx2"/>
                </a:solidFill>
                <a:latin typeface="Tw Cen MT" charset="0"/>
              </a:rPr>
              <a:t>2024</a:t>
            </a:r>
          </a:p>
        </p:txBody>
      </p:sp>
      <p:sp>
        <p:nvSpPr>
          <p:cNvPr id="37891"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lnSpc>
                <a:spcPct val="80000"/>
              </a:lnSpc>
            </a:pPr>
            <a:fld id="{0B803BBA-0649-7145-806A-31668C07EDC3}" type="slidenum">
              <a:rPr lang="en-US" altLang="zh-CN" sz="1200">
                <a:solidFill>
                  <a:srgbClr val="FFFFFF"/>
                </a:solidFill>
                <a:latin typeface="Tw Cen MT" charset="0"/>
              </a:rPr>
              <a:pPr eaLnBrk="1" hangingPunct="1">
                <a:lnSpc>
                  <a:spcPct val="80000"/>
                </a:lnSpc>
              </a:pPr>
              <a:t>32</a:t>
            </a:fld>
            <a:endParaRPr lang="en-US" altLang="zh-CN" sz="1200">
              <a:solidFill>
                <a:srgbClr val="FFFFFF"/>
              </a:solidFill>
              <a:latin typeface="Tw Cen MT" charset="0"/>
            </a:endParaRPr>
          </a:p>
        </p:txBody>
      </p:sp>
      <p:sp>
        <p:nvSpPr>
          <p:cNvPr id="37892" name="Rectangle 2"/>
          <p:cNvSpPr>
            <a:spLocks noGrp="1"/>
          </p:cNvSpPr>
          <p:nvPr>
            <p:ph type="title" idx="4294967295"/>
          </p:nvPr>
        </p:nvSpPr>
        <p:spPr/>
        <p:txBody>
          <a:bodyPr/>
          <a:lstStyle/>
          <a:p>
            <a:r>
              <a:rPr kumimoji="0" lang="en-US" altLang="zh-CN" dirty="0"/>
              <a:t>ROOT</a:t>
            </a:r>
            <a:r>
              <a:rPr kumimoji="0" lang="zh-CN" altLang="en-US" dirty="0"/>
              <a:t>主要内容</a:t>
            </a:r>
          </a:p>
        </p:txBody>
      </p:sp>
      <p:sp>
        <p:nvSpPr>
          <p:cNvPr id="37893" name="Rectangle 3"/>
          <p:cNvSpPr>
            <a:spLocks noGrp="1"/>
          </p:cNvSpPr>
          <p:nvPr>
            <p:ph type="body" idx="4294967295"/>
          </p:nvPr>
        </p:nvSpPr>
        <p:spPr>
          <a:xfrm>
            <a:off x="7448" y="990600"/>
            <a:ext cx="8153400" cy="5000625"/>
          </a:xfrm>
        </p:spPr>
        <p:txBody>
          <a:bodyPr/>
          <a:lstStyle/>
          <a:p>
            <a:r>
              <a:rPr kumimoji="0" lang="en-US" altLang="zh-CN" dirty="0"/>
              <a:t>ROOT</a:t>
            </a:r>
            <a:r>
              <a:rPr kumimoji="0" lang="zh-CN" altLang="en-US" dirty="0"/>
              <a:t>框架简介</a:t>
            </a:r>
          </a:p>
          <a:p>
            <a:r>
              <a:rPr kumimoji="0" lang="zh-CN" altLang="en-US" dirty="0"/>
              <a:t>如何运行</a:t>
            </a:r>
            <a:r>
              <a:rPr kumimoji="0" lang="en-US" altLang="zh-CN" dirty="0"/>
              <a:t>/</a:t>
            </a:r>
            <a:r>
              <a:rPr kumimoji="0" lang="zh-CN" altLang="en-US" dirty="0"/>
              <a:t>退出</a:t>
            </a:r>
            <a:r>
              <a:rPr kumimoji="0" lang="en-US" altLang="zh-CN" dirty="0"/>
              <a:t>ROOT</a:t>
            </a:r>
            <a:r>
              <a:rPr kumimoji="0" lang="zh-CN" altLang="en-US" dirty="0"/>
              <a:t>程序</a:t>
            </a:r>
            <a:endParaRPr kumimoji="0" lang="en-US" altLang="zh-CN" dirty="0"/>
          </a:p>
          <a:p>
            <a:r>
              <a:rPr kumimoji="0" lang="en-US" altLang="zh-CN" dirty="0"/>
              <a:t>ROOT</a:t>
            </a:r>
            <a:r>
              <a:rPr kumimoji="0" lang="zh-CN" altLang="en-US" dirty="0"/>
              <a:t>界面使用介绍和使用</a:t>
            </a:r>
          </a:p>
          <a:p>
            <a:r>
              <a:rPr kumimoji="0" lang="zh-CN" altLang="en-US" dirty="0"/>
              <a:t>课后阅读：</a:t>
            </a:r>
          </a:p>
          <a:p>
            <a:pPr lvl="1"/>
            <a:r>
              <a:rPr kumimoji="0" lang="en-US" altLang="zh-CN" dirty="0"/>
              <a:t>ROOT User Guide</a:t>
            </a:r>
            <a:r>
              <a:rPr kumimoji="0" lang="zh-CN" altLang="en-US" dirty="0"/>
              <a:t> 第一章和第二章</a:t>
            </a:r>
            <a:br>
              <a:rPr kumimoji="0" lang="zh-CN" altLang="en-US" dirty="0"/>
            </a:br>
            <a:r>
              <a:rPr kumimoji="0" lang="zh-CN" altLang="en-US" sz="2000" dirty="0">
                <a:solidFill>
                  <a:srgbClr val="00B0F0"/>
                </a:solidFill>
                <a:latin typeface="Courier" charset="0"/>
                <a:ea typeface="Courier" charset="0"/>
                <a:cs typeface="Courier" charset="0"/>
              </a:rPr>
              <a:t>科创计划</a:t>
            </a:r>
            <a:r>
              <a:rPr kumimoji="0" lang="en-US" altLang="zh-CN" sz="2000" dirty="0">
                <a:solidFill>
                  <a:srgbClr val="00B0F0"/>
                </a:solidFill>
                <a:latin typeface="Courier" charset="0"/>
                <a:ea typeface="Courier" charset="0"/>
                <a:cs typeface="Courier" charset="0"/>
              </a:rPr>
              <a:t>2020 &gt;ROOT &gt;ROOTUsersGuideA4-v5.34.pdf</a:t>
            </a:r>
            <a:endParaRPr kumimoji="0" lang="zh-CN" altLang="en-US" dirty="0">
              <a:solidFill>
                <a:srgbClr val="00B0F0"/>
              </a:solidFill>
            </a:endParaRPr>
          </a:p>
          <a:p>
            <a:pPr lvl="1">
              <a:buFont typeface="Wingdings 2" charset="2"/>
              <a:buNone/>
            </a:pPr>
            <a:r>
              <a:rPr kumimoji="0" lang="en-US" altLang="zh-CN" dirty="0"/>
              <a:t>To be familiar with the jargon words,</a:t>
            </a:r>
          </a:p>
          <a:p>
            <a:pPr lvl="1">
              <a:buFont typeface="Wingdings 2" charset="2"/>
              <a:buNone/>
            </a:pPr>
            <a:r>
              <a:rPr kumimoji="0" lang="en-US" altLang="zh-CN" dirty="0"/>
              <a:t>To see what ROOT can do</a:t>
            </a:r>
          </a:p>
          <a:p>
            <a:pPr lvl="1">
              <a:buFont typeface="Wingdings 2" charset="2"/>
              <a:buNone/>
            </a:pPr>
            <a:r>
              <a:rPr kumimoji="0" lang="en-US" altLang="zh-CN" dirty="0"/>
              <a:t>To feel ROOT’s power</a:t>
            </a:r>
          </a:p>
          <a:p>
            <a:pPr lvl="1">
              <a:buFont typeface="Wingdings 2" charset="2"/>
              <a:buNone/>
            </a:pPr>
            <a:r>
              <a:rPr kumimoji="0" lang="zh-CN" altLang="en-US" dirty="0"/>
              <a:t>推荐同学在本机上</a:t>
            </a:r>
            <a:r>
              <a:rPr kumimoji="0" lang="en-US" altLang="zh-CN" dirty="0"/>
              <a:t>Mac/Linux</a:t>
            </a:r>
            <a:r>
              <a:rPr kumimoji="0" lang="zh-CN" altLang="en-US" dirty="0"/>
              <a:t>安装高版本</a:t>
            </a:r>
            <a:r>
              <a:rPr kumimoji="0" lang="en-US" altLang="zh-CN" dirty="0"/>
              <a:t>ROOT</a:t>
            </a:r>
            <a:r>
              <a:rPr kumimoji="0" lang="zh-CN" altLang="en-US" dirty="0"/>
              <a:t> </a:t>
            </a:r>
            <a:r>
              <a:rPr kumimoji="0" lang="en-US" altLang="zh-CN" dirty="0"/>
              <a:t>v6.32!</a:t>
            </a:r>
          </a:p>
          <a:p>
            <a:endParaRPr kumimoji="0" lang="zh-CN" altLang="en-US" dirty="0"/>
          </a:p>
        </p:txBody>
      </p:sp>
    </p:spTree>
    <p:extLst>
      <p:ext uri="{BB962C8B-B14F-4D97-AF65-F5344CB8AC3E}">
        <p14:creationId xmlns:p14="http://schemas.microsoft.com/office/powerpoint/2010/main" val="4964241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ate Placeholder 7"/>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r>
              <a:rPr lang="zh-CN" altLang="en-US" dirty="0">
                <a:solidFill>
                  <a:schemeClr val="tx2"/>
                </a:solidFill>
                <a:latin typeface="Tw Cen MT" charset="0"/>
              </a:rPr>
              <a:t>国科大科创培训</a:t>
            </a:r>
            <a:r>
              <a:rPr lang="en-US" altLang="zh-CN" dirty="0">
                <a:solidFill>
                  <a:schemeClr val="tx2"/>
                </a:solidFill>
                <a:latin typeface="Tw Cen MT" charset="0"/>
              </a:rPr>
              <a:t>2024</a:t>
            </a:r>
          </a:p>
        </p:txBody>
      </p:sp>
      <p:sp>
        <p:nvSpPr>
          <p:cNvPr id="38915"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lnSpc>
                <a:spcPct val="80000"/>
              </a:lnSpc>
            </a:pPr>
            <a:fld id="{C54B7F58-A834-8141-8A51-99875F5C6A6D}" type="slidenum">
              <a:rPr lang="en-US" altLang="zh-CN" sz="1200">
                <a:solidFill>
                  <a:srgbClr val="FFFFFF"/>
                </a:solidFill>
                <a:latin typeface="Tw Cen MT" charset="0"/>
              </a:rPr>
              <a:pPr eaLnBrk="1" hangingPunct="1">
                <a:lnSpc>
                  <a:spcPct val="80000"/>
                </a:lnSpc>
              </a:pPr>
              <a:t>33</a:t>
            </a:fld>
            <a:endParaRPr lang="en-US" altLang="zh-CN" sz="1200">
              <a:solidFill>
                <a:srgbClr val="FFFFFF"/>
              </a:solidFill>
              <a:latin typeface="Tw Cen MT" charset="0"/>
            </a:endParaRPr>
          </a:p>
        </p:txBody>
      </p:sp>
      <p:sp>
        <p:nvSpPr>
          <p:cNvPr id="38916" name="Rectangle 2"/>
          <p:cNvSpPr>
            <a:spLocks noGrp="1"/>
          </p:cNvSpPr>
          <p:nvPr>
            <p:ph type="title" idx="4294967295"/>
          </p:nvPr>
        </p:nvSpPr>
        <p:spPr/>
        <p:txBody>
          <a:bodyPr/>
          <a:lstStyle/>
          <a:p>
            <a:r>
              <a:rPr kumimoji="0" lang="zh-CN" altLang="en-US"/>
              <a:t>课下练习</a:t>
            </a:r>
          </a:p>
        </p:txBody>
      </p:sp>
      <p:sp>
        <p:nvSpPr>
          <p:cNvPr id="38917" name="Rectangle 3"/>
          <p:cNvSpPr>
            <a:spLocks noGrp="1"/>
          </p:cNvSpPr>
          <p:nvPr>
            <p:ph type="body" idx="4294967295"/>
          </p:nvPr>
        </p:nvSpPr>
        <p:spPr>
          <a:xfrm>
            <a:off x="323528" y="1357312"/>
            <a:ext cx="8855769" cy="5240039"/>
          </a:xfrm>
        </p:spPr>
        <p:txBody>
          <a:bodyPr/>
          <a:lstStyle/>
          <a:p>
            <a:r>
              <a:rPr kumimoji="0" lang="en-US" altLang="zh-CN" sz="3200" dirty="0"/>
              <a:t>Linux</a:t>
            </a:r>
            <a:r>
              <a:rPr kumimoji="0" lang="zh-CN" altLang="en-US" sz="3200" dirty="0"/>
              <a:t>一些简单使用</a:t>
            </a:r>
          </a:p>
          <a:p>
            <a:pPr lvl="1"/>
            <a:r>
              <a:rPr kumimoji="0" lang="zh-CN" altLang="en-US" sz="2800" dirty="0"/>
              <a:t>简单</a:t>
            </a:r>
            <a:r>
              <a:rPr kumimoji="0" lang="en-US" altLang="zh-CN" sz="2800" dirty="0"/>
              <a:t>Linux</a:t>
            </a:r>
            <a:r>
              <a:rPr kumimoji="0" lang="zh-CN" altLang="en-US" sz="2800" dirty="0"/>
              <a:t>命令： </a:t>
            </a:r>
            <a:r>
              <a:rPr kumimoji="0" lang="en-US" altLang="zh-CN" sz="2800" dirty="0">
                <a:latin typeface="Courier New" charset="0"/>
              </a:rPr>
              <a:t>cd, </a:t>
            </a:r>
            <a:r>
              <a:rPr kumimoji="0" lang="en-US" altLang="zh-CN" sz="2800" dirty="0" err="1">
                <a:latin typeface="Courier New" charset="0"/>
              </a:rPr>
              <a:t>ls</a:t>
            </a:r>
            <a:r>
              <a:rPr kumimoji="0" lang="en-US" altLang="zh-CN" sz="2800" dirty="0">
                <a:latin typeface="Courier New" charset="0"/>
              </a:rPr>
              <a:t>, </a:t>
            </a:r>
            <a:r>
              <a:rPr kumimoji="0" lang="en-US" altLang="zh-CN" sz="2800" dirty="0" err="1">
                <a:latin typeface="Courier New" charset="0"/>
              </a:rPr>
              <a:t>cp</a:t>
            </a:r>
            <a:r>
              <a:rPr kumimoji="0" lang="en-US" altLang="zh-CN" sz="2800" dirty="0">
                <a:latin typeface="Courier New" charset="0"/>
              </a:rPr>
              <a:t>, mv, </a:t>
            </a:r>
            <a:r>
              <a:rPr kumimoji="0" lang="en-US" altLang="zh-CN" sz="2800" dirty="0" err="1">
                <a:latin typeface="Courier New" charset="0"/>
              </a:rPr>
              <a:t>rm</a:t>
            </a:r>
            <a:r>
              <a:rPr kumimoji="0" lang="en-US" altLang="zh-CN" sz="2800" dirty="0">
                <a:latin typeface="Courier New" charset="0"/>
              </a:rPr>
              <a:t>, ..</a:t>
            </a:r>
            <a:r>
              <a:rPr kumimoji="0" lang="en-US" altLang="zh-CN" sz="2800" dirty="0"/>
              <a:t>.</a:t>
            </a:r>
            <a:endParaRPr kumimoji="0" lang="zh-CN" altLang="en-US" sz="2800" dirty="0"/>
          </a:p>
          <a:p>
            <a:pPr lvl="1"/>
            <a:r>
              <a:rPr kumimoji="0" lang="en-US" altLang="zh-CN" sz="2800" dirty="0"/>
              <a:t>vi</a:t>
            </a:r>
            <a:r>
              <a:rPr kumimoji="0" lang="zh-CN" altLang="en-US" sz="2800" dirty="0"/>
              <a:t>使用</a:t>
            </a:r>
            <a:endParaRPr kumimoji="0" lang="en-US" altLang="zh-CN" sz="2800" dirty="0"/>
          </a:p>
          <a:p>
            <a:r>
              <a:rPr kumimoji="0" lang="zh-CN" altLang="en-US" sz="3200" dirty="0"/>
              <a:t>结合</a:t>
            </a:r>
            <a:r>
              <a:rPr kumimoji="0" lang="en-US" altLang="zh-CN" sz="3200" dirty="0"/>
              <a:t>user guide</a:t>
            </a:r>
            <a:r>
              <a:rPr kumimoji="0" lang="zh-CN" altLang="en-US" sz="3200" dirty="0"/>
              <a:t>运行</a:t>
            </a:r>
            <a:r>
              <a:rPr kumimoji="0" lang="en-US" altLang="zh-CN" sz="3200" dirty="0"/>
              <a:t>tutorials</a:t>
            </a:r>
            <a:r>
              <a:rPr kumimoji="0" lang="zh-CN" altLang="en-US" sz="3200" dirty="0"/>
              <a:t>内的程序</a:t>
            </a:r>
          </a:p>
          <a:p>
            <a:r>
              <a:rPr kumimoji="0" lang="zh-CN" altLang="en-US" sz="3200" dirty="0"/>
              <a:t>读懂以下两个</a:t>
            </a:r>
            <a:r>
              <a:rPr kumimoji="0" lang="en-US" altLang="zh-CN" sz="3200" dirty="0"/>
              <a:t>C++</a:t>
            </a:r>
            <a:r>
              <a:rPr kumimoji="0" lang="zh-CN" altLang="en-US" sz="3200" dirty="0"/>
              <a:t>例程，并尝试运行：</a:t>
            </a:r>
            <a:br>
              <a:rPr kumimoji="0" lang="zh-CN" altLang="en-US" sz="3200" dirty="0"/>
            </a:br>
            <a:r>
              <a:rPr kumimoji="0" lang="en-US" altLang="zh-CN" sz="2400" dirty="0">
                <a:latin typeface="Courier" charset="0"/>
                <a:ea typeface="Courier" charset="0"/>
                <a:cs typeface="Courier" charset="0"/>
              </a:rPr>
              <a:t>$ROOTSYS/tutorials/graphs/</a:t>
            </a:r>
            <a:r>
              <a:rPr kumimoji="0" lang="en-US" altLang="zh-CN" sz="2400" dirty="0" err="1">
                <a:latin typeface="Courier" charset="0"/>
                <a:ea typeface="Courier" charset="0"/>
                <a:cs typeface="Courier" charset="0"/>
              </a:rPr>
              <a:t>graph.C</a:t>
            </a:r>
            <a:br>
              <a:rPr kumimoji="0" lang="zh-CN" altLang="en-US" sz="2400" dirty="0">
                <a:latin typeface="Courier" charset="0"/>
                <a:ea typeface="Courier" charset="0"/>
                <a:cs typeface="Courier" charset="0"/>
              </a:rPr>
            </a:br>
            <a:r>
              <a:rPr lang="en-US" altLang="zh-CN" sz="2400" dirty="0">
                <a:latin typeface="Courier" charset="0"/>
                <a:ea typeface="Courier" charset="0"/>
                <a:cs typeface="Courier" charset="0"/>
              </a:rPr>
              <a:t>$ROOTSYS</a:t>
            </a:r>
            <a:r>
              <a:rPr lang="zh-CN" altLang="en-US" sz="2400" dirty="0">
                <a:latin typeface="Courier" charset="0"/>
                <a:ea typeface="Courier" charset="0"/>
                <a:cs typeface="Courier" charset="0"/>
              </a:rPr>
              <a:t>/tutorials</a:t>
            </a:r>
            <a:r>
              <a:rPr lang="en-US" altLang="zh-CN" sz="2400" dirty="0">
                <a:latin typeface="Courier" charset="0"/>
                <a:ea typeface="Courier" charset="0"/>
                <a:cs typeface="Courier" charset="0"/>
              </a:rPr>
              <a:t>/foam/</a:t>
            </a:r>
            <a:r>
              <a:rPr lang="en-US" altLang="zh-CN" sz="2400" dirty="0" err="1">
                <a:latin typeface="Courier" charset="0"/>
                <a:ea typeface="Courier" charset="0"/>
                <a:cs typeface="Courier" charset="0"/>
              </a:rPr>
              <a:t>foam_kanwa.C</a:t>
            </a:r>
            <a:endParaRPr kumimoji="0" lang="en-US" altLang="zh-CN" sz="3200" dirty="0">
              <a:latin typeface="Courier" charset="0"/>
              <a:ea typeface="Courier" charset="0"/>
              <a:cs typeface="Courier" charset="0"/>
            </a:endParaRPr>
          </a:p>
          <a:p>
            <a:r>
              <a:rPr kumimoji="0" lang="zh-CN" altLang="en-US" sz="3200" dirty="0"/>
              <a:t>多用多练多问</a:t>
            </a:r>
          </a:p>
        </p:txBody>
      </p:sp>
    </p:spTree>
    <p:extLst>
      <p:ext uri="{BB962C8B-B14F-4D97-AF65-F5344CB8AC3E}">
        <p14:creationId xmlns:p14="http://schemas.microsoft.com/office/powerpoint/2010/main" val="2129938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标题 1"/>
          <p:cNvSpPr>
            <a:spLocks noGrp="1"/>
          </p:cNvSpPr>
          <p:nvPr>
            <p:ph type="title"/>
          </p:nvPr>
        </p:nvSpPr>
        <p:spPr>
          <a:xfrm>
            <a:off x="609600" y="-7938"/>
            <a:ext cx="8153400" cy="990601"/>
          </a:xfrm>
        </p:spPr>
        <p:txBody>
          <a:bodyPr/>
          <a:lstStyle/>
          <a:p>
            <a:r>
              <a:rPr kumimoji="0" lang="en-US" altLang="zh-CN">
                <a:ea typeface="华文仿宋" charset="-122"/>
              </a:rPr>
              <a:t>Tips:</a:t>
            </a:r>
            <a:r>
              <a:rPr kumimoji="0" lang="zh-CN" altLang="en-US">
                <a:ea typeface="华文仿宋" charset="-122"/>
              </a:rPr>
              <a:t>小技巧</a:t>
            </a:r>
          </a:p>
        </p:txBody>
      </p:sp>
      <p:sp>
        <p:nvSpPr>
          <p:cNvPr id="39939" name="内容占位符 2"/>
          <p:cNvSpPr>
            <a:spLocks noGrp="1"/>
          </p:cNvSpPr>
          <p:nvPr>
            <p:ph sz="quarter" idx="1"/>
          </p:nvPr>
        </p:nvSpPr>
        <p:spPr>
          <a:xfrm>
            <a:off x="214313" y="1691729"/>
            <a:ext cx="8715375" cy="3465463"/>
          </a:xfrm>
          <a:ln w="19050" cap="rnd">
            <a:solidFill>
              <a:schemeClr val="accent1"/>
            </a:solidFill>
            <a:miter lim="800000"/>
            <a:headEnd/>
            <a:tailEnd/>
          </a:ln>
        </p:spPr>
        <p:txBody>
          <a:bodyPr/>
          <a:lstStyle/>
          <a:p>
            <a:r>
              <a:rPr kumimoji="0" lang="zh-CN" altLang="en-US" sz="2800" dirty="0">
                <a:latin typeface="隶书" charset="0"/>
                <a:ea typeface="隶书" charset="0"/>
              </a:rPr>
              <a:t>将下面一句加到个人主目录下</a:t>
            </a:r>
            <a:r>
              <a:rPr kumimoji="0" lang="en-US" altLang="zh-CN" sz="2800" dirty="0">
                <a:latin typeface="Courier New" charset="0"/>
              </a:rPr>
              <a:t>~/.</a:t>
            </a:r>
            <a:r>
              <a:rPr kumimoji="0" lang="en-US" altLang="zh-CN" sz="2800" dirty="0" err="1">
                <a:latin typeface="Courier New" charset="0"/>
              </a:rPr>
              <a:t>bashrc</a:t>
            </a:r>
            <a:r>
              <a:rPr kumimoji="0" lang="zh-CN" altLang="en-US" sz="2800" dirty="0">
                <a:latin typeface="Courier New" charset="0"/>
                <a:ea typeface="隶书" charset="0"/>
              </a:rPr>
              <a:t>中</a:t>
            </a:r>
            <a:r>
              <a:rPr kumimoji="0" lang="zh-CN" altLang="en-US" sz="2800" dirty="0">
                <a:latin typeface="隶书" charset="0"/>
                <a:ea typeface="隶书" charset="0"/>
              </a:rPr>
              <a:t>（如果没有，自己目录下建一个）</a:t>
            </a:r>
            <a:br>
              <a:rPr kumimoji="0" lang="zh-CN" altLang="en-US" sz="2400" dirty="0">
                <a:latin typeface="Courier New" charset="0"/>
              </a:rPr>
            </a:br>
            <a:r>
              <a:rPr kumimoji="0" lang="en-US" altLang="zh-CN" sz="2400" dirty="0">
                <a:latin typeface="Courier New" charset="0"/>
              </a:rPr>
              <a:t>alias </a:t>
            </a:r>
            <a:r>
              <a:rPr kumimoji="0" lang="en-US" altLang="zh-CN" sz="2400" dirty="0" err="1">
                <a:latin typeface="Courier New" charset="0"/>
              </a:rPr>
              <a:t>rt</a:t>
            </a:r>
            <a:r>
              <a:rPr kumimoji="0" lang="en-US" altLang="zh-CN" sz="2400" dirty="0">
                <a:latin typeface="Courier New" charset="0"/>
              </a:rPr>
              <a:t>='root –l’</a:t>
            </a:r>
          </a:p>
          <a:p>
            <a:r>
              <a:rPr kumimoji="0" lang="zh-CN" altLang="en-US" sz="2800" dirty="0">
                <a:latin typeface="隶书" charset="0"/>
                <a:ea typeface="隶书" charset="0"/>
              </a:rPr>
              <a:t>保存后，命令行运行  </a:t>
            </a:r>
            <a:r>
              <a:rPr kumimoji="0" lang="en-US" altLang="zh-CN" sz="2800" dirty="0">
                <a:latin typeface="Courier New" charset="0"/>
              </a:rPr>
              <a:t>source</a:t>
            </a:r>
            <a:r>
              <a:rPr kumimoji="0" lang="zh-CN" altLang="en-US" sz="2800" dirty="0">
                <a:latin typeface="Courier New" charset="0"/>
              </a:rPr>
              <a:t> </a:t>
            </a:r>
            <a:r>
              <a:rPr kumimoji="0" lang="en-US" altLang="zh-CN" sz="2800" dirty="0">
                <a:latin typeface="Courier New" charset="0"/>
              </a:rPr>
              <a:t>~/.</a:t>
            </a:r>
            <a:r>
              <a:rPr kumimoji="0" lang="en-US" altLang="zh-CN" sz="2800" dirty="0" err="1">
                <a:latin typeface="Courier New" charset="0"/>
              </a:rPr>
              <a:t>bashrc</a:t>
            </a:r>
            <a:endParaRPr kumimoji="0" lang="zh-CN" altLang="en-US" sz="2800" dirty="0">
              <a:latin typeface="Courier New" charset="0"/>
            </a:endParaRPr>
          </a:p>
          <a:p>
            <a:r>
              <a:rPr lang="zh-CN" altLang="en-US" sz="2800" dirty="0">
                <a:latin typeface="隶书" charset="0"/>
                <a:ea typeface="隶书" charset="0"/>
              </a:rPr>
              <a:t>使用</a:t>
            </a:r>
            <a:r>
              <a:rPr kumimoji="0" lang="en-US" altLang="zh-CN" sz="2800" dirty="0" err="1">
                <a:latin typeface="Courier New" charset="0"/>
              </a:rPr>
              <a:t>rt</a:t>
            </a:r>
            <a:r>
              <a:rPr lang="zh-CN" altLang="en-US" sz="2800" dirty="0">
                <a:latin typeface="隶书" charset="0"/>
                <a:ea typeface="隶书" charset="0"/>
              </a:rPr>
              <a:t>打开</a:t>
            </a:r>
            <a:r>
              <a:rPr lang="en-US" altLang="zh-CN" sz="2800" dirty="0">
                <a:latin typeface="隶书" charset="0"/>
                <a:ea typeface="隶书" charset="0"/>
              </a:rPr>
              <a:t>ROOT</a:t>
            </a:r>
            <a:r>
              <a:rPr lang="zh-CN" altLang="en-US" sz="2800" dirty="0">
                <a:latin typeface="隶书" charset="0"/>
                <a:ea typeface="隶书" charset="0"/>
              </a:rPr>
              <a:t>时，不显示</a:t>
            </a:r>
            <a:r>
              <a:rPr lang="en-US" altLang="zh-CN" sz="2800" dirty="0">
                <a:latin typeface="隶书" charset="0"/>
                <a:ea typeface="隶书" charset="0"/>
              </a:rPr>
              <a:t>logo</a:t>
            </a:r>
            <a:endParaRPr kumimoji="0" lang="zh-CN" altLang="en-US" sz="2800" dirty="0">
              <a:latin typeface="隶书" charset="0"/>
              <a:ea typeface="隶书" charset="0"/>
            </a:endParaRPr>
          </a:p>
        </p:txBody>
      </p:sp>
      <p:sp>
        <p:nvSpPr>
          <p:cNvPr id="39940" name="日期占位符 4"/>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r>
              <a:rPr lang="zh-CN" altLang="en-US" dirty="0">
                <a:solidFill>
                  <a:schemeClr val="tx2"/>
                </a:solidFill>
                <a:latin typeface="Tw Cen MT" charset="0"/>
              </a:rPr>
              <a:t>国科大科创培训</a:t>
            </a:r>
            <a:r>
              <a:rPr lang="en-US" altLang="zh-CN" dirty="0">
                <a:solidFill>
                  <a:schemeClr val="tx2"/>
                </a:solidFill>
                <a:latin typeface="Tw Cen MT" charset="0"/>
              </a:rPr>
              <a:t>2024</a:t>
            </a:r>
          </a:p>
        </p:txBody>
      </p:sp>
      <p:sp>
        <p:nvSpPr>
          <p:cNvPr id="39941" name="灯片编号占位符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lnSpc>
                <a:spcPct val="80000"/>
              </a:lnSpc>
            </a:pPr>
            <a:fld id="{BCBE5D4E-C8FC-D943-B77D-7BBE1A6008E6}" type="slidenum">
              <a:rPr lang="en-US" altLang="zh-CN" sz="1200">
                <a:solidFill>
                  <a:srgbClr val="FFFFFF"/>
                </a:solidFill>
                <a:latin typeface="Tw Cen MT" charset="0"/>
              </a:rPr>
              <a:pPr eaLnBrk="1" hangingPunct="1">
                <a:lnSpc>
                  <a:spcPct val="80000"/>
                </a:lnSpc>
              </a:pPr>
              <a:t>34</a:t>
            </a:fld>
            <a:endParaRPr lang="en-US" altLang="zh-CN" sz="1200">
              <a:solidFill>
                <a:srgbClr val="FFFFFF"/>
              </a:solidFill>
              <a:latin typeface="Tw Cen MT" charset="0"/>
            </a:endParaRPr>
          </a:p>
        </p:txBody>
      </p:sp>
    </p:spTree>
    <p:extLst>
      <p:ext uri="{BB962C8B-B14F-4D97-AF65-F5344CB8AC3E}">
        <p14:creationId xmlns:p14="http://schemas.microsoft.com/office/powerpoint/2010/main" val="213078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z="3600" dirty="0"/>
              <a:t>高能物理与核物理中</a:t>
            </a:r>
            <a:r>
              <a:rPr kumimoji="1" lang="zh-CN" altLang="en-US" sz="3600"/>
              <a:t>主要软件使用率</a:t>
            </a:r>
          </a:p>
        </p:txBody>
      </p:sp>
      <p:pic>
        <p:nvPicPr>
          <p:cNvPr id="7" name="内容占位符 6"/>
          <p:cNvPicPr>
            <a:picLocks noGrp="1" noChangeAspect="1"/>
          </p:cNvPicPr>
          <p:nvPr>
            <p:ph sz="quarter" idx="2"/>
          </p:nvPr>
        </p:nvPicPr>
        <p:blipFill>
          <a:blip r:embed="rId3" cstate="print">
            <a:extLst>
              <a:ext uri="{28A0092B-C50C-407E-A947-70E740481C1C}">
                <a14:useLocalDpi xmlns:a14="http://schemas.microsoft.com/office/drawing/2010/main" val="0"/>
              </a:ext>
            </a:extLst>
          </a:blip>
          <a:stretch>
            <a:fillRect/>
          </a:stretch>
        </p:blipFill>
        <p:spPr>
          <a:xfrm>
            <a:off x="395536" y="1279525"/>
            <a:ext cx="5475712" cy="5515319"/>
          </a:xfrm>
        </p:spPr>
      </p:pic>
      <p:sp>
        <p:nvSpPr>
          <p:cNvPr id="5" name="日期占位符 4"/>
          <p:cNvSpPr>
            <a:spLocks noGrp="1"/>
          </p:cNvSpPr>
          <p:nvPr>
            <p:ph type="dt" sz="half" idx="10"/>
          </p:nvPr>
        </p:nvSpPr>
        <p:spPr/>
        <p:txBody>
          <a:bodyPr/>
          <a:lstStyle/>
          <a:p>
            <a:r>
              <a:rPr lang="zh-CN" altLang="en-US"/>
              <a:t>国科大科创培训</a:t>
            </a:r>
            <a:r>
              <a:rPr lang="en-US" altLang="zh-CN"/>
              <a:t>2021</a:t>
            </a:r>
            <a:endParaRPr lang="en-US" altLang="zh-CN" dirty="0"/>
          </a:p>
        </p:txBody>
      </p:sp>
      <p:sp>
        <p:nvSpPr>
          <p:cNvPr id="6" name="幻灯片编号占位符 5"/>
          <p:cNvSpPr>
            <a:spLocks noGrp="1"/>
          </p:cNvSpPr>
          <p:nvPr>
            <p:ph type="sldNum" sz="quarter" idx="11"/>
          </p:nvPr>
        </p:nvSpPr>
        <p:spPr/>
        <p:txBody>
          <a:bodyPr>
            <a:normAutofit fontScale="85000" lnSpcReduction="20000"/>
          </a:bodyPr>
          <a:lstStyle/>
          <a:p>
            <a:fld id="{7F6BD9FD-1326-4E44-851B-C39B92583B3F}" type="slidenum">
              <a:rPr lang="en-US" altLang="zh-CN" smtClean="0"/>
              <a:pPr/>
              <a:t>4</a:t>
            </a:fld>
            <a:endParaRPr lang="en-US" altLang="zh-CN"/>
          </a:p>
        </p:txBody>
      </p:sp>
      <p:sp>
        <p:nvSpPr>
          <p:cNvPr id="8" name="文本框 7"/>
          <p:cNvSpPr txBox="1"/>
          <p:nvPr/>
        </p:nvSpPr>
        <p:spPr>
          <a:xfrm>
            <a:off x="5880617" y="1268760"/>
            <a:ext cx="3114955" cy="549381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pPr>
              <a:lnSpc>
                <a:spcPct val="150000"/>
              </a:lnSpc>
            </a:pPr>
            <a:r>
              <a:rPr kumimoji="1" lang="en-US" altLang="zh-CN" sz="2600" dirty="0"/>
              <a:t>Linux/Mac/Win</a:t>
            </a:r>
            <a:endParaRPr kumimoji="1" lang="zh-CN" altLang="en-US" sz="2600" dirty="0"/>
          </a:p>
          <a:p>
            <a:pPr>
              <a:lnSpc>
                <a:spcPct val="150000"/>
              </a:lnSpc>
            </a:pPr>
            <a:r>
              <a:rPr kumimoji="1" lang="en-US" altLang="zh-CN" sz="2600" dirty="0"/>
              <a:t>C++/Fortran/JAVA</a:t>
            </a:r>
            <a:endParaRPr kumimoji="1" lang="zh-CN" altLang="en-US" sz="2600" dirty="0"/>
          </a:p>
          <a:p>
            <a:pPr>
              <a:lnSpc>
                <a:spcPct val="150000"/>
              </a:lnSpc>
            </a:pPr>
            <a:r>
              <a:rPr kumimoji="1" lang="en-US" altLang="zh-CN" sz="2600" dirty="0"/>
              <a:t>CVS/SVN/CMT</a:t>
            </a:r>
            <a:endParaRPr kumimoji="1" lang="zh-CN" altLang="en-US" sz="2600" dirty="0"/>
          </a:p>
          <a:p>
            <a:pPr>
              <a:lnSpc>
                <a:spcPct val="150000"/>
              </a:lnSpc>
            </a:pPr>
            <a:r>
              <a:rPr kumimoji="1" lang="en-US" altLang="zh-CN" sz="2600" dirty="0"/>
              <a:t>ROOT/MySQL</a:t>
            </a:r>
            <a:endParaRPr kumimoji="1" lang="zh-CN" altLang="en-US" sz="2600" dirty="0"/>
          </a:p>
          <a:p>
            <a:pPr>
              <a:lnSpc>
                <a:spcPct val="150000"/>
              </a:lnSpc>
            </a:pPr>
            <a:r>
              <a:rPr kumimoji="1" lang="en-US" altLang="zh-CN" sz="2600" dirty="0"/>
              <a:t>ROOT/GL/QT</a:t>
            </a:r>
            <a:endParaRPr kumimoji="1" lang="zh-CN" altLang="en-US" sz="2600" dirty="0"/>
          </a:p>
          <a:p>
            <a:pPr>
              <a:lnSpc>
                <a:spcPct val="150000"/>
              </a:lnSpc>
            </a:pPr>
            <a:r>
              <a:rPr kumimoji="1" lang="en-US" altLang="zh-CN" sz="2600" dirty="0"/>
              <a:t>ROOT</a:t>
            </a:r>
            <a:endParaRPr kumimoji="1" lang="zh-CN" altLang="en-US" sz="2600" dirty="0"/>
          </a:p>
          <a:p>
            <a:pPr>
              <a:lnSpc>
                <a:spcPct val="150000"/>
              </a:lnSpc>
            </a:pPr>
            <a:r>
              <a:rPr kumimoji="1" lang="en-US" altLang="zh-CN" sz="2600" dirty="0"/>
              <a:t>CINT/Python/Perl</a:t>
            </a:r>
            <a:endParaRPr kumimoji="1" lang="zh-CN" altLang="en-US" sz="2600" dirty="0"/>
          </a:p>
          <a:p>
            <a:pPr>
              <a:lnSpc>
                <a:spcPct val="150000"/>
              </a:lnSpc>
            </a:pPr>
            <a:r>
              <a:rPr kumimoji="1" lang="en-US" altLang="zh-CN" sz="2600" dirty="0"/>
              <a:t>ROOT</a:t>
            </a:r>
            <a:endParaRPr kumimoji="1" lang="zh-CN" altLang="en-US" sz="2600" dirty="0"/>
          </a:p>
          <a:p>
            <a:pPr>
              <a:lnSpc>
                <a:spcPct val="150000"/>
              </a:lnSpc>
            </a:pPr>
            <a:r>
              <a:rPr kumimoji="1" lang="en-US" altLang="zh-CN" sz="2600" dirty="0"/>
              <a:t>GEANT4/FLUKA/…</a:t>
            </a:r>
            <a:endParaRPr kumimoji="1" lang="zh-CN" altLang="en-US" sz="2600" dirty="0"/>
          </a:p>
        </p:txBody>
      </p:sp>
    </p:spTree>
    <p:extLst>
      <p:ext uri="{BB962C8B-B14F-4D97-AF65-F5344CB8AC3E}">
        <p14:creationId xmlns:p14="http://schemas.microsoft.com/office/powerpoint/2010/main" val="468358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p:cNvSpPr>
          <p:nvPr>
            <p:ph type="title"/>
          </p:nvPr>
        </p:nvSpPr>
        <p:spPr>
          <a:xfrm>
            <a:off x="609600" y="-7938"/>
            <a:ext cx="8153400" cy="990601"/>
          </a:xfrm>
        </p:spPr>
        <p:txBody>
          <a:bodyPr/>
          <a:lstStyle/>
          <a:p>
            <a:pPr eaLnBrk="1" hangingPunct="1"/>
            <a:r>
              <a:rPr kumimoji="0" lang="zh-CN" altLang="en-US" dirty="0">
                <a:ea typeface="华文仿宋" charset="-122"/>
              </a:rPr>
              <a:t>需要掌握的基本知识</a:t>
            </a:r>
            <a:endParaRPr kumimoji="0" lang="en-US" altLang="zh-CN" dirty="0">
              <a:ea typeface="华文仿宋" charset="-122"/>
            </a:endParaRPr>
          </a:p>
        </p:txBody>
      </p:sp>
      <p:sp>
        <p:nvSpPr>
          <p:cNvPr id="11267" name="Date Placeholder 7"/>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700"/>
              </a:spcBef>
              <a:buClr>
                <a:schemeClr val="accent2"/>
              </a:buClr>
              <a:buSzPct val="60000"/>
              <a:buFont typeface="Wingdings" charset="2"/>
              <a:buChar char=""/>
              <a:defRPr kumimoji="1" sz="2900">
                <a:solidFill>
                  <a:schemeClr val="tx1"/>
                </a:solidFill>
                <a:latin typeface="Tw Cen MT" charset="0"/>
                <a:ea typeface="宋体" charset="0"/>
              </a:defRPr>
            </a:lvl1pPr>
            <a:lvl2pPr marL="742950" indent="-285750" eaLnBrk="0" hangingPunct="0">
              <a:spcBef>
                <a:spcPts val="550"/>
              </a:spcBef>
              <a:buClr>
                <a:schemeClr val="accent1"/>
              </a:buClr>
              <a:buSzPct val="70000"/>
              <a:buFont typeface="Wingdings 2" charset="2"/>
              <a:buChar char=""/>
              <a:defRPr kumimoji="1" sz="2600">
                <a:solidFill>
                  <a:schemeClr val="tx1"/>
                </a:solidFill>
                <a:latin typeface="Tw Cen MT" charset="0"/>
                <a:ea typeface="宋体" charset="0"/>
              </a:defRPr>
            </a:lvl2pPr>
            <a:lvl3pPr marL="1143000" indent="-228600" eaLnBrk="0" hangingPunct="0">
              <a:spcBef>
                <a:spcPts val="500"/>
              </a:spcBef>
              <a:buClr>
                <a:schemeClr val="accent2"/>
              </a:buClr>
              <a:buSzPct val="75000"/>
              <a:buFont typeface="Wingdings" charset="2"/>
              <a:buChar char=""/>
              <a:defRPr kumimoji="1" sz="2300">
                <a:solidFill>
                  <a:schemeClr val="tx1"/>
                </a:solidFill>
                <a:latin typeface="Tw Cen MT" charset="0"/>
                <a:ea typeface="宋体" charset="0"/>
              </a:defRPr>
            </a:lvl3pPr>
            <a:lvl4pPr marL="1600200" indent="-228600" eaLnBrk="0" hangingPunct="0">
              <a:spcBef>
                <a:spcPts val="400"/>
              </a:spcBef>
              <a:buClr>
                <a:srgbClr val="A04DA3"/>
              </a:buClr>
              <a:buSzPct val="75000"/>
              <a:buFont typeface="Wingdings" charset="2"/>
              <a:buChar char=""/>
              <a:defRPr kumimoji="1" sz="2000">
                <a:solidFill>
                  <a:schemeClr val="tx1"/>
                </a:solidFill>
                <a:latin typeface="Tw Cen MT" charset="0"/>
                <a:ea typeface="宋体" charset="0"/>
              </a:defRPr>
            </a:lvl4pPr>
            <a:lvl5pPr marL="2057400" indent="-228600" eaLnBrk="0" hangingPunct="0">
              <a:spcBef>
                <a:spcPts val="400"/>
              </a:spcBef>
              <a:buClr>
                <a:srgbClr val="C4652D"/>
              </a:buClr>
              <a:buSzPct val="65000"/>
              <a:buFont typeface="Wingdings" charset="2"/>
              <a:buChar char=""/>
              <a:defRPr kumimoji="1" sz="2000">
                <a:solidFill>
                  <a:schemeClr val="tx1"/>
                </a:solidFill>
                <a:latin typeface="Tw Cen MT" charset="0"/>
                <a:ea typeface="宋体" charset="0"/>
              </a:defRPr>
            </a:lvl5pPr>
            <a:lvl6pPr marL="25146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6pPr>
            <a:lvl7pPr marL="29718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7pPr>
            <a:lvl8pPr marL="34290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8pPr>
            <a:lvl9pPr marL="38862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9pPr>
          </a:lstStyle>
          <a:p>
            <a:pPr eaLnBrk="1" hangingPunct="1">
              <a:spcBef>
                <a:spcPct val="0"/>
              </a:spcBef>
              <a:buClrTx/>
              <a:buSzTx/>
              <a:buFontTx/>
              <a:buNone/>
            </a:pPr>
            <a:r>
              <a:rPr kumimoji="0" lang="zh-CN" altLang="en-US" sz="1400" dirty="0">
                <a:solidFill>
                  <a:schemeClr val="tx2"/>
                </a:solidFill>
              </a:rPr>
              <a:t>国科大科创培训</a:t>
            </a:r>
            <a:r>
              <a:rPr kumimoji="0" lang="en-US" altLang="zh-CN" sz="1400" dirty="0">
                <a:solidFill>
                  <a:schemeClr val="tx2"/>
                </a:solidFill>
              </a:rPr>
              <a:t>2024</a:t>
            </a:r>
          </a:p>
        </p:txBody>
      </p:sp>
      <p:sp>
        <p:nvSpPr>
          <p:cNvPr id="11268"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700"/>
              </a:spcBef>
              <a:buClr>
                <a:schemeClr val="accent2"/>
              </a:buClr>
              <a:buSzPct val="60000"/>
              <a:buFont typeface="Wingdings" charset="2"/>
              <a:buChar char=""/>
              <a:defRPr kumimoji="1" sz="2900">
                <a:solidFill>
                  <a:schemeClr val="tx1"/>
                </a:solidFill>
                <a:latin typeface="Tw Cen MT" charset="0"/>
                <a:ea typeface="宋体" charset="0"/>
              </a:defRPr>
            </a:lvl1pPr>
            <a:lvl2pPr marL="742950" indent="-285750" eaLnBrk="0" hangingPunct="0">
              <a:spcBef>
                <a:spcPts val="550"/>
              </a:spcBef>
              <a:buClr>
                <a:schemeClr val="accent1"/>
              </a:buClr>
              <a:buSzPct val="70000"/>
              <a:buFont typeface="Wingdings 2" charset="2"/>
              <a:buChar char=""/>
              <a:defRPr kumimoji="1" sz="2600">
                <a:solidFill>
                  <a:schemeClr val="tx1"/>
                </a:solidFill>
                <a:latin typeface="Tw Cen MT" charset="0"/>
                <a:ea typeface="宋体" charset="0"/>
              </a:defRPr>
            </a:lvl2pPr>
            <a:lvl3pPr marL="1143000" indent="-228600" eaLnBrk="0" hangingPunct="0">
              <a:spcBef>
                <a:spcPts val="500"/>
              </a:spcBef>
              <a:buClr>
                <a:schemeClr val="accent2"/>
              </a:buClr>
              <a:buSzPct val="75000"/>
              <a:buFont typeface="Wingdings" charset="2"/>
              <a:buChar char=""/>
              <a:defRPr kumimoji="1" sz="2300">
                <a:solidFill>
                  <a:schemeClr val="tx1"/>
                </a:solidFill>
                <a:latin typeface="Tw Cen MT" charset="0"/>
                <a:ea typeface="宋体" charset="0"/>
              </a:defRPr>
            </a:lvl3pPr>
            <a:lvl4pPr marL="1600200" indent="-228600" eaLnBrk="0" hangingPunct="0">
              <a:spcBef>
                <a:spcPts val="400"/>
              </a:spcBef>
              <a:buClr>
                <a:srgbClr val="A04DA3"/>
              </a:buClr>
              <a:buSzPct val="75000"/>
              <a:buFont typeface="Wingdings" charset="2"/>
              <a:buChar char=""/>
              <a:defRPr kumimoji="1" sz="2000">
                <a:solidFill>
                  <a:schemeClr val="tx1"/>
                </a:solidFill>
                <a:latin typeface="Tw Cen MT" charset="0"/>
                <a:ea typeface="宋体" charset="0"/>
              </a:defRPr>
            </a:lvl4pPr>
            <a:lvl5pPr marL="2057400" indent="-228600" eaLnBrk="0" hangingPunct="0">
              <a:spcBef>
                <a:spcPts val="400"/>
              </a:spcBef>
              <a:buClr>
                <a:srgbClr val="C4652D"/>
              </a:buClr>
              <a:buSzPct val="65000"/>
              <a:buFont typeface="Wingdings" charset="2"/>
              <a:buChar char=""/>
              <a:defRPr kumimoji="1" sz="2000">
                <a:solidFill>
                  <a:schemeClr val="tx1"/>
                </a:solidFill>
                <a:latin typeface="Tw Cen MT" charset="0"/>
                <a:ea typeface="宋体" charset="0"/>
              </a:defRPr>
            </a:lvl5pPr>
            <a:lvl6pPr marL="25146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6pPr>
            <a:lvl7pPr marL="29718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7pPr>
            <a:lvl8pPr marL="34290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8pPr>
            <a:lvl9pPr marL="38862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9pPr>
          </a:lstStyle>
          <a:p>
            <a:pPr eaLnBrk="1" hangingPunct="1">
              <a:lnSpc>
                <a:spcPct val="80000"/>
              </a:lnSpc>
              <a:spcBef>
                <a:spcPct val="0"/>
              </a:spcBef>
              <a:buClrTx/>
              <a:buSzTx/>
              <a:buFontTx/>
              <a:buNone/>
            </a:pPr>
            <a:fld id="{758733BD-B019-4041-ABED-D067F0DBF183}" type="slidenum">
              <a:rPr kumimoji="0" lang="en-US" altLang="zh-CN" sz="1200">
                <a:solidFill>
                  <a:srgbClr val="FFFFFF"/>
                </a:solidFill>
              </a:rPr>
              <a:pPr eaLnBrk="1" hangingPunct="1">
                <a:lnSpc>
                  <a:spcPct val="80000"/>
                </a:lnSpc>
                <a:spcBef>
                  <a:spcPct val="0"/>
                </a:spcBef>
                <a:buClrTx/>
                <a:buSzTx/>
                <a:buFontTx/>
                <a:buNone/>
              </a:pPr>
              <a:t>5</a:t>
            </a:fld>
            <a:endParaRPr kumimoji="0" lang="en-US" altLang="zh-CN" sz="1200">
              <a:solidFill>
                <a:srgbClr val="FFFFFF"/>
              </a:solidFill>
            </a:endParaRPr>
          </a:p>
        </p:txBody>
      </p:sp>
      <p:sp>
        <p:nvSpPr>
          <p:cNvPr id="11269" name="Slide Number Placeholder 6"/>
          <p:cNvSpPr txBox="1">
            <a:spLocks noGrp="1"/>
          </p:cNvSpPr>
          <p:nvPr/>
        </p:nvSpPr>
        <p:spPr bwMode="auto">
          <a:xfrm>
            <a:off x="0" y="1271588"/>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700"/>
              </a:spcBef>
              <a:buClr>
                <a:schemeClr val="accent2"/>
              </a:buClr>
              <a:buSzPct val="60000"/>
              <a:buFont typeface="Wingdings" charset="2"/>
              <a:buChar char=""/>
              <a:defRPr kumimoji="1" sz="2900">
                <a:solidFill>
                  <a:schemeClr val="tx1"/>
                </a:solidFill>
                <a:latin typeface="Tw Cen MT" charset="0"/>
                <a:ea typeface="宋体" charset="0"/>
              </a:defRPr>
            </a:lvl1pPr>
            <a:lvl2pPr marL="742950" indent="-285750" eaLnBrk="0" hangingPunct="0">
              <a:spcBef>
                <a:spcPts val="550"/>
              </a:spcBef>
              <a:buClr>
                <a:schemeClr val="accent1"/>
              </a:buClr>
              <a:buSzPct val="70000"/>
              <a:buFont typeface="Wingdings 2" charset="2"/>
              <a:buChar char=""/>
              <a:defRPr kumimoji="1" sz="2600">
                <a:solidFill>
                  <a:schemeClr val="tx1"/>
                </a:solidFill>
                <a:latin typeface="Tw Cen MT" charset="0"/>
                <a:ea typeface="宋体" charset="0"/>
              </a:defRPr>
            </a:lvl2pPr>
            <a:lvl3pPr marL="1143000" indent="-228600" eaLnBrk="0" hangingPunct="0">
              <a:spcBef>
                <a:spcPts val="500"/>
              </a:spcBef>
              <a:buClr>
                <a:schemeClr val="accent2"/>
              </a:buClr>
              <a:buSzPct val="75000"/>
              <a:buFont typeface="Wingdings" charset="2"/>
              <a:buChar char=""/>
              <a:defRPr kumimoji="1" sz="2300">
                <a:solidFill>
                  <a:schemeClr val="tx1"/>
                </a:solidFill>
                <a:latin typeface="Tw Cen MT" charset="0"/>
                <a:ea typeface="宋体" charset="0"/>
              </a:defRPr>
            </a:lvl3pPr>
            <a:lvl4pPr marL="1600200" indent="-228600" eaLnBrk="0" hangingPunct="0">
              <a:spcBef>
                <a:spcPts val="400"/>
              </a:spcBef>
              <a:buClr>
                <a:srgbClr val="A04DA3"/>
              </a:buClr>
              <a:buSzPct val="75000"/>
              <a:buFont typeface="Wingdings" charset="2"/>
              <a:buChar char=""/>
              <a:defRPr kumimoji="1" sz="2000">
                <a:solidFill>
                  <a:schemeClr val="tx1"/>
                </a:solidFill>
                <a:latin typeface="Tw Cen MT" charset="0"/>
                <a:ea typeface="宋体" charset="0"/>
              </a:defRPr>
            </a:lvl4pPr>
            <a:lvl5pPr marL="2057400" indent="-228600" eaLnBrk="0" hangingPunct="0">
              <a:spcBef>
                <a:spcPts val="400"/>
              </a:spcBef>
              <a:buClr>
                <a:srgbClr val="C4652D"/>
              </a:buClr>
              <a:buSzPct val="65000"/>
              <a:buFont typeface="Wingdings" charset="2"/>
              <a:buChar char=""/>
              <a:defRPr kumimoji="1" sz="2000">
                <a:solidFill>
                  <a:schemeClr val="tx1"/>
                </a:solidFill>
                <a:latin typeface="Tw Cen MT" charset="0"/>
                <a:ea typeface="宋体" charset="0"/>
              </a:defRPr>
            </a:lvl5pPr>
            <a:lvl6pPr marL="25146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6pPr>
            <a:lvl7pPr marL="29718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7pPr>
            <a:lvl8pPr marL="34290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8pPr>
            <a:lvl9pPr marL="38862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9pPr>
          </a:lstStyle>
          <a:p>
            <a:pPr algn="ctr" eaLnBrk="1" hangingPunct="1">
              <a:lnSpc>
                <a:spcPct val="80000"/>
              </a:lnSpc>
              <a:spcBef>
                <a:spcPct val="0"/>
              </a:spcBef>
              <a:buClrTx/>
              <a:buSzTx/>
              <a:buFontTx/>
              <a:buNone/>
            </a:pPr>
            <a:fld id="{FBDFBC9D-FF0A-BD4E-82B5-61CDFE2085CB}" type="slidenum">
              <a:rPr kumimoji="0" lang="en-US" altLang="zh-CN" sz="1200" b="1">
                <a:solidFill>
                  <a:srgbClr val="FFFFFF"/>
                </a:solidFill>
              </a:rPr>
              <a:pPr algn="ctr" eaLnBrk="1" hangingPunct="1">
                <a:lnSpc>
                  <a:spcPct val="80000"/>
                </a:lnSpc>
                <a:spcBef>
                  <a:spcPct val="0"/>
                </a:spcBef>
                <a:buClrTx/>
                <a:buSzTx/>
                <a:buFontTx/>
                <a:buNone/>
              </a:pPr>
              <a:t>5</a:t>
            </a:fld>
            <a:endParaRPr kumimoji="0" lang="en-US" altLang="zh-CN" sz="1200" b="1">
              <a:solidFill>
                <a:srgbClr val="FFFFFF"/>
              </a:solidFill>
            </a:endParaRPr>
          </a:p>
        </p:txBody>
      </p:sp>
      <p:sp>
        <p:nvSpPr>
          <p:cNvPr id="14341" name="Rectangle 8"/>
          <p:cNvSpPr>
            <a:spLocks noChangeArrowheads="1"/>
          </p:cNvSpPr>
          <p:nvPr/>
        </p:nvSpPr>
        <p:spPr bwMode="auto">
          <a:xfrm>
            <a:off x="683568" y="1393825"/>
            <a:ext cx="8079432"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90600" eaLnBrk="0" hangingPunct="0">
              <a:spcBef>
                <a:spcPts val="700"/>
              </a:spcBef>
              <a:buClr>
                <a:schemeClr val="accent2"/>
              </a:buClr>
              <a:buSzPct val="60000"/>
              <a:buFont typeface="Wingdings" charset="2"/>
              <a:buChar char=""/>
              <a:defRPr kumimoji="1" sz="2900">
                <a:solidFill>
                  <a:schemeClr val="tx1"/>
                </a:solidFill>
                <a:latin typeface="Tw Cen MT" charset="0"/>
                <a:ea typeface="宋体" charset="0"/>
              </a:defRPr>
            </a:lvl1pPr>
            <a:lvl2pPr marL="742950" indent="-285750" defTabSz="990600" eaLnBrk="0" hangingPunct="0">
              <a:spcBef>
                <a:spcPts val="550"/>
              </a:spcBef>
              <a:buClr>
                <a:schemeClr val="accent1"/>
              </a:buClr>
              <a:buSzPct val="70000"/>
              <a:buFont typeface="Wingdings 2" charset="2"/>
              <a:buChar char=""/>
              <a:defRPr kumimoji="1" sz="2600">
                <a:solidFill>
                  <a:schemeClr val="tx1"/>
                </a:solidFill>
                <a:latin typeface="Tw Cen MT" charset="0"/>
                <a:ea typeface="宋体" charset="0"/>
              </a:defRPr>
            </a:lvl2pPr>
            <a:lvl3pPr marL="1079500" defTabSz="990600" eaLnBrk="0" hangingPunct="0">
              <a:spcBef>
                <a:spcPts val="500"/>
              </a:spcBef>
              <a:buClr>
                <a:schemeClr val="accent2"/>
              </a:buClr>
              <a:buSzPct val="75000"/>
              <a:buFont typeface="Wingdings" charset="2"/>
              <a:buChar char=""/>
              <a:defRPr kumimoji="1" sz="2300">
                <a:solidFill>
                  <a:schemeClr val="tx1"/>
                </a:solidFill>
                <a:latin typeface="Tw Cen MT" charset="0"/>
                <a:ea typeface="宋体" charset="0"/>
              </a:defRPr>
            </a:lvl3pPr>
            <a:lvl4pPr marL="1600200" indent="-228600" defTabSz="990600" eaLnBrk="0" hangingPunct="0">
              <a:spcBef>
                <a:spcPts val="400"/>
              </a:spcBef>
              <a:buClr>
                <a:srgbClr val="A04DA3"/>
              </a:buClr>
              <a:buSzPct val="75000"/>
              <a:buFont typeface="Wingdings" charset="2"/>
              <a:buChar char=""/>
              <a:defRPr kumimoji="1" sz="2000">
                <a:solidFill>
                  <a:schemeClr val="tx1"/>
                </a:solidFill>
                <a:latin typeface="Tw Cen MT" charset="0"/>
                <a:ea typeface="宋体" charset="0"/>
              </a:defRPr>
            </a:lvl4pPr>
            <a:lvl5pPr marL="2057400" indent="-228600" defTabSz="990600" eaLnBrk="0" hangingPunct="0">
              <a:spcBef>
                <a:spcPts val="400"/>
              </a:spcBef>
              <a:buClr>
                <a:srgbClr val="C4652D"/>
              </a:buClr>
              <a:buSzPct val="65000"/>
              <a:buFont typeface="Wingdings" charset="2"/>
              <a:buChar char=""/>
              <a:defRPr kumimoji="1" sz="2000">
                <a:solidFill>
                  <a:schemeClr val="tx1"/>
                </a:solidFill>
                <a:latin typeface="Tw Cen MT" charset="0"/>
                <a:ea typeface="宋体" charset="0"/>
              </a:defRPr>
            </a:lvl5pPr>
            <a:lvl6pPr marL="2514600" indent="-228600" defTabSz="990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6pPr>
            <a:lvl7pPr marL="2971800" indent="-228600" defTabSz="990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7pPr>
            <a:lvl8pPr marL="3429000" indent="-228600" defTabSz="990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8pPr>
            <a:lvl9pPr marL="3886200" indent="-228600" defTabSz="990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9pPr>
          </a:lstStyle>
          <a:p>
            <a:pPr eaLnBrk="1" hangingPunct="1">
              <a:spcBef>
                <a:spcPct val="0"/>
              </a:spcBef>
              <a:buClrTx/>
              <a:buSzTx/>
              <a:buFontTx/>
              <a:buNone/>
            </a:pPr>
            <a:r>
              <a:rPr kumimoji="0" lang="zh-CN" altLang="en-US" sz="2400" b="1" dirty="0">
                <a:latin typeface="Times New Roman" charset="0"/>
                <a:ea typeface="华文仿宋" charset="-122"/>
              </a:rPr>
              <a:t>概率论与数理统计</a:t>
            </a:r>
            <a:r>
              <a:rPr kumimoji="0" lang="zh-CN" altLang="en-US" sz="2400" dirty="0">
                <a:latin typeface="Times New Roman" charset="0"/>
                <a:ea typeface="华文仿宋" charset="-122"/>
              </a:rPr>
              <a:t>：</a:t>
            </a:r>
          </a:p>
          <a:p>
            <a:pPr marL="488950" eaLnBrk="1" hangingPunct="1">
              <a:spcBef>
                <a:spcPct val="0"/>
              </a:spcBef>
              <a:buClrTx/>
              <a:buSzTx/>
              <a:buFontTx/>
              <a:buNone/>
            </a:pPr>
            <a:r>
              <a:rPr kumimoji="0" lang="zh-CN" altLang="en-US" sz="2000" dirty="0">
                <a:latin typeface="华文仿宋" charset="-122"/>
                <a:ea typeface="华文仿宋" charset="-122"/>
              </a:rPr>
              <a:t>随机变量及概率分布、大数定理和中心极限定理、样本及分布、参数估计、小信号测量、假设检验、贝叶斯统计</a:t>
            </a:r>
            <a:endParaRPr kumimoji="0" lang="zh-CN" altLang="en-US" sz="2000" dirty="0">
              <a:latin typeface="Times New Roman" charset="0"/>
              <a:ea typeface="华文仿宋" charset="-122"/>
            </a:endParaRPr>
          </a:p>
          <a:p>
            <a:pPr eaLnBrk="1" hangingPunct="1">
              <a:spcBef>
                <a:spcPct val="0"/>
              </a:spcBef>
              <a:buClrTx/>
              <a:buSzTx/>
              <a:buFontTx/>
              <a:buNone/>
            </a:pPr>
            <a:r>
              <a:rPr kumimoji="0" lang="zh-CN" altLang="en-US" sz="2400" b="1" dirty="0">
                <a:latin typeface="Times New Roman" charset="0"/>
                <a:ea typeface="华文仿宋" charset="-122"/>
              </a:rPr>
              <a:t>计算机使用及编程语言</a:t>
            </a:r>
            <a:r>
              <a:rPr kumimoji="0" lang="zh-CN" altLang="en-US" sz="2400" dirty="0">
                <a:latin typeface="Times New Roman" charset="0"/>
                <a:ea typeface="华文仿宋" charset="-122"/>
              </a:rPr>
              <a:t>：</a:t>
            </a:r>
          </a:p>
          <a:p>
            <a:pPr marL="488950" eaLnBrk="1" hangingPunct="1">
              <a:spcBef>
                <a:spcPct val="0"/>
              </a:spcBef>
              <a:buClrTx/>
              <a:buSzTx/>
              <a:buFontTx/>
              <a:buNone/>
            </a:pPr>
            <a:r>
              <a:rPr kumimoji="0" lang="zh-CN" altLang="en-US" sz="2000" dirty="0">
                <a:latin typeface="华文仿宋" charset="-122"/>
                <a:ea typeface="华文仿宋" charset="-122"/>
              </a:rPr>
              <a:t> </a:t>
            </a:r>
            <a:r>
              <a:rPr kumimoji="0" lang="en-US" altLang="zh-CN" sz="2000" dirty="0">
                <a:latin typeface="华文仿宋" charset="-122"/>
                <a:ea typeface="华文仿宋" charset="-122"/>
              </a:rPr>
              <a:t>Linux</a:t>
            </a:r>
            <a:r>
              <a:rPr kumimoji="0" lang="zh-CN" altLang="en-US" sz="2000" dirty="0">
                <a:latin typeface="华文仿宋" charset="-122"/>
                <a:ea typeface="华文仿宋" charset="-122"/>
              </a:rPr>
              <a:t>使用、文本编辑工具、</a:t>
            </a:r>
            <a:r>
              <a:rPr kumimoji="0" lang="en-US" altLang="zh-CN" sz="2000" dirty="0">
                <a:latin typeface="华文仿宋" charset="-122"/>
                <a:ea typeface="华文仿宋" charset="-122"/>
              </a:rPr>
              <a:t>Shell</a:t>
            </a:r>
            <a:r>
              <a:rPr kumimoji="0" lang="zh-CN" altLang="en-US" sz="2000" dirty="0">
                <a:latin typeface="华文仿宋" charset="-122"/>
                <a:ea typeface="华文仿宋" charset="-122"/>
              </a:rPr>
              <a:t>脚本语言、</a:t>
            </a:r>
            <a:r>
              <a:rPr kumimoji="0" lang="en-US" altLang="zh-CN" sz="2000" dirty="0">
                <a:latin typeface="华文仿宋" charset="-122"/>
                <a:ea typeface="华文仿宋" charset="-122"/>
              </a:rPr>
              <a:t>GCC</a:t>
            </a:r>
            <a:r>
              <a:rPr kumimoji="0" lang="zh-CN" altLang="en-US" sz="2000" dirty="0">
                <a:latin typeface="华文仿宋" charset="-122"/>
                <a:ea typeface="华文仿宋" charset="-122"/>
              </a:rPr>
              <a:t>编译器使用、程序开发与测试、</a:t>
            </a:r>
            <a:r>
              <a:rPr kumimoji="0" lang="en-US" altLang="zh-CN" sz="2000" dirty="0">
                <a:latin typeface="华文仿宋" charset="-122"/>
                <a:ea typeface="华文仿宋" charset="-122"/>
              </a:rPr>
              <a:t>C++</a:t>
            </a:r>
            <a:r>
              <a:rPr kumimoji="0" lang="zh-CN" altLang="en-US" sz="2000" dirty="0">
                <a:latin typeface="华文仿宋" charset="-122"/>
                <a:ea typeface="华文仿宋" charset="-122"/>
              </a:rPr>
              <a:t>语言基本语法、对象与类、其他程序语言 </a:t>
            </a:r>
            <a:endParaRPr kumimoji="0" lang="zh-CN" altLang="en-US" sz="2400" dirty="0">
              <a:latin typeface="Times New Roman" charset="0"/>
              <a:ea typeface="华文仿宋" charset="-122"/>
            </a:endParaRPr>
          </a:p>
          <a:p>
            <a:pPr eaLnBrk="1" hangingPunct="1">
              <a:spcBef>
                <a:spcPct val="0"/>
              </a:spcBef>
              <a:buClrTx/>
              <a:buSzTx/>
              <a:buFontTx/>
              <a:buNone/>
            </a:pPr>
            <a:r>
              <a:rPr kumimoji="0" lang="zh-CN" altLang="en-US" sz="2400" b="1" dirty="0">
                <a:latin typeface="Times New Roman" charset="0"/>
                <a:ea typeface="华文仿宋" charset="-122"/>
              </a:rPr>
              <a:t>实验统计分析方法及工具</a:t>
            </a:r>
            <a:r>
              <a:rPr kumimoji="0" lang="zh-CN" altLang="en-US" sz="2400" dirty="0">
                <a:latin typeface="Times New Roman" charset="0"/>
                <a:ea typeface="华文仿宋" charset="-122"/>
              </a:rPr>
              <a:t>：</a:t>
            </a:r>
            <a:endParaRPr kumimoji="0" lang="en-US" altLang="zh-CN" sz="2400" dirty="0">
              <a:latin typeface="Times New Roman" charset="0"/>
              <a:ea typeface="华文仿宋" charset="-122"/>
            </a:endParaRPr>
          </a:p>
          <a:p>
            <a:pPr marL="534988" lvl="2" eaLnBrk="1" hangingPunct="1">
              <a:spcBef>
                <a:spcPct val="0"/>
              </a:spcBef>
              <a:buClrTx/>
              <a:buSzTx/>
              <a:buFontTx/>
              <a:buNone/>
            </a:pPr>
            <a:r>
              <a:rPr kumimoji="0" lang="zh-CN" altLang="en-US" sz="2000" dirty="0">
                <a:latin typeface="华文仿宋" charset="-122"/>
                <a:ea typeface="华文仿宋" charset="-122"/>
              </a:rPr>
              <a:t>统计分析工具</a:t>
            </a:r>
            <a:r>
              <a:rPr kumimoji="0" lang="en-US" altLang="zh-CN" sz="2000" dirty="0">
                <a:latin typeface="华文仿宋" charset="-122"/>
                <a:ea typeface="华文仿宋" charset="-122"/>
              </a:rPr>
              <a:t>ROOT</a:t>
            </a:r>
            <a:r>
              <a:rPr kumimoji="0" lang="zh-CN" altLang="en-US" sz="2000" dirty="0">
                <a:latin typeface="华文仿宋" charset="-122"/>
                <a:ea typeface="华文仿宋" charset="-122"/>
              </a:rPr>
              <a:t>框架、</a:t>
            </a:r>
            <a:r>
              <a:rPr kumimoji="0" lang="en-US" altLang="zh-CN" sz="2000" dirty="0">
                <a:latin typeface="华文仿宋" charset="-122"/>
                <a:ea typeface="华文仿宋" charset="-122"/>
              </a:rPr>
              <a:t>ROOT</a:t>
            </a:r>
            <a:r>
              <a:rPr kumimoji="0" lang="zh-CN" altLang="en-US" sz="2000" dirty="0">
                <a:latin typeface="华文仿宋" charset="-122"/>
                <a:ea typeface="华文仿宋" charset="-122"/>
              </a:rPr>
              <a:t>的数据管理、数据图形表达、直方图分析、数据拟合、统计检验、多变量分析技术及工具</a:t>
            </a:r>
            <a:r>
              <a:rPr kumimoji="0" lang="en-US" altLang="zh-CN" sz="2000" dirty="0">
                <a:latin typeface="华文仿宋" charset="-122"/>
                <a:ea typeface="华文仿宋" charset="-122"/>
              </a:rPr>
              <a:t>TMVA</a:t>
            </a:r>
          </a:p>
          <a:p>
            <a:pPr eaLnBrk="1" hangingPunct="1">
              <a:spcBef>
                <a:spcPct val="0"/>
              </a:spcBef>
              <a:buClrTx/>
              <a:buSzTx/>
              <a:buFontTx/>
              <a:buNone/>
            </a:pPr>
            <a:r>
              <a:rPr kumimoji="0" lang="zh-CN" altLang="en-US" sz="2400" b="1" dirty="0">
                <a:latin typeface="Times New Roman" charset="0"/>
                <a:ea typeface="华文仿宋" charset="-122"/>
              </a:rPr>
              <a:t>蒙特卡洛模拟</a:t>
            </a:r>
            <a:r>
              <a:rPr kumimoji="0" lang="zh-CN" altLang="en-US" sz="2400" dirty="0">
                <a:latin typeface="Times New Roman" charset="0"/>
                <a:ea typeface="华文仿宋" charset="-122"/>
              </a:rPr>
              <a:t>： </a:t>
            </a:r>
            <a:endParaRPr kumimoji="0" lang="en-US" altLang="zh-CN" sz="2400" dirty="0">
              <a:latin typeface="Times New Roman" charset="0"/>
              <a:ea typeface="华文仿宋" charset="-122"/>
            </a:endParaRPr>
          </a:p>
          <a:p>
            <a:pPr marL="534988" lvl="2" eaLnBrk="1" hangingPunct="1">
              <a:spcBef>
                <a:spcPct val="0"/>
              </a:spcBef>
              <a:buClrTx/>
              <a:buSzTx/>
              <a:buFontTx/>
              <a:buNone/>
              <a:tabLst>
                <a:tab pos="525463" algn="l"/>
              </a:tabLst>
            </a:pPr>
            <a:r>
              <a:rPr kumimoji="0" lang="zh-CN" altLang="en-US" sz="2000" dirty="0">
                <a:latin typeface="华文仿宋" charset="-122"/>
                <a:ea typeface="华文仿宋" charset="-122"/>
              </a:rPr>
              <a:t>蒙特卡洛模拟原理和方法、物理事件产生器（如</a:t>
            </a:r>
            <a:r>
              <a:rPr kumimoji="0" lang="en-US" altLang="zh-CN" sz="2000" dirty="0">
                <a:latin typeface="华文仿宋" charset="-122"/>
                <a:ea typeface="华文仿宋" charset="-122"/>
              </a:rPr>
              <a:t>PYTHIA</a:t>
            </a:r>
            <a:r>
              <a:rPr kumimoji="0" lang="zh-CN" altLang="en-US" sz="2000" dirty="0">
                <a:latin typeface="华文仿宋" charset="-122"/>
                <a:ea typeface="华文仿宋" charset="-122"/>
              </a:rPr>
              <a:t>模拟）、探测器模拟原理、方法和对象、</a:t>
            </a:r>
            <a:r>
              <a:rPr kumimoji="0" lang="en-US" altLang="zh-CN" sz="2000" dirty="0">
                <a:latin typeface="华文仿宋" charset="-122"/>
                <a:ea typeface="华文仿宋" charset="-122"/>
              </a:rPr>
              <a:t>GEANT</a:t>
            </a:r>
            <a:r>
              <a:rPr kumimoji="0" lang="zh-CN" altLang="en-US" sz="2000" dirty="0">
                <a:latin typeface="华文仿宋" charset="-122"/>
                <a:ea typeface="华文仿宋" charset="-122"/>
              </a:rPr>
              <a:t>模拟软件框架和流程</a:t>
            </a:r>
          </a:p>
          <a:p>
            <a:pPr marL="7938" lvl="2" eaLnBrk="1" hangingPunct="1">
              <a:spcBef>
                <a:spcPct val="0"/>
              </a:spcBef>
              <a:buClrTx/>
              <a:buSzTx/>
              <a:buFontTx/>
              <a:buNone/>
            </a:pPr>
            <a:r>
              <a:rPr kumimoji="0" lang="zh-CN" altLang="en-US" sz="2400" b="1" dirty="0">
                <a:latin typeface="Times New Roman" charset="0"/>
                <a:ea typeface="华文仿宋" charset="-122"/>
              </a:rPr>
              <a:t>粒子物理实验软件与分析框架系统</a:t>
            </a:r>
            <a:r>
              <a:rPr kumimoji="0" lang="zh-CN" altLang="en-US" sz="2400" dirty="0">
                <a:latin typeface="Times New Roman" charset="0"/>
                <a:ea typeface="华文仿宋" charset="-122"/>
              </a:rPr>
              <a:t>：</a:t>
            </a:r>
            <a:endParaRPr kumimoji="0" lang="en-US" altLang="zh-CN" sz="2400" dirty="0">
              <a:latin typeface="Times New Roman" charset="0"/>
              <a:ea typeface="华文仿宋" charset="-122"/>
            </a:endParaRPr>
          </a:p>
          <a:p>
            <a:pPr marL="488950" lvl="2" eaLnBrk="1" hangingPunct="1">
              <a:spcBef>
                <a:spcPct val="0"/>
              </a:spcBef>
              <a:buClrTx/>
              <a:buSzTx/>
              <a:buFontTx/>
              <a:buNone/>
            </a:pPr>
            <a:r>
              <a:rPr kumimoji="0" lang="zh-CN" altLang="en-US" sz="2000" dirty="0">
                <a:latin typeface="Times New Roman" charset="0"/>
                <a:ea typeface="华文仿宋" charset="-122"/>
              </a:rPr>
              <a:t>大科学装置实验软件框架；实验数据流系统</a:t>
            </a:r>
          </a:p>
        </p:txBody>
      </p:sp>
    </p:spTree>
    <p:extLst>
      <p:ext uri="{BB962C8B-B14F-4D97-AF65-F5344CB8AC3E}">
        <p14:creationId xmlns:p14="http://schemas.microsoft.com/office/powerpoint/2010/main" val="765326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1"/>
          <p:cNvSpPr>
            <a:spLocks noGrp="1"/>
          </p:cNvSpPr>
          <p:nvPr>
            <p:ph type="title"/>
          </p:nvPr>
        </p:nvSpPr>
        <p:spPr>
          <a:xfrm>
            <a:off x="609600" y="-7938"/>
            <a:ext cx="8153400" cy="990601"/>
          </a:xfrm>
        </p:spPr>
        <p:txBody>
          <a:bodyPr/>
          <a:lstStyle/>
          <a:p>
            <a:r>
              <a:rPr lang="zh-CN" altLang="en-US" dirty="0"/>
              <a:t>你能</a:t>
            </a:r>
            <a:r>
              <a:rPr lang="en-US" altLang="zh-CN" dirty="0"/>
              <a:t>(</a:t>
            </a:r>
            <a:r>
              <a:rPr lang="zh-CN" altLang="en-US" dirty="0"/>
              <a:t>应</a:t>
            </a:r>
            <a:r>
              <a:rPr lang="en-US" altLang="zh-CN" dirty="0"/>
              <a:t>)</a:t>
            </a:r>
            <a:r>
              <a:rPr lang="zh-CN" altLang="en-US" dirty="0"/>
              <a:t>学到什么</a:t>
            </a:r>
          </a:p>
        </p:txBody>
      </p:sp>
      <p:sp>
        <p:nvSpPr>
          <p:cNvPr id="10243" name="内容占位符 2"/>
          <p:cNvSpPr>
            <a:spLocks noGrp="1"/>
          </p:cNvSpPr>
          <p:nvPr>
            <p:ph sz="quarter" idx="1"/>
          </p:nvPr>
        </p:nvSpPr>
        <p:spPr>
          <a:xfrm>
            <a:off x="1187624" y="1844824"/>
            <a:ext cx="5562600" cy="3511847"/>
          </a:xfrm>
        </p:spPr>
        <p:txBody>
          <a:bodyPr/>
          <a:lstStyle/>
          <a:p>
            <a:pPr marL="298450" indent="-290513"/>
            <a:r>
              <a:rPr lang="zh-CN" altLang="en-US" dirty="0"/>
              <a:t>基本的概率统计知识</a:t>
            </a:r>
          </a:p>
          <a:p>
            <a:pPr marL="298450" indent="-290513"/>
            <a:r>
              <a:rPr lang="zh-CN" altLang="en-US" dirty="0"/>
              <a:t>实验数据的存储和读取</a:t>
            </a:r>
            <a:endParaRPr lang="en-US" altLang="zh-CN" dirty="0"/>
          </a:p>
          <a:p>
            <a:pPr marL="298450" indent="-290513"/>
            <a:r>
              <a:rPr lang="zh-CN" altLang="en-US" dirty="0"/>
              <a:t>实验数据分析和提纯</a:t>
            </a:r>
            <a:endParaRPr lang="en-US" altLang="zh-CN" dirty="0"/>
          </a:p>
          <a:p>
            <a:pPr marL="298450" indent="-290513"/>
            <a:r>
              <a:rPr lang="zh-CN" altLang="en-US" dirty="0"/>
              <a:t>数据信号成份测量和拟合</a:t>
            </a:r>
            <a:endParaRPr lang="en-US" altLang="zh-CN" dirty="0"/>
          </a:p>
          <a:p>
            <a:pPr marL="298450" indent="-290513"/>
            <a:r>
              <a:rPr lang="zh-CN" altLang="en-US" dirty="0"/>
              <a:t>数据统计分析和检验</a:t>
            </a:r>
            <a:endParaRPr lang="en-US" altLang="zh-CN" dirty="0"/>
          </a:p>
          <a:p>
            <a:pPr marL="298450" indent="-290513"/>
            <a:r>
              <a:rPr lang="zh-CN" altLang="en-US" dirty="0"/>
              <a:t>分析结果表达</a:t>
            </a:r>
            <a:endParaRPr lang="en-US" altLang="zh-CN" dirty="0"/>
          </a:p>
        </p:txBody>
      </p:sp>
      <p:sp>
        <p:nvSpPr>
          <p:cNvPr id="10244" name="日期占位符 4"/>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700"/>
              </a:spcBef>
              <a:buClr>
                <a:schemeClr val="accent2"/>
              </a:buClr>
              <a:buSzPct val="60000"/>
              <a:buFont typeface="Wingdings" charset="2"/>
              <a:buChar char=""/>
              <a:defRPr kumimoji="1" sz="2900">
                <a:solidFill>
                  <a:schemeClr val="tx1"/>
                </a:solidFill>
                <a:latin typeface="Tw Cen MT" charset="0"/>
                <a:ea typeface="宋体" charset="0"/>
              </a:defRPr>
            </a:lvl1pPr>
            <a:lvl2pPr marL="742950" indent="-285750" eaLnBrk="0" hangingPunct="0">
              <a:spcBef>
                <a:spcPts val="550"/>
              </a:spcBef>
              <a:buClr>
                <a:schemeClr val="accent1"/>
              </a:buClr>
              <a:buSzPct val="70000"/>
              <a:buFont typeface="Wingdings 2" charset="2"/>
              <a:buChar char=""/>
              <a:defRPr kumimoji="1" sz="2600">
                <a:solidFill>
                  <a:schemeClr val="tx1"/>
                </a:solidFill>
                <a:latin typeface="Tw Cen MT" charset="0"/>
                <a:ea typeface="宋体" charset="0"/>
              </a:defRPr>
            </a:lvl2pPr>
            <a:lvl3pPr marL="1143000" indent="-228600" eaLnBrk="0" hangingPunct="0">
              <a:spcBef>
                <a:spcPts val="500"/>
              </a:spcBef>
              <a:buClr>
                <a:schemeClr val="accent2"/>
              </a:buClr>
              <a:buSzPct val="75000"/>
              <a:buFont typeface="Wingdings" charset="2"/>
              <a:buChar char=""/>
              <a:defRPr kumimoji="1" sz="2300">
                <a:solidFill>
                  <a:schemeClr val="tx1"/>
                </a:solidFill>
                <a:latin typeface="Tw Cen MT" charset="0"/>
                <a:ea typeface="宋体" charset="0"/>
              </a:defRPr>
            </a:lvl3pPr>
            <a:lvl4pPr marL="1600200" indent="-228600" eaLnBrk="0" hangingPunct="0">
              <a:spcBef>
                <a:spcPts val="400"/>
              </a:spcBef>
              <a:buClr>
                <a:srgbClr val="A04DA3"/>
              </a:buClr>
              <a:buSzPct val="75000"/>
              <a:buFont typeface="Wingdings" charset="2"/>
              <a:buChar char=""/>
              <a:defRPr kumimoji="1" sz="2000">
                <a:solidFill>
                  <a:schemeClr val="tx1"/>
                </a:solidFill>
                <a:latin typeface="Tw Cen MT" charset="0"/>
                <a:ea typeface="宋体" charset="0"/>
              </a:defRPr>
            </a:lvl4pPr>
            <a:lvl5pPr marL="2057400" indent="-228600" eaLnBrk="0" hangingPunct="0">
              <a:spcBef>
                <a:spcPts val="400"/>
              </a:spcBef>
              <a:buClr>
                <a:srgbClr val="C4652D"/>
              </a:buClr>
              <a:buSzPct val="65000"/>
              <a:buFont typeface="Wingdings" charset="2"/>
              <a:buChar char=""/>
              <a:defRPr kumimoji="1" sz="2000">
                <a:solidFill>
                  <a:schemeClr val="tx1"/>
                </a:solidFill>
                <a:latin typeface="Tw Cen MT" charset="0"/>
                <a:ea typeface="宋体" charset="0"/>
              </a:defRPr>
            </a:lvl5pPr>
            <a:lvl6pPr marL="25146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6pPr>
            <a:lvl7pPr marL="29718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7pPr>
            <a:lvl8pPr marL="34290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8pPr>
            <a:lvl9pPr marL="38862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9pPr>
          </a:lstStyle>
          <a:p>
            <a:pPr eaLnBrk="1" hangingPunct="1">
              <a:spcBef>
                <a:spcPct val="0"/>
              </a:spcBef>
              <a:buClrTx/>
              <a:buSzTx/>
              <a:buFontTx/>
              <a:buNone/>
            </a:pPr>
            <a:r>
              <a:rPr kumimoji="0" lang="zh-CN" altLang="en-US" sz="1400" dirty="0">
                <a:solidFill>
                  <a:schemeClr val="tx2"/>
                </a:solidFill>
              </a:rPr>
              <a:t>国科大科创培训</a:t>
            </a:r>
            <a:r>
              <a:rPr kumimoji="0" lang="en-US" altLang="zh-CN" sz="1400" dirty="0">
                <a:solidFill>
                  <a:schemeClr val="tx2"/>
                </a:solidFill>
              </a:rPr>
              <a:t>2024</a:t>
            </a:r>
          </a:p>
        </p:txBody>
      </p:sp>
      <p:sp>
        <p:nvSpPr>
          <p:cNvPr id="10245" name="幻灯片编号占位符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700"/>
              </a:spcBef>
              <a:buClr>
                <a:schemeClr val="accent2"/>
              </a:buClr>
              <a:buSzPct val="60000"/>
              <a:buFont typeface="Wingdings" charset="2"/>
              <a:buChar char=""/>
              <a:defRPr kumimoji="1" sz="2900">
                <a:solidFill>
                  <a:schemeClr val="tx1"/>
                </a:solidFill>
                <a:latin typeface="Tw Cen MT" charset="0"/>
                <a:ea typeface="宋体" charset="0"/>
              </a:defRPr>
            </a:lvl1pPr>
            <a:lvl2pPr marL="742950" indent="-285750" eaLnBrk="0" hangingPunct="0">
              <a:spcBef>
                <a:spcPts val="550"/>
              </a:spcBef>
              <a:buClr>
                <a:schemeClr val="accent1"/>
              </a:buClr>
              <a:buSzPct val="70000"/>
              <a:buFont typeface="Wingdings 2" charset="2"/>
              <a:buChar char=""/>
              <a:defRPr kumimoji="1" sz="2600">
                <a:solidFill>
                  <a:schemeClr val="tx1"/>
                </a:solidFill>
                <a:latin typeface="Tw Cen MT" charset="0"/>
                <a:ea typeface="宋体" charset="0"/>
              </a:defRPr>
            </a:lvl2pPr>
            <a:lvl3pPr marL="1143000" indent="-228600" eaLnBrk="0" hangingPunct="0">
              <a:spcBef>
                <a:spcPts val="500"/>
              </a:spcBef>
              <a:buClr>
                <a:schemeClr val="accent2"/>
              </a:buClr>
              <a:buSzPct val="75000"/>
              <a:buFont typeface="Wingdings" charset="2"/>
              <a:buChar char=""/>
              <a:defRPr kumimoji="1" sz="2300">
                <a:solidFill>
                  <a:schemeClr val="tx1"/>
                </a:solidFill>
                <a:latin typeface="Tw Cen MT" charset="0"/>
                <a:ea typeface="宋体" charset="0"/>
              </a:defRPr>
            </a:lvl3pPr>
            <a:lvl4pPr marL="1600200" indent="-228600" eaLnBrk="0" hangingPunct="0">
              <a:spcBef>
                <a:spcPts val="400"/>
              </a:spcBef>
              <a:buClr>
                <a:srgbClr val="A04DA3"/>
              </a:buClr>
              <a:buSzPct val="75000"/>
              <a:buFont typeface="Wingdings" charset="2"/>
              <a:buChar char=""/>
              <a:defRPr kumimoji="1" sz="2000">
                <a:solidFill>
                  <a:schemeClr val="tx1"/>
                </a:solidFill>
                <a:latin typeface="Tw Cen MT" charset="0"/>
                <a:ea typeface="宋体" charset="0"/>
              </a:defRPr>
            </a:lvl4pPr>
            <a:lvl5pPr marL="2057400" indent="-228600" eaLnBrk="0" hangingPunct="0">
              <a:spcBef>
                <a:spcPts val="400"/>
              </a:spcBef>
              <a:buClr>
                <a:srgbClr val="C4652D"/>
              </a:buClr>
              <a:buSzPct val="65000"/>
              <a:buFont typeface="Wingdings" charset="2"/>
              <a:buChar char=""/>
              <a:defRPr kumimoji="1" sz="2000">
                <a:solidFill>
                  <a:schemeClr val="tx1"/>
                </a:solidFill>
                <a:latin typeface="Tw Cen MT" charset="0"/>
                <a:ea typeface="宋体" charset="0"/>
              </a:defRPr>
            </a:lvl5pPr>
            <a:lvl6pPr marL="25146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6pPr>
            <a:lvl7pPr marL="29718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7pPr>
            <a:lvl8pPr marL="34290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8pPr>
            <a:lvl9pPr marL="38862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9pPr>
          </a:lstStyle>
          <a:p>
            <a:pPr eaLnBrk="1" hangingPunct="1">
              <a:lnSpc>
                <a:spcPct val="80000"/>
              </a:lnSpc>
              <a:spcBef>
                <a:spcPct val="0"/>
              </a:spcBef>
              <a:buClrTx/>
              <a:buSzTx/>
              <a:buFontTx/>
              <a:buNone/>
            </a:pPr>
            <a:fld id="{53CF5F1E-F1C0-694D-93F1-E989CE5378C2}" type="slidenum">
              <a:rPr kumimoji="0" lang="en-US" altLang="zh-CN" sz="1200">
                <a:solidFill>
                  <a:srgbClr val="FFFFFF"/>
                </a:solidFill>
              </a:rPr>
              <a:pPr eaLnBrk="1" hangingPunct="1">
                <a:lnSpc>
                  <a:spcPct val="80000"/>
                </a:lnSpc>
                <a:spcBef>
                  <a:spcPct val="0"/>
                </a:spcBef>
                <a:buClrTx/>
                <a:buSzTx/>
                <a:buFontTx/>
                <a:buNone/>
              </a:pPr>
              <a:t>6</a:t>
            </a:fld>
            <a:endParaRPr kumimoji="0" lang="en-US" altLang="zh-CN" sz="1200">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p:cNvSpPr>
          <p:nvPr>
            <p:ph type="title"/>
          </p:nvPr>
        </p:nvSpPr>
        <p:spPr>
          <a:xfrm>
            <a:off x="609600" y="-7938"/>
            <a:ext cx="8153400" cy="990601"/>
          </a:xfrm>
        </p:spPr>
        <p:txBody>
          <a:bodyPr/>
          <a:lstStyle/>
          <a:p>
            <a:pPr eaLnBrk="1" hangingPunct="1"/>
            <a:r>
              <a:rPr kumimoji="0" lang="zh-CN" altLang="en-US">
                <a:ea typeface="华文仿宋" charset="-122"/>
              </a:rPr>
              <a:t>知识准备与学习材料</a:t>
            </a:r>
            <a:endParaRPr kumimoji="0" lang="en-US" altLang="zh-CN">
              <a:ea typeface="华文仿宋" charset="-122"/>
            </a:endParaRPr>
          </a:p>
        </p:txBody>
      </p:sp>
      <p:sp>
        <p:nvSpPr>
          <p:cNvPr id="12291" name="Rectangle 2"/>
          <p:cNvSpPr>
            <a:spLocks noGrp="1"/>
          </p:cNvSpPr>
          <p:nvPr>
            <p:ph sz="quarter" idx="1"/>
          </p:nvPr>
        </p:nvSpPr>
        <p:spPr>
          <a:xfrm>
            <a:off x="442912" y="1347491"/>
            <a:ext cx="8320088" cy="3959770"/>
          </a:xfrm>
        </p:spPr>
        <p:txBody>
          <a:bodyPr/>
          <a:lstStyle/>
          <a:p>
            <a:pPr marL="400050" indent="-400050">
              <a:lnSpc>
                <a:spcPct val="80000"/>
              </a:lnSpc>
              <a:buFontTx/>
              <a:buNone/>
            </a:pPr>
            <a:r>
              <a:rPr lang="en-US" altLang="zh-CN" sz="2000" b="1" dirty="0">
                <a:latin typeface="Kaiti SC Regular" charset="-122"/>
                <a:ea typeface="Kaiti SC Regular" charset="-122"/>
              </a:rPr>
              <a:t>Basics</a:t>
            </a:r>
            <a:r>
              <a:rPr lang="en-US" altLang="ja-JP" sz="2000" dirty="0">
                <a:latin typeface="Kaiti SC Regular" charset="-122"/>
                <a:ea typeface="Kaiti SC Regular" charset="-122"/>
              </a:rPr>
              <a:t>:</a:t>
            </a:r>
          </a:p>
          <a:p>
            <a:pPr marL="838200" lvl="1" indent="-381000">
              <a:lnSpc>
                <a:spcPct val="80000"/>
              </a:lnSpc>
            </a:pPr>
            <a:r>
              <a:rPr lang="en-US" altLang="ja-JP" sz="2000" dirty="0">
                <a:latin typeface="Kaiti SC Regular" charset="-122"/>
                <a:ea typeface="Kaiti SC Regular" charset="-122"/>
              </a:rPr>
              <a:t>Statistics</a:t>
            </a:r>
          </a:p>
          <a:p>
            <a:pPr marL="838200" lvl="1" indent="-381000">
              <a:lnSpc>
                <a:spcPct val="80000"/>
              </a:lnSpc>
            </a:pPr>
            <a:r>
              <a:rPr lang="en-US" altLang="ja-JP" sz="2000" dirty="0">
                <a:latin typeface="Kaiti SC Regular" charset="-122"/>
                <a:ea typeface="Kaiti SC Regular" charset="-122"/>
              </a:rPr>
              <a:t>Linux</a:t>
            </a:r>
            <a:r>
              <a:rPr lang="zh-CN" altLang="en-US" sz="2000" dirty="0">
                <a:latin typeface="Kaiti SC Regular" charset="-122"/>
                <a:ea typeface="Kaiti SC Regular" charset="-122"/>
              </a:rPr>
              <a:t>：</a:t>
            </a:r>
            <a:r>
              <a:rPr lang="en-US" altLang="ja-JP" sz="2000" dirty="0">
                <a:solidFill>
                  <a:srgbClr val="000000"/>
                </a:solidFill>
                <a:latin typeface="Times New Roman" charset="0"/>
              </a:rPr>
              <a:t>any Linux introductory book</a:t>
            </a:r>
            <a:endParaRPr lang="en-US" altLang="ja-JP" sz="2000" dirty="0">
              <a:latin typeface="Kaiti SC Regular" charset="-122"/>
              <a:ea typeface="Kaiti SC Regular" charset="-122"/>
            </a:endParaRPr>
          </a:p>
          <a:p>
            <a:pPr marL="838200" lvl="1" indent="-381000">
              <a:lnSpc>
                <a:spcPct val="80000"/>
              </a:lnSpc>
            </a:pPr>
            <a:r>
              <a:rPr lang="en-US" altLang="zh-CN" sz="2000" dirty="0">
                <a:latin typeface="Kaiti SC Regular" charset="-122"/>
                <a:ea typeface="Kaiti SC Regular" charset="-122"/>
              </a:rPr>
              <a:t>C++</a:t>
            </a:r>
            <a:r>
              <a:rPr lang="zh-CN" altLang="en-US" sz="2000" dirty="0">
                <a:latin typeface="Kaiti SC Regular" charset="-122"/>
                <a:ea typeface="Kaiti SC Regular" charset="-122"/>
              </a:rPr>
              <a:t>：</a:t>
            </a:r>
            <a:r>
              <a:rPr lang="en-US" altLang="zh-CN" sz="2000" dirty="0">
                <a:solidFill>
                  <a:srgbClr val="000000"/>
                </a:solidFill>
                <a:latin typeface="Times New Roman" charset="0"/>
              </a:rPr>
              <a:t>good C++ book</a:t>
            </a:r>
            <a:endParaRPr lang="en-US" altLang="zh-CN" sz="2000" dirty="0">
              <a:latin typeface="Kaiti SC Regular" charset="-122"/>
              <a:ea typeface="Kaiti SC Regular" charset="-122"/>
            </a:endParaRPr>
          </a:p>
          <a:p>
            <a:pPr marL="400050" indent="-400050">
              <a:lnSpc>
                <a:spcPct val="80000"/>
              </a:lnSpc>
              <a:buFont typeface="Wingdings 2" charset="2"/>
              <a:buNone/>
            </a:pPr>
            <a:r>
              <a:rPr lang="en-US" altLang="ja-JP" sz="2000" b="1" dirty="0">
                <a:latin typeface="Kaiti SC Regular" charset="-122"/>
                <a:ea typeface="Kaiti SC Regular" charset="-122"/>
              </a:rPr>
              <a:t>References:</a:t>
            </a:r>
          </a:p>
          <a:p>
            <a:pPr marL="838200" lvl="1" indent="-381000">
              <a:lnSpc>
                <a:spcPct val="80000"/>
              </a:lnSpc>
              <a:buFont typeface="Wingdings 2" charset="2"/>
              <a:buBlip>
                <a:blip r:embed="rId3"/>
              </a:buBlip>
            </a:pPr>
            <a:r>
              <a:rPr kumimoji="0" lang="zh-CN" altLang="en-US" sz="2000" dirty="0">
                <a:latin typeface="Kaiti SC Regular" charset="-122"/>
                <a:ea typeface="华文仿宋" charset="-122"/>
              </a:rPr>
              <a:t>朱永生</a:t>
            </a:r>
            <a:r>
              <a:rPr kumimoji="0" lang="en-US" altLang="zh-CN" sz="2000" dirty="0">
                <a:latin typeface="Kaiti SC Regular" charset="-122"/>
                <a:ea typeface="Kaiti SC Regular" charset="-122"/>
              </a:rPr>
              <a:t>,《</a:t>
            </a:r>
            <a:r>
              <a:rPr kumimoji="0" lang="zh-CN" altLang="en-US" sz="2000" dirty="0">
                <a:latin typeface="Kaiti SC Regular" charset="-122"/>
                <a:ea typeface="华文仿宋" charset="-122"/>
              </a:rPr>
              <a:t>实验数据分析（上、下册）</a:t>
            </a:r>
            <a:r>
              <a:rPr kumimoji="0" lang="en-US" altLang="zh-CN" sz="2000" dirty="0">
                <a:latin typeface="Kaiti SC Regular" charset="-122"/>
                <a:ea typeface="Kaiti SC Regular" charset="-122"/>
              </a:rPr>
              <a:t>》,</a:t>
            </a:r>
            <a:r>
              <a:rPr kumimoji="0" lang="zh-CN" altLang="en-US" sz="2000" dirty="0">
                <a:latin typeface="Kaiti SC Regular" charset="-122"/>
                <a:ea typeface="华文仿宋" charset="-122"/>
              </a:rPr>
              <a:t> 科学出版社 </a:t>
            </a:r>
            <a:endParaRPr lang="en-US" altLang="zh-CN" sz="2000" dirty="0">
              <a:latin typeface="Kaiti SC Regular" charset="-122"/>
              <a:ea typeface="Kaiti SC Regular" charset="-122"/>
            </a:endParaRPr>
          </a:p>
          <a:p>
            <a:pPr marL="838200" lvl="1" indent="-381000">
              <a:lnSpc>
                <a:spcPct val="80000"/>
              </a:lnSpc>
              <a:buFontTx/>
              <a:buBlip>
                <a:blip r:embed="rId3"/>
              </a:buBlip>
            </a:pPr>
            <a:r>
              <a:rPr lang="zh-CN" altLang="en-US" sz="2000" dirty="0">
                <a:latin typeface="Kaiti SC Regular" charset="-122"/>
                <a:ea typeface="华文仿宋" charset="-122"/>
              </a:rPr>
              <a:t>朱永生，</a:t>
            </a:r>
            <a:r>
              <a:rPr lang="en-US" altLang="zh-CN" sz="2000" dirty="0">
                <a:latin typeface="Kaiti SC Regular" charset="-122"/>
                <a:ea typeface="Kaiti SC Regular" charset="-122"/>
              </a:rPr>
              <a:t>《</a:t>
            </a:r>
            <a:r>
              <a:rPr lang="zh-CN" altLang="en-US" sz="2000" dirty="0">
                <a:latin typeface="Kaiti SC Regular" charset="-122"/>
                <a:ea typeface="华文仿宋" charset="-122"/>
              </a:rPr>
              <a:t>实验数据多元统计分析</a:t>
            </a:r>
            <a:r>
              <a:rPr lang="en-US" altLang="zh-CN" sz="2000" dirty="0">
                <a:latin typeface="Kaiti SC Regular" charset="-122"/>
                <a:ea typeface="Kaiti SC Regular" charset="-122"/>
              </a:rPr>
              <a:t>》, </a:t>
            </a:r>
            <a:r>
              <a:rPr lang="zh-CN" altLang="en-US" sz="2000" dirty="0">
                <a:latin typeface="Kaiti SC Regular" charset="-122"/>
                <a:ea typeface="华文仿宋" charset="-122"/>
              </a:rPr>
              <a:t>科学出版社</a:t>
            </a:r>
            <a:endParaRPr lang="en-US" altLang="zh-CN" sz="2000" dirty="0">
              <a:latin typeface="Kaiti SC Regular" charset="-122"/>
              <a:ea typeface="Kaiti SC Regular" charset="-122"/>
            </a:endParaRPr>
          </a:p>
          <a:p>
            <a:pPr marL="838200" lvl="1" indent="-381000">
              <a:lnSpc>
                <a:spcPct val="80000"/>
              </a:lnSpc>
              <a:buFont typeface="Wingdings 2" charset="2"/>
              <a:buBlip>
                <a:blip r:embed="rId3"/>
              </a:buBlip>
            </a:pPr>
            <a:r>
              <a:rPr lang="en-US" altLang="ja-JP" sz="2000" dirty="0">
                <a:latin typeface="Kaiti SC Regular" charset="-122"/>
                <a:ea typeface="Kaiti SC Regular" charset="-122"/>
              </a:rPr>
              <a:t>“The ROOT Users Guide”, </a:t>
            </a:r>
            <a:r>
              <a:rPr lang="zh-CN" altLang="zh-CN" sz="2000" dirty="0">
                <a:latin typeface="Kaiti SC Regular" charset="-122"/>
                <a:ea typeface="华文仿宋" charset="-122"/>
              </a:rPr>
              <a:t> </a:t>
            </a:r>
            <a:r>
              <a:rPr lang="en-US" altLang="ja-JP" sz="2000" u="sng" dirty="0">
                <a:latin typeface="Kaiti SC Regular" charset="-122"/>
                <a:ea typeface="Kaiti SC Regular" charset="-122"/>
                <a:hlinkClick r:id="rId4"/>
              </a:rPr>
              <a:t>http://root.cern.ch</a:t>
            </a:r>
            <a:endParaRPr lang="en-US" altLang="ja-JP" sz="2000" u="sng" dirty="0">
              <a:latin typeface="Kaiti SC Regular" charset="-122"/>
              <a:ea typeface="Kaiti SC Regular" charset="-122"/>
            </a:endParaRPr>
          </a:p>
          <a:p>
            <a:pPr marL="838200" lvl="1" indent="-381000">
              <a:lnSpc>
                <a:spcPct val="80000"/>
              </a:lnSpc>
              <a:buFont typeface="Wingdings 2" charset="2"/>
              <a:buBlip>
                <a:blip r:embed="rId3"/>
              </a:buBlip>
            </a:pPr>
            <a:r>
              <a:rPr lang="en-US" altLang="ja-JP" sz="2000" dirty="0" err="1">
                <a:latin typeface="Kaiti SC Regular" charset="-122"/>
                <a:ea typeface="Kaiti SC Regular" charset="-122"/>
              </a:rPr>
              <a:t>RooFit</a:t>
            </a:r>
            <a:r>
              <a:rPr lang="en-US" altLang="ja-JP" sz="2000" dirty="0">
                <a:latin typeface="Kaiti SC Regular" charset="-122"/>
                <a:ea typeface="Kaiti SC Regular" charset="-122"/>
              </a:rPr>
              <a:t>  Users Manual</a:t>
            </a:r>
          </a:p>
          <a:p>
            <a:pPr marL="838200" lvl="1" indent="-381000">
              <a:lnSpc>
                <a:spcPct val="80000"/>
              </a:lnSpc>
              <a:buFont typeface="Wingdings 2" charset="2"/>
              <a:buBlip>
                <a:blip r:embed="rId3"/>
              </a:buBlip>
            </a:pPr>
            <a:r>
              <a:rPr lang="en-US" altLang="ja-JP" sz="2000" dirty="0" err="1">
                <a:latin typeface="Kaiti SC Regular" charset="-122"/>
                <a:ea typeface="Kaiti SC Regular" charset="-122"/>
              </a:rPr>
              <a:t>RooStats</a:t>
            </a:r>
            <a:r>
              <a:rPr lang="en-US" altLang="ja-JP" sz="2000" dirty="0">
                <a:latin typeface="Kaiti SC Regular" charset="-122"/>
                <a:ea typeface="Kaiti SC Regular" charset="-122"/>
              </a:rPr>
              <a:t> Tutorial</a:t>
            </a:r>
          </a:p>
          <a:p>
            <a:pPr marL="838200" lvl="1" indent="-381000">
              <a:lnSpc>
                <a:spcPct val="80000"/>
              </a:lnSpc>
              <a:buFont typeface="Wingdings 2" charset="2"/>
              <a:buBlip>
                <a:blip r:embed="rId3"/>
              </a:buBlip>
            </a:pPr>
            <a:r>
              <a:rPr lang="en-US" altLang="ja-JP" sz="2000" dirty="0">
                <a:latin typeface="Kaiti SC Regular" charset="-122"/>
                <a:ea typeface="Kaiti SC Regular" charset="-122"/>
              </a:rPr>
              <a:t>Minuit Reference Manual</a:t>
            </a:r>
          </a:p>
          <a:p>
            <a:pPr marL="838200" lvl="1" indent="-381000">
              <a:lnSpc>
                <a:spcPct val="80000"/>
              </a:lnSpc>
              <a:buFont typeface="Wingdings 2" charset="2"/>
              <a:buBlip>
                <a:blip r:embed="rId3"/>
              </a:buBlip>
            </a:pPr>
            <a:r>
              <a:rPr lang="en-US" altLang="ja-JP" sz="2000" dirty="0">
                <a:latin typeface="Kaiti SC Regular" charset="-122"/>
                <a:ea typeface="Kaiti SC Regular" charset="-122"/>
              </a:rPr>
              <a:t>TMVA  User Guide</a:t>
            </a:r>
          </a:p>
        </p:txBody>
      </p:sp>
      <p:sp>
        <p:nvSpPr>
          <p:cNvPr id="12292" name="Date Placeholder 7"/>
          <p:cNvSpPr>
            <a:spLocks noGrp="1"/>
          </p:cNvSpPr>
          <p:nvPr>
            <p:ph type="dt" sz="quarter" idx="10"/>
          </p:nvPr>
        </p:nvSpPr>
        <p:spPr bwMode="auto">
          <a:xfrm>
            <a:off x="6084888" y="6237288"/>
            <a:ext cx="2667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700"/>
              </a:spcBef>
              <a:buClr>
                <a:schemeClr val="accent2"/>
              </a:buClr>
              <a:buSzPct val="60000"/>
              <a:buFont typeface="Wingdings" charset="2"/>
              <a:buChar char=""/>
              <a:defRPr kumimoji="1" sz="2900">
                <a:solidFill>
                  <a:schemeClr val="tx1"/>
                </a:solidFill>
                <a:latin typeface="Tw Cen MT" charset="0"/>
                <a:ea typeface="宋体" charset="0"/>
              </a:defRPr>
            </a:lvl1pPr>
            <a:lvl2pPr marL="742950" indent="-285750" eaLnBrk="0" hangingPunct="0">
              <a:spcBef>
                <a:spcPts val="550"/>
              </a:spcBef>
              <a:buClr>
                <a:schemeClr val="accent1"/>
              </a:buClr>
              <a:buSzPct val="70000"/>
              <a:buFont typeface="Wingdings 2" charset="2"/>
              <a:buChar char=""/>
              <a:defRPr kumimoji="1" sz="2600">
                <a:solidFill>
                  <a:schemeClr val="tx1"/>
                </a:solidFill>
                <a:latin typeface="Tw Cen MT" charset="0"/>
                <a:ea typeface="宋体" charset="0"/>
              </a:defRPr>
            </a:lvl2pPr>
            <a:lvl3pPr marL="1143000" indent="-228600" eaLnBrk="0" hangingPunct="0">
              <a:spcBef>
                <a:spcPts val="500"/>
              </a:spcBef>
              <a:buClr>
                <a:schemeClr val="accent2"/>
              </a:buClr>
              <a:buSzPct val="75000"/>
              <a:buFont typeface="Wingdings" charset="2"/>
              <a:buChar char=""/>
              <a:defRPr kumimoji="1" sz="2300">
                <a:solidFill>
                  <a:schemeClr val="tx1"/>
                </a:solidFill>
                <a:latin typeface="Tw Cen MT" charset="0"/>
                <a:ea typeface="宋体" charset="0"/>
              </a:defRPr>
            </a:lvl3pPr>
            <a:lvl4pPr marL="1600200" indent="-228600" eaLnBrk="0" hangingPunct="0">
              <a:spcBef>
                <a:spcPts val="400"/>
              </a:spcBef>
              <a:buClr>
                <a:srgbClr val="A04DA3"/>
              </a:buClr>
              <a:buSzPct val="75000"/>
              <a:buFont typeface="Wingdings" charset="2"/>
              <a:buChar char=""/>
              <a:defRPr kumimoji="1" sz="2000">
                <a:solidFill>
                  <a:schemeClr val="tx1"/>
                </a:solidFill>
                <a:latin typeface="Tw Cen MT" charset="0"/>
                <a:ea typeface="宋体" charset="0"/>
              </a:defRPr>
            </a:lvl4pPr>
            <a:lvl5pPr marL="2057400" indent="-228600" eaLnBrk="0" hangingPunct="0">
              <a:spcBef>
                <a:spcPts val="400"/>
              </a:spcBef>
              <a:buClr>
                <a:srgbClr val="C4652D"/>
              </a:buClr>
              <a:buSzPct val="65000"/>
              <a:buFont typeface="Wingdings" charset="2"/>
              <a:buChar char=""/>
              <a:defRPr kumimoji="1" sz="2000">
                <a:solidFill>
                  <a:schemeClr val="tx1"/>
                </a:solidFill>
                <a:latin typeface="Tw Cen MT" charset="0"/>
                <a:ea typeface="宋体" charset="0"/>
              </a:defRPr>
            </a:lvl5pPr>
            <a:lvl6pPr marL="25146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6pPr>
            <a:lvl7pPr marL="29718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7pPr>
            <a:lvl8pPr marL="34290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8pPr>
            <a:lvl9pPr marL="38862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9pPr>
          </a:lstStyle>
          <a:p>
            <a:pPr eaLnBrk="1" hangingPunct="1">
              <a:spcBef>
                <a:spcPct val="0"/>
              </a:spcBef>
              <a:buClrTx/>
              <a:buSzTx/>
              <a:buFontTx/>
              <a:buNone/>
            </a:pPr>
            <a:r>
              <a:rPr kumimoji="0" lang="zh-CN" altLang="en-US" sz="1400" dirty="0">
                <a:solidFill>
                  <a:schemeClr val="tx2"/>
                </a:solidFill>
              </a:rPr>
              <a:t>国科大科创培训</a:t>
            </a:r>
            <a:r>
              <a:rPr kumimoji="0" lang="en-US" altLang="zh-CN" sz="1400" dirty="0">
                <a:solidFill>
                  <a:schemeClr val="tx2"/>
                </a:solidFill>
              </a:rPr>
              <a:t>2024</a:t>
            </a:r>
          </a:p>
        </p:txBody>
      </p:sp>
      <p:sp>
        <p:nvSpPr>
          <p:cNvPr id="12293"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700"/>
              </a:spcBef>
              <a:buClr>
                <a:schemeClr val="accent2"/>
              </a:buClr>
              <a:buSzPct val="60000"/>
              <a:buFont typeface="Wingdings" charset="2"/>
              <a:buChar char=""/>
              <a:defRPr kumimoji="1" sz="2900">
                <a:solidFill>
                  <a:schemeClr val="tx1"/>
                </a:solidFill>
                <a:latin typeface="Tw Cen MT" charset="0"/>
                <a:ea typeface="宋体" charset="0"/>
              </a:defRPr>
            </a:lvl1pPr>
            <a:lvl2pPr marL="742950" indent="-285750" eaLnBrk="0" hangingPunct="0">
              <a:spcBef>
                <a:spcPts val="550"/>
              </a:spcBef>
              <a:buClr>
                <a:schemeClr val="accent1"/>
              </a:buClr>
              <a:buSzPct val="70000"/>
              <a:buFont typeface="Wingdings 2" charset="2"/>
              <a:buChar char=""/>
              <a:defRPr kumimoji="1" sz="2600">
                <a:solidFill>
                  <a:schemeClr val="tx1"/>
                </a:solidFill>
                <a:latin typeface="Tw Cen MT" charset="0"/>
                <a:ea typeface="宋体" charset="0"/>
              </a:defRPr>
            </a:lvl2pPr>
            <a:lvl3pPr marL="1143000" indent="-228600" eaLnBrk="0" hangingPunct="0">
              <a:spcBef>
                <a:spcPts val="500"/>
              </a:spcBef>
              <a:buClr>
                <a:schemeClr val="accent2"/>
              </a:buClr>
              <a:buSzPct val="75000"/>
              <a:buFont typeface="Wingdings" charset="2"/>
              <a:buChar char=""/>
              <a:defRPr kumimoji="1" sz="2300">
                <a:solidFill>
                  <a:schemeClr val="tx1"/>
                </a:solidFill>
                <a:latin typeface="Tw Cen MT" charset="0"/>
                <a:ea typeface="宋体" charset="0"/>
              </a:defRPr>
            </a:lvl3pPr>
            <a:lvl4pPr marL="1600200" indent="-228600" eaLnBrk="0" hangingPunct="0">
              <a:spcBef>
                <a:spcPts val="400"/>
              </a:spcBef>
              <a:buClr>
                <a:srgbClr val="A04DA3"/>
              </a:buClr>
              <a:buSzPct val="75000"/>
              <a:buFont typeface="Wingdings" charset="2"/>
              <a:buChar char=""/>
              <a:defRPr kumimoji="1" sz="2000">
                <a:solidFill>
                  <a:schemeClr val="tx1"/>
                </a:solidFill>
                <a:latin typeface="Tw Cen MT" charset="0"/>
                <a:ea typeface="宋体" charset="0"/>
              </a:defRPr>
            </a:lvl4pPr>
            <a:lvl5pPr marL="2057400" indent="-228600" eaLnBrk="0" hangingPunct="0">
              <a:spcBef>
                <a:spcPts val="400"/>
              </a:spcBef>
              <a:buClr>
                <a:srgbClr val="C4652D"/>
              </a:buClr>
              <a:buSzPct val="65000"/>
              <a:buFont typeface="Wingdings" charset="2"/>
              <a:buChar char=""/>
              <a:defRPr kumimoji="1" sz="2000">
                <a:solidFill>
                  <a:schemeClr val="tx1"/>
                </a:solidFill>
                <a:latin typeface="Tw Cen MT" charset="0"/>
                <a:ea typeface="宋体" charset="0"/>
              </a:defRPr>
            </a:lvl5pPr>
            <a:lvl6pPr marL="25146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6pPr>
            <a:lvl7pPr marL="29718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7pPr>
            <a:lvl8pPr marL="34290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8pPr>
            <a:lvl9pPr marL="38862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9pPr>
          </a:lstStyle>
          <a:p>
            <a:pPr eaLnBrk="1" hangingPunct="1">
              <a:lnSpc>
                <a:spcPct val="80000"/>
              </a:lnSpc>
              <a:spcBef>
                <a:spcPct val="0"/>
              </a:spcBef>
              <a:buClrTx/>
              <a:buSzTx/>
              <a:buFontTx/>
              <a:buNone/>
            </a:pPr>
            <a:fld id="{AE03F3EF-151E-E248-A7F4-785F8BF8C383}" type="slidenum">
              <a:rPr kumimoji="0" lang="en-US" altLang="zh-CN" sz="1200">
                <a:solidFill>
                  <a:srgbClr val="FFFFFF"/>
                </a:solidFill>
              </a:rPr>
              <a:pPr eaLnBrk="1" hangingPunct="1">
                <a:lnSpc>
                  <a:spcPct val="80000"/>
                </a:lnSpc>
                <a:spcBef>
                  <a:spcPct val="0"/>
                </a:spcBef>
                <a:buClrTx/>
                <a:buSzTx/>
                <a:buFontTx/>
                <a:buNone/>
              </a:pPr>
              <a:t>7</a:t>
            </a:fld>
            <a:endParaRPr kumimoji="0" lang="en-US" altLang="zh-CN" sz="1200">
              <a:solidFill>
                <a:srgbClr val="FFFFFF"/>
              </a:solidFill>
            </a:endParaRPr>
          </a:p>
        </p:txBody>
      </p:sp>
      <p:sp>
        <p:nvSpPr>
          <p:cNvPr id="12294" name="Slide Number Placeholder 6"/>
          <p:cNvSpPr txBox="1">
            <a:spLocks noGrp="1"/>
          </p:cNvSpPr>
          <p:nvPr/>
        </p:nvSpPr>
        <p:spPr bwMode="auto">
          <a:xfrm>
            <a:off x="0" y="1271588"/>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700"/>
              </a:spcBef>
              <a:buClr>
                <a:schemeClr val="accent2"/>
              </a:buClr>
              <a:buSzPct val="60000"/>
              <a:buFont typeface="Wingdings" charset="2"/>
              <a:buChar char=""/>
              <a:defRPr kumimoji="1" sz="2900">
                <a:solidFill>
                  <a:schemeClr val="tx1"/>
                </a:solidFill>
                <a:latin typeface="Tw Cen MT" charset="0"/>
                <a:ea typeface="宋体" charset="0"/>
              </a:defRPr>
            </a:lvl1pPr>
            <a:lvl2pPr marL="742950" indent="-285750" eaLnBrk="0" hangingPunct="0">
              <a:spcBef>
                <a:spcPts val="550"/>
              </a:spcBef>
              <a:buClr>
                <a:schemeClr val="accent1"/>
              </a:buClr>
              <a:buSzPct val="70000"/>
              <a:buFont typeface="Wingdings 2" charset="2"/>
              <a:buChar char=""/>
              <a:defRPr kumimoji="1" sz="2600">
                <a:solidFill>
                  <a:schemeClr val="tx1"/>
                </a:solidFill>
                <a:latin typeface="Tw Cen MT" charset="0"/>
                <a:ea typeface="宋体" charset="0"/>
              </a:defRPr>
            </a:lvl2pPr>
            <a:lvl3pPr marL="1143000" indent="-228600" eaLnBrk="0" hangingPunct="0">
              <a:spcBef>
                <a:spcPts val="500"/>
              </a:spcBef>
              <a:buClr>
                <a:schemeClr val="accent2"/>
              </a:buClr>
              <a:buSzPct val="75000"/>
              <a:buFont typeface="Wingdings" charset="2"/>
              <a:buChar char=""/>
              <a:defRPr kumimoji="1" sz="2300">
                <a:solidFill>
                  <a:schemeClr val="tx1"/>
                </a:solidFill>
                <a:latin typeface="Tw Cen MT" charset="0"/>
                <a:ea typeface="宋体" charset="0"/>
              </a:defRPr>
            </a:lvl3pPr>
            <a:lvl4pPr marL="1600200" indent="-228600" eaLnBrk="0" hangingPunct="0">
              <a:spcBef>
                <a:spcPts val="400"/>
              </a:spcBef>
              <a:buClr>
                <a:srgbClr val="A04DA3"/>
              </a:buClr>
              <a:buSzPct val="75000"/>
              <a:buFont typeface="Wingdings" charset="2"/>
              <a:buChar char=""/>
              <a:defRPr kumimoji="1" sz="2000">
                <a:solidFill>
                  <a:schemeClr val="tx1"/>
                </a:solidFill>
                <a:latin typeface="Tw Cen MT" charset="0"/>
                <a:ea typeface="宋体" charset="0"/>
              </a:defRPr>
            </a:lvl4pPr>
            <a:lvl5pPr marL="2057400" indent="-228600" eaLnBrk="0" hangingPunct="0">
              <a:spcBef>
                <a:spcPts val="400"/>
              </a:spcBef>
              <a:buClr>
                <a:srgbClr val="C4652D"/>
              </a:buClr>
              <a:buSzPct val="65000"/>
              <a:buFont typeface="Wingdings" charset="2"/>
              <a:buChar char=""/>
              <a:defRPr kumimoji="1" sz="2000">
                <a:solidFill>
                  <a:schemeClr val="tx1"/>
                </a:solidFill>
                <a:latin typeface="Tw Cen MT" charset="0"/>
                <a:ea typeface="宋体" charset="0"/>
              </a:defRPr>
            </a:lvl5pPr>
            <a:lvl6pPr marL="25146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6pPr>
            <a:lvl7pPr marL="29718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7pPr>
            <a:lvl8pPr marL="34290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8pPr>
            <a:lvl9pPr marL="38862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9pPr>
          </a:lstStyle>
          <a:p>
            <a:pPr algn="ctr" eaLnBrk="1" hangingPunct="1">
              <a:lnSpc>
                <a:spcPct val="80000"/>
              </a:lnSpc>
              <a:spcBef>
                <a:spcPct val="0"/>
              </a:spcBef>
              <a:buClrTx/>
              <a:buSzTx/>
              <a:buFontTx/>
              <a:buNone/>
            </a:pPr>
            <a:fld id="{D1169191-ED1E-334E-B4E8-A7E598F3BF90}" type="slidenum">
              <a:rPr kumimoji="0" lang="en-US" altLang="zh-CN" sz="1200" b="1">
                <a:solidFill>
                  <a:srgbClr val="FFFFFF"/>
                </a:solidFill>
              </a:rPr>
              <a:pPr algn="ctr" eaLnBrk="1" hangingPunct="1">
                <a:lnSpc>
                  <a:spcPct val="80000"/>
                </a:lnSpc>
                <a:spcBef>
                  <a:spcPct val="0"/>
                </a:spcBef>
                <a:buClrTx/>
                <a:buSzTx/>
                <a:buFontTx/>
                <a:buNone/>
              </a:pPr>
              <a:t>7</a:t>
            </a:fld>
            <a:endParaRPr kumimoji="0" lang="en-US" altLang="zh-CN" sz="1200" b="1">
              <a:solidFill>
                <a:srgbClr val="FFFFFF"/>
              </a:solidFill>
            </a:endParaRPr>
          </a:p>
        </p:txBody>
      </p:sp>
      <p:sp>
        <p:nvSpPr>
          <p:cNvPr id="3" name="文本框 2"/>
          <p:cNvSpPr txBox="1"/>
          <p:nvPr/>
        </p:nvSpPr>
        <p:spPr>
          <a:xfrm>
            <a:off x="982401" y="5375227"/>
            <a:ext cx="7547259" cy="523220"/>
          </a:xfrm>
          <a:prstGeom prst="rect">
            <a:avLst/>
          </a:prstGeom>
          <a:noFill/>
        </p:spPr>
        <p:txBody>
          <a:bodyPr wrap="none" rtlCol="0">
            <a:spAutoFit/>
          </a:bodyPr>
          <a:lstStyle/>
          <a:p>
            <a:r>
              <a:rPr kumimoji="1" lang="zh-CN" altLang="en-US" sz="2800" dirty="0"/>
              <a:t>请关注微群中公布的分享链接内的学习材料。</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Grp="1"/>
          </p:cNvSpPr>
          <p:nvPr>
            <p:ph type="title"/>
          </p:nvPr>
        </p:nvSpPr>
        <p:spPr>
          <a:xfrm>
            <a:off x="609600" y="-7938"/>
            <a:ext cx="8153400" cy="990601"/>
          </a:xfrm>
        </p:spPr>
        <p:txBody>
          <a:bodyPr/>
          <a:lstStyle/>
          <a:p>
            <a:pPr eaLnBrk="1" hangingPunct="1"/>
            <a:r>
              <a:rPr kumimoji="0" lang="zh-CN" altLang="en-US" dirty="0">
                <a:ea typeface="华文仿宋" charset="-122"/>
              </a:rPr>
              <a:t>学习方式</a:t>
            </a:r>
            <a:endParaRPr kumimoji="0" lang="en-US" altLang="zh-CN" dirty="0">
              <a:ea typeface="华文仿宋" charset="-122"/>
            </a:endParaRPr>
          </a:p>
        </p:txBody>
      </p:sp>
      <p:sp>
        <p:nvSpPr>
          <p:cNvPr id="13315" name="Rectangle 2"/>
          <p:cNvSpPr>
            <a:spLocks noGrp="1"/>
          </p:cNvSpPr>
          <p:nvPr>
            <p:ph sz="quarter" idx="1"/>
          </p:nvPr>
        </p:nvSpPr>
        <p:spPr>
          <a:xfrm>
            <a:off x="904900" y="1916832"/>
            <a:ext cx="7562800" cy="2232248"/>
          </a:xfrm>
        </p:spPr>
        <p:txBody>
          <a:bodyPr/>
          <a:lstStyle/>
          <a:p>
            <a:pPr eaLnBrk="1" hangingPunct="1">
              <a:lnSpc>
                <a:spcPct val="80000"/>
              </a:lnSpc>
              <a:buFont typeface="Wingdings" charset="2"/>
              <a:buChar char="Ø"/>
            </a:pPr>
            <a:r>
              <a:rPr kumimoji="0" lang="zh-CN" altLang="en-US" sz="3600" dirty="0">
                <a:latin typeface="宋体" charset="0"/>
              </a:rPr>
              <a:t>课堂讲授 </a:t>
            </a:r>
            <a:r>
              <a:rPr kumimoji="0" lang="en-US" altLang="zh-CN" sz="3600" dirty="0">
                <a:latin typeface="宋体" charset="0"/>
              </a:rPr>
              <a:t>+ </a:t>
            </a:r>
            <a:r>
              <a:rPr kumimoji="0" lang="zh-CN" altLang="en-US" sz="3600" dirty="0">
                <a:latin typeface="宋体" charset="0"/>
              </a:rPr>
              <a:t>习题操作 </a:t>
            </a:r>
            <a:r>
              <a:rPr kumimoji="0" lang="en-US" altLang="zh-CN" sz="3600" dirty="0">
                <a:latin typeface="宋体" charset="0"/>
              </a:rPr>
              <a:t>+</a:t>
            </a:r>
            <a:r>
              <a:rPr kumimoji="0" lang="zh-CN" altLang="en-US" sz="3600" dirty="0">
                <a:latin typeface="宋体" charset="0"/>
              </a:rPr>
              <a:t> 作业讨论 </a:t>
            </a:r>
          </a:p>
          <a:p>
            <a:pPr eaLnBrk="1" hangingPunct="1">
              <a:lnSpc>
                <a:spcPct val="80000"/>
              </a:lnSpc>
              <a:buFont typeface="Wingdings" charset="2"/>
              <a:buChar char="Ø"/>
            </a:pPr>
            <a:r>
              <a:rPr kumimoji="0" lang="zh-CN" altLang="en-US" sz="3600" dirty="0">
                <a:latin typeface="宋体" charset="0"/>
              </a:rPr>
              <a:t>多问多讨论，不要自己闷头搞</a:t>
            </a:r>
            <a:br>
              <a:rPr kumimoji="0" lang="zh-CN" altLang="en-US" sz="3600" dirty="0">
                <a:latin typeface="宋体" charset="0"/>
              </a:rPr>
            </a:br>
            <a:r>
              <a:rPr kumimoji="0" lang="zh-CN" altLang="en-US" sz="3600" dirty="0">
                <a:latin typeface="宋体" charset="0"/>
              </a:rPr>
              <a:t>（高手请忽略</a:t>
            </a:r>
            <a:r>
              <a:rPr kumimoji="0" lang="en-US" altLang="zh-CN" sz="3600" dirty="0">
                <a:latin typeface="宋体" charset="0"/>
              </a:rPr>
              <a:t>~</a:t>
            </a:r>
            <a:r>
              <a:rPr kumimoji="0" lang="zh-CN" altLang="en-US" sz="3600" dirty="0">
                <a:latin typeface="宋体" charset="0"/>
              </a:rPr>
              <a:t>）</a:t>
            </a:r>
            <a:endParaRPr kumimoji="0" lang="en-US" altLang="zh-CN" sz="3600" dirty="0">
              <a:latin typeface="宋体" charset="0"/>
            </a:endParaRPr>
          </a:p>
          <a:p>
            <a:pPr eaLnBrk="1" hangingPunct="1">
              <a:lnSpc>
                <a:spcPct val="80000"/>
              </a:lnSpc>
              <a:buFont typeface="Wingdings" charset="2"/>
              <a:buChar char="Ø"/>
            </a:pPr>
            <a:r>
              <a:rPr kumimoji="0" lang="zh-CN" altLang="en-US" sz="3200" dirty="0">
                <a:latin typeface="宋体" charset="0"/>
              </a:rPr>
              <a:t>自学操作</a:t>
            </a:r>
            <a:r>
              <a:rPr kumimoji="0" lang="en-US" altLang="zh-CN" sz="3200" dirty="0">
                <a:latin typeface="宋体" charset="0"/>
              </a:rPr>
              <a:t>: </a:t>
            </a:r>
            <a:r>
              <a:rPr kumimoji="0" lang="zh-CN" altLang="en-US" sz="3200" i="1" dirty="0">
                <a:solidFill>
                  <a:srgbClr val="FF0000"/>
                </a:solidFill>
                <a:latin typeface="宋体" charset="0"/>
              </a:rPr>
              <a:t>非常重要 </a:t>
            </a:r>
            <a:endParaRPr kumimoji="0" lang="en-US" altLang="zh-CN" sz="3200" dirty="0">
              <a:latin typeface="宋体" charset="0"/>
            </a:endParaRPr>
          </a:p>
        </p:txBody>
      </p:sp>
      <p:sp>
        <p:nvSpPr>
          <p:cNvPr id="13316" name="Date Placeholder 7"/>
          <p:cNvSpPr>
            <a:spLocks noGrp="1"/>
          </p:cNvSpPr>
          <p:nvPr>
            <p:ph type="dt" sz="quarter" idx="10"/>
          </p:nvPr>
        </p:nvSpPr>
        <p:spPr bwMode="auto">
          <a:xfrm>
            <a:off x="6156325" y="6165850"/>
            <a:ext cx="2667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700"/>
              </a:spcBef>
              <a:buClr>
                <a:schemeClr val="accent2"/>
              </a:buClr>
              <a:buSzPct val="60000"/>
              <a:buFont typeface="Wingdings" charset="2"/>
              <a:buChar char=""/>
              <a:defRPr kumimoji="1" sz="2900">
                <a:solidFill>
                  <a:schemeClr val="tx1"/>
                </a:solidFill>
                <a:latin typeface="Tw Cen MT" charset="0"/>
                <a:ea typeface="宋体" charset="0"/>
              </a:defRPr>
            </a:lvl1pPr>
            <a:lvl2pPr marL="742950" indent="-285750" eaLnBrk="0" hangingPunct="0">
              <a:spcBef>
                <a:spcPts val="550"/>
              </a:spcBef>
              <a:buClr>
                <a:schemeClr val="accent1"/>
              </a:buClr>
              <a:buSzPct val="70000"/>
              <a:buFont typeface="Wingdings 2" charset="2"/>
              <a:buChar char=""/>
              <a:defRPr kumimoji="1" sz="2600">
                <a:solidFill>
                  <a:schemeClr val="tx1"/>
                </a:solidFill>
                <a:latin typeface="Tw Cen MT" charset="0"/>
                <a:ea typeface="宋体" charset="0"/>
              </a:defRPr>
            </a:lvl2pPr>
            <a:lvl3pPr marL="1143000" indent="-228600" eaLnBrk="0" hangingPunct="0">
              <a:spcBef>
                <a:spcPts val="500"/>
              </a:spcBef>
              <a:buClr>
                <a:schemeClr val="accent2"/>
              </a:buClr>
              <a:buSzPct val="75000"/>
              <a:buFont typeface="Wingdings" charset="2"/>
              <a:buChar char=""/>
              <a:defRPr kumimoji="1" sz="2300">
                <a:solidFill>
                  <a:schemeClr val="tx1"/>
                </a:solidFill>
                <a:latin typeface="Tw Cen MT" charset="0"/>
                <a:ea typeface="宋体" charset="0"/>
              </a:defRPr>
            </a:lvl3pPr>
            <a:lvl4pPr marL="1600200" indent="-228600" eaLnBrk="0" hangingPunct="0">
              <a:spcBef>
                <a:spcPts val="400"/>
              </a:spcBef>
              <a:buClr>
                <a:srgbClr val="A04DA3"/>
              </a:buClr>
              <a:buSzPct val="75000"/>
              <a:buFont typeface="Wingdings" charset="2"/>
              <a:buChar char=""/>
              <a:defRPr kumimoji="1" sz="2000">
                <a:solidFill>
                  <a:schemeClr val="tx1"/>
                </a:solidFill>
                <a:latin typeface="Tw Cen MT" charset="0"/>
                <a:ea typeface="宋体" charset="0"/>
              </a:defRPr>
            </a:lvl4pPr>
            <a:lvl5pPr marL="2057400" indent="-228600" eaLnBrk="0" hangingPunct="0">
              <a:spcBef>
                <a:spcPts val="400"/>
              </a:spcBef>
              <a:buClr>
                <a:srgbClr val="C4652D"/>
              </a:buClr>
              <a:buSzPct val="65000"/>
              <a:buFont typeface="Wingdings" charset="2"/>
              <a:buChar char=""/>
              <a:defRPr kumimoji="1" sz="2000">
                <a:solidFill>
                  <a:schemeClr val="tx1"/>
                </a:solidFill>
                <a:latin typeface="Tw Cen MT" charset="0"/>
                <a:ea typeface="宋体" charset="0"/>
              </a:defRPr>
            </a:lvl5pPr>
            <a:lvl6pPr marL="25146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6pPr>
            <a:lvl7pPr marL="29718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7pPr>
            <a:lvl8pPr marL="34290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8pPr>
            <a:lvl9pPr marL="38862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9pPr>
          </a:lstStyle>
          <a:p>
            <a:pPr eaLnBrk="1" hangingPunct="1">
              <a:spcBef>
                <a:spcPct val="0"/>
              </a:spcBef>
              <a:buClrTx/>
              <a:buSzTx/>
              <a:buFontTx/>
              <a:buNone/>
            </a:pPr>
            <a:r>
              <a:rPr kumimoji="0" lang="zh-CN" altLang="en-US" sz="1400" dirty="0">
                <a:solidFill>
                  <a:schemeClr val="tx2"/>
                </a:solidFill>
              </a:rPr>
              <a:t>国科大科创培训</a:t>
            </a:r>
            <a:r>
              <a:rPr kumimoji="0" lang="en-US" altLang="zh-CN" sz="1400" dirty="0">
                <a:solidFill>
                  <a:schemeClr val="tx2"/>
                </a:solidFill>
              </a:rPr>
              <a:t>2024</a:t>
            </a:r>
          </a:p>
        </p:txBody>
      </p:sp>
      <p:sp>
        <p:nvSpPr>
          <p:cNvPr id="13317"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700"/>
              </a:spcBef>
              <a:buClr>
                <a:schemeClr val="accent2"/>
              </a:buClr>
              <a:buSzPct val="60000"/>
              <a:buFont typeface="Wingdings" charset="2"/>
              <a:buChar char=""/>
              <a:defRPr kumimoji="1" sz="2900">
                <a:solidFill>
                  <a:schemeClr val="tx1"/>
                </a:solidFill>
                <a:latin typeface="Tw Cen MT" charset="0"/>
                <a:ea typeface="宋体" charset="0"/>
              </a:defRPr>
            </a:lvl1pPr>
            <a:lvl2pPr marL="742950" indent="-285750" eaLnBrk="0" hangingPunct="0">
              <a:spcBef>
                <a:spcPts val="550"/>
              </a:spcBef>
              <a:buClr>
                <a:schemeClr val="accent1"/>
              </a:buClr>
              <a:buSzPct val="70000"/>
              <a:buFont typeface="Wingdings 2" charset="2"/>
              <a:buChar char=""/>
              <a:defRPr kumimoji="1" sz="2600">
                <a:solidFill>
                  <a:schemeClr val="tx1"/>
                </a:solidFill>
                <a:latin typeface="Tw Cen MT" charset="0"/>
                <a:ea typeface="宋体" charset="0"/>
              </a:defRPr>
            </a:lvl2pPr>
            <a:lvl3pPr marL="1143000" indent="-228600" eaLnBrk="0" hangingPunct="0">
              <a:spcBef>
                <a:spcPts val="500"/>
              </a:spcBef>
              <a:buClr>
                <a:schemeClr val="accent2"/>
              </a:buClr>
              <a:buSzPct val="75000"/>
              <a:buFont typeface="Wingdings" charset="2"/>
              <a:buChar char=""/>
              <a:defRPr kumimoji="1" sz="2300">
                <a:solidFill>
                  <a:schemeClr val="tx1"/>
                </a:solidFill>
                <a:latin typeface="Tw Cen MT" charset="0"/>
                <a:ea typeface="宋体" charset="0"/>
              </a:defRPr>
            </a:lvl3pPr>
            <a:lvl4pPr marL="1600200" indent="-228600" eaLnBrk="0" hangingPunct="0">
              <a:spcBef>
                <a:spcPts val="400"/>
              </a:spcBef>
              <a:buClr>
                <a:srgbClr val="A04DA3"/>
              </a:buClr>
              <a:buSzPct val="75000"/>
              <a:buFont typeface="Wingdings" charset="2"/>
              <a:buChar char=""/>
              <a:defRPr kumimoji="1" sz="2000">
                <a:solidFill>
                  <a:schemeClr val="tx1"/>
                </a:solidFill>
                <a:latin typeface="Tw Cen MT" charset="0"/>
                <a:ea typeface="宋体" charset="0"/>
              </a:defRPr>
            </a:lvl4pPr>
            <a:lvl5pPr marL="2057400" indent="-228600" eaLnBrk="0" hangingPunct="0">
              <a:spcBef>
                <a:spcPts val="400"/>
              </a:spcBef>
              <a:buClr>
                <a:srgbClr val="C4652D"/>
              </a:buClr>
              <a:buSzPct val="65000"/>
              <a:buFont typeface="Wingdings" charset="2"/>
              <a:buChar char=""/>
              <a:defRPr kumimoji="1" sz="2000">
                <a:solidFill>
                  <a:schemeClr val="tx1"/>
                </a:solidFill>
                <a:latin typeface="Tw Cen MT" charset="0"/>
                <a:ea typeface="宋体" charset="0"/>
              </a:defRPr>
            </a:lvl5pPr>
            <a:lvl6pPr marL="25146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6pPr>
            <a:lvl7pPr marL="29718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7pPr>
            <a:lvl8pPr marL="34290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8pPr>
            <a:lvl9pPr marL="38862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9pPr>
          </a:lstStyle>
          <a:p>
            <a:pPr eaLnBrk="1" hangingPunct="1">
              <a:lnSpc>
                <a:spcPct val="80000"/>
              </a:lnSpc>
              <a:spcBef>
                <a:spcPct val="0"/>
              </a:spcBef>
              <a:buClrTx/>
              <a:buSzTx/>
              <a:buFontTx/>
              <a:buNone/>
            </a:pPr>
            <a:fld id="{41C607D8-19DD-BE43-8627-37526FD25D45}" type="slidenum">
              <a:rPr kumimoji="0" lang="en-US" altLang="zh-CN" sz="1200">
                <a:solidFill>
                  <a:srgbClr val="FFFFFF"/>
                </a:solidFill>
              </a:rPr>
              <a:pPr eaLnBrk="1" hangingPunct="1">
                <a:lnSpc>
                  <a:spcPct val="80000"/>
                </a:lnSpc>
                <a:spcBef>
                  <a:spcPct val="0"/>
                </a:spcBef>
                <a:buClrTx/>
                <a:buSzTx/>
                <a:buFontTx/>
                <a:buNone/>
              </a:pPr>
              <a:t>8</a:t>
            </a:fld>
            <a:endParaRPr kumimoji="0" lang="en-US" altLang="zh-CN" sz="1200">
              <a:solidFill>
                <a:srgbClr val="FFFFFF"/>
              </a:solidFill>
            </a:endParaRPr>
          </a:p>
        </p:txBody>
      </p:sp>
      <p:sp>
        <p:nvSpPr>
          <p:cNvPr id="13318" name="Slide Number Placeholder 6"/>
          <p:cNvSpPr txBox="1">
            <a:spLocks noGrp="1"/>
          </p:cNvSpPr>
          <p:nvPr/>
        </p:nvSpPr>
        <p:spPr bwMode="auto">
          <a:xfrm>
            <a:off x="0" y="1271588"/>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700"/>
              </a:spcBef>
              <a:buClr>
                <a:schemeClr val="accent2"/>
              </a:buClr>
              <a:buSzPct val="60000"/>
              <a:buFont typeface="Wingdings" charset="2"/>
              <a:buChar char=""/>
              <a:defRPr kumimoji="1" sz="2900">
                <a:solidFill>
                  <a:schemeClr val="tx1"/>
                </a:solidFill>
                <a:latin typeface="Tw Cen MT" charset="0"/>
                <a:ea typeface="宋体" charset="0"/>
              </a:defRPr>
            </a:lvl1pPr>
            <a:lvl2pPr marL="742950" indent="-285750" eaLnBrk="0" hangingPunct="0">
              <a:spcBef>
                <a:spcPts val="550"/>
              </a:spcBef>
              <a:buClr>
                <a:schemeClr val="accent1"/>
              </a:buClr>
              <a:buSzPct val="70000"/>
              <a:buFont typeface="Wingdings 2" charset="2"/>
              <a:buChar char=""/>
              <a:defRPr kumimoji="1" sz="2600">
                <a:solidFill>
                  <a:schemeClr val="tx1"/>
                </a:solidFill>
                <a:latin typeface="Tw Cen MT" charset="0"/>
                <a:ea typeface="宋体" charset="0"/>
              </a:defRPr>
            </a:lvl2pPr>
            <a:lvl3pPr marL="1143000" indent="-228600" eaLnBrk="0" hangingPunct="0">
              <a:spcBef>
                <a:spcPts val="500"/>
              </a:spcBef>
              <a:buClr>
                <a:schemeClr val="accent2"/>
              </a:buClr>
              <a:buSzPct val="75000"/>
              <a:buFont typeface="Wingdings" charset="2"/>
              <a:buChar char=""/>
              <a:defRPr kumimoji="1" sz="2300">
                <a:solidFill>
                  <a:schemeClr val="tx1"/>
                </a:solidFill>
                <a:latin typeface="Tw Cen MT" charset="0"/>
                <a:ea typeface="宋体" charset="0"/>
              </a:defRPr>
            </a:lvl3pPr>
            <a:lvl4pPr marL="1600200" indent="-228600" eaLnBrk="0" hangingPunct="0">
              <a:spcBef>
                <a:spcPts val="400"/>
              </a:spcBef>
              <a:buClr>
                <a:srgbClr val="A04DA3"/>
              </a:buClr>
              <a:buSzPct val="75000"/>
              <a:buFont typeface="Wingdings" charset="2"/>
              <a:buChar char=""/>
              <a:defRPr kumimoji="1" sz="2000">
                <a:solidFill>
                  <a:schemeClr val="tx1"/>
                </a:solidFill>
                <a:latin typeface="Tw Cen MT" charset="0"/>
                <a:ea typeface="宋体" charset="0"/>
              </a:defRPr>
            </a:lvl4pPr>
            <a:lvl5pPr marL="2057400" indent="-228600" eaLnBrk="0" hangingPunct="0">
              <a:spcBef>
                <a:spcPts val="400"/>
              </a:spcBef>
              <a:buClr>
                <a:srgbClr val="C4652D"/>
              </a:buClr>
              <a:buSzPct val="65000"/>
              <a:buFont typeface="Wingdings" charset="2"/>
              <a:buChar char=""/>
              <a:defRPr kumimoji="1" sz="2000">
                <a:solidFill>
                  <a:schemeClr val="tx1"/>
                </a:solidFill>
                <a:latin typeface="Tw Cen MT" charset="0"/>
                <a:ea typeface="宋体" charset="0"/>
              </a:defRPr>
            </a:lvl5pPr>
            <a:lvl6pPr marL="25146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6pPr>
            <a:lvl7pPr marL="29718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7pPr>
            <a:lvl8pPr marL="34290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8pPr>
            <a:lvl9pPr marL="38862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0"/>
              </a:defRPr>
            </a:lvl9pPr>
          </a:lstStyle>
          <a:p>
            <a:pPr algn="ctr" eaLnBrk="1" hangingPunct="1">
              <a:lnSpc>
                <a:spcPct val="80000"/>
              </a:lnSpc>
              <a:spcBef>
                <a:spcPct val="0"/>
              </a:spcBef>
              <a:buClrTx/>
              <a:buSzTx/>
              <a:buFontTx/>
              <a:buNone/>
            </a:pPr>
            <a:fld id="{9C54DF2C-E339-0741-9789-95C71690F2FB}" type="slidenum">
              <a:rPr kumimoji="0" lang="en-US" altLang="zh-CN" sz="1200" b="1">
                <a:solidFill>
                  <a:srgbClr val="FFFFFF"/>
                </a:solidFill>
              </a:rPr>
              <a:pPr algn="ctr" eaLnBrk="1" hangingPunct="1">
                <a:lnSpc>
                  <a:spcPct val="80000"/>
                </a:lnSpc>
                <a:spcBef>
                  <a:spcPct val="0"/>
                </a:spcBef>
                <a:buClrTx/>
                <a:buSzTx/>
                <a:buFontTx/>
                <a:buNone/>
              </a:pPr>
              <a:t>8</a:t>
            </a:fld>
            <a:endParaRPr kumimoji="0" lang="en-US" altLang="zh-CN" sz="1200" b="1">
              <a:solidFill>
                <a:srgbClr val="FFFFFF"/>
              </a:solidFill>
            </a:endParaRPr>
          </a:p>
        </p:txBody>
      </p:sp>
      <p:sp>
        <p:nvSpPr>
          <p:cNvPr id="2" name="文本框 1"/>
          <p:cNvSpPr txBox="1"/>
          <p:nvPr/>
        </p:nvSpPr>
        <p:spPr>
          <a:xfrm>
            <a:off x="1409936" y="4606195"/>
            <a:ext cx="6552728" cy="954107"/>
          </a:xfrm>
          <a:prstGeom prst="rect">
            <a:avLst/>
          </a:prstGeom>
          <a:noFill/>
        </p:spPr>
        <p:txBody>
          <a:bodyPr wrap="square" rtlCol="0">
            <a:spAutoFit/>
          </a:bodyPr>
          <a:lstStyle/>
          <a:p>
            <a:r>
              <a:rPr kumimoji="1" lang="zh-CN" altLang="en-US" sz="2800" b="1" dirty="0"/>
              <a:t>以</a:t>
            </a:r>
            <a:r>
              <a:rPr kumimoji="1" lang="en-US" altLang="zh-CN" sz="2800" b="1" dirty="0"/>
              <a:t>ROOT</a:t>
            </a:r>
            <a:r>
              <a:rPr kumimoji="1" lang="zh-CN" altLang="en-US" sz="2800" b="1" dirty="0"/>
              <a:t>分析框架的学习为主线，熟悉</a:t>
            </a:r>
            <a:r>
              <a:rPr kumimoji="1" lang="en-US" altLang="zh-CN" sz="2800" b="1" dirty="0"/>
              <a:t>Linux</a:t>
            </a:r>
            <a:r>
              <a:rPr kumimoji="1" lang="zh-CN" altLang="en-US" sz="2800" b="1" dirty="0"/>
              <a:t>操作系统和</a:t>
            </a:r>
            <a:r>
              <a:rPr kumimoji="1" lang="en-US" altLang="zh-CN" sz="2800" b="1" dirty="0"/>
              <a:t>C++</a:t>
            </a:r>
            <a:r>
              <a:rPr kumimoji="1" lang="zh-CN" altLang="en-US" sz="2800" b="1" dirty="0"/>
              <a:t>的相关内容。</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p:cNvSpPr>
          <p:nvPr>
            <p:ph type="title"/>
          </p:nvPr>
        </p:nvSpPr>
        <p:spPr>
          <a:xfrm>
            <a:off x="609600" y="-7938"/>
            <a:ext cx="8153400" cy="990601"/>
          </a:xfrm>
        </p:spPr>
        <p:txBody>
          <a:bodyPr/>
          <a:lstStyle/>
          <a:p>
            <a:pPr eaLnBrk="1" hangingPunct="1"/>
            <a:r>
              <a:rPr kumimoji="0" lang="zh-CN" altLang="en-US" dirty="0">
                <a:ea typeface="华文仿宋" charset="-122"/>
              </a:rPr>
              <a:t>教学服务器</a:t>
            </a:r>
            <a:endParaRPr kumimoji="0" lang="en-US" altLang="zh-CN" dirty="0">
              <a:ea typeface="华文仿宋" charset="-122"/>
            </a:endParaRPr>
          </a:p>
        </p:txBody>
      </p:sp>
      <p:sp>
        <p:nvSpPr>
          <p:cNvPr id="14339" name="Rectangle 2"/>
          <p:cNvSpPr>
            <a:spLocks noGrp="1"/>
          </p:cNvSpPr>
          <p:nvPr>
            <p:ph sz="quarter" idx="1"/>
          </p:nvPr>
        </p:nvSpPr>
        <p:spPr>
          <a:xfrm>
            <a:off x="395536" y="1268760"/>
            <a:ext cx="8320087" cy="5400600"/>
          </a:xfrm>
        </p:spPr>
        <p:txBody>
          <a:bodyPr/>
          <a:lstStyle/>
          <a:p>
            <a:pPr eaLnBrk="1" hangingPunct="1">
              <a:buFont typeface="Wingdings" charset="2"/>
              <a:buChar char="Ø"/>
            </a:pPr>
            <a:r>
              <a:rPr kumimoji="0" lang="zh-CN" altLang="en-US" sz="2400" dirty="0">
                <a:latin typeface="Courier New" charset="0"/>
                <a:ea typeface="宋体" charset="-122"/>
              </a:rPr>
              <a:t>提供</a:t>
            </a:r>
            <a:r>
              <a:rPr kumimoji="0" lang="en-US" altLang="zh-CN" sz="2400" dirty="0">
                <a:latin typeface="Courier New" charset="0"/>
                <a:ea typeface="宋体" charset="-122"/>
              </a:rPr>
              <a:t>Linux</a:t>
            </a:r>
            <a:r>
              <a:rPr kumimoji="0" lang="zh-CN" altLang="en-US" sz="2400" dirty="0">
                <a:latin typeface="Courier New" charset="0"/>
                <a:ea typeface="宋体" charset="-122"/>
              </a:rPr>
              <a:t>环境用于课上演示，上机操作练习和科研实践</a:t>
            </a:r>
            <a:endParaRPr kumimoji="0" lang="en-US" altLang="zh-CN" sz="2400" dirty="0">
              <a:latin typeface="Courier New" charset="0"/>
              <a:ea typeface="宋体" charset="-122"/>
            </a:endParaRPr>
          </a:p>
          <a:p>
            <a:pPr eaLnBrk="1" hangingPunct="1">
              <a:buFont typeface="Wingdings" charset="2"/>
              <a:buChar char="Ø"/>
            </a:pPr>
            <a:r>
              <a:rPr kumimoji="0" lang="en-US" altLang="zh-CN" sz="2400" dirty="0" err="1">
                <a:latin typeface="Courier New" charset="0"/>
                <a:ea typeface="宋体" charset="-122"/>
              </a:rPr>
              <a:t>login.lzuhep.lzu.edu.cn</a:t>
            </a:r>
            <a:r>
              <a:rPr kumimoji="0" lang="zh-CN" altLang="en-US" sz="2400" dirty="0">
                <a:latin typeface="Courier New" charset="0"/>
                <a:ea typeface="宋体" charset="-122"/>
              </a:rPr>
              <a:t>（校园网内登录，</a:t>
            </a:r>
            <a:r>
              <a:rPr kumimoji="0" lang="en-US" altLang="zh-CN" sz="2400" dirty="0">
                <a:latin typeface="Courier New" charset="0"/>
                <a:ea typeface="宋体" charset="-122"/>
              </a:rPr>
              <a:t>IP</a:t>
            </a:r>
            <a:r>
              <a:rPr kumimoji="0" lang="zh-CN" altLang="en-US" sz="2400" dirty="0">
                <a:latin typeface="Courier New" charset="0"/>
                <a:ea typeface="宋体" charset="-122"/>
              </a:rPr>
              <a:t>随时可能会变动，注意课程网站上的通知。）</a:t>
            </a:r>
            <a:endParaRPr kumimoji="0" lang="en-US" altLang="zh-CN" sz="2400" dirty="0">
              <a:latin typeface="Courier New" charset="0"/>
              <a:ea typeface="宋体" charset="-122"/>
            </a:endParaRPr>
          </a:p>
          <a:p>
            <a:pPr lvl="1" eaLnBrk="1" hangingPunct="1">
              <a:buFont typeface="Wingdings" charset="2"/>
              <a:buChar char="Ø"/>
            </a:pPr>
            <a:r>
              <a:rPr kumimoji="0" lang="en-US" altLang="zh-CN" sz="2100" dirty="0">
                <a:latin typeface="Courier New" charset="0"/>
                <a:ea typeface="宋体" charset="-122"/>
              </a:rPr>
              <a:t>ssh USERNAME@</a:t>
            </a:r>
            <a:r>
              <a:rPr kumimoji="0" lang="en-US" altLang="zh-CN" sz="2000" dirty="0">
                <a:latin typeface="Courier New" charset="0"/>
                <a:ea typeface="宋体" charset="-122"/>
              </a:rPr>
              <a:t> </a:t>
            </a:r>
            <a:r>
              <a:rPr kumimoji="0" lang="en-US" altLang="zh-CN" sz="2000" dirty="0" err="1">
                <a:latin typeface="Courier New" charset="0"/>
                <a:ea typeface="宋体" charset="-122"/>
              </a:rPr>
              <a:t>login.lzuhep.lzu.edu.cn</a:t>
            </a:r>
            <a:endParaRPr kumimoji="0" lang="zh-CN" altLang="en-US" sz="2100" dirty="0">
              <a:latin typeface="Courier New" charset="0"/>
              <a:ea typeface="宋体" charset="-122"/>
            </a:endParaRPr>
          </a:p>
          <a:p>
            <a:pPr eaLnBrk="1" hangingPunct="1">
              <a:buFont typeface="Wingdings" charset="2"/>
              <a:buChar char="Ø"/>
            </a:pPr>
            <a:r>
              <a:rPr kumimoji="0" lang="zh-CN" altLang="en-US" sz="2400" dirty="0">
                <a:latin typeface="Courier New" charset="0"/>
                <a:ea typeface="宋体" charset="-122"/>
              </a:rPr>
              <a:t>登陆方式：</a:t>
            </a:r>
            <a:r>
              <a:rPr kumimoji="0" lang="en-US" altLang="zh-CN" sz="2400" dirty="0" err="1">
                <a:latin typeface="Courier New" charset="0"/>
                <a:ea typeface="宋体" charset="-122"/>
              </a:rPr>
              <a:t>ssh</a:t>
            </a:r>
            <a:r>
              <a:rPr kumimoji="0" lang="en-US" altLang="zh-CN" sz="2400" dirty="0">
                <a:latin typeface="Courier New" charset="0"/>
                <a:ea typeface="宋体" charset="-122"/>
              </a:rPr>
              <a:t> + </a:t>
            </a:r>
            <a:r>
              <a:rPr kumimoji="0" lang="en-US" altLang="zh-CN" sz="2400" dirty="0" err="1">
                <a:latin typeface="Courier New" charset="0"/>
                <a:ea typeface="宋体" charset="-122"/>
              </a:rPr>
              <a:t>scp</a:t>
            </a:r>
            <a:r>
              <a:rPr kumimoji="0" lang="en-US" altLang="zh-CN" sz="2400" dirty="0">
                <a:latin typeface="Courier New" charset="0"/>
                <a:ea typeface="宋体" charset="-122"/>
              </a:rPr>
              <a:t>; </a:t>
            </a:r>
            <a:r>
              <a:rPr kumimoji="0" lang="zh-CN" altLang="en-US" sz="2400" dirty="0">
                <a:latin typeface="Courier New" charset="0"/>
                <a:ea typeface="宋体" charset="-122"/>
              </a:rPr>
              <a:t>提供</a:t>
            </a:r>
            <a:r>
              <a:rPr kumimoji="0" lang="en-US" altLang="zh-CN" sz="2400" dirty="0">
                <a:latin typeface="Courier New" charset="0"/>
                <a:ea typeface="宋体" charset="-122"/>
              </a:rPr>
              <a:t>Windows</a:t>
            </a:r>
            <a:r>
              <a:rPr kumimoji="0" lang="zh-CN" altLang="en-US" sz="2400" dirty="0">
                <a:latin typeface="Courier New" charset="0"/>
                <a:ea typeface="宋体" charset="-122"/>
              </a:rPr>
              <a:t>下登陆软件</a:t>
            </a:r>
            <a:r>
              <a:rPr kumimoji="0" lang="en-US" altLang="zh-CN" sz="2400" dirty="0">
                <a:latin typeface="Courier New" charset="0"/>
                <a:ea typeface="宋体" charset="-122"/>
              </a:rPr>
              <a:t> </a:t>
            </a:r>
            <a:r>
              <a:rPr kumimoji="0" lang="en-US" altLang="zh-CN" sz="2400" dirty="0" err="1">
                <a:latin typeface="Courier New" charset="0"/>
                <a:ea typeface="宋体" charset="-122"/>
              </a:rPr>
              <a:t>XManager</a:t>
            </a:r>
            <a:r>
              <a:rPr kumimoji="0" lang="en-US" altLang="zh-CN" sz="2400" dirty="0">
                <a:latin typeface="Courier New" charset="0"/>
                <a:ea typeface="宋体" charset="-122"/>
              </a:rPr>
              <a:t>(</a:t>
            </a:r>
            <a:r>
              <a:rPr kumimoji="0" lang="zh-CN" altLang="en-US" sz="2400" dirty="0">
                <a:latin typeface="Courier New" charset="0"/>
                <a:ea typeface="宋体" charset="-122"/>
              </a:rPr>
              <a:t>推荐</a:t>
            </a:r>
            <a:r>
              <a:rPr kumimoji="0" lang="en-US" altLang="zh-CN" sz="2400" dirty="0">
                <a:latin typeface="Courier New" charset="0"/>
                <a:ea typeface="宋体" charset="-122"/>
              </a:rPr>
              <a:t>)</a:t>
            </a:r>
            <a:br>
              <a:rPr kumimoji="0" lang="en-US" altLang="zh-CN" sz="2400" dirty="0">
                <a:latin typeface="Courier New" charset="0"/>
                <a:ea typeface="宋体" charset="-122"/>
              </a:rPr>
            </a:br>
            <a:r>
              <a:rPr kumimoji="0" lang="zh-CN" altLang="en-US" sz="2000" i="1" dirty="0">
                <a:solidFill>
                  <a:srgbClr val="0070C0"/>
                </a:solidFill>
                <a:latin typeface="Courier New" charset="0"/>
                <a:ea typeface="宋体" charset="-122"/>
              </a:rPr>
              <a:t>科创计划</a:t>
            </a:r>
            <a:r>
              <a:rPr kumimoji="0" lang="en-US" altLang="zh-CN" sz="2000" i="1" dirty="0">
                <a:solidFill>
                  <a:srgbClr val="0070C0"/>
                </a:solidFill>
                <a:latin typeface="Courier New" charset="0"/>
                <a:ea typeface="宋体" charset="-122"/>
              </a:rPr>
              <a:t>2020&gt;</a:t>
            </a:r>
            <a:r>
              <a:rPr kumimoji="0" lang="zh-CN" altLang="en-US" sz="2000" i="1" dirty="0">
                <a:solidFill>
                  <a:srgbClr val="0070C0"/>
                </a:solidFill>
                <a:latin typeface="Courier New" charset="0"/>
                <a:ea typeface="宋体" charset="-122"/>
              </a:rPr>
              <a:t>软件</a:t>
            </a:r>
            <a:r>
              <a:rPr kumimoji="0" lang="en-US" altLang="zh-CN" sz="2000" i="1" dirty="0">
                <a:solidFill>
                  <a:srgbClr val="0070C0"/>
                </a:solidFill>
                <a:latin typeface="Courier New" charset="0"/>
                <a:ea typeface="宋体" charset="-122"/>
              </a:rPr>
              <a:t>&gt;Xmanager.Enterprise.5.0.0436.rar</a:t>
            </a:r>
          </a:p>
          <a:p>
            <a:pPr eaLnBrk="1" hangingPunct="1">
              <a:buFont typeface="Wingdings" charset="2"/>
              <a:buChar char="Ø"/>
            </a:pPr>
            <a:r>
              <a:rPr kumimoji="0" lang="zh-CN" altLang="en-US" sz="2400" dirty="0">
                <a:latin typeface="Courier New" charset="0"/>
                <a:ea typeface="宋体" charset="-122"/>
              </a:rPr>
              <a:t>课上所有示例均在</a:t>
            </a:r>
            <a:r>
              <a:rPr kumimoji="0" lang="en-US" altLang="zh-CN" sz="2400" dirty="0">
                <a:latin typeface="Courier New" charset="0"/>
                <a:ea typeface="宋体" charset="-122"/>
              </a:rPr>
              <a:t>/home/KeChuang18/</a:t>
            </a:r>
            <a:r>
              <a:rPr kumimoji="0" lang="zh-CN" altLang="en-US" sz="2400" dirty="0">
                <a:latin typeface="Courier New" charset="0"/>
                <a:ea typeface="宋体" charset="-122"/>
              </a:rPr>
              <a:t>中</a:t>
            </a:r>
            <a:endParaRPr kumimoji="0" lang="en-US" altLang="zh-CN" sz="2400" dirty="0">
              <a:latin typeface="Courier New" charset="0"/>
              <a:ea typeface="宋体" charset="-122"/>
            </a:endParaRPr>
          </a:p>
          <a:p>
            <a:pPr eaLnBrk="1" hangingPunct="1">
              <a:buFont typeface="Wingdings" charset="2"/>
              <a:buChar char="Ø"/>
            </a:pPr>
            <a:r>
              <a:rPr kumimoji="0" lang="zh-CN" altLang="en-US" sz="2400" dirty="0">
                <a:latin typeface="Courier New" charset="0"/>
                <a:ea typeface="宋体" charset="-122"/>
              </a:rPr>
              <a:t>个人目录：</a:t>
            </a:r>
            <a:r>
              <a:rPr kumimoji="0" lang="en-US" altLang="zh-CN" sz="2400" dirty="0">
                <a:latin typeface="Courier New" charset="0"/>
                <a:ea typeface="宋体" charset="-122"/>
              </a:rPr>
              <a:t>/home/${</a:t>
            </a:r>
            <a:r>
              <a:rPr kumimoji="0" lang="zh-CN" altLang="en-US" sz="2400" dirty="0">
                <a:latin typeface="Courier New" charset="0"/>
                <a:ea typeface="宋体" charset="-122"/>
              </a:rPr>
              <a:t>用户名</a:t>
            </a:r>
            <a:r>
              <a:rPr kumimoji="0" lang="en-US" altLang="zh-CN" sz="2400" dirty="0">
                <a:latin typeface="Courier New" charset="0"/>
                <a:ea typeface="宋体" charset="-122"/>
              </a:rPr>
              <a:t>}</a:t>
            </a:r>
          </a:p>
        </p:txBody>
      </p:sp>
      <p:sp>
        <p:nvSpPr>
          <p:cNvPr id="14340" name="Date Placeholder 7"/>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700"/>
              </a:spcBef>
              <a:buClr>
                <a:schemeClr val="accent2"/>
              </a:buClr>
              <a:buSzPct val="60000"/>
              <a:buFont typeface="Wingdings" charset="2"/>
              <a:buChar char=""/>
              <a:defRPr kumimoji="1" sz="2900">
                <a:solidFill>
                  <a:schemeClr val="tx1"/>
                </a:solidFill>
                <a:latin typeface="Tw Cen MT" charset="0"/>
                <a:ea typeface="宋体" charset="-122"/>
              </a:defRPr>
            </a:lvl1pPr>
            <a:lvl2pPr marL="742950" indent="-285750" eaLnBrk="0" hangingPunct="0">
              <a:spcBef>
                <a:spcPts val="550"/>
              </a:spcBef>
              <a:buClr>
                <a:schemeClr val="accent1"/>
              </a:buClr>
              <a:buSzPct val="70000"/>
              <a:buFont typeface="Wingdings 2" charset="2"/>
              <a:buChar char=""/>
              <a:defRPr kumimoji="1" sz="2600">
                <a:solidFill>
                  <a:schemeClr val="tx1"/>
                </a:solidFill>
                <a:latin typeface="Tw Cen MT" charset="0"/>
                <a:ea typeface="宋体" charset="-122"/>
              </a:defRPr>
            </a:lvl2pPr>
            <a:lvl3pPr marL="1143000" indent="-228600" eaLnBrk="0" hangingPunct="0">
              <a:spcBef>
                <a:spcPts val="500"/>
              </a:spcBef>
              <a:buClr>
                <a:schemeClr val="accent2"/>
              </a:buClr>
              <a:buSzPct val="75000"/>
              <a:buFont typeface="Wingdings" charset="2"/>
              <a:buChar char=""/>
              <a:defRPr kumimoji="1" sz="2300">
                <a:solidFill>
                  <a:schemeClr val="tx1"/>
                </a:solidFill>
                <a:latin typeface="Tw Cen MT" charset="0"/>
                <a:ea typeface="宋体" charset="-122"/>
              </a:defRPr>
            </a:lvl3pPr>
            <a:lvl4pPr marL="1600200" indent="-228600" eaLnBrk="0" hangingPunct="0">
              <a:spcBef>
                <a:spcPts val="400"/>
              </a:spcBef>
              <a:buClr>
                <a:srgbClr val="A04DA3"/>
              </a:buClr>
              <a:buSzPct val="75000"/>
              <a:buFont typeface="Wingdings" charset="2"/>
              <a:buChar char=""/>
              <a:defRPr kumimoji="1" sz="2000">
                <a:solidFill>
                  <a:schemeClr val="tx1"/>
                </a:solidFill>
                <a:latin typeface="Tw Cen MT" charset="0"/>
                <a:ea typeface="宋体" charset="-122"/>
              </a:defRPr>
            </a:lvl4pPr>
            <a:lvl5pPr marL="2057400" indent="-228600" eaLnBrk="0" hangingPunct="0">
              <a:spcBef>
                <a:spcPts val="400"/>
              </a:spcBef>
              <a:buClr>
                <a:srgbClr val="C4652D"/>
              </a:buClr>
              <a:buSzPct val="65000"/>
              <a:buFont typeface="Wingdings" charset="2"/>
              <a:buChar char=""/>
              <a:defRPr kumimoji="1" sz="2000">
                <a:solidFill>
                  <a:schemeClr val="tx1"/>
                </a:solidFill>
                <a:latin typeface="Tw Cen MT" charset="0"/>
                <a:ea typeface="宋体" charset="-122"/>
              </a:defRPr>
            </a:lvl5pPr>
            <a:lvl6pPr marL="25146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122"/>
              </a:defRPr>
            </a:lvl6pPr>
            <a:lvl7pPr marL="29718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122"/>
              </a:defRPr>
            </a:lvl7pPr>
            <a:lvl8pPr marL="34290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122"/>
              </a:defRPr>
            </a:lvl8pPr>
            <a:lvl9pPr marL="38862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122"/>
              </a:defRPr>
            </a:lvl9pPr>
          </a:lstStyle>
          <a:p>
            <a:pPr eaLnBrk="1" hangingPunct="1">
              <a:spcBef>
                <a:spcPct val="0"/>
              </a:spcBef>
              <a:buClrTx/>
              <a:buSzTx/>
              <a:buFontTx/>
              <a:buNone/>
            </a:pPr>
            <a:r>
              <a:rPr kumimoji="0" lang="zh-CN" altLang="en-US" sz="1400" dirty="0">
                <a:solidFill>
                  <a:schemeClr val="tx2"/>
                </a:solidFill>
              </a:rPr>
              <a:t>国科大科创培训</a:t>
            </a:r>
            <a:r>
              <a:rPr kumimoji="0" lang="en-US" altLang="zh-CN" sz="1400" dirty="0">
                <a:solidFill>
                  <a:schemeClr val="tx2"/>
                </a:solidFill>
              </a:rPr>
              <a:t>2024</a:t>
            </a:r>
          </a:p>
        </p:txBody>
      </p:sp>
      <p:sp>
        <p:nvSpPr>
          <p:cNvPr id="14341"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700"/>
              </a:spcBef>
              <a:buClr>
                <a:schemeClr val="accent2"/>
              </a:buClr>
              <a:buSzPct val="60000"/>
              <a:buFont typeface="Wingdings" charset="2"/>
              <a:buChar char=""/>
              <a:defRPr kumimoji="1" sz="2900">
                <a:solidFill>
                  <a:schemeClr val="tx1"/>
                </a:solidFill>
                <a:latin typeface="Tw Cen MT" charset="0"/>
                <a:ea typeface="宋体" charset="-122"/>
              </a:defRPr>
            </a:lvl1pPr>
            <a:lvl2pPr marL="742950" indent="-285750" eaLnBrk="0" hangingPunct="0">
              <a:spcBef>
                <a:spcPts val="550"/>
              </a:spcBef>
              <a:buClr>
                <a:schemeClr val="accent1"/>
              </a:buClr>
              <a:buSzPct val="70000"/>
              <a:buFont typeface="Wingdings 2" charset="2"/>
              <a:buChar char=""/>
              <a:defRPr kumimoji="1" sz="2600">
                <a:solidFill>
                  <a:schemeClr val="tx1"/>
                </a:solidFill>
                <a:latin typeface="Tw Cen MT" charset="0"/>
                <a:ea typeface="宋体" charset="-122"/>
              </a:defRPr>
            </a:lvl2pPr>
            <a:lvl3pPr marL="1143000" indent="-228600" eaLnBrk="0" hangingPunct="0">
              <a:spcBef>
                <a:spcPts val="500"/>
              </a:spcBef>
              <a:buClr>
                <a:schemeClr val="accent2"/>
              </a:buClr>
              <a:buSzPct val="75000"/>
              <a:buFont typeface="Wingdings" charset="2"/>
              <a:buChar char=""/>
              <a:defRPr kumimoji="1" sz="2300">
                <a:solidFill>
                  <a:schemeClr val="tx1"/>
                </a:solidFill>
                <a:latin typeface="Tw Cen MT" charset="0"/>
                <a:ea typeface="宋体" charset="-122"/>
              </a:defRPr>
            </a:lvl3pPr>
            <a:lvl4pPr marL="1600200" indent="-228600" eaLnBrk="0" hangingPunct="0">
              <a:spcBef>
                <a:spcPts val="400"/>
              </a:spcBef>
              <a:buClr>
                <a:srgbClr val="A04DA3"/>
              </a:buClr>
              <a:buSzPct val="75000"/>
              <a:buFont typeface="Wingdings" charset="2"/>
              <a:buChar char=""/>
              <a:defRPr kumimoji="1" sz="2000">
                <a:solidFill>
                  <a:schemeClr val="tx1"/>
                </a:solidFill>
                <a:latin typeface="Tw Cen MT" charset="0"/>
                <a:ea typeface="宋体" charset="-122"/>
              </a:defRPr>
            </a:lvl4pPr>
            <a:lvl5pPr marL="2057400" indent="-228600" eaLnBrk="0" hangingPunct="0">
              <a:spcBef>
                <a:spcPts val="400"/>
              </a:spcBef>
              <a:buClr>
                <a:srgbClr val="C4652D"/>
              </a:buClr>
              <a:buSzPct val="65000"/>
              <a:buFont typeface="Wingdings" charset="2"/>
              <a:buChar char=""/>
              <a:defRPr kumimoji="1" sz="2000">
                <a:solidFill>
                  <a:schemeClr val="tx1"/>
                </a:solidFill>
                <a:latin typeface="Tw Cen MT" charset="0"/>
                <a:ea typeface="宋体" charset="-122"/>
              </a:defRPr>
            </a:lvl5pPr>
            <a:lvl6pPr marL="25146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122"/>
              </a:defRPr>
            </a:lvl6pPr>
            <a:lvl7pPr marL="29718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122"/>
              </a:defRPr>
            </a:lvl7pPr>
            <a:lvl8pPr marL="34290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122"/>
              </a:defRPr>
            </a:lvl8pPr>
            <a:lvl9pPr marL="38862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122"/>
              </a:defRPr>
            </a:lvl9pPr>
          </a:lstStyle>
          <a:p>
            <a:pPr eaLnBrk="1" hangingPunct="1">
              <a:lnSpc>
                <a:spcPct val="80000"/>
              </a:lnSpc>
              <a:spcBef>
                <a:spcPct val="0"/>
              </a:spcBef>
              <a:buClrTx/>
              <a:buSzTx/>
              <a:buFontTx/>
              <a:buNone/>
            </a:pPr>
            <a:fld id="{981C9B43-07CE-4546-8C52-B9713F4332B2}" type="slidenum">
              <a:rPr kumimoji="0" lang="en-US" altLang="zh-CN" sz="1200">
                <a:solidFill>
                  <a:srgbClr val="FFFFFF"/>
                </a:solidFill>
              </a:rPr>
              <a:pPr eaLnBrk="1" hangingPunct="1">
                <a:lnSpc>
                  <a:spcPct val="80000"/>
                </a:lnSpc>
                <a:spcBef>
                  <a:spcPct val="0"/>
                </a:spcBef>
                <a:buClrTx/>
                <a:buSzTx/>
                <a:buFontTx/>
                <a:buNone/>
              </a:pPr>
              <a:t>9</a:t>
            </a:fld>
            <a:endParaRPr kumimoji="0" lang="en-US" altLang="zh-CN" sz="1200">
              <a:solidFill>
                <a:srgbClr val="FFFFFF"/>
              </a:solidFill>
            </a:endParaRPr>
          </a:p>
        </p:txBody>
      </p:sp>
      <p:sp>
        <p:nvSpPr>
          <p:cNvPr id="14342" name="Slide Number Placeholder 6"/>
          <p:cNvSpPr txBox="1">
            <a:spLocks noGrp="1"/>
          </p:cNvSpPr>
          <p:nvPr/>
        </p:nvSpPr>
        <p:spPr bwMode="auto">
          <a:xfrm>
            <a:off x="0" y="1271588"/>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700"/>
              </a:spcBef>
              <a:buClr>
                <a:schemeClr val="accent2"/>
              </a:buClr>
              <a:buSzPct val="60000"/>
              <a:buFont typeface="Wingdings" charset="2"/>
              <a:buChar char=""/>
              <a:defRPr kumimoji="1" sz="2900">
                <a:solidFill>
                  <a:schemeClr val="tx1"/>
                </a:solidFill>
                <a:latin typeface="Tw Cen MT" charset="0"/>
                <a:ea typeface="宋体" charset="-122"/>
              </a:defRPr>
            </a:lvl1pPr>
            <a:lvl2pPr marL="742950" indent="-285750" eaLnBrk="0" hangingPunct="0">
              <a:spcBef>
                <a:spcPts val="550"/>
              </a:spcBef>
              <a:buClr>
                <a:schemeClr val="accent1"/>
              </a:buClr>
              <a:buSzPct val="70000"/>
              <a:buFont typeface="Wingdings 2" charset="2"/>
              <a:buChar char=""/>
              <a:defRPr kumimoji="1" sz="2600">
                <a:solidFill>
                  <a:schemeClr val="tx1"/>
                </a:solidFill>
                <a:latin typeface="Tw Cen MT" charset="0"/>
                <a:ea typeface="宋体" charset="-122"/>
              </a:defRPr>
            </a:lvl2pPr>
            <a:lvl3pPr marL="1143000" indent="-228600" eaLnBrk="0" hangingPunct="0">
              <a:spcBef>
                <a:spcPts val="500"/>
              </a:spcBef>
              <a:buClr>
                <a:schemeClr val="accent2"/>
              </a:buClr>
              <a:buSzPct val="75000"/>
              <a:buFont typeface="Wingdings" charset="2"/>
              <a:buChar char=""/>
              <a:defRPr kumimoji="1" sz="2300">
                <a:solidFill>
                  <a:schemeClr val="tx1"/>
                </a:solidFill>
                <a:latin typeface="Tw Cen MT" charset="0"/>
                <a:ea typeface="宋体" charset="-122"/>
              </a:defRPr>
            </a:lvl3pPr>
            <a:lvl4pPr marL="1600200" indent="-228600" eaLnBrk="0" hangingPunct="0">
              <a:spcBef>
                <a:spcPts val="400"/>
              </a:spcBef>
              <a:buClr>
                <a:srgbClr val="A04DA3"/>
              </a:buClr>
              <a:buSzPct val="75000"/>
              <a:buFont typeface="Wingdings" charset="2"/>
              <a:buChar char=""/>
              <a:defRPr kumimoji="1" sz="2000">
                <a:solidFill>
                  <a:schemeClr val="tx1"/>
                </a:solidFill>
                <a:latin typeface="Tw Cen MT" charset="0"/>
                <a:ea typeface="宋体" charset="-122"/>
              </a:defRPr>
            </a:lvl4pPr>
            <a:lvl5pPr marL="2057400" indent="-228600" eaLnBrk="0" hangingPunct="0">
              <a:spcBef>
                <a:spcPts val="400"/>
              </a:spcBef>
              <a:buClr>
                <a:srgbClr val="C4652D"/>
              </a:buClr>
              <a:buSzPct val="65000"/>
              <a:buFont typeface="Wingdings" charset="2"/>
              <a:buChar char=""/>
              <a:defRPr kumimoji="1" sz="2000">
                <a:solidFill>
                  <a:schemeClr val="tx1"/>
                </a:solidFill>
                <a:latin typeface="Tw Cen MT" charset="0"/>
                <a:ea typeface="宋体" charset="-122"/>
              </a:defRPr>
            </a:lvl5pPr>
            <a:lvl6pPr marL="25146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122"/>
              </a:defRPr>
            </a:lvl6pPr>
            <a:lvl7pPr marL="29718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122"/>
              </a:defRPr>
            </a:lvl7pPr>
            <a:lvl8pPr marL="34290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122"/>
              </a:defRPr>
            </a:lvl8pPr>
            <a:lvl9pPr marL="3886200" indent="-228600" eaLnBrk="0" fontAlgn="base" hangingPunct="0">
              <a:spcBef>
                <a:spcPts val="400"/>
              </a:spcBef>
              <a:spcAft>
                <a:spcPct val="0"/>
              </a:spcAft>
              <a:buClr>
                <a:srgbClr val="C4652D"/>
              </a:buClr>
              <a:buSzPct val="65000"/>
              <a:buFont typeface="Wingdings" charset="2"/>
              <a:buChar char=""/>
              <a:defRPr kumimoji="1" sz="2000">
                <a:solidFill>
                  <a:schemeClr val="tx1"/>
                </a:solidFill>
                <a:latin typeface="Tw Cen MT" charset="0"/>
                <a:ea typeface="宋体" charset="-122"/>
              </a:defRPr>
            </a:lvl9pPr>
          </a:lstStyle>
          <a:p>
            <a:pPr algn="ctr" eaLnBrk="1" hangingPunct="1">
              <a:lnSpc>
                <a:spcPct val="80000"/>
              </a:lnSpc>
              <a:spcBef>
                <a:spcPct val="0"/>
              </a:spcBef>
              <a:buClrTx/>
              <a:buSzTx/>
              <a:buFontTx/>
              <a:buNone/>
            </a:pPr>
            <a:fld id="{3D30A6D2-A18A-4B40-98BE-00C44895F2B5}" type="slidenum">
              <a:rPr kumimoji="0" lang="en-US" altLang="zh-CN" sz="1200" b="1">
                <a:solidFill>
                  <a:srgbClr val="FFFFFF"/>
                </a:solidFill>
              </a:rPr>
              <a:pPr algn="ctr" eaLnBrk="1" hangingPunct="1">
                <a:lnSpc>
                  <a:spcPct val="80000"/>
                </a:lnSpc>
                <a:spcBef>
                  <a:spcPct val="0"/>
                </a:spcBef>
                <a:buClrTx/>
                <a:buSzTx/>
                <a:buFontTx/>
                <a:buNone/>
              </a:pPr>
              <a:t>9</a:t>
            </a:fld>
            <a:endParaRPr kumimoji="0" lang="en-US" altLang="zh-CN" sz="1200" b="1">
              <a:solidFill>
                <a:srgbClr val="FFFFFF"/>
              </a:solidFill>
            </a:endParaRPr>
          </a:p>
        </p:txBody>
      </p:sp>
    </p:spTree>
    <p:extLst>
      <p:ext uri="{BB962C8B-B14F-4D97-AF65-F5344CB8AC3E}">
        <p14:creationId xmlns:p14="http://schemas.microsoft.com/office/powerpoint/2010/main" val="137813011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cademic presentation for college cours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Academic presentation for college course</Template>
  <TotalTime>0</TotalTime>
  <Words>3546</Words>
  <Application>Microsoft Macintosh PowerPoint</Application>
  <PresentationFormat>全屏显示(4:3)</PresentationFormat>
  <Paragraphs>431</Paragraphs>
  <Slides>34</Slides>
  <Notes>29</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34</vt:i4>
      </vt:variant>
    </vt:vector>
  </HeadingPairs>
  <TitlesOfParts>
    <vt:vector size="53" baseType="lpstr">
      <vt:lpstr>方正舒体</vt:lpstr>
      <vt:lpstr>华文仿宋</vt:lpstr>
      <vt:lpstr>华文宋体</vt:lpstr>
      <vt:lpstr>楷体_GB2312</vt:lpstr>
      <vt:lpstr>隶书</vt:lpstr>
      <vt:lpstr>宋体</vt:lpstr>
      <vt:lpstr>Arial Unicode MS</vt:lpstr>
      <vt:lpstr>Batang</vt:lpstr>
      <vt:lpstr>Kaiti SC Regular</vt:lpstr>
      <vt:lpstr>Arial</vt:lpstr>
      <vt:lpstr>Calibri</vt:lpstr>
      <vt:lpstr>Courier</vt:lpstr>
      <vt:lpstr>Courier New</vt:lpstr>
      <vt:lpstr>Tahoma</vt:lpstr>
      <vt:lpstr>Times New Roman</vt:lpstr>
      <vt:lpstr>Tw Cen MT</vt:lpstr>
      <vt:lpstr>Wingdings</vt:lpstr>
      <vt:lpstr>Wingdings 2</vt:lpstr>
      <vt:lpstr>Academic presentation for college course</vt:lpstr>
      <vt:lpstr>统计方法和分析工具 第一讲：简介/ROOT框架</vt:lpstr>
      <vt:lpstr>培训目的</vt:lpstr>
      <vt:lpstr>Analysis Tools in Physics Research</vt:lpstr>
      <vt:lpstr>高能物理与核物理中主要软件使用率</vt:lpstr>
      <vt:lpstr>需要掌握的基本知识</vt:lpstr>
      <vt:lpstr>你能(应)学到什么</vt:lpstr>
      <vt:lpstr>知识准备与学习材料</vt:lpstr>
      <vt:lpstr>学习方式</vt:lpstr>
      <vt:lpstr>教学服务器</vt:lpstr>
      <vt:lpstr>PowerPoint 演示文稿</vt:lpstr>
      <vt:lpstr>What is ROOT</vt:lpstr>
      <vt:lpstr>History and future of ROOT</vt:lpstr>
      <vt:lpstr>ROOT在高能物理中的应用领域</vt:lpstr>
      <vt:lpstr>ROOT在高能物理中的应用领域</vt:lpstr>
      <vt:lpstr>ROOT中的主要服务和工具</vt:lpstr>
      <vt:lpstr>The Libraries</vt:lpstr>
      <vt:lpstr>更多ROOT组件</vt:lpstr>
      <vt:lpstr>Getting Information</vt:lpstr>
      <vt:lpstr>Three User Interfaces</vt:lpstr>
      <vt:lpstr>配置ROOT环境</vt:lpstr>
      <vt:lpstr>Start and Quit ROOT</vt:lpstr>
      <vt:lpstr>Command-Line Interface</vt:lpstr>
      <vt:lpstr>Command-Line Interface</vt:lpstr>
      <vt:lpstr>CINT Commands</vt:lpstr>
      <vt:lpstr>GUI Interface</vt:lpstr>
      <vt:lpstr>Fast Generate Your Macro Code</vt:lpstr>
      <vt:lpstr>Start ROOT from $ROOTSYS/Tutorials</vt:lpstr>
      <vt:lpstr>grep使用</vt:lpstr>
      <vt:lpstr>The ROOT Script Processor</vt:lpstr>
      <vt:lpstr>The ROOT Script Processor</vt:lpstr>
      <vt:lpstr>Object definition in CINT Script</vt:lpstr>
      <vt:lpstr>ROOT主要内容</vt:lpstr>
      <vt:lpstr>课下练习</vt:lpstr>
      <vt:lpstr>Tips:小技巧</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Microsoft Office 用户</dc:creator>
  <cp:lastModifiedBy/>
  <cp:revision>1</cp:revision>
  <dcterms:created xsi:type="dcterms:W3CDTF">2016-07-19T12:35:45Z</dcterms:created>
  <dcterms:modified xsi:type="dcterms:W3CDTF">2024-08-08T08:47:44Z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TC103524811033</vt:lpwstr>
  </property>
</Properties>
</file>