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700" r:id="rId2"/>
    <p:sldId id="685" r:id="rId3"/>
    <p:sldId id="686" r:id="rId4"/>
    <p:sldId id="687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701" r:id="rId13"/>
    <p:sldId id="695" r:id="rId14"/>
    <p:sldId id="696" r:id="rId15"/>
    <p:sldId id="697" r:id="rId16"/>
    <p:sldId id="698" r:id="rId17"/>
    <p:sldId id="699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F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BFD12-05EE-4894-A0BE-B3457C4C13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8FABF6-56D7-4D86-869F-E96DE58B6FC7}">
      <dgm:prSet phldrT="[文本]" custT="1"/>
      <dgm:spPr/>
      <dgm:t>
        <a:bodyPr/>
        <a:lstStyle/>
        <a:p>
          <a:r>
            <a:rPr lang="en-US" altLang="zh-CN" sz="2400" dirty="0"/>
            <a:t>Generation</a:t>
          </a:r>
          <a:endParaRPr lang="zh-CN" altLang="en-US" sz="2400" dirty="0"/>
        </a:p>
      </dgm:t>
    </dgm:pt>
    <dgm:pt modelId="{E54F98E1-ADD7-4BEC-925C-DC43BFB9FDE8}" type="parTrans" cxnId="{C33701FB-39AB-4CA9-90A6-3E769BA52FDF}">
      <dgm:prSet/>
      <dgm:spPr/>
      <dgm:t>
        <a:bodyPr/>
        <a:lstStyle/>
        <a:p>
          <a:endParaRPr lang="zh-CN" altLang="en-US"/>
        </a:p>
      </dgm:t>
    </dgm:pt>
    <dgm:pt modelId="{9F22456A-8128-4D8A-96E2-C18C65F98775}" type="sibTrans" cxnId="{C33701FB-39AB-4CA9-90A6-3E769BA52FDF}">
      <dgm:prSet/>
      <dgm:spPr/>
      <dgm:t>
        <a:bodyPr/>
        <a:lstStyle/>
        <a:p>
          <a:endParaRPr lang="zh-CN" altLang="en-US"/>
        </a:p>
      </dgm:t>
    </dgm:pt>
    <dgm:pt modelId="{95329D0E-585C-4F29-9875-9D86207B90B8}">
      <dgm:prSet phldrT="[文本]" custT="1"/>
      <dgm:spPr/>
      <dgm:t>
        <a:bodyPr/>
        <a:lstStyle/>
        <a:p>
          <a:r>
            <a:rPr lang="en-US" altLang="zh-CN" sz="2000" dirty="0">
              <a:latin typeface="+mn-lt"/>
            </a:rPr>
            <a:t>Compton scattering generator</a:t>
          </a:r>
          <a:endParaRPr lang="zh-CN" altLang="en-US" sz="2000" dirty="0">
            <a:latin typeface="+mn-lt"/>
          </a:endParaRPr>
        </a:p>
      </dgm:t>
    </dgm:pt>
    <dgm:pt modelId="{292C4B15-3B51-4A1B-A15B-3FF801A3DC41}" type="parTrans" cxnId="{C00688DE-3B2A-4C89-A9EF-69C29810958E}">
      <dgm:prSet/>
      <dgm:spPr/>
      <dgm:t>
        <a:bodyPr/>
        <a:lstStyle/>
        <a:p>
          <a:endParaRPr lang="zh-CN" altLang="en-US"/>
        </a:p>
      </dgm:t>
    </dgm:pt>
    <dgm:pt modelId="{B84E3553-2AAB-4FDC-B7D8-7AB518DB1958}" type="sibTrans" cxnId="{C00688DE-3B2A-4C89-A9EF-69C29810958E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5E86B25-CACA-447D-A124-B8069D7DFE77}">
          <dgm:prSet phldrT="[文本]" custT="1"/>
          <dgm:spPr/>
          <dgm:t>
            <a:bodyPr/>
            <a:lstStyle/>
            <a:p>
              <a:r>
                <a:rPr lang="en-US" altLang="zh-CN" sz="2000" b="0" dirty="0"/>
                <a:t>For each laser polarization,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20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</m:oMath>
              </a14:m>
              <a:r>
                <a:rPr lang="en-US" altLang="zh-CN" sz="2000" dirty="0">
                  <a:latin typeface="+mn-lt"/>
                </a:rPr>
                <a:t> beam-laser collisions (serval-minute data taking)</a:t>
              </a:r>
              <a:endParaRPr lang="zh-CN" altLang="en-US" sz="2000" dirty="0">
                <a:latin typeface="+mn-lt"/>
              </a:endParaRPr>
            </a:p>
          </dgm:t>
        </dgm:pt>
      </mc:Choice>
      <mc:Fallback xmlns="">
        <dgm:pt modelId="{75E86B25-CACA-447D-A124-B8069D7DFE77}">
          <dgm:prSet phldrT="[文本]" custT="1"/>
          <dgm:spPr/>
          <dgm:t>
            <a:bodyPr/>
            <a:lstStyle/>
            <a:p>
              <a:r>
                <a:rPr lang="en-US" altLang="zh-CN" sz="2000" b="0" dirty="0"/>
                <a:t>For each laser polarization, </a:t>
              </a:r>
              <a:r>
                <a:rPr lang="en-US" altLang="zh-CN" sz="2000" b="0" i="0">
                  <a:latin typeface="Cambria Math" panose="02040503050406030204" pitchFamily="18" charset="0"/>
                </a:rPr>
                <a:t>10^8</a:t>
              </a:r>
              <a:r>
                <a:rPr lang="en-US" altLang="zh-CN" sz="2000" dirty="0">
                  <a:latin typeface="+mn-lt"/>
                </a:rPr>
                <a:t> beam-laser collisions (serval-minute data taking)</a:t>
              </a:r>
              <a:endParaRPr lang="zh-CN" altLang="en-US" sz="2000" dirty="0">
                <a:latin typeface="+mn-lt"/>
              </a:endParaRPr>
            </a:p>
          </dgm:t>
        </dgm:pt>
      </mc:Fallback>
    </mc:AlternateContent>
    <dgm:pt modelId="{70D93DCE-B137-4483-A7F5-6F0D567615C2}" type="parTrans" cxnId="{7B595C48-674F-42C6-B282-0CC66751C36E}">
      <dgm:prSet/>
      <dgm:spPr/>
      <dgm:t>
        <a:bodyPr/>
        <a:lstStyle/>
        <a:p>
          <a:endParaRPr lang="zh-CN" altLang="en-US"/>
        </a:p>
      </dgm:t>
    </dgm:pt>
    <dgm:pt modelId="{23C5B2FA-E317-4AD3-931C-7E98B04EE586}" type="sibTrans" cxnId="{7B595C48-674F-42C6-B282-0CC66751C36E}">
      <dgm:prSet/>
      <dgm:spPr/>
      <dgm:t>
        <a:bodyPr/>
        <a:lstStyle/>
        <a:p>
          <a:endParaRPr lang="zh-CN" altLang="en-US"/>
        </a:p>
      </dgm:t>
    </dgm:pt>
    <dgm:pt modelId="{8F8030C0-8F19-486C-8EAF-BD18840C18A7}">
      <dgm:prSet phldrT="[文本]" custT="1"/>
      <dgm:spPr/>
      <dgm:t>
        <a:bodyPr/>
        <a:lstStyle/>
        <a:p>
          <a:r>
            <a:rPr lang="en-US" altLang="zh-CN" sz="2400" dirty="0"/>
            <a:t>Geant4 simulation</a:t>
          </a:r>
          <a:endParaRPr lang="zh-CN" altLang="en-US" sz="2400" dirty="0"/>
        </a:p>
      </dgm:t>
    </dgm:pt>
    <dgm:pt modelId="{E70CE25B-7B93-4383-ABE6-7127A79F7A02}" type="parTrans" cxnId="{7D9C8D9C-59D7-4979-9B29-E0A918B90A32}">
      <dgm:prSet/>
      <dgm:spPr/>
      <dgm:t>
        <a:bodyPr/>
        <a:lstStyle/>
        <a:p>
          <a:endParaRPr lang="zh-CN" altLang="en-US"/>
        </a:p>
      </dgm:t>
    </dgm:pt>
    <dgm:pt modelId="{8BA94F70-B7A3-405E-8753-4DBECA67B26D}" type="sibTrans" cxnId="{7D9C8D9C-59D7-4979-9B29-E0A918B90A32}">
      <dgm:prSet/>
      <dgm:spPr/>
      <dgm:t>
        <a:bodyPr/>
        <a:lstStyle/>
        <a:p>
          <a:endParaRPr lang="zh-CN" altLang="en-US"/>
        </a:p>
      </dgm:t>
    </dgm:pt>
    <dgm:pt modelId="{DC8832E8-27DA-429D-AD82-C4D3C72F3B5F}">
      <dgm:prSet phldrT="[文本]" custT="1"/>
      <dgm:spPr/>
      <dgm:t>
        <a:bodyPr/>
        <a:lstStyle/>
        <a:p>
          <a:r>
            <a:rPr lang="en-US" altLang="zh-CN" sz="2400" dirty="0"/>
            <a:t>Reconstruction</a:t>
          </a:r>
          <a:endParaRPr lang="zh-CN" altLang="en-US" sz="2400" dirty="0"/>
        </a:p>
      </dgm:t>
    </dgm:pt>
    <dgm:pt modelId="{0C2422BF-DD08-49E2-9BD4-FB68989D2146}" type="parTrans" cxnId="{9C8FC1F4-6591-4DFB-B890-E0A9D52271E0}">
      <dgm:prSet/>
      <dgm:spPr/>
      <dgm:t>
        <a:bodyPr/>
        <a:lstStyle/>
        <a:p>
          <a:endParaRPr lang="zh-CN" altLang="en-US"/>
        </a:p>
      </dgm:t>
    </dgm:pt>
    <dgm:pt modelId="{31851297-F45F-46E2-A657-6AEEE3495608}" type="sibTrans" cxnId="{9C8FC1F4-6591-4DFB-B890-E0A9D52271E0}">
      <dgm:prSet/>
      <dgm:spPr/>
      <dgm:t>
        <a:bodyPr/>
        <a:lstStyle/>
        <a:p>
          <a:endParaRPr lang="zh-CN" altLang="en-US"/>
        </a:p>
      </dgm:t>
    </dgm:pt>
    <dgm:pt modelId="{A2B7F020-2A7A-4581-A212-62D600A0CC21}">
      <dgm:prSet phldrT="[文本]" custT="1"/>
      <dgm:spPr/>
      <dgm:t>
        <a:bodyPr/>
        <a:lstStyle/>
        <a:p>
          <a:r>
            <a:rPr lang="en-US" altLang="zh-CN" sz="2000" dirty="0"/>
            <a:t>In each pixel, count +1 if deposited energy &gt;1.44 keV</a:t>
          </a:r>
          <a:endParaRPr lang="zh-CN" altLang="en-US" sz="2000" dirty="0"/>
        </a:p>
      </dgm:t>
    </dgm:pt>
    <dgm:pt modelId="{687E3195-2489-4F26-BFC2-19F8345539E1}" type="parTrans" cxnId="{F71DB9F1-3F6B-48CD-A2BE-BE9A380DCAEC}">
      <dgm:prSet/>
      <dgm:spPr/>
      <dgm:t>
        <a:bodyPr/>
        <a:lstStyle/>
        <a:p>
          <a:endParaRPr lang="zh-CN" altLang="en-US"/>
        </a:p>
      </dgm:t>
    </dgm:pt>
    <dgm:pt modelId="{47CEC092-96F9-4C64-B92E-D7C2255AE99A}" type="sibTrans" cxnId="{F71DB9F1-3F6B-48CD-A2BE-BE9A380DCAEC}">
      <dgm:prSet/>
      <dgm:spPr/>
      <dgm:t>
        <a:bodyPr/>
        <a:lstStyle/>
        <a:p>
          <a:endParaRPr lang="zh-CN" altLang="en-US"/>
        </a:p>
      </dgm:t>
    </dgm:pt>
    <dgm:pt modelId="{EB917078-89C9-4C91-8A06-F252EED928A7}">
      <dgm:prSet phldrT="[文本]" custT="1"/>
      <dgm:spPr/>
      <dgm:t>
        <a:bodyPr/>
        <a:lstStyle/>
        <a:p>
          <a:r>
            <a:rPr lang="en-US" altLang="zh-CN" sz="2400" dirty="0"/>
            <a:t>Pseudo-measurement</a:t>
          </a:r>
          <a:endParaRPr lang="zh-CN" altLang="en-US" sz="2400" dirty="0"/>
        </a:p>
      </dgm:t>
    </dgm:pt>
    <dgm:pt modelId="{8FC82A87-3049-4F12-9312-1DB86CD8D87A}" type="parTrans" cxnId="{FE93E849-E23E-4ED0-93AB-57C45A71D284}">
      <dgm:prSet/>
      <dgm:spPr/>
      <dgm:t>
        <a:bodyPr/>
        <a:lstStyle/>
        <a:p>
          <a:endParaRPr lang="zh-CN" altLang="en-US"/>
        </a:p>
      </dgm:t>
    </dgm:pt>
    <dgm:pt modelId="{8FC57636-BB7A-41B2-A30D-093F7594C81B}" type="sibTrans" cxnId="{FE93E849-E23E-4ED0-93AB-57C45A71D284}">
      <dgm:prSet/>
      <dgm:spPr/>
      <dgm:t>
        <a:bodyPr/>
        <a:lstStyle/>
        <a:p>
          <a:endParaRPr lang="zh-CN" altLang="en-US"/>
        </a:p>
      </dgm:t>
    </dgm:pt>
    <dgm:pt modelId="{1F25915B-AC7B-4FA7-B39D-AE2EED3842AE}">
      <dgm:prSet phldrT="[文本]" custT="1"/>
      <dgm:spPr/>
      <dgm:t>
        <a:bodyPr/>
        <a:lstStyle/>
        <a:p>
          <a:r>
            <a:rPr lang="en-US" altLang="zh-CN" sz="2000" dirty="0"/>
            <a:t>Fit asymmetry pattern to obtain polarization</a:t>
          </a:r>
          <a:endParaRPr lang="zh-CN" altLang="en-US" sz="2000" dirty="0"/>
        </a:p>
      </dgm:t>
    </dgm:pt>
    <dgm:pt modelId="{D70ADE19-231E-48A2-B7B6-A283B87BB26A}" type="parTrans" cxnId="{CC0B446A-863A-4ED9-9188-C74C5E81EDFA}">
      <dgm:prSet/>
      <dgm:spPr/>
      <dgm:t>
        <a:bodyPr/>
        <a:lstStyle/>
        <a:p>
          <a:endParaRPr lang="zh-CN" altLang="en-US"/>
        </a:p>
      </dgm:t>
    </dgm:pt>
    <dgm:pt modelId="{AB8E6243-A095-42E2-BA2A-34772B961890}" type="sibTrans" cxnId="{CC0B446A-863A-4ED9-9188-C74C5E81EDFA}">
      <dgm:prSet/>
      <dgm:spPr/>
      <dgm:t>
        <a:bodyPr/>
        <a:lstStyle/>
        <a:p>
          <a:endParaRPr lang="zh-CN" altLang="en-US"/>
        </a:p>
      </dgm:t>
    </dgm:pt>
    <dgm:pt modelId="{CE1F9CF9-BD47-4095-B32E-3BB16FB5F098}" type="pres">
      <dgm:prSet presAssocID="{E87BFD12-05EE-4894-A0BE-B3457C4C1344}" presName="Name0" presStyleCnt="0">
        <dgm:presLayoutVars>
          <dgm:dir/>
          <dgm:animLvl val="lvl"/>
          <dgm:resizeHandles val="exact"/>
        </dgm:presLayoutVars>
      </dgm:prSet>
      <dgm:spPr/>
    </dgm:pt>
    <dgm:pt modelId="{8CDBEF01-4600-48CB-B51D-2792C188DA90}" type="pres">
      <dgm:prSet presAssocID="{878FABF6-56D7-4D86-869F-E96DE58B6FC7}" presName="linNode" presStyleCnt="0"/>
      <dgm:spPr/>
    </dgm:pt>
    <dgm:pt modelId="{54977FA8-15EB-4CC4-9B2E-6AE1436D2020}" type="pres">
      <dgm:prSet presAssocID="{878FABF6-56D7-4D86-869F-E96DE58B6FC7}" presName="parentText" presStyleLbl="node1" presStyleIdx="0" presStyleCnt="4" custScaleX="62188" custScaleY="76819">
        <dgm:presLayoutVars>
          <dgm:chMax val="1"/>
          <dgm:bulletEnabled val="1"/>
        </dgm:presLayoutVars>
      </dgm:prSet>
      <dgm:spPr/>
    </dgm:pt>
    <dgm:pt modelId="{6B38DF2C-19AE-46F1-973D-D9B69BF0B682}" type="pres">
      <dgm:prSet presAssocID="{878FABF6-56D7-4D86-869F-E96DE58B6FC7}" presName="descendantText" presStyleLbl="alignAccFollowNode1" presStyleIdx="0" presStyleCnt="3" custScaleY="93016">
        <dgm:presLayoutVars>
          <dgm:bulletEnabled val="1"/>
        </dgm:presLayoutVars>
      </dgm:prSet>
      <dgm:spPr/>
    </dgm:pt>
    <dgm:pt modelId="{8577E8D3-8419-4C4F-9AF9-E85C9A98F3BC}" type="pres">
      <dgm:prSet presAssocID="{9F22456A-8128-4D8A-96E2-C18C65F98775}" presName="sp" presStyleCnt="0"/>
      <dgm:spPr/>
    </dgm:pt>
    <dgm:pt modelId="{2E5A9E15-46F6-45DA-9791-C8E2B9512067}" type="pres">
      <dgm:prSet presAssocID="{8F8030C0-8F19-486C-8EAF-BD18840C18A7}" presName="linNode" presStyleCnt="0"/>
      <dgm:spPr/>
    </dgm:pt>
    <dgm:pt modelId="{0EE6A684-8F87-42F2-A5F8-058226388348}" type="pres">
      <dgm:prSet presAssocID="{8F8030C0-8F19-486C-8EAF-BD18840C18A7}" presName="parentText" presStyleLbl="node1" presStyleIdx="1" presStyleCnt="4" custScaleX="62330" custScaleY="249185">
        <dgm:presLayoutVars>
          <dgm:chMax val="1"/>
          <dgm:bulletEnabled val="1"/>
        </dgm:presLayoutVars>
      </dgm:prSet>
      <dgm:spPr/>
    </dgm:pt>
    <dgm:pt modelId="{8387FA3B-9F40-4319-BC99-12FE8CF223E1}" type="pres">
      <dgm:prSet presAssocID="{8BA94F70-B7A3-405E-8753-4DBECA67B26D}" presName="sp" presStyleCnt="0"/>
      <dgm:spPr/>
    </dgm:pt>
    <dgm:pt modelId="{CA530A93-40D8-4E95-8F70-6AA38EF6C19F}" type="pres">
      <dgm:prSet presAssocID="{DC8832E8-27DA-429D-AD82-C4D3C72F3B5F}" presName="linNode" presStyleCnt="0"/>
      <dgm:spPr/>
    </dgm:pt>
    <dgm:pt modelId="{40AE5C2F-BFC7-4851-917B-0F920488653B}" type="pres">
      <dgm:prSet presAssocID="{DC8832E8-27DA-429D-AD82-C4D3C72F3B5F}" presName="parentText" presStyleLbl="node1" presStyleIdx="2" presStyleCnt="4" custScaleX="62793" custScaleY="38332">
        <dgm:presLayoutVars>
          <dgm:chMax val="1"/>
          <dgm:bulletEnabled val="1"/>
        </dgm:presLayoutVars>
      </dgm:prSet>
      <dgm:spPr/>
    </dgm:pt>
    <dgm:pt modelId="{4597F040-A228-4263-9074-EED60443FAE0}" type="pres">
      <dgm:prSet presAssocID="{DC8832E8-27DA-429D-AD82-C4D3C72F3B5F}" presName="descendantText" presStyleLbl="alignAccFollowNode1" presStyleIdx="1" presStyleCnt="3" custScaleY="48873">
        <dgm:presLayoutVars>
          <dgm:bulletEnabled val="1"/>
        </dgm:presLayoutVars>
      </dgm:prSet>
      <dgm:spPr/>
    </dgm:pt>
    <dgm:pt modelId="{3D4CD11C-4847-4363-B281-6395BEA278AE}" type="pres">
      <dgm:prSet presAssocID="{31851297-F45F-46E2-A657-6AEEE3495608}" presName="sp" presStyleCnt="0"/>
      <dgm:spPr/>
    </dgm:pt>
    <dgm:pt modelId="{890A2B30-9F38-4863-B64A-DB3B1F5B1260}" type="pres">
      <dgm:prSet presAssocID="{EB917078-89C9-4C91-8A06-F252EED928A7}" presName="linNode" presStyleCnt="0"/>
      <dgm:spPr/>
    </dgm:pt>
    <dgm:pt modelId="{5D7E9F9F-D069-4115-B6DA-9667A860AED2}" type="pres">
      <dgm:prSet presAssocID="{EB917078-89C9-4C91-8A06-F252EED928A7}" presName="parentText" presStyleLbl="node1" presStyleIdx="3" presStyleCnt="4" custScaleX="62480" custScaleY="50054">
        <dgm:presLayoutVars>
          <dgm:chMax val="1"/>
          <dgm:bulletEnabled val="1"/>
        </dgm:presLayoutVars>
      </dgm:prSet>
      <dgm:spPr/>
    </dgm:pt>
    <dgm:pt modelId="{A81B29A6-F59D-40EF-850E-67964F51D1A8}" type="pres">
      <dgm:prSet presAssocID="{EB917078-89C9-4C91-8A06-F252EED928A7}" presName="descendantText" presStyleLbl="alignAccFollowNode1" presStyleIdx="2" presStyleCnt="3" custScaleY="32638">
        <dgm:presLayoutVars>
          <dgm:bulletEnabled val="1"/>
        </dgm:presLayoutVars>
      </dgm:prSet>
      <dgm:spPr/>
    </dgm:pt>
  </dgm:ptLst>
  <dgm:cxnLst>
    <dgm:cxn modelId="{CFEDC11B-B0FE-4191-BBD1-4707E090F61A}" type="presOf" srcId="{75E86B25-CACA-447D-A124-B8069D7DFE77}" destId="{6B38DF2C-19AE-46F1-973D-D9B69BF0B682}" srcOrd="0" destOrd="1" presId="urn:microsoft.com/office/officeart/2005/8/layout/vList5"/>
    <dgm:cxn modelId="{498D282A-D375-44E2-90C4-E487D99068DE}" type="presOf" srcId="{EB917078-89C9-4C91-8A06-F252EED928A7}" destId="{5D7E9F9F-D069-4115-B6DA-9667A860AED2}" srcOrd="0" destOrd="0" presId="urn:microsoft.com/office/officeart/2005/8/layout/vList5"/>
    <dgm:cxn modelId="{298E4D3C-E94B-46E8-8643-D75DDBAADE92}" type="presOf" srcId="{1F25915B-AC7B-4FA7-B39D-AE2EED3842AE}" destId="{A81B29A6-F59D-40EF-850E-67964F51D1A8}" srcOrd="0" destOrd="0" presId="urn:microsoft.com/office/officeart/2005/8/layout/vList5"/>
    <dgm:cxn modelId="{7B595C48-674F-42C6-B282-0CC66751C36E}" srcId="{878FABF6-56D7-4D86-869F-E96DE58B6FC7}" destId="{75E86B25-CACA-447D-A124-B8069D7DFE77}" srcOrd="1" destOrd="0" parTransId="{70D93DCE-B137-4483-A7F5-6F0D567615C2}" sibTransId="{23C5B2FA-E317-4AD3-931C-7E98B04EE586}"/>
    <dgm:cxn modelId="{FE93E849-E23E-4ED0-93AB-57C45A71D284}" srcId="{E87BFD12-05EE-4894-A0BE-B3457C4C1344}" destId="{EB917078-89C9-4C91-8A06-F252EED928A7}" srcOrd="3" destOrd="0" parTransId="{8FC82A87-3049-4F12-9312-1DB86CD8D87A}" sibTransId="{8FC57636-BB7A-41B2-A30D-093F7594C81B}"/>
    <dgm:cxn modelId="{CC0B446A-863A-4ED9-9188-C74C5E81EDFA}" srcId="{EB917078-89C9-4C91-8A06-F252EED928A7}" destId="{1F25915B-AC7B-4FA7-B39D-AE2EED3842AE}" srcOrd="0" destOrd="0" parTransId="{D70ADE19-231E-48A2-B7B6-A283B87BB26A}" sibTransId="{AB8E6243-A095-42E2-BA2A-34772B961890}"/>
    <dgm:cxn modelId="{2099854F-6B17-408A-926E-AE550DBED6FE}" type="presOf" srcId="{878FABF6-56D7-4D86-869F-E96DE58B6FC7}" destId="{54977FA8-15EB-4CC4-9B2E-6AE1436D2020}" srcOrd="0" destOrd="0" presId="urn:microsoft.com/office/officeart/2005/8/layout/vList5"/>
    <dgm:cxn modelId="{247C3E83-EB7E-474C-9AB3-D5641D396F42}" type="presOf" srcId="{E87BFD12-05EE-4894-A0BE-B3457C4C1344}" destId="{CE1F9CF9-BD47-4095-B32E-3BB16FB5F098}" srcOrd="0" destOrd="0" presId="urn:microsoft.com/office/officeart/2005/8/layout/vList5"/>
    <dgm:cxn modelId="{7D9C8D9C-59D7-4979-9B29-E0A918B90A32}" srcId="{E87BFD12-05EE-4894-A0BE-B3457C4C1344}" destId="{8F8030C0-8F19-486C-8EAF-BD18840C18A7}" srcOrd="1" destOrd="0" parTransId="{E70CE25B-7B93-4383-ABE6-7127A79F7A02}" sibTransId="{8BA94F70-B7A3-405E-8753-4DBECA67B26D}"/>
    <dgm:cxn modelId="{84E25FAF-A05A-4DC7-9C93-61F90AFD9829}" type="presOf" srcId="{DC8832E8-27DA-429D-AD82-C4D3C72F3B5F}" destId="{40AE5C2F-BFC7-4851-917B-0F920488653B}" srcOrd="0" destOrd="0" presId="urn:microsoft.com/office/officeart/2005/8/layout/vList5"/>
    <dgm:cxn modelId="{2A9FE0C0-8412-4525-85C8-BBCD232D56B7}" type="presOf" srcId="{95329D0E-585C-4F29-9875-9D86207B90B8}" destId="{6B38DF2C-19AE-46F1-973D-D9B69BF0B682}" srcOrd="0" destOrd="0" presId="urn:microsoft.com/office/officeart/2005/8/layout/vList5"/>
    <dgm:cxn modelId="{C00688DE-3B2A-4C89-A9EF-69C29810958E}" srcId="{878FABF6-56D7-4D86-869F-E96DE58B6FC7}" destId="{95329D0E-585C-4F29-9875-9D86207B90B8}" srcOrd="0" destOrd="0" parTransId="{292C4B15-3B51-4A1B-A15B-3FF801A3DC41}" sibTransId="{B84E3553-2AAB-4FDC-B7D8-7AB518DB1958}"/>
    <dgm:cxn modelId="{A87DB6EC-6628-489B-BFF6-B8B97250268A}" type="presOf" srcId="{8F8030C0-8F19-486C-8EAF-BD18840C18A7}" destId="{0EE6A684-8F87-42F2-A5F8-058226388348}" srcOrd="0" destOrd="0" presId="urn:microsoft.com/office/officeart/2005/8/layout/vList5"/>
    <dgm:cxn modelId="{F71DB9F1-3F6B-48CD-A2BE-BE9A380DCAEC}" srcId="{DC8832E8-27DA-429D-AD82-C4D3C72F3B5F}" destId="{A2B7F020-2A7A-4581-A212-62D600A0CC21}" srcOrd="0" destOrd="0" parTransId="{687E3195-2489-4F26-BFC2-19F8345539E1}" sibTransId="{47CEC092-96F9-4C64-B92E-D7C2255AE99A}"/>
    <dgm:cxn modelId="{9C8FC1F4-6591-4DFB-B890-E0A9D52271E0}" srcId="{E87BFD12-05EE-4894-A0BE-B3457C4C1344}" destId="{DC8832E8-27DA-429D-AD82-C4D3C72F3B5F}" srcOrd="2" destOrd="0" parTransId="{0C2422BF-DD08-49E2-9BD4-FB68989D2146}" sibTransId="{31851297-F45F-46E2-A657-6AEEE3495608}"/>
    <dgm:cxn modelId="{C33701FB-39AB-4CA9-90A6-3E769BA52FDF}" srcId="{E87BFD12-05EE-4894-A0BE-B3457C4C1344}" destId="{878FABF6-56D7-4D86-869F-E96DE58B6FC7}" srcOrd="0" destOrd="0" parTransId="{E54F98E1-ADD7-4BEC-925C-DC43BFB9FDE8}" sibTransId="{9F22456A-8128-4D8A-96E2-C18C65F98775}"/>
    <dgm:cxn modelId="{7DEBCBFB-87DD-4BBF-8CC8-B348EE76CD8B}" type="presOf" srcId="{A2B7F020-2A7A-4581-A212-62D600A0CC21}" destId="{4597F040-A228-4263-9074-EED60443FAE0}" srcOrd="0" destOrd="0" presId="urn:microsoft.com/office/officeart/2005/8/layout/vList5"/>
    <dgm:cxn modelId="{ABD4120E-520A-46F8-8DF8-DE2E016FBF3A}" type="presParOf" srcId="{CE1F9CF9-BD47-4095-B32E-3BB16FB5F098}" destId="{8CDBEF01-4600-48CB-B51D-2792C188DA90}" srcOrd="0" destOrd="0" presId="urn:microsoft.com/office/officeart/2005/8/layout/vList5"/>
    <dgm:cxn modelId="{9BEBA6F5-D0CC-4835-AD2C-406629921701}" type="presParOf" srcId="{8CDBEF01-4600-48CB-B51D-2792C188DA90}" destId="{54977FA8-15EB-4CC4-9B2E-6AE1436D2020}" srcOrd="0" destOrd="0" presId="urn:microsoft.com/office/officeart/2005/8/layout/vList5"/>
    <dgm:cxn modelId="{E9102954-B004-4E75-B052-2CF6ACC020A3}" type="presParOf" srcId="{8CDBEF01-4600-48CB-B51D-2792C188DA90}" destId="{6B38DF2C-19AE-46F1-973D-D9B69BF0B682}" srcOrd="1" destOrd="0" presId="urn:microsoft.com/office/officeart/2005/8/layout/vList5"/>
    <dgm:cxn modelId="{F5D2BE5A-B875-4F72-8F4C-FEE4938FEBB5}" type="presParOf" srcId="{CE1F9CF9-BD47-4095-B32E-3BB16FB5F098}" destId="{8577E8D3-8419-4C4F-9AF9-E85C9A98F3BC}" srcOrd="1" destOrd="0" presId="urn:microsoft.com/office/officeart/2005/8/layout/vList5"/>
    <dgm:cxn modelId="{2DAB68FD-BD0B-45CB-9421-7A6C0D11F932}" type="presParOf" srcId="{CE1F9CF9-BD47-4095-B32E-3BB16FB5F098}" destId="{2E5A9E15-46F6-45DA-9791-C8E2B9512067}" srcOrd="2" destOrd="0" presId="urn:microsoft.com/office/officeart/2005/8/layout/vList5"/>
    <dgm:cxn modelId="{D5F585AE-633E-49B7-9D4D-91A862310976}" type="presParOf" srcId="{2E5A9E15-46F6-45DA-9791-C8E2B9512067}" destId="{0EE6A684-8F87-42F2-A5F8-058226388348}" srcOrd="0" destOrd="0" presId="urn:microsoft.com/office/officeart/2005/8/layout/vList5"/>
    <dgm:cxn modelId="{498AACDD-09FF-4A7F-ACC5-4C898B276E26}" type="presParOf" srcId="{CE1F9CF9-BD47-4095-B32E-3BB16FB5F098}" destId="{8387FA3B-9F40-4319-BC99-12FE8CF223E1}" srcOrd="3" destOrd="0" presId="urn:microsoft.com/office/officeart/2005/8/layout/vList5"/>
    <dgm:cxn modelId="{3B7A2C4A-D0F9-42B4-8DD0-DBC5BFB47A7D}" type="presParOf" srcId="{CE1F9CF9-BD47-4095-B32E-3BB16FB5F098}" destId="{CA530A93-40D8-4E95-8F70-6AA38EF6C19F}" srcOrd="4" destOrd="0" presId="urn:microsoft.com/office/officeart/2005/8/layout/vList5"/>
    <dgm:cxn modelId="{8F96521C-D983-4DA6-86E5-9CC0CF256F1E}" type="presParOf" srcId="{CA530A93-40D8-4E95-8F70-6AA38EF6C19F}" destId="{40AE5C2F-BFC7-4851-917B-0F920488653B}" srcOrd="0" destOrd="0" presId="urn:microsoft.com/office/officeart/2005/8/layout/vList5"/>
    <dgm:cxn modelId="{DECA2E8E-DCC1-49F9-BDFB-0CF856DD333E}" type="presParOf" srcId="{CA530A93-40D8-4E95-8F70-6AA38EF6C19F}" destId="{4597F040-A228-4263-9074-EED60443FAE0}" srcOrd="1" destOrd="0" presId="urn:microsoft.com/office/officeart/2005/8/layout/vList5"/>
    <dgm:cxn modelId="{E8592260-8346-4BB7-A644-884C92D39CB5}" type="presParOf" srcId="{CE1F9CF9-BD47-4095-B32E-3BB16FB5F098}" destId="{3D4CD11C-4847-4363-B281-6395BEA278AE}" srcOrd="5" destOrd="0" presId="urn:microsoft.com/office/officeart/2005/8/layout/vList5"/>
    <dgm:cxn modelId="{5708B0C0-BF2B-4B1B-ACD3-DC85E0BA17D4}" type="presParOf" srcId="{CE1F9CF9-BD47-4095-B32E-3BB16FB5F098}" destId="{890A2B30-9F38-4863-B64A-DB3B1F5B1260}" srcOrd="6" destOrd="0" presId="urn:microsoft.com/office/officeart/2005/8/layout/vList5"/>
    <dgm:cxn modelId="{C0A0B6C6-22EC-42BF-89C9-65441439F69C}" type="presParOf" srcId="{890A2B30-9F38-4863-B64A-DB3B1F5B1260}" destId="{5D7E9F9F-D069-4115-B6DA-9667A860AED2}" srcOrd="0" destOrd="0" presId="urn:microsoft.com/office/officeart/2005/8/layout/vList5"/>
    <dgm:cxn modelId="{CDE9A677-06D9-458D-8B1B-E84CC73E9459}" type="presParOf" srcId="{890A2B30-9F38-4863-B64A-DB3B1F5B1260}" destId="{A81B29A6-F59D-40EF-850E-67964F51D1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BFD12-05EE-4894-A0BE-B3457C4C13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8FABF6-56D7-4D86-869F-E96DE58B6FC7}">
      <dgm:prSet phldrT="[文本]" custT="1"/>
      <dgm:spPr/>
      <dgm:t>
        <a:bodyPr/>
        <a:lstStyle/>
        <a:p>
          <a:r>
            <a:rPr lang="en-US" altLang="zh-CN" sz="2400" dirty="0"/>
            <a:t>Generation</a:t>
          </a:r>
          <a:endParaRPr lang="zh-CN" altLang="en-US" sz="2400" dirty="0"/>
        </a:p>
      </dgm:t>
    </dgm:pt>
    <dgm:pt modelId="{E54F98E1-ADD7-4BEC-925C-DC43BFB9FDE8}" type="parTrans" cxnId="{C33701FB-39AB-4CA9-90A6-3E769BA52FDF}">
      <dgm:prSet/>
      <dgm:spPr/>
      <dgm:t>
        <a:bodyPr/>
        <a:lstStyle/>
        <a:p>
          <a:endParaRPr lang="zh-CN" altLang="en-US"/>
        </a:p>
      </dgm:t>
    </dgm:pt>
    <dgm:pt modelId="{9F22456A-8128-4D8A-96E2-C18C65F98775}" type="sibTrans" cxnId="{C33701FB-39AB-4CA9-90A6-3E769BA52FDF}">
      <dgm:prSet/>
      <dgm:spPr/>
      <dgm:t>
        <a:bodyPr/>
        <a:lstStyle/>
        <a:p>
          <a:endParaRPr lang="zh-CN" altLang="en-US"/>
        </a:p>
      </dgm:t>
    </dgm:pt>
    <dgm:pt modelId="{95329D0E-585C-4F29-9875-9D86207B90B8}">
      <dgm:prSet phldrT="[文本]" custT="1"/>
      <dgm:spPr>
        <a:blipFill>
          <a:blip xmlns:r="http://schemas.openxmlformats.org/officeDocument/2006/relationships" r:embed="rId1"/>
          <a:stretch>
            <a:fillRect t="-2395" b="-7784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92C4B15-3B51-4A1B-A15B-3FF801A3DC41}" type="parTrans" cxnId="{C00688DE-3B2A-4C89-A9EF-69C29810958E}">
      <dgm:prSet/>
      <dgm:spPr/>
      <dgm:t>
        <a:bodyPr/>
        <a:lstStyle/>
        <a:p>
          <a:endParaRPr lang="zh-CN" altLang="en-US"/>
        </a:p>
      </dgm:t>
    </dgm:pt>
    <dgm:pt modelId="{B84E3553-2AAB-4FDC-B7D8-7AB518DB1958}" type="sibTrans" cxnId="{C00688DE-3B2A-4C89-A9EF-69C29810958E}">
      <dgm:prSet/>
      <dgm:spPr/>
      <dgm:t>
        <a:bodyPr/>
        <a:lstStyle/>
        <a:p>
          <a:endParaRPr lang="zh-CN" altLang="en-US"/>
        </a:p>
      </dgm:t>
    </dgm:pt>
    <dgm:pt modelId="{75E86B25-CACA-447D-A124-B8069D7DFE77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0D93DCE-B137-4483-A7F5-6F0D567615C2}" type="parTrans" cxnId="{7B595C48-674F-42C6-B282-0CC66751C36E}">
      <dgm:prSet/>
      <dgm:spPr/>
      <dgm:t>
        <a:bodyPr/>
        <a:lstStyle/>
        <a:p>
          <a:endParaRPr lang="zh-CN" altLang="en-US"/>
        </a:p>
      </dgm:t>
    </dgm:pt>
    <dgm:pt modelId="{23C5B2FA-E317-4AD3-931C-7E98B04EE586}" type="sibTrans" cxnId="{7B595C48-674F-42C6-B282-0CC66751C36E}">
      <dgm:prSet/>
      <dgm:spPr/>
      <dgm:t>
        <a:bodyPr/>
        <a:lstStyle/>
        <a:p>
          <a:endParaRPr lang="zh-CN" altLang="en-US"/>
        </a:p>
      </dgm:t>
    </dgm:pt>
    <dgm:pt modelId="{8F8030C0-8F19-486C-8EAF-BD18840C18A7}">
      <dgm:prSet phldrT="[文本]" custT="1"/>
      <dgm:spPr/>
      <dgm:t>
        <a:bodyPr/>
        <a:lstStyle/>
        <a:p>
          <a:r>
            <a:rPr lang="en-US" altLang="zh-CN" sz="2400" dirty="0"/>
            <a:t>Geant4 simulation</a:t>
          </a:r>
          <a:endParaRPr lang="zh-CN" altLang="en-US" sz="2400" dirty="0"/>
        </a:p>
      </dgm:t>
    </dgm:pt>
    <dgm:pt modelId="{E70CE25B-7B93-4383-ABE6-7127A79F7A02}" type="parTrans" cxnId="{7D9C8D9C-59D7-4979-9B29-E0A918B90A32}">
      <dgm:prSet/>
      <dgm:spPr/>
      <dgm:t>
        <a:bodyPr/>
        <a:lstStyle/>
        <a:p>
          <a:endParaRPr lang="zh-CN" altLang="en-US"/>
        </a:p>
      </dgm:t>
    </dgm:pt>
    <dgm:pt modelId="{8BA94F70-B7A3-405E-8753-4DBECA67B26D}" type="sibTrans" cxnId="{7D9C8D9C-59D7-4979-9B29-E0A918B90A32}">
      <dgm:prSet/>
      <dgm:spPr/>
      <dgm:t>
        <a:bodyPr/>
        <a:lstStyle/>
        <a:p>
          <a:endParaRPr lang="zh-CN" altLang="en-US"/>
        </a:p>
      </dgm:t>
    </dgm:pt>
    <dgm:pt modelId="{DC8832E8-27DA-429D-AD82-C4D3C72F3B5F}">
      <dgm:prSet phldrT="[文本]" custT="1"/>
      <dgm:spPr/>
      <dgm:t>
        <a:bodyPr/>
        <a:lstStyle/>
        <a:p>
          <a:r>
            <a:rPr lang="en-US" altLang="zh-CN" sz="2400" dirty="0"/>
            <a:t>Reconstruction</a:t>
          </a:r>
          <a:endParaRPr lang="zh-CN" altLang="en-US" sz="2400" dirty="0"/>
        </a:p>
      </dgm:t>
    </dgm:pt>
    <dgm:pt modelId="{0C2422BF-DD08-49E2-9BD4-FB68989D2146}" type="parTrans" cxnId="{9C8FC1F4-6591-4DFB-B890-E0A9D52271E0}">
      <dgm:prSet/>
      <dgm:spPr/>
      <dgm:t>
        <a:bodyPr/>
        <a:lstStyle/>
        <a:p>
          <a:endParaRPr lang="zh-CN" altLang="en-US"/>
        </a:p>
      </dgm:t>
    </dgm:pt>
    <dgm:pt modelId="{31851297-F45F-46E2-A657-6AEEE3495608}" type="sibTrans" cxnId="{9C8FC1F4-6591-4DFB-B890-E0A9D52271E0}">
      <dgm:prSet/>
      <dgm:spPr/>
      <dgm:t>
        <a:bodyPr/>
        <a:lstStyle/>
        <a:p>
          <a:endParaRPr lang="zh-CN" altLang="en-US"/>
        </a:p>
      </dgm:t>
    </dgm:pt>
    <dgm:pt modelId="{A2B7F020-2A7A-4581-A212-62D600A0CC21}">
      <dgm:prSet phldrT="[文本]" custT="1"/>
      <dgm:spPr/>
      <dgm:t>
        <a:bodyPr/>
        <a:lstStyle/>
        <a:p>
          <a:r>
            <a:rPr lang="en-US" altLang="zh-CN" sz="2000" dirty="0"/>
            <a:t>In each pixel, count +1 if deposited energy &gt;1.44 keV</a:t>
          </a:r>
          <a:endParaRPr lang="zh-CN" altLang="en-US" sz="2000" dirty="0"/>
        </a:p>
      </dgm:t>
    </dgm:pt>
    <dgm:pt modelId="{687E3195-2489-4F26-BFC2-19F8345539E1}" type="parTrans" cxnId="{F71DB9F1-3F6B-48CD-A2BE-BE9A380DCAEC}">
      <dgm:prSet/>
      <dgm:spPr/>
      <dgm:t>
        <a:bodyPr/>
        <a:lstStyle/>
        <a:p>
          <a:endParaRPr lang="zh-CN" altLang="en-US"/>
        </a:p>
      </dgm:t>
    </dgm:pt>
    <dgm:pt modelId="{47CEC092-96F9-4C64-B92E-D7C2255AE99A}" type="sibTrans" cxnId="{F71DB9F1-3F6B-48CD-A2BE-BE9A380DCAEC}">
      <dgm:prSet/>
      <dgm:spPr/>
      <dgm:t>
        <a:bodyPr/>
        <a:lstStyle/>
        <a:p>
          <a:endParaRPr lang="zh-CN" altLang="en-US"/>
        </a:p>
      </dgm:t>
    </dgm:pt>
    <dgm:pt modelId="{EB917078-89C9-4C91-8A06-F252EED928A7}">
      <dgm:prSet phldrT="[文本]" custT="1"/>
      <dgm:spPr/>
      <dgm:t>
        <a:bodyPr/>
        <a:lstStyle/>
        <a:p>
          <a:r>
            <a:rPr lang="en-US" altLang="zh-CN" sz="2400" dirty="0"/>
            <a:t>Pseudo-measurement</a:t>
          </a:r>
          <a:endParaRPr lang="zh-CN" altLang="en-US" sz="2400" dirty="0"/>
        </a:p>
      </dgm:t>
    </dgm:pt>
    <dgm:pt modelId="{8FC82A87-3049-4F12-9312-1DB86CD8D87A}" type="parTrans" cxnId="{FE93E849-E23E-4ED0-93AB-57C45A71D284}">
      <dgm:prSet/>
      <dgm:spPr/>
      <dgm:t>
        <a:bodyPr/>
        <a:lstStyle/>
        <a:p>
          <a:endParaRPr lang="zh-CN" altLang="en-US"/>
        </a:p>
      </dgm:t>
    </dgm:pt>
    <dgm:pt modelId="{8FC57636-BB7A-41B2-A30D-093F7594C81B}" type="sibTrans" cxnId="{FE93E849-E23E-4ED0-93AB-57C45A71D284}">
      <dgm:prSet/>
      <dgm:spPr/>
      <dgm:t>
        <a:bodyPr/>
        <a:lstStyle/>
        <a:p>
          <a:endParaRPr lang="zh-CN" altLang="en-US"/>
        </a:p>
      </dgm:t>
    </dgm:pt>
    <dgm:pt modelId="{1F25915B-AC7B-4FA7-B39D-AE2EED3842AE}">
      <dgm:prSet phldrT="[文本]" custT="1"/>
      <dgm:spPr/>
      <dgm:t>
        <a:bodyPr/>
        <a:lstStyle/>
        <a:p>
          <a:r>
            <a:rPr lang="en-US" altLang="zh-CN" sz="2000" dirty="0"/>
            <a:t>Fit asymmetry pattern to obtain polarization</a:t>
          </a:r>
          <a:endParaRPr lang="zh-CN" altLang="en-US" sz="2000" dirty="0"/>
        </a:p>
      </dgm:t>
    </dgm:pt>
    <dgm:pt modelId="{D70ADE19-231E-48A2-B7B6-A283B87BB26A}" type="parTrans" cxnId="{CC0B446A-863A-4ED9-9188-C74C5E81EDFA}">
      <dgm:prSet/>
      <dgm:spPr/>
      <dgm:t>
        <a:bodyPr/>
        <a:lstStyle/>
        <a:p>
          <a:endParaRPr lang="zh-CN" altLang="en-US"/>
        </a:p>
      </dgm:t>
    </dgm:pt>
    <dgm:pt modelId="{AB8E6243-A095-42E2-BA2A-34772B961890}" type="sibTrans" cxnId="{CC0B446A-863A-4ED9-9188-C74C5E81EDFA}">
      <dgm:prSet/>
      <dgm:spPr/>
      <dgm:t>
        <a:bodyPr/>
        <a:lstStyle/>
        <a:p>
          <a:endParaRPr lang="zh-CN" altLang="en-US"/>
        </a:p>
      </dgm:t>
    </dgm:pt>
    <dgm:pt modelId="{CE1F9CF9-BD47-4095-B32E-3BB16FB5F098}" type="pres">
      <dgm:prSet presAssocID="{E87BFD12-05EE-4894-A0BE-B3457C4C1344}" presName="Name0" presStyleCnt="0">
        <dgm:presLayoutVars>
          <dgm:dir/>
          <dgm:animLvl val="lvl"/>
          <dgm:resizeHandles val="exact"/>
        </dgm:presLayoutVars>
      </dgm:prSet>
      <dgm:spPr/>
    </dgm:pt>
    <dgm:pt modelId="{8CDBEF01-4600-48CB-B51D-2792C188DA90}" type="pres">
      <dgm:prSet presAssocID="{878FABF6-56D7-4D86-869F-E96DE58B6FC7}" presName="linNode" presStyleCnt="0"/>
      <dgm:spPr/>
    </dgm:pt>
    <dgm:pt modelId="{54977FA8-15EB-4CC4-9B2E-6AE1436D2020}" type="pres">
      <dgm:prSet presAssocID="{878FABF6-56D7-4D86-869F-E96DE58B6FC7}" presName="parentText" presStyleLbl="node1" presStyleIdx="0" presStyleCnt="4" custScaleX="62188" custScaleY="76819">
        <dgm:presLayoutVars>
          <dgm:chMax val="1"/>
          <dgm:bulletEnabled val="1"/>
        </dgm:presLayoutVars>
      </dgm:prSet>
      <dgm:spPr/>
    </dgm:pt>
    <dgm:pt modelId="{6B38DF2C-19AE-46F1-973D-D9B69BF0B682}" type="pres">
      <dgm:prSet presAssocID="{878FABF6-56D7-4D86-869F-E96DE58B6FC7}" presName="descendantText" presStyleLbl="alignAccFollowNode1" presStyleIdx="0" presStyleCnt="3" custScaleY="93016">
        <dgm:presLayoutVars>
          <dgm:bulletEnabled val="1"/>
        </dgm:presLayoutVars>
      </dgm:prSet>
      <dgm:spPr/>
    </dgm:pt>
    <dgm:pt modelId="{8577E8D3-8419-4C4F-9AF9-E85C9A98F3BC}" type="pres">
      <dgm:prSet presAssocID="{9F22456A-8128-4D8A-96E2-C18C65F98775}" presName="sp" presStyleCnt="0"/>
      <dgm:spPr/>
    </dgm:pt>
    <dgm:pt modelId="{2E5A9E15-46F6-45DA-9791-C8E2B9512067}" type="pres">
      <dgm:prSet presAssocID="{8F8030C0-8F19-486C-8EAF-BD18840C18A7}" presName="linNode" presStyleCnt="0"/>
      <dgm:spPr/>
    </dgm:pt>
    <dgm:pt modelId="{0EE6A684-8F87-42F2-A5F8-058226388348}" type="pres">
      <dgm:prSet presAssocID="{8F8030C0-8F19-486C-8EAF-BD18840C18A7}" presName="parentText" presStyleLbl="node1" presStyleIdx="1" presStyleCnt="4" custScaleX="62330" custScaleY="249185">
        <dgm:presLayoutVars>
          <dgm:chMax val="1"/>
          <dgm:bulletEnabled val="1"/>
        </dgm:presLayoutVars>
      </dgm:prSet>
      <dgm:spPr/>
    </dgm:pt>
    <dgm:pt modelId="{8387FA3B-9F40-4319-BC99-12FE8CF223E1}" type="pres">
      <dgm:prSet presAssocID="{8BA94F70-B7A3-405E-8753-4DBECA67B26D}" presName="sp" presStyleCnt="0"/>
      <dgm:spPr/>
    </dgm:pt>
    <dgm:pt modelId="{CA530A93-40D8-4E95-8F70-6AA38EF6C19F}" type="pres">
      <dgm:prSet presAssocID="{DC8832E8-27DA-429D-AD82-C4D3C72F3B5F}" presName="linNode" presStyleCnt="0"/>
      <dgm:spPr/>
    </dgm:pt>
    <dgm:pt modelId="{40AE5C2F-BFC7-4851-917B-0F920488653B}" type="pres">
      <dgm:prSet presAssocID="{DC8832E8-27DA-429D-AD82-C4D3C72F3B5F}" presName="parentText" presStyleLbl="node1" presStyleIdx="2" presStyleCnt="4" custScaleX="62793" custScaleY="38332">
        <dgm:presLayoutVars>
          <dgm:chMax val="1"/>
          <dgm:bulletEnabled val="1"/>
        </dgm:presLayoutVars>
      </dgm:prSet>
      <dgm:spPr/>
    </dgm:pt>
    <dgm:pt modelId="{4597F040-A228-4263-9074-EED60443FAE0}" type="pres">
      <dgm:prSet presAssocID="{DC8832E8-27DA-429D-AD82-C4D3C72F3B5F}" presName="descendantText" presStyleLbl="alignAccFollowNode1" presStyleIdx="1" presStyleCnt="3" custScaleY="48873">
        <dgm:presLayoutVars>
          <dgm:bulletEnabled val="1"/>
        </dgm:presLayoutVars>
      </dgm:prSet>
      <dgm:spPr/>
    </dgm:pt>
    <dgm:pt modelId="{3D4CD11C-4847-4363-B281-6395BEA278AE}" type="pres">
      <dgm:prSet presAssocID="{31851297-F45F-46E2-A657-6AEEE3495608}" presName="sp" presStyleCnt="0"/>
      <dgm:spPr/>
    </dgm:pt>
    <dgm:pt modelId="{890A2B30-9F38-4863-B64A-DB3B1F5B1260}" type="pres">
      <dgm:prSet presAssocID="{EB917078-89C9-4C91-8A06-F252EED928A7}" presName="linNode" presStyleCnt="0"/>
      <dgm:spPr/>
    </dgm:pt>
    <dgm:pt modelId="{5D7E9F9F-D069-4115-B6DA-9667A860AED2}" type="pres">
      <dgm:prSet presAssocID="{EB917078-89C9-4C91-8A06-F252EED928A7}" presName="parentText" presStyleLbl="node1" presStyleIdx="3" presStyleCnt="4" custScaleX="62480" custScaleY="50054">
        <dgm:presLayoutVars>
          <dgm:chMax val="1"/>
          <dgm:bulletEnabled val="1"/>
        </dgm:presLayoutVars>
      </dgm:prSet>
      <dgm:spPr/>
    </dgm:pt>
    <dgm:pt modelId="{A81B29A6-F59D-40EF-850E-67964F51D1A8}" type="pres">
      <dgm:prSet presAssocID="{EB917078-89C9-4C91-8A06-F252EED928A7}" presName="descendantText" presStyleLbl="alignAccFollowNode1" presStyleIdx="2" presStyleCnt="3" custScaleY="32638">
        <dgm:presLayoutVars>
          <dgm:bulletEnabled val="1"/>
        </dgm:presLayoutVars>
      </dgm:prSet>
      <dgm:spPr/>
    </dgm:pt>
  </dgm:ptLst>
  <dgm:cxnLst>
    <dgm:cxn modelId="{CFEDC11B-B0FE-4191-BBD1-4707E090F61A}" type="presOf" srcId="{75E86B25-CACA-447D-A124-B8069D7DFE77}" destId="{6B38DF2C-19AE-46F1-973D-D9B69BF0B682}" srcOrd="0" destOrd="1" presId="urn:microsoft.com/office/officeart/2005/8/layout/vList5"/>
    <dgm:cxn modelId="{498D282A-D375-44E2-90C4-E487D99068DE}" type="presOf" srcId="{EB917078-89C9-4C91-8A06-F252EED928A7}" destId="{5D7E9F9F-D069-4115-B6DA-9667A860AED2}" srcOrd="0" destOrd="0" presId="urn:microsoft.com/office/officeart/2005/8/layout/vList5"/>
    <dgm:cxn modelId="{298E4D3C-E94B-46E8-8643-D75DDBAADE92}" type="presOf" srcId="{1F25915B-AC7B-4FA7-B39D-AE2EED3842AE}" destId="{A81B29A6-F59D-40EF-850E-67964F51D1A8}" srcOrd="0" destOrd="0" presId="urn:microsoft.com/office/officeart/2005/8/layout/vList5"/>
    <dgm:cxn modelId="{7B595C48-674F-42C6-B282-0CC66751C36E}" srcId="{878FABF6-56D7-4D86-869F-E96DE58B6FC7}" destId="{75E86B25-CACA-447D-A124-B8069D7DFE77}" srcOrd="1" destOrd="0" parTransId="{70D93DCE-B137-4483-A7F5-6F0D567615C2}" sibTransId="{23C5B2FA-E317-4AD3-931C-7E98B04EE586}"/>
    <dgm:cxn modelId="{FE93E849-E23E-4ED0-93AB-57C45A71D284}" srcId="{E87BFD12-05EE-4894-A0BE-B3457C4C1344}" destId="{EB917078-89C9-4C91-8A06-F252EED928A7}" srcOrd="3" destOrd="0" parTransId="{8FC82A87-3049-4F12-9312-1DB86CD8D87A}" sibTransId="{8FC57636-BB7A-41B2-A30D-093F7594C81B}"/>
    <dgm:cxn modelId="{CC0B446A-863A-4ED9-9188-C74C5E81EDFA}" srcId="{EB917078-89C9-4C91-8A06-F252EED928A7}" destId="{1F25915B-AC7B-4FA7-B39D-AE2EED3842AE}" srcOrd="0" destOrd="0" parTransId="{D70ADE19-231E-48A2-B7B6-A283B87BB26A}" sibTransId="{AB8E6243-A095-42E2-BA2A-34772B961890}"/>
    <dgm:cxn modelId="{2099854F-6B17-408A-926E-AE550DBED6FE}" type="presOf" srcId="{878FABF6-56D7-4D86-869F-E96DE58B6FC7}" destId="{54977FA8-15EB-4CC4-9B2E-6AE1436D2020}" srcOrd="0" destOrd="0" presId="urn:microsoft.com/office/officeart/2005/8/layout/vList5"/>
    <dgm:cxn modelId="{247C3E83-EB7E-474C-9AB3-D5641D396F42}" type="presOf" srcId="{E87BFD12-05EE-4894-A0BE-B3457C4C1344}" destId="{CE1F9CF9-BD47-4095-B32E-3BB16FB5F098}" srcOrd="0" destOrd="0" presId="urn:microsoft.com/office/officeart/2005/8/layout/vList5"/>
    <dgm:cxn modelId="{7D9C8D9C-59D7-4979-9B29-E0A918B90A32}" srcId="{E87BFD12-05EE-4894-A0BE-B3457C4C1344}" destId="{8F8030C0-8F19-486C-8EAF-BD18840C18A7}" srcOrd="1" destOrd="0" parTransId="{E70CE25B-7B93-4383-ABE6-7127A79F7A02}" sibTransId="{8BA94F70-B7A3-405E-8753-4DBECA67B26D}"/>
    <dgm:cxn modelId="{84E25FAF-A05A-4DC7-9C93-61F90AFD9829}" type="presOf" srcId="{DC8832E8-27DA-429D-AD82-C4D3C72F3B5F}" destId="{40AE5C2F-BFC7-4851-917B-0F920488653B}" srcOrd="0" destOrd="0" presId="urn:microsoft.com/office/officeart/2005/8/layout/vList5"/>
    <dgm:cxn modelId="{2A9FE0C0-8412-4525-85C8-BBCD232D56B7}" type="presOf" srcId="{95329D0E-585C-4F29-9875-9D86207B90B8}" destId="{6B38DF2C-19AE-46F1-973D-D9B69BF0B682}" srcOrd="0" destOrd="0" presId="urn:microsoft.com/office/officeart/2005/8/layout/vList5"/>
    <dgm:cxn modelId="{C00688DE-3B2A-4C89-A9EF-69C29810958E}" srcId="{878FABF6-56D7-4D86-869F-E96DE58B6FC7}" destId="{95329D0E-585C-4F29-9875-9D86207B90B8}" srcOrd="0" destOrd="0" parTransId="{292C4B15-3B51-4A1B-A15B-3FF801A3DC41}" sibTransId="{B84E3553-2AAB-4FDC-B7D8-7AB518DB1958}"/>
    <dgm:cxn modelId="{A87DB6EC-6628-489B-BFF6-B8B97250268A}" type="presOf" srcId="{8F8030C0-8F19-486C-8EAF-BD18840C18A7}" destId="{0EE6A684-8F87-42F2-A5F8-058226388348}" srcOrd="0" destOrd="0" presId="urn:microsoft.com/office/officeart/2005/8/layout/vList5"/>
    <dgm:cxn modelId="{F71DB9F1-3F6B-48CD-A2BE-BE9A380DCAEC}" srcId="{DC8832E8-27DA-429D-AD82-C4D3C72F3B5F}" destId="{A2B7F020-2A7A-4581-A212-62D600A0CC21}" srcOrd="0" destOrd="0" parTransId="{687E3195-2489-4F26-BFC2-19F8345539E1}" sibTransId="{47CEC092-96F9-4C64-B92E-D7C2255AE99A}"/>
    <dgm:cxn modelId="{9C8FC1F4-6591-4DFB-B890-E0A9D52271E0}" srcId="{E87BFD12-05EE-4894-A0BE-B3457C4C1344}" destId="{DC8832E8-27DA-429D-AD82-C4D3C72F3B5F}" srcOrd="2" destOrd="0" parTransId="{0C2422BF-DD08-49E2-9BD4-FB68989D2146}" sibTransId="{31851297-F45F-46E2-A657-6AEEE3495608}"/>
    <dgm:cxn modelId="{C33701FB-39AB-4CA9-90A6-3E769BA52FDF}" srcId="{E87BFD12-05EE-4894-A0BE-B3457C4C1344}" destId="{878FABF6-56D7-4D86-869F-E96DE58B6FC7}" srcOrd="0" destOrd="0" parTransId="{E54F98E1-ADD7-4BEC-925C-DC43BFB9FDE8}" sibTransId="{9F22456A-8128-4D8A-96E2-C18C65F98775}"/>
    <dgm:cxn modelId="{7DEBCBFB-87DD-4BBF-8CC8-B348EE76CD8B}" type="presOf" srcId="{A2B7F020-2A7A-4581-A212-62D600A0CC21}" destId="{4597F040-A228-4263-9074-EED60443FAE0}" srcOrd="0" destOrd="0" presId="urn:microsoft.com/office/officeart/2005/8/layout/vList5"/>
    <dgm:cxn modelId="{ABD4120E-520A-46F8-8DF8-DE2E016FBF3A}" type="presParOf" srcId="{CE1F9CF9-BD47-4095-B32E-3BB16FB5F098}" destId="{8CDBEF01-4600-48CB-B51D-2792C188DA90}" srcOrd="0" destOrd="0" presId="urn:microsoft.com/office/officeart/2005/8/layout/vList5"/>
    <dgm:cxn modelId="{9BEBA6F5-D0CC-4835-AD2C-406629921701}" type="presParOf" srcId="{8CDBEF01-4600-48CB-B51D-2792C188DA90}" destId="{54977FA8-15EB-4CC4-9B2E-6AE1436D2020}" srcOrd="0" destOrd="0" presId="urn:microsoft.com/office/officeart/2005/8/layout/vList5"/>
    <dgm:cxn modelId="{E9102954-B004-4E75-B052-2CF6ACC020A3}" type="presParOf" srcId="{8CDBEF01-4600-48CB-B51D-2792C188DA90}" destId="{6B38DF2C-19AE-46F1-973D-D9B69BF0B682}" srcOrd="1" destOrd="0" presId="urn:microsoft.com/office/officeart/2005/8/layout/vList5"/>
    <dgm:cxn modelId="{F5D2BE5A-B875-4F72-8F4C-FEE4938FEBB5}" type="presParOf" srcId="{CE1F9CF9-BD47-4095-B32E-3BB16FB5F098}" destId="{8577E8D3-8419-4C4F-9AF9-E85C9A98F3BC}" srcOrd="1" destOrd="0" presId="urn:microsoft.com/office/officeart/2005/8/layout/vList5"/>
    <dgm:cxn modelId="{2DAB68FD-BD0B-45CB-9421-7A6C0D11F932}" type="presParOf" srcId="{CE1F9CF9-BD47-4095-B32E-3BB16FB5F098}" destId="{2E5A9E15-46F6-45DA-9791-C8E2B9512067}" srcOrd="2" destOrd="0" presId="urn:microsoft.com/office/officeart/2005/8/layout/vList5"/>
    <dgm:cxn modelId="{D5F585AE-633E-49B7-9D4D-91A862310976}" type="presParOf" srcId="{2E5A9E15-46F6-45DA-9791-C8E2B9512067}" destId="{0EE6A684-8F87-42F2-A5F8-058226388348}" srcOrd="0" destOrd="0" presId="urn:microsoft.com/office/officeart/2005/8/layout/vList5"/>
    <dgm:cxn modelId="{498AACDD-09FF-4A7F-ACC5-4C898B276E26}" type="presParOf" srcId="{CE1F9CF9-BD47-4095-B32E-3BB16FB5F098}" destId="{8387FA3B-9F40-4319-BC99-12FE8CF223E1}" srcOrd="3" destOrd="0" presId="urn:microsoft.com/office/officeart/2005/8/layout/vList5"/>
    <dgm:cxn modelId="{3B7A2C4A-D0F9-42B4-8DD0-DBC5BFB47A7D}" type="presParOf" srcId="{CE1F9CF9-BD47-4095-B32E-3BB16FB5F098}" destId="{CA530A93-40D8-4E95-8F70-6AA38EF6C19F}" srcOrd="4" destOrd="0" presId="urn:microsoft.com/office/officeart/2005/8/layout/vList5"/>
    <dgm:cxn modelId="{8F96521C-D983-4DA6-86E5-9CC0CF256F1E}" type="presParOf" srcId="{CA530A93-40D8-4E95-8F70-6AA38EF6C19F}" destId="{40AE5C2F-BFC7-4851-917B-0F920488653B}" srcOrd="0" destOrd="0" presId="urn:microsoft.com/office/officeart/2005/8/layout/vList5"/>
    <dgm:cxn modelId="{DECA2E8E-DCC1-49F9-BDFB-0CF856DD333E}" type="presParOf" srcId="{CA530A93-40D8-4E95-8F70-6AA38EF6C19F}" destId="{4597F040-A228-4263-9074-EED60443FAE0}" srcOrd="1" destOrd="0" presId="urn:microsoft.com/office/officeart/2005/8/layout/vList5"/>
    <dgm:cxn modelId="{E8592260-8346-4BB7-A644-884C92D39CB5}" type="presParOf" srcId="{CE1F9CF9-BD47-4095-B32E-3BB16FB5F098}" destId="{3D4CD11C-4847-4363-B281-6395BEA278AE}" srcOrd="5" destOrd="0" presId="urn:microsoft.com/office/officeart/2005/8/layout/vList5"/>
    <dgm:cxn modelId="{5708B0C0-BF2B-4B1B-ACD3-DC85E0BA17D4}" type="presParOf" srcId="{CE1F9CF9-BD47-4095-B32E-3BB16FB5F098}" destId="{890A2B30-9F38-4863-B64A-DB3B1F5B1260}" srcOrd="6" destOrd="0" presId="urn:microsoft.com/office/officeart/2005/8/layout/vList5"/>
    <dgm:cxn modelId="{C0A0B6C6-22EC-42BF-89C9-65441439F69C}" type="presParOf" srcId="{890A2B30-9F38-4863-B64A-DB3B1F5B1260}" destId="{5D7E9F9F-D069-4115-B6DA-9667A860AED2}" srcOrd="0" destOrd="0" presId="urn:microsoft.com/office/officeart/2005/8/layout/vList5"/>
    <dgm:cxn modelId="{CDE9A677-06D9-458D-8B1B-E84CC73E9459}" type="presParOf" srcId="{890A2B30-9F38-4863-B64A-DB3B1F5B1260}" destId="{A81B29A6-F59D-40EF-850E-67964F51D1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8DF2C-19AE-46F1-973D-D9B69BF0B682}">
      <dsp:nvSpPr>
        <dsp:cNvPr id="0" name=""/>
        <dsp:cNvSpPr/>
      </dsp:nvSpPr>
      <dsp:spPr>
        <a:xfrm rot="5400000">
          <a:off x="5826627" y="-2795560"/>
          <a:ext cx="1007454" cy="6632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>
              <a:latin typeface="+mn-lt"/>
            </a:rPr>
            <a:t>Compton scattering generator</a:t>
          </a:r>
          <a:endParaRPr lang="zh-CN" alt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b="0" kern="1200" dirty="0"/>
            <a:t>For each laser polarization,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2000" b="0" i="1" kern="1200" smtClean="0">
                      <a:latin typeface="Cambria Math" panose="02040503050406030204" pitchFamily="18" charset="0"/>
                    </a:rPr>
                    <m:t>10</m:t>
                  </m:r>
                </m:e>
                <m:sup>
                  <m:r>
                    <a:rPr lang="en-US" altLang="zh-CN" sz="2000" b="0" i="1" kern="1200" smtClean="0">
                      <a:latin typeface="Cambria Math" panose="02040503050406030204" pitchFamily="18" charset="0"/>
                    </a:rPr>
                    <m:t>8</m:t>
                  </m:r>
                </m:sup>
              </m:sSup>
            </m:oMath>
          </a14:m>
          <a:r>
            <a:rPr lang="en-US" altLang="zh-CN" sz="2000" kern="1200" dirty="0">
              <a:latin typeface="+mn-lt"/>
            </a:rPr>
            <a:t> beam-laser collisions (serval-minute data taking)</a:t>
          </a:r>
          <a:endParaRPr lang="zh-CN" altLang="en-US" sz="2000" kern="1200" dirty="0">
            <a:latin typeface="+mn-lt"/>
          </a:endParaRPr>
        </a:p>
      </dsp:txBody>
      <dsp:txXfrm rot="-5400000">
        <a:off x="3014130" y="66117"/>
        <a:ext cx="6583268" cy="909094"/>
      </dsp:txXfrm>
    </dsp:sp>
    <dsp:sp modelId="{54977FA8-15EB-4CC4-9B2E-6AE1436D2020}">
      <dsp:nvSpPr>
        <dsp:cNvPr id="0" name=""/>
        <dsp:cNvSpPr/>
      </dsp:nvSpPr>
      <dsp:spPr>
        <a:xfrm>
          <a:off x="694050" y="647"/>
          <a:ext cx="2320080" cy="104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Generation</a:t>
          </a:r>
          <a:endParaRPr lang="zh-CN" altLang="en-US" sz="2400" kern="1200" dirty="0"/>
        </a:p>
      </dsp:txBody>
      <dsp:txXfrm>
        <a:off x="744820" y="51417"/>
        <a:ext cx="2218540" cy="938491"/>
      </dsp:txXfrm>
    </dsp:sp>
    <dsp:sp modelId="{0EE6A684-8F87-42F2-A5F8-058226388348}">
      <dsp:nvSpPr>
        <dsp:cNvPr id="0" name=""/>
        <dsp:cNvSpPr/>
      </dsp:nvSpPr>
      <dsp:spPr>
        <a:xfrm>
          <a:off x="694050" y="1108372"/>
          <a:ext cx="2323106" cy="3373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Geant4 simulation</a:t>
          </a:r>
          <a:endParaRPr lang="zh-CN" altLang="en-US" sz="2400" kern="1200" dirty="0"/>
        </a:p>
      </dsp:txBody>
      <dsp:txXfrm>
        <a:off x="807455" y="1221777"/>
        <a:ext cx="2096296" cy="3146837"/>
      </dsp:txXfrm>
    </dsp:sp>
    <dsp:sp modelId="{4597F040-A228-4263-9074-EED60443FAE0}">
      <dsp:nvSpPr>
        <dsp:cNvPr id="0" name=""/>
        <dsp:cNvSpPr/>
      </dsp:nvSpPr>
      <dsp:spPr>
        <a:xfrm rot="5400000">
          <a:off x="6088254" y="1498161"/>
          <a:ext cx="529342" cy="6632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In each pixel, count +1 if deposited energy &gt;1.44 keV</a:t>
          </a:r>
          <a:endParaRPr lang="zh-CN" altLang="en-US" sz="2000" kern="1200" dirty="0"/>
        </a:p>
      </dsp:txBody>
      <dsp:txXfrm rot="-5400000">
        <a:off x="3036701" y="4575554"/>
        <a:ext cx="6606608" cy="477662"/>
      </dsp:txXfrm>
    </dsp:sp>
    <dsp:sp modelId="{40AE5C2F-BFC7-4851-917B-0F920488653B}">
      <dsp:nvSpPr>
        <dsp:cNvPr id="0" name=""/>
        <dsp:cNvSpPr/>
      </dsp:nvSpPr>
      <dsp:spPr>
        <a:xfrm>
          <a:off x="694050" y="4554902"/>
          <a:ext cx="2342651" cy="51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Reconstruction</a:t>
          </a:r>
          <a:endParaRPr lang="zh-CN" altLang="en-US" sz="2400" kern="1200" dirty="0"/>
        </a:p>
      </dsp:txBody>
      <dsp:txXfrm>
        <a:off x="719384" y="4580236"/>
        <a:ext cx="2291983" cy="468298"/>
      </dsp:txXfrm>
    </dsp:sp>
    <dsp:sp modelId="{A81B29A6-F59D-40EF-850E-67964F51D1A8}">
      <dsp:nvSpPr>
        <dsp:cNvPr id="0" name=""/>
        <dsp:cNvSpPr/>
      </dsp:nvSpPr>
      <dsp:spPr>
        <a:xfrm rot="5400000">
          <a:off x="6164497" y="2169360"/>
          <a:ext cx="353501" cy="6632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Fit asymmetry pattern to obtain polarization</a:t>
          </a:r>
          <a:endParaRPr lang="zh-CN" altLang="en-US" sz="2000" kern="1200" dirty="0"/>
        </a:p>
      </dsp:txBody>
      <dsp:txXfrm rot="-5400000">
        <a:off x="3025024" y="5326089"/>
        <a:ext cx="6615192" cy="318989"/>
      </dsp:txXfrm>
    </dsp:sp>
    <dsp:sp modelId="{5D7E9F9F-D069-4115-B6DA-9667A860AED2}">
      <dsp:nvSpPr>
        <dsp:cNvPr id="0" name=""/>
        <dsp:cNvSpPr/>
      </dsp:nvSpPr>
      <dsp:spPr>
        <a:xfrm>
          <a:off x="694050" y="5146750"/>
          <a:ext cx="2330973" cy="677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Pseudo-measurement</a:t>
          </a:r>
          <a:endParaRPr lang="zh-CN" altLang="en-US" sz="2400" kern="1200" dirty="0"/>
        </a:p>
      </dsp:txBody>
      <dsp:txXfrm>
        <a:off x="727131" y="5179831"/>
        <a:ext cx="2264811" cy="61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9201" cy="513376"/>
          </a:xfrm>
          <a:prstGeom prst="rect">
            <a:avLst/>
          </a:prstGeom>
        </p:spPr>
        <p:txBody>
          <a:bodyPr vert="horz" lIns="95063" tIns="47532" rIns="95063" bIns="4753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206" y="1"/>
            <a:ext cx="3079201" cy="513376"/>
          </a:xfrm>
          <a:prstGeom prst="rect">
            <a:avLst/>
          </a:prstGeom>
        </p:spPr>
        <p:txBody>
          <a:bodyPr vert="horz" lIns="95063" tIns="47532" rIns="95063" bIns="47532" rtlCol="0"/>
          <a:lstStyle>
            <a:lvl1pPr algn="r">
              <a:defRPr sz="1200"/>
            </a:lvl1pPr>
          </a:lstStyle>
          <a:p>
            <a:fld id="{E4908BAA-5A86-47FE-8A3F-4C7B7CC4CB09}" type="datetimeFigureOut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721237"/>
            <a:ext cx="3079201" cy="513376"/>
          </a:xfrm>
          <a:prstGeom prst="rect">
            <a:avLst/>
          </a:prstGeom>
        </p:spPr>
        <p:txBody>
          <a:bodyPr vert="horz" lIns="95063" tIns="47532" rIns="95063" bIns="4753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206" y="9721237"/>
            <a:ext cx="3079201" cy="513376"/>
          </a:xfrm>
          <a:prstGeom prst="rect">
            <a:avLst/>
          </a:prstGeom>
        </p:spPr>
        <p:txBody>
          <a:bodyPr vert="horz" lIns="95063" tIns="47532" rIns="95063" bIns="47532" rtlCol="0" anchor="b"/>
          <a:lstStyle>
            <a:lvl1pPr algn="r">
              <a:defRPr sz="1200"/>
            </a:lvl1pPr>
          </a:lstStyle>
          <a:p>
            <a:fld id="{B80B4CB4-CD13-403D-91B4-89FD42A58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5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500"/>
            </a:lvl1pPr>
          </a:lstStyle>
          <a:p>
            <a:fld id="{05DB860B-C10D-4BCC-8F57-1F1549514518}" type="datetimeFigureOut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8" y="4925412"/>
            <a:ext cx="568325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721111"/>
            <a:ext cx="3078427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5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500"/>
            </a:lvl1pPr>
          </a:lstStyle>
          <a:p>
            <a:fld id="{78110046-0191-45E6-94AB-394699AAD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46948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4400" y="4282764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1D04-4C4B-4357-8D27-42DB815DBB5E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86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0F22-93D6-4B4D-A6E5-3F2C85C59B0E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4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3B84-A323-47BA-88AD-60FCED0ED10A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9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762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410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A364-510F-4264-B912-926B540E29F9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6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10DE0C-0B3F-4CB3-9B49-FF48348BC644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465" y="6272785"/>
            <a:ext cx="632764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0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5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744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4876800" cy="543052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4876800" cy="543052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FDBB-F172-4B38-99E6-345269E5CA8D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68072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9697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53312"/>
            <a:ext cx="4876800" cy="4681728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69697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7724" y="1353312"/>
            <a:ext cx="4876800" cy="4681728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0A1-8E94-4F19-BC39-89EE27433667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2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1609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9A1D39-F747-4E30-916F-9DB4DF2EB382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EBEA-C201-48D4-98C8-4E8C9A4D2FF9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336-F688-41D0-982B-1429B0423F64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4959-FF73-43B6-B1D2-59B95C154D73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7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69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90880"/>
            <a:ext cx="10363200" cy="548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6030BA-C7F7-4ACC-8422-A316A1E9FDD5}" type="datetime1">
              <a:rPr lang="zh-CN" altLang="en-US" smtClean="0"/>
              <a:t>2024-8-8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796B-1F89-42CC-B1B6-F783296D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202407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876563-E2C4-4D10-A4AD-137FF44C8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554E79-631D-4136-BDD6-ADF13D1B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E3D0CE8-0404-48F0-9A22-94010F124C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Fit to </a:t>
                </a:r>
                <a:r>
                  <a:rPr lang="en-US" altLang="zh-CN" dirty="0">
                    <a:latin typeface="+mn-lt"/>
                  </a:rPr>
                  <a:t>“</a:t>
                </a:r>
                <a:r>
                  <a:rPr lang="en-US" altLang="zh-CN" dirty="0"/>
                  <a:t>truth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altLang="zh-CN" dirty="0"/>
                  <a:t>discrepancy</a:t>
                </a:r>
                <a:r>
                  <a:rPr lang="en-US" altLang="zh-CN" dirty="0">
                    <a:latin typeface="+mn-lt"/>
                  </a:rPr>
                  <a:t>”</a:t>
                </a:r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E3D0CE8-0404-48F0-9A22-94010F124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32C94-8AFA-4DE0-9F09-97104C85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fit result varies as area of the sensor and the thickness of pre-shower change.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668B14-B58B-45CA-B4D6-5411B8C6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11" y="1103885"/>
            <a:ext cx="7853069" cy="56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2DC4D-C5A5-41D4-A2B9-D9315F54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767AC4-9BDF-4256-9DC8-84B3E4EF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762000"/>
            <a:ext cx="10845209" cy="5410200"/>
          </a:xfrm>
        </p:spPr>
        <p:txBody>
          <a:bodyPr/>
          <a:lstStyle/>
          <a:p>
            <a:r>
              <a:rPr lang="en-US" altLang="zh-CN" dirty="0"/>
              <a:t>Based on generator and Prof. Aurelian</a:t>
            </a:r>
            <a:r>
              <a:rPr lang="en-US" altLang="zh-CN" dirty="0">
                <a:latin typeface="+mn-lt"/>
              </a:rPr>
              <a:t>’</a:t>
            </a:r>
            <a:r>
              <a:rPr lang="en-US" altLang="zh-CN" dirty="0"/>
              <a:t>s function, input/output check seems fine</a:t>
            </a:r>
          </a:p>
          <a:p>
            <a:r>
              <a:rPr lang="en-US" altLang="zh-CN" dirty="0"/>
              <a:t>Pre-shower and Si sensor enlarge the discrepancy between truth and</a:t>
            </a:r>
            <a:r>
              <a:rPr lang="zh-CN" altLang="en-US" dirty="0">
                <a:latin typeface="+mn-lt"/>
              </a:rPr>
              <a:t>“</a:t>
            </a:r>
            <a:r>
              <a:rPr lang="en-US" altLang="zh-CN" dirty="0"/>
              <a:t>measurement</a:t>
            </a:r>
            <a:r>
              <a:rPr lang="zh-CN" altLang="en-US" dirty="0">
                <a:latin typeface="+mn-lt"/>
              </a:rPr>
              <a:t>”</a:t>
            </a:r>
            <a:endParaRPr lang="en-US" altLang="zh-CN" dirty="0">
              <a:latin typeface="+mn-lt"/>
            </a:endParaRP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Should be solved.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EF7D3-E115-4529-8F69-A601FE65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2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796B-1F89-42CC-B1B6-F783296D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20240808 progress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876563-E2C4-4D10-A4AD-137FF44C8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554E79-631D-4136-BDD6-ADF13D1B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8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Software scheme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内容占位符 19">
                <a:extLst>
                  <a:ext uri="{FF2B5EF4-FFF2-40B4-BE49-F238E27FC236}">
                    <a16:creationId xmlns:a16="http://schemas.microsoft.com/office/drawing/2014/main" id="{E5C37DD7-4847-43BB-B96F-2CDDBD2FBFC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2256267"/>
                  </p:ext>
                </p:extLst>
              </p:nvPr>
            </p:nvGraphicFramePr>
            <p:xfrm>
              <a:off x="914400" y="654756"/>
              <a:ext cx="10363200" cy="58250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0" name="内容占位符 19">
                <a:extLst>
                  <a:ext uri="{FF2B5EF4-FFF2-40B4-BE49-F238E27FC236}">
                    <a16:creationId xmlns:a16="http://schemas.microsoft.com/office/drawing/2014/main" id="{E5C37DD7-4847-43BB-B96F-2CDDBD2FBFC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2256267"/>
                  </p:ext>
                </p:extLst>
              </p:nvPr>
            </p:nvGraphicFramePr>
            <p:xfrm>
              <a:off x="914400" y="654756"/>
              <a:ext cx="10363200" cy="58250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22A6BE-AD94-4BF4-B5E9-F12E8AAB67B5}"/>
              </a:ext>
            </a:extLst>
          </p:cNvPr>
          <p:cNvGrpSpPr/>
          <p:nvPr/>
        </p:nvGrpSpPr>
        <p:grpSpPr>
          <a:xfrm>
            <a:off x="4220633" y="1763889"/>
            <a:ext cx="5363634" cy="3330222"/>
            <a:chOff x="1440492" y="2442614"/>
            <a:chExt cx="5105400" cy="357273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2461A4A-DAF9-4EC3-90B1-13E91E787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6428" b="8709"/>
            <a:stretch/>
          </p:blipFill>
          <p:spPr>
            <a:xfrm>
              <a:off x="1440492" y="2442614"/>
              <a:ext cx="5105400" cy="357273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6D8C8AE-F925-41A4-94ED-0265EB896029}"/>
                </a:ext>
              </a:extLst>
            </p:cNvPr>
            <p:cNvSpPr/>
            <p:nvPr/>
          </p:nvSpPr>
          <p:spPr>
            <a:xfrm>
              <a:off x="1503125" y="5615234"/>
              <a:ext cx="145424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beampipe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DFDE72A-D90E-44B6-AC99-43D2086721ED}"/>
                </a:ext>
              </a:extLst>
            </p:cNvPr>
            <p:cNvSpPr/>
            <p:nvPr/>
          </p:nvSpPr>
          <p:spPr>
            <a:xfrm>
              <a:off x="3365142" y="3228945"/>
              <a:ext cx="160492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Glass plate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1BB4B584-33EE-47DF-A6D1-60C795CBDD2D}"/>
                </a:ext>
              </a:extLst>
            </p:cNvPr>
            <p:cNvSpPr/>
            <p:nvPr/>
          </p:nvSpPr>
          <p:spPr>
            <a:xfrm>
              <a:off x="2212932" y="5273458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CC6314A0-458B-4550-AD73-37DD96EAA8BC}"/>
                </a:ext>
              </a:extLst>
            </p:cNvPr>
            <p:cNvSpPr/>
            <p:nvPr/>
          </p:nvSpPr>
          <p:spPr>
            <a:xfrm rot="10800000">
              <a:off x="4017293" y="3578951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361F3E7-6E96-4EB5-82F7-6C6C085198C5}"/>
                </a:ext>
              </a:extLst>
            </p:cNvPr>
            <p:cNvSpPr/>
            <p:nvPr/>
          </p:nvSpPr>
          <p:spPr>
            <a:xfrm>
              <a:off x="4408524" y="2500399"/>
              <a:ext cx="160742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Pre-shower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96D0AAC9-5CA9-4572-B7C4-038A3675BC09}"/>
                </a:ext>
              </a:extLst>
            </p:cNvPr>
            <p:cNvSpPr/>
            <p:nvPr/>
          </p:nvSpPr>
          <p:spPr>
            <a:xfrm rot="10800000">
              <a:off x="4970069" y="2912302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3FE22659-A56A-4FA3-9B2C-F6A4482807A4}"/>
                </a:ext>
              </a:extLst>
            </p:cNvPr>
            <p:cNvSpPr/>
            <p:nvPr/>
          </p:nvSpPr>
          <p:spPr>
            <a:xfrm rot="18000228">
              <a:off x="5335412" y="5083681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F6158DF-A317-4C19-BF4D-8545CC104229}"/>
                </a:ext>
              </a:extLst>
            </p:cNvPr>
            <p:cNvSpPr/>
            <p:nvPr/>
          </p:nvSpPr>
          <p:spPr>
            <a:xfrm>
              <a:off x="5149826" y="5393485"/>
              <a:ext cx="130997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Si sensor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45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32C94-8AFA-4DE0-9F09-97104C8524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Optimize thickness of pre-shower and sensor area.</a:t>
            </a:r>
          </a:p>
          <a:p>
            <a:pPr lvl="1"/>
            <a:r>
              <a:rPr lang="en-US" altLang="zh-CN" dirty="0"/>
              <a:t>2mm lead seems well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8B48EC9-691A-48DF-965D-9EDD431BEB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Pile-up events affect measurement.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EE24F7E-FA12-48E7-996E-A2984729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429" y="1691351"/>
            <a:ext cx="6127347" cy="39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7B6ABA-4892-461D-B2A6-EC0C9958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677"/>
            <a:ext cx="612654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7766E-F4D6-413C-BB90-639E6931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87E5C0-1A8D-4CB4-8723-D7D14732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2BFF82-25D6-4C78-A454-BC8C967E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76" y="0"/>
            <a:ext cx="6692724" cy="4809660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6158643-3959-40D4-9563-E24399363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0"/>
          <a:stretch/>
        </p:blipFill>
        <p:spPr>
          <a:xfrm>
            <a:off x="0" y="2706511"/>
            <a:ext cx="5971297" cy="41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C3A1FA-5B34-4AD5-82B7-3F8B0B70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Geant4 </a:t>
            </a:r>
            <a:r>
              <a:rPr lang="en-US" altLang="zh-CN" dirty="0"/>
              <a:t>change-log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75B247-E932-4EAE-9A30-4B112FE72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production cuts (range cuts) are changed from 700 um (default) to 1 um for all material. Leads to the decreasing of energy thresholds for </a:t>
            </a:r>
          </a:p>
          <a:p>
            <a:pPr lvl="1"/>
            <a:r>
              <a:rPr lang="en-US" altLang="zh-CN" dirty="0"/>
              <a:t>Pb: 94.6 keV -&gt; 1.2 keV</a:t>
            </a:r>
            <a:br>
              <a:rPr lang="en-US" altLang="zh-CN" dirty="0"/>
            </a:br>
            <a:r>
              <a:rPr lang="en-US" altLang="zh-CN" dirty="0"/>
              <a:t>Si: 5.9 keV -&gt; 990 eV</a:t>
            </a:r>
            <a:br>
              <a:rPr lang="en-US" altLang="zh-CN" dirty="0"/>
            </a:br>
            <a:r>
              <a:rPr lang="en-US" altLang="zh-CN" dirty="0"/>
              <a:t>Fe: 17.2 keV -&gt; 990 eV</a:t>
            </a:r>
            <a:br>
              <a:rPr lang="en-US" altLang="zh-CN" dirty="0"/>
            </a:br>
            <a:r>
              <a:rPr lang="en-US" altLang="zh-CN" dirty="0"/>
              <a:t>glass: 5.2 keV -&gt; 990 eV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446B8B-5FB5-45F2-ADBB-550032E6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79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D11AE-FBA6-4A93-A214-EF5E7C1F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 maximum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2ACCFA-8A39-410E-9D53-9F10478C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F4993A-C18C-4621-ADE9-88CCF2A2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115" y="333153"/>
            <a:ext cx="3747581" cy="2381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10">
                <a:extLst>
                  <a:ext uri="{FF2B5EF4-FFF2-40B4-BE49-F238E27FC236}">
                    <a16:creationId xmlns:a16="http://schemas.microsoft.com/office/drawing/2014/main" id="{54B4DFFB-2A64-4D3F-9019-0394FCB93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762000"/>
                <a:ext cx="7591647" cy="5410200"/>
              </a:xfrm>
            </p:spPr>
            <p:txBody>
              <a:bodyPr/>
              <a:lstStyle/>
              <a:p>
                <a:r>
                  <a:rPr lang="en-US" altLang="zh-CN" dirty="0"/>
                  <a:t>10^8 events for each polarization data taking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 the bin with the highest number of events, one count is generated 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den>
                    </m:f>
                  </m:oMath>
                </a14:m>
                <a:r>
                  <a:rPr lang="en-US" altLang="zh-CN" dirty="0"/>
                  <a:t> events.</a:t>
                </a:r>
              </a:p>
              <a:p>
                <a:r>
                  <a:rPr lang="en-US" altLang="zh-CN" dirty="0"/>
                  <a:t>Qualitatively speaking, the pile-up event will affect the pattern when more than one count is generated, </a:t>
                </a:r>
                <a:br>
                  <a:rPr lang="en-US" altLang="zh-CN" dirty="0"/>
                </a:br>
                <a:r>
                  <a:rPr lang="en-US" altLang="zh-CN" dirty="0"/>
                  <a:t>equally when pileup events are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den>
                    </m:f>
                  </m:oMath>
                </a14:m>
                <a:r>
                  <a:rPr lang="en-US" altLang="zh-CN" dirty="0"/>
                  <a:t> events .</a:t>
                </a:r>
                <a:endParaRPr lang="zh-CN" altLang="en-US" dirty="0"/>
              </a:p>
            </p:txBody>
          </p:sp>
        </mc:Choice>
        <mc:Fallback>
          <p:sp>
            <p:nvSpPr>
              <p:cNvPr id="11" name="内容占位符 10">
                <a:extLst>
                  <a:ext uri="{FF2B5EF4-FFF2-40B4-BE49-F238E27FC236}">
                    <a16:creationId xmlns:a16="http://schemas.microsoft.com/office/drawing/2014/main" id="{54B4DFFB-2A64-4D3F-9019-0394FCB93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762000"/>
                <a:ext cx="7591647" cy="5410200"/>
              </a:xfrm>
              <a:blipFill>
                <a:blip r:embed="rId3"/>
                <a:stretch>
                  <a:fillRect l="-321" t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表格 7">
            <a:extLst>
              <a:ext uri="{FF2B5EF4-FFF2-40B4-BE49-F238E27FC236}">
                <a16:creationId xmlns:a16="http://schemas.microsoft.com/office/drawing/2014/main" id="{E4697A43-49A1-48F9-8599-817CFFD37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669501"/>
              </p:ext>
            </p:extLst>
          </p:nvPr>
        </p:nvGraphicFramePr>
        <p:xfrm>
          <a:off x="701750" y="1190847"/>
          <a:ext cx="70129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529528311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519999728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3877205910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2907933290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1788885954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951660520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1322732194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2811711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7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maximum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8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0"/>
            <a:ext cx="11277601" cy="7620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Simulation on BEPCII polarization measurement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32C94-8AFA-4DE0-9F09-97104C85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Simulation layout: </a:t>
            </a:r>
          </a:p>
          <a:p>
            <a:pPr lvl="1"/>
            <a:r>
              <a:rPr lang="en-US" altLang="zh-CN" dirty="0"/>
              <a:t>10cm-long Iron beampipe (inner radius 2.8 cm), 1mm-thick glass-plate, 1cmto20cm-thick lead pre-shower, 20um-thick Si sensor.</a:t>
            </a:r>
          </a:p>
          <a:p>
            <a:r>
              <a:rPr lang="en-US" altLang="zh-CN" dirty="0"/>
              <a:t>Generator:</a:t>
            </a:r>
          </a:p>
          <a:p>
            <a:pPr lvl="1"/>
            <a:r>
              <a:rPr lang="en-US" altLang="zh-CN" dirty="0"/>
              <a:t>Based on Prof. </a:t>
            </a:r>
            <a:r>
              <a:rPr lang="en-US" altLang="zh-CN" dirty="0" err="1"/>
              <a:t>Muchnoi</a:t>
            </a:r>
            <a:r>
              <a:rPr lang="en-US" altLang="zh-CN" dirty="0"/>
              <a:t>’ s GitHub project.</a:t>
            </a:r>
          </a:p>
          <a:p>
            <a:pPr lvl="1"/>
            <a:r>
              <a:rPr lang="en-US" altLang="zh-CN" dirty="0"/>
              <a:t>Add dispersion &amp; </a:t>
            </a:r>
            <a:r>
              <a:rPr lang="en-US" altLang="zh-CN" dirty="0" err="1"/>
              <a:t>twiss</a:t>
            </a:r>
            <a:r>
              <a:rPr lang="en-US" altLang="zh-CN" dirty="0"/>
              <a:t> paras. effects.</a:t>
            </a:r>
          </a:p>
          <a:p>
            <a:pPr lvl="1"/>
            <a:r>
              <a:rPr lang="en-US" altLang="zh-CN" dirty="0"/>
              <a:t>Beam polarization: 50%</a:t>
            </a:r>
            <a:br>
              <a:rPr lang="en-US" altLang="zh-CN" dirty="0"/>
            </a:br>
            <a:r>
              <a:rPr lang="en-US" altLang="zh-CN" dirty="0"/>
              <a:t>Laser polarization: 100%</a:t>
            </a:r>
          </a:p>
          <a:p>
            <a:r>
              <a:rPr lang="en-US" altLang="zh-CN" dirty="0"/>
              <a:t>Generate 100M events for each samples</a:t>
            </a:r>
          </a:p>
          <a:p>
            <a:pPr lvl="1"/>
            <a:r>
              <a:rPr lang="en-US" altLang="zh-CN" dirty="0"/>
              <a:t>Sample 1:  beam 2.35 GeV, laser 515 nm;</a:t>
            </a:r>
          </a:p>
          <a:p>
            <a:pPr lvl="1"/>
            <a:r>
              <a:rPr lang="en-US" altLang="zh-CN" dirty="0"/>
              <a:t>Sample 2:  beam 4.73 GeV, laser 515 nm;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22A6BE-AD94-4BF4-B5E9-F12E8AAB67B5}"/>
              </a:ext>
            </a:extLst>
          </p:cNvPr>
          <p:cNvGrpSpPr/>
          <p:nvPr/>
        </p:nvGrpSpPr>
        <p:grpSpPr>
          <a:xfrm>
            <a:off x="6525768" y="1558447"/>
            <a:ext cx="5105400" cy="4210050"/>
            <a:chOff x="1440492" y="2171962"/>
            <a:chExt cx="5105400" cy="421005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2461A4A-DAF9-4EC3-90B1-13E91E787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492" y="2171962"/>
              <a:ext cx="5105400" cy="421005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6D8C8AE-F925-41A4-94ED-0265EB896029}"/>
                </a:ext>
              </a:extLst>
            </p:cNvPr>
            <p:cNvSpPr/>
            <p:nvPr/>
          </p:nvSpPr>
          <p:spPr>
            <a:xfrm>
              <a:off x="1503125" y="5615234"/>
              <a:ext cx="145424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beampipe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DFDE72A-D90E-44B6-AC99-43D2086721ED}"/>
                </a:ext>
              </a:extLst>
            </p:cNvPr>
            <p:cNvSpPr/>
            <p:nvPr/>
          </p:nvSpPr>
          <p:spPr>
            <a:xfrm>
              <a:off x="3365142" y="3228945"/>
              <a:ext cx="160492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Glass plate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1BB4B584-33EE-47DF-A6D1-60C795CBDD2D}"/>
                </a:ext>
              </a:extLst>
            </p:cNvPr>
            <p:cNvSpPr/>
            <p:nvPr/>
          </p:nvSpPr>
          <p:spPr>
            <a:xfrm>
              <a:off x="2212932" y="5273458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CC6314A0-458B-4550-AD73-37DD96EAA8BC}"/>
                </a:ext>
              </a:extLst>
            </p:cNvPr>
            <p:cNvSpPr/>
            <p:nvPr/>
          </p:nvSpPr>
          <p:spPr>
            <a:xfrm rot="10800000">
              <a:off x="4017293" y="3578951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361F3E7-6E96-4EB5-82F7-6C6C085198C5}"/>
                </a:ext>
              </a:extLst>
            </p:cNvPr>
            <p:cNvSpPr/>
            <p:nvPr/>
          </p:nvSpPr>
          <p:spPr>
            <a:xfrm>
              <a:off x="4408524" y="2500399"/>
              <a:ext cx="160742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Pre-shower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96D0AAC9-5CA9-4572-B7C4-038A3675BC09}"/>
                </a:ext>
              </a:extLst>
            </p:cNvPr>
            <p:cNvSpPr/>
            <p:nvPr/>
          </p:nvSpPr>
          <p:spPr>
            <a:xfrm rot="10800000">
              <a:off x="4970069" y="2912302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3FE22659-A56A-4FA3-9B2C-F6A4482807A4}"/>
                </a:ext>
              </a:extLst>
            </p:cNvPr>
            <p:cNvSpPr/>
            <p:nvPr/>
          </p:nvSpPr>
          <p:spPr>
            <a:xfrm rot="18000228">
              <a:off x="5335412" y="5083681"/>
              <a:ext cx="242169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F6158DF-A317-4C19-BF4D-8545CC104229}"/>
                </a:ext>
              </a:extLst>
            </p:cNvPr>
            <p:cNvSpPr/>
            <p:nvPr/>
          </p:nvSpPr>
          <p:spPr>
            <a:xfrm>
              <a:off x="5149826" y="5393485"/>
              <a:ext cx="130997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Si sensor</a:t>
              </a:r>
              <a:endPara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&amp; reconstruction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32C94-8AFA-4DE0-9F09-97104C852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truths of back-scattered photons </a:t>
                </a:r>
                <a:r>
                  <a:rPr lang="en-US" altLang="zh-CN" dirty="0"/>
                  <a:t>(in 6D phase space) are recorded.</a:t>
                </a:r>
              </a:p>
              <a:p>
                <a:r>
                  <a:rPr lang="en-US" altLang="zh-CN" dirty="0"/>
                  <a:t>The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positions at which back-scattered photons pass through the glass plate</a:t>
                </a:r>
                <a:r>
                  <a:rPr lang="en-US" altLang="zh-CN" dirty="0"/>
                  <a:t> are recorded.</a:t>
                </a:r>
              </a:p>
              <a:p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energy depositions in Si sensor </a:t>
                </a:r>
                <a:r>
                  <a:rPr lang="en-US" altLang="zh-CN" dirty="0"/>
                  <a:t>are recorded.</a:t>
                </a:r>
              </a:p>
              <a:p>
                <a:r>
                  <a:rPr lang="en-US" altLang="zh-CN" dirty="0"/>
                  <a:t>In reconstruction: </a:t>
                </a:r>
              </a:p>
              <a:p>
                <a:pPr lvl="1"/>
                <a:r>
                  <a:rPr lang="en-US" altLang="zh-CN" dirty="0"/>
                  <a:t>The pixel size is assumed to be 25x25um^2.</a:t>
                </a:r>
              </a:p>
              <a:p>
                <a:pPr lvl="1"/>
                <a:r>
                  <a:rPr lang="en-US" altLang="zh-CN" dirty="0"/>
                  <a:t>The number of scattered photon ~ Poisson distribution(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~200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If the energy deposition in one pixel is larger then 1440eV, the count in this pixel +1.</a:t>
                </a:r>
              </a:p>
              <a:p>
                <a:r>
                  <a:rPr lang="en-US" altLang="zh-CN" dirty="0"/>
                  <a:t>Fit procedure:</a:t>
                </a:r>
              </a:p>
              <a:p>
                <a:pPr lvl="1"/>
                <a:r>
                  <a:rPr lang="en-US" altLang="zh-CN" dirty="0"/>
                  <a:t>Based on Aurelian’s function.</a:t>
                </a:r>
              </a:p>
              <a:p>
                <a:pPr lvl="1"/>
                <a:r>
                  <a:rPr lang="en-US" altLang="zh-CN" dirty="0"/>
                  <a:t>Fit to the scattered photon positions on glass plate,</a:t>
                </a:r>
                <a:br>
                  <a:rPr lang="en-US" altLang="zh-CN" dirty="0"/>
                </a:br>
                <a:r>
                  <a:rPr lang="en-US" altLang="zh-CN" dirty="0"/>
                  <a:t>     or counts from Si sensor.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32C94-8AFA-4DE0-9F09-97104C852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" t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0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 1: on glass plate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32C94-8AFA-4DE0-9F09-97104C852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Left hand polarization                                   and right hand polarization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Polarization: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49.9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±0.4 %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br>
                  <a:rPr lang="en-US" altLang="zh-CN" dirty="0"/>
                </a:br>
                <a:r>
                  <a:rPr lang="en-US" altLang="zh-CN" dirty="0"/>
                  <a:t>a 100x100 mm^2 area.</a:t>
                </a:r>
                <a:endParaRPr lang="zh-CN" altLang="en-US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32C94-8AFA-4DE0-9F09-97104C852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" t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BFB95E-549F-44CA-9769-C63E44FA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09" y="1086957"/>
            <a:ext cx="4933950" cy="288607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6772C395-74D8-40AE-AC5F-C67513632B63}"/>
              </a:ext>
            </a:extLst>
          </p:cNvPr>
          <p:cNvGrpSpPr>
            <a:grpSpLocks noChangeAspect="1"/>
          </p:cNvGrpSpPr>
          <p:nvPr/>
        </p:nvGrpSpPr>
        <p:grpSpPr>
          <a:xfrm>
            <a:off x="651909" y="1077432"/>
            <a:ext cx="4944582" cy="2895600"/>
            <a:chOff x="651909" y="1077432"/>
            <a:chExt cx="4944582" cy="28956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90173E2-F2E9-4DCD-84E6-7941891F3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541" y="1077432"/>
              <a:ext cx="4933950" cy="28956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E80817C-2E06-4496-AA72-969E1EDD2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8431" y="3811107"/>
              <a:ext cx="428625" cy="16192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8DB97E-2536-4986-A6B3-0868A1F40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909" y="1088066"/>
              <a:ext cx="247650" cy="45720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46C5C12-FD27-4906-894F-066EE2D88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813" y="4236576"/>
            <a:ext cx="4086337" cy="26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 1: on glass plate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32C94-8AFA-4DE0-9F09-97104C85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fit result varies as the plate area changes.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9F86811-856E-498A-82F1-85EF89A7C638}"/>
              </a:ext>
            </a:extLst>
          </p:cNvPr>
          <p:cNvGrpSpPr/>
          <p:nvPr/>
        </p:nvGrpSpPr>
        <p:grpSpPr>
          <a:xfrm>
            <a:off x="2271269" y="1158631"/>
            <a:ext cx="7457743" cy="4519472"/>
            <a:chOff x="2271269" y="1158631"/>
            <a:chExt cx="7457743" cy="45194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34BE750-BE80-4F33-93B0-EF233238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1269" y="1158631"/>
              <a:ext cx="7106648" cy="451947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B14E8B3-249D-4D87-A77E-0272C739A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30" t="-852" b="-1"/>
            <a:stretch/>
          </p:blipFill>
          <p:spPr>
            <a:xfrm>
              <a:off x="7091916" y="3391776"/>
              <a:ext cx="2637096" cy="432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70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 1: in </a:t>
            </a:r>
            <a:r>
              <a:rPr lang="en-US" altLang="zh-CN" dirty="0" err="1"/>
              <a:t>si</a:t>
            </a:r>
            <a:r>
              <a:rPr lang="en-US" altLang="zh-CN" dirty="0"/>
              <a:t> sensor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32C94-8AFA-4DE0-9F09-97104C852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Left hand polarization                                   and right hand polarization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Polarization: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6±2.6 %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a 100x100 mm^2 area.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5±2. 8%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a 25x25 mm^2 area.</a:t>
                </a:r>
              </a:p>
              <a:p>
                <a:pPr lvl="1"/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32C94-8AFA-4DE0-9F09-97104C852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" t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7E4225-80EB-4654-8E7E-B8DB1F3A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7" y="1106118"/>
            <a:ext cx="4522928" cy="289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36B775-7715-4241-83AE-10005A8D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843" y="1106118"/>
            <a:ext cx="4484282" cy="2894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A06863-9EA0-487E-AF46-8E05C4F35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090" y="4000518"/>
            <a:ext cx="3115118" cy="21986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A94F77-36E9-4D0F-B8C3-AD19D12CD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906" y="3958641"/>
            <a:ext cx="3111507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 1: in </a:t>
            </a:r>
            <a:r>
              <a:rPr lang="en-US" altLang="zh-CN" dirty="0" err="1"/>
              <a:t>si</a:t>
            </a:r>
            <a:r>
              <a:rPr lang="en-US" altLang="zh-CN" dirty="0"/>
              <a:t> sensor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32C94-8AFA-4DE0-9F09-97104C85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fit result varies as area of the sensor and the thickness of pre-shower change.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EBDC91A-0F60-4309-9C35-834EC325EDD7}"/>
              </a:ext>
            </a:extLst>
          </p:cNvPr>
          <p:cNvGrpSpPr/>
          <p:nvPr/>
        </p:nvGrpSpPr>
        <p:grpSpPr>
          <a:xfrm>
            <a:off x="1841427" y="1188836"/>
            <a:ext cx="7494174" cy="5177408"/>
            <a:chOff x="1841427" y="1188836"/>
            <a:chExt cx="7494174" cy="517740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EA3340-192B-4CC4-A644-2912A574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1427" y="1188836"/>
              <a:ext cx="7217513" cy="517740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BE0521-EE24-406B-83FE-0C77B73C5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277"/>
            <a:stretch/>
          </p:blipFill>
          <p:spPr>
            <a:xfrm>
              <a:off x="6535251" y="3766907"/>
              <a:ext cx="2800350" cy="315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17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0CE8-0404-48F0-9A22-94010F12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 2: in </a:t>
            </a:r>
            <a:r>
              <a:rPr lang="en-US" altLang="zh-CN" dirty="0" err="1"/>
              <a:t>si</a:t>
            </a:r>
            <a:r>
              <a:rPr lang="en-US" altLang="zh-CN" dirty="0"/>
              <a:t> sensor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32C94-8AFA-4DE0-9F09-97104C85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fit result varies as area of the sensor and the thickness of pre-shower change.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030F-FFD7-4ECE-B5AA-8E33D9F9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4E155E-0D96-4ECF-A053-43ED222F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63" y="1133290"/>
            <a:ext cx="7858679" cy="56055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1F5D6C-C452-4609-B7AC-1FEF348E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39" y="3863274"/>
            <a:ext cx="28003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CAD07-8520-4ADE-9AB9-91307BD5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Discrepancy between truth and construction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C4DC0C28-C03D-4FBA-98EB-84863D1DD29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399" y="741680"/>
                <a:ext cx="8282763" cy="5430520"/>
              </a:xfrm>
            </p:spPr>
            <p:txBody>
              <a:bodyPr/>
              <a:lstStyle/>
              <a:p>
                <a:r>
                  <a:rPr lang="en-US" altLang="zh-CN" dirty="0"/>
                  <a:t>Truth – simulated position on glass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Fit to </a:t>
                </a:r>
                <a:r>
                  <a:rPr lang="en-US" altLang="zh-CN" dirty="0">
                    <a:latin typeface="+mn-lt"/>
                  </a:rPr>
                  <a:t>“</a:t>
                </a:r>
                <a:r>
                  <a:rPr lang="en-US" altLang="zh-CN" dirty="0"/>
                  <a:t>truth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altLang="zh-CN" dirty="0"/>
                  <a:t>discrepancy</a:t>
                </a:r>
                <a:r>
                  <a:rPr lang="en-US" altLang="zh-CN" dirty="0">
                    <a:latin typeface="+mn-lt"/>
                  </a:rPr>
                  <a:t>”</a:t>
                </a:r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C4DC0C28-C03D-4FBA-98EB-84863D1DD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399" y="741680"/>
                <a:ext cx="8282763" cy="5430520"/>
              </a:xfrm>
              <a:blipFill>
                <a:blip r:embed="rId2"/>
                <a:stretch>
                  <a:fillRect l="-294" t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6784D8-B1A6-48B1-A52F-9D61273ADC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Truth – simulated position for each energy deposition step in Si sensor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55712-8C58-4FE3-A8CA-0EA29180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8DCE7CC-4E83-459B-BF9E-4F775F5D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76" y="1643949"/>
            <a:ext cx="4268368" cy="2894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C6E18D-44D4-4D8A-91B3-79FCD3F9B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649" y="1643949"/>
            <a:ext cx="4168749" cy="28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1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1B7CF011-75CA-4128-A941-8B1E5D84DAF3}" vid="{96E7C838-6B80-4559-8454-B3D80CD68CD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博士后中期绩效考核</Template>
  <TotalTime>23628</TotalTime>
  <Words>637</Words>
  <Application>Microsoft Office PowerPoint</Application>
  <PresentationFormat>宽屏</PresentationFormat>
  <Paragraphs>164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微软雅黑</vt:lpstr>
      <vt:lpstr>Calibri</vt:lpstr>
      <vt:lpstr>Cambria Math</vt:lpstr>
      <vt:lpstr>Rockwell</vt:lpstr>
      <vt:lpstr>Rockwell Condensed</vt:lpstr>
      <vt:lpstr>Wingdings</vt:lpstr>
      <vt:lpstr>木头类型</vt:lpstr>
      <vt:lpstr>202407</vt:lpstr>
      <vt:lpstr>Simulation on BEPCII polarization measurement</vt:lpstr>
      <vt:lpstr>Simulation &amp; reconstruction</vt:lpstr>
      <vt:lpstr>Sample 1: on glass plate</vt:lpstr>
      <vt:lpstr>Sample 1: on glass plate</vt:lpstr>
      <vt:lpstr>Sample 1: in si sensor</vt:lpstr>
      <vt:lpstr>Sample 1: in si sensor</vt:lpstr>
      <vt:lpstr>Sample 2: in si sensor</vt:lpstr>
      <vt:lpstr>Discrepancy between truth and construction</vt:lpstr>
      <vt:lpstr>Fit to “truth⊗discrepancy”</vt:lpstr>
      <vt:lpstr>summary</vt:lpstr>
      <vt:lpstr>20240808 progress</vt:lpstr>
      <vt:lpstr>Software scheme</vt:lpstr>
      <vt:lpstr>Fit results</vt:lpstr>
      <vt:lpstr>backup</vt:lpstr>
      <vt:lpstr>Geant4 change-log</vt:lpstr>
      <vt:lpstr>Bin maximum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2017.10-2018.10</dc:title>
  <dc:creator>lenovo</dc:creator>
  <cp:lastModifiedBy>lenovo</cp:lastModifiedBy>
  <cp:revision>1506</cp:revision>
  <cp:lastPrinted>2024-07-11T02:24:12Z</cp:lastPrinted>
  <dcterms:created xsi:type="dcterms:W3CDTF">2017-10-17T06:54:09Z</dcterms:created>
  <dcterms:modified xsi:type="dcterms:W3CDTF">2024-08-08T02:51:47Z</dcterms:modified>
</cp:coreProperties>
</file>