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74002-044F-4CE6-AEC3-B44B210E2B14}" type="datetimeFigureOut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0899D-97AD-4148-BB19-0AF2A7E24A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7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40F4CB-BF18-4295-BBD8-C5B6C2C1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90FB9D-CC1A-4EA3-A615-089260AC4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128A81-C1FA-42E7-BF56-51DB220DF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8B78-7163-465D-89ED-76EEC1785DA7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A3E463-D275-40FA-AB1C-21685E8F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A3F8C2-DD4D-4765-BF82-09E4B5CE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4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47EEC-10BA-4B14-AA56-0969039E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C4DA9CB-BCA9-40BC-9086-AC6CBD466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56F0D0-1F0E-4803-AC5D-AB6B6355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CC03-9629-490D-99D5-6EA723C03615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162F41-7AB5-408C-8E42-233F2625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F46ACD-816C-4FBA-8237-B1F07AFA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93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31050BC-E89F-4431-B1CA-0BE070BF0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03AE2D-B38B-43F9-BD33-46977DEC2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08F8D3-7773-4513-87A8-5D7D2A50B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D0A2-1356-4FEE-89D4-A8565ECC29AF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FE57F6-5BB9-405D-B972-B609BBF2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46773D-A344-4C4C-AE37-767D485D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54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226B1D-E393-468E-8CB0-2B35086A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FA1FAE-0B86-4344-8AD8-6EB2B6769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9CBAA5-D118-4886-B061-8AB0AC85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0308-DD01-48A3-8123-B10304C770E4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F76ACA-7976-4900-B0D0-9CE568F1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3C9D0E-3F5A-4DF5-A55A-E65CD5D9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28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A2E4A-D248-4C07-A372-7B47190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CB524D-F1C1-4E40-A482-42AF47BE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231B8E-E565-425C-BAFE-0A67E797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805-5A1C-4F3F-AE30-DE33B8BE3070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B5320F-69CC-4896-9FF8-7E2A7CAD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0F6C2E-38EA-419C-85D9-4CDAB99A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86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2238B1-CD3F-4495-A06A-62C18FDA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EF15DE-E17F-4026-BEC9-7785D6EBE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BCC0C4-3357-4438-A20E-CA3BDB300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CBC02E-6FBA-4EB8-B743-A691609F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1BF3-15E2-406B-B02E-1A6D9D4796E4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AED9D9-E671-4AB0-B9D6-EDBD679C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624F85-13AA-4691-9210-A2CFD9A2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77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3CB1FC-8852-4AF1-983E-5273B7E4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37BCE1-745C-49E8-A4AB-F0074B2D0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E1EB25-492B-43FB-ADB0-26A6F4EE5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049CF77-0F3B-473C-A836-5B8C8DFA0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DE0EC0A-3459-4CDC-BF58-1C06D6536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7AD000-D4FC-41C2-9C02-B1B6DA58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D25E-01C1-4305-849D-E8F656994D29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5446D06-59D7-47A4-B909-A7E6F57B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E49D6BA-F335-41A3-8315-6BC69F28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99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A2403-B545-4939-97C5-B93D20CE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62918AB-53A2-4C57-9436-252200BC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6B49-B7A8-4A98-98F3-1A6E53DA6E4A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048A6C-F812-4019-B824-404DB62A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E9282F-110A-4E29-A60C-5F33FD81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95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521903D-5D54-4677-B52B-25B873DEE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1068-2783-435A-BC03-D28697ABC9EE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11CC94B-57C8-48FF-8576-62EB8DD8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322C808-8118-4FD2-A767-2CDD84CE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77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9AB9FC-49D7-40AE-A920-485A29E08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742F44-F78A-439E-A785-D99089F6A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CCCBE0-24DC-4326-BB0D-EEA4B371C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B11D88-B3EE-4C36-BDC7-E85BD744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AE4-E62D-4BF2-BB25-F266D1BF132E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F0D037-5508-481D-ACD0-B2D43388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91538F-0D67-4907-B42E-43581A01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36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B2155-3DBA-4F95-80C5-B1408561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32EFDBD-C5D5-43E2-9243-D30D6AACE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E56CA4-2951-4039-9BC0-DA72F22DC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5DA772-BF08-4EEE-9B35-05E77EAC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7D93-64F3-424F-BBC8-36F274E8E924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CF9044-AC7E-47F0-86E6-856CA9E7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00453B-E425-4E00-9546-E8FC4021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9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F005CBF-B95A-4DF0-B827-F6B0276E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DB4326-2287-4C33-8F20-71133C3B3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24084"/>
            <a:ext cx="10515600" cy="4552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DB2B3B-C13F-4230-82CC-C07E5588A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C8FE-AEDF-4A0F-9DA5-53CF488302E8}" type="datetime1">
              <a:rPr lang="zh-CN" altLang="en-US" smtClean="0"/>
              <a:t>2024/8/15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562DEB-7916-4C14-8505-B20E93D7A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060172-CD5A-4013-B23E-6CC46002B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04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75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4FC333-F041-4B29-B3F9-604F053BF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4" y="1122363"/>
            <a:ext cx="8998858" cy="1969180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TPS65ISC</a:t>
            </a:r>
            <a:r>
              <a:rPr lang="zh-CN" altLang="en-US" sz="4000"/>
              <a:t>工艺参数</a:t>
            </a:r>
            <a:endParaRPr lang="zh-CN" alt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F9D96BA-B76F-4708-8644-F7B451535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/>
          </a:p>
          <a:p>
            <a:r>
              <a:rPr lang="zh-CN" altLang="en-US" sz="2800" dirty="0"/>
              <a:t>张颖</a:t>
            </a:r>
            <a:endParaRPr lang="en-US" altLang="zh-CN" sz="2800" dirty="0"/>
          </a:p>
          <a:p>
            <a:r>
              <a:rPr lang="en-US" altLang="zh-CN" sz="2800" dirty="0"/>
              <a:t>2024-8-15</a:t>
            </a:r>
            <a:endParaRPr lang="zh-CN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50C5C5-7A6A-421A-B5FB-7241E789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41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F2258E-3CE0-406E-B071-F7BD36AD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TJ</a:t>
            </a:r>
            <a:r>
              <a:rPr lang="zh-CN" altLang="en-US" dirty="0"/>
              <a:t>回复工艺衬底问题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3DB86D-3434-46A6-9DA1-5AED86D5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730" y="1378424"/>
            <a:ext cx="8363527" cy="2554947"/>
          </a:xfrm>
        </p:spPr>
        <p:txBody>
          <a:bodyPr>
            <a:normAutofit/>
          </a:bodyPr>
          <a:lstStyle/>
          <a:p>
            <a:r>
              <a:rPr lang="zh-CN" altLang="en-US" b="1" dirty="0"/>
              <a:t>关于能否使用</a:t>
            </a:r>
            <a:r>
              <a:rPr lang="en-US" altLang="zh-CN" b="1" dirty="0"/>
              <a:t>P</a:t>
            </a:r>
            <a:r>
              <a:rPr lang="zh-CN" altLang="en-US" b="1" dirty="0"/>
              <a:t>型衬底：</a:t>
            </a:r>
            <a:endParaRPr lang="en-US" altLang="zh-CN" b="1" dirty="0"/>
          </a:p>
          <a:p>
            <a:pPr lvl="1"/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可以使用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型衬底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支持四阱：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NW, PW, Deep PW,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Deep NW</a:t>
            </a:r>
          </a:p>
          <a:p>
            <a:pPr lvl="1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提供了补充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PDK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和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DRM (</a:t>
            </a:r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TPS65ISC_3M_PSUB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7132588-CE45-42EE-B147-9F760F2E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5C44F80-8403-4474-89FC-014DC681E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896" y="3403469"/>
            <a:ext cx="9585364" cy="2952881"/>
          </a:xfrm>
          <a:prstGeom prst="rect">
            <a:avLst/>
          </a:prstGeom>
        </p:spPr>
      </p:pic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87416E7D-D9B1-4AB9-A8AA-54BAA3B5B78B}"/>
              </a:ext>
            </a:extLst>
          </p:cNvPr>
          <p:cNvSpPr/>
          <p:nvPr/>
        </p:nvSpPr>
        <p:spPr>
          <a:xfrm>
            <a:off x="3628571" y="4165600"/>
            <a:ext cx="4630058" cy="110308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5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F2258E-3CE0-406E-B071-F7BD36AD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TJ</a:t>
            </a:r>
            <a:r>
              <a:rPr lang="zh-CN" altLang="en-US" dirty="0"/>
              <a:t>回复工艺衬底问题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3DB86D-3434-46A6-9DA1-5AED86D5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73" y="1378424"/>
            <a:ext cx="5848927" cy="5479576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可以使用的阱结构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659D899A-9BCB-48CF-99D4-1CB94CD77F37}"/>
              </a:ext>
            </a:extLst>
          </p:cNvPr>
          <p:cNvSpPr txBox="1">
            <a:spLocks/>
          </p:cNvSpPr>
          <p:nvPr/>
        </p:nvSpPr>
        <p:spPr>
          <a:xfrm>
            <a:off x="6640992" y="1378424"/>
            <a:ext cx="5108663" cy="5307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5000"/>
              <a:buFont typeface="Wingdings" panose="05000000000000000000" pitchFamily="2" charset="2"/>
              <a:buChar char="p"/>
              <a:defRPr sz="28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/>
              <a:t>与</a:t>
            </a:r>
            <a:r>
              <a:rPr lang="en-US" altLang="zh-CN" sz="2400" b="1" dirty="0"/>
              <a:t>CERN</a:t>
            </a:r>
            <a:r>
              <a:rPr lang="zh-CN" altLang="en-US" sz="2400" b="1" dirty="0"/>
              <a:t>使用工艺的区别</a:t>
            </a:r>
            <a:endParaRPr lang="en-US" altLang="zh-CN" sz="2400" b="1" dirty="0"/>
          </a:p>
          <a:p>
            <a:pPr lvl="1"/>
            <a:r>
              <a:rPr lang="en-US" altLang="zh-CN" sz="2000" dirty="0"/>
              <a:t>TJ</a:t>
            </a:r>
            <a:r>
              <a:rPr lang="zh-CN" altLang="en-US" sz="2000" dirty="0"/>
              <a:t>目前回复只提供</a:t>
            </a:r>
            <a:r>
              <a:rPr lang="zh-CN" altLang="en-US" sz="2000" dirty="0">
                <a:solidFill>
                  <a:srgbClr val="C00000"/>
                </a:solidFill>
              </a:rPr>
              <a:t>标准的工艺结构</a:t>
            </a:r>
            <a:r>
              <a:rPr lang="zh-CN" altLang="en-US" sz="2000" dirty="0"/>
              <a:t>，没有其它选择；</a:t>
            </a:r>
            <a:r>
              <a:rPr lang="en-US" altLang="zh-CN" sz="2000" dirty="0"/>
              <a:t>CERN</a:t>
            </a:r>
            <a:r>
              <a:rPr lang="zh-CN" altLang="en-US" sz="2000" dirty="0"/>
              <a:t>额外使用了</a:t>
            </a:r>
            <a:r>
              <a:rPr lang="en-US" altLang="zh-CN" sz="2000" dirty="0"/>
              <a:t>modified</a:t>
            </a:r>
            <a:r>
              <a:rPr lang="zh-CN" altLang="en-US" sz="2000" dirty="0"/>
              <a:t>和</a:t>
            </a:r>
            <a:r>
              <a:rPr lang="en-US" altLang="zh-CN" sz="2000" dirty="0"/>
              <a:t>modified w/gap</a:t>
            </a:r>
            <a:r>
              <a:rPr lang="zh-CN" altLang="en-US" sz="2000" dirty="0"/>
              <a:t>两种工艺结构。</a:t>
            </a:r>
            <a:endParaRPr lang="en-US" altLang="zh-CN" sz="2000" dirty="0"/>
          </a:p>
          <a:p>
            <a:pPr lvl="1"/>
            <a:r>
              <a:rPr lang="zh-CN" altLang="en-US" sz="2000" dirty="0">
                <a:solidFill>
                  <a:srgbClr val="C00000"/>
                </a:solidFill>
              </a:rPr>
              <a:t>金属层数</a:t>
            </a:r>
            <a:r>
              <a:rPr lang="en-US" altLang="zh-CN" sz="2000" dirty="0">
                <a:solidFill>
                  <a:srgbClr val="C00000"/>
                </a:solidFill>
              </a:rPr>
              <a:t>4</a:t>
            </a:r>
            <a:r>
              <a:rPr lang="zh-CN" altLang="en-US" sz="2000" dirty="0">
                <a:solidFill>
                  <a:srgbClr val="C00000"/>
                </a:solidFill>
              </a:rPr>
              <a:t>层</a:t>
            </a:r>
            <a:r>
              <a:rPr lang="zh-CN" altLang="en-US" sz="2000" dirty="0"/>
              <a:t>；</a:t>
            </a:r>
            <a:r>
              <a:rPr lang="en-US" altLang="zh-CN" sz="2000" dirty="0"/>
              <a:t>CERN</a:t>
            </a:r>
            <a:r>
              <a:rPr lang="zh-CN" altLang="en-US" sz="2000" dirty="0"/>
              <a:t>最初使用</a:t>
            </a:r>
            <a:r>
              <a:rPr lang="en-US" altLang="zh-CN" sz="2000" dirty="0"/>
              <a:t>5</a:t>
            </a:r>
            <a:r>
              <a:rPr lang="zh-CN" altLang="en-US" sz="2000" dirty="0"/>
              <a:t>，目前</a:t>
            </a:r>
            <a:r>
              <a:rPr lang="en-US" altLang="zh-CN" sz="2000" dirty="0"/>
              <a:t>7</a:t>
            </a:r>
            <a:r>
              <a:rPr lang="zh-CN" altLang="en-US" sz="2000" dirty="0"/>
              <a:t>层。</a:t>
            </a:r>
            <a:endParaRPr lang="en-US" altLang="zh-CN" sz="2000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7132588-CE45-42EE-B147-9F760F2E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3EDD874-5DA8-4C49-A718-8D300F6FF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73" y="2269574"/>
            <a:ext cx="6714272" cy="422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9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A5680D-10B4-4446-9F3C-5F97FB8C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Reply from TJ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795067-89B2-456E-A54D-54CBB58A0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We have TPS65ISC PSUB technology that uses p-type starting material instead of n-type which is the standard in TPS65ISC platform. The substrate is 10um thick p-epi (resistivity is ~130 ohm-cm) on top of p+ substrate (0.01~0.016 ohm-cm).Both deep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nwell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and deep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pwell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are available for isolation between substrate and deep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pwell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and that between deep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nwell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nwell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. I checked internally for starting material with different resistivity and/or thickness, but currently no other option is supported. If you are OK with the standard material and would like to further evaluate the PSUB technology, please let us know.</a:t>
            </a: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Yes, we do have a separate DRM (supplementary to the TPS65ISC DRM) and PDK for the PSUB technology. I have asked our team to grant access for you. We will update you when it is done.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any non-standard offerings, please contact our CIS BU through the sales channel.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1E4C0F-2934-479F-9759-1AC9982B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</TotalTime>
  <Words>285</Words>
  <Application>Microsoft Office PowerPoint</Application>
  <PresentationFormat>宽屏</PresentationFormat>
  <Paragraphs>23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黑体</vt:lpstr>
      <vt:lpstr>华文宋体</vt:lpstr>
      <vt:lpstr>Arial</vt:lpstr>
      <vt:lpstr>Wingdings</vt:lpstr>
      <vt:lpstr>Office 主题​​</vt:lpstr>
      <vt:lpstr>TPS65ISC工艺参数</vt:lpstr>
      <vt:lpstr>TJ回复工艺衬底问题</vt:lpstr>
      <vt:lpstr>TJ回复工艺衬底问题</vt:lpstr>
      <vt:lpstr>Reply from TJ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webuser</dc:creator>
  <cp:lastModifiedBy>webuser</cp:lastModifiedBy>
  <cp:revision>89</cp:revision>
  <dcterms:created xsi:type="dcterms:W3CDTF">2024-07-03T22:21:20Z</dcterms:created>
  <dcterms:modified xsi:type="dcterms:W3CDTF">2024-08-15T06:59:44Z</dcterms:modified>
</cp:coreProperties>
</file>