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C012C0-1A86-012D-E05C-3C9F88A2F3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F2AAC35-8857-C40F-D757-32F95D2ED0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3C2EE3D-5B9E-F902-B4A3-A988A3B3A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29D6-50F3-444F-B6F3-FC8558032811}" type="datetimeFigureOut">
              <a:rPr lang="zh-CN" altLang="en-US" smtClean="0"/>
              <a:t>2024/8/16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2DB419E-70D5-656E-A98F-E9E6E1CC0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82A7054-CEF7-914B-5D1E-BC4D4E1F4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C2FC-BF9F-4695-BCF1-B7F73C58E1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0512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E6FB475-FFE0-5AE5-AAE5-3802D146E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71AF64C-7430-3FDA-3D99-5B64BF315B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2333A7E-1C76-AB02-4435-48BC6FAAE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29D6-50F3-444F-B6F3-FC8558032811}" type="datetimeFigureOut">
              <a:rPr lang="zh-CN" altLang="en-US" smtClean="0"/>
              <a:t>2024/8/16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968B7D6-52B9-4D42-3E48-69A337CC5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E22A755-6E00-19B5-74C1-0D2356646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C2FC-BF9F-4695-BCF1-B7F73C58E1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9261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033589D-9B5D-0936-753C-72645E043E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C6A7865-1140-EDBB-2328-196EED95BA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07DCF22-EBB7-5DC9-E9D5-0DFCF26D2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29D6-50F3-444F-B6F3-FC8558032811}" type="datetimeFigureOut">
              <a:rPr lang="zh-CN" altLang="en-US" smtClean="0"/>
              <a:t>2024/8/16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9AA8D62-0A29-2725-C9A8-A662CEAA1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A9DF6EB-961F-99F1-39F1-FD440C8B9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C2FC-BF9F-4695-BCF1-B7F73C58E1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0074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2E7668-253C-9ABB-07DA-785B33C18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8CC6859-8515-9A8B-A9D3-374252A62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EC9920C-93C5-69BA-60B3-7A6607C9F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29D6-50F3-444F-B6F3-FC8558032811}" type="datetimeFigureOut">
              <a:rPr lang="zh-CN" altLang="en-US" smtClean="0"/>
              <a:t>2024/8/16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CBD64C2-346F-F9FA-B783-802AC776E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C5C4B5E-CF65-C332-18E1-3DF26A3EA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C2FC-BF9F-4695-BCF1-B7F73C58E1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7736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A95EA4E-8560-D187-12B6-BE0D3F13A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99F458D-0A4E-963F-6F22-C6FB92C9BF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00D7A1C-B788-827C-A649-3011F4547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29D6-50F3-444F-B6F3-FC8558032811}" type="datetimeFigureOut">
              <a:rPr lang="zh-CN" altLang="en-US" smtClean="0"/>
              <a:t>2024/8/16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B4E71AF-9F7A-7770-CCD0-969AA81A7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E057E84-5CFD-1467-4502-387E4E30B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C2FC-BF9F-4695-BCF1-B7F73C58E1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6181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C33555C-8F46-025D-50E7-93D5C9258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80E05C9-DA28-E80F-F77B-41C85F9CA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DD5AE65-97D6-8902-9ADB-9BE4913106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AB0A967-FF07-BABC-704F-7DC54A8D3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29D6-50F3-444F-B6F3-FC8558032811}" type="datetimeFigureOut">
              <a:rPr lang="zh-CN" altLang="en-US" smtClean="0"/>
              <a:t>2024/8/16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8C6937A-1895-9231-2518-ABAE49C84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C186086-34C8-DF77-DD7D-B6A0EC4AC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C2FC-BF9F-4695-BCF1-B7F73C58E1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6374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0573683-CE74-38DB-D668-8FAE12768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ABA6719-FB6D-8251-A098-442BEF1735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F0A89B5-6284-FAE8-4702-CC3926E178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1E0A3CA-77D5-AD8F-6DFD-BFB674CF3B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A6ECB613-741B-230B-FC09-4F0E0F9DB4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493EEB1A-649F-70E5-9553-DC2B71C21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29D6-50F3-444F-B6F3-FC8558032811}" type="datetimeFigureOut">
              <a:rPr lang="zh-CN" altLang="en-US" smtClean="0"/>
              <a:t>2024/8/16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E958A2D-02DF-3AF8-0229-13C3A0399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969F6932-8E49-777D-5B90-15F0B16B4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C2FC-BF9F-4695-BCF1-B7F73C58E1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893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98277B-37E3-7703-C4E1-154338CB7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7946C3F-E11A-B4F7-5AF1-683B1A1F4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29D6-50F3-444F-B6F3-FC8558032811}" type="datetimeFigureOut">
              <a:rPr lang="zh-CN" altLang="en-US" smtClean="0"/>
              <a:t>2024/8/16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CF17C3A-EDF6-D473-F94A-D9B24B17D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7637CBA-D346-1D2D-9A17-24198D11E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C2FC-BF9F-4695-BCF1-B7F73C58E1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3589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22C8A8FC-8A08-F69F-0332-B03581F7E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29D6-50F3-444F-B6F3-FC8558032811}" type="datetimeFigureOut">
              <a:rPr lang="zh-CN" altLang="en-US" smtClean="0"/>
              <a:t>2024/8/16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71F7E32A-0F01-DD67-01BB-352CF0FCB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FDD8A5B-65C1-0597-B8AC-CA3F71A86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C2FC-BF9F-4695-BCF1-B7F73C58E1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6076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FB12A7F-7603-0A8F-90D0-A6A787C30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46CE664-28D8-2528-2B6C-83C302DEB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DE85844-EA95-5595-8B2C-902F1DE903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8DABB6F-A5C5-269A-1978-E67E112DE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29D6-50F3-444F-B6F3-FC8558032811}" type="datetimeFigureOut">
              <a:rPr lang="zh-CN" altLang="en-US" smtClean="0"/>
              <a:t>2024/8/16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A99EFF9-FE1F-70C1-F14B-0B9427E24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8E78726-D16B-7E94-94A5-CCD21F153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C2FC-BF9F-4695-BCF1-B7F73C58E1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4601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E2105DA-D296-4857-D047-85DBB6387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9D129D4-0E19-30FD-E911-77DDEDD604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1167823-1FD7-D62D-FB7B-EDEEBCB08D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317091D-0D8D-3BDC-FC12-1DCBFD828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29D6-50F3-444F-B6F3-FC8558032811}" type="datetimeFigureOut">
              <a:rPr lang="zh-CN" altLang="en-US" smtClean="0"/>
              <a:t>2024/8/16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AD214E7-370A-A86B-11E0-BF87CAF6B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89E125F-CDE0-F02B-DE4C-7317B09EA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CC2FC-BF9F-4695-BCF1-B7F73C58E1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6928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E162C002-0BA7-9DFD-585F-CE2D50347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8368D9B-394C-3321-04E6-E75007C6A5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27B0849-7B6F-1C3C-2BFB-05EE867481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C29D6-50F3-444F-B6F3-FC8558032811}" type="datetimeFigureOut">
              <a:rPr lang="zh-CN" altLang="en-US" smtClean="0"/>
              <a:t>2024/8/16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D005561-6ECA-B114-8173-3CC697AF27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9D07470-6F2B-BD86-DC0F-46D32CEB5A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CC2FC-BF9F-4695-BCF1-B7F73C58E1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1190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5BAD1F-F0FC-A060-11B0-75B090132A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71503"/>
            <a:ext cx="9144000" cy="913222"/>
          </a:xfrm>
        </p:spPr>
        <p:txBody>
          <a:bodyPr>
            <a:normAutofit fontScale="90000"/>
          </a:bodyPr>
          <a:lstStyle/>
          <a:p>
            <a:r>
              <a:rPr lang="en-US" altLang="zh-CN" dirty="0">
                <a:solidFill>
                  <a:srgbClr val="2429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zh-CN" b="0" i="0" dirty="0">
                <a:solidFill>
                  <a:srgbClr val="24292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roup meeting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8FDBAD39-9894-BAC5-45C9-77CD4364824B}"/>
              </a:ext>
            </a:extLst>
          </p:cNvPr>
          <p:cNvSpPr txBox="1"/>
          <p:nvPr/>
        </p:nvSpPr>
        <p:spPr>
          <a:xfrm>
            <a:off x="3143795" y="3465407"/>
            <a:ext cx="60960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>
                <a:solidFill>
                  <a:srgbClr val="24292F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李佳欣 </a:t>
            </a:r>
            <a:endParaRPr lang="en-US" altLang="zh-CN" sz="3200" dirty="0">
              <a:solidFill>
                <a:srgbClr val="24292F"/>
              </a:solidFill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ctr"/>
            <a:r>
              <a:rPr lang="en-US" altLang="zh-CN" sz="3200" dirty="0">
                <a:solidFill>
                  <a:srgbClr val="24292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2024. 08 .16</a:t>
            </a:r>
            <a:endParaRPr lang="zh-CN" altLang="en-US" sz="32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076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457A27A7-02C1-B53E-61A5-BA9A44A4DB5E}"/>
              </a:ext>
            </a:extLst>
          </p:cNvPr>
          <p:cNvSpPr txBox="1"/>
          <p:nvPr/>
        </p:nvSpPr>
        <p:spPr>
          <a:xfrm>
            <a:off x="655379" y="208402"/>
            <a:ext cx="908951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zh-CN" altLang="en-US" dirty="0"/>
              <a:t>每一次实验都是存在两个点，一个是预计取数点，另一个是已经取过数的3.773</a:t>
            </a:r>
            <a:endParaRPr lang="en-US" altLang="zh-CN" dirty="0"/>
          </a:p>
          <a:p>
            <a:pPr marL="342900" indent="-342900">
              <a:buAutoNum type="arabicPeriod"/>
            </a:pPr>
            <a:r>
              <a:rPr lang="zh-CN" altLang="en-US" dirty="0"/>
              <a:t>之前都是使用高斯抽样，但在事例数比较少的情况下，是不适合的</a:t>
            </a:r>
            <a:endParaRPr lang="en-US" altLang="zh-CN" dirty="0"/>
          </a:p>
          <a:p>
            <a:r>
              <a:rPr lang="en-US" altLang="zh-CN" dirty="0"/>
              <a:t>3.   </a:t>
            </a:r>
            <a:r>
              <a:rPr lang="zh-CN" altLang="en-US" dirty="0">
                <a:solidFill>
                  <a:srgbClr val="FF0000"/>
                </a:solidFill>
              </a:rPr>
              <a:t>改变：选择在3.8e-4~ 4.5e-4之内，     </a:t>
            </a:r>
            <a:endParaRPr lang="en-US" altLang="zh-CN" dirty="0">
              <a:solidFill>
                <a:srgbClr val="FF0000"/>
              </a:solidFill>
            </a:endParaRPr>
          </a:p>
          <a:p>
            <a:r>
              <a:rPr lang="zh-CN" altLang="en-US" dirty="0"/>
              <a:t>      </a:t>
            </a:r>
            <a:r>
              <a:rPr lang="zh-CN" altLang="en-US" dirty="0">
                <a:solidFill>
                  <a:srgbClr val="FF0000"/>
                </a:solidFill>
              </a:rPr>
              <a:t>3.773 这一个点选择泊松抽样，预计取数点选择高斯抽样</a:t>
            </a:r>
          </a:p>
        </p:txBody>
      </p:sp>
      <p:grpSp>
        <p:nvGrpSpPr>
          <p:cNvPr id="24" name="组合 23">
            <a:extLst>
              <a:ext uri="{FF2B5EF4-FFF2-40B4-BE49-F238E27FC236}">
                <a16:creationId xmlns:a16="http://schemas.microsoft.com/office/drawing/2014/main" id="{181F0C47-B0B1-1C2E-EB3A-B0B39873383C}"/>
              </a:ext>
            </a:extLst>
          </p:cNvPr>
          <p:cNvGrpSpPr/>
          <p:nvPr/>
        </p:nvGrpSpPr>
        <p:grpSpPr>
          <a:xfrm>
            <a:off x="1627712" y="1439276"/>
            <a:ext cx="4058986" cy="2143122"/>
            <a:chOff x="2272145" y="2004412"/>
            <a:chExt cx="5098471" cy="2909765"/>
          </a:xfrm>
        </p:grpSpPr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id="{A48A04DB-6439-8A0A-742E-06319AAE1305}"/>
                </a:ext>
              </a:extLst>
            </p:cNvPr>
            <p:cNvGrpSpPr/>
            <p:nvPr/>
          </p:nvGrpSpPr>
          <p:grpSpPr>
            <a:xfrm>
              <a:off x="3676876" y="2590368"/>
              <a:ext cx="3619048" cy="2323809"/>
              <a:chOff x="3676876" y="2590368"/>
              <a:chExt cx="3619048" cy="2323809"/>
            </a:xfrm>
          </p:grpSpPr>
          <p:pic>
            <p:nvPicPr>
              <p:cNvPr id="5" name="图片 4">
                <a:extLst>
                  <a:ext uri="{FF2B5EF4-FFF2-40B4-BE49-F238E27FC236}">
                    <a16:creationId xmlns:a16="http://schemas.microsoft.com/office/drawing/2014/main" id="{258A8A89-7D57-5DC8-250C-6C5BF99F072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76876" y="2590368"/>
                <a:ext cx="3619048" cy="2323809"/>
              </a:xfrm>
              <a:prstGeom prst="rect">
                <a:avLst/>
              </a:prstGeom>
            </p:spPr>
          </p:pic>
          <p:sp>
            <p:nvSpPr>
              <p:cNvPr id="6" name="矩形 5">
                <a:extLst>
                  <a:ext uri="{FF2B5EF4-FFF2-40B4-BE49-F238E27FC236}">
                    <a16:creationId xmlns:a16="http://schemas.microsoft.com/office/drawing/2014/main" id="{CB46CC74-0D8C-CD90-EBED-6945C8F4DED3}"/>
                  </a:ext>
                </a:extLst>
              </p:cNvPr>
              <p:cNvSpPr/>
              <p:nvPr/>
            </p:nvSpPr>
            <p:spPr>
              <a:xfrm>
                <a:off x="3676876" y="2890981"/>
                <a:ext cx="1080654" cy="701963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id="{484E2E36-E5E0-0D0C-F8B5-A2BCE6DE12C0}"/>
                </a:ext>
              </a:extLst>
            </p:cNvPr>
            <p:cNvGrpSpPr/>
            <p:nvPr/>
          </p:nvGrpSpPr>
          <p:grpSpPr>
            <a:xfrm>
              <a:off x="2272145" y="2004412"/>
              <a:ext cx="5098471" cy="1588532"/>
              <a:chOff x="2272145" y="2004412"/>
              <a:chExt cx="5098471" cy="1588532"/>
            </a:xfrm>
          </p:grpSpPr>
          <p:sp>
            <p:nvSpPr>
              <p:cNvPr id="7" name="矩形 6">
                <a:extLst>
                  <a:ext uri="{FF2B5EF4-FFF2-40B4-BE49-F238E27FC236}">
                    <a16:creationId xmlns:a16="http://schemas.microsoft.com/office/drawing/2014/main" id="{67FB6054-FA85-39D7-2607-623A2EB0AF15}"/>
                  </a:ext>
                </a:extLst>
              </p:cNvPr>
              <p:cNvSpPr/>
              <p:nvPr/>
            </p:nvSpPr>
            <p:spPr>
              <a:xfrm>
                <a:off x="4871780" y="2890981"/>
                <a:ext cx="1080654" cy="701963"/>
              </a:xfrm>
              <a:prstGeom prst="rect">
                <a:avLst/>
              </a:prstGeom>
              <a:noFill/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D0A95361-E55B-1B62-0A85-E31CD24D84F6}"/>
                  </a:ext>
                </a:extLst>
              </p:cNvPr>
              <p:cNvSpPr/>
              <p:nvPr/>
            </p:nvSpPr>
            <p:spPr>
              <a:xfrm>
                <a:off x="6096000" y="2890981"/>
                <a:ext cx="1080654" cy="701963"/>
              </a:xfrm>
              <a:prstGeom prst="rect">
                <a:avLst/>
              </a:prstGeom>
              <a:noFill/>
              <a:ln w="28575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10" name="直接箭头连接符 9">
                <a:extLst>
                  <a:ext uri="{FF2B5EF4-FFF2-40B4-BE49-F238E27FC236}">
                    <a16:creationId xmlns:a16="http://schemas.microsoft.com/office/drawing/2014/main" id="{B89AE948-63C6-63D0-DEE4-5E879A5E487B}"/>
                  </a:ext>
                </a:extLst>
              </p:cNvPr>
              <p:cNvCxnSpPr>
                <a:stCxn id="6" idx="1"/>
              </p:cNvCxnSpPr>
              <p:nvPr/>
            </p:nvCxnSpPr>
            <p:spPr>
              <a:xfrm flipH="1" flipV="1">
                <a:off x="3168073" y="3241962"/>
                <a:ext cx="508803" cy="1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1E107BBB-E160-0623-E24F-B5D35DF4FF7D}"/>
                  </a:ext>
                </a:extLst>
              </p:cNvPr>
              <p:cNvSpPr txBox="1"/>
              <p:nvPr/>
            </p:nvSpPr>
            <p:spPr>
              <a:xfrm>
                <a:off x="2272145" y="3057296"/>
                <a:ext cx="895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/>
                  <a:t>能量点</a:t>
                </a:r>
              </a:p>
            </p:txBody>
          </p:sp>
          <p:cxnSp>
            <p:nvCxnSpPr>
              <p:cNvPr id="14" name="直接箭头连接符 13">
                <a:extLst>
                  <a:ext uri="{FF2B5EF4-FFF2-40B4-BE49-F238E27FC236}">
                    <a16:creationId xmlns:a16="http://schemas.microsoft.com/office/drawing/2014/main" id="{813DDE37-DA31-BB8C-2A8B-3327F0F16997}"/>
                  </a:ext>
                </a:extLst>
              </p:cNvPr>
              <p:cNvCxnSpPr>
                <a:stCxn id="7" idx="0"/>
              </p:cNvCxnSpPr>
              <p:nvPr/>
            </p:nvCxnSpPr>
            <p:spPr>
              <a:xfrm flipV="1">
                <a:off x="5412107" y="2382982"/>
                <a:ext cx="0" cy="507999"/>
              </a:xfrm>
              <a:prstGeom prst="straightConnector1">
                <a:avLst/>
              </a:prstGeom>
              <a:ln>
                <a:solidFill>
                  <a:srgbClr val="00B0F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9B3ABA31-9447-8CC3-9AF0-F9AB082E0748}"/>
                  </a:ext>
                </a:extLst>
              </p:cNvPr>
              <p:cNvSpPr txBox="1"/>
              <p:nvPr/>
            </p:nvSpPr>
            <p:spPr>
              <a:xfrm>
                <a:off x="4964143" y="2004412"/>
                <a:ext cx="8959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dirty="0"/>
                  <a:t>截面</a:t>
                </a:r>
              </a:p>
            </p:txBody>
          </p:sp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33D0B937-05F0-D075-AD1E-637EFC2AF148}"/>
                  </a:ext>
                </a:extLst>
              </p:cNvPr>
              <p:cNvSpPr txBox="1"/>
              <p:nvPr/>
            </p:nvSpPr>
            <p:spPr>
              <a:xfrm>
                <a:off x="6188362" y="2010480"/>
                <a:ext cx="118225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dirty="0"/>
                  <a:t>截面误差</a:t>
                </a:r>
              </a:p>
            </p:txBody>
          </p:sp>
          <p:cxnSp>
            <p:nvCxnSpPr>
              <p:cNvPr id="17" name="直接箭头连接符 16">
                <a:extLst>
                  <a:ext uri="{FF2B5EF4-FFF2-40B4-BE49-F238E27FC236}">
                    <a16:creationId xmlns:a16="http://schemas.microsoft.com/office/drawing/2014/main" id="{7D44DF8F-45AF-110E-ACDF-3E0352BCE426}"/>
                  </a:ext>
                </a:extLst>
              </p:cNvPr>
              <p:cNvCxnSpPr/>
              <p:nvPr/>
            </p:nvCxnSpPr>
            <p:spPr>
              <a:xfrm flipV="1">
                <a:off x="6709816" y="2382982"/>
                <a:ext cx="0" cy="507999"/>
              </a:xfrm>
              <a:prstGeom prst="straightConnector1">
                <a:avLst/>
              </a:prstGeom>
              <a:ln>
                <a:solidFill>
                  <a:srgbClr val="FFFF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9" name="图片 18">
            <a:extLst>
              <a:ext uri="{FF2B5EF4-FFF2-40B4-BE49-F238E27FC236}">
                <a16:creationId xmlns:a16="http://schemas.microsoft.com/office/drawing/2014/main" id="{32895AEA-01D4-700F-DA69-3AAE368AA4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5727" y="2126100"/>
            <a:ext cx="2412774" cy="971660"/>
          </a:xfrm>
          <a:prstGeom prst="rect">
            <a:avLst/>
          </a:prstGeom>
        </p:spPr>
      </p:pic>
      <p:sp>
        <p:nvSpPr>
          <p:cNvPr id="20" name="文本框 19">
            <a:extLst>
              <a:ext uri="{FF2B5EF4-FFF2-40B4-BE49-F238E27FC236}">
                <a16:creationId xmlns:a16="http://schemas.microsoft.com/office/drawing/2014/main" id="{6B8659CD-3D06-F2FF-AA93-4C1373500EB8}"/>
              </a:ext>
            </a:extLst>
          </p:cNvPr>
          <p:cNvSpPr txBox="1"/>
          <p:nvPr/>
        </p:nvSpPr>
        <p:spPr>
          <a:xfrm>
            <a:off x="6893436" y="1870849"/>
            <a:ext cx="2244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泊松分布的形式：</a:t>
            </a:r>
          </a:p>
        </p:txBody>
      </p:sp>
      <p:pic>
        <p:nvPicPr>
          <p:cNvPr id="26" name="图片 25">
            <a:extLst>
              <a:ext uri="{FF2B5EF4-FFF2-40B4-BE49-F238E27FC236}">
                <a16:creationId xmlns:a16="http://schemas.microsoft.com/office/drawing/2014/main" id="{6B4F99F0-9E41-8267-3E1B-9F404C87A0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3560" y="3824393"/>
            <a:ext cx="5586276" cy="3033607"/>
          </a:xfrm>
          <a:prstGeom prst="rect">
            <a:avLst/>
          </a:prstGeom>
        </p:spPr>
      </p:pic>
      <p:pic>
        <p:nvPicPr>
          <p:cNvPr id="27" name="图片 26">
            <a:extLst>
              <a:ext uri="{FF2B5EF4-FFF2-40B4-BE49-F238E27FC236}">
                <a16:creationId xmlns:a16="http://schemas.microsoft.com/office/drawing/2014/main" id="{67192DFC-F82A-1A03-873D-2FB7CCEC4F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37965" y="59748"/>
            <a:ext cx="2576871" cy="1927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786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88A916A7-B708-7C5E-C974-ABCD760410B7}"/>
              </a:ext>
            </a:extLst>
          </p:cNvPr>
          <p:cNvSpPr txBox="1"/>
          <p:nvPr/>
        </p:nvSpPr>
        <p:spPr>
          <a:xfrm>
            <a:off x="1010193" y="549365"/>
            <a:ext cx="6287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每一个点抽样拟合</a:t>
            </a:r>
            <a:r>
              <a:rPr lang="en-US" altLang="zh-CN" dirty="0"/>
              <a:t>200</a:t>
            </a:r>
            <a:r>
              <a:rPr lang="zh-CN" altLang="en-US" dirty="0"/>
              <a:t>次得到拟合相对误差值</a:t>
            </a:r>
          </a:p>
        </p:txBody>
      </p: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D840C125-FAE1-6D64-0F77-C41727062C3E}"/>
              </a:ext>
            </a:extLst>
          </p:cNvPr>
          <p:cNvGrpSpPr/>
          <p:nvPr/>
        </p:nvGrpSpPr>
        <p:grpSpPr>
          <a:xfrm>
            <a:off x="705393" y="1111124"/>
            <a:ext cx="10219917" cy="4889863"/>
            <a:chOff x="1584959" y="1320130"/>
            <a:chExt cx="10219917" cy="4889863"/>
          </a:xfrm>
        </p:grpSpPr>
        <p:pic>
          <p:nvPicPr>
            <p:cNvPr id="3" name="图片 2">
              <a:extLst>
                <a:ext uri="{FF2B5EF4-FFF2-40B4-BE49-F238E27FC236}">
                  <a16:creationId xmlns:a16="http://schemas.microsoft.com/office/drawing/2014/main" id="{6DC99762-BF07-94E6-4EE6-9A13CB3D1C6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098566" y="1320130"/>
              <a:ext cx="7706310" cy="4889863"/>
            </a:xfrm>
            <a:prstGeom prst="rect">
              <a:avLst/>
            </a:prstGeom>
          </p:spPr>
        </p:pic>
        <p:cxnSp>
          <p:nvCxnSpPr>
            <p:cNvPr id="7" name="直接箭头连接符 6">
              <a:extLst>
                <a:ext uri="{FF2B5EF4-FFF2-40B4-BE49-F238E27FC236}">
                  <a16:creationId xmlns:a16="http://schemas.microsoft.com/office/drawing/2014/main" id="{9C0E336A-FD90-1EA8-D840-5D94A0C88643}"/>
                </a:ext>
              </a:extLst>
            </p:cNvPr>
            <p:cNvCxnSpPr/>
            <p:nvPr/>
          </p:nvCxnSpPr>
          <p:spPr>
            <a:xfrm flipH="1">
              <a:off x="3849187" y="3692434"/>
              <a:ext cx="1271453" cy="47897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箭头连接符 8">
              <a:extLst>
                <a:ext uri="{FF2B5EF4-FFF2-40B4-BE49-F238E27FC236}">
                  <a16:creationId xmlns:a16="http://schemas.microsoft.com/office/drawing/2014/main" id="{E4A4F979-D904-6C8E-B76F-0F9F62DF0CA6}"/>
                </a:ext>
              </a:extLst>
            </p:cNvPr>
            <p:cNvCxnSpPr/>
            <p:nvPr/>
          </p:nvCxnSpPr>
          <p:spPr>
            <a:xfrm flipH="1">
              <a:off x="3849187" y="4084320"/>
              <a:ext cx="1323704" cy="1828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id="{9175CE3D-09B4-CF76-BD66-FCAD660DE947}"/>
                </a:ext>
              </a:extLst>
            </p:cNvPr>
            <p:cNvSpPr txBox="1"/>
            <p:nvPr/>
          </p:nvSpPr>
          <p:spPr>
            <a:xfrm>
              <a:off x="1584959" y="4082534"/>
              <a:ext cx="22642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solidFill>
                    <a:srgbClr val="00B0F0"/>
                  </a:solidFill>
                </a:rPr>
                <a:t>Gauss + </a:t>
              </a:r>
              <a:r>
                <a:rPr lang="en-US" altLang="zh-CN" dirty="0" err="1">
                  <a:solidFill>
                    <a:srgbClr val="00B0F0"/>
                  </a:solidFill>
                </a:rPr>
                <a:t>possion</a:t>
              </a:r>
              <a:r>
                <a:rPr lang="zh-CN" altLang="en-US" dirty="0">
                  <a:solidFill>
                    <a:srgbClr val="00B0F0"/>
                  </a:solidFill>
                </a:rPr>
                <a:t>抽样</a:t>
              </a:r>
            </a:p>
          </p:txBody>
        </p:sp>
        <p:cxnSp>
          <p:nvCxnSpPr>
            <p:cNvPr id="13" name="直接箭头连接符 12">
              <a:extLst>
                <a:ext uri="{FF2B5EF4-FFF2-40B4-BE49-F238E27FC236}">
                  <a16:creationId xmlns:a16="http://schemas.microsoft.com/office/drawing/2014/main" id="{FC36C667-B725-F79D-785F-327072ABBC72}"/>
                </a:ext>
              </a:extLst>
            </p:cNvPr>
            <p:cNvCxnSpPr/>
            <p:nvPr/>
          </p:nvCxnSpPr>
          <p:spPr>
            <a:xfrm flipH="1" flipV="1">
              <a:off x="3849187" y="3013166"/>
              <a:ext cx="1271453" cy="679268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箭头连接符 14">
              <a:extLst>
                <a:ext uri="{FF2B5EF4-FFF2-40B4-BE49-F238E27FC236}">
                  <a16:creationId xmlns:a16="http://schemas.microsoft.com/office/drawing/2014/main" id="{073AC249-C01F-0AC9-2397-0985BB466A1A}"/>
                </a:ext>
              </a:extLst>
            </p:cNvPr>
            <p:cNvCxnSpPr/>
            <p:nvPr/>
          </p:nvCxnSpPr>
          <p:spPr>
            <a:xfrm flipH="1">
              <a:off x="3849187" y="1759131"/>
              <a:ext cx="1114699" cy="91440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68DF1A1B-65A1-221A-3E52-2214A6F47E61}"/>
                </a:ext>
              </a:extLst>
            </p:cNvPr>
            <p:cNvSpPr txBox="1"/>
            <p:nvPr/>
          </p:nvSpPr>
          <p:spPr>
            <a:xfrm>
              <a:off x="2577335" y="2678557"/>
              <a:ext cx="1396542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solidFill>
                    <a:srgbClr val="FF0000"/>
                  </a:solidFill>
                </a:rPr>
                <a:t>Gauss </a:t>
              </a:r>
              <a:r>
                <a:rPr lang="zh-CN" altLang="en-US" dirty="0">
                  <a:solidFill>
                    <a:srgbClr val="FF0000"/>
                  </a:solidFill>
                </a:rPr>
                <a:t>抽样</a:t>
              </a:r>
            </a:p>
          </p:txBody>
        </p:sp>
        <p:cxnSp>
          <p:nvCxnSpPr>
            <p:cNvPr id="18" name="直接箭头连接符 17">
              <a:extLst>
                <a:ext uri="{FF2B5EF4-FFF2-40B4-BE49-F238E27FC236}">
                  <a16:creationId xmlns:a16="http://schemas.microsoft.com/office/drawing/2014/main" id="{3D0D6884-8C21-4EE6-9B7D-6CF3E2C666C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73876" y="4082534"/>
              <a:ext cx="1199015" cy="881352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箭头连接符 19">
              <a:extLst>
                <a:ext uri="{FF2B5EF4-FFF2-40B4-BE49-F238E27FC236}">
                  <a16:creationId xmlns:a16="http://schemas.microsoft.com/office/drawing/2014/main" id="{5E1D4DC3-B9B7-045C-83A3-31389B2846E7}"/>
                </a:ext>
              </a:extLst>
            </p:cNvPr>
            <p:cNvCxnSpPr/>
            <p:nvPr/>
          </p:nvCxnSpPr>
          <p:spPr>
            <a:xfrm flipH="1" flipV="1">
              <a:off x="3973876" y="5059680"/>
              <a:ext cx="1146764" cy="47819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文本框 21">
              <a:extLst>
                <a:ext uri="{FF2B5EF4-FFF2-40B4-BE49-F238E27FC236}">
                  <a16:creationId xmlns:a16="http://schemas.microsoft.com/office/drawing/2014/main" id="{D9E44F48-59F4-32A9-2D9B-D6405A55FE61}"/>
                </a:ext>
              </a:extLst>
            </p:cNvPr>
            <p:cNvSpPr txBox="1"/>
            <p:nvPr/>
          </p:nvSpPr>
          <p:spPr>
            <a:xfrm>
              <a:off x="2577334" y="4806128"/>
              <a:ext cx="1396542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solidFill>
                    <a:srgbClr val="FF0000"/>
                  </a:solidFill>
                </a:rPr>
                <a:t>Gauss </a:t>
              </a:r>
              <a:r>
                <a:rPr lang="zh-CN" altLang="en-US" dirty="0">
                  <a:solidFill>
                    <a:srgbClr val="FF0000"/>
                  </a:solidFill>
                </a:rPr>
                <a:t>抽样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49513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126</Words>
  <Application>Microsoft Office PowerPoint</Application>
  <PresentationFormat>宽屏</PresentationFormat>
  <Paragraphs>15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9" baseType="lpstr">
      <vt:lpstr>等线</vt:lpstr>
      <vt:lpstr>等线 Light</vt:lpstr>
      <vt:lpstr>楷体</vt:lpstr>
      <vt:lpstr>Arial</vt:lpstr>
      <vt:lpstr>Times New Roman</vt:lpstr>
      <vt:lpstr>Office 主题​​</vt:lpstr>
      <vt:lpstr>Group meeting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佳欣 李</dc:creator>
  <cp:lastModifiedBy>佳欣 李</cp:lastModifiedBy>
  <cp:revision>1</cp:revision>
  <dcterms:created xsi:type="dcterms:W3CDTF">2024-08-15T23:16:53Z</dcterms:created>
  <dcterms:modified xsi:type="dcterms:W3CDTF">2024-08-15T23:35:47Z</dcterms:modified>
</cp:coreProperties>
</file>